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5"/>
  </p:notesMasterIdLst>
  <p:sldIdLst>
    <p:sldId id="263" r:id="rId3"/>
    <p:sldId id="315" r:id="rId4"/>
    <p:sldId id="317" r:id="rId5"/>
    <p:sldId id="344" r:id="rId6"/>
    <p:sldId id="333" r:id="rId7"/>
    <p:sldId id="343" r:id="rId8"/>
    <p:sldId id="345" r:id="rId9"/>
    <p:sldId id="346" r:id="rId10"/>
    <p:sldId id="340" r:id="rId11"/>
    <p:sldId id="322" r:id="rId12"/>
    <p:sldId id="341" r:id="rId13"/>
    <p:sldId id="336" r:id="rId14"/>
    <p:sldId id="339" r:id="rId15"/>
    <p:sldId id="323" r:id="rId16"/>
    <p:sldId id="337" r:id="rId17"/>
    <p:sldId id="325" r:id="rId18"/>
    <p:sldId id="324" r:id="rId19"/>
    <p:sldId id="326" r:id="rId20"/>
    <p:sldId id="329" r:id="rId21"/>
    <p:sldId id="342" r:id="rId22"/>
    <p:sldId id="309" r:id="rId23"/>
    <p:sldId id="260" r:id="rId24"/>
  </p:sldIdLst>
  <p:sldSz cx="14630400" cy="9144000"/>
  <p:notesSz cx="7010400" cy="9296400"/>
  <p:custDataLst>
    <p:tags r:id="rId2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679177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1358356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2037534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2716711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3395890" algn="l" defTabSz="1358356" rtl="0" eaLnBrk="1" latinLnBrk="0" hangingPunct="1">
      <a:defRPr sz="3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4075067" algn="l" defTabSz="1358356" rtl="0" eaLnBrk="1" latinLnBrk="0" hangingPunct="1">
      <a:defRPr sz="3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4754244" algn="l" defTabSz="1358356" rtl="0" eaLnBrk="1" latinLnBrk="0" hangingPunct="1">
      <a:defRPr sz="3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5433423" algn="l" defTabSz="1358356" rtl="0" eaLnBrk="1" latinLnBrk="0" hangingPunct="1">
      <a:defRPr sz="3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000"/>
    <a:srgbClr val="CF0000"/>
    <a:srgbClr val="E80000"/>
    <a:srgbClr val="F60000"/>
    <a:srgbClr val="FF0202"/>
    <a:srgbClr val="CA2026"/>
    <a:srgbClr val="CF21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6244" autoAdjust="0"/>
  </p:normalViewPr>
  <p:slideViewPr>
    <p:cSldViewPr>
      <p:cViewPr varScale="1">
        <p:scale>
          <a:sx n="61" d="100"/>
          <a:sy n="61" d="100"/>
        </p:scale>
        <p:origin x="950" y="67"/>
      </p:cViewPr>
      <p:guideLst>
        <p:guide orient="horz" pos="2880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086" y="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5963" y="696913"/>
            <a:ext cx="5578475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1326E6-6054-4099-A837-C6DA09925B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676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Arial" pitchFamily="-101" charset="0"/>
        <a:ea typeface="ＭＳ Ｐゴシック" pitchFamily="-112" charset="-128"/>
        <a:cs typeface="ＭＳ Ｐゴシック" pitchFamily="-112" charset="-128"/>
      </a:defRPr>
    </a:lvl1pPr>
    <a:lvl2pPr marL="679177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Arial" pitchFamily="-101" charset="0"/>
        <a:ea typeface="ＭＳ Ｐゴシック" pitchFamily="-112" charset="-128"/>
        <a:cs typeface="ＭＳ Ｐゴシック" pitchFamily="-112" charset="-128"/>
      </a:defRPr>
    </a:lvl2pPr>
    <a:lvl3pPr marL="1358356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Arial" pitchFamily="-101" charset="0"/>
        <a:ea typeface="ＭＳ Ｐゴシック" pitchFamily="-112" charset="-128"/>
        <a:cs typeface="ＭＳ Ｐゴシック" pitchFamily="-112" charset="-128"/>
      </a:defRPr>
    </a:lvl3pPr>
    <a:lvl4pPr marL="2037534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Arial" pitchFamily="-101" charset="0"/>
        <a:ea typeface="ＭＳ Ｐゴシック" pitchFamily="-112" charset="-128"/>
        <a:cs typeface="ＭＳ Ｐゴシック" pitchFamily="-112" charset="-128"/>
      </a:defRPr>
    </a:lvl4pPr>
    <a:lvl5pPr marL="2716711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Arial" pitchFamily="-101" charset="0"/>
        <a:ea typeface="ＭＳ Ｐゴシック" pitchFamily="-112" charset="-128"/>
        <a:cs typeface="ＭＳ Ｐゴシック" pitchFamily="-112" charset="-128"/>
      </a:defRPr>
    </a:lvl5pPr>
    <a:lvl6pPr marL="3395890" algn="l" defTabSz="679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075067" algn="l" defTabSz="679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54244" algn="l" defTabSz="679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33423" algn="l" defTabSz="679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1pPr>
            <a:lvl2pPr marL="749601" indent="-288308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2pPr>
            <a:lvl3pPr marL="1153233" indent="-230647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3pPr>
            <a:lvl4pPr marL="1614524" indent="-230647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4pPr>
            <a:lvl5pPr marL="2075820" indent="-230647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5pPr>
            <a:lvl6pPr marL="2537112" indent="-23064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6pPr>
            <a:lvl7pPr marL="2998404" indent="-23064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7pPr>
            <a:lvl8pPr marL="3459699" indent="-23064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8pPr>
            <a:lvl9pPr marL="3920991" indent="-23064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9pPr>
          </a:lstStyle>
          <a:p>
            <a:fld id="{DD8D5933-CE9A-485D-A213-498B73006BD2}" type="slidenum">
              <a:rPr lang="en-US" altLang="en-US" sz="1100">
                <a:latin typeface="Arial" pitchFamily="34" charset="0"/>
              </a:rPr>
              <a:pPr/>
              <a:t>1</a:t>
            </a:fld>
            <a:endParaRPr lang="en-US" altLang="en-US" sz="1100" dirty="0">
              <a:latin typeface="Arial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6913"/>
            <a:ext cx="5578475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390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6913"/>
            <a:ext cx="5578475" cy="34861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5656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326E6-6054-4099-A837-C6DA09925BAB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022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6913"/>
            <a:ext cx="5578475" cy="34861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2547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6913"/>
            <a:ext cx="5578475" cy="34861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9565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6913"/>
            <a:ext cx="5578475" cy="34861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600"/>
              </a:spcBef>
            </a:pPr>
            <a:endParaRPr lang="en-US" altLang="en-US" sz="1600" dirty="0" smtClean="0">
              <a:latin typeface="Arial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7352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6913"/>
            <a:ext cx="5578475" cy="34861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600"/>
              </a:spcBef>
            </a:pPr>
            <a:endParaRPr lang="en-US" altLang="en-US" sz="1600" dirty="0" smtClean="0">
              <a:latin typeface="Arial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7517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6913"/>
            <a:ext cx="5578475" cy="34861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600"/>
              </a:spcBef>
            </a:pPr>
            <a:endParaRPr lang="en-US" alt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770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6913"/>
            <a:ext cx="5578475" cy="34861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008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6913"/>
            <a:ext cx="5578475" cy="34861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273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6913"/>
            <a:ext cx="5578475" cy="34861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600"/>
              </a:spcBef>
            </a:pPr>
            <a:endParaRPr lang="en-US" altLang="en-US" sz="14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59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6913"/>
            <a:ext cx="5578475" cy="34861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600"/>
              </a:spcBef>
            </a:pPr>
            <a:endParaRPr lang="en-US" altLang="en-US" dirty="0" smtClean="0">
              <a:latin typeface="Arial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8106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6913"/>
            <a:ext cx="5578475" cy="34861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600"/>
              </a:spcBef>
            </a:pPr>
            <a:endParaRPr lang="en-US" altLang="en-US" sz="14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53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6913"/>
            <a:ext cx="5578475" cy="34861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797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8652428" indent="-38186541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658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317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9766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6354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fld id="{9D8E611D-D045-4BB8-B135-D4BC8B25E3B3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6913"/>
            <a:ext cx="5578475" cy="34861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382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6913"/>
            <a:ext cx="5578475" cy="34861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267200"/>
            <a:ext cx="5140960" cy="433197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14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600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6913"/>
            <a:ext cx="5578475" cy="34861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600"/>
              </a:spcBef>
            </a:pPr>
            <a:endParaRPr lang="en-US" altLang="en-US" dirty="0" smtClean="0">
              <a:latin typeface="Arial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994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6913"/>
            <a:ext cx="5578475" cy="34861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600"/>
              </a:spcBef>
            </a:pPr>
            <a:endParaRPr lang="en-US" altLang="en-US" dirty="0" smtClean="0">
              <a:latin typeface="Arial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2501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6913"/>
            <a:ext cx="5578475" cy="34861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600"/>
              </a:spcBef>
            </a:pPr>
            <a:endParaRPr lang="en-US" altLang="en-US" dirty="0" smtClean="0">
              <a:latin typeface="Arial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0330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6913"/>
            <a:ext cx="5578475" cy="34861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600"/>
              </a:spcBef>
            </a:pPr>
            <a:endParaRPr lang="en-US" altLang="en-US" dirty="0" smtClean="0">
              <a:latin typeface="Arial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6527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6913"/>
            <a:ext cx="5578475" cy="34861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600"/>
              </a:spcBef>
            </a:pPr>
            <a:endParaRPr lang="en-US" altLang="en-US" dirty="0" smtClean="0">
              <a:latin typeface="Arial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6263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6913"/>
            <a:ext cx="5578475" cy="34861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600"/>
              </a:spcBef>
            </a:pPr>
            <a:endParaRPr lang="en-US" altLang="en-US" dirty="0" smtClean="0">
              <a:latin typeface="Arial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215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840569"/>
            <a:ext cx="1243584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5181600"/>
            <a:ext cx="1024128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679177" indent="0" algn="ctr">
              <a:buNone/>
              <a:defRPr/>
            </a:lvl2pPr>
            <a:lvl3pPr marL="1358356" indent="0" algn="ctr">
              <a:buNone/>
              <a:defRPr/>
            </a:lvl3pPr>
            <a:lvl4pPr marL="2037534" indent="0" algn="ctr">
              <a:buNone/>
              <a:defRPr/>
            </a:lvl4pPr>
            <a:lvl5pPr marL="2716711" indent="0" algn="ctr">
              <a:buNone/>
              <a:defRPr/>
            </a:lvl5pPr>
            <a:lvl6pPr marL="3395890" indent="0" algn="ctr">
              <a:buNone/>
              <a:defRPr/>
            </a:lvl6pPr>
            <a:lvl7pPr marL="4075067" indent="0" algn="ctr">
              <a:buNone/>
              <a:defRPr/>
            </a:lvl7pPr>
            <a:lvl8pPr marL="4754244" indent="0" algn="ctr">
              <a:buNone/>
              <a:defRPr/>
            </a:lvl8pPr>
            <a:lvl9pPr marL="543342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6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5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62640" y="1217086"/>
            <a:ext cx="3108960" cy="69109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5760" y="1217086"/>
            <a:ext cx="9083040" cy="69109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5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840569"/>
            <a:ext cx="12435840" cy="1960033"/>
          </a:xfrm>
          <a:prstGeom prst="rect">
            <a:avLst/>
          </a:prstGeom>
        </p:spPr>
        <p:txBody>
          <a:bodyPr lIns="135835" tIns="67917" rIns="135835" bIns="67917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5181600"/>
            <a:ext cx="1024128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9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6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5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3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AF484-EAF5-4F6C-9BF9-545992C34F49}" type="datetime1">
              <a:rPr lang="en-US" altLang="en-US"/>
              <a:pPr/>
              <a:t>9/2/2019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AC0E18-BE11-4CAD-9EEB-4DE14FBFB5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4093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lIns="135835" tIns="67917" rIns="135835" bIns="67917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C95FFE-4585-4D3B-AF61-BA8440C0F2D2}" type="datetime1">
              <a:rPr lang="en-US" altLang="en-US"/>
              <a:pPr/>
              <a:t>9/2/2019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E7452-68D0-45B9-B59F-6C001A1962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2692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875867"/>
            <a:ext cx="12435840" cy="1816100"/>
          </a:xfrm>
          <a:prstGeom prst="rect">
            <a:avLst/>
          </a:prstGeom>
        </p:spPr>
        <p:txBody>
          <a:bodyPr lIns="135835" tIns="67917" rIns="135835" bIns="67917" anchor="t"/>
          <a:lstStyle>
            <a:lvl1pPr algn="l">
              <a:defRPr sz="5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875620"/>
            <a:ext cx="12435840" cy="2000249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7917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5835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375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1671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3958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0750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542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33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2A76B-2CBE-4072-AB06-C9274B572767}" type="datetime1">
              <a:rPr lang="en-US" altLang="en-US"/>
              <a:pPr/>
              <a:t>9/2/2019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7E902-21D8-4CBE-B773-4471DEEA8B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782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lIns="135835" tIns="67917" rIns="135835" bIns="67917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33602"/>
            <a:ext cx="6461760" cy="6034617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2133602"/>
            <a:ext cx="6461760" cy="6034617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63399F-11B9-47C0-980B-384A72008782}" type="datetime1">
              <a:rPr lang="en-US" altLang="en-US"/>
              <a:pPr/>
              <a:t>9/2/2019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7E113-CF4E-4156-B820-5A4B89A8C4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519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lIns="135835" tIns="67917" rIns="135835" bIns="67917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46817"/>
            <a:ext cx="6464301" cy="85301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9177" indent="0">
              <a:buNone/>
              <a:defRPr sz="3000" b="1"/>
            </a:lvl2pPr>
            <a:lvl3pPr marL="1358356" indent="0">
              <a:buNone/>
              <a:defRPr sz="2700" b="1"/>
            </a:lvl3pPr>
            <a:lvl4pPr marL="2037534" indent="0">
              <a:buNone/>
              <a:defRPr sz="2400" b="1"/>
            </a:lvl4pPr>
            <a:lvl5pPr marL="2716711" indent="0">
              <a:buNone/>
              <a:defRPr sz="2400" b="1"/>
            </a:lvl5pPr>
            <a:lvl6pPr marL="3395890" indent="0">
              <a:buNone/>
              <a:defRPr sz="2400" b="1"/>
            </a:lvl6pPr>
            <a:lvl7pPr marL="4075067" indent="0">
              <a:buNone/>
              <a:defRPr sz="2400" b="1"/>
            </a:lvl7pPr>
            <a:lvl8pPr marL="4754244" indent="0">
              <a:buNone/>
              <a:defRPr sz="2400" b="1"/>
            </a:lvl8pPr>
            <a:lvl9pPr marL="5433423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899833"/>
            <a:ext cx="6464301" cy="5268384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2" y="2046817"/>
            <a:ext cx="6466840" cy="85301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9177" indent="0">
              <a:buNone/>
              <a:defRPr sz="3000" b="1"/>
            </a:lvl2pPr>
            <a:lvl3pPr marL="1358356" indent="0">
              <a:buNone/>
              <a:defRPr sz="2700" b="1"/>
            </a:lvl3pPr>
            <a:lvl4pPr marL="2037534" indent="0">
              <a:buNone/>
              <a:defRPr sz="2400" b="1"/>
            </a:lvl4pPr>
            <a:lvl5pPr marL="2716711" indent="0">
              <a:buNone/>
              <a:defRPr sz="2400" b="1"/>
            </a:lvl5pPr>
            <a:lvl6pPr marL="3395890" indent="0">
              <a:buNone/>
              <a:defRPr sz="2400" b="1"/>
            </a:lvl6pPr>
            <a:lvl7pPr marL="4075067" indent="0">
              <a:buNone/>
              <a:defRPr sz="2400" b="1"/>
            </a:lvl7pPr>
            <a:lvl8pPr marL="4754244" indent="0">
              <a:buNone/>
              <a:defRPr sz="2400" b="1"/>
            </a:lvl8pPr>
            <a:lvl9pPr marL="5433423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2" y="2899833"/>
            <a:ext cx="6466840" cy="5268384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39131C-A58F-4A47-9996-C920781589F8}" type="datetime1">
              <a:rPr lang="en-US" altLang="en-US"/>
              <a:pPr/>
              <a:t>9/2/2019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C4E67-E923-46DC-BE0A-6904061548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742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lIns="135835" tIns="67917" rIns="135835" bIns="67917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4A1EC6-9BF9-424D-BA49-5B0A49004EFF}" type="datetime1">
              <a:rPr lang="en-US" altLang="en-US"/>
              <a:pPr/>
              <a:t>9/2/2019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2F303-5DD9-4691-9A36-EA0180A5CD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840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C38D7-941C-4EA8-9805-51DBA8BCD316}" type="datetime1">
              <a:rPr lang="en-US" altLang="en-US"/>
              <a:pPr/>
              <a:t>9/2/2019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C59DB-F268-4DC2-B7FB-1DAD637ACE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063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64067"/>
            <a:ext cx="4813301" cy="1549400"/>
          </a:xfrm>
          <a:prstGeom prst="rect">
            <a:avLst/>
          </a:prstGeom>
        </p:spPr>
        <p:txBody>
          <a:bodyPr lIns="135835" tIns="67917" rIns="135835" bIns="67917"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64069"/>
            <a:ext cx="8178800" cy="7804151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913469"/>
            <a:ext cx="4813301" cy="6254751"/>
          </a:xfrm>
        </p:spPr>
        <p:txBody>
          <a:bodyPr/>
          <a:lstStyle>
            <a:lvl1pPr marL="0" indent="0">
              <a:buNone/>
              <a:defRPr sz="2100"/>
            </a:lvl1pPr>
            <a:lvl2pPr marL="679177" indent="0">
              <a:buNone/>
              <a:defRPr sz="1800"/>
            </a:lvl2pPr>
            <a:lvl3pPr marL="1358356" indent="0">
              <a:buNone/>
              <a:defRPr sz="1500"/>
            </a:lvl3pPr>
            <a:lvl4pPr marL="2037534" indent="0">
              <a:buNone/>
              <a:defRPr sz="1300"/>
            </a:lvl4pPr>
            <a:lvl5pPr marL="2716711" indent="0">
              <a:buNone/>
              <a:defRPr sz="1300"/>
            </a:lvl5pPr>
            <a:lvl6pPr marL="3395890" indent="0">
              <a:buNone/>
              <a:defRPr sz="1300"/>
            </a:lvl6pPr>
            <a:lvl7pPr marL="4075067" indent="0">
              <a:buNone/>
              <a:defRPr sz="1300"/>
            </a:lvl7pPr>
            <a:lvl8pPr marL="4754244" indent="0">
              <a:buNone/>
              <a:defRPr sz="1300"/>
            </a:lvl8pPr>
            <a:lvl9pPr marL="5433423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9EE319-A9B0-4769-851C-C181504FE1A2}" type="datetime1">
              <a:rPr lang="en-US" altLang="en-US"/>
              <a:pPr/>
              <a:t>9/2/2019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03650-A45F-49C3-978A-1984E48CB9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66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21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6400801"/>
            <a:ext cx="8778240" cy="755651"/>
          </a:xfrm>
          <a:prstGeom prst="rect">
            <a:avLst/>
          </a:prstGeom>
        </p:spPr>
        <p:txBody>
          <a:bodyPr lIns="135835" tIns="67917" rIns="135835" bIns="67917"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817033"/>
            <a:ext cx="8778240" cy="5486400"/>
          </a:xfrm>
        </p:spPr>
        <p:txBody>
          <a:bodyPr rtlCol="0">
            <a:normAutofit/>
          </a:bodyPr>
          <a:lstStyle>
            <a:lvl1pPr marL="0" indent="0">
              <a:buNone/>
              <a:defRPr sz="4800"/>
            </a:lvl1pPr>
            <a:lvl2pPr marL="679177" indent="0">
              <a:buNone/>
              <a:defRPr sz="4200"/>
            </a:lvl2pPr>
            <a:lvl3pPr marL="1358356" indent="0">
              <a:buNone/>
              <a:defRPr sz="3600"/>
            </a:lvl3pPr>
            <a:lvl4pPr marL="2037534" indent="0">
              <a:buNone/>
              <a:defRPr sz="3000"/>
            </a:lvl4pPr>
            <a:lvl5pPr marL="2716711" indent="0">
              <a:buNone/>
              <a:defRPr sz="3000"/>
            </a:lvl5pPr>
            <a:lvl6pPr marL="3395890" indent="0">
              <a:buNone/>
              <a:defRPr sz="3000"/>
            </a:lvl6pPr>
            <a:lvl7pPr marL="4075067" indent="0">
              <a:buNone/>
              <a:defRPr sz="3000"/>
            </a:lvl7pPr>
            <a:lvl8pPr marL="4754244" indent="0">
              <a:buNone/>
              <a:defRPr sz="3000"/>
            </a:lvl8pPr>
            <a:lvl9pPr marL="5433423" indent="0">
              <a:buNone/>
              <a:defRPr sz="3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7156452"/>
            <a:ext cx="8778240" cy="1073149"/>
          </a:xfrm>
        </p:spPr>
        <p:txBody>
          <a:bodyPr/>
          <a:lstStyle>
            <a:lvl1pPr marL="0" indent="0">
              <a:buNone/>
              <a:defRPr sz="2100"/>
            </a:lvl1pPr>
            <a:lvl2pPr marL="679177" indent="0">
              <a:buNone/>
              <a:defRPr sz="1800"/>
            </a:lvl2pPr>
            <a:lvl3pPr marL="1358356" indent="0">
              <a:buNone/>
              <a:defRPr sz="1500"/>
            </a:lvl3pPr>
            <a:lvl4pPr marL="2037534" indent="0">
              <a:buNone/>
              <a:defRPr sz="1300"/>
            </a:lvl4pPr>
            <a:lvl5pPr marL="2716711" indent="0">
              <a:buNone/>
              <a:defRPr sz="1300"/>
            </a:lvl5pPr>
            <a:lvl6pPr marL="3395890" indent="0">
              <a:buNone/>
              <a:defRPr sz="1300"/>
            </a:lvl6pPr>
            <a:lvl7pPr marL="4075067" indent="0">
              <a:buNone/>
              <a:defRPr sz="1300"/>
            </a:lvl7pPr>
            <a:lvl8pPr marL="4754244" indent="0">
              <a:buNone/>
              <a:defRPr sz="1300"/>
            </a:lvl8pPr>
            <a:lvl9pPr marL="5433423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DF5374-7D5F-419C-A643-B6D86CC5F043}" type="datetime1">
              <a:rPr lang="en-US" altLang="en-US"/>
              <a:pPr/>
              <a:t>9/2/2019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440F93-1199-4E32-9CD3-0E4FD80B11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6881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lIns="135835" tIns="67917" rIns="135835" bIns="67917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3CFD97-3303-4562-B422-8EE236F01B74}" type="datetime1">
              <a:rPr lang="en-US" altLang="en-US"/>
              <a:pPr/>
              <a:t>9/2/2019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97052-6C31-4536-BE04-6892446F04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2012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66186"/>
            <a:ext cx="3291840" cy="7802033"/>
          </a:xfrm>
          <a:prstGeom prst="rect">
            <a:avLst/>
          </a:prstGeom>
        </p:spPr>
        <p:txBody>
          <a:bodyPr vert="eaVert" lIns="135835" tIns="67917" rIns="135835" bIns="67917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66186"/>
            <a:ext cx="963168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0C0471-2743-4ECE-AD8F-9A47074FC647}" type="datetime1">
              <a:rPr lang="en-US" altLang="en-US"/>
              <a:pPr/>
              <a:t>9/2/2019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DC0B9-E935-414F-B37A-371E7D965B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68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875867"/>
            <a:ext cx="12435840" cy="1816100"/>
          </a:xfrm>
        </p:spPr>
        <p:txBody>
          <a:bodyPr/>
          <a:lstStyle>
            <a:lvl1pPr algn="l">
              <a:defRPr sz="5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875620"/>
            <a:ext cx="12435840" cy="2000249"/>
          </a:xfrm>
        </p:spPr>
        <p:txBody>
          <a:bodyPr anchor="b"/>
          <a:lstStyle>
            <a:lvl1pPr marL="0" indent="0">
              <a:buNone/>
              <a:defRPr sz="3000"/>
            </a:lvl1pPr>
            <a:lvl2pPr marL="679177" indent="0">
              <a:buNone/>
              <a:defRPr sz="2700"/>
            </a:lvl2pPr>
            <a:lvl3pPr marL="1358356" indent="0">
              <a:buNone/>
              <a:defRPr sz="2400"/>
            </a:lvl3pPr>
            <a:lvl4pPr marL="2037534" indent="0">
              <a:buNone/>
              <a:defRPr sz="2100"/>
            </a:lvl4pPr>
            <a:lvl5pPr marL="2716711" indent="0">
              <a:buNone/>
              <a:defRPr sz="2100"/>
            </a:lvl5pPr>
            <a:lvl6pPr marL="3395890" indent="0">
              <a:buNone/>
              <a:defRPr sz="2100"/>
            </a:lvl6pPr>
            <a:lvl7pPr marL="4075067" indent="0">
              <a:buNone/>
              <a:defRPr sz="2100"/>
            </a:lvl7pPr>
            <a:lvl8pPr marL="4754244" indent="0">
              <a:buNone/>
              <a:defRPr sz="2100"/>
            </a:lvl8pPr>
            <a:lvl9pPr marL="5433423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6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5760" y="2641600"/>
            <a:ext cx="6096000" cy="548640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75600" y="2641600"/>
            <a:ext cx="6096000" cy="548640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66184"/>
            <a:ext cx="1316736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46817"/>
            <a:ext cx="6464301" cy="85301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9177" indent="0">
              <a:buNone/>
              <a:defRPr sz="3000" b="1"/>
            </a:lvl2pPr>
            <a:lvl3pPr marL="1358356" indent="0">
              <a:buNone/>
              <a:defRPr sz="2700" b="1"/>
            </a:lvl3pPr>
            <a:lvl4pPr marL="2037534" indent="0">
              <a:buNone/>
              <a:defRPr sz="2400" b="1"/>
            </a:lvl4pPr>
            <a:lvl5pPr marL="2716711" indent="0">
              <a:buNone/>
              <a:defRPr sz="2400" b="1"/>
            </a:lvl5pPr>
            <a:lvl6pPr marL="3395890" indent="0">
              <a:buNone/>
              <a:defRPr sz="2400" b="1"/>
            </a:lvl6pPr>
            <a:lvl7pPr marL="4075067" indent="0">
              <a:buNone/>
              <a:defRPr sz="2400" b="1"/>
            </a:lvl7pPr>
            <a:lvl8pPr marL="4754244" indent="0">
              <a:buNone/>
              <a:defRPr sz="2400" b="1"/>
            </a:lvl8pPr>
            <a:lvl9pPr marL="5433423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899833"/>
            <a:ext cx="6464301" cy="5268384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2" y="2046817"/>
            <a:ext cx="6466840" cy="85301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9177" indent="0">
              <a:buNone/>
              <a:defRPr sz="3000" b="1"/>
            </a:lvl2pPr>
            <a:lvl3pPr marL="1358356" indent="0">
              <a:buNone/>
              <a:defRPr sz="2700" b="1"/>
            </a:lvl3pPr>
            <a:lvl4pPr marL="2037534" indent="0">
              <a:buNone/>
              <a:defRPr sz="2400" b="1"/>
            </a:lvl4pPr>
            <a:lvl5pPr marL="2716711" indent="0">
              <a:buNone/>
              <a:defRPr sz="2400" b="1"/>
            </a:lvl5pPr>
            <a:lvl6pPr marL="3395890" indent="0">
              <a:buNone/>
              <a:defRPr sz="2400" b="1"/>
            </a:lvl6pPr>
            <a:lvl7pPr marL="4075067" indent="0">
              <a:buNone/>
              <a:defRPr sz="2400" b="1"/>
            </a:lvl7pPr>
            <a:lvl8pPr marL="4754244" indent="0">
              <a:buNone/>
              <a:defRPr sz="2400" b="1"/>
            </a:lvl8pPr>
            <a:lvl9pPr marL="5433423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2" y="2899833"/>
            <a:ext cx="6466840" cy="5268384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0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6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93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64067"/>
            <a:ext cx="4813301" cy="154940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64069"/>
            <a:ext cx="8178800" cy="7804151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913469"/>
            <a:ext cx="4813301" cy="6254751"/>
          </a:xfrm>
        </p:spPr>
        <p:txBody>
          <a:bodyPr/>
          <a:lstStyle>
            <a:lvl1pPr marL="0" indent="0">
              <a:buNone/>
              <a:defRPr sz="2100"/>
            </a:lvl1pPr>
            <a:lvl2pPr marL="679177" indent="0">
              <a:buNone/>
              <a:defRPr sz="1800"/>
            </a:lvl2pPr>
            <a:lvl3pPr marL="1358356" indent="0">
              <a:buNone/>
              <a:defRPr sz="1500"/>
            </a:lvl3pPr>
            <a:lvl4pPr marL="2037534" indent="0">
              <a:buNone/>
              <a:defRPr sz="1300"/>
            </a:lvl4pPr>
            <a:lvl5pPr marL="2716711" indent="0">
              <a:buNone/>
              <a:defRPr sz="1300"/>
            </a:lvl5pPr>
            <a:lvl6pPr marL="3395890" indent="0">
              <a:buNone/>
              <a:defRPr sz="1300"/>
            </a:lvl6pPr>
            <a:lvl7pPr marL="4075067" indent="0">
              <a:buNone/>
              <a:defRPr sz="1300"/>
            </a:lvl7pPr>
            <a:lvl8pPr marL="4754244" indent="0">
              <a:buNone/>
              <a:defRPr sz="1300"/>
            </a:lvl8pPr>
            <a:lvl9pPr marL="5433423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845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6400801"/>
            <a:ext cx="8778240" cy="755651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817033"/>
            <a:ext cx="8778240" cy="5486400"/>
          </a:xfrm>
        </p:spPr>
        <p:txBody>
          <a:bodyPr/>
          <a:lstStyle>
            <a:lvl1pPr marL="0" indent="0">
              <a:buNone/>
              <a:defRPr sz="4800"/>
            </a:lvl1pPr>
            <a:lvl2pPr marL="679177" indent="0">
              <a:buNone/>
              <a:defRPr sz="4200"/>
            </a:lvl2pPr>
            <a:lvl3pPr marL="1358356" indent="0">
              <a:buNone/>
              <a:defRPr sz="3600"/>
            </a:lvl3pPr>
            <a:lvl4pPr marL="2037534" indent="0">
              <a:buNone/>
              <a:defRPr sz="3000"/>
            </a:lvl4pPr>
            <a:lvl5pPr marL="2716711" indent="0">
              <a:buNone/>
              <a:defRPr sz="3000"/>
            </a:lvl5pPr>
            <a:lvl6pPr marL="3395890" indent="0">
              <a:buNone/>
              <a:defRPr sz="3000"/>
            </a:lvl6pPr>
            <a:lvl7pPr marL="4075067" indent="0">
              <a:buNone/>
              <a:defRPr sz="3000"/>
            </a:lvl7pPr>
            <a:lvl8pPr marL="4754244" indent="0">
              <a:buNone/>
              <a:defRPr sz="3000"/>
            </a:lvl8pPr>
            <a:lvl9pPr marL="5433423" indent="0">
              <a:buNone/>
              <a:defRPr sz="3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7156452"/>
            <a:ext cx="8778240" cy="1073149"/>
          </a:xfrm>
        </p:spPr>
        <p:txBody>
          <a:bodyPr/>
          <a:lstStyle>
            <a:lvl1pPr marL="0" indent="0">
              <a:buNone/>
              <a:defRPr sz="2100"/>
            </a:lvl1pPr>
            <a:lvl2pPr marL="679177" indent="0">
              <a:buNone/>
              <a:defRPr sz="1800"/>
            </a:lvl2pPr>
            <a:lvl3pPr marL="1358356" indent="0">
              <a:buNone/>
              <a:defRPr sz="1500"/>
            </a:lvl3pPr>
            <a:lvl4pPr marL="2037534" indent="0">
              <a:buNone/>
              <a:defRPr sz="1300"/>
            </a:lvl4pPr>
            <a:lvl5pPr marL="2716711" indent="0">
              <a:buNone/>
              <a:defRPr sz="1300"/>
            </a:lvl5pPr>
            <a:lvl6pPr marL="3395890" indent="0">
              <a:buNone/>
              <a:defRPr sz="1300"/>
            </a:lvl6pPr>
            <a:lvl7pPr marL="4075067" indent="0">
              <a:buNone/>
              <a:defRPr sz="1300"/>
            </a:lvl7pPr>
            <a:lvl8pPr marL="4754244" indent="0">
              <a:buNone/>
              <a:defRPr sz="1300"/>
            </a:lvl8pPr>
            <a:lvl9pPr marL="5433423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667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5760" y="1217084"/>
            <a:ext cx="1243584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5835" tIns="67917" rIns="135835" bIns="679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35760" y="2641600"/>
            <a:ext cx="1243584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5835" tIns="67917" rIns="135835" bIns="679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8098368"/>
            <a:ext cx="14630400" cy="1060451"/>
          </a:xfrm>
          <a:prstGeom prst="rect">
            <a:avLst/>
          </a:prstGeom>
          <a:solidFill>
            <a:srgbClr val="C8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5835" tIns="67917" rIns="135835" bIns="67917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endParaRPr lang="en-US" altLang="en-US"/>
          </a:p>
        </p:txBody>
      </p:sp>
      <p:pic>
        <p:nvPicPr>
          <p:cNvPr id="1029" name="Picture 7" descr="NJIT_C_SD3_ko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" y="8199967"/>
            <a:ext cx="3901440" cy="86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ITC Stone Sans Std Semibold" pitchFamily="-101" charset="0"/>
          <a:ea typeface="ＭＳ Ｐゴシック" pitchFamily="-112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ITC Stone Sans Std Semibold" pitchFamily="-101" charset="0"/>
          <a:ea typeface="ＭＳ Ｐゴシック" pitchFamily="-112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ITC Stone Sans Std Semibold" pitchFamily="-101" charset="0"/>
          <a:ea typeface="ＭＳ Ｐゴシック" pitchFamily="-112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ITC Stone Sans Std Semibold" pitchFamily="-101" charset="0"/>
          <a:ea typeface="ＭＳ Ｐゴシック" pitchFamily="-112" charset="-128"/>
          <a:cs typeface="ＭＳ Ｐゴシック" pitchFamily="-112" charset="-128"/>
        </a:defRPr>
      </a:lvl5pPr>
      <a:lvl6pPr marL="679177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ITC Stone Sans Std Semibold" pitchFamily="-101" charset="0"/>
          <a:ea typeface="ＭＳ Ｐゴシック" pitchFamily="-112" charset="-128"/>
          <a:cs typeface="ＭＳ Ｐゴシック" pitchFamily="-112" charset="-128"/>
        </a:defRPr>
      </a:lvl6pPr>
      <a:lvl7pPr marL="1358356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ITC Stone Sans Std Semibold" pitchFamily="-101" charset="0"/>
          <a:ea typeface="ＭＳ Ｐゴシック" pitchFamily="-112" charset="-128"/>
          <a:cs typeface="ＭＳ Ｐゴシック" pitchFamily="-112" charset="-128"/>
        </a:defRPr>
      </a:lvl7pPr>
      <a:lvl8pPr marL="2037534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ITC Stone Sans Std Semibold" pitchFamily="-101" charset="0"/>
          <a:ea typeface="ＭＳ Ｐゴシック" pitchFamily="-112" charset="-128"/>
          <a:cs typeface="ＭＳ Ｐゴシック" pitchFamily="-112" charset="-128"/>
        </a:defRPr>
      </a:lvl8pPr>
      <a:lvl9pPr marL="2716711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ITC Stone Sans Std Semibold" pitchFamily="-101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509384" indent="-509384" algn="l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1103664" indent="-424487" algn="l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+mn-ea"/>
          <a:cs typeface="+mn-cs"/>
        </a:defRPr>
      </a:lvl2pPr>
      <a:lvl3pPr marL="1697944" indent="-339589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2377123" indent="-339589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4pPr>
      <a:lvl5pPr marL="3056300" indent="-339589" algn="l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  <a:cs typeface="+mn-cs"/>
        </a:defRPr>
      </a:lvl5pPr>
      <a:lvl6pPr marL="3735478" indent="-339589" algn="l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  <a:cs typeface="+mn-cs"/>
        </a:defRPr>
      </a:lvl6pPr>
      <a:lvl7pPr marL="4414657" indent="-339589" algn="l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  <a:cs typeface="+mn-cs"/>
        </a:defRPr>
      </a:lvl7pPr>
      <a:lvl8pPr marL="5093834" indent="-339589" algn="l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  <a:cs typeface="+mn-cs"/>
        </a:defRPr>
      </a:lvl8pPr>
      <a:lvl9pPr marL="5773011" indent="-339589" algn="l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177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356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534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6711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5890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067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244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3423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1520" y="2133602"/>
            <a:ext cx="13167360" cy="603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5835" tIns="67917" rIns="135835" bIns="679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8475136"/>
            <a:ext cx="3413760" cy="486833"/>
          </a:xfrm>
          <a:prstGeom prst="rect">
            <a:avLst/>
          </a:prstGeom>
        </p:spPr>
        <p:txBody>
          <a:bodyPr vert="horz" wrap="square" lIns="135835" tIns="67917" rIns="135835" bIns="67917" numCol="1" anchor="ctr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898989"/>
                </a:solidFill>
              </a:defRPr>
            </a:lvl1pPr>
          </a:lstStyle>
          <a:p>
            <a:fld id="{660A899A-9CA0-42AE-AEFE-2D8191F24151}" type="datetime1">
              <a:rPr lang="en-US" altLang="en-US"/>
              <a:pPr/>
              <a:t>9/2/2019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8475136"/>
            <a:ext cx="4632960" cy="486833"/>
          </a:xfrm>
          <a:prstGeom prst="rect">
            <a:avLst/>
          </a:prstGeom>
        </p:spPr>
        <p:txBody>
          <a:bodyPr vert="horz" wrap="square" lIns="135835" tIns="67917" rIns="135835" bIns="67917" numCol="1" anchor="ctr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8475136"/>
            <a:ext cx="3413760" cy="486833"/>
          </a:xfrm>
          <a:prstGeom prst="rect">
            <a:avLst/>
          </a:prstGeom>
        </p:spPr>
        <p:txBody>
          <a:bodyPr vert="horz" wrap="square" lIns="135835" tIns="67917" rIns="135835" bIns="67917" numCol="1" anchor="ctr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898989"/>
                </a:solidFill>
              </a:defRPr>
            </a:lvl1pPr>
          </a:lstStyle>
          <a:p>
            <a:fld id="{03F1150B-A5F4-48B9-BC15-31930699B5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679177" rtl="0" fontAlgn="base">
        <a:spcBef>
          <a:spcPct val="0"/>
        </a:spcBef>
        <a:spcAft>
          <a:spcPct val="0"/>
        </a:spcAft>
        <a:defRPr sz="6500" kern="1200">
          <a:solidFill>
            <a:schemeClr val="tx1"/>
          </a:solidFill>
          <a:latin typeface="+mj-lt"/>
          <a:ea typeface="ヒラギノ角ゴ Pro W3" pitchFamily="-101" charset="-128"/>
          <a:cs typeface="+mj-cs"/>
        </a:defRPr>
      </a:lvl1pPr>
      <a:lvl2pPr algn="ctr" defTabSz="679177" rtl="0" fontAlgn="base">
        <a:spcBef>
          <a:spcPct val="0"/>
        </a:spcBef>
        <a:spcAft>
          <a:spcPct val="0"/>
        </a:spcAft>
        <a:defRPr sz="6500">
          <a:solidFill>
            <a:schemeClr val="tx1"/>
          </a:solidFill>
          <a:latin typeface="Calibri" pitchFamily="-101" charset="0"/>
          <a:ea typeface="ヒラギノ角ゴ Pro W3" pitchFamily="-101" charset="-128"/>
        </a:defRPr>
      </a:lvl2pPr>
      <a:lvl3pPr algn="ctr" defTabSz="679177" rtl="0" fontAlgn="base">
        <a:spcBef>
          <a:spcPct val="0"/>
        </a:spcBef>
        <a:spcAft>
          <a:spcPct val="0"/>
        </a:spcAft>
        <a:defRPr sz="6500">
          <a:solidFill>
            <a:schemeClr val="tx1"/>
          </a:solidFill>
          <a:latin typeface="Calibri" pitchFamily="-101" charset="0"/>
          <a:ea typeface="ヒラギノ角ゴ Pro W3" pitchFamily="-101" charset="-128"/>
        </a:defRPr>
      </a:lvl3pPr>
      <a:lvl4pPr algn="ctr" defTabSz="679177" rtl="0" fontAlgn="base">
        <a:spcBef>
          <a:spcPct val="0"/>
        </a:spcBef>
        <a:spcAft>
          <a:spcPct val="0"/>
        </a:spcAft>
        <a:defRPr sz="6500">
          <a:solidFill>
            <a:schemeClr val="tx1"/>
          </a:solidFill>
          <a:latin typeface="Calibri" pitchFamily="-101" charset="0"/>
          <a:ea typeface="ヒラギノ角ゴ Pro W3" pitchFamily="-101" charset="-128"/>
        </a:defRPr>
      </a:lvl4pPr>
      <a:lvl5pPr algn="ctr" defTabSz="679177" rtl="0" fontAlgn="base">
        <a:spcBef>
          <a:spcPct val="0"/>
        </a:spcBef>
        <a:spcAft>
          <a:spcPct val="0"/>
        </a:spcAft>
        <a:defRPr sz="6500">
          <a:solidFill>
            <a:schemeClr val="tx1"/>
          </a:solidFill>
          <a:latin typeface="Calibri" pitchFamily="-101" charset="0"/>
          <a:ea typeface="ヒラギノ角ゴ Pro W3" pitchFamily="-101" charset="-128"/>
        </a:defRPr>
      </a:lvl5pPr>
      <a:lvl6pPr marL="679177" algn="ctr" defTabSz="679177" rtl="0" fontAlgn="base">
        <a:spcBef>
          <a:spcPct val="0"/>
        </a:spcBef>
        <a:spcAft>
          <a:spcPct val="0"/>
        </a:spcAft>
        <a:defRPr sz="6500">
          <a:solidFill>
            <a:schemeClr val="tx1"/>
          </a:solidFill>
          <a:latin typeface="Calibri" pitchFamily="-101" charset="0"/>
          <a:ea typeface="ヒラギノ角ゴ Pro W3" pitchFamily="-101" charset="-128"/>
        </a:defRPr>
      </a:lvl6pPr>
      <a:lvl7pPr marL="1358356" algn="ctr" defTabSz="679177" rtl="0" fontAlgn="base">
        <a:spcBef>
          <a:spcPct val="0"/>
        </a:spcBef>
        <a:spcAft>
          <a:spcPct val="0"/>
        </a:spcAft>
        <a:defRPr sz="6500">
          <a:solidFill>
            <a:schemeClr val="tx1"/>
          </a:solidFill>
          <a:latin typeface="Calibri" pitchFamily="-101" charset="0"/>
          <a:ea typeface="ヒラギノ角ゴ Pro W3" pitchFamily="-101" charset="-128"/>
        </a:defRPr>
      </a:lvl7pPr>
      <a:lvl8pPr marL="2037534" algn="ctr" defTabSz="679177" rtl="0" fontAlgn="base">
        <a:spcBef>
          <a:spcPct val="0"/>
        </a:spcBef>
        <a:spcAft>
          <a:spcPct val="0"/>
        </a:spcAft>
        <a:defRPr sz="6500">
          <a:solidFill>
            <a:schemeClr val="tx1"/>
          </a:solidFill>
          <a:latin typeface="Calibri" pitchFamily="-101" charset="0"/>
          <a:ea typeface="ヒラギノ角ゴ Pro W3" pitchFamily="-101" charset="-128"/>
        </a:defRPr>
      </a:lvl8pPr>
      <a:lvl9pPr marL="2716711" algn="ctr" defTabSz="679177" rtl="0" fontAlgn="base">
        <a:spcBef>
          <a:spcPct val="0"/>
        </a:spcBef>
        <a:spcAft>
          <a:spcPct val="0"/>
        </a:spcAft>
        <a:defRPr sz="6500">
          <a:solidFill>
            <a:schemeClr val="tx1"/>
          </a:solidFill>
          <a:latin typeface="Calibri" pitchFamily="-101" charset="0"/>
          <a:ea typeface="ヒラギノ角ゴ Pro W3" pitchFamily="-101" charset="-128"/>
        </a:defRPr>
      </a:lvl9pPr>
    </p:titleStyle>
    <p:bodyStyle>
      <a:lvl1pPr marL="509384" indent="-509384" algn="l" defTabSz="679177" rtl="0" fontAlgn="base">
        <a:spcBef>
          <a:spcPct val="20000"/>
        </a:spcBef>
        <a:spcAft>
          <a:spcPct val="0"/>
        </a:spcAft>
        <a:buFont typeface="Arial" charset="0"/>
        <a:buChar char="•"/>
        <a:defRPr sz="4800" kern="1200">
          <a:solidFill>
            <a:schemeClr val="tx1"/>
          </a:solidFill>
          <a:latin typeface="+mn-lt"/>
          <a:ea typeface="ヒラギノ角ゴ Pro W3" pitchFamily="-101" charset="-128"/>
          <a:cs typeface="+mn-cs"/>
        </a:defRPr>
      </a:lvl1pPr>
      <a:lvl2pPr marL="1103664" indent="-424487" algn="l" defTabSz="679177" rtl="0" fontAlgn="base">
        <a:spcBef>
          <a:spcPct val="20000"/>
        </a:spcBef>
        <a:spcAft>
          <a:spcPct val="0"/>
        </a:spcAft>
        <a:buFont typeface="Arial" charset="0"/>
        <a:buChar char="–"/>
        <a:defRPr sz="4200" kern="1200">
          <a:solidFill>
            <a:schemeClr val="tx1"/>
          </a:solidFill>
          <a:latin typeface="+mn-lt"/>
          <a:ea typeface="ヒラギノ角ゴ Pro W3" pitchFamily="-101" charset="-128"/>
          <a:cs typeface="+mn-cs"/>
        </a:defRPr>
      </a:lvl2pPr>
      <a:lvl3pPr marL="1697944" indent="-339589" algn="l" defTabSz="679177" rtl="0" fontAlgn="base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+mn-lt"/>
          <a:ea typeface="ヒラギノ角ゴ Pro W3" pitchFamily="-101" charset="-128"/>
          <a:cs typeface="+mn-cs"/>
        </a:defRPr>
      </a:lvl3pPr>
      <a:lvl4pPr marL="2377123" indent="-339589" algn="l" defTabSz="679177" rtl="0" fontAlgn="base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+mn-lt"/>
          <a:ea typeface="ヒラギノ角ゴ Pro W3" pitchFamily="-101" charset="-128"/>
          <a:cs typeface="+mn-cs"/>
        </a:defRPr>
      </a:lvl4pPr>
      <a:lvl5pPr marL="3056300" indent="-339589" algn="l" defTabSz="679177" rtl="0" fontAlgn="base">
        <a:spcBef>
          <a:spcPct val="20000"/>
        </a:spcBef>
        <a:spcAft>
          <a:spcPct val="0"/>
        </a:spcAft>
        <a:buFont typeface="Arial" charset="0"/>
        <a:buChar char="»"/>
        <a:defRPr sz="3000" kern="1200">
          <a:solidFill>
            <a:schemeClr val="tx1"/>
          </a:solidFill>
          <a:latin typeface="+mn-lt"/>
          <a:ea typeface="ヒラギノ角ゴ Pro W3" pitchFamily="-101" charset="-128"/>
          <a:cs typeface="+mn-cs"/>
        </a:defRPr>
      </a:lvl5pPr>
      <a:lvl6pPr marL="3735478" indent="-339589" algn="l" defTabSz="679177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4657" indent="-339589" algn="l" defTabSz="679177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3834" indent="-339589" algn="l" defTabSz="679177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011" indent="-339589" algn="l" defTabSz="679177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177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356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534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6711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5890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067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244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3423" algn="l" defTabSz="67917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webstorm/using-git-integration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uides.github.com/activities/hello-world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studen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i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2" y="491067"/>
            <a:ext cx="14401800" cy="152400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altLang="en-US" sz="4800" b="1" dirty="0" smtClean="0">
                <a:solidFill>
                  <a:srgbClr val="FF0000"/>
                </a:solidFill>
              </a:rPr>
              <a:t>Introduction to </a:t>
            </a:r>
            <a:r>
              <a:rPr lang="en-US" altLang="en-US" sz="4800" b="1" dirty="0" err="1" smtClean="0">
                <a:solidFill>
                  <a:srgbClr val="FF0000"/>
                </a:solidFill>
              </a:rPr>
              <a:t>Github</a:t>
            </a:r>
            <a:r>
              <a:rPr lang="en-US" altLang="en-US" sz="4800" b="1" dirty="0" smtClean="0">
                <a:solidFill>
                  <a:srgbClr val="FF0000"/>
                </a:solidFill>
              </a:rPr>
              <a:t> and </a:t>
            </a:r>
            <a:r>
              <a:rPr lang="en-US" altLang="en-US" sz="4800" b="1" dirty="0" err="1" smtClean="0">
                <a:solidFill>
                  <a:srgbClr val="FF0000"/>
                </a:solidFill>
              </a:rPr>
              <a:t>Webstorm</a:t>
            </a:r>
            <a:endParaRPr lang="en-US" altLang="en-US" sz="4800" b="1" dirty="0">
              <a:solidFill>
                <a:srgbClr val="FF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  <a:defRPr/>
            </a:pPr>
            <a:r>
              <a:rPr lang="en-US" altLang="en-US" sz="3000" dirty="0" smtClean="0"/>
              <a:t>by</a:t>
            </a:r>
            <a:endParaRPr lang="en-US" altLang="en-US" sz="3000" dirty="0"/>
          </a:p>
          <a:p>
            <a:pPr marL="0" indent="0" algn="ctr">
              <a:spcBef>
                <a:spcPts val="446"/>
              </a:spcBef>
              <a:buNone/>
              <a:defRPr/>
            </a:pPr>
            <a:r>
              <a:rPr lang="en-US" altLang="en-US" sz="3000" dirty="0" smtClean="0"/>
              <a:t>Arthur H. Hendela, Ph.D.</a:t>
            </a:r>
          </a:p>
          <a:p>
            <a:pPr marL="0" indent="0" algn="ctr">
              <a:spcBef>
                <a:spcPts val="446"/>
              </a:spcBef>
              <a:buNone/>
              <a:defRPr/>
            </a:pPr>
            <a:r>
              <a:rPr lang="en-US" altLang="en-US" sz="3000" dirty="0" smtClean="0"/>
              <a:t>Senior </a:t>
            </a:r>
            <a:r>
              <a:rPr lang="en-US" altLang="en-US" sz="3000" smtClean="0"/>
              <a:t>University Lecturer,</a:t>
            </a:r>
            <a:endParaRPr lang="en-US" altLang="en-US" sz="3000" dirty="0" smtClean="0"/>
          </a:p>
          <a:p>
            <a:pPr marL="0" indent="0" algn="ctr">
              <a:spcBef>
                <a:spcPts val="446"/>
              </a:spcBef>
              <a:buNone/>
              <a:defRPr/>
            </a:pPr>
            <a:r>
              <a:rPr lang="en-US" altLang="en-US" sz="3000" dirty="0" smtClean="0"/>
              <a:t>NJIT</a:t>
            </a:r>
          </a:p>
          <a:p>
            <a:pPr algn="ctr">
              <a:buFontTx/>
              <a:buNone/>
              <a:defRPr/>
            </a:pPr>
            <a:endParaRPr lang="en-US" altLang="en-US" sz="2400" dirty="0" smtClean="0"/>
          </a:p>
          <a:p>
            <a:pPr algn="ctr">
              <a:buFontTx/>
              <a:buNone/>
              <a:defRPr/>
            </a:pPr>
            <a:endParaRPr lang="en-US" altLang="en-US" sz="2400" dirty="0"/>
          </a:p>
          <a:p>
            <a:pPr algn="ctr">
              <a:buFontTx/>
              <a:buNone/>
              <a:defRPr/>
            </a:pPr>
            <a:endParaRPr lang="en-US" altLang="en-US" sz="2400" dirty="0" smtClean="0"/>
          </a:p>
          <a:p>
            <a:pPr algn="ctr">
              <a:buFontTx/>
              <a:buNone/>
              <a:defRPr/>
            </a:pPr>
            <a:endParaRPr lang="en-US" altLang="en-US" sz="2400" dirty="0" smtClean="0"/>
          </a:p>
          <a:p>
            <a:pPr algn="ctr">
              <a:buFontTx/>
              <a:buNone/>
              <a:defRPr/>
            </a:pPr>
            <a:endParaRPr lang="en-US" altLang="en-US" sz="2400" dirty="0"/>
          </a:p>
          <a:p>
            <a:pPr algn="ctr">
              <a:buFontTx/>
              <a:buNone/>
              <a:defRPr/>
            </a:pPr>
            <a:endParaRPr lang="en-US" altLang="en-US" sz="2400" dirty="0"/>
          </a:p>
          <a:p>
            <a:pPr>
              <a:buFontTx/>
              <a:buNone/>
              <a:defRPr/>
            </a:pPr>
            <a:r>
              <a:rPr lang="en-US" altLang="en-US" sz="2400" dirty="0" smtClean="0"/>
              <a:t>IS117</a:t>
            </a:r>
          </a:p>
        </p:txBody>
      </p:sp>
    </p:spTree>
    <p:extLst>
      <p:ext uri="{BB962C8B-B14F-4D97-AF65-F5344CB8AC3E}">
        <p14:creationId xmlns:p14="http://schemas.microsoft.com/office/powerpoint/2010/main" val="19662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600200" y="457200"/>
            <a:ext cx="12435840" cy="1066800"/>
          </a:xfrm>
        </p:spPr>
        <p:txBody>
          <a:bodyPr/>
          <a:lstStyle/>
          <a:p>
            <a:pPr algn="ctr"/>
            <a:r>
              <a:rPr lang="en-US" altLang="en-US" sz="4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Repository is Set-up</a:t>
            </a:r>
            <a:endParaRPr lang="en-US" altLang="en-US" sz="4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Slide Number Placeholder 1"/>
          <p:cNvSpPr txBox="1">
            <a:spLocks/>
          </p:cNvSpPr>
          <p:nvPr/>
        </p:nvSpPr>
        <p:spPr bwMode="auto">
          <a:xfrm>
            <a:off x="5643880" y="8509001"/>
            <a:ext cx="341376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852" tIns="67926" rIns="135852" bIns="67926" anchor="b"/>
          <a:lstStyle>
            <a:lvl1pPr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9pPr>
          </a:lstStyle>
          <a:p>
            <a:pPr algn="ctr"/>
            <a:fld id="{964AF0FB-5203-44D0-BC98-6E4D18E7CD35}" type="slidenum">
              <a:rPr lang="en-US" altLang="en-US" sz="1800">
                <a:solidFill>
                  <a:schemeClr val="bg1"/>
                </a:solidFill>
              </a:rPr>
              <a:pPr algn="ctr"/>
              <a:t>10</a:t>
            </a:fld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94981" y="1951379"/>
            <a:ext cx="9829800" cy="7620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Make the repository public and add the readme file.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Create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819400"/>
            <a:ext cx="9939403" cy="52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Repository from </a:t>
            </a:r>
            <a:r>
              <a:rPr lang="en-US" altLang="en-US" sz="4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Webstorm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760" y="2641600"/>
            <a:ext cx="12435840" cy="635000"/>
          </a:xfrm>
        </p:spPr>
        <p:txBody>
          <a:bodyPr/>
          <a:lstStyle/>
          <a:p>
            <a:r>
              <a:rPr lang="en-US" dirty="0" smtClean="0"/>
              <a:t>Select VCS and </a:t>
            </a:r>
            <a:r>
              <a:rPr lang="en-US" smtClean="0"/>
              <a:t>Import into Version </a:t>
            </a:r>
            <a:r>
              <a:rPr lang="en-US" dirty="0" smtClean="0"/>
              <a:t>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182" y="3352799"/>
            <a:ext cx="9069818" cy="475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5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600200" y="457200"/>
            <a:ext cx="12435840" cy="1066800"/>
          </a:xfrm>
        </p:spPr>
        <p:txBody>
          <a:bodyPr/>
          <a:lstStyle/>
          <a:p>
            <a:pPr algn="ctr"/>
            <a:r>
              <a:rPr lang="en-US" altLang="en-US" sz="4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a Repository from </a:t>
            </a:r>
            <a:r>
              <a:rPr lang="en-US" altLang="en-US" sz="4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altLang="en-US" sz="4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Slide Number Placeholder 1"/>
          <p:cNvSpPr txBox="1">
            <a:spLocks/>
          </p:cNvSpPr>
          <p:nvPr/>
        </p:nvSpPr>
        <p:spPr bwMode="auto">
          <a:xfrm>
            <a:off x="5643880" y="8509001"/>
            <a:ext cx="341376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852" tIns="67926" rIns="135852" bIns="67926" anchor="b"/>
          <a:lstStyle>
            <a:lvl1pPr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9pPr>
          </a:lstStyle>
          <a:p>
            <a:pPr algn="ctr"/>
            <a:fld id="{964AF0FB-5203-44D0-BC98-6E4D18E7CD35}" type="slidenum">
              <a:rPr lang="en-US" altLang="en-US" sz="1800">
                <a:solidFill>
                  <a:schemeClr val="bg1"/>
                </a:solidFill>
              </a:rPr>
              <a:pPr algn="ctr"/>
              <a:t>12</a:t>
            </a:fld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81200"/>
            <a:ext cx="12435840" cy="148179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1524000"/>
            <a:ext cx="1226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From Main page </a:t>
            </a:r>
            <a:r>
              <a:rPr lang="en-US" sz="2400" dirty="0"/>
              <a:t>Select </a:t>
            </a:r>
            <a:r>
              <a:rPr lang="en-US" sz="2400" dirty="0" smtClean="0"/>
              <a:t>Checkout </a:t>
            </a:r>
            <a:r>
              <a:rPr lang="en-US" sz="2400" dirty="0"/>
              <a:t>from version control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ym typeface="Wingdings" panose="05000000000000000000" pitchFamily="2" charset="2"/>
              </a:rPr>
              <a:t>Git</a:t>
            </a:r>
            <a:r>
              <a:rPr lang="en-US" sz="2400" dirty="0" smtClean="0">
                <a:sym typeface="Wingdings" panose="05000000000000000000" pitchFamily="2" charset="2"/>
              </a:rPr>
              <a:t>  OR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 smtClean="0"/>
              <a:t>	From within </a:t>
            </a:r>
            <a:r>
              <a:rPr lang="en-US" sz="2400" dirty="0" err="1" smtClean="0"/>
              <a:t>Webstorm</a:t>
            </a:r>
            <a:r>
              <a:rPr lang="en-US" sz="2400" dirty="0" smtClean="0"/>
              <a:t> Select VCS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Checkout from version control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ym typeface="Wingdings" panose="05000000000000000000" pitchFamily="2" charset="2"/>
              </a:rPr>
              <a:t>Git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Wingdings" panose="05000000000000000000" pitchFamily="2" charset="2"/>
              </a:rPr>
              <a:t>Enter </a:t>
            </a:r>
            <a:r>
              <a:rPr lang="en-US" sz="2400" dirty="0" err="1" smtClean="0">
                <a:sym typeface="Wingdings" panose="05000000000000000000" pitchFamily="2" charset="2"/>
              </a:rPr>
              <a:t>Github</a:t>
            </a:r>
            <a:r>
              <a:rPr lang="en-US" sz="2400" dirty="0" smtClean="0">
                <a:sym typeface="Wingdings" panose="05000000000000000000" pitchFamily="2" charset="2"/>
              </a:rPr>
              <a:t> repository name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Wingdings" panose="05000000000000000000" pitchFamily="2" charset="2"/>
              </a:rPr>
              <a:t>Enter local path name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581400"/>
            <a:ext cx="6934200" cy="434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5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600200" y="457200"/>
            <a:ext cx="12435840" cy="1066800"/>
          </a:xfrm>
        </p:spPr>
        <p:txBody>
          <a:bodyPr/>
          <a:lstStyle/>
          <a:p>
            <a:pPr algn="ctr"/>
            <a:r>
              <a:rPr lang="en-US" altLang="en-US" sz="4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</a:t>
            </a:r>
            <a:r>
              <a:rPr lang="en-US" altLang="en-US" sz="4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Webstorm</a:t>
            </a:r>
            <a:r>
              <a:rPr lang="en-US" altLang="en-US" sz="4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  <a:endParaRPr lang="en-US" altLang="en-US" sz="4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Slide Number Placeholder 1"/>
          <p:cNvSpPr txBox="1">
            <a:spLocks/>
          </p:cNvSpPr>
          <p:nvPr/>
        </p:nvSpPr>
        <p:spPr bwMode="auto">
          <a:xfrm>
            <a:off x="5643880" y="8509001"/>
            <a:ext cx="341376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852" tIns="67926" rIns="135852" bIns="67926" anchor="b"/>
          <a:lstStyle>
            <a:lvl1pPr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9pPr>
          </a:lstStyle>
          <a:p>
            <a:pPr algn="ctr"/>
            <a:fld id="{964AF0FB-5203-44D0-BC98-6E4D18E7CD35}" type="slidenum">
              <a:rPr lang="en-US" altLang="en-US" sz="1800">
                <a:solidFill>
                  <a:schemeClr val="bg1"/>
                </a:solidFill>
              </a:rPr>
              <a:pPr algn="ctr"/>
              <a:t>13</a:t>
            </a:fld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81200"/>
            <a:ext cx="12435840" cy="838200"/>
          </a:xfrm>
        </p:spPr>
        <p:txBody>
          <a:bodyPr/>
          <a:lstStyle/>
          <a:p>
            <a:r>
              <a:rPr lang="en-US" dirty="0" smtClean="0"/>
              <a:t>Choose File </a:t>
            </a:r>
            <a:r>
              <a:rPr lang="en-US" dirty="0" smtClean="0">
                <a:sym typeface="Wingdings" panose="05000000000000000000" pitchFamily="2" charset="2"/>
              </a:rPr>
              <a:t> HTMLHTML 5 or </a:t>
            </a:r>
            <a:r>
              <a:rPr lang="en-US" dirty="0" err="1" smtClean="0">
                <a:sym typeface="Wingdings" panose="05000000000000000000" pitchFamily="2" charset="2"/>
              </a:rPr>
              <a:t>FileStylesheet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817312"/>
            <a:ext cx="6633620" cy="536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676400" y="685800"/>
            <a:ext cx="11811000" cy="1066800"/>
          </a:xfrm>
        </p:spPr>
        <p:txBody>
          <a:bodyPr/>
          <a:lstStyle/>
          <a:p>
            <a:pPr algn="ctr"/>
            <a:r>
              <a:rPr lang="en-US" altLang="en-US" sz="4800" b="1" dirty="0" smtClean="0">
                <a:solidFill>
                  <a:srgbClr val="FF0000"/>
                </a:solidFill>
              </a:rPr>
              <a:t>Add files to </a:t>
            </a:r>
            <a:r>
              <a:rPr lang="en-US" altLang="en-US" sz="4800" b="1" dirty="0" err="1" smtClean="0">
                <a:solidFill>
                  <a:srgbClr val="FF0000"/>
                </a:solidFill>
              </a:rPr>
              <a:t>Git</a:t>
            </a:r>
            <a:endParaRPr lang="en-US" altLang="en-US" sz="4800" b="1" dirty="0">
              <a:solidFill>
                <a:srgbClr val="FF0000"/>
              </a:solidFill>
            </a:endParaRPr>
          </a:p>
        </p:txBody>
      </p:sp>
      <p:sp>
        <p:nvSpPr>
          <p:cNvPr id="21507" name="Slide Number Placeholder 1"/>
          <p:cNvSpPr txBox="1">
            <a:spLocks/>
          </p:cNvSpPr>
          <p:nvPr/>
        </p:nvSpPr>
        <p:spPr bwMode="auto">
          <a:xfrm>
            <a:off x="5643880" y="8509001"/>
            <a:ext cx="341376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852" tIns="67926" rIns="135852" bIns="67926" anchor="b"/>
          <a:lstStyle>
            <a:lvl1pPr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9pPr>
          </a:lstStyle>
          <a:p>
            <a:pPr algn="ctr"/>
            <a:fld id="{964AF0FB-5203-44D0-BC98-6E4D18E7CD35}" type="slidenum">
              <a:rPr lang="en-US" altLang="en-US" sz="1800">
                <a:solidFill>
                  <a:schemeClr val="bg1"/>
                </a:solidFill>
              </a:rPr>
              <a:pPr algn="ctr"/>
              <a:t>14</a:t>
            </a:fld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6400" y="1828800"/>
            <a:ext cx="1249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Add to </a:t>
            </a:r>
            <a:r>
              <a:rPr lang="en-US" dirty="0" err="1" smtClean="0"/>
              <a:t>Git</a:t>
            </a:r>
            <a:r>
              <a:rPr lang="en-US" dirty="0" smtClean="0"/>
              <a:t> dialog opens.</a:t>
            </a:r>
            <a:br>
              <a:rPr lang="en-US" dirty="0" smtClean="0"/>
            </a:br>
            <a:r>
              <a:rPr lang="en-US" dirty="0" smtClean="0"/>
              <a:t>Click Add. This adds to local file 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758" y="3080277"/>
            <a:ext cx="9797441" cy="495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5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676400" y="685800"/>
            <a:ext cx="11811000" cy="1066800"/>
          </a:xfrm>
        </p:spPr>
        <p:txBody>
          <a:bodyPr/>
          <a:lstStyle/>
          <a:p>
            <a:pPr algn="ctr"/>
            <a:r>
              <a:rPr lang="en-US" altLang="en-US" sz="4800" b="1" dirty="0" smtClean="0">
                <a:solidFill>
                  <a:srgbClr val="FF0000"/>
                </a:solidFill>
              </a:rPr>
              <a:t>Commit Your Changes</a:t>
            </a:r>
            <a:endParaRPr lang="en-US" altLang="en-US" sz="4800" b="1" dirty="0">
              <a:solidFill>
                <a:srgbClr val="FF0000"/>
              </a:solidFill>
            </a:endParaRPr>
          </a:p>
        </p:txBody>
      </p:sp>
      <p:sp>
        <p:nvSpPr>
          <p:cNvPr id="21507" name="Slide Number Placeholder 1"/>
          <p:cNvSpPr txBox="1">
            <a:spLocks/>
          </p:cNvSpPr>
          <p:nvPr/>
        </p:nvSpPr>
        <p:spPr bwMode="auto">
          <a:xfrm>
            <a:off x="5643880" y="8509001"/>
            <a:ext cx="341376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852" tIns="67926" rIns="135852" bIns="67926" anchor="b"/>
          <a:lstStyle>
            <a:lvl1pPr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9pPr>
          </a:lstStyle>
          <a:p>
            <a:pPr algn="ctr"/>
            <a:fld id="{964AF0FB-5203-44D0-BC98-6E4D18E7CD35}" type="slidenum">
              <a:rPr lang="en-US" altLang="en-US" sz="1800">
                <a:solidFill>
                  <a:schemeClr val="bg1"/>
                </a:solidFill>
              </a:rPr>
              <a:pPr algn="ctr"/>
              <a:t>15</a:t>
            </a:fld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1684421" y="1600200"/>
            <a:ext cx="1181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5835" tIns="67917" rIns="135835" bIns="67917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ITC Stone Sans Std Semibold" pitchFamily="-10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ITC Stone Sans Std Semibold" pitchFamily="-10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ITC Stone Sans Std Semibold" pitchFamily="-10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ITC Stone Sans Std Semibold" pitchFamily="-10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679177" algn="l" rtl="0" fontAlgn="base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ITC Stone Sans Std Semibold" pitchFamily="-101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1358356" algn="l" rtl="0" fontAlgn="base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ITC Stone Sans Std Semibold" pitchFamily="-101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2037534" algn="l" rtl="0" fontAlgn="base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ITC Stone Sans Std Semibold" pitchFamily="-101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2716711" algn="l" rtl="0" fontAlgn="base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ITC Stone Sans Std Semibold" pitchFamily="-101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22860">
              <a:spcAft>
                <a:spcPts val="0"/>
              </a:spcAft>
            </a:pPr>
            <a:endParaRPr lang="en-US" altLang="en-US" sz="2300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752600"/>
            <a:ext cx="5292384" cy="606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132840" y="251520"/>
            <a:ext cx="12435840" cy="729275"/>
          </a:xfrm>
        </p:spPr>
        <p:txBody>
          <a:bodyPr/>
          <a:lstStyle/>
          <a:p>
            <a:r>
              <a:rPr lang="en-US" altLang="en-US" sz="4800" b="1" dirty="0" smtClean="0">
                <a:solidFill>
                  <a:srgbClr val="FF0000"/>
                </a:solidFill>
              </a:rPr>
              <a:t>Push Change to Remote Repository</a:t>
            </a:r>
            <a:endParaRPr lang="en-US" sz="4800" dirty="0"/>
          </a:p>
        </p:txBody>
      </p:sp>
      <p:sp>
        <p:nvSpPr>
          <p:cNvPr id="21507" name="Slide Number Placeholder 1"/>
          <p:cNvSpPr txBox="1">
            <a:spLocks/>
          </p:cNvSpPr>
          <p:nvPr/>
        </p:nvSpPr>
        <p:spPr bwMode="auto">
          <a:xfrm>
            <a:off x="5643880" y="8509001"/>
            <a:ext cx="341376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852" tIns="67926" rIns="135852" bIns="67926" anchor="b"/>
          <a:lstStyle>
            <a:lvl1pPr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9pPr>
          </a:lstStyle>
          <a:p>
            <a:pPr algn="ctr"/>
            <a:fld id="{964AF0FB-5203-44D0-BC98-6E4D18E7CD35}" type="slidenum">
              <a:rPr lang="en-US" altLang="en-US" sz="1800">
                <a:solidFill>
                  <a:schemeClr val="bg1"/>
                </a:solidFill>
              </a:rPr>
              <a:pPr algn="ctr"/>
              <a:t>16</a:t>
            </a:fld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 bwMode="auto">
          <a:xfrm>
            <a:off x="1285240" y="1600200"/>
            <a:ext cx="1243584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5835" tIns="67917" rIns="135835" bIns="67917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ITC Stone Sans Std Semibold" pitchFamily="-101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ITC Stone Sans Std Semibold" pitchFamily="-101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ITC Stone Sans Std Semibold" pitchFamily="-101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ITC Stone Sans Std Semibold" pitchFamily="-101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679177" algn="l" rtl="0" fontAlgn="base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ITC Stone Sans Std Semibold" pitchFamily="-101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1358356" algn="l" rtl="0" fontAlgn="base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ITC Stone Sans Std Semibold" pitchFamily="-101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2037534" algn="l" rtl="0" fontAlgn="base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ITC Stone Sans Std Semibold" pitchFamily="-101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2716711" algn="l" rtl="0" fontAlgn="base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ITC Stone Sans Std Semibold" pitchFamily="-101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“Ctrl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Shift  K”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Or “VCS 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Push”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743200"/>
            <a:ext cx="6050804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3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132840" y="457200"/>
            <a:ext cx="12435840" cy="838200"/>
          </a:xfrm>
        </p:spPr>
        <p:txBody>
          <a:bodyPr/>
          <a:lstStyle/>
          <a:p>
            <a:r>
              <a:rPr lang="en-US" altLang="en-US" sz="4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is now on </a:t>
            </a:r>
            <a:r>
              <a:rPr lang="en-US" altLang="en-US" sz="4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altLang="en-US" sz="4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Slide Number Placeholder 1"/>
          <p:cNvSpPr txBox="1">
            <a:spLocks/>
          </p:cNvSpPr>
          <p:nvPr/>
        </p:nvSpPr>
        <p:spPr bwMode="auto">
          <a:xfrm>
            <a:off x="5643880" y="8509001"/>
            <a:ext cx="341376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852" tIns="67926" rIns="135852" bIns="67926" anchor="b"/>
          <a:lstStyle>
            <a:lvl1pPr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9pPr>
          </a:lstStyle>
          <a:p>
            <a:pPr algn="ctr"/>
            <a:fld id="{964AF0FB-5203-44D0-BC98-6E4D18E7CD35}" type="slidenum">
              <a:rPr lang="en-US" altLang="en-US" sz="1800">
                <a:solidFill>
                  <a:schemeClr val="bg1"/>
                </a:solidFill>
              </a:rPr>
              <a:pPr algn="ctr"/>
              <a:t>17</a:t>
            </a:fld>
            <a:endParaRPr lang="en-US" altLang="en-US" sz="1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88" y="1310014"/>
            <a:ext cx="11407772" cy="610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600200" y="609600"/>
            <a:ext cx="11811000" cy="838200"/>
          </a:xfrm>
        </p:spPr>
        <p:txBody>
          <a:bodyPr/>
          <a:lstStyle/>
          <a:p>
            <a:r>
              <a:rPr lang="en-US" altLang="en-US" sz="4800" b="1" dirty="0" smtClean="0">
                <a:solidFill>
                  <a:srgbClr val="FF0000"/>
                </a:solidFill>
              </a:rPr>
              <a:t>Set up </a:t>
            </a:r>
            <a:r>
              <a:rPr lang="en-US" altLang="en-US" sz="4800" b="1" dirty="0" err="1" smtClean="0">
                <a:solidFill>
                  <a:srgbClr val="FF0000"/>
                </a:solidFill>
              </a:rPr>
              <a:t>Github</a:t>
            </a:r>
            <a:r>
              <a:rPr lang="en-US" altLang="en-US" sz="4800" b="1" dirty="0" smtClean="0">
                <a:solidFill>
                  <a:srgbClr val="FF0000"/>
                </a:solidFill>
              </a:rPr>
              <a:t> Pages</a:t>
            </a:r>
            <a:endParaRPr lang="en-US" sz="4800" dirty="0"/>
          </a:p>
        </p:txBody>
      </p:sp>
      <p:sp>
        <p:nvSpPr>
          <p:cNvPr id="21507" name="Slide Number Placeholder 1"/>
          <p:cNvSpPr txBox="1">
            <a:spLocks/>
          </p:cNvSpPr>
          <p:nvPr/>
        </p:nvSpPr>
        <p:spPr bwMode="auto">
          <a:xfrm>
            <a:off x="5643880" y="8509001"/>
            <a:ext cx="341376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852" tIns="67926" rIns="135852" bIns="67926" anchor="b"/>
          <a:lstStyle>
            <a:lvl1pPr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9pPr>
          </a:lstStyle>
          <a:p>
            <a:pPr algn="ctr"/>
            <a:fld id="{964AF0FB-5203-44D0-BC98-6E4D18E7CD35}" type="slidenum">
              <a:rPr lang="en-US" altLang="en-US" sz="1800">
                <a:solidFill>
                  <a:schemeClr val="bg1"/>
                </a:solidFill>
              </a:rPr>
              <a:pPr algn="ctr"/>
              <a:t>18</a:t>
            </a:fld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87901" y="2568461"/>
            <a:ext cx="960443" cy="552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5852" tIns="67926" rIns="135852" bIns="67926" numCol="1" anchor="ctr" anchorCtr="0" compatLnSpc="1">
            <a:prstTxWarp prst="textNoShape">
              <a:avLst/>
            </a:prstTxWarp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indent="679262" defTabSz="1358524" eaLnBrk="1" hangingPunct="1"/>
            <a:endParaRPr lang="en-US" altLang="en-US" sz="2700"/>
          </a:p>
        </p:txBody>
      </p:sp>
      <p:sp>
        <p:nvSpPr>
          <p:cNvPr id="2" name="TextBox 1"/>
          <p:cNvSpPr txBox="1"/>
          <p:nvPr/>
        </p:nvSpPr>
        <p:spPr>
          <a:xfrm>
            <a:off x="1905000" y="1828800"/>
            <a:ext cx="1089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Click Settings </a:t>
            </a:r>
            <a:br>
              <a:rPr lang="en-US" sz="2800" dirty="0" smtClean="0"/>
            </a:br>
            <a:r>
              <a:rPr lang="en-US" sz="2800" dirty="0" smtClean="0"/>
              <a:t>Check the repository name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092751"/>
            <a:ext cx="9378295" cy="472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2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219200" y="914400"/>
            <a:ext cx="12435840" cy="969301"/>
          </a:xfrm>
        </p:spPr>
        <p:txBody>
          <a:bodyPr/>
          <a:lstStyle/>
          <a:p>
            <a:r>
              <a:rPr lang="en-US" altLang="en-US" sz="4800" b="1" dirty="0" smtClean="0">
                <a:solidFill>
                  <a:srgbClr val="FF0000"/>
                </a:solidFill>
              </a:rPr>
              <a:t>Choose GitHub Page Location</a:t>
            </a:r>
            <a:endParaRPr lang="en-US" altLang="en-US" sz="4800" b="1" dirty="0">
              <a:solidFill>
                <a:srgbClr val="FF0000"/>
              </a:solidFill>
            </a:endParaRPr>
          </a:p>
        </p:txBody>
      </p:sp>
      <p:sp>
        <p:nvSpPr>
          <p:cNvPr id="21507" name="Slide Number Placeholder 1"/>
          <p:cNvSpPr txBox="1">
            <a:spLocks/>
          </p:cNvSpPr>
          <p:nvPr/>
        </p:nvSpPr>
        <p:spPr bwMode="auto">
          <a:xfrm>
            <a:off x="5643880" y="8509001"/>
            <a:ext cx="341376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852" tIns="67926" rIns="135852" bIns="67926" anchor="b"/>
          <a:lstStyle>
            <a:lvl1pPr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9pPr>
          </a:lstStyle>
          <a:p>
            <a:pPr algn="ctr"/>
            <a:fld id="{964AF0FB-5203-44D0-BC98-6E4D18E7CD35}" type="slidenum">
              <a:rPr lang="en-US" altLang="en-US" sz="1800">
                <a:solidFill>
                  <a:schemeClr val="bg1"/>
                </a:solidFill>
              </a:rPr>
              <a:pPr algn="ctr"/>
              <a:t>19</a:t>
            </a:fld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2133600"/>
            <a:ext cx="1249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Select “Master branch”</a:t>
            </a:r>
          </a:p>
          <a:p>
            <a:r>
              <a:rPr lang="en-US" sz="2800" dirty="0" smtClean="0"/>
              <a:t>Note the published URL 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087707"/>
            <a:ext cx="7052710" cy="499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914400" y="499946"/>
            <a:ext cx="12849145" cy="1100254"/>
          </a:xfrm>
        </p:spPr>
        <p:txBody>
          <a:bodyPr/>
          <a:lstStyle/>
          <a:p>
            <a:pPr algn="ctr"/>
            <a:r>
              <a:rPr lang="en-US" altLang="en-US" sz="4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altLang="en-US" sz="4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en-US" sz="4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en-US" sz="4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Slide Number Placeholder 1"/>
          <p:cNvSpPr txBox="1">
            <a:spLocks/>
          </p:cNvSpPr>
          <p:nvPr/>
        </p:nvSpPr>
        <p:spPr bwMode="auto">
          <a:xfrm>
            <a:off x="5643880" y="8509001"/>
            <a:ext cx="341376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852" tIns="67926" rIns="135852" bIns="67926" anchor="b"/>
          <a:lstStyle>
            <a:lvl1pPr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9pPr>
          </a:lstStyle>
          <a:p>
            <a:pPr algn="ctr"/>
            <a:fld id="{964AF0FB-5203-44D0-BC98-6E4D18E7CD35}" type="slidenum">
              <a:rPr lang="en-US" altLang="en-US" sz="1800">
                <a:solidFill>
                  <a:schemeClr val="bg1"/>
                </a:solidFill>
              </a:rPr>
              <a:pPr algn="ctr"/>
              <a:t>2</a:t>
            </a:fld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1327705" y="6118323"/>
            <a:ext cx="12435840" cy="155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5835" tIns="67917" rIns="135835" bIns="67917" numCol="1" anchor="t" anchorCtr="0" compatLnSpc="1">
            <a:prstTxWarp prst="textNoShape">
              <a:avLst/>
            </a:prstTxWarp>
          </a:bodyPr>
          <a:lstStyle>
            <a:lvl1pPr marL="509384" indent="-50938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03664" indent="-424487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97944" indent="-339589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7123" indent="-33958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56300" indent="-339589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35478" indent="-339589" algn="l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14657" indent="-339589" algn="l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93834" indent="-339589" algn="l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73011" indent="-339589" algn="l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kern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1981199"/>
            <a:ext cx="12435840" cy="568713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 open source version control system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Version control is the use of a system to keep track of changes to source code or other documents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Allows the ability for multiple people to work on the same document at the same time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 revert to a previous version if serious bugs are introduced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Free version is available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Created by Linus Torvalds, creator of Linux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79177" lvl="1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28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219200" y="914400"/>
            <a:ext cx="12435840" cy="969301"/>
          </a:xfrm>
        </p:spPr>
        <p:txBody>
          <a:bodyPr/>
          <a:lstStyle/>
          <a:p>
            <a:r>
              <a:rPr lang="en-US" altLang="en-US" sz="4800" b="1" dirty="0" smtClean="0">
                <a:solidFill>
                  <a:srgbClr val="FF0000"/>
                </a:solidFill>
              </a:rPr>
              <a:t>Check your GitHub Pages</a:t>
            </a:r>
            <a:endParaRPr lang="en-US" altLang="en-US" sz="4800" b="1" dirty="0">
              <a:solidFill>
                <a:srgbClr val="FF0000"/>
              </a:solidFill>
            </a:endParaRPr>
          </a:p>
        </p:txBody>
      </p:sp>
      <p:sp>
        <p:nvSpPr>
          <p:cNvPr id="21507" name="Slide Number Placeholder 1"/>
          <p:cNvSpPr txBox="1">
            <a:spLocks/>
          </p:cNvSpPr>
          <p:nvPr/>
        </p:nvSpPr>
        <p:spPr bwMode="auto">
          <a:xfrm>
            <a:off x="5643880" y="8509001"/>
            <a:ext cx="341376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852" tIns="67926" rIns="135852" bIns="67926" anchor="b"/>
          <a:lstStyle>
            <a:lvl1pPr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9pPr>
          </a:lstStyle>
          <a:p>
            <a:pPr algn="ctr"/>
            <a:fld id="{964AF0FB-5203-44D0-BC98-6E4D18E7CD35}" type="slidenum">
              <a:rPr lang="en-US" altLang="en-US" sz="1800">
                <a:solidFill>
                  <a:schemeClr val="bg1"/>
                </a:solidFill>
              </a:rPr>
              <a:pPr algn="ctr"/>
              <a:t>20</a:t>
            </a:fld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2133600"/>
            <a:ext cx="1249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Copy the Github.io URL into a browser</a:t>
            </a:r>
          </a:p>
          <a:p>
            <a:r>
              <a:rPr lang="en-US" sz="2800" dirty="0" smtClean="0"/>
              <a:t>Post the URL into Moodle with your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account URL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380355"/>
            <a:ext cx="8610600" cy="462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6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838200" y="457200"/>
            <a:ext cx="12877800" cy="992716"/>
          </a:xfrm>
        </p:spPr>
        <p:txBody>
          <a:bodyPr/>
          <a:lstStyle/>
          <a:p>
            <a:pPr algn="ctr"/>
            <a:r>
              <a:rPr lang="en-US" altLang="en-US" sz="4800" b="1" dirty="0" smtClean="0">
                <a:solidFill>
                  <a:srgbClr val="FF0000"/>
                </a:solidFill>
              </a:rPr>
              <a:t>References</a:t>
            </a:r>
            <a:endParaRPr lang="en-US" altLang="en-US" sz="48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00200" y="1371600"/>
            <a:ext cx="12435840" cy="6553200"/>
          </a:xfrm>
        </p:spPr>
        <p:txBody>
          <a:bodyPr/>
          <a:lstStyle/>
          <a:p>
            <a:pPr marL="742950" indent="-742950">
              <a:spcAft>
                <a:spcPts val="1200"/>
              </a:spcAft>
              <a:buAutoNum type="arabicPeriod"/>
              <a:defRPr/>
            </a:pPr>
            <a:r>
              <a:rPr lang="en-US" sz="3600" dirty="0" smtClean="0"/>
              <a:t>Beer, B. (2018). </a:t>
            </a:r>
            <a:r>
              <a:rPr lang="en-US" sz="3600" i="1" dirty="0" smtClean="0"/>
              <a:t>Introducing GitHub. 2ed.</a:t>
            </a:r>
            <a:r>
              <a:rPr lang="en-US" sz="3600" dirty="0" smtClean="0"/>
              <a:t> O’Reilly Press. </a:t>
            </a:r>
          </a:p>
          <a:p>
            <a:pPr marL="742950" indent="-742950">
              <a:spcAft>
                <a:spcPts val="1200"/>
              </a:spcAft>
              <a:buAutoNum type="arabicPeriod"/>
              <a:defRPr/>
            </a:pPr>
            <a:r>
              <a:rPr lang="en-US" sz="3600" dirty="0" err="1" smtClean="0"/>
              <a:t>Jetbrains</a:t>
            </a:r>
            <a:r>
              <a:rPr lang="en-US" sz="3600" dirty="0" smtClean="0"/>
              <a:t>. (2019). </a:t>
            </a:r>
            <a:r>
              <a:rPr lang="en-US" sz="3600" dirty="0" err="1" smtClean="0"/>
              <a:t>Git</a:t>
            </a:r>
            <a:r>
              <a:rPr lang="en-US" sz="3600" dirty="0" smtClean="0"/>
              <a:t>.   Retrieved March 21, 2019, from </a:t>
            </a:r>
            <a:r>
              <a:rPr lang="en-US" sz="3600" dirty="0">
                <a:hlinkClick r:id="rId3"/>
              </a:rPr>
              <a:t>https://</a:t>
            </a:r>
            <a:r>
              <a:rPr lang="en-US" sz="3600" dirty="0" smtClean="0">
                <a:hlinkClick r:id="rId3"/>
              </a:rPr>
              <a:t>www.jetbrains.com/help/webstorm/using-git-integration.html</a:t>
            </a:r>
            <a:endParaRPr lang="en-US" sz="3600" dirty="0" smtClean="0"/>
          </a:p>
          <a:p>
            <a:pPr marL="742950" indent="-742950">
              <a:spcAft>
                <a:spcPts val="1200"/>
              </a:spcAft>
              <a:buAutoNum type="arabicPeriod"/>
              <a:defRPr/>
            </a:pPr>
            <a:r>
              <a:rPr lang="en-US" sz="3600" dirty="0" smtClean="0"/>
              <a:t>GitHub (2019) GitHub Guides Tutorial. Retrieved  March 19, 2019, </a:t>
            </a:r>
            <a:r>
              <a:rPr lang="en-US" sz="3600" dirty="0"/>
              <a:t>from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hlinkClick r:id="rId4"/>
              </a:rPr>
              <a:t>https</a:t>
            </a:r>
            <a:r>
              <a:rPr lang="en-US" sz="3600" dirty="0">
                <a:hlinkClick r:id="rId4"/>
              </a:rPr>
              <a:t>://guides.github.com/activities/hello-world</a:t>
            </a:r>
            <a:r>
              <a:rPr lang="en-US" sz="3600" dirty="0" smtClean="0">
                <a:hlinkClick r:id="rId4"/>
              </a:rPr>
              <a:t>/</a:t>
            </a:r>
            <a:r>
              <a:rPr lang="en-US" sz="3600" dirty="0" smtClean="0"/>
              <a:t> </a:t>
            </a:r>
          </a:p>
          <a:p>
            <a:pPr marL="742950" indent="-742950">
              <a:spcAft>
                <a:spcPts val="1200"/>
              </a:spcAft>
              <a:buAutoNum type="arabicPeriod"/>
              <a:defRPr/>
            </a:pPr>
            <a:endParaRPr lang="en-US" sz="3600" i="1" dirty="0" smtClean="0"/>
          </a:p>
          <a:p>
            <a:pPr marL="742950" indent="-742950">
              <a:spcAft>
                <a:spcPts val="1200"/>
              </a:spcAft>
              <a:buAutoNum type="arabicPeriod"/>
              <a:defRPr/>
            </a:pPr>
            <a:endParaRPr lang="en-US" sz="3600" dirty="0"/>
          </a:p>
        </p:txBody>
      </p:sp>
      <p:sp>
        <p:nvSpPr>
          <p:cNvPr id="21507" name="Slide Number Placeholder 1"/>
          <p:cNvSpPr txBox="1">
            <a:spLocks/>
          </p:cNvSpPr>
          <p:nvPr/>
        </p:nvSpPr>
        <p:spPr bwMode="auto">
          <a:xfrm>
            <a:off x="5643880" y="8509001"/>
            <a:ext cx="341376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852" tIns="67926" rIns="135852" bIns="67926" anchor="b"/>
          <a:lstStyle>
            <a:lvl1pPr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9pPr>
          </a:lstStyle>
          <a:p>
            <a:pPr algn="ctr"/>
            <a:fld id="{964AF0FB-5203-44D0-BC98-6E4D18E7CD35}" type="slidenum">
              <a:rPr lang="en-US" altLang="en-US" sz="1800">
                <a:solidFill>
                  <a:schemeClr val="bg1"/>
                </a:solidFill>
              </a:rPr>
              <a:pPr algn="ctr"/>
              <a:t>21</a:t>
            </a:fld>
            <a:endParaRPr lang="en-US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9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2072640" y="1422402"/>
            <a:ext cx="10119360" cy="50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835" tIns="67917" rIns="135835" bIns="67917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2771" name="Text Box 6"/>
          <p:cNvSpPr txBox="1">
            <a:spLocks noChangeArrowheads="1"/>
          </p:cNvSpPr>
          <p:nvPr/>
        </p:nvSpPr>
        <p:spPr bwMode="auto">
          <a:xfrm>
            <a:off x="0" y="1828802"/>
            <a:ext cx="14630400" cy="50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835" tIns="67917" rIns="135835" bIns="67917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2772" name="Text Box 8"/>
          <p:cNvSpPr txBox="1">
            <a:spLocks noChangeArrowheads="1"/>
          </p:cNvSpPr>
          <p:nvPr/>
        </p:nvSpPr>
        <p:spPr bwMode="auto">
          <a:xfrm>
            <a:off x="0" y="1422402"/>
            <a:ext cx="14630400" cy="50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835" tIns="67917" rIns="135835" bIns="67917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2773" name="Text Box 10"/>
          <p:cNvSpPr txBox="1">
            <a:spLocks noChangeArrowheads="1"/>
          </p:cNvSpPr>
          <p:nvPr/>
        </p:nvSpPr>
        <p:spPr bwMode="auto">
          <a:xfrm>
            <a:off x="0" y="2032002"/>
            <a:ext cx="14630400" cy="50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835" tIns="67917" rIns="135835" bIns="67917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2775" name="Rectangle 8"/>
          <p:cNvSpPr>
            <a:spLocks noChangeArrowheads="1"/>
          </p:cNvSpPr>
          <p:nvPr/>
        </p:nvSpPr>
        <p:spPr bwMode="auto">
          <a:xfrm>
            <a:off x="-48259" y="-23282"/>
            <a:ext cx="14678661" cy="9167284"/>
          </a:xfrm>
          <a:prstGeom prst="rect">
            <a:avLst/>
          </a:prstGeom>
          <a:solidFill>
            <a:srgbClr val="C8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5852" tIns="67926" rIns="135852" bIns="67926"/>
          <a:lstStyle/>
          <a:p>
            <a:endParaRPr lang="en-US"/>
          </a:p>
        </p:txBody>
      </p:sp>
      <p:pic>
        <p:nvPicPr>
          <p:cNvPr id="9" name="Picture 8" descr="NJIT_C_SD3a_k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35294"/>
            <a:ext cx="10151622" cy="409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914400" y="533400"/>
            <a:ext cx="12801600" cy="992716"/>
          </a:xfrm>
        </p:spPr>
        <p:txBody>
          <a:bodyPr/>
          <a:lstStyle/>
          <a:p>
            <a:pPr algn="ctr"/>
            <a:r>
              <a:rPr lang="en-US" altLang="en-US" sz="4800" b="1" dirty="0" smtClean="0">
                <a:solidFill>
                  <a:srgbClr val="FF0000"/>
                </a:solidFill>
              </a:rPr>
              <a:t>Benefits of </a:t>
            </a:r>
            <a:r>
              <a:rPr lang="en-US" altLang="en-US" sz="4800" b="1" dirty="0" err="1" smtClean="0">
                <a:solidFill>
                  <a:srgbClr val="FF0000"/>
                </a:solidFill>
              </a:rPr>
              <a:t>Github</a:t>
            </a:r>
            <a:endParaRPr lang="en-US" altLang="en-US" sz="4800" b="1" dirty="0">
              <a:solidFill>
                <a:srgbClr val="FF0000"/>
              </a:solidFill>
            </a:endParaRPr>
          </a:p>
        </p:txBody>
      </p:sp>
      <p:sp>
        <p:nvSpPr>
          <p:cNvPr id="21507" name="Slide Number Placeholder 1"/>
          <p:cNvSpPr txBox="1">
            <a:spLocks/>
          </p:cNvSpPr>
          <p:nvPr/>
        </p:nvSpPr>
        <p:spPr bwMode="auto">
          <a:xfrm>
            <a:off x="5643880" y="8509001"/>
            <a:ext cx="341376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852" tIns="67926" rIns="135852" bIns="67926" anchor="b"/>
          <a:lstStyle>
            <a:lvl1pPr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9pPr>
          </a:lstStyle>
          <a:p>
            <a:pPr algn="ctr"/>
            <a:fld id="{964AF0FB-5203-44D0-BC98-6E4D18E7CD35}" type="slidenum">
              <a:rPr lang="en-US" altLang="en-US" sz="1800">
                <a:solidFill>
                  <a:schemeClr val="bg1"/>
                </a:solidFill>
              </a:rPr>
              <a:pPr algn="ctr"/>
              <a:t>3</a:t>
            </a:fld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1884947"/>
            <a:ext cx="12435840" cy="5486400"/>
          </a:xfrm>
        </p:spPr>
        <p:txBody>
          <a:bodyPr/>
          <a:lstStyle/>
          <a:p>
            <a:r>
              <a:rPr lang="en-US" dirty="0" smtClean="0"/>
              <a:t>Tracks changes to source code</a:t>
            </a:r>
          </a:p>
          <a:p>
            <a:r>
              <a:rPr lang="en-US" dirty="0" smtClean="0"/>
              <a:t>Provides a single point for potential employers to see your projects</a:t>
            </a:r>
          </a:p>
          <a:p>
            <a:r>
              <a:rPr lang="en-US" dirty="0" smtClean="0"/>
              <a:t>Resolve change conflicts between contributors</a:t>
            </a:r>
          </a:p>
          <a:p>
            <a:r>
              <a:rPr lang="en-US" dirty="0" smtClean="0"/>
              <a:t>Documents why change was made</a:t>
            </a:r>
          </a:p>
          <a:p>
            <a:r>
              <a:rPr lang="en-US" dirty="0" smtClean="0"/>
              <a:t>Splits code between a local work area and an online repository,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</a:p>
          <a:p>
            <a:r>
              <a:rPr lang="en-US" dirty="0" smtClean="0"/>
              <a:t>Can work with </a:t>
            </a:r>
            <a:r>
              <a:rPr lang="en-US" dirty="0" err="1" smtClean="0"/>
              <a:t>Git</a:t>
            </a:r>
            <a:r>
              <a:rPr lang="en-US" dirty="0" smtClean="0"/>
              <a:t>, the command line version, available for Windows, Mac, Linux, and browser based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600200" y="609600"/>
            <a:ext cx="12435840" cy="1068916"/>
          </a:xfrm>
        </p:spPr>
        <p:txBody>
          <a:bodyPr/>
          <a:lstStyle/>
          <a:p>
            <a:pPr algn="ctr"/>
            <a:r>
              <a:rPr lang="en-US" altLang="en-US" sz="4800" b="1" dirty="0" smtClean="0">
                <a:solidFill>
                  <a:srgbClr val="FF0000"/>
                </a:solidFill>
              </a:rPr>
              <a:t>Install </a:t>
            </a:r>
            <a:r>
              <a:rPr lang="en-US" altLang="en-US" sz="4800" b="1" dirty="0" err="1" smtClean="0">
                <a:solidFill>
                  <a:srgbClr val="FF0000"/>
                </a:solidFill>
              </a:rPr>
              <a:t>Webstorm</a:t>
            </a:r>
            <a:endParaRPr lang="en-US" altLang="en-US" sz="48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00200" y="1828800"/>
            <a:ext cx="10668000" cy="121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</a:rPr>
              <a:t>Download from :</a:t>
            </a:r>
            <a:br>
              <a:rPr lang="en-US" dirty="0" smtClean="0">
                <a:ea typeface="+mn-ea"/>
              </a:rPr>
            </a:br>
            <a:r>
              <a:rPr lang="en-US" dirty="0">
                <a:hlinkClick r:id="rId3"/>
              </a:rPr>
              <a:t>https://www.jetbrains.com/student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r>
              <a:rPr lang="en-US" dirty="0" smtClean="0">
                <a:ea typeface="+mn-ea"/>
              </a:rPr>
              <a:t> </a:t>
            </a:r>
          </a:p>
          <a:p>
            <a:pPr>
              <a:defRPr/>
            </a:pPr>
            <a:endParaRPr lang="en-US" dirty="0" smtClean="0">
              <a:ea typeface="+mn-ea"/>
            </a:endParaRPr>
          </a:p>
          <a:p>
            <a:pPr lvl="1">
              <a:defRPr/>
            </a:pPr>
            <a:endParaRPr lang="en-US" dirty="0">
              <a:ea typeface="+mn-ea"/>
            </a:endParaRPr>
          </a:p>
        </p:txBody>
      </p:sp>
      <p:sp>
        <p:nvSpPr>
          <p:cNvPr id="21507" name="Slide Number Placeholder 1"/>
          <p:cNvSpPr txBox="1">
            <a:spLocks/>
          </p:cNvSpPr>
          <p:nvPr/>
        </p:nvSpPr>
        <p:spPr bwMode="auto">
          <a:xfrm>
            <a:off x="5643880" y="8509001"/>
            <a:ext cx="341376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852" tIns="67926" rIns="135852" bIns="67926" anchor="b"/>
          <a:lstStyle>
            <a:lvl1pPr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9pPr>
          </a:lstStyle>
          <a:p>
            <a:pPr algn="ctr"/>
            <a:fld id="{964AF0FB-5203-44D0-BC98-6E4D18E7CD35}" type="slidenum">
              <a:rPr lang="en-US" altLang="en-US" sz="1800">
                <a:solidFill>
                  <a:schemeClr val="bg1"/>
                </a:solidFill>
              </a:rPr>
              <a:pPr algn="ctr"/>
              <a:t>4</a:t>
            </a:fld>
            <a:endParaRPr lang="en-US" altLang="en-US" sz="1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3048000"/>
            <a:ext cx="9448800" cy="502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600200" y="609600"/>
            <a:ext cx="12435840" cy="1068916"/>
          </a:xfrm>
        </p:spPr>
        <p:txBody>
          <a:bodyPr/>
          <a:lstStyle/>
          <a:p>
            <a:pPr algn="ctr"/>
            <a:r>
              <a:rPr lang="en-US" altLang="en-US" sz="4800" b="1" dirty="0" smtClean="0">
                <a:solidFill>
                  <a:srgbClr val="FF0000"/>
                </a:solidFill>
              </a:rPr>
              <a:t>Install </a:t>
            </a:r>
            <a:r>
              <a:rPr lang="en-US" altLang="en-US" sz="4800" b="1" dirty="0" err="1" smtClean="0">
                <a:solidFill>
                  <a:srgbClr val="FF0000"/>
                </a:solidFill>
              </a:rPr>
              <a:t>Git</a:t>
            </a:r>
            <a:r>
              <a:rPr lang="en-US" altLang="en-US" sz="4800" b="1" dirty="0" smtClean="0">
                <a:solidFill>
                  <a:srgbClr val="FF0000"/>
                </a:solidFill>
              </a:rPr>
              <a:t> as a Local Program</a:t>
            </a:r>
            <a:endParaRPr lang="en-US" altLang="en-US" sz="48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00200" y="1828800"/>
            <a:ext cx="10668000" cy="121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</a:rPr>
              <a:t>Download from :</a:t>
            </a:r>
            <a:br>
              <a:rPr lang="en-US" dirty="0" smtClean="0">
                <a:ea typeface="+mn-ea"/>
              </a:rPr>
            </a:br>
            <a:r>
              <a:rPr lang="en-US" dirty="0"/>
              <a:t>https://git-scm.com/downloads</a:t>
            </a:r>
          </a:p>
          <a:p>
            <a:pPr marL="0" indent="0">
              <a:buNone/>
              <a:defRPr/>
            </a:pPr>
            <a:r>
              <a:rPr lang="en-US" dirty="0" smtClean="0">
                <a:ea typeface="+mn-ea"/>
              </a:rPr>
              <a:t> </a:t>
            </a:r>
          </a:p>
          <a:p>
            <a:pPr>
              <a:defRPr/>
            </a:pPr>
            <a:endParaRPr lang="en-US" dirty="0" smtClean="0">
              <a:ea typeface="+mn-ea"/>
            </a:endParaRPr>
          </a:p>
          <a:p>
            <a:pPr lvl="1">
              <a:defRPr/>
            </a:pPr>
            <a:endParaRPr lang="en-US" dirty="0">
              <a:ea typeface="+mn-ea"/>
            </a:endParaRPr>
          </a:p>
        </p:txBody>
      </p:sp>
      <p:sp>
        <p:nvSpPr>
          <p:cNvPr id="21507" name="Slide Number Placeholder 1"/>
          <p:cNvSpPr txBox="1">
            <a:spLocks/>
          </p:cNvSpPr>
          <p:nvPr/>
        </p:nvSpPr>
        <p:spPr bwMode="auto">
          <a:xfrm>
            <a:off x="5643880" y="8509001"/>
            <a:ext cx="341376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852" tIns="67926" rIns="135852" bIns="67926" anchor="b"/>
          <a:lstStyle>
            <a:lvl1pPr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9pPr>
          </a:lstStyle>
          <a:p>
            <a:pPr algn="ctr"/>
            <a:fld id="{964AF0FB-5203-44D0-BC98-6E4D18E7CD35}" type="slidenum">
              <a:rPr lang="en-US" altLang="en-US" sz="1800">
                <a:solidFill>
                  <a:schemeClr val="bg1"/>
                </a:solidFill>
              </a:rPr>
              <a:pPr algn="ctr"/>
              <a:t>5</a:t>
            </a:fld>
            <a:endParaRPr lang="en-US" altLang="en-US" sz="1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276600"/>
            <a:ext cx="8686800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600200" y="609600"/>
            <a:ext cx="12435840" cy="1068916"/>
          </a:xfrm>
        </p:spPr>
        <p:txBody>
          <a:bodyPr/>
          <a:lstStyle/>
          <a:p>
            <a:pPr algn="ctr"/>
            <a:r>
              <a:rPr lang="en-US" altLang="en-US" sz="4800" b="1" dirty="0" smtClean="0">
                <a:solidFill>
                  <a:srgbClr val="FF0000"/>
                </a:solidFill>
              </a:rPr>
              <a:t>Set Up </a:t>
            </a:r>
            <a:r>
              <a:rPr lang="en-US" altLang="en-US" sz="4800" b="1" dirty="0" err="1" smtClean="0">
                <a:solidFill>
                  <a:srgbClr val="FF0000"/>
                </a:solidFill>
              </a:rPr>
              <a:t>Github</a:t>
            </a:r>
            <a:endParaRPr lang="en-US" altLang="en-US" sz="48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00200" y="1828800"/>
            <a:ext cx="10668000" cy="121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</a:rPr>
              <a:t>Create a </a:t>
            </a:r>
            <a:r>
              <a:rPr lang="en-US" dirty="0" err="1" smtClean="0">
                <a:ea typeface="+mn-ea"/>
              </a:rPr>
              <a:t>Github</a:t>
            </a:r>
            <a:r>
              <a:rPr lang="en-US" dirty="0" smtClean="0">
                <a:ea typeface="+mn-ea"/>
              </a:rPr>
              <a:t> account:</a:t>
            </a:r>
            <a:br>
              <a:rPr lang="en-US" dirty="0" smtClean="0">
                <a:ea typeface="+mn-ea"/>
              </a:rPr>
            </a:br>
            <a:r>
              <a:rPr lang="en-US" dirty="0" smtClean="0">
                <a:ea typeface="+mn-ea"/>
                <a:hlinkClick r:id="rId3"/>
              </a:rPr>
              <a:t>https://github.com/join</a:t>
            </a:r>
            <a:endParaRPr lang="en-US" dirty="0" smtClean="0">
              <a:ea typeface="+mn-ea"/>
            </a:endParaRPr>
          </a:p>
          <a:p>
            <a:pPr>
              <a:defRPr/>
            </a:pPr>
            <a:endParaRPr lang="en-US" dirty="0" smtClean="0">
              <a:ea typeface="+mn-ea"/>
            </a:endParaRPr>
          </a:p>
          <a:p>
            <a:pPr>
              <a:defRPr/>
            </a:pPr>
            <a:endParaRPr lang="en-US" dirty="0" smtClean="0">
              <a:ea typeface="+mn-ea"/>
            </a:endParaRPr>
          </a:p>
          <a:p>
            <a:pPr lvl="1">
              <a:defRPr/>
            </a:pPr>
            <a:endParaRPr lang="en-US" dirty="0">
              <a:ea typeface="+mn-ea"/>
            </a:endParaRPr>
          </a:p>
        </p:txBody>
      </p:sp>
      <p:sp>
        <p:nvSpPr>
          <p:cNvPr id="21507" name="Slide Number Placeholder 1"/>
          <p:cNvSpPr txBox="1">
            <a:spLocks/>
          </p:cNvSpPr>
          <p:nvPr/>
        </p:nvSpPr>
        <p:spPr bwMode="auto">
          <a:xfrm>
            <a:off x="5643880" y="8509001"/>
            <a:ext cx="341376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852" tIns="67926" rIns="135852" bIns="67926" anchor="b"/>
          <a:lstStyle>
            <a:lvl1pPr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9pPr>
          </a:lstStyle>
          <a:p>
            <a:pPr algn="ctr"/>
            <a:fld id="{964AF0FB-5203-44D0-BC98-6E4D18E7CD35}" type="slidenum">
              <a:rPr lang="en-US" altLang="en-US" sz="1800">
                <a:solidFill>
                  <a:schemeClr val="bg1"/>
                </a:solidFill>
              </a:rPr>
              <a:pPr algn="ctr"/>
              <a:t>6</a:t>
            </a:fld>
            <a:endParaRPr lang="en-US" altLang="en-US" sz="1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046956"/>
            <a:ext cx="8615038" cy="454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600200" y="609600"/>
            <a:ext cx="12435840" cy="1068916"/>
          </a:xfrm>
        </p:spPr>
        <p:txBody>
          <a:bodyPr/>
          <a:lstStyle/>
          <a:p>
            <a:pPr algn="ctr"/>
            <a:r>
              <a:rPr lang="en-US" altLang="en-US" sz="4800" b="1" dirty="0" smtClean="0">
                <a:solidFill>
                  <a:srgbClr val="FF0000"/>
                </a:solidFill>
              </a:rPr>
              <a:t>Connect </a:t>
            </a:r>
            <a:r>
              <a:rPr lang="en-US" altLang="en-US" sz="4800" b="1" dirty="0" err="1" smtClean="0">
                <a:solidFill>
                  <a:srgbClr val="FF0000"/>
                </a:solidFill>
              </a:rPr>
              <a:t>Github</a:t>
            </a:r>
            <a:r>
              <a:rPr lang="en-US" altLang="en-US" sz="4800" b="1" dirty="0" smtClean="0">
                <a:solidFill>
                  <a:srgbClr val="FF0000"/>
                </a:solidFill>
              </a:rPr>
              <a:t> with </a:t>
            </a:r>
            <a:r>
              <a:rPr lang="en-US" altLang="en-US" sz="4800" b="1" dirty="0" err="1" smtClean="0">
                <a:solidFill>
                  <a:srgbClr val="FF0000"/>
                </a:solidFill>
              </a:rPr>
              <a:t>Webstorm</a:t>
            </a:r>
            <a:endParaRPr lang="en-US" altLang="en-US" sz="48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00200" y="1828800"/>
            <a:ext cx="11277600" cy="121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</a:rPr>
              <a:t>In </a:t>
            </a:r>
            <a:r>
              <a:rPr lang="en-US" dirty="0" err="1" smtClean="0">
                <a:ea typeface="+mn-ea"/>
              </a:rPr>
              <a:t>Webstorm</a:t>
            </a:r>
            <a:r>
              <a:rPr lang="en-US" dirty="0" smtClean="0">
                <a:ea typeface="+mn-ea"/>
              </a:rPr>
              <a:t> press (</a:t>
            </a:r>
            <a:r>
              <a:rPr lang="en-US" dirty="0" err="1" smtClean="0">
                <a:ea typeface="+mn-ea"/>
              </a:rPr>
              <a:t>Ctrl+Alt+S</a:t>
            </a:r>
            <a:r>
              <a:rPr lang="en-US" dirty="0" smtClean="0">
                <a:ea typeface="+mn-ea"/>
              </a:rPr>
              <a:t>) for system preferences. </a:t>
            </a:r>
          </a:p>
          <a:p>
            <a:pPr>
              <a:defRPr/>
            </a:pPr>
            <a:r>
              <a:rPr lang="en-US" dirty="0" smtClean="0"/>
              <a:t>Select Version control </a:t>
            </a:r>
            <a:r>
              <a:rPr lang="en-US" dirty="0" err="1" smtClean="0"/>
              <a:t>Git</a:t>
            </a:r>
            <a:r>
              <a:rPr lang="en-US" dirty="0" smtClean="0"/>
              <a:t>. Enter the path to the git.exe</a:t>
            </a:r>
            <a:r>
              <a:rPr lang="en-US" dirty="0" smtClean="0">
                <a:ea typeface="+mn-ea"/>
              </a:rPr>
              <a:t/>
            </a:r>
            <a:br>
              <a:rPr lang="en-US" dirty="0" smtClean="0">
                <a:ea typeface="+mn-ea"/>
              </a:rPr>
            </a:br>
            <a:endParaRPr lang="en-US" dirty="0" smtClean="0">
              <a:ea typeface="+mn-ea"/>
            </a:endParaRPr>
          </a:p>
          <a:p>
            <a:pPr>
              <a:defRPr/>
            </a:pPr>
            <a:endParaRPr lang="en-US" dirty="0" smtClean="0">
              <a:ea typeface="+mn-ea"/>
            </a:endParaRPr>
          </a:p>
          <a:p>
            <a:pPr lvl="1">
              <a:defRPr/>
            </a:pPr>
            <a:endParaRPr lang="en-US" dirty="0">
              <a:ea typeface="+mn-ea"/>
            </a:endParaRPr>
          </a:p>
        </p:txBody>
      </p:sp>
      <p:sp>
        <p:nvSpPr>
          <p:cNvPr id="21507" name="Slide Number Placeholder 1"/>
          <p:cNvSpPr txBox="1">
            <a:spLocks/>
          </p:cNvSpPr>
          <p:nvPr/>
        </p:nvSpPr>
        <p:spPr bwMode="auto">
          <a:xfrm>
            <a:off x="5643880" y="8509001"/>
            <a:ext cx="341376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852" tIns="67926" rIns="135852" bIns="67926" anchor="b"/>
          <a:lstStyle>
            <a:lvl1pPr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9pPr>
          </a:lstStyle>
          <a:p>
            <a:pPr algn="ctr"/>
            <a:fld id="{964AF0FB-5203-44D0-BC98-6E4D18E7CD35}" type="slidenum">
              <a:rPr lang="en-US" altLang="en-US" sz="1800">
                <a:solidFill>
                  <a:schemeClr val="bg1"/>
                </a:solidFill>
              </a:rPr>
              <a:pPr algn="ctr"/>
              <a:t>7</a:t>
            </a:fld>
            <a:endParaRPr lang="en-US" altLang="en-US" sz="1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788" y="3198284"/>
            <a:ext cx="6959183" cy="486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600200" y="609600"/>
            <a:ext cx="12435840" cy="1068916"/>
          </a:xfrm>
        </p:spPr>
        <p:txBody>
          <a:bodyPr/>
          <a:lstStyle/>
          <a:p>
            <a:pPr algn="ctr"/>
            <a:r>
              <a:rPr lang="en-US" altLang="en-US" sz="4800" b="1" dirty="0" smtClean="0">
                <a:solidFill>
                  <a:srgbClr val="FF0000"/>
                </a:solidFill>
              </a:rPr>
              <a:t>Add </a:t>
            </a:r>
            <a:r>
              <a:rPr lang="en-US" altLang="en-US" sz="4800" b="1" dirty="0" err="1" smtClean="0">
                <a:solidFill>
                  <a:srgbClr val="FF0000"/>
                </a:solidFill>
              </a:rPr>
              <a:t>Github</a:t>
            </a:r>
            <a:r>
              <a:rPr lang="en-US" altLang="en-US" sz="4800" b="1" dirty="0" smtClean="0">
                <a:solidFill>
                  <a:srgbClr val="FF0000"/>
                </a:solidFill>
              </a:rPr>
              <a:t> Password to </a:t>
            </a:r>
            <a:r>
              <a:rPr lang="en-US" altLang="en-US" sz="4800" b="1" dirty="0" err="1" smtClean="0">
                <a:solidFill>
                  <a:srgbClr val="FF0000"/>
                </a:solidFill>
              </a:rPr>
              <a:t>Webstorm</a:t>
            </a:r>
            <a:endParaRPr lang="en-US" altLang="en-US" sz="48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00200" y="1828800"/>
            <a:ext cx="11277600" cy="12192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ea typeface="+mn-ea"/>
              </a:rPr>
              <a:t>In </a:t>
            </a:r>
            <a:r>
              <a:rPr lang="en-US" sz="2800" dirty="0" err="1" smtClean="0">
                <a:ea typeface="+mn-ea"/>
              </a:rPr>
              <a:t>Webstorm</a:t>
            </a:r>
            <a:r>
              <a:rPr lang="en-US" sz="2800" dirty="0" smtClean="0">
                <a:ea typeface="+mn-ea"/>
              </a:rPr>
              <a:t> press (</a:t>
            </a:r>
            <a:r>
              <a:rPr lang="en-US" sz="2800" dirty="0" err="1" smtClean="0">
                <a:ea typeface="+mn-ea"/>
              </a:rPr>
              <a:t>Ctrl+Alt+S</a:t>
            </a:r>
            <a:r>
              <a:rPr lang="en-US" sz="2800" dirty="0" smtClean="0">
                <a:ea typeface="+mn-ea"/>
              </a:rPr>
              <a:t>) for system preferences</a:t>
            </a:r>
          </a:p>
          <a:p>
            <a:pPr>
              <a:defRPr/>
            </a:pPr>
            <a:r>
              <a:rPr lang="en-US" sz="2800" dirty="0" smtClean="0"/>
              <a:t>Select</a:t>
            </a:r>
            <a:r>
              <a:rPr lang="en-US" dirty="0" smtClean="0"/>
              <a:t> </a:t>
            </a:r>
            <a:r>
              <a:rPr lang="en-US" sz="2800" dirty="0" smtClean="0"/>
              <a:t>Appearance </a:t>
            </a:r>
            <a:r>
              <a:rPr lang="en-US" sz="2800" dirty="0"/>
              <a:t>and Behavior | System Settings | Passwords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dirty="0" smtClean="0">
              <a:ea typeface="+mn-ea"/>
            </a:endParaRPr>
          </a:p>
          <a:p>
            <a:pPr>
              <a:defRPr/>
            </a:pPr>
            <a:endParaRPr lang="en-US" dirty="0" smtClean="0">
              <a:ea typeface="+mn-ea"/>
            </a:endParaRPr>
          </a:p>
          <a:p>
            <a:pPr lvl="1">
              <a:defRPr/>
            </a:pPr>
            <a:endParaRPr lang="en-US" dirty="0">
              <a:ea typeface="+mn-ea"/>
            </a:endParaRPr>
          </a:p>
        </p:txBody>
      </p:sp>
      <p:sp>
        <p:nvSpPr>
          <p:cNvPr id="21507" name="Slide Number Placeholder 1"/>
          <p:cNvSpPr txBox="1">
            <a:spLocks/>
          </p:cNvSpPr>
          <p:nvPr/>
        </p:nvSpPr>
        <p:spPr bwMode="auto">
          <a:xfrm>
            <a:off x="5643880" y="8509001"/>
            <a:ext cx="341376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852" tIns="67926" rIns="135852" bIns="67926" anchor="b"/>
          <a:lstStyle>
            <a:lvl1pPr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9pPr>
          </a:lstStyle>
          <a:p>
            <a:pPr algn="ctr"/>
            <a:fld id="{964AF0FB-5203-44D0-BC98-6E4D18E7CD35}" type="slidenum">
              <a:rPr lang="en-US" altLang="en-US" sz="1800">
                <a:solidFill>
                  <a:schemeClr val="bg1"/>
                </a:solidFill>
              </a:rPr>
              <a:pPr algn="ctr"/>
              <a:t>8</a:t>
            </a:fld>
            <a:endParaRPr lang="en-US" altLang="en-US" sz="1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016685"/>
            <a:ext cx="7175787" cy="502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6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600200" y="609600"/>
            <a:ext cx="12435840" cy="1068916"/>
          </a:xfrm>
        </p:spPr>
        <p:txBody>
          <a:bodyPr/>
          <a:lstStyle/>
          <a:p>
            <a:pPr algn="ctr"/>
            <a:r>
              <a:rPr lang="en-US" altLang="en-US" sz="4800" b="1" dirty="0" smtClean="0">
                <a:solidFill>
                  <a:srgbClr val="FF0000"/>
                </a:solidFill>
              </a:rPr>
              <a:t>Create a Repository</a:t>
            </a:r>
            <a:endParaRPr lang="en-US" altLang="en-US" sz="48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00200" y="1828800"/>
            <a:ext cx="10591800" cy="10668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ea typeface="+mn-ea"/>
              </a:rPr>
              <a:t>Click the + sign in the upper right corner </a:t>
            </a:r>
          </a:p>
          <a:p>
            <a:pPr>
              <a:defRPr/>
            </a:pPr>
            <a:r>
              <a:rPr lang="en-US" sz="2800" dirty="0" smtClean="0"/>
              <a:t>Choose “Create New repository”</a:t>
            </a:r>
            <a:endParaRPr lang="en-US" sz="2800" dirty="0" smtClean="0">
              <a:ea typeface="+mn-ea"/>
            </a:endParaRPr>
          </a:p>
        </p:txBody>
      </p:sp>
      <p:sp>
        <p:nvSpPr>
          <p:cNvPr id="21507" name="Slide Number Placeholder 1"/>
          <p:cNvSpPr txBox="1">
            <a:spLocks/>
          </p:cNvSpPr>
          <p:nvPr/>
        </p:nvSpPr>
        <p:spPr bwMode="auto">
          <a:xfrm>
            <a:off x="5643880" y="8509001"/>
            <a:ext cx="341376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852" tIns="67926" rIns="135852" bIns="67926" anchor="b"/>
          <a:lstStyle>
            <a:lvl1pPr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TC Stone Sans Std Medium" pitchFamily="34" charset="0"/>
                <a:ea typeface="MS PGothic" pitchFamily="34" charset="-128"/>
              </a:defRPr>
            </a:lvl9pPr>
          </a:lstStyle>
          <a:p>
            <a:pPr algn="ctr"/>
            <a:fld id="{964AF0FB-5203-44D0-BC98-6E4D18E7CD35}" type="slidenum">
              <a:rPr lang="en-US" altLang="en-US" sz="1800">
                <a:solidFill>
                  <a:schemeClr val="bg1"/>
                </a:solidFill>
              </a:rPr>
              <a:pPr algn="ctr"/>
              <a:t>9</a:t>
            </a:fld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895600"/>
            <a:ext cx="906201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ITC Stone Sans Std Semibold"/>
        <a:ea typeface="ＭＳ Ｐゴシック"/>
        <a:cs typeface="ＭＳ Ｐゴシック"/>
      </a:majorFont>
      <a:minorFont>
        <a:latin typeface="ITC Stone Sans Std Semibold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1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1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439</Words>
  <Application>Microsoft Office PowerPoint</Application>
  <PresentationFormat>Custom</PresentationFormat>
  <Paragraphs>96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ＭＳ Ｐゴシック</vt:lpstr>
      <vt:lpstr>ＭＳ Ｐゴシック</vt:lpstr>
      <vt:lpstr>Arial</vt:lpstr>
      <vt:lpstr>Calibri</vt:lpstr>
      <vt:lpstr>ITC Stone Sans Std Medium</vt:lpstr>
      <vt:lpstr>ITC Stone Sans Std Semibold</vt:lpstr>
      <vt:lpstr>Wingdings</vt:lpstr>
      <vt:lpstr>ヒラギノ角ゴ Pro W3</vt:lpstr>
      <vt:lpstr>Blank Presentation</vt:lpstr>
      <vt:lpstr>Office Theme</vt:lpstr>
      <vt:lpstr>Introduction to Github and Webstorm</vt:lpstr>
      <vt:lpstr>What is Github?</vt:lpstr>
      <vt:lpstr>Benefits of Github</vt:lpstr>
      <vt:lpstr>Install Webstorm</vt:lpstr>
      <vt:lpstr>Install Git as a Local Program</vt:lpstr>
      <vt:lpstr>Set Up Github</vt:lpstr>
      <vt:lpstr>Connect Github with Webstorm</vt:lpstr>
      <vt:lpstr>Add Github Password to Webstorm</vt:lpstr>
      <vt:lpstr>Create a Repository</vt:lpstr>
      <vt:lpstr>The Repository is Set-up</vt:lpstr>
      <vt:lpstr>Create a Repository from Webstorm</vt:lpstr>
      <vt:lpstr>Import a Repository from Github</vt:lpstr>
      <vt:lpstr>Creating a Webstorm File</vt:lpstr>
      <vt:lpstr>Add files to Git</vt:lpstr>
      <vt:lpstr>Commit Your Changes</vt:lpstr>
      <vt:lpstr>Push Change to Remote Repository</vt:lpstr>
      <vt:lpstr>File is now on Github</vt:lpstr>
      <vt:lpstr>Set up Github Pages</vt:lpstr>
      <vt:lpstr>Choose GitHub Page Location</vt:lpstr>
      <vt:lpstr>Check your GitHub Pages</vt:lpstr>
      <vt:lpstr>References</vt:lpstr>
      <vt:lpstr>PowerPoint Presentation</vt:lpstr>
    </vt:vector>
  </TitlesOfParts>
  <Company>Foundry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Manier</dc:creator>
  <cp:lastModifiedBy>Windows User</cp:lastModifiedBy>
  <cp:revision>261</cp:revision>
  <cp:lastPrinted>2019-03-24T18:14:30Z</cp:lastPrinted>
  <dcterms:created xsi:type="dcterms:W3CDTF">2014-02-18T17:37:52Z</dcterms:created>
  <dcterms:modified xsi:type="dcterms:W3CDTF">2019-09-02T19:29:39Z</dcterms:modified>
</cp:coreProperties>
</file>