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2" r:id="rId7"/>
    <p:sldId id="267" r:id="rId8"/>
    <p:sldId id="26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5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2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79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9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68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1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8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3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9B93-64D2-4554-A887-52BB51511F05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F435-1D4B-466C-B924-30D23E037E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600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ADData_Visualization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Visualization </a:t>
            </a:r>
            <a:r>
              <a:rPr lang="en-US" altLang="ja-JP" dirty="0" smtClean="0"/>
              <a:t>of CAD data using TensorBoard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Prarthana Bataju</a:t>
            </a:r>
          </a:p>
          <a:p>
            <a:r>
              <a:rPr lang="en-US" altLang="ja-JP" dirty="0" smtClean="0"/>
              <a:t>2017.10.19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4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TensorBoard</a:t>
            </a:r>
            <a:r>
              <a:rPr lang="en-US" altLang="ja-JP" dirty="0" smtClean="0"/>
              <a:t>-”Visualize your learning”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Neural network can be a blac</a:t>
            </a:r>
            <a:r>
              <a:rPr lang="en-US" altLang="ja-JP" dirty="0" smtClean="0"/>
              <a:t>k box so tensorboard works as a flashlight for it.</a:t>
            </a:r>
            <a:endParaRPr kumimoji="1" lang="en-US" altLang="ja-JP" dirty="0" smtClean="0"/>
          </a:p>
          <a:p>
            <a:r>
              <a:rPr kumimoji="1" lang="en-US" altLang="ja-JP" dirty="0" smtClean="0"/>
              <a:t>Is a browser based application that helps to visualize our training parameters.</a:t>
            </a:r>
          </a:p>
          <a:p>
            <a:r>
              <a:rPr lang="en-US" altLang="ja-JP" dirty="0" smtClean="0"/>
              <a:t>Launch tensorboard</a:t>
            </a:r>
          </a:p>
          <a:p>
            <a:pPr lvl="1"/>
            <a:r>
              <a:rPr kumimoji="1" lang="en-US" altLang="ja-JP" dirty="0" smtClean="0"/>
              <a:t>Tensorboard --logdir=“path” --DEBUG</a:t>
            </a:r>
          </a:p>
          <a:p>
            <a:pPr lvl="1"/>
            <a:r>
              <a:rPr lang="en-US" altLang="ja-JP" dirty="0" smtClean="0"/>
              <a:t>You can navigate to </a:t>
            </a:r>
            <a:r>
              <a:rPr lang="en-US" altLang="ja-JP" dirty="0" smtClean="0">
                <a:hlinkClick r:id="rId2"/>
              </a:rPr>
              <a:t>http://0.0.0.0:6006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9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TensorBoard</a:t>
            </a:r>
            <a:r>
              <a:rPr lang="en-US" altLang="ja-JP" dirty="0" smtClean="0"/>
              <a:t>-Embedding Visualization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Is a powerful technique to understand what your algorithm learned.</a:t>
            </a:r>
          </a:p>
          <a:p>
            <a:r>
              <a:rPr lang="en-US" altLang="ja-JP" dirty="0" smtClean="0"/>
              <a:t>How visualize is done?</a:t>
            </a:r>
          </a:p>
          <a:p>
            <a:pPr lvl="1"/>
            <a:r>
              <a:rPr lang="en-US" altLang="ja-JP" dirty="0" smtClean="0"/>
              <a:t>Use pooling layer data to visualize the data.</a:t>
            </a:r>
          </a:p>
          <a:p>
            <a:pPr lvl="2"/>
            <a:r>
              <a:rPr lang="en-US" altLang="ja-JP" dirty="0" smtClean="0"/>
              <a:t>We are pooling a </a:t>
            </a:r>
            <a:r>
              <a:rPr lang="en-US" altLang="ja-JP" dirty="0" err="1" smtClean="0"/>
              <a:t>png</a:t>
            </a:r>
            <a:r>
              <a:rPr lang="en-US" altLang="ja-JP" dirty="0" smtClean="0"/>
              <a:t> file and a .</a:t>
            </a:r>
            <a:r>
              <a:rPr lang="en-US" altLang="ja-JP" dirty="0" err="1" smtClean="0"/>
              <a:t>tsv</a:t>
            </a:r>
            <a:r>
              <a:rPr lang="en-US" altLang="ja-JP" dirty="0" smtClean="0"/>
              <a:t> file.</a:t>
            </a:r>
          </a:p>
          <a:p>
            <a:pPr lvl="3"/>
            <a:r>
              <a:rPr lang="en-US" altLang="ja-JP" dirty="0" smtClean="0"/>
              <a:t>PNG File</a:t>
            </a:r>
          </a:p>
          <a:p>
            <a:pPr lvl="4"/>
            <a:r>
              <a:rPr lang="en-US" altLang="ja-JP" dirty="0" smtClean="0"/>
              <a:t>The images are cut into layers, starting from top left to bottom right as a matrix.</a:t>
            </a:r>
          </a:p>
          <a:p>
            <a:pPr lvl="4"/>
            <a:r>
              <a:rPr lang="en-US" altLang="ja-JP" dirty="0" smtClean="0"/>
              <a:t>Values are directly coming from PNG file in tensorboard for visualization</a:t>
            </a:r>
          </a:p>
          <a:p>
            <a:pPr lvl="3"/>
            <a:r>
              <a:rPr lang="en-US" altLang="ja-JP" dirty="0" smtClean="0"/>
              <a:t>TSV File</a:t>
            </a:r>
          </a:p>
          <a:p>
            <a:pPr lvl="4"/>
            <a:r>
              <a:rPr lang="en-US" altLang="ja-JP" dirty="0" smtClean="0"/>
              <a:t>These are associated numbers and every number are associated with the PNG value.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7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Visualization File</a:t>
            </a:r>
            <a:endParaRPr kumimoji="1" lang="ja-JP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59680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PNG File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.TSV FILE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2342302"/>
            <a:ext cx="3666743" cy="35437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3917"/>
          <a:stretch/>
        </p:blipFill>
        <p:spPr>
          <a:xfrm>
            <a:off x="8266967" y="2268600"/>
            <a:ext cx="1334234" cy="40201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9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Data used for visualization:</a:t>
            </a:r>
          </a:p>
          <a:p>
            <a:pPr lvl="1"/>
            <a:r>
              <a:rPr lang="en-US" altLang="ja-JP" dirty="0" smtClean="0"/>
              <a:t>Step 1: First we train the CAD data using tensorflow, Inception V3 network(or any network).</a:t>
            </a:r>
          </a:p>
          <a:p>
            <a:pPr lvl="1"/>
            <a:r>
              <a:rPr kumimoji="1" lang="en-US" altLang="ja-JP" dirty="0" smtClean="0"/>
              <a:t>Step 2: We extract the features form the second last layer(Pooling) from the inception V3 network.</a:t>
            </a:r>
          </a:p>
          <a:p>
            <a:pPr lvl="1"/>
            <a:r>
              <a:rPr lang="en-US" altLang="ja-JP" dirty="0" smtClean="0"/>
              <a:t>Step 3: We make .</a:t>
            </a:r>
            <a:r>
              <a:rPr lang="en-US" altLang="ja-JP" dirty="0" err="1" smtClean="0"/>
              <a:t>tsv</a:t>
            </a:r>
            <a:r>
              <a:rPr lang="en-US" altLang="ja-JP" dirty="0" smtClean="0"/>
              <a:t> file and </a:t>
            </a:r>
            <a:r>
              <a:rPr lang="en-US" altLang="ja-JP" dirty="0" err="1" smtClean="0"/>
              <a:t>png</a:t>
            </a:r>
            <a:r>
              <a:rPr lang="en-US" altLang="ja-JP" dirty="0" smtClean="0"/>
              <a:t> file of the train data.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Step 4: We use the extracted features obtained from Step 2 and Step 3  data for embedding visualization in tensorboard.</a:t>
            </a:r>
            <a:endParaRPr lang="en-US" altLang="ja-JP" dirty="0"/>
          </a:p>
          <a:p>
            <a:r>
              <a:rPr lang="en-US" altLang="ja-JP" dirty="0" smtClean="0"/>
              <a:t>Data:</a:t>
            </a:r>
          </a:p>
          <a:p>
            <a:pPr lvl="1"/>
            <a:r>
              <a:rPr lang="en-US" altLang="ja-JP" dirty="0" smtClean="0"/>
              <a:t>Categories Used: 16(Shaft, Linear Bushing, Rib, Locating Pin, Hinge Pin and so on…)</a:t>
            </a:r>
          </a:p>
          <a:p>
            <a:pPr lvl="1"/>
            <a:r>
              <a:rPr lang="en-US" altLang="ja-JP" dirty="0" smtClean="0"/>
              <a:t>Each category contain maximum 200 images (for testing).</a:t>
            </a:r>
          </a:p>
          <a:p>
            <a:r>
              <a:rPr lang="en-US" altLang="ja-JP" dirty="0" smtClean="0"/>
              <a:t>Advantage</a:t>
            </a:r>
          </a:p>
          <a:p>
            <a:pPr lvl="1"/>
            <a:r>
              <a:rPr lang="en-US" altLang="ja-JP" dirty="0" smtClean="0"/>
              <a:t>How the data are trained.</a:t>
            </a:r>
          </a:p>
          <a:p>
            <a:pPr lvl="1"/>
            <a:r>
              <a:rPr lang="en-US" altLang="ja-JP" dirty="0" smtClean="0"/>
              <a:t>Clustering of same types of images/ </a:t>
            </a:r>
            <a:r>
              <a:rPr lang="en-US" altLang="ja-JP" smtClean="0"/>
              <a:t>data</a:t>
            </a:r>
            <a:r>
              <a:rPr lang="en-US" altLang="ja-JP"/>
              <a:t> </a:t>
            </a:r>
            <a:r>
              <a:rPr lang="en-US" altLang="ja-JP" smtClean="0"/>
              <a:t>together.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Clear visualization of trained data.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96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PCA Visualization</a:t>
            </a:r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474" y="4206736"/>
            <a:ext cx="2204498" cy="14696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776" y="2720657"/>
            <a:ext cx="3193103" cy="23043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876271" y="4463281"/>
            <a:ext cx="1696701" cy="1302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94581" y="2765901"/>
            <a:ext cx="5906474" cy="3000193"/>
            <a:chOff x="194581" y="2765901"/>
            <a:chExt cx="5906474" cy="3000193"/>
          </a:xfrm>
        </p:grpSpPr>
        <p:pic>
          <p:nvPicPr>
            <p:cNvPr id="4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581" y="4206735"/>
              <a:ext cx="2348353" cy="146966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1282" y="2765901"/>
              <a:ext cx="3289773" cy="263114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738138" y="4463281"/>
              <a:ext cx="1819245" cy="1302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738138" y="2765901"/>
              <a:ext cx="2073144" cy="16973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557383" y="5397047"/>
              <a:ext cx="3538617" cy="369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8572972" y="5024995"/>
            <a:ext cx="3401907" cy="7410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72018" y="2720657"/>
            <a:ext cx="1909758" cy="1742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638" y="1889185"/>
            <a:ext cx="11964837" cy="45202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219647" y="2329132"/>
            <a:ext cx="43130" cy="40802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1901999"/>
            <a:ext cx="9700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/>
              <a:t>PCA(Principal </a:t>
            </a:r>
            <a:r>
              <a:rPr lang="en-US" altLang="ja-JP" sz="2400" dirty="0"/>
              <a:t>Component </a:t>
            </a:r>
            <a:r>
              <a:rPr lang="en-US" altLang="ja-JP" sz="2400" dirty="0" smtClean="0"/>
              <a:t>Analysis) is a technique to visualize the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88854" y="5861098"/>
            <a:ext cx="3519578" cy="422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Fig: With respect to Category 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0182" y="5866496"/>
            <a:ext cx="3519578" cy="422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Fig: With respect to CAD Images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T-SNE Visualization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Another technique </a:t>
            </a:r>
            <a:r>
              <a:rPr lang="en-US" altLang="ja-JP" sz="2000" dirty="0"/>
              <a:t>to visualize the </a:t>
            </a:r>
            <a:r>
              <a:rPr lang="en-US" altLang="ja-JP" sz="2000" dirty="0" smtClean="0"/>
              <a:t>data</a:t>
            </a:r>
          </a:p>
          <a:p>
            <a:r>
              <a:rPr lang="en-US" altLang="ja-JP" sz="2000" dirty="0" smtClean="0"/>
              <a:t>To place the neighbor close to each other</a:t>
            </a:r>
          </a:p>
          <a:p>
            <a:r>
              <a:rPr kumimoji="1" lang="en-US" altLang="ja-JP" sz="2000" dirty="0" smtClean="0"/>
              <a:t>Figure shows clustering of same typ</a:t>
            </a:r>
            <a:r>
              <a:rPr lang="en-US" altLang="ja-JP" sz="2000" dirty="0" smtClean="0"/>
              <a:t>e of data images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56490" y="3133215"/>
            <a:ext cx="9214032" cy="3328893"/>
            <a:chOff x="1946370" y="3508118"/>
            <a:chExt cx="10011120" cy="346622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2"/>
            <a:srcRect t="6838"/>
            <a:stretch/>
          </p:blipFill>
          <p:spPr>
            <a:xfrm>
              <a:off x="1946370" y="3508118"/>
              <a:ext cx="5743776" cy="3466227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>
              <a:off x="6014616" y="6668250"/>
              <a:ext cx="2473777" cy="776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488393" y="6605013"/>
              <a:ext cx="1552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Fr017_Rib</a:t>
              </a:r>
              <a:endParaRPr kumimoji="1" lang="ja-JP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47185" y="5124621"/>
              <a:ext cx="3024649" cy="38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Fr016_Height Adjusting Pin</a:t>
              </a:r>
              <a:endParaRPr kumimoji="1" lang="ja-JP" alt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7405868" y="6073686"/>
              <a:ext cx="841704" cy="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6476463" y="5340443"/>
              <a:ext cx="2270721" cy="2915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247572" y="5890014"/>
              <a:ext cx="282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Fr007_SupportUnit</a:t>
              </a:r>
              <a:endParaRPr kumimoji="1" lang="ja-JP" alt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015848" y="3701422"/>
              <a:ext cx="3102273" cy="3380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133057" y="3526989"/>
              <a:ext cx="282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Fr010_LocatingPin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50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056655" y="3367385"/>
            <a:ext cx="1964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 action="ppaction://hlinkfile"/>
              </a:rPr>
              <a:t>VIDEO</a:t>
            </a:r>
            <a:endParaRPr lang="en-US" altLang="ja-JP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9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349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Wingdings</vt:lpstr>
      <vt:lpstr>Office Theme</vt:lpstr>
      <vt:lpstr>Visualization of CAD data using TensorBoard</vt:lpstr>
      <vt:lpstr>TensorBoard-”Visualize your learning”</vt:lpstr>
      <vt:lpstr>TensorBoard-Embedding Visualization</vt:lpstr>
      <vt:lpstr>Visualization File</vt:lpstr>
      <vt:lpstr>PowerPoint Presentation</vt:lpstr>
      <vt:lpstr>PCA Visualization</vt:lpstr>
      <vt:lpstr>T-SNE Visualization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CAD data using TensorBoard</dc:title>
  <dc:creator>Prarthana_Bataju</dc:creator>
  <cp:lastModifiedBy>Prarthana_Bataju</cp:lastModifiedBy>
  <cp:revision>35</cp:revision>
  <dcterms:created xsi:type="dcterms:W3CDTF">2017-10-19T06:06:00Z</dcterms:created>
  <dcterms:modified xsi:type="dcterms:W3CDTF">2017-10-20T01:22:43Z</dcterms:modified>
</cp:coreProperties>
</file>