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FD817-E3CF-4A14-BCBF-26118C25D14E}" v="11" dt="2024-08-27T15:57:0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97e6abb22be13cb/Documents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97e6abb22be13cb/Documen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[Book1.xlsx]Sheet2!PivotTable11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Sum of Desired Salary by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313648293963255"/>
          <c:y val="0.27717373869932921"/>
          <c:w val="0.82686351706036743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Sheet2!$A$4:$A$8</c:f>
              <c:strCache>
                <c:ptCount val="5"/>
                <c:pt idx="0">
                  <c:v>Applied</c:v>
                </c:pt>
                <c:pt idx="1">
                  <c:v>In Review</c:v>
                </c:pt>
                <c:pt idx="2">
                  <c:v>Interviewing</c:v>
                </c:pt>
                <c:pt idx="3">
                  <c:v>Offered</c:v>
                </c:pt>
                <c:pt idx="4">
                  <c:v>Rejected</c:v>
                </c:pt>
              </c:strCache>
            </c:strRef>
          </c:cat>
          <c:val>
            <c:numRef>
              <c:f>Sheet2!$B$4:$B$8</c:f>
              <c:numCache>
                <c:formatCode>General</c:formatCode>
                <c:ptCount val="5"/>
                <c:pt idx="0">
                  <c:v>40482380.159999952</c:v>
                </c:pt>
                <c:pt idx="1">
                  <c:v>38090252.850000009</c:v>
                </c:pt>
                <c:pt idx="2">
                  <c:v>38704000.560000002</c:v>
                </c:pt>
                <c:pt idx="3">
                  <c:v>40101869.630000047</c:v>
                </c:pt>
                <c:pt idx="4">
                  <c:v>37858669.479999989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B-44BB-8F3C-B5F12B393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3226368"/>
        <c:axId val="2033231648"/>
      </c:barChart>
      <c:catAx>
        <c:axId val="2033226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231648"/>
        <c:crosses val="autoZero"/>
        <c:auto val="1"/>
        <c:lblAlgn val="ctr"/>
        <c:lblOffset val="100"/>
        <c:noMultiLvlLbl val="0"/>
      </c:catAx>
      <c:valAx>
        <c:axId val="203323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226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[Book1.xlsx]Sheet4!PivotTable5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Sheet4!$A$4:$A$6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Other</c:v>
                </c:pt>
              </c:strCache>
            </c:strRef>
          </c:cat>
          <c:val>
            <c:numRef>
              <c:f>Sheet4!$B$4:$B$6</c:f>
              <c:numCache>
                <c:formatCode>General</c:formatCode>
                <c:ptCount val="3"/>
                <c:pt idx="0">
                  <c:v>967</c:v>
                </c:pt>
                <c:pt idx="1">
                  <c:v>1030</c:v>
                </c:pt>
                <c:pt idx="2">
                  <c:v>1003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5-465C-A835-EA2888A4A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4204272"/>
        <c:axId val="634209072"/>
      </c:barChart>
      <c:catAx>
        <c:axId val="63420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9072"/>
        <c:crosses val="autoZero"/>
        <c:auto val="1"/>
        <c:lblAlgn val="ctr"/>
        <c:lblOffset val="100"/>
        <c:noMultiLvlLbl val="0"/>
      </c:catAx>
      <c:valAx>
        <c:axId val="6342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4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87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5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28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18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577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364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3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2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4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9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5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0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3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6353-729F-4927-B43C-32026449E3CE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087051-5215-45E4-B349-B52CAA8EF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618A-EBCF-32A2-A0BB-71A639EE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44" y="1290544"/>
            <a:ext cx="10942820" cy="1437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ANAYLSIS USING EXCEL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8C64-0050-3078-5371-228CA8DE2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8309" y="3312826"/>
            <a:ext cx="7075358" cy="320440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:- RAGHAVI.R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NO:-312209338 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ID :- asunm1353312209338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DEPARTMENT:- BACHELOR OF COMMERCE (GENERAL)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COLLEGE:-ANNA ADARSH COLLEGE FOR WOMEN  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   </a:t>
            </a: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35831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6C57-AADB-6C62-4416-6F36A333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2E21-E5C1-42B7-A04E-D738B2AA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50889" cy="388077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were added according to the performance  level of the employee.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it helps the employers to select the recruiters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Formatings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used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indentify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missing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3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EA7C-2E2C-E34C-4530-E70B0CFD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220B-3DC6-705C-D193-802C9B4E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given in summary for better understanding of the employees 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are used for the data visualization  for better understanding how many people who attended the interview, status, salary expected.</a:t>
            </a:r>
          </a:p>
        </p:txBody>
      </p:sp>
    </p:spTree>
    <p:extLst>
      <p:ext uri="{BB962C8B-B14F-4D97-AF65-F5344CB8AC3E}">
        <p14:creationId xmlns:p14="http://schemas.microsoft.com/office/powerpoint/2010/main" val="416542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4CB7-92F8-D7D7-FF51-ED4D8218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D527-656F-6CA5-78E5-35EC4C75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57" y="1725875"/>
            <a:ext cx="8596668" cy="388077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used by the company for data visualizations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performance level they will be chosen  as a managers, employers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50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24A2-A510-2BBE-475A-620BE526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5371F9-16A7-E32F-A4E7-4C17917E92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02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9BE5-37AB-8FD0-2125-6C479F59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EAC4FF-6980-11F7-7A73-07A67B5F58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14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2769-5D5A-CD78-CFA1-1A754BBD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SN"/>
              </a:rPr>
              <a:t>CONCLUSION</a:t>
            </a:r>
            <a:endParaRPr lang="en-IN" dirty="0">
              <a:solidFill>
                <a:schemeClr val="tx1"/>
              </a:solidFill>
              <a:latin typeface="Times New RomaS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8483-9503-D6AD-E0E4-9236A04C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CONCLUDE  MY PROJECT BY HEREBY THERE ARE MANY EMPLOYEES WITH HIGH RATINGS HAS BEEN SELECTED AS A EMPLOYEE, MANAGERS.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4E69-9F08-F8CA-5950-A89A7DBD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4" y="714531"/>
            <a:ext cx="9755819" cy="25083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FC8B-284B-EB28-59EE-0A3C0F22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182" y="2398425"/>
            <a:ext cx="9563726" cy="37450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TITLE IS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“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DATA ”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7135-2FEB-8EC8-D521-8D6FB037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08" y="609600"/>
            <a:ext cx="8556694" cy="12336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C192-7618-4FBD-EB71-31D5741C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08" y="1843297"/>
            <a:ext cx="5303741" cy="440510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4.Our Solution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Dataset Description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6.Modelling Approach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Description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</p:txBody>
      </p:sp>
    </p:spTree>
    <p:extLst>
      <p:ext uri="{BB962C8B-B14F-4D97-AF65-F5344CB8AC3E}">
        <p14:creationId xmlns:p14="http://schemas.microsoft.com/office/powerpoint/2010/main" val="10844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CC4-9748-4446-F588-6FF6BC7F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                                                                 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0DEF-23BE-567D-2E84-572DAD27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82" y="1930399"/>
            <a:ext cx="7102562" cy="3600971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can be easily taken in a good manner were they can focus in the projects , skilled based people , country.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ratings he/she can be selected in the Recruitment data.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expected by the interviewee can be easily found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is the problem statement of my project recruitment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129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3009-1795-2E0B-F92C-4F0FC6C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C57F-D304-3EC2-E096-2C6BEA623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36096" cy="40878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project you can find ratings of the recruiters as well as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find the gender.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experience years,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desire status,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desired salary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This is the problem overview</a:t>
            </a:r>
          </a:p>
        </p:txBody>
      </p:sp>
    </p:spTree>
    <p:extLst>
      <p:ext uri="{BB962C8B-B14F-4D97-AF65-F5344CB8AC3E}">
        <p14:creationId xmlns:p14="http://schemas.microsoft.com/office/powerpoint/2010/main" val="314183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A65B-946C-5D8B-B321-F81FD55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F2D3-089C-4541-C171-0EFA6C2A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benefited by the projects</a:t>
            </a:r>
          </a:p>
          <a:p>
            <a:r>
              <a:rPr lang="en-US" b="1" dirty="0">
                <a:latin typeface="Times Ne ro"/>
              </a:rPr>
              <a:t>MY project</a:t>
            </a:r>
            <a:r>
              <a:rPr lang="en-US" dirty="0">
                <a:latin typeface="Times Ne ro"/>
              </a:rPr>
              <a:t> </a:t>
            </a:r>
            <a:r>
              <a:rPr lang="en-US" dirty="0"/>
              <a:t>is benefited by the </a:t>
            </a:r>
          </a:p>
          <a:p>
            <a:r>
              <a:rPr lang="en-US" dirty="0"/>
              <a:t>Mangers </a:t>
            </a:r>
          </a:p>
          <a:p>
            <a:r>
              <a:rPr lang="en-US" dirty="0"/>
              <a:t>Employees</a:t>
            </a:r>
          </a:p>
          <a:p>
            <a:r>
              <a:rPr lang="en-US" dirty="0"/>
              <a:t>Employers</a:t>
            </a:r>
          </a:p>
          <a:p>
            <a:r>
              <a:rPr lang="en-US" dirty="0" err="1"/>
              <a:t>Hr</a:t>
            </a:r>
            <a:r>
              <a:rPr lang="en-US" dirty="0"/>
              <a:t> managers</a:t>
            </a:r>
          </a:p>
          <a:p>
            <a:r>
              <a:rPr lang="en-US" dirty="0"/>
              <a:t>industry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D072E-F969-7C82-B596-3F7583A40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1"/>
          <a:stretch/>
        </p:blipFill>
        <p:spPr>
          <a:xfrm>
            <a:off x="5846164" y="1952625"/>
            <a:ext cx="120054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049E2-FFD4-7F47-8C7B-96101B22E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057" y="2690812"/>
            <a:ext cx="2552700" cy="179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F1FD00-1AE7-768E-FEBF-102FCF299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09" y="3428999"/>
            <a:ext cx="2933895" cy="246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AA25-5E69-3689-493F-94348BE8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 its value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Propostion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75E0-3B33-9480-FDB6-45585535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34" y="1843297"/>
            <a:ext cx="8736489" cy="440510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–Highlights Removes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table- 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–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–easily find Skilled People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A69C-446F-1E49-67C3-DAEB384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N"/>
              </a:rPr>
              <a:t>Dataset Description</a:t>
            </a:r>
            <a:endParaRPr lang="en-IN" b="1" dirty="0">
              <a:solidFill>
                <a:schemeClr val="tx1"/>
              </a:solidFill>
              <a:latin typeface="Times New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3169-ED2C-1726-6094-3CAEB8E2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Kaggle I found this recruitment dataset with features of:-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level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of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</a:p>
        </p:txBody>
      </p:sp>
    </p:spTree>
    <p:extLst>
      <p:ext uri="{BB962C8B-B14F-4D97-AF65-F5344CB8AC3E}">
        <p14:creationId xmlns:p14="http://schemas.microsoft.com/office/powerpoint/2010/main" val="191171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0B13-1A1B-3363-55E3-CDE17CC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In My Solution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7855-542B-FDFD-09C4-0DEAA144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943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419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EMPLOYEE DATA ANAYLSIS USING EXCEL </vt:lpstr>
      <vt:lpstr>PROJECT TITLE </vt:lpstr>
      <vt:lpstr>AGENDA </vt:lpstr>
      <vt:lpstr>PROBLEM STATEMENT                                                                    </vt:lpstr>
      <vt:lpstr>Problem Overview</vt:lpstr>
      <vt:lpstr>End users</vt:lpstr>
      <vt:lpstr>Our Solution and  its value Propostion                         </vt:lpstr>
      <vt:lpstr>Dataset Description</vt:lpstr>
      <vt:lpstr>Wow In My Solution </vt:lpstr>
      <vt:lpstr>Modelling Approach</vt:lpstr>
      <vt:lpstr>Modelling Approach </vt:lpstr>
      <vt:lpstr>Modelling Approach 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ANAYLSIS USING EXCEL </dc:title>
  <dc:creator>Raghavi R</dc:creator>
  <cp:lastModifiedBy>Raghavi R</cp:lastModifiedBy>
  <cp:revision>4</cp:revision>
  <dcterms:created xsi:type="dcterms:W3CDTF">2024-08-27T12:05:32Z</dcterms:created>
  <dcterms:modified xsi:type="dcterms:W3CDTF">2024-08-29T04:39:03Z</dcterms:modified>
</cp:coreProperties>
</file>