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412" r:id="rId3"/>
    <p:sldId id="279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63" r:id="rId21"/>
    <p:sldId id="381" r:id="rId22"/>
    <p:sldId id="382" r:id="rId23"/>
    <p:sldId id="383" r:id="rId24"/>
    <p:sldId id="384" r:id="rId25"/>
    <p:sldId id="385" r:id="rId26"/>
    <p:sldId id="386" r:id="rId27"/>
    <p:sldId id="380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9" r:id="rId44"/>
    <p:sldId id="406" r:id="rId45"/>
    <p:sldId id="408" r:id="rId46"/>
    <p:sldId id="407" r:id="rId47"/>
    <p:sldId id="410" r:id="rId48"/>
    <p:sldId id="403" r:id="rId49"/>
    <p:sldId id="404" r:id="rId50"/>
    <p:sldId id="405" r:id="rId51"/>
    <p:sldId id="387" r:id="rId52"/>
    <p:sldId id="413" r:id="rId53"/>
    <p:sldId id="415" r:id="rId54"/>
    <p:sldId id="416" r:id="rId55"/>
    <p:sldId id="417" r:id="rId56"/>
    <p:sldId id="418" r:id="rId57"/>
    <p:sldId id="422" r:id="rId58"/>
    <p:sldId id="419" r:id="rId59"/>
    <p:sldId id="420" r:id="rId60"/>
    <p:sldId id="423" r:id="rId61"/>
    <p:sldId id="421" r:id="rId62"/>
    <p:sldId id="424" r:id="rId63"/>
    <p:sldId id="425" r:id="rId64"/>
    <p:sldId id="411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43" r:id="rId77"/>
    <p:sldId id="438" r:id="rId78"/>
    <p:sldId id="439" r:id="rId79"/>
    <p:sldId id="440" r:id="rId80"/>
    <p:sldId id="441" r:id="rId81"/>
    <p:sldId id="442" r:id="rId82"/>
    <p:sldId id="444" r:id="rId83"/>
    <p:sldId id="445" r:id="rId84"/>
    <p:sldId id="446" r:id="rId85"/>
    <p:sldId id="447" r:id="rId86"/>
    <p:sldId id="448" r:id="rId87"/>
    <p:sldId id="449" r:id="rId88"/>
    <p:sldId id="450" r:id="rId89"/>
    <p:sldId id="451" r:id="rId90"/>
    <p:sldId id="452" r:id="rId91"/>
    <p:sldId id="454" r:id="rId92"/>
    <p:sldId id="455" r:id="rId93"/>
    <p:sldId id="456" r:id="rId94"/>
    <p:sldId id="457" r:id="rId95"/>
    <p:sldId id="458" r:id="rId96"/>
    <p:sldId id="459" r:id="rId97"/>
    <p:sldId id="460" r:id="rId98"/>
    <p:sldId id="461" r:id="rId99"/>
    <p:sldId id="462" r:id="rId100"/>
    <p:sldId id="463" r:id="rId101"/>
    <p:sldId id="473" r:id="rId102"/>
    <p:sldId id="464" r:id="rId103"/>
    <p:sldId id="466" r:id="rId104"/>
    <p:sldId id="467" r:id="rId105"/>
    <p:sldId id="468" r:id="rId106"/>
    <p:sldId id="469" r:id="rId107"/>
    <p:sldId id="470" r:id="rId108"/>
    <p:sldId id="471" r:id="rId109"/>
    <p:sldId id="472" r:id="rId110"/>
    <p:sldId id="426" r:id="rId111"/>
    <p:sldId id="414" r:id="rId112"/>
    <p:sldId id="337" r:id="rId113"/>
    <p:sldId id="338" r:id="rId114"/>
    <p:sldId id="339" r:id="rId115"/>
    <p:sldId id="340" r:id="rId116"/>
    <p:sldId id="341" r:id="rId117"/>
    <p:sldId id="342" r:id="rId118"/>
    <p:sldId id="343" r:id="rId119"/>
    <p:sldId id="344" r:id="rId120"/>
    <p:sldId id="351" r:id="rId121"/>
    <p:sldId id="345" r:id="rId122"/>
    <p:sldId id="352" r:id="rId123"/>
    <p:sldId id="346" r:id="rId124"/>
    <p:sldId id="347" r:id="rId125"/>
    <p:sldId id="348" r:id="rId126"/>
    <p:sldId id="349" r:id="rId127"/>
    <p:sldId id="350" r:id="rId128"/>
    <p:sldId id="353" r:id="rId129"/>
    <p:sldId id="354" r:id="rId130"/>
    <p:sldId id="355" r:id="rId131"/>
    <p:sldId id="356" r:id="rId132"/>
    <p:sldId id="358" r:id="rId133"/>
    <p:sldId id="357" r:id="rId134"/>
    <p:sldId id="359" r:id="rId135"/>
    <p:sldId id="360" r:id="rId136"/>
    <p:sldId id="361" r:id="rId137"/>
    <p:sldId id="362" r:id="rId138"/>
    <p:sldId id="335" r:id="rId139"/>
    <p:sldId id="257" r:id="rId140"/>
    <p:sldId id="268" r:id="rId141"/>
    <p:sldId id="269" r:id="rId142"/>
    <p:sldId id="270" r:id="rId143"/>
    <p:sldId id="271" r:id="rId144"/>
    <p:sldId id="272" r:id="rId145"/>
    <p:sldId id="273" r:id="rId146"/>
    <p:sldId id="275" r:id="rId147"/>
    <p:sldId id="276" r:id="rId148"/>
    <p:sldId id="277" r:id="rId149"/>
    <p:sldId id="274" r:id="rId150"/>
    <p:sldId id="278" r:id="rId151"/>
    <p:sldId id="280" r:id="rId152"/>
    <p:sldId id="281" r:id="rId153"/>
    <p:sldId id="282" r:id="rId154"/>
    <p:sldId id="283" r:id="rId155"/>
    <p:sldId id="284" r:id="rId156"/>
    <p:sldId id="285" r:id="rId157"/>
    <p:sldId id="286" r:id="rId158"/>
    <p:sldId id="287" r:id="rId159"/>
    <p:sldId id="288" r:id="rId160"/>
    <p:sldId id="289" r:id="rId161"/>
    <p:sldId id="290" r:id="rId162"/>
    <p:sldId id="291" r:id="rId163"/>
    <p:sldId id="292" r:id="rId164"/>
    <p:sldId id="293" r:id="rId165"/>
    <p:sldId id="294" r:id="rId166"/>
    <p:sldId id="295" r:id="rId167"/>
    <p:sldId id="296" r:id="rId168"/>
    <p:sldId id="297" r:id="rId169"/>
    <p:sldId id="298" r:id="rId170"/>
    <p:sldId id="299" r:id="rId171"/>
    <p:sldId id="301" r:id="rId172"/>
    <p:sldId id="300" r:id="rId173"/>
    <p:sldId id="302" r:id="rId174"/>
    <p:sldId id="304" r:id="rId175"/>
    <p:sldId id="305" r:id="rId176"/>
    <p:sldId id="307" r:id="rId177"/>
    <p:sldId id="309" r:id="rId178"/>
    <p:sldId id="308" r:id="rId179"/>
    <p:sldId id="310" r:id="rId180"/>
    <p:sldId id="311" r:id="rId181"/>
    <p:sldId id="312" r:id="rId182"/>
    <p:sldId id="313" r:id="rId183"/>
    <p:sldId id="314" r:id="rId184"/>
    <p:sldId id="315" r:id="rId185"/>
    <p:sldId id="316" r:id="rId186"/>
    <p:sldId id="317" r:id="rId187"/>
    <p:sldId id="318" r:id="rId188"/>
    <p:sldId id="319" r:id="rId189"/>
    <p:sldId id="320" r:id="rId190"/>
    <p:sldId id="321" r:id="rId191"/>
    <p:sldId id="322" r:id="rId192"/>
    <p:sldId id="323" r:id="rId193"/>
    <p:sldId id="324" r:id="rId194"/>
    <p:sldId id="325" r:id="rId195"/>
    <p:sldId id="326" r:id="rId196"/>
    <p:sldId id="327" r:id="rId197"/>
    <p:sldId id="328" r:id="rId198"/>
    <p:sldId id="329" r:id="rId199"/>
    <p:sldId id="330" r:id="rId200"/>
    <p:sldId id="331" r:id="rId201"/>
    <p:sldId id="332" r:id="rId202"/>
    <p:sldId id="333" r:id="rId203"/>
    <p:sldId id="334" r:id="rId204"/>
    <p:sldId id="474" r:id="rId20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42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2"/>
    <p:restoredTop sz="96405"/>
  </p:normalViewPr>
  <p:slideViewPr>
    <p:cSldViewPr snapToGrid="0" snapToObjects="1" showGuides="1">
      <p:cViewPr>
        <p:scale>
          <a:sx n="176" d="100"/>
          <a:sy n="176" d="100"/>
        </p:scale>
        <p:origin x="1784" y="1000"/>
      </p:cViewPr>
      <p:guideLst>
        <p:guide orient="horz" pos="799"/>
        <p:guide pos="42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ableStyles" Target="tableStyle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A543E-29F5-B345-890E-FA6AAE0C3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B9808C-EA43-634D-A10A-77D327164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18425-68D8-934E-8911-BAA5054C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BA675-EFAA-B14F-83D4-EEF9788F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3CF73-75A5-C14A-B39A-E8E23188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97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64FDD-D76A-A749-89BE-1A13D474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AED84-C0CE-134C-A59A-3B228D53B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2643A-E435-CB41-8D62-F2D02A1D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6C076-882E-8642-B811-AB5E4BF4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DB665-1B80-4742-8FE3-D3A0D101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68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C1316A-A939-EF43-8807-9A03274D4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917194-F7CC-BD40-9A9F-285BB7A1E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B8948-B527-1944-B847-D713F008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94BEE9-88CA-CD4A-87E1-782651DA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3CB19-D181-3D4A-AA6A-8F0EAC5A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30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23FAF-3369-424D-A5EB-4FC851E6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5272D-62B3-0F41-982D-F61A66A3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1079C-94F8-E94E-924C-6335BFEF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791DF-556D-F046-ABF6-16C6A874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CEB43-E86F-A342-85BD-C28AA2D3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70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5D4E5-1E38-A242-B475-9C88B27A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7E683-CAEA-FC42-9C67-44E4BAFC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EC381-B65E-D14B-9A41-05589731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C157C-8DEA-A74B-B7D7-3FC1602D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F0D30-CC33-2F4E-BA5C-D5B6E685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16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C185-F80B-5244-8487-64027F6D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8E559-3CCE-244A-BCBA-CC07AA927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E71B13-821C-4C49-BBC0-76D5209F3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446EE-26F8-1347-B024-CDC7EFF7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0A6C2-28E2-4B46-8FAD-D0363A9B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A4393-0E92-1243-A262-48FFC787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76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EA1D0-DDAC-674F-9293-73F1D308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839222-B030-7349-A9F2-CA3E490F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A881E-CB0C-FE48-8369-F68EE774D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1E91BD-7072-024D-A16B-769D4A499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BAFF1A-8367-934B-AFD2-3F3209C99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0F4014-06D4-1947-A44E-320143D3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9E3316-9D1E-4246-A295-FE7A0938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18F744-A94F-BC49-AE97-6C0DD2AC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77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F3A43-531B-D844-84FB-9122F21D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05E567-64C5-ED4C-914D-52B7EFD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C25E13-9AA2-844F-A34E-0A298B5C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CD9270-D82D-4541-8F5F-0A848E66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4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DDED3D-9ECF-BE40-B3D6-69AC77C7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642880-41EB-2344-9E24-21C68F51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FF12D-E2C5-9346-8526-8BCDE315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34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9BEA6-E5F2-934F-9BD1-48F4BBD9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5C771-AC25-9A4C-8E43-625C8FEEF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3BD17-017F-E146-88B2-15DF02265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43C58-6588-784C-AE90-B8E3B8E0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FC8A9-1279-3942-AB6F-C17AFDA3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435A2-23D3-D845-B59B-27076F45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27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57B43-9B37-3547-8AF1-57E03F38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F4904-D864-4A4D-91A0-86ABC9377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3BB37F-8710-E344-8E0E-C4977E32D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92B49-89C0-2D4A-940F-08586693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ADD9BC-4829-EE4B-87B6-06274618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5C541-D7EE-204C-BE86-13EF731F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68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A9A041-49CD-3D4F-BA12-65DA0120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F3199-09B4-4844-A0AA-6F13010C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A5CAF-CDC9-3649-AD21-54ADB83D9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641C2-E469-344A-BB53-80897EC3A7D3}" type="datetimeFigureOut">
              <a:rPr kumimoji="1" lang="zh-CN" altLang="en-US" smtClean="0"/>
              <a:t>2020/9/17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BB093-AD4F-FD47-8751-4329C2C6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81A33-343D-7F48-A2BD-A67247345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07F8-F631-B547-A37A-5405585AE31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066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0EF99-DEAB-2C4F-AA29-0269E81D6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/>
              <a:t>大话数据结构相关代码课件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3A02F4-B51D-5447-BF3C-4CC676C9F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程杰</a:t>
            </a:r>
          </a:p>
        </p:txBody>
      </p:sp>
    </p:spTree>
    <p:extLst>
      <p:ext uri="{BB962C8B-B14F-4D97-AF65-F5344CB8AC3E}">
        <p14:creationId xmlns:p14="http://schemas.microsoft.com/office/powerpoint/2010/main" val="259888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顺序表元素删除</a:t>
            </a:r>
          </a:p>
        </p:txBody>
      </p:sp>
    </p:spTree>
    <p:extLst>
      <p:ext uri="{BB962C8B-B14F-4D97-AF65-F5344CB8AC3E}">
        <p14:creationId xmlns:p14="http://schemas.microsoft.com/office/powerpoint/2010/main" val="42305882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zh-CN" altLang="en-US" dirty="0"/>
              <a:t>拓扑排序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84541" y="1332878"/>
            <a:ext cx="6248250" cy="54784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Status </a:t>
            </a:r>
            <a:r>
              <a:rPr lang="en-US" altLang="zh-CN" sz="1400" dirty="0" err="1"/>
              <a:t>TopologicalSort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GraphAdjList</a:t>
            </a:r>
            <a:r>
              <a:rPr lang="en-US" altLang="zh-CN" sz="1400" dirty="0"/>
              <a:t> GL)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EdgeNode</a:t>
            </a:r>
            <a:r>
              <a:rPr lang="en-US" altLang="zh-CN" sz="1400" dirty="0"/>
              <a:t> *e;    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i,k,gettop</a:t>
            </a:r>
            <a:r>
              <a:rPr lang="en-US" altLang="zh-CN" sz="1400" dirty="0"/>
              <a:t>;   </a:t>
            </a:r>
          </a:p>
          <a:p>
            <a:r>
              <a:rPr lang="en-US" altLang="zh-CN" sz="1400" dirty="0"/>
              <a:t>	int top=0; </a:t>
            </a:r>
          </a:p>
          <a:p>
            <a:r>
              <a:rPr lang="en-US" altLang="zh-CN" sz="1400" dirty="0"/>
              <a:t>	int count=0;   </a:t>
            </a:r>
          </a:p>
          <a:p>
            <a:r>
              <a:rPr lang="en-US" altLang="zh-CN" sz="1400" dirty="0"/>
              <a:t>	int *stack;</a:t>
            </a:r>
          </a:p>
          <a:p>
            <a:r>
              <a:rPr lang="en-US" altLang="zh-CN" sz="1400" dirty="0"/>
              <a:t>	stack=(int *)malloc(GL-&gt;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(int));    </a:t>
            </a:r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               </a:t>
            </a:r>
          </a:p>
          <a:p>
            <a:r>
              <a:rPr lang="en-US" altLang="zh-CN" sz="1400" dirty="0"/>
              <a:t>		if(0 ==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].in)</a:t>
            </a:r>
          </a:p>
          <a:p>
            <a:r>
              <a:rPr lang="en-US" altLang="zh-CN" sz="1400" dirty="0"/>
              <a:t>			stack[++top]=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  </a:t>
            </a:r>
          </a:p>
          <a:p>
            <a:r>
              <a:rPr lang="en-US" altLang="zh-CN" sz="1400" dirty="0"/>
              <a:t>	while(top!=0) {        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=stack[top--];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-&gt; ",GL-&gt;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].data);</a:t>
            </a:r>
          </a:p>
          <a:p>
            <a:r>
              <a:rPr lang="en-US" altLang="zh-CN" sz="1400" dirty="0"/>
              <a:t>		count++;</a:t>
            </a:r>
          </a:p>
          <a:p>
            <a:r>
              <a:rPr lang="en-US" altLang="zh-CN" sz="1400" dirty="0"/>
              <a:t>		for(e 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</a:t>
            </a:r>
            <a:r>
              <a:rPr lang="en-US" altLang="zh-CN" sz="1400" dirty="0" err="1"/>
              <a:t>firstedge</a:t>
            </a:r>
            <a:r>
              <a:rPr lang="en-US" altLang="zh-CN" sz="1400" dirty="0"/>
              <a:t>; e; e = e-&gt;next) {            </a:t>
            </a:r>
          </a:p>
          <a:p>
            <a:r>
              <a:rPr lang="en-US" altLang="zh-CN" sz="1400" dirty="0"/>
              <a:t>			k=e-&gt;</a:t>
            </a:r>
            <a:r>
              <a:rPr lang="en-US" altLang="zh-CN" sz="1400" dirty="0" err="1"/>
              <a:t>adjvex</a:t>
            </a:r>
            <a:r>
              <a:rPr lang="en-US" altLang="zh-CN" sz="1400" dirty="0"/>
              <a:t>;            </a:t>
            </a:r>
          </a:p>
          <a:p>
            <a:r>
              <a:rPr lang="en-US" altLang="zh-CN" sz="1400" dirty="0"/>
              <a:t>			if( !(--GL-&gt;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[k].in) )</a:t>
            </a:r>
          </a:p>
          <a:p>
            <a:r>
              <a:rPr lang="en-US" altLang="zh-CN" sz="1400" dirty="0"/>
              <a:t>				stack[++top]=k;</a:t>
            </a:r>
          </a:p>
          <a:p>
            <a:r>
              <a:rPr lang="en-US" altLang="zh-CN" sz="1400" dirty="0"/>
              <a:t>		}</a:t>
            </a:r>
          </a:p>
          <a:p>
            <a:r>
              <a:rPr lang="en-US" altLang="zh-CN" sz="1400" dirty="0"/>
              <a:t>	}   </a:t>
            </a:r>
          </a:p>
          <a:p>
            <a:r>
              <a:rPr lang="en-US" altLang="zh-CN" sz="1400" dirty="0"/>
              <a:t>	if(count &lt; 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	return ERROR;    </a:t>
            </a:r>
          </a:p>
          <a:p>
            <a:r>
              <a:rPr lang="en-US" altLang="zh-CN" sz="1400" dirty="0"/>
              <a:t>	else       </a:t>
            </a:r>
          </a:p>
          <a:p>
            <a:r>
              <a:rPr lang="en-US" altLang="zh-CN" sz="1400" dirty="0"/>
              <a:t>		return OK;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94167" y="3519394"/>
            <a:ext cx="6248250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6941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81D338F-3941-0443-B36A-62F4029E40F5}"/>
              </a:ext>
            </a:extLst>
          </p:cNvPr>
          <p:cNvSpPr/>
          <p:nvPr/>
        </p:nvSpPr>
        <p:spPr>
          <a:xfrm>
            <a:off x="11088518" y="3440083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圆柱体 175">
            <a:extLst>
              <a:ext uri="{FF2B5EF4-FFF2-40B4-BE49-F238E27FC236}">
                <a16:creationId xmlns:a16="http://schemas.microsoft.com/office/drawing/2014/main" id="{5655E79D-BFF8-9F46-B7FF-18D20B72D8E1}"/>
              </a:ext>
            </a:extLst>
          </p:cNvPr>
          <p:cNvSpPr/>
          <p:nvPr/>
        </p:nvSpPr>
        <p:spPr>
          <a:xfrm>
            <a:off x="11126174" y="1481407"/>
            <a:ext cx="455251" cy="2089281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CBA27CFD-AFC7-814C-ACED-2F66F52454A8}"/>
              </a:ext>
            </a:extLst>
          </p:cNvPr>
          <p:cNvSpPr/>
          <p:nvPr/>
        </p:nvSpPr>
        <p:spPr>
          <a:xfrm>
            <a:off x="11181715" y="315788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654E55C4-AC57-1544-85BA-616F85E197F2}"/>
              </a:ext>
            </a:extLst>
          </p:cNvPr>
          <p:cNvSpPr txBox="1"/>
          <p:nvPr/>
        </p:nvSpPr>
        <p:spPr>
          <a:xfrm>
            <a:off x="11187861" y="319733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8648C16-FA80-BA49-8142-176712B9FC7C}"/>
              </a:ext>
            </a:extLst>
          </p:cNvPr>
          <p:cNvSpPr txBox="1"/>
          <p:nvPr/>
        </p:nvSpPr>
        <p:spPr>
          <a:xfrm>
            <a:off x="11128458" y="3569112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</a:t>
            </a:r>
            <a:endParaRPr kumimoji="1" lang="zh-CN" altLang="en-US" sz="1000" dirty="0"/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F853F351-3EBA-E444-8214-21AC04721799}"/>
              </a:ext>
            </a:extLst>
          </p:cNvPr>
          <p:cNvCxnSpPr>
            <a:cxnSpLocks/>
          </p:cNvCxnSpPr>
          <p:nvPr/>
        </p:nvCxnSpPr>
        <p:spPr>
          <a:xfrm>
            <a:off x="10682152" y="3323403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8CF9F46-2D28-6F4C-98B5-353751825669}"/>
              </a:ext>
            </a:extLst>
          </p:cNvPr>
          <p:cNvSpPr txBox="1"/>
          <p:nvPr/>
        </p:nvSpPr>
        <p:spPr>
          <a:xfrm>
            <a:off x="10628361" y="3105308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</a:t>
            </a:r>
            <a:endParaRPr kumimoji="1" lang="zh-CN" altLang="en-US" sz="1000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6823756" y="4047128"/>
            <a:ext cx="3524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top=1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count=4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k=5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D1537E7-A0DC-084B-8B66-2CA5C44C5D5E}"/>
              </a:ext>
            </a:extLst>
          </p:cNvPr>
          <p:cNvSpPr/>
          <p:nvPr/>
        </p:nvSpPr>
        <p:spPr>
          <a:xfrm>
            <a:off x="6848435" y="5897960"/>
            <a:ext cx="2241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6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EF0E0F28-6387-9249-B69B-DA580D19333A}"/>
              </a:ext>
            </a:extLst>
          </p:cNvPr>
          <p:cNvSpPr/>
          <p:nvPr/>
        </p:nvSpPr>
        <p:spPr>
          <a:xfrm>
            <a:off x="6874128" y="254950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E53EE823-9846-4541-AE02-76FC632714FC}"/>
              </a:ext>
            </a:extLst>
          </p:cNvPr>
          <p:cNvSpPr/>
          <p:nvPr/>
        </p:nvSpPr>
        <p:spPr>
          <a:xfrm>
            <a:off x="6869928" y="1462025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E699A8A-AE09-DA46-978A-DE25D9E8B29F}"/>
              </a:ext>
            </a:extLst>
          </p:cNvPr>
          <p:cNvSpPr/>
          <p:nvPr/>
        </p:nvSpPr>
        <p:spPr>
          <a:xfrm>
            <a:off x="7828932" y="1465962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D74AF72-CFC8-EA4A-8C04-4A223CD6CCB4}"/>
              </a:ext>
            </a:extLst>
          </p:cNvPr>
          <p:cNvSpPr/>
          <p:nvPr/>
        </p:nvSpPr>
        <p:spPr>
          <a:xfrm>
            <a:off x="9246252" y="1989538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A5A30D6-B75C-C047-9F42-FB9C47F3CBEA}"/>
              </a:ext>
            </a:extLst>
          </p:cNvPr>
          <p:cNvSpPr/>
          <p:nvPr/>
        </p:nvSpPr>
        <p:spPr>
          <a:xfrm>
            <a:off x="8294953" y="1989538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C09A261F-339F-CD48-BC88-35E62E64F0B3}"/>
              </a:ext>
            </a:extLst>
          </p:cNvPr>
          <p:cNvSpPr/>
          <p:nvPr/>
        </p:nvSpPr>
        <p:spPr>
          <a:xfrm>
            <a:off x="8788278" y="1455364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454AE575-D619-1045-B39A-A056344C5A9E}"/>
              </a:ext>
            </a:extLst>
          </p:cNvPr>
          <p:cNvSpPr/>
          <p:nvPr/>
        </p:nvSpPr>
        <p:spPr>
          <a:xfrm>
            <a:off x="7825621" y="254950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8BAC4A79-7AD2-D548-8582-1DA7CC691323}"/>
              </a:ext>
            </a:extLst>
          </p:cNvPr>
          <p:cNvSpPr/>
          <p:nvPr/>
        </p:nvSpPr>
        <p:spPr>
          <a:xfrm>
            <a:off x="9746940" y="1462025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7D64A29-42C2-8341-8F79-0B84ADCAAAB7}"/>
              </a:ext>
            </a:extLst>
          </p:cNvPr>
          <p:cNvSpPr/>
          <p:nvPr/>
        </p:nvSpPr>
        <p:spPr>
          <a:xfrm>
            <a:off x="7340656" y="1989538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0958B83-C273-C744-BDC1-4EC79BF36B80}"/>
              </a:ext>
            </a:extLst>
          </p:cNvPr>
          <p:cNvSpPr txBox="1"/>
          <p:nvPr/>
        </p:nvSpPr>
        <p:spPr>
          <a:xfrm>
            <a:off x="6869928" y="148777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31FF0C2-BCB6-DC4D-A2D4-A9CB36B037C7}"/>
              </a:ext>
            </a:extLst>
          </p:cNvPr>
          <p:cNvSpPr txBox="1"/>
          <p:nvPr/>
        </p:nvSpPr>
        <p:spPr>
          <a:xfrm>
            <a:off x="7830842" y="149033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00" b="1" kern="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200" dirty="0"/>
              <a:t>V</a:t>
            </a:r>
            <a:r>
              <a:rPr lang="en-US" altLang="zh-CN" sz="1200" baseline="-25000" dirty="0"/>
              <a:t>1</a:t>
            </a:r>
            <a:endParaRPr lang="zh-CN" altLang="en-US" sz="1200" baseline="-250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7731990A-42E6-D049-ABBC-3413E3996E05}"/>
              </a:ext>
            </a:extLst>
          </p:cNvPr>
          <p:cNvSpPr txBox="1"/>
          <p:nvPr/>
        </p:nvSpPr>
        <p:spPr>
          <a:xfrm>
            <a:off x="8787238" y="148777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2E9C7A8-9C7F-164A-A0C0-5A4A5B80A998}"/>
              </a:ext>
            </a:extLst>
          </p:cNvPr>
          <p:cNvSpPr txBox="1"/>
          <p:nvPr/>
        </p:nvSpPr>
        <p:spPr>
          <a:xfrm>
            <a:off x="9751365" y="149011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EE673EB-981B-8E49-B3F8-5FA2985D000B}"/>
              </a:ext>
            </a:extLst>
          </p:cNvPr>
          <p:cNvSpPr txBox="1"/>
          <p:nvPr/>
        </p:nvSpPr>
        <p:spPr>
          <a:xfrm>
            <a:off x="7336118" y="201816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CFB131FF-A271-1F4B-8537-98769EAAD711}"/>
              </a:ext>
            </a:extLst>
          </p:cNvPr>
          <p:cNvSpPr txBox="1"/>
          <p:nvPr/>
        </p:nvSpPr>
        <p:spPr>
          <a:xfrm>
            <a:off x="7828932" y="258464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31D0270-8FC9-E147-B7B2-C84B0D9DB9B1}"/>
              </a:ext>
            </a:extLst>
          </p:cNvPr>
          <p:cNvSpPr txBox="1"/>
          <p:nvPr/>
        </p:nvSpPr>
        <p:spPr>
          <a:xfrm>
            <a:off x="9252398" y="202337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FC7F60F-DEE0-DB44-A03B-D6571E543007}"/>
              </a:ext>
            </a:extLst>
          </p:cNvPr>
          <p:cNvSpPr txBox="1"/>
          <p:nvPr/>
        </p:nvSpPr>
        <p:spPr>
          <a:xfrm>
            <a:off x="8293454" y="202280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4828EBE-4EB8-B641-80F0-7826A396D4BD}"/>
              </a:ext>
            </a:extLst>
          </p:cNvPr>
          <p:cNvSpPr txBox="1"/>
          <p:nvPr/>
        </p:nvSpPr>
        <p:spPr>
          <a:xfrm>
            <a:off x="6869928" y="258035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AB135E65-A553-8A48-8FA3-F8E98C0CFC0F}"/>
              </a:ext>
            </a:extLst>
          </p:cNvPr>
          <p:cNvSpPr/>
          <p:nvPr/>
        </p:nvSpPr>
        <p:spPr>
          <a:xfrm>
            <a:off x="8792136" y="2545213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4672A922-524D-D24E-ADCB-FBFBE289F9BB}"/>
              </a:ext>
            </a:extLst>
          </p:cNvPr>
          <p:cNvSpPr/>
          <p:nvPr/>
        </p:nvSpPr>
        <p:spPr>
          <a:xfrm>
            <a:off x="9743629" y="2545213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74803B4-237B-7B46-A11E-A3D896A94FB3}"/>
              </a:ext>
            </a:extLst>
          </p:cNvPr>
          <p:cNvSpPr txBox="1"/>
          <p:nvPr/>
        </p:nvSpPr>
        <p:spPr>
          <a:xfrm>
            <a:off x="9718889" y="2580352"/>
            <a:ext cx="405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6429172-72B3-414C-B716-B9D2036DB012}"/>
              </a:ext>
            </a:extLst>
          </p:cNvPr>
          <p:cNvSpPr txBox="1"/>
          <p:nvPr/>
        </p:nvSpPr>
        <p:spPr>
          <a:xfrm>
            <a:off x="8787936" y="257605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CA637058-1DEA-C644-84FB-2948577D749F}"/>
              </a:ext>
            </a:extLst>
          </p:cNvPr>
          <p:cNvSpPr/>
          <p:nvPr/>
        </p:nvSpPr>
        <p:spPr>
          <a:xfrm>
            <a:off x="7336118" y="3144596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6938D52-6A24-EB4D-BEF2-D2928E9852B0}"/>
              </a:ext>
            </a:extLst>
          </p:cNvPr>
          <p:cNvSpPr txBox="1"/>
          <p:nvPr/>
        </p:nvSpPr>
        <p:spPr>
          <a:xfrm>
            <a:off x="7293559" y="3179735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59DF10F3-9A31-894D-B0B5-3452A70B8C85}"/>
              </a:ext>
            </a:extLst>
          </p:cNvPr>
          <p:cNvSpPr/>
          <p:nvPr/>
        </p:nvSpPr>
        <p:spPr>
          <a:xfrm>
            <a:off x="8295376" y="3140301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436EB41D-5D9F-4A49-B412-79A493EBA1AE}"/>
              </a:ext>
            </a:extLst>
          </p:cNvPr>
          <p:cNvSpPr/>
          <p:nvPr/>
        </p:nvSpPr>
        <p:spPr>
          <a:xfrm>
            <a:off x="9254126" y="314030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E9D52A1-8B95-6943-82E9-37B6412E904E}"/>
              </a:ext>
            </a:extLst>
          </p:cNvPr>
          <p:cNvSpPr txBox="1"/>
          <p:nvPr/>
        </p:nvSpPr>
        <p:spPr>
          <a:xfrm>
            <a:off x="9227098" y="3175440"/>
            <a:ext cx="38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DDBEEE3D-5ED3-4946-B0D6-673501BE5CDC}"/>
              </a:ext>
            </a:extLst>
          </p:cNvPr>
          <p:cNvSpPr txBox="1"/>
          <p:nvPr/>
        </p:nvSpPr>
        <p:spPr>
          <a:xfrm>
            <a:off x="8263220" y="3171145"/>
            <a:ext cx="394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53A97D0C-25FD-E043-81EF-FEDECBF0AD4A}"/>
              </a:ext>
            </a:extLst>
          </p:cNvPr>
          <p:cNvCxnSpPr>
            <a:cxnSpLocks/>
          </p:cNvCxnSpPr>
          <p:nvPr/>
        </p:nvCxnSpPr>
        <p:spPr>
          <a:xfrm>
            <a:off x="7152319" y="1769099"/>
            <a:ext cx="263116" cy="2774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FDD29362-3ACB-3445-92BD-C12F1841C5F4}"/>
              </a:ext>
            </a:extLst>
          </p:cNvPr>
          <p:cNvCxnSpPr>
            <a:cxnSpLocks/>
            <a:stCxn id="114" idx="3"/>
            <a:endCxn id="121" idx="1"/>
          </p:cNvCxnSpPr>
          <p:nvPr/>
        </p:nvCxnSpPr>
        <p:spPr>
          <a:xfrm>
            <a:off x="7214098" y="1626274"/>
            <a:ext cx="1079356" cy="5350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3192F642-1627-B64E-9C78-44A07FB4C15C}"/>
              </a:ext>
            </a:extLst>
          </p:cNvPr>
          <p:cNvCxnSpPr>
            <a:cxnSpLocks/>
            <a:stCxn id="62" idx="4"/>
            <a:endCxn id="127" idx="0"/>
          </p:cNvCxnSpPr>
          <p:nvPr/>
        </p:nvCxnSpPr>
        <p:spPr>
          <a:xfrm>
            <a:off x="7042013" y="1806195"/>
            <a:ext cx="466190" cy="13384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9DA6AE34-E1DA-C64E-9FF0-F6A83797F91B}"/>
              </a:ext>
            </a:extLst>
          </p:cNvPr>
          <p:cNvCxnSpPr>
            <a:cxnSpLocks/>
          </p:cNvCxnSpPr>
          <p:nvPr/>
        </p:nvCxnSpPr>
        <p:spPr>
          <a:xfrm flipH="1" flipV="1">
            <a:off x="8632441" y="2161623"/>
            <a:ext cx="619957" cy="1256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EB3A985B-7FB8-A240-AEA1-226D8915592A}"/>
              </a:ext>
            </a:extLst>
          </p:cNvPr>
          <p:cNvCxnSpPr>
            <a:cxnSpLocks/>
          </p:cNvCxnSpPr>
          <p:nvPr/>
        </p:nvCxnSpPr>
        <p:spPr>
          <a:xfrm flipV="1">
            <a:off x="9127355" y="2727211"/>
            <a:ext cx="612226" cy="25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F801E4E9-7C22-744C-ADF9-3FAD8F95FE49}"/>
              </a:ext>
            </a:extLst>
          </p:cNvPr>
          <p:cNvCxnSpPr>
            <a:cxnSpLocks/>
            <a:stCxn id="109" idx="4"/>
            <a:endCxn id="129" idx="0"/>
          </p:cNvCxnSpPr>
          <p:nvPr/>
        </p:nvCxnSpPr>
        <p:spPr>
          <a:xfrm>
            <a:off x="8467038" y="2333708"/>
            <a:ext cx="423" cy="8065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BCA016AF-DFB6-C248-A084-99715A967928}"/>
              </a:ext>
            </a:extLst>
          </p:cNvPr>
          <p:cNvCxnSpPr>
            <a:cxnSpLocks/>
            <a:stCxn id="124" idx="3"/>
          </p:cNvCxnSpPr>
          <p:nvPr/>
        </p:nvCxnSpPr>
        <p:spPr>
          <a:xfrm flipH="1">
            <a:off x="9550332" y="2838980"/>
            <a:ext cx="243700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82F0AC09-7E61-7647-B00D-3B43F58A24E9}"/>
              </a:ext>
            </a:extLst>
          </p:cNvPr>
          <p:cNvCxnSpPr>
            <a:cxnSpLocks/>
            <a:endCxn id="123" idx="3"/>
          </p:cNvCxnSpPr>
          <p:nvPr/>
        </p:nvCxnSpPr>
        <p:spPr>
          <a:xfrm flipV="1">
            <a:off x="8587691" y="2838980"/>
            <a:ext cx="254848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81C2A84B-F179-9A47-9CE5-F53671878516}"/>
              </a:ext>
            </a:extLst>
          </p:cNvPr>
          <p:cNvCxnSpPr>
            <a:cxnSpLocks/>
            <a:endCxn id="128" idx="3"/>
          </p:cNvCxnSpPr>
          <p:nvPr/>
        </p:nvCxnSpPr>
        <p:spPr>
          <a:xfrm flipH="1">
            <a:off x="7711649" y="2691473"/>
            <a:ext cx="1110444" cy="6267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9C3A588B-8056-3A4E-BCB5-50A4892B1640}"/>
              </a:ext>
            </a:extLst>
          </p:cNvPr>
          <p:cNvCxnSpPr>
            <a:cxnSpLocks/>
          </p:cNvCxnSpPr>
          <p:nvPr/>
        </p:nvCxnSpPr>
        <p:spPr>
          <a:xfrm flipH="1">
            <a:off x="8120479" y="2258440"/>
            <a:ext cx="243700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5A3FC13-0EED-904C-AF62-A6A4FE9FFD72}"/>
              </a:ext>
            </a:extLst>
          </p:cNvPr>
          <p:cNvCxnSpPr>
            <a:cxnSpLocks/>
            <a:stCxn id="119" idx="1"/>
            <a:endCxn id="122" idx="3"/>
          </p:cNvCxnSpPr>
          <p:nvPr/>
        </p:nvCxnSpPr>
        <p:spPr>
          <a:xfrm flipH="1" flipV="1">
            <a:off x="7214098" y="2718852"/>
            <a:ext cx="614834" cy="42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6782F86E-9BDC-D74A-8B8A-0073D37DCDDF}"/>
              </a:ext>
            </a:extLst>
          </p:cNvPr>
          <p:cNvCxnSpPr>
            <a:cxnSpLocks/>
            <a:endCxn id="61" idx="7"/>
          </p:cNvCxnSpPr>
          <p:nvPr/>
        </p:nvCxnSpPr>
        <p:spPr>
          <a:xfrm flipH="1">
            <a:off x="7167895" y="2292171"/>
            <a:ext cx="245706" cy="3077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0.2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zh-CN" altLang="en-US" dirty="0"/>
              <a:t>拓扑排序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84541" y="1332878"/>
            <a:ext cx="6248250" cy="54784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Status </a:t>
            </a:r>
            <a:r>
              <a:rPr lang="en-US" altLang="zh-CN" sz="1400" dirty="0" err="1"/>
              <a:t>TopologicalSort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GraphAdjList</a:t>
            </a:r>
            <a:r>
              <a:rPr lang="en-US" altLang="zh-CN" sz="1400" dirty="0"/>
              <a:t> GL)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EdgeNode</a:t>
            </a:r>
            <a:r>
              <a:rPr lang="en-US" altLang="zh-CN" sz="1400" dirty="0"/>
              <a:t> *e;    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i,k,gettop</a:t>
            </a:r>
            <a:r>
              <a:rPr lang="en-US" altLang="zh-CN" sz="1400" dirty="0"/>
              <a:t>;   </a:t>
            </a:r>
          </a:p>
          <a:p>
            <a:r>
              <a:rPr lang="en-US" altLang="zh-CN" sz="1400" dirty="0"/>
              <a:t>	int top=0; </a:t>
            </a:r>
          </a:p>
          <a:p>
            <a:r>
              <a:rPr lang="en-US" altLang="zh-CN" sz="1400" dirty="0"/>
              <a:t>	int count=0;   </a:t>
            </a:r>
          </a:p>
          <a:p>
            <a:r>
              <a:rPr lang="en-US" altLang="zh-CN" sz="1400" dirty="0"/>
              <a:t>	int *stack;</a:t>
            </a:r>
          </a:p>
          <a:p>
            <a:r>
              <a:rPr lang="en-US" altLang="zh-CN" sz="1400" dirty="0"/>
              <a:t>	stack=(int *)malloc(GL-&gt;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(int));    </a:t>
            </a:r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               </a:t>
            </a:r>
          </a:p>
          <a:p>
            <a:r>
              <a:rPr lang="en-US" altLang="zh-CN" sz="1400" dirty="0"/>
              <a:t>		if(0 ==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].in)</a:t>
            </a:r>
          </a:p>
          <a:p>
            <a:r>
              <a:rPr lang="en-US" altLang="zh-CN" sz="1400" dirty="0"/>
              <a:t>			stack[++top]=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  </a:t>
            </a:r>
          </a:p>
          <a:p>
            <a:r>
              <a:rPr lang="en-US" altLang="zh-CN" sz="1400" dirty="0"/>
              <a:t>	while(top!=0) {        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=stack[top--];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-&gt; ",GL-&gt;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].data);</a:t>
            </a:r>
          </a:p>
          <a:p>
            <a:r>
              <a:rPr lang="en-US" altLang="zh-CN" sz="1400" dirty="0"/>
              <a:t>		count++;</a:t>
            </a:r>
          </a:p>
          <a:p>
            <a:r>
              <a:rPr lang="en-US" altLang="zh-CN" sz="1400" dirty="0"/>
              <a:t>		for(e 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</a:t>
            </a:r>
            <a:r>
              <a:rPr lang="en-US" altLang="zh-CN" sz="1400" dirty="0" err="1"/>
              <a:t>firstedge</a:t>
            </a:r>
            <a:r>
              <a:rPr lang="en-US" altLang="zh-CN" sz="1400" dirty="0"/>
              <a:t>; e; e = e-&gt;next) {            </a:t>
            </a:r>
          </a:p>
          <a:p>
            <a:r>
              <a:rPr lang="en-US" altLang="zh-CN" sz="1400" dirty="0"/>
              <a:t>			k=e-&gt;</a:t>
            </a:r>
            <a:r>
              <a:rPr lang="en-US" altLang="zh-CN" sz="1400" dirty="0" err="1"/>
              <a:t>adjvex</a:t>
            </a:r>
            <a:r>
              <a:rPr lang="en-US" altLang="zh-CN" sz="1400" dirty="0"/>
              <a:t>;            </a:t>
            </a:r>
          </a:p>
          <a:p>
            <a:r>
              <a:rPr lang="en-US" altLang="zh-CN" sz="1400" dirty="0"/>
              <a:t>			if( !(--GL-&gt;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[k].in) )</a:t>
            </a:r>
          </a:p>
          <a:p>
            <a:r>
              <a:rPr lang="en-US" altLang="zh-CN" sz="1400" dirty="0"/>
              <a:t>				stack[++top]=k;</a:t>
            </a:r>
          </a:p>
          <a:p>
            <a:r>
              <a:rPr lang="en-US" altLang="zh-CN" sz="1400" dirty="0"/>
              <a:t>		}</a:t>
            </a:r>
          </a:p>
          <a:p>
            <a:r>
              <a:rPr lang="en-US" altLang="zh-CN" sz="1400" dirty="0"/>
              <a:t>	}   </a:t>
            </a:r>
          </a:p>
          <a:p>
            <a:r>
              <a:rPr lang="en-US" altLang="zh-CN" sz="1400" dirty="0"/>
              <a:t>	if(count &lt; 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	return ERROR;    </a:t>
            </a:r>
          </a:p>
          <a:p>
            <a:r>
              <a:rPr lang="en-US" altLang="zh-CN" sz="1400" dirty="0"/>
              <a:t>	else       </a:t>
            </a:r>
          </a:p>
          <a:p>
            <a:r>
              <a:rPr lang="en-US" altLang="zh-CN" sz="1400" dirty="0"/>
              <a:t>		return OK;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94167" y="3519394"/>
            <a:ext cx="6248250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6941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6823756" y="4047128"/>
            <a:ext cx="3524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top=0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count=14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k=13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D1537E7-A0DC-084B-8B66-2CA5C44C5D5E}"/>
              </a:ext>
            </a:extLst>
          </p:cNvPr>
          <p:cNvSpPr/>
          <p:nvPr/>
        </p:nvSpPr>
        <p:spPr>
          <a:xfrm>
            <a:off x="6729208" y="5889869"/>
            <a:ext cx="52782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6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0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4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8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7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12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13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99B732E-F98D-A54B-9A3C-589FDD01686A}"/>
              </a:ext>
            </a:extLst>
          </p:cNvPr>
          <p:cNvSpPr/>
          <p:nvPr/>
        </p:nvSpPr>
        <p:spPr>
          <a:xfrm>
            <a:off x="6791046" y="2544416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2948092-03B3-1F42-82F3-341C7831A0AF}"/>
              </a:ext>
            </a:extLst>
          </p:cNvPr>
          <p:cNvSpPr/>
          <p:nvPr/>
        </p:nvSpPr>
        <p:spPr>
          <a:xfrm>
            <a:off x="6786846" y="1456933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07129A4-9FB8-034F-908B-63E977E46A44}"/>
              </a:ext>
            </a:extLst>
          </p:cNvPr>
          <p:cNvSpPr/>
          <p:nvPr/>
        </p:nvSpPr>
        <p:spPr>
          <a:xfrm>
            <a:off x="7745850" y="1460870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3A49A2E2-CE06-CE4D-9FDE-B8A66602CABD}"/>
              </a:ext>
            </a:extLst>
          </p:cNvPr>
          <p:cNvSpPr/>
          <p:nvPr/>
        </p:nvSpPr>
        <p:spPr>
          <a:xfrm>
            <a:off x="9163170" y="1984446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1E1CC23-2495-8A49-B1F5-FD88B10C42A6}"/>
              </a:ext>
            </a:extLst>
          </p:cNvPr>
          <p:cNvSpPr/>
          <p:nvPr/>
        </p:nvSpPr>
        <p:spPr>
          <a:xfrm>
            <a:off x="8211871" y="1984446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18D8B18-0C85-CD4F-9E86-9B7E16759505}"/>
              </a:ext>
            </a:extLst>
          </p:cNvPr>
          <p:cNvSpPr/>
          <p:nvPr/>
        </p:nvSpPr>
        <p:spPr>
          <a:xfrm>
            <a:off x="8705196" y="1450272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8FB0354-7B0F-4E41-8E7C-519B6BB10E1B}"/>
              </a:ext>
            </a:extLst>
          </p:cNvPr>
          <p:cNvSpPr/>
          <p:nvPr/>
        </p:nvSpPr>
        <p:spPr>
          <a:xfrm>
            <a:off x="7742539" y="2544416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7054F051-8A93-7246-88A9-40C14B37CCC4}"/>
              </a:ext>
            </a:extLst>
          </p:cNvPr>
          <p:cNvSpPr/>
          <p:nvPr/>
        </p:nvSpPr>
        <p:spPr>
          <a:xfrm>
            <a:off x="9663858" y="1456933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23BC107-827C-AF43-9930-AA724A420714}"/>
              </a:ext>
            </a:extLst>
          </p:cNvPr>
          <p:cNvSpPr/>
          <p:nvPr/>
        </p:nvSpPr>
        <p:spPr>
          <a:xfrm>
            <a:off x="7257574" y="1984446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32475CD-040D-AD42-9A7C-09B2AA37C49D}"/>
              </a:ext>
            </a:extLst>
          </p:cNvPr>
          <p:cNvSpPr txBox="1"/>
          <p:nvPr/>
        </p:nvSpPr>
        <p:spPr>
          <a:xfrm>
            <a:off x="6786846" y="148268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038F96D-D709-194A-BC59-A8947AADA3E3}"/>
              </a:ext>
            </a:extLst>
          </p:cNvPr>
          <p:cNvSpPr txBox="1"/>
          <p:nvPr/>
        </p:nvSpPr>
        <p:spPr>
          <a:xfrm>
            <a:off x="7747760" y="148524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00" b="1" kern="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200" dirty="0"/>
              <a:t>V</a:t>
            </a:r>
            <a:r>
              <a:rPr lang="en-US" altLang="zh-CN" sz="1200" baseline="-25000" dirty="0"/>
              <a:t>1</a:t>
            </a:r>
            <a:endParaRPr lang="zh-CN" altLang="en-US" sz="1200" baseline="-250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7F236C1-1824-9548-BFD3-82115408831F}"/>
              </a:ext>
            </a:extLst>
          </p:cNvPr>
          <p:cNvSpPr txBox="1"/>
          <p:nvPr/>
        </p:nvSpPr>
        <p:spPr>
          <a:xfrm>
            <a:off x="8704156" y="148268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50FFDB0-7BA3-3F42-8373-50C312BF1A04}"/>
              </a:ext>
            </a:extLst>
          </p:cNvPr>
          <p:cNvSpPr txBox="1"/>
          <p:nvPr/>
        </p:nvSpPr>
        <p:spPr>
          <a:xfrm>
            <a:off x="9668283" y="148502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D933FE7-91EF-CC4A-8C35-021974B66CF6}"/>
              </a:ext>
            </a:extLst>
          </p:cNvPr>
          <p:cNvSpPr txBox="1"/>
          <p:nvPr/>
        </p:nvSpPr>
        <p:spPr>
          <a:xfrm>
            <a:off x="7253036" y="201307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38B438B-9A3F-F54E-9D79-126A77745A23}"/>
              </a:ext>
            </a:extLst>
          </p:cNvPr>
          <p:cNvSpPr txBox="1"/>
          <p:nvPr/>
        </p:nvSpPr>
        <p:spPr>
          <a:xfrm>
            <a:off x="7745850" y="257955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9D78058-8F7A-3541-96D9-9FB5A89AF3BC}"/>
              </a:ext>
            </a:extLst>
          </p:cNvPr>
          <p:cNvSpPr txBox="1"/>
          <p:nvPr/>
        </p:nvSpPr>
        <p:spPr>
          <a:xfrm>
            <a:off x="9169316" y="201828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5D61BF7-AE74-FA42-B87E-35DE03BF8BCE}"/>
              </a:ext>
            </a:extLst>
          </p:cNvPr>
          <p:cNvSpPr txBox="1"/>
          <p:nvPr/>
        </p:nvSpPr>
        <p:spPr>
          <a:xfrm>
            <a:off x="8210372" y="201771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2018761-CF3A-B443-8744-AD7D166B5BF8}"/>
              </a:ext>
            </a:extLst>
          </p:cNvPr>
          <p:cNvSpPr txBox="1"/>
          <p:nvPr/>
        </p:nvSpPr>
        <p:spPr>
          <a:xfrm>
            <a:off x="6786846" y="257526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94CE529-444B-CA4F-9F67-A8EB27559AF8}"/>
              </a:ext>
            </a:extLst>
          </p:cNvPr>
          <p:cNvSpPr/>
          <p:nvPr/>
        </p:nvSpPr>
        <p:spPr>
          <a:xfrm>
            <a:off x="8709054" y="2540121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3A0C42E-561D-CE4A-804C-B5F3F5A8DDDF}"/>
              </a:ext>
            </a:extLst>
          </p:cNvPr>
          <p:cNvSpPr/>
          <p:nvPr/>
        </p:nvSpPr>
        <p:spPr>
          <a:xfrm>
            <a:off x="9660547" y="2540121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F89D4BF-EF07-8543-806B-DAE5B1EBFBCD}"/>
              </a:ext>
            </a:extLst>
          </p:cNvPr>
          <p:cNvSpPr txBox="1"/>
          <p:nvPr/>
        </p:nvSpPr>
        <p:spPr>
          <a:xfrm>
            <a:off x="9624588" y="2575260"/>
            <a:ext cx="40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169EB9B-0C82-8146-A1DD-7FFC05EE0141}"/>
              </a:ext>
            </a:extLst>
          </p:cNvPr>
          <p:cNvSpPr txBox="1"/>
          <p:nvPr/>
        </p:nvSpPr>
        <p:spPr>
          <a:xfrm>
            <a:off x="8704854" y="258218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3328B41-8E7E-074D-BA12-1EF50B9BDEBF}"/>
              </a:ext>
            </a:extLst>
          </p:cNvPr>
          <p:cNvSpPr/>
          <p:nvPr/>
        </p:nvSpPr>
        <p:spPr>
          <a:xfrm>
            <a:off x="7253036" y="3139504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F250323-DE2E-F242-9C88-9564B0A336C4}"/>
              </a:ext>
            </a:extLst>
          </p:cNvPr>
          <p:cNvSpPr txBox="1"/>
          <p:nvPr/>
        </p:nvSpPr>
        <p:spPr>
          <a:xfrm>
            <a:off x="7228296" y="3174643"/>
            <a:ext cx="39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13CB587-A632-3249-8767-3CA0B6E909CE}"/>
              </a:ext>
            </a:extLst>
          </p:cNvPr>
          <p:cNvSpPr/>
          <p:nvPr/>
        </p:nvSpPr>
        <p:spPr>
          <a:xfrm>
            <a:off x="8212294" y="3135209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EED8A57-E725-8A4A-A4E0-539B9F5BB1C9}"/>
              </a:ext>
            </a:extLst>
          </p:cNvPr>
          <p:cNvSpPr/>
          <p:nvPr/>
        </p:nvSpPr>
        <p:spPr>
          <a:xfrm>
            <a:off x="9171044" y="3135209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3DA6673-A89E-5A49-A39D-41C079A5FF36}"/>
              </a:ext>
            </a:extLst>
          </p:cNvPr>
          <p:cNvSpPr txBox="1"/>
          <p:nvPr/>
        </p:nvSpPr>
        <p:spPr>
          <a:xfrm>
            <a:off x="9146304" y="3170348"/>
            <a:ext cx="391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3845D29-D7BB-3349-B595-32118812685D}"/>
              </a:ext>
            </a:extLst>
          </p:cNvPr>
          <p:cNvSpPr txBox="1"/>
          <p:nvPr/>
        </p:nvSpPr>
        <p:spPr>
          <a:xfrm>
            <a:off x="8191263" y="3166053"/>
            <a:ext cx="389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8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11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0.28056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9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关键路径算法</a:t>
            </a:r>
          </a:p>
        </p:txBody>
      </p:sp>
    </p:spTree>
    <p:extLst>
      <p:ext uri="{BB962C8B-B14F-4D97-AF65-F5344CB8AC3E}">
        <p14:creationId xmlns:p14="http://schemas.microsoft.com/office/powerpoint/2010/main" val="799515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2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关键路径算法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9039" y="1332878"/>
            <a:ext cx="7208353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CriticalPath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GraphAdjList</a:t>
            </a:r>
            <a:r>
              <a:rPr lang="en-US" altLang="zh-CN" sz="1200" dirty="0"/>
              <a:t> GL) </a:t>
            </a:r>
          </a:p>
          <a:p>
            <a:r>
              <a:rPr lang="en-US" altLang="zh-CN" sz="1200" dirty="0"/>
              <a:t>{    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EdgeNode</a:t>
            </a:r>
            <a:r>
              <a:rPr lang="en-US" altLang="zh-CN" sz="1200" dirty="0"/>
              <a:t> *e;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i,gettop,k,j</a:t>
            </a:r>
            <a:r>
              <a:rPr lang="en-US" altLang="zh-CN" sz="1200" dirty="0"/>
              <a:t>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ete,lte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TopologicalSort</a:t>
            </a:r>
            <a:r>
              <a:rPr lang="en-US" altLang="zh-CN" sz="1200" dirty="0"/>
              <a:t>(GL);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=(int *)malloc(GL-&gt;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*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(int));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[GL-&gt;numVertexes-1];</a:t>
            </a:r>
          </a:p>
          <a:p>
            <a:r>
              <a:rPr lang="en-US" altLang="zh-CN" sz="1200" dirty="0"/>
              <a:t>	while(top2!=0)	{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=stack2[top2--];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	{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 &lt;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        </a:t>
            </a:r>
          </a:p>
          <a:p>
            <a:r>
              <a:rPr lang="en-US" altLang="zh-CN" sz="1200" dirty="0"/>
              <a:t>		}   </a:t>
            </a:r>
          </a:p>
          <a:p>
            <a:r>
              <a:rPr lang="en-US" altLang="zh-CN" sz="1200" dirty="0"/>
              <a:t>	}    </a:t>
            </a:r>
          </a:p>
          <a:p>
            <a:r>
              <a:rPr lang="en-US" altLang="zh-CN" sz="1200" dirty="0"/>
              <a:t>	for(j=0; j&lt;GL-&gt;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j++</a:t>
            </a:r>
            <a:r>
              <a:rPr lang="en-US" altLang="zh-CN" sz="1200" dirty="0"/>
              <a:t>) {    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 {      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    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[j];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== 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("&lt;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 - 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&gt; length: %d \n",</a:t>
            </a:r>
          </a:p>
          <a:p>
            <a:r>
              <a:rPr lang="en-US" altLang="zh-CN" sz="1200" dirty="0"/>
              <a:t>				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data,GL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[k].</a:t>
            </a:r>
            <a:r>
              <a:rPr lang="en-US" altLang="zh-CN" sz="1200" dirty="0" err="1"/>
              <a:t>data,e</a:t>
            </a:r>
            <a:r>
              <a:rPr lang="en-US" altLang="zh-CN" sz="1200" dirty="0"/>
              <a:t>-&gt;weight);</a:t>
            </a:r>
          </a:p>
          <a:p>
            <a:r>
              <a:rPr lang="en-US" altLang="zh-CN" sz="1200" dirty="0"/>
              <a:t>		}        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7408639" y="5433080"/>
            <a:ext cx="3524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top2=10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3E66BFD6-7E5C-8940-AA12-9266F67A5831}"/>
              </a:ext>
            </a:extLst>
          </p:cNvPr>
          <p:cNvCxnSpPr>
            <a:cxnSpLocks/>
          </p:cNvCxnSpPr>
          <p:nvPr/>
        </p:nvCxnSpPr>
        <p:spPr>
          <a:xfrm flipH="1">
            <a:off x="6876488" y="739348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935D47C-CB00-C744-A3A2-4245DD669889}"/>
              </a:ext>
            </a:extLst>
          </p:cNvPr>
          <p:cNvSpPr txBox="1"/>
          <p:nvPr/>
        </p:nvSpPr>
        <p:spPr>
          <a:xfrm>
            <a:off x="6927782" y="82808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12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FF98C5-CFF1-3B48-9D5F-0B2C233E5278}"/>
              </a:ext>
            </a:extLst>
          </p:cNvPr>
          <p:cNvSpPr txBox="1"/>
          <p:nvPr/>
        </p:nvSpPr>
        <p:spPr>
          <a:xfrm>
            <a:off x="4419617" y="39398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2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C2BAD85-790E-9C44-BB1B-2D69CBB6C28E}"/>
              </a:ext>
            </a:extLst>
          </p:cNvPr>
          <p:cNvCxnSpPr>
            <a:cxnSpLocks/>
          </p:cNvCxnSpPr>
          <p:nvPr/>
        </p:nvCxnSpPr>
        <p:spPr>
          <a:xfrm flipH="1">
            <a:off x="5682699" y="732539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59E249AD-F84E-0340-BEF9-FF2F4EC5D057}"/>
              </a:ext>
            </a:extLst>
          </p:cNvPr>
          <p:cNvCxnSpPr>
            <a:cxnSpLocks/>
          </p:cNvCxnSpPr>
          <p:nvPr/>
        </p:nvCxnSpPr>
        <p:spPr>
          <a:xfrm flipH="1" flipV="1">
            <a:off x="4614618" y="362056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CE74599-2041-3F40-9617-BE577394822C}"/>
              </a:ext>
            </a:extLst>
          </p:cNvPr>
          <p:cNvCxnSpPr>
            <a:cxnSpLocks/>
          </p:cNvCxnSpPr>
          <p:nvPr/>
        </p:nvCxnSpPr>
        <p:spPr>
          <a:xfrm flipH="1" flipV="1">
            <a:off x="5815292" y="262673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96E6A6F-BDE9-C543-84C7-FF688398F642}"/>
              </a:ext>
            </a:extLst>
          </p:cNvPr>
          <p:cNvCxnSpPr>
            <a:cxnSpLocks/>
          </p:cNvCxnSpPr>
          <p:nvPr/>
        </p:nvCxnSpPr>
        <p:spPr>
          <a:xfrm flipH="1" flipV="1">
            <a:off x="4004725" y="711772"/>
            <a:ext cx="328926" cy="2381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4C56DA5B-B990-7649-B3C5-BB7468E61978}"/>
              </a:ext>
            </a:extLst>
          </p:cNvPr>
          <p:cNvCxnSpPr>
            <a:cxnSpLocks/>
          </p:cNvCxnSpPr>
          <p:nvPr/>
        </p:nvCxnSpPr>
        <p:spPr>
          <a:xfrm flipH="1">
            <a:off x="4530465" y="748338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950B9FF-E666-1E41-94D5-3B7FDBFD953C}"/>
              </a:ext>
            </a:extLst>
          </p:cNvPr>
          <p:cNvCxnSpPr>
            <a:cxnSpLocks/>
          </p:cNvCxnSpPr>
          <p:nvPr/>
        </p:nvCxnSpPr>
        <p:spPr>
          <a:xfrm flipH="1">
            <a:off x="5127958" y="344143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6F7AB44-C670-A24C-BB15-F64944F9D6E4}"/>
              </a:ext>
            </a:extLst>
          </p:cNvPr>
          <p:cNvCxnSpPr>
            <a:cxnSpLocks/>
          </p:cNvCxnSpPr>
          <p:nvPr/>
        </p:nvCxnSpPr>
        <p:spPr>
          <a:xfrm flipH="1">
            <a:off x="3939811" y="353614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71ADEBD-68A1-4F49-B09D-57D6251DCA08}"/>
              </a:ext>
            </a:extLst>
          </p:cNvPr>
          <p:cNvSpPr/>
          <p:nvPr/>
        </p:nvSpPr>
        <p:spPr>
          <a:xfrm>
            <a:off x="6097024" y="46407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3DE81EA-9B38-AC44-A0EB-885BB7131E64}"/>
              </a:ext>
            </a:extLst>
          </p:cNvPr>
          <p:cNvSpPr/>
          <p:nvPr/>
        </p:nvSpPr>
        <p:spPr>
          <a:xfrm>
            <a:off x="3716792" y="46630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2C3DF25-886D-1248-BCB1-3A511DAF2673}"/>
              </a:ext>
            </a:extLst>
          </p:cNvPr>
          <p:cNvSpPr/>
          <p:nvPr/>
        </p:nvSpPr>
        <p:spPr>
          <a:xfrm>
            <a:off x="4312387" y="91625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426DC42-821C-2D40-816D-63F5AE747204}"/>
              </a:ext>
            </a:extLst>
          </p:cNvPr>
          <p:cNvSpPr/>
          <p:nvPr/>
        </p:nvSpPr>
        <p:spPr>
          <a:xfrm>
            <a:off x="6644026" y="842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1E79F78-1CF6-E446-A857-85B5A445BDD0}"/>
              </a:ext>
            </a:extLst>
          </p:cNvPr>
          <p:cNvSpPr/>
          <p:nvPr/>
        </p:nvSpPr>
        <p:spPr>
          <a:xfrm>
            <a:off x="5477941" y="85912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7E90A16-9A62-C942-824A-6C19CE5D0D71}"/>
              </a:ext>
            </a:extLst>
          </p:cNvPr>
          <p:cNvSpPr/>
          <p:nvPr/>
        </p:nvSpPr>
        <p:spPr>
          <a:xfrm>
            <a:off x="4312387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EA06327-B7E4-044F-8F7D-E66EC2014806}"/>
              </a:ext>
            </a:extLst>
          </p:cNvPr>
          <p:cNvSpPr/>
          <p:nvPr/>
        </p:nvSpPr>
        <p:spPr>
          <a:xfrm>
            <a:off x="6644026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B22FC82-F566-6844-8F8B-4A01D9EA1CF3}"/>
              </a:ext>
            </a:extLst>
          </p:cNvPr>
          <p:cNvSpPr/>
          <p:nvPr/>
        </p:nvSpPr>
        <p:spPr>
          <a:xfrm>
            <a:off x="4904808" y="466304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86B3AA1-A93E-0348-9687-72F930A790E2}"/>
              </a:ext>
            </a:extLst>
          </p:cNvPr>
          <p:cNvSpPr/>
          <p:nvPr/>
        </p:nvSpPr>
        <p:spPr>
          <a:xfrm>
            <a:off x="5492265" y="87381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578CD69-2ECC-E746-81CC-4B541941679C}"/>
              </a:ext>
            </a:extLst>
          </p:cNvPr>
          <p:cNvSpPr txBox="1"/>
          <p:nvPr/>
        </p:nvSpPr>
        <p:spPr>
          <a:xfrm>
            <a:off x="3716792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971DE1-4D2B-044F-BDD7-3577A3CF95FF}"/>
              </a:ext>
            </a:extLst>
          </p:cNvPr>
          <p:cNvSpPr txBox="1"/>
          <p:nvPr/>
        </p:nvSpPr>
        <p:spPr>
          <a:xfrm>
            <a:off x="4312387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15C1FD8-E513-FC44-B558-FC64A44EC53C}"/>
              </a:ext>
            </a:extLst>
          </p:cNvPr>
          <p:cNvSpPr txBox="1"/>
          <p:nvPr/>
        </p:nvSpPr>
        <p:spPr>
          <a:xfrm>
            <a:off x="4312387" y="89153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2C1B7A2-7300-7D42-BE38-149EA0565A7F}"/>
              </a:ext>
            </a:extLst>
          </p:cNvPr>
          <p:cNvSpPr txBox="1"/>
          <p:nvPr/>
        </p:nvSpPr>
        <p:spPr>
          <a:xfrm>
            <a:off x="4904808" y="5000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211FB02-8E57-B04F-8B60-A3559B213E49}"/>
              </a:ext>
            </a:extLst>
          </p:cNvPr>
          <p:cNvSpPr txBox="1"/>
          <p:nvPr/>
        </p:nvSpPr>
        <p:spPr>
          <a:xfrm>
            <a:off x="3863845" y="312066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0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7196BE9-C4C6-324A-8FD8-5296B09FD5DC}"/>
              </a:ext>
            </a:extLst>
          </p:cNvPr>
          <p:cNvSpPr txBox="1"/>
          <p:nvPr/>
        </p:nvSpPr>
        <p:spPr>
          <a:xfrm>
            <a:off x="5492265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9FC39E8-2485-164F-AC57-45E4CA80D22E}"/>
              </a:ext>
            </a:extLst>
          </p:cNvPr>
          <p:cNvSpPr txBox="1"/>
          <p:nvPr/>
        </p:nvSpPr>
        <p:spPr>
          <a:xfrm>
            <a:off x="6647337" y="88773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57994DE-6D42-D149-A801-59D6AB8E013F}"/>
              </a:ext>
            </a:extLst>
          </p:cNvPr>
          <p:cNvSpPr txBox="1"/>
          <p:nvPr/>
        </p:nvSpPr>
        <p:spPr>
          <a:xfrm>
            <a:off x="6644026" y="11810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50F7F00-8340-D647-BD9B-AFD7857281A9}"/>
              </a:ext>
            </a:extLst>
          </p:cNvPr>
          <p:cNvSpPr txBox="1"/>
          <p:nvPr/>
        </p:nvSpPr>
        <p:spPr>
          <a:xfrm>
            <a:off x="5477941" y="89238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4383746-CFA9-E942-9DC0-CE2FF514D553}"/>
              </a:ext>
            </a:extLst>
          </p:cNvPr>
          <p:cNvSpPr txBox="1"/>
          <p:nvPr/>
        </p:nvSpPr>
        <p:spPr>
          <a:xfrm>
            <a:off x="6092824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156B5CF-01C0-D841-B452-04E275A67F02}"/>
              </a:ext>
            </a:extLst>
          </p:cNvPr>
          <p:cNvSpPr/>
          <p:nvPr/>
        </p:nvSpPr>
        <p:spPr>
          <a:xfrm>
            <a:off x="7289240" y="46407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D144F2D-50D0-354F-9620-1E1D6F483E91}"/>
              </a:ext>
            </a:extLst>
          </p:cNvPr>
          <p:cNvSpPr txBox="1"/>
          <p:nvPr/>
        </p:nvSpPr>
        <p:spPr>
          <a:xfrm>
            <a:off x="7292551" y="49269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8747A50-7DF7-C340-8E77-B85304D675F1}"/>
              </a:ext>
            </a:extLst>
          </p:cNvPr>
          <p:cNvSpPr txBox="1"/>
          <p:nvPr/>
        </p:nvSpPr>
        <p:spPr>
          <a:xfrm>
            <a:off x="3834198" y="7893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46B69FFD-2EEE-1447-9F1B-79E5A87DB8FD}"/>
              </a:ext>
            </a:extLst>
          </p:cNvPr>
          <p:cNvCxnSpPr>
            <a:cxnSpLocks/>
          </p:cNvCxnSpPr>
          <p:nvPr/>
        </p:nvCxnSpPr>
        <p:spPr>
          <a:xfrm flipH="1" flipV="1">
            <a:off x="4656557" y="1045628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0FDB7A5-8CF5-014C-9A3B-5C69B0CA13D0}"/>
              </a:ext>
            </a:extLst>
          </p:cNvPr>
          <p:cNvSpPr txBox="1"/>
          <p:nvPr/>
        </p:nvSpPr>
        <p:spPr>
          <a:xfrm>
            <a:off x="4806403" y="101064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5</a:t>
            </a:r>
            <a:r>
              <a:rPr kumimoji="1" lang="en-US" altLang="zh-CN" sz="700" dirty="0"/>
              <a:t>=7</a:t>
            </a:r>
            <a:endParaRPr kumimoji="1" lang="zh-CN" altLang="en-US" sz="700" dirty="0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A57D0083-8F99-F640-9A72-FFD1A4369C02}"/>
              </a:ext>
            </a:extLst>
          </p:cNvPr>
          <p:cNvCxnSpPr>
            <a:cxnSpLocks/>
          </p:cNvCxnSpPr>
          <p:nvPr/>
        </p:nvCxnSpPr>
        <p:spPr>
          <a:xfrm flipH="1" flipV="1">
            <a:off x="4669344" y="259000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D9514CC-0D4E-654A-8332-9960FCABD1C7}"/>
              </a:ext>
            </a:extLst>
          </p:cNvPr>
          <p:cNvSpPr txBox="1"/>
          <p:nvPr/>
        </p:nvSpPr>
        <p:spPr>
          <a:xfrm>
            <a:off x="4806402" y="87039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3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AD49174-F7FF-124A-B683-DA4A7EB2E038}"/>
              </a:ext>
            </a:extLst>
          </p:cNvPr>
          <p:cNvSpPr txBox="1"/>
          <p:nvPr/>
        </p:nvSpPr>
        <p:spPr>
          <a:xfrm>
            <a:off x="4442132" y="701080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4</a:t>
            </a:r>
            <a:r>
              <a:rPr kumimoji="1" lang="en-US" altLang="zh-CN" sz="700" dirty="0"/>
              <a:t>=8</a:t>
            </a:r>
            <a:endParaRPr kumimoji="1" lang="zh-CN" altLang="en-US" sz="7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55D4E8C-7AD8-F74C-B1F1-14E709142CC5}"/>
              </a:ext>
            </a:extLst>
          </p:cNvPr>
          <p:cNvSpPr txBox="1"/>
          <p:nvPr/>
        </p:nvSpPr>
        <p:spPr>
          <a:xfrm>
            <a:off x="5024311" y="31313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6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59D6F6F-A119-CA4F-9C55-34DF71EB0432}"/>
              </a:ext>
            </a:extLst>
          </p:cNvPr>
          <p:cNvSpPr txBox="1"/>
          <p:nvPr/>
        </p:nvSpPr>
        <p:spPr>
          <a:xfrm>
            <a:off x="5727643" y="8149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9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6C749D2-63F5-2B4A-B477-398CB2A22268}"/>
              </a:ext>
            </a:extLst>
          </p:cNvPr>
          <p:cNvSpPr txBox="1"/>
          <p:nvPr/>
        </p:nvSpPr>
        <p:spPr>
          <a:xfrm>
            <a:off x="5991718" y="89465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7</a:t>
            </a:r>
            <a:r>
              <a:rPr kumimoji="1" lang="en-US" altLang="zh-CN" sz="700" dirty="0"/>
              <a:t>=9</a:t>
            </a:r>
            <a:endParaRPr kumimoji="1" lang="zh-CN" altLang="en-US" sz="7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484F7A7-CD3C-DE43-86E8-479E88DE383A}"/>
              </a:ext>
            </a:extLst>
          </p:cNvPr>
          <p:cNvSpPr txBox="1"/>
          <p:nvPr/>
        </p:nvSpPr>
        <p:spPr>
          <a:xfrm>
            <a:off x="5609863" y="39045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8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E619DFFD-AA2D-4442-823A-32BD20C5C4D4}"/>
              </a:ext>
            </a:extLst>
          </p:cNvPr>
          <p:cNvCxnSpPr>
            <a:cxnSpLocks/>
          </p:cNvCxnSpPr>
          <p:nvPr/>
        </p:nvCxnSpPr>
        <p:spPr>
          <a:xfrm flipH="1" flipV="1">
            <a:off x="5795339" y="364875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06AED0C-414D-FB47-BB7B-C5162FEC1DB5}"/>
              </a:ext>
            </a:extLst>
          </p:cNvPr>
          <p:cNvSpPr txBox="1"/>
          <p:nvPr/>
        </p:nvSpPr>
        <p:spPr>
          <a:xfrm>
            <a:off x="6166313" y="767181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11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3BF40F5B-6CA5-A84C-B5C2-2F758C7BB42F}"/>
              </a:ext>
            </a:extLst>
          </p:cNvPr>
          <p:cNvCxnSpPr>
            <a:cxnSpLocks/>
          </p:cNvCxnSpPr>
          <p:nvPr/>
        </p:nvCxnSpPr>
        <p:spPr>
          <a:xfrm flipH="1" flipV="1">
            <a:off x="6361314" y="73525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9012D94-1F6E-2D48-9EEE-DB98002C8512}"/>
              </a:ext>
            </a:extLst>
          </p:cNvPr>
          <p:cNvCxnSpPr>
            <a:cxnSpLocks/>
          </p:cNvCxnSpPr>
          <p:nvPr/>
        </p:nvCxnSpPr>
        <p:spPr>
          <a:xfrm flipH="1" flipV="1">
            <a:off x="6980934" y="34414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C017D4C-8F96-784E-9DFB-B1D048164B68}"/>
              </a:ext>
            </a:extLst>
          </p:cNvPr>
          <p:cNvSpPr txBox="1"/>
          <p:nvPr/>
        </p:nvSpPr>
        <p:spPr>
          <a:xfrm>
            <a:off x="6944777" y="26576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10</a:t>
            </a:r>
            <a:r>
              <a:rPr kumimoji="1" lang="en-US" altLang="zh-CN" sz="700" dirty="0"/>
              <a:t>=2</a:t>
            </a:r>
            <a:endParaRPr kumimoji="1" lang="zh-CN" altLang="en-US" sz="7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06DE981-3E8E-5648-81C0-6E98AC28F7B6}"/>
              </a:ext>
            </a:extLst>
          </p:cNvPr>
          <p:cNvSpPr/>
          <p:nvPr/>
        </p:nvSpPr>
        <p:spPr>
          <a:xfrm>
            <a:off x="7692174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3660306-CEF2-FA46-8944-09DAC3A858B7}"/>
              </a:ext>
            </a:extLst>
          </p:cNvPr>
          <p:cNvSpPr/>
          <p:nvPr/>
        </p:nvSpPr>
        <p:spPr>
          <a:xfrm>
            <a:off x="8794759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C543201-FA82-C14B-842C-256411D57A9D}"/>
              </a:ext>
            </a:extLst>
          </p:cNvPr>
          <p:cNvSpPr/>
          <p:nvPr/>
        </p:nvSpPr>
        <p:spPr>
          <a:xfrm>
            <a:off x="9170776" y="436874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C352F9B-4FA1-E24F-9B61-5781921715CC}"/>
              </a:ext>
            </a:extLst>
          </p:cNvPr>
          <p:cNvSpPr/>
          <p:nvPr/>
        </p:nvSpPr>
        <p:spPr>
          <a:xfrm>
            <a:off x="9530696" y="4368745"/>
            <a:ext cx="347134" cy="347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94DDC63-4CE1-C343-8BCE-4116BC037C37}"/>
              </a:ext>
            </a:extLst>
          </p:cNvPr>
          <p:cNvSpPr/>
          <p:nvPr/>
        </p:nvSpPr>
        <p:spPr>
          <a:xfrm>
            <a:off x="9904548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85136A3-E375-604E-BC11-6A9BED39B84D}"/>
              </a:ext>
            </a:extLst>
          </p:cNvPr>
          <p:cNvSpPr/>
          <p:nvPr/>
        </p:nvSpPr>
        <p:spPr>
          <a:xfrm>
            <a:off x="10279620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8E23967-4B64-4B4C-9901-BAAD8978B6ED}"/>
              </a:ext>
            </a:extLst>
          </p:cNvPr>
          <p:cNvSpPr/>
          <p:nvPr/>
        </p:nvSpPr>
        <p:spPr>
          <a:xfrm>
            <a:off x="10647746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6B86494-C63F-1C4C-AD10-5B0D4EB825CD}"/>
              </a:ext>
            </a:extLst>
          </p:cNvPr>
          <p:cNvSpPr/>
          <p:nvPr/>
        </p:nvSpPr>
        <p:spPr>
          <a:xfrm>
            <a:off x="11015898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ADBBA06-167D-B447-99A5-2F635C448E0F}"/>
              </a:ext>
            </a:extLst>
          </p:cNvPr>
          <p:cNvSpPr/>
          <p:nvPr/>
        </p:nvSpPr>
        <p:spPr>
          <a:xfrm>
            <a:off x="8061691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5FC6817-366D-504F-8874-462780745BC0}"/>
              </a:ext>
            </a:extLst>
          </p:cNvPr>
          <p:cNvSpPr/>
          <p:nvPr/>
        </p:nvSpPr>
        <p:spPr>
          <a:xfrm>
            <a:off x="8415672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168BF15-4911-DD4F-9BA8-FA0B65FBF7DB}"/>
              </a:ext>
            </a:extLst>
          </p:cNvPr>
          <p:cNvSpPr/>
          <p:nvPr/>
        </p:nvSpPr>
        <p:spPr>
          <a:xfrm>
            <a:off x="7689235" y="473195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83DED4C-B01E-7B4E-B759-87E1EE50A359}"/>
              </a:ext>
            </a:extLst>
          </p:cNvPr>
          <p:cNvSpPr/>
          <p:nvPr/>
        </p:nvSpPr>
        <p:spPr>
          <a:xfrm>
            <a:off x="8791820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27D0610-CE66-8C42-8DAB-1C43FC7B85F3}"/>
              </a:ext>
            </a:extLst>
          </p:cNvPr>
          <p:cNvSpPr/>
          <p:nvPr/>
        </p:nvSpPr>
        <p:spPr>
          <a:xfrm>
            <a:off x="9167837" y="473195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3C086C1-17AB-1C4B-AFB9-C028262A0845}"/>
              </a:ext>
            </a:extLst>
          </p:cNvPr>
          <p:cNvSpPr/>
          <p:nvPr/>
        </p:nvSpPr>
        <p:spPr>
          <a:xfrm>
            <a:off x="9527757" y="4731955"/>
            <a:ext cx="347134" cy="347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D716E12-EBC5-0044-ABFE-9C275D795DE0}"/>
              </a:ext>
            </a:extLst>
          </p:cNvPr>
          <p:cNvSpPr/>
          <p:nvPr/>
        </p:nvSpPr>
        <p:spPr>
          <a:xfrm>
            <a:off x="9901609" y="473195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7200AF-C8E3-B942-94EF-A65E885ED1C0}"/>
              </a:ext>
            </a:extLst>
          </p:cNvPr>
          <p:cNvSpPr/>
          <p:nvPr/>
        </p:nvSpPr>
        <p:spPr>
          <a:xfrm>
            <a:off x="10276681" y="473195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6534019-2011-7C4E-A032-2EEA6908DEEE}"/>
              </a:ext>
            </a:extLst>
          </p:cNvPr>
          <p:cNvSpPr/>
          <p:nvPr/>
        </p:nvSpPr>
        <p:spPr>
          <a:xfrm>
            <a:off x="10644807" y="473195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3D57A6-DE1D-9740-9529-D0675A3480ED}"/>
              </a:ext>
            </a:extLst>
          </p:cNvPr>
          <p:cNvSpPr/>
          <p:nvPr/>
        </p:nvSpPr>
        <p:spPr>
          <a:xfrm>
            <a:off x="11012959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B2863E8-6F48-4545-8D7E-B7CB8FA575E7}"/>
              </a:ext>
            </a:extLst>
          </p:cNvPr>
          <p:cNvSpPr/>
          <p:nvPr/>
        </p:nvSpPr>
        <p:spPr>
          <a:xfrm>
            <a:off x="8058752" y="473195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FC7FC03-DA59-D64B-AC64-6BE11763F52D}"/>
              </a:ext>
            </a:extLst>
          </p:cNvPr>
          <p:cNvSpPr/>
          <p:nvPr/>
        </p:nvSpPr>
        <p:spPr>
          <a:xfrm>
            <a:off x="8412733" y="473195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A6182AC-4400-E546-ADD5-DE9EC830352A}"/>
              </a:ext>
            </a:extLst>
          </p:cNvPr>
          <p:cNvSpPr txBox="1"/>
          <p:nvPr/>
        </p:nvSpPr>
        <p:spPr>
          <a:xfrm>
            <a:off x="7337011" y="4404620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etv</a:t>
            </a:r>
            <a:endParaRPr kumimoji="1" lang="zh-CN" altLang="en-US" sz="12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1AD0B04-053D-9041-AACE-A9CB192EDE20}"/>
              </a:ext>
            </a:extLst>
          </p:cNvPr>
          <p:cNvSpPr txBox="1"/>
          <p:nvPr/>
        </p:nvSpPr>
        <p:spPr>
          <a:xfrm>
            <a:off x="7337011" y="4763792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ltv</a:t>
            </a:r>
            <a:endParaRPr kumimoji="1" lang="zh-CN" altLang="en-US" sz="12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07C02E7-BF8E-E643-880C-0D659B99050C}"/>
              </a:ext>
            </a:extLst>
          </p:cNvPr>
          <p:cNvSpPr/>
          <p:nvPr/>
        </p:nvSpPr>
        <p:spPr>
          <a:xfrm>
            <a:off x="7692691" y="4048175"/>
            <a:ext cx="36547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</a:t>
            </a:r>
            <a:r>
              <a:rPr lang="zh-CN" altLang="en-US" sz="1050" dirty="0"/>
              <a:t> ①      ②      ③       ④      ⑤       ⑥      ⑦       ⑧      ⑨      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E0F99A4-E14E-1C46-A098-B45E825AB852}"/>
              </a:ext>
            </a:extLst>
          </p:cNvPr>
          <p:cNvSpPr txBox="1"/>
          <p:nvPr/>
        </p:nvSpPr>
        <p:spPr>
          <a:xfrm>
            <a:off x="7360521" y="4036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B3750270-56CE-704D-8125-3E099BB20732}"/>
              </a:ext>
            </a:extLst>
          </p:cNvPr>
          <p:cNvSpPr/>
          <p:nvPr/>
        </p:nvSpPr>
        <p:spPr>
          <a:xfrm>
            <a:off x="11566811" y="6380557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圆柱体 139">
            <a:extLst>
              <a:ext uri="{FF2B5EF4-FFF2-40B4-BE49-F238E27FC236}">
                <a16:creationId xmlns:a16="http://schemas.microsoft.com/office/drawing/2014/main" id="{828E0CFB-63EE-EA48-884C-B7D9136B72B5}"/>
              </a:ext>
            </a:extLst>
          </p:cNvPr>
          <p:cNvSpPr/>
          <p:nvPr/>
        </p:nvSpPr>
        <p:spPr>
          <a:xfrm>
            <a:off x="11603084" y="2817038"/>
            <a:ext cx="455251" cy="3697183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47B2EDB-DD3F-8F4C-9F37-40DE78D5A84A}"/>
              </a:ext>
            </a:extLst>
          </p:cNvPr>
          <p:cNvSpPr txBox="1"/>
          <p:nvPr/>
        </p:nvSpPr>
        <p:spPr>
          <a:xfrm>
            <a:off x="11558344" y="6499295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stack2</a:t>
            </a:r>
            <a:endParaRPr kumimoji="1" lang="zh-CN" altLang="en-US" sz="1000" dirty="0"/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BABC95B4-48D2-7A41-B550-DE35B5E83F9A}"/>
              </a:ext>
            </a:extLst>
          </p:cNvPr>
          <p:cNvCxnSpPr>
            <a:cxnSpLocks/>
          </p:cNvCxnSpPr>
          <p:nvPr/>
        </p:nvCxnSpPr>
        <p:spPr>
          <a:xfrm>
            <a:off x="11151677" y="3153912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711DB4A-B4A6-394E-A802-2D89A8BD84DD}"/>
              </a:ext>
            </a:extLst>
          </p:cNvPr>
          <p:cNvSpPr txBox="1"/>
          <p:nvPr/>
        </p:nvSpPr>
        <p:spPr>
          <a:xfrm>
            <a:off x="11097886" y="2917887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top2</a:t>
            </a:r>
            <a:endParaRPr kumimoji="1" lang="zh-CN" altLang="en-US" sz="1000" dirty="0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1B3A92EF-75F3-614B-8257-55EBBD3EDB84}"/>
              </a:ext>
            </a:extLst>
          </p:cNvPr>
          <p:cNvGrpSpPr/>
          <p:nvPr/>
        </p:nvGrpSpPr>
        <p:grpSpPr>
          <a:xfrm>
            <a:off x="11656524" y="6101418"/>
            <a:ext cx="348370" cy="344170"/>
            <a:chOff x="1768784" y="3101059"/>
            <a:chExt cx="348370" cy="344170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9C4BE918-C513-934B-AEDB-61C0C31E3F56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44513DE-F430-3049-B79D-212114E7F0C3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62A13773-40F8-D349-8671-390902B01BAB}"/>
              </a:ext>
            </a:extLst>
          </p:cNvPr>
          <p:cNvGrpSpPr/>
          <p:nvPr/>
        </p:nvGrpSpPr>
        <p:grpSpPr>
          <a:xfrm>
            <a:off x="11656524" y="5757985"/>
            <a:ext cx="348370" cy="344170"/>
            <a:chOff x="1768784" y="3101059"/>
            <a:chExt cx="348370" cy="344170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8F2D1384-5BE9-5749-B2CC-6ACCBB054BCF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F5DE1916-72E9-BB4E-A8F0-613108891EB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60E64ED-F2EB-DD43-97A2-0782550316FF}"/>
              </a:ext>
            </a:extLst>
          </p:cNvPr>
          <p:cNvGrpSpPr/>
          <p:nvPr/>
        </p:nvGrpSpPr>
        <p:grpSpPr>
          <a:xfrm>
            <a:off x="11656524" y="5404076"/>
            <a:ext cx="348370" cy="344170"/>
            <a:chOff x="1768784" y="3101059"/>
            <a:chExt cx="348370" cy="344170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2F7FA41-81CB-FC45-B6C2-9BCB56AB0013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BE69D3C-A6A1-C847-830D-96160F6C01F2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6EACBA6-4334-5D4A-A01D-220B9DB3E837}"/>
              </a:ext>
            </a:extLst>
          </p:cNvPr>
          <p:cNvGrpSpPr/>
          <p:nvPr/>
        </p:nvGrpSpPr>
        <p:grpSpPr>
          <a:xfrm>
            <a:off x="11656524" y="5062126"/>
            <a:ext cx="348370" cy="344170"/>
            <a:chOff x="1768784" y="3101059"/>
            <a:chExt cx="348370" cy="344170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76D98235-F731-9441-9BE2-6FFB8FA8424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3C61734-0946-A749-9E47-AD4567C7CEAA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14C15BF-6270-7647-9479-DC9217EE688D}"/>
              </a:ext>
            </a:extLst>
          </p:cNvPr>
          <p:cNvGrpSpPr/>
          <p:nvPr/>
        </p:nvGrpSpPr>
        <p:grpSpPr>
          <a:xfrm>
            <a:off x="11656524" y="4707238"/>
            <a:ext cx="348370" cy="344170"/>
            <a:chOff x="1768784" y="3101059"/>
            <a:chExt cx="348370" cy="344170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295F10A3-675C-D642-A06D-477C44047F54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03ECFBB-A9C2-CE4E-ABD9-2E92BBB3213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2B5493A2-B1F9-D647-82BE-76E35784EF9A}"/>
              </a:ext>
            </a:extLst>
          </p:cNvPr>
          <p:cNvGrpSpPr/>
          <p:nvPr/>
        </p:nvGrpSpPr>
        <p:grpSpPr>
          <a:xfrm>
            <a:off x="11656524" y="4369738"/>
            <a:ext cx="348370" cy="344170"/>
            <a:chOff x="1768784" y="3101059"/>
            <a:chExt cx="348370" cy="344170"/>
          </a:xfrm>
        </p:grpSpPr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7DA2228-6894-BF48-A349-8F9A4DB1485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F100B8EA-3781-0A45-A505-18EB02B2A41B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C259F08-A447-3346-92F4-27608FB96DAC}"/>
              </a:ext>
            </a:extLst>
          </p:cNvPr>
          <p:cNvGrpSpPr/>
          <p:nvPr/>
        </p:nvGrpSpPr>
        <p:grpSpPr>
          <a:xfrm>
            <a:off x="11656524" y="4013797"/>
            <a:ext cx="348370" cy="344170"/>
            <a:chOff x="1768784" y="3101059"/>
            <a:chExt cx="348370" cy="344170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DDAFEE3C-3BA7-6F4E-ABD3-191E0B4F8A6A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BD6C26A-9E52-D74F-AE46-407B638979D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71F8C51-9435-2246-9DA8-C851D910A0B0}"/>
              </a:ext>
            </a:extLst>
          </p:cNvPr>
          <p:cNvGrpSpPr/>
          <p:nvPr/>
        </p:nvGrpSpPr>
        <p:grpSpPr>
          <a:xfrm>
            <a:off x="11656524" y="3659888"/>
            <a:ext cx="348370" cy="344170"/>
            <a:chOff x="1768784" y="3101059"/>
            <a:chExt cx="348370" cy="344170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73575FEF-BD3B-0645-BA71-9A78FF2FC0DC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80CB068B-B76B-EA44-B7E9-992F4D14436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ABF150E-4780-4F41-BB16-DB894D86E1D9}"/>
              </a:ext>
            </a:extLst>
          </p:cNvPr>
          <p:cNvGrpSpPr/>
          <p:nvPr/>
        </p:nvGrpSpPr>
        <p:grpSpPr>
          <a:xfrm>
            <a:off x="11656524" y="3317938"/>
            <a:ext cx="348370" cy="344170"/>
            <a:chOff x="1768784" y="3101059"/>
            <a:chExt cx="348370" cy="344170"/>
          </a:xfrm>
        </p:grpSpPr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DA1BE30E-AD8F-0D42-A8C6-94780464F71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4ABAC91C-0380-6B45-B8BC-F85EF7637674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7D605F5-D392-A348-9C0A-9A9C9BD12603}"/>
              </a:ext>
            </a:extLst>
          </p:cNvPr>
          <p:cNvGrpSpPr/>
          <p:nvPr/>
        </p:nvGrpSpPr>
        <p:grpSpPr>
          <a:xfrm>
            <a:off x="11656524" y="2963050"/>
            <a:ext cx="348370" cy="344170"/>
            <a:chOff x="1768784" y="3101059"/>
            <a:chExt cx="348370" cy="344170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8FAA0476-61C4-1441-9E77-2A80B425A905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11291EDE-205C-6543-8291-13BD71FBF07E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9A7A9B-B50E-5B4D-AD66-FA96CFA12DAE}"/>
              </a:ext>
            </a:extLst>
          </p:cNvPr>
          <p:cNvGrpSpPr/>
          <p:nvPr/>
        </p:nvGrpSpPr>
        <p:grpSpPr>
          <a:xfrm>
            <a:off x="7683393" y="0"/>
            <a:ext cx="4413776" cy="3834545"/>
            <a:chOff x="7199698" y="318314"/>
            <a:chExt cx="4413776" cy="3834545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A310C55-9A5F-1E4C-9A16-838FC093D517}"/>
                </a:ext>
              </a:extLst>
            </p:cNvPr>
            <p:cNvSpPr/>
            <p:nvPr/>
          </p:nvSpPr>
          <p:spPr>
            <a:xfrm>
              <a:off x="7563002" y="54770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FD7F3B5-3814-8945-AC9C-3E1A461F3A8C}"/>
                </a:ext>
              </a:extLst>
            </p:cNvPr>
            <p:cNvSpPr/>
            <p:nvPr/>
          </p:nvSpPr>
          <p:spPr>
            <a:xfrm>
              <a:off x="7563002" y="163094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21EC7C7-3575-E14D-9C89-15E7B6A6C8F0}"/>
                </a:ext>
              </a:extLst>
            </p:cNvPr>
            <p:cNvSpPr/>
            <p:nvPr/>
          </p:nvSpPr>
          <p:spPr>
            <a:xfrm>
              <a:off x="7563002" y="199202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D3CD712-EB77-4743-BA6C-C8ADC65CAF79}"/>
                </a:ext>
              </a:extLst>
            </p:cNvPr>
            <p:cNvSpPr/>
            <p:nvPr/>
          </p:nvSpPr>
          <p:spPr>
            <a:xfrm>
              <a:off x="7563002" y="23531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72497F37-75CB-7F40-A137-8B95756B3EFF}"/>
                </a:ext>
              </a:extLst>
            </p:cNvPr>
            <p:cNvSpPr/>
            <p:nvPr/>
          </p:nvSpPr>
          <p:spPr>
            <a:xfrm>
              <a:off x="7563002" y="271418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052E0B-023D-544B-96D4-8BF86D15D832}"/>
                </a:ext>
              </a:extLst>
            </p:cNvPr>
            <p:cNvSpPr/>
            <p:nvPr/>
          </p:nvSpPr>
          <p:spPr>
            <a:xfrm>
              <a:off x="7563002" y="307526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32D9932-9F4C-AE48-BA18-134E63E465DF}"/>
                </a:ext>
              </a:extLst>
            </p:cNvPr>
            <p:cNvSpPr/>
            <p:nvPr/>
          </p:nvSpPr>
          <p:spPr>
            <a:xfrm>
              <a:off x="7563002" y="343634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88B7F97-42D6-1449-9D10-A81F06CC5BD9}"/>
                </a:ext>
              </a:extLst>
            </p:cNvPr>
            <p:cNvSpPr/>
            <p:nvPr/>
          </p:nvSpPr>
          <p:spPr>
            <a:xfrm>
              <a:off x="7563002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5092720-E7FA-D84F-9361-5146B8AD311D}"/>
                </a:ext>
              </a:extLst>
            </p:cNvPr>
            <p:cNvSpPr txBox="1"/>
            <p:nvPr/>
          </p:nvSpPr>
          <p:spPr>
            <a:xfrm>
              <a:off x="7199698" y="338746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800" dirty="0"/>
                <a:t>下标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1D28D97-FA27-584A-8EE1-76B77F688993}"/>
                </a:ext>
              </a:extLst>
            </p:cNvPr>
            <p:cNvSpPr/>
            <p:nvPr/>
          </p:nvSpPr>
          <p:spPr>
            <a:xfrm>
              <a:off x="7563002" y="90878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CDC603B-AE77-6242-B3F6-C5503C1192C2}"/>
                </a:ext>
              </a:extLst>
            </p:cNvPr>
            <p:cNvSpPr/>
            <p:nvPr/>
          </p:nvSpPr>
          <p:spPr>
            <a:xfrm>
              <a:off x="7563002" y="126986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94C564C8-454D-1B40-AEC4-20536F954AC3}"/>
                </a:ext>
              </a:extLst>
            </p:cNvPr>
            <p:cNvSpPr/>
            <p:nvPr/>
          </p:nvSpPr>
          <p:spPr>
            <a:xfrm>
              <a:off x="9053671" y="554183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86B0943-64DC-C448-9DA0-BB17BF338368}"/>
                </a:ext>
              </a:extLst>
            </p:cNvPr>
            <p:cNvSpPr/>
            <p:nvPr/>
          </p:nvSpPr>
          <p:spPr>
            <a:xfrm>
              <a:off x="9053671" y="163742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725B414-523C-8F46-80C5-3424AD904415}"/>
                </a:ext>
              </a:extLst>
            </p:cNvPr>
            <p:cNvSpPr/>
            <p:nvPr/>
          </p:nvSpPr>
          <p:spPr>
            <a:xfrm>
              <a:off x="9053671" y="1998503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28251A2-2ADB-A74E-99BA-AC4D2CADB885}"/>
                </a:ext>
              </a:extLst>
            </p:cNvPr>
            <p:cNvSpPr/>
            <p:nvPr/>
          </p:nvSpPr>
          <p:spPr>
            <a:xfrm>
              <a:off x="9053671" y="91526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352664A-77A4-B94B-949E-B62C260716E0}"/>
                </a:ext>
              </a:extLst>
            </p:cNvPr>
            <p:cNvSpPr/>
            <p:nvPr/>
          </p:nvSpPr>
          <p:spPr>
            <a:xfrm>
              <a:off x="9053671" y="127634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8F5ACFCD-8DD6-E441-9F63-4F3FED4A6FEE}"/>
                </a:ext>
              </a:extLst>
            </p:cNvPr>
            <p:cNvSpPr txBox="1"/>
            <p:nvPr/>
          </p:nvSpPr>
          <p:spPr>
            <a:xfrm>
              <a:off x="7512026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dirty="0"/>
                <a:t>in</a:t>
              </a:r>
              <a:endParaRPr kumimoji="1" lang="zh-CN" altLang="en-US" sz="800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C3778C30-5970-C947-A458-DC85BD11F5F2}"/>
                </a:ext>
              </a:extLst>
            </p:cNvPr>
            <p:cNvSpPr txBox="1"/>
            <p:nvPr/>
          </p:nvSpPr>
          <p:spPr>
            <a:xfrm>
              <a:off x="8186349" y="321199"/>
              <a:ext cx="58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firstedge</a:t>
              </a:r>
              <a:endParaRPr kumimoji="1" lang="zh-CN" altLang="en-US" sz="800" dirty="0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58FC1060-C4BA-E144-82C8-EDFD05D91368}"/>
                </a:ext>
              </a:extLst>
            </p:cNvPr>
            <p:cNvSpPr txBox="1"/>
            <p:nvPr/>
          </p:nvSpPr>
          <p:spPr>
            <a:xfrm>
              <a:off x="8994222" y="318314"/>
              <a:ext cx="4653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adjvex</a:t>
              </a:r>
              <a:endParaRPr kumimoji="1" lang="zh-CN" altLang="en-US" sz="800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91AE8ED-33C0-D643-90B9-E135C0ADC470}"/>
                </a:ext>
              </a:extLst>
            </p:cNvPr>
            <p:cNvSpPr/>
            <p:nvPr/>
          </p:nvSpPr>
          <p:spPr>
            <a:xfrm>
              <a:off x="7923269" y="54299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E3332F2-F5C3-744D-B6E9-7D8516521D22}"/>
                </a:ext>
              </a:extLst>
            </p:cNvPr>
            <p:cNvSpPr/>
            <p:nvPr/>
          </p:nvSpPr>
          <p:spPr>
            <a:xfrm>
              <a:off x="7923269" y="162623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B27BB3B-A667-CF42-A7B9-C29A93ECA3F0}"/>
                </a:ext>
              </a:extLst>
            </p:cNvPr>
            <p:cNvSpPr/>
            <p:nvPr/>
          </p:nvSpPr>
          <p:spPr>
            <a:xfrm>
              <a:off x="7923269" y="198731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DB9966BC-797F-4445-8C24-724FDA196F90}"/>
                </a:ext>
              </a:extLst>
            </p:cNvPr>
            <p:cNvSpPr/>
            <p:nvPr/>
          </p:nvSpPr>
          <p:spPr>
            <a:xfrm>
              <a:off x="7923269" y="234839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6546E541-7E00-CB4B-A884-FC546767CADB}"/>
                </a:ext>
              </a:extLst>
            </p:cNvPr>
            <p:cNvSpPr/>
            <p:nvPr/>
          </p:nvSpPr>
          <p:spPr>
            <a:xfrm>
              <a:off x="7923269" y="270947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74B09CE-E60B-0A47-B8D6-36D3828525FC}"/>
                </a:ext>
              </a:extLst>
            </p:cNvPr>
            <p:cNvSpPr/>
            <p:nvPr/>
          </p:nvSpPr>
          <p:spPr>
            <a:xfrm>
              <a:off x="7923269" y="307055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80CD17B-C414-0440-AD9B-08B575F464CA}"/>
                </a:ext>
              </a:extLst>
            </p:cNvPr>
            <p:cNvSpPr/>
            <p:nvPr/>
          </p:nvSpPr>
          <p:spPr>
            <a:xfrm>
              <a:off x="7923269" y="343163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67804F37-DF82-AB4B-A82B-69FE2F4DCEE6}"/>
                </a:ext>
              </a:extLst>
            </p:cNvPr>
            <p:cNvSpPr/>
            <p:nvPr/>
          </p:nvSpPr>
          <p:spPr>
            <a:xfrm>
              <a:off x="7923269" y="379271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A20A090-D82C-E84C-B588-541197896FA0}"/>
                </a:ext>
              </a:extLst>
            </p:cNvPr>
            <p:cNvSpPr/>
            <p:nvPr/>
          </p:nvSpPr>
          <p:spPr>
            <a:xfrm>
              <a:off x="7923269" y="90407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5D75ACD-49ED-264D-BC63-7D1A5514C1FF}"/>
                </a:ext>
              </a:extLst>
            </p:cNvPr>
            <p:cNvSpPr/>
            <p:nvPr/>
          </p:nvSpPr>
          <p:spPr>
            <a:xfrm>
              <a:off x="7923269" y="126515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F4C45E6B-2A08-BF47-8623-BADEDC7F7C0C}"/>
                </a:ext>
              </a:extLst>
            </p:cNvPr>
            <p:cNvSpPr txBox="1"/>
            <p:nvPr/>
          </p:nvSpPr>
          <p:spPr>
            <a:xfrm>
              <a:off x="7930568" y="576165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52F7FD84-9787-DC41-ACD0-CECD4FD0E6C4}"/>
                </a:ext>
              </a:extLst>
            </p:cNvPr>
            <p:cNvSpPr txBox="1"/>
            <p:nvPr/>
          </p:nvSpPr>
          <p:spPr>
            <a:xfrm>
              <a:off x="7930116" y="92655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41337FF3-D920-B647-BB1D-B1EA03111AD5}"/>
                </a:ext>
              </a:extLst>
            </p:cNvPr>
            <p:cNvSpPr txBox="1"/>
            <p:nvPr/>
          </p:nvSpPr>
          <p:spPr>
            <a:xfrm>
              <a:off x="7929303" y="12993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86DCD876-C62B-9C41-83ED-6306CF4B70EF}"/>
                </a:ext>
              </a:extLst>
            </p:cNvPr>
            <p:cNvSpPr txBox="1"/>
            <p:nvPr/>
          </p:nvSpPr>
          <p:spPr>
            <a:xfrm>
              <a:off x="7923510" y="16616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0B692E8-21A3-8343-AEFC-5EE4A65DED75}"/>
                </a:ext>
              </a:extLst>
            </p:cNvPr>
            <p:cNvSpPr txBox="1"/>
            <p:nvPr/>
          </p:nvSpPr>
          <p:spPr>
            <a:xfrm>
              <a:off x="7929150" y="2026804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2ECD754E-4FD3-A847-93C2-126347460CA6}"/>
                </a:ext>
              </a:extLst>
            </p:cNvPr>
            <p:cNvSpPr txBox="1"/>
            <p:nvPr/>
          </p:nvSpPr>
          <p:spPr>
            <a:xfrm>
              <a:off x="7939366" y="2373938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125ECC4-FDD4-2F49-BDAF-384992361D7B}"/>
                </a:ext>
              </a:extLst>
            </p:cNvPr>
            <p:cNvSpPr txBox="1"/>
            <p:nvPr/>
          </p:nvSpPr>
          <p:spPr>
            <a:xfrm>
              <a:off x="7930116" y="2738222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1132CA84-F61E-574D-AD03-38C794BDAED2}"/>
                </a:ext>
              </a:extLst>
            </p:cNvPr>
            <p:cNvSpPr txBox="1"/>
            <p:nvPr/>
          </p:nvSpPr>
          <p:spPr>
            <a:xfrm>
              <a:off x="7923510" y="310250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93EA8602-8298-0547-ABB4-500E1030E4FC}"/>
                </a:ext>
              </a:extLst>
            </p:cNvPr>
            <p:cNvSpPr txBox="1"/>
            <p:nvPr/>
          </p:nvSpPr>
          <p:spPr>
            <a:xfrm>
              <a:off x="7930116" y="346880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5DA021A4-7B6D-BF4C-8228-ABBE24C4F21C}"/>
                </a:ext>
              </a:extLst>
            </p:cNvPr>
            <p:cNvSpPr txBox="1"/>
            <p:nvPr/>
          </p:nvSpPr>
          <p:spPr>
            <a:xfrm>
              <a:off x="7923243" y="3833890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CD30AC07-E10C-B642-AF85-D44424492522}"/>
                </a:ext>
              </a:extLst>
            </p:cNvPr>
            <p:cNvSpPr txBox="1"/>
            <p:nvPr/>
          </p:nvSpPr>
          <p:spPr>
            <a:xfrm>
              <a:off x="7898686" y="327152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data</a:t>
              </a:r>
              <a:endParaRPr kumimoji="1" lang="zh-CN" altLang="en-US" sz="800" dirty="0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52DBB66-BF22-914A-A9F3-855E1EB1CB2D}"/>
                </a:ext>
              </a:extLst>
            </p:cNvPr>
            <p:cNvSpPr/>
            <p:nvPr/>
          </p:nvSpPr>
          <p:spPr>
            <a:xfrm>
              <a:off x="8282366" y="1629421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A0AC62A6-02F4-E24B-8CDD-162CCA289721}"/>
                </a:ext>
              </a:extLst>
            </p:cNvPr>
            <p:cNvSpPr/>
            <p:nvPr/>
          </p:nvSpPr>
          <p:spPr>
            <a:xfrm>
              <a:off x="8282366" y="199075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15A93F1-20A2-F940-BB3A-A35EC850383B}"/>
                </a:ext>
              </a:extLst>
            </p:cNvPr>
            <p:cNvSpPr/>
            <p:nvPr/>
          </p:nvSpPr>
          <p:spPr>
            <a:xfrm>
              <a:off x="8282366" y="235208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5B813E8F-DD6F-714F-9866-C032E2D797CB}"/>
                </a:ext>
              </a:extLst>
            </p:cNvPr>
            <p:cNvSpPr/>
            <p:nvPr/>
          </p:nvSpPr>
          <p:spPr>
            <a:xfrm>
              <a:off x="8282366" y="2713420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54D8A51-713B-A240-AFD6-0E707687A93F}"/>
                </a:ext>
              </a:extLst>
            </p:cNvPr>
            <p:cNvSpPr/>
            <p:nvPr/>
          </p:nvSpPr>
          <p:spPr>
            <a:xfrm>
              <a:off x="8282366" y="307475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5640C2F-7964-DF45-BC46-00609473E84F}"/>
                </a:ext>
              </a:extLst>
            </p:cNvPr>
            <p:cNvSpPr/>
            <p:nvPr/>
          </p:nvSpPr>
          <p:spPr>
            <a:xfrm>
              <a:off x="8282366" y="3436086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D6699AD-1904-234A-8467-68C603BFDD35}"/>
                </a:ext>
              </a:extLst>
            </p:cNvPr>
            <p:cNvSpPr/>
            <p:nvPr/>
          </p:nvSpPr>
          <p:spPr>
            <a:xfrm>
              <a:off x="8282366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F618176-5C3C-2841-B6A9-505AECDE8F34}"/>
                </a:ext>
              </a:extLst>
            </p:cNvPr>
            <p:cNvSpPr/>
            <p:nvPr/>
          </p:nvSpPr>
          <p:spPr>
            <a:xfrm>
              <a:off x="8282366" y="54542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A880D57F-8196-914F-9E2D-3B92B37AD366}"/>
                </a:ext>
              </a:extLst>
            </p:cNvPr>
            <p:cNvSpPr/>
            <p:nvPr/>
          </p:nvSpPr>
          <p:spPr>
            <a:xfrm>
              <a:off x="8282366" y="906755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FD6168D3-B556-0C45-9C3C-C5E12E099C5E}"/>
                </a:ext>
              </a:extLst>
            </p:cNvPr>
            <p:cNvSpPr/>
            <p:nvPr/>
          </p:nvSpPr>
          <p:spPr>
            <a:xfrm>
              <a:off x="8282366" y="126808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4" name="直线箭头连接符 223">
              <a:extLst>
                <a:ext uri="{FF2B5EF4-FFF2-40B4-BE49-F238E27FC236}">
                  <a16:creationId xmlns:a16="http://schemas.microsoft.com/office/drawing/2014/main" id="{2A85553C-81CD-A641-BDB0-6E73A7851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72775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线箭头连接符 224">
              <a:extLst>
                <a:ext uri="{FF2B5EF4-FFF2-40B4-BE49-F238E27FC236}">
                  <a16:creationId xmlns:a16="http://schemas.microsoft.com/office/drawing/2014/main" id="{1FBD9870-27D0-0E44-84FA-E83E86559BB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08937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线箭头连接符 225">
              <a:extLst>
                <a:ext uri="{FF2B5EF4-FFF2-40B4-BE49-F238E27FC236}">
                  <a16:creationId xmlns:a16="http://schemas.microsoft.com/office/drawing/2014/main" id="{80AECB1D-1493-1148-8F7E-872D7D26891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44583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线箭头连接符 226">
              <a:extLst>
                <a:ext uri="{FF2B5EF4-FFF2-40B4-BE49-F238E27FC236}">
                  <a16:creationId xmlns:a16="http://schemas.microsoft.com/office/drawing/2014/main" id="{A5821AD9-05E9-DB46-BF40-BC6610A1537E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81004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箭头连接符 227">
              <a:extLst>
                <a:ext uri="{FF2B5EF4-FFF2-40B4-BE49-F238E27FC236}">
                  <a16:creationId xmlns:a16="http://schemas.microsoft.com/office/drawing/2014/main" id="{C7001E59-81DD-CD47-B005-A7CD335FC92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15876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A17A45E9-AE21-B34A-B517-EC6E253C5A24}"/>
                </a:ext>
              </a:extLst>
            </p:cNvPr>
            <p:cNvSpPr/>
            <p:nvPr/>
          </p:nvSpPr>
          <p:spPr>
            <a:xfrm>
              <a:off x="9047555" y="235922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49F12E0-23BC-4443-A16A-EEBFE099251A}"/>
                </a:ext>
              </a:extLst>
            </p:cNvPr>
            <p:cNvSpPr txBox="1"/>
            <p:nvPr/>
          </p:nvSpPr>
          <p:spPr>
            <a:xfrm>
              <a:off x="9053436" y="2405203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1086058-9C89-2543-881F-4911E8F5C04C}"/>
                </a:ext>
              </a:extLst>
            </p:cNvPr>
            <p:cNvSpPr/>
            <p:nvPr/>
          </p:nvSpPr>
          <p:spPr>
            <a:xfrm>
              <a:off x="9053641" y="2709695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60D0940A-2C9D-5149-95A4-E88FCDE4ED71}"/>
                </a:ext>
              </a:extLst>
            </p:cNvPr>
            <p:cNvSpPr/>
            <p:nvPr/>
          </p:nvSpPr>
          <p:spPr>
            <a:xfrm>
              <a:off x="9053641" y="307018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E4BEF5C-7634-8841-A45A-884DB59FA710}"/>
                </a:ext>
              </a:extLst>
            </p:cNvPr>
            <p:cNvSpPr/>
            <p:nvPr/>
          </p:nvSpPr>
          <p:spPr>
            <a:xfrm>
              <a:off x="9053641" y="3431855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5" name="直线箭头连接符 234">
              <a:extLst>
                <a:ext uri="{FF2B5EF4-FFF2-40B4-BE49-F238E27FC236}">
                  <a16:creationId xmlns:a16="http://schemas.microsoft.com/office/drawing/2014/main" id="{EEC5B6C8-9A98-564A-82DD-4BFA2B3CD62B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526695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箭头连接符 235">
              <a:extLst>
                <a:ext uri="{FF2B5EF4-FFF2-40B4-BE49-F238E27FC236}">
                  <a16:creationId xmlns:a16="http://schemas.microsoft.com/office/drawing/2014/main" id="{751AF4A2-BAC9-4E46-A4B0-28BD794A4CDC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88832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箭头连接符 236">
              <a:extLst>
                <a:ext uri="{FF2B5EF4-FFF2-40B4-BE49-F238E27FC236}">
                  <a16:creationId xmlns:a16="http://schemas.microsoft.com/office/drawing/2014/main" id="{901F912D-1950-C248-BADE-3F06FC6B6B9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60899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箭头连接符 237">
              <a:extLst>
                <a:ext uri="{FF2B5EF4-FFF2-40B4-BE49-F238E27FC236}">
                  <a16:creationId xmlns:a16="http://schemas.microsoft.com/office/drawing/2014/main" id="{F81A7F07-9818-1748-8C54-6AB30C28F73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23495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632E650B-D587-924C-A044-56113BC3DA55}"/>
                </a:ext>
              </a:extLst>
            </p:cNvPr>
            <p:cNvSpPr txBox="1"/>
            <p:nvPr/>
          </p:nvSpPr>
          <p:spPr>
            <a:xfrm>
              <a:off x="7229826" y="522020"/>
              <a:ext cx="338554" cy="3630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   ⓪      ①       ②      ③       ④       ⑤       ⑥       ⑦       ⑧      ⑨</a:t>
              </a:r>
              <a:endParaRPr kumimoji="1"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6CC95F42-6D40-2045-BF9E-11ADB7680138}"/>
                </a:ext>
              </a:extLst>
            </p:cNvPr>
            <p:cNvSpPr/>
            <p:nvPr/>
          </p:nvSpPr>
          <p:spPr>
            <a:xfrm>
              <a:off x="9404944" y="55823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47B79BC4-E5BD-C745-BAC9-BAD7410C02E8}"/>
                </a:ext>
              </a:extLst>
            </p:cNvPr>
            <p:cNvSpPr/>
            <p:nvPr/>
          </p:nvSpPr>
          <p:spPr>
            <a:xfrm>
              <a:off x="9404944" y="164147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55656AB-5E18-AE46-8003-5DCCB1057C10}"/>
                </a:ext>
              </a:extLst>
            </p:cNvPr>
            <p:cNvSpPr/>
            <p:nvPr/>
          </p:nvSpPr>
          <p:spPr>
            <a:xfrm>
              <a:off x="9404944" y="2002552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F0AE5B4A-1CE2-C744-B433-442917CE5602}"/>
                </a:ext>
              </a:extLst>
            </p:cNvPr>
            <p:cNvSpPr/>
            <p:nvPr/>
          </p:nvSpPr>
          <p:spPr>
            <a:xfrm>
              <a:off x="9404944" y="919312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DDEF57E-9BA7-EB48-81DA-258CE0C4E9A8}"/>
                </a:ext>
              </a:extLst>
            </p:cNvPr>
            <p:cNvSpPr/>
            <p:nvPr/>
          </p:nvSpPr>
          <p:spPr>
            <a:xfrm>
              <a:off x="9404944" y="128039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FA5A62D9-4C64-2643-9670-41D4AEA72E47}"/>
                </a:ext>
              </a:extLst>
            </p:cNvPr>
            <p:cNvSpPr txBox="1"/>
            <p:nvPr/>
          </p:nvSpPr>
          <p:spPr>
            <a:xfrm>
              <a:off x="9340020" y="322363"/>
              <a:ext cx="499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weight</a:t>
              </a:r>
              <a:endParaRPr kumimoji="1" lang="zh-CN" altLang="en-US" sz="800" dirty="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EC42053-3A25-AC42-8DC0-9047B31EFDDB}"/>
                </a:ext>
              </a:extLst>
            </p:cNvPr>
            <p:cNvSpPr/>
            <p:nvPr/>
          </p:nvSpPr>
          <p:spPr>
            <a:xfrm>
              <a:off x="9404303" y="2363276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089B8E45-5094-B148-BDCA-F21894D58567}"/>
                </a:ext>
              </a:extLst>
            </p:cNvPr>
            <p:cNvSpPr txBox="1"/>
            <p:nvPr/>
          </p:nvSpPr>
          <p:spPr>
            <a:xfrm>
              <a:off x="9404709" y="2409252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D775E7CC-A43B-3B4F-89F0-090271952301}"/>
                </a:ext>
              </a:extLst>
            </p:cNvPr>
            <p:cNvSpPr/>
            <p:nvPr/>
          </p:nvSpPr>
          <p:spPr>
            <a:xfrm>
              <a:off x="9404914" y="271374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086275C3-15D9-E848-BCD6-63CF583453F3}"/>
                </a:ext>
              </a:extLst>
            </p:cNvPr>
            <p:cNvSpPr/>
            <p:nvPr/>
          </p:nvSpPr>
          <p:spPr>
            <a:xfrm>
              <a:off x="9404914" y="307423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5C2E678F-3FDE-374E-AC7A-906A0FC3AF72}"/>
                </a:ext>
              </a:extLst>
            </p:cNvPr>
            <p:cNvSpPr/>
            <p:nvPr/>
          </p:nvSpPr>
          <p:spPr>
            <a:xfrm>
              <a:off x="9404914" y="343590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6C9BC9C4-BB8F-3847-9275-7A5DC8648690}"/>
                </a:ext>
              </a:extLst>
            </p:cNvPr>
            <p:cNvSpPr/>
            <p:nvPr/>
          </p:nvSpPr>
          <p:spPr>
            <a:xfrm>
              <a:off x="9767630" y="1643858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5FFF700-B7EE-B142-B727-A653234EA4E3}"/>
                </a:ext>
              </a:extLst>
            </p:cNvPr>
            <p:cNvSpPr/>
            <p:nvPr/>
          </p:nvSpPr>
          <p:spPr>
            <a:xfrm>
              <a:off x="9767630" y="1999418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EF854A30-7397-7A47-BA57-D3311630B216}"/>
                </a:ext>
              </a:extLst>
            </p:cNvPr>
            <p:cNvSpPr/>
            <p:nvPr/>
          </p:nvSpPr>
          <p:spPr>
            <a:xfrm>
              <a:off x="9767630" y="551901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8D4486FB-816F-554D-ABD9-8C00D1563C22}"/>
                </a:ext>
              </a:extLst>
            </p:cNvPr>
            <p:cNvSpPr/>
            <p:nvPr/>
          </p:nvSpPr>
          <p:spPr>
            <a:xfrm>
              <a:off x="9767630" y="915887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4C9235C7-5B64-0948-9E1A-C8744BEA481E}"/>
                </a:ext>
              </a:extLst>
            </p:cNvPr>
            <p:cNvSpPr/>
            <p:nvPr/>
          </p:nvSpPr>
          <p:spPr>
            <a:xfrm>
              <a:off x="9767630" y="128829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>
              <a:extLst>
                <a:ext uri="{FF2B5EF4-FFF2-40B4-BE49-F238E27FC236}">
                  <a16:creationId xmlns:a16="http://schemas.microsoft.com/office/drawing/2014/main" id="{04418315-3E0E-544A-A183-40E91CDAE8E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751467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箭头连接符 256">
              <a:extLst>
                <a:ext uri="{FF2B5EF4-FFF2-40B4-BE49-F238E27FC236}">
                  <a16:creationId xmlns:a16="http://schemas.microsoft.com/office/drawing/2014/main" id="{5942E74F-FB43-2C4C-826B-56AEF2CD06C3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43820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617F3A92-7CF4-CC47-87AD-3D9A3E5B9906}"/>
                </a:ext>
              </a:extLst>
            </p:cNvPr>
            <p:cNvSpPr txBox="1"/>
            <p:nvPr/>
          </p:nvSpPr>
          <p:spPr>
            <a:xfrm>
              <a:off x="9738181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next</a:t>
              </a:r>
              <a:endParaRPr kumimoji="1" lang="zh-CN" altLang="en-US" sz="8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B7C6DFE2-92D5-134F-A5F7-01CF1D510347}"/>
                </a:ext>
              </a:extLst>
            </p:cNvPr>
            <p:cNvSpPr/>
            <p:nvPr/>
          </p:nvSpPr>
          <p:spPr>
            <a:xfrm>
              <a:off x="9762527" y="23634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CBB88541-CBCF-3F43-93EF-D717DAF880CE}"/>
                </a:ext>
              </a:extLst>
            </p:cNvPr>
            <p:cNvSpPr/>
            <p:nvPr/>
          </p:nvSpPr>
          <p:spPr>
            <a:xfrm>
              <a:off x="9767600" y="271896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42C1989F-A73E-C24D-9875-10A525F3835C}"/>
                </a:ext>
              </a:extLst>
            </p:cNvPr>
            <p:cNvSpPr/>
            <p:nvPr/>
          </p:nvSpPr>
          <p:spPr>
            <a:xfrm>
              <a:off x="10559323" y="556219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98005DF7-C5E6-D148-9359-00E0E81EBCEE}"/>
                </a:ext>
              </a:extLst>
            </p:cNvPr>
            <p:cNvSpPr/>
            <p:nvPr/>
          </p:nvSpPr>
          <p:spPr>
            <a:xfrm>
              <a:off x="10559323" y="91729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79BAD22A-C67F-FC47-B9EC-6981FC4F7A55}"/>
                </a:ext>
              </a:extLst>
            </p:cNvPr>
            <p:cNvSpPr/>
            <p:nvPr/>
          </p:nvSpPr>
          <p:spPr>
            <a:xfrm>
              <a:off x="10559323" y="12783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BEF9FE8E-FCB3-5C4E-BC1A-9C824186CCE6}"/>
                </a:ext>
              </a:extLst>
            </p:cNvPr>
            <p:cNvSpPr/>
            <p:nvPr/>
          </p:nvSpPr>
          <p:spPr>
            <a:xfrm>
              <a:off x="10906457" y="553937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9D82253-D1C9-4742-9C51-64FCF121A888}"/>
                </a:ext>
              </a:extLst>
            </p:cNvPr>
            <p:cNvSpPr/>
            <p:nvPr/>
          </p:nvSpPr>
          <p:spPr>
            <a:xfrm>
              <a:off x="10906457" y="915270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8097882D-7F99-4546-B3F4-EA0391AE6485}"/>
                </a:ext>
              </a:extLst>
            </p:cNvPr>
            <p:cNvSpPr/>
            <p:nvPr/>
          </p:nvSpPr>
          <p:spPr>
            <a:xfrm>
              <a:off x="10906457" y="127660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7" name="直线箭头连接符 266">
              <a:extLst>
                <a:ext uri="{FF2B5EF4-FFF2-40B4-BE49-F238E27FC236}">
                  <a16:creationId xmlns:a16="http://schemas.microsoft.com/office/drawing/2014/main" id="{22434B30-BA87-9944-9A41-F8AAF87597DA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109296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03AADA3-00C1-1449-B59E-4A6A80ED43C3}"/>
                </a:ext>
              </a:extLst>
            </p:cNvPr>
            <p:cNvSpPr/>
            <p:nvPr/>
          </p:nvSpPr>
          <p:spPr>
            <a:xfrm>
              <a:off x="10563524" y="2003379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9C54B1E4-68D7-9249-B014-31634F7E4591}"/>
                </a:ext>
              </a:extLst>
            </p:cNvPr>
            <p:cNvSpPr/>
            <p:nvPr/>
          </p:nvSpPr>
          <p:spPr>
            <a:xfrm>
              <a:off x="10910658" y="2001856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3793E36-BF57-864E-8C6E-3E37B22D4A0D}"/>
                </a:ext>
              </a:extLst>
            </p:cNvPr>
            <p:cNvSpPr/>
            <p:nvPr/>
          </p:nvSpPr>
          <p:spPr>
            <a:xfrm>
              <a:off x="9767600" y="307452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62D2666-1348-A14A-966A-78E0F0D6E5EC}"/>
                </a:ext>
              </a:extLst>
            </p:cNvPr>
            <p:cNvSpPr/>
            <p:nvPr/>
          </p:nvSpPr>
          <p:spPr>
            <a:xfrm>
              <a:off x="9767600" y="34300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cxnSp>
          <p:nvCxnSpPr>
            <p:cNvPr id="272" name="直线箭头连接符 271">
              <a:extLst>
                <a:ext uri="{FF2B5EF4-FFF2-40B4-BE49-F238E27FC236}">
                  <a16:creationId xmlns:a16="http://schemas.microsoft.com/office/drawing/2014/main" id="{350F3859-D520-E942-B917-4BCB76C8D84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2174664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D571946-EA86-714D-95DC-6C0B4E80F57B}"/>
                </a:ext>
              </a:extLst>
            </p:cNvPr>
            <p:cNvSpPr/>
            <p:nvPr/>
          </p:nvSpPr>
          <p:spPr>
            <a:xfrm>
              <a:off x="11262139" y="552116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B0BDF7D5-202C-294B-8899-F1D60D587393}"/>
                </a:ext>
              </a:extLst>
            </p:cNvPr>
            <p:cNvSpPr/>
            <p:nvPr/>
          </p:nvSpPr>
          <p:spPr>
            <a:xfrm>
              <a:off x="11262139" y="91344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7E593DA0-7A4E-3B4E-BC99-363FB6534464}"/>
                </a:ext>
              </a:extLst>
            </p:cNvPr>
            <p:cNvSpPr/>
            <p:nvPr/>
          </p:nvSpPr>
          <p:spPr>
            <a:xfrm>
              <a:off x="11262139" y="127478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F126FAE1-75BE-5E46-B898-23AB14EE3CF2}"/>
                </a:ext>
              </a:extLst>
            </p:cNvPr>
            <p:cNvSpPr/>
            <p:nvPr/>
          </p:nvSpPr>
          <p:spPr>
            <a:xfrm>
              <a:off x="11266340" y="2000035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</p:grp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E95EDE91-9CE4-6A40-8BCF-C5F37CDE63B9}"/>
              </a:ext>
            </a:extLst>
          </p:cNvPr>
          <p:cNvSpPr/>
          <p:nvPr/>
        </p:nvSpPr>
        <p:spPr>
          <a:xfrm>
            <a:off x="58764" y="1734161"/>
            <a:ext cx="7208352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8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00104 0.1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2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关键路径算法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9039" y="1332878"/>
            <a:ext cx="7208353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CriticalPath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GraphAdjList</a:t>
            </a:r>
            <a:r>
              <a:rPr lang="en-US" altLang="zh-CN" sz="1200" dirty="0"/>
              <a:t> GL) </a:t>
            </a:r>
          </a:p>
          <a:p>
            <a:r>
              <a:rPr lang="en-US" altLang="zh-CN" sz="1200" dirty="0"/>
              <a:t>{    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EdgeNode</a:t>
            </a:r>
            <a:r>
              <a:rPr lang="en-US" altLang="zh-CN" sz="1200" dirty="0"/>
              <a:t> *e;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i,gettop,k,j</a:t>
            </a:r>
            <a:r>
              <a:rPr lang="en-US" altLang="zh-CN" sz="1200" dirty="0"/>
              <a:t>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ete,lte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TopologicalSort</a:t>
            </a:r>
            <a:r>
              <a:rPr lang="en-US" altLang="zh-CN" sz="1200" dirty="0"/>
              <a:t>(GL);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=(int *)malloc(GL-&gt;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*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(int));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[GL-&gt;numVertexes-1];</a:t>
            </a:r>
          </a:p>
          <a:p>
            <a:r>
              <a:rPr lang="en-US" altLang="zh-CN" sz="1200" dirty="0"/>
              <a:t>	while(top2!=0)	{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=stack2[top2--];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	{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 &lt;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        </a:t>
            </a:r>
          </a:p>
          <a:p>
            <a:r>
              <a:rPr lang="en-US" altLang="zh-CN" sz="1200" dirty="0"/>
              <a:t>		}   </a:t>
            </a:r>
          </a:p>
          <a:p>
            <a:r>
              <a:rPr lang="en-US" altLang="zh-CN" sz="1200" dirty="0"/>
              <a:t>	}    </a:t>
            </a:r>
          </a:p>
          <a:p>
            <a:r>
              <a:rPr lang="en-US" altLang="zh-CN" sz="1200" dirty="0"/>
              <a:t>	for(j=0; j&lt;GL-&gt;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j++</a:t>
            </a:r>
            <a:r>
              <a:rPr lang="en-US" altLang="zh-CN" sz="1200" dirty="0"/>
              <a:t>) {    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 {      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    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[j];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== 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("&lt;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 - 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&gt; length: %d \n",</a:t>
            </a:r>
          </a:p>
          <a:p>
            <a:r>
              <a:rPr lang="en-US" altLang="zh-CN" sz="1200" dirty="0"/>
              <a:t>				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data,GL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[k].</a:t>
            </a:r>
            <a:r>
              <a:rPr lang="en-US" altLang="zh-CN" sz="1200" dirty="0" err="1"/>
              <a:t>data,e</a:t>
            </a:r>
            <a:r>
              <a:rPr lang="en-US" altLang="zh-CN" sz="1200" dirty="0"/>
              <a:t>-&gt;weight);</a:t>
            </a:r>
          </a:p>
          <a:p>
            <a:r>
              <a:rPr lang="en-US" altLang="zh-CN" sz="1200" dirty="0"/>
              <a:t>		}        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9039" y="3034575"/>
            <a:ext cx="7208352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>
                <a:solidFill>
                  <a:schemeClr val="accent1"/>
                </a:solidFill>
              </a:rPr>
              <a:t>top2=9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7408639" y="5433080"/>
            <a:ext cx="3524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top2=9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gettop</a:t>
            </a:r>
            <a:r>
              <a:rPr kumimoji="1" lang="en-US" altLang="zh-CN" sz="1600" dirty="0">
                <a:solidFill>
                  <a:schemeClr val="accent1"/>
                </a:solidFill>
              </a:rPr>
              <a:t>=9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3E66BFD6-7E5C-8940-AA12-9266F67A5831}"/>
              </a:ext>
            </a:extLst>
          </p:cNvPr>
          <p:cNvCxnSpPr>
            <a:cxnSpLocks/>
          </p:cNvCxnSpPr>
          <p:nvPr/>
        </p:nvCxnSpPr>
        <p:spPr>
          <a:xfrm flipH="1">
            <a:off x="6876488" y="739348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935D47C-CB00-C744-A3A2-4245DD669889}"/>
              </a:ext>
            </a:extLst>
          </p:cNvPr>
          <p:cNvSpPr txBox="1"/>
          <p:nvPr/>
        </p:nvSpPr>
        <p:spPr>
          <a:xfrm>
            <a:off x="6927782" y="82808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12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FF98C5-CFF1-3B48-9D5F-0B2C233E5278}"/>
              </a:ext>
            </a:extLst>
          </p:cNvPr>
          <p:cNvSpPr txBox="1"/>
          <p:nvPr/>
        </p:nvSpPr>
        <p:spPr>
          <a:xfrm>
            <a:off x="4419617" y="39398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2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C2BAD85-790E-9C44-BB1B-2D69CBB6C28E}"/>
              </a:ext>
            </a:extLst>
          </p:cNvPr>
          <p:cNvCxnSpPr>
            <a:cxnSpLocks/>
          </p:cNvCxnSpPr>
          <p:nvPr/>
        </p:nvCxnSpPr>
        <p:spPr>
          <a:xfrm flipH="1">
            <a:off x="5682699" y="732539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59E249AD-F84E-0340-BEF9-FF2F4EC5D057}"/>
              </a:ext>
            </a:extLst>
          </p:cNvPr>
          <p:cNvCxnSpPr>
            <a:cxnSpLocks/>
          </p:cNvCxnSpPr>
          <p:nvPr/>
        </p:nvCxnSpPr>
        <p:spPr>
          <a:xfrm flipH="1" flipV="1">
            <a:off x="4614618" y="362056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CE74599-2041-3F40-9617-BE577394822C}"/>
              </a:ext>
            </a:extLst>
          </p:cNvPr>
          <p:cNvCxnSpPr>
            <a:cxnSpLocks/>
          </p:cNvCxnSpPr>
          <p:nvPr/>
        </p:nvCxnSpPr>
        <p:spPr>
          <a:xfrm flipH="1" flipV="1">
            <a:off x="5815292" y="262673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96E6A6F-BDE9-C543-84C7-FF688398F642}"/>
              </a:ext>
            </a:extLst>
          </p:cNvPr>
          <p:cNvCxnSpPr>
            <a:cxnSpLocks/>
          </p:cNvCxnSpPr>
          <p:nvPr/>
        </p:nvCxnSpPr>
        <p:spPr>
          <a:xfrm flipH="1" flipV="1">
            <a:off x="4004725" y="711772"/>
            <a:ext cx="328926" cy="2381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4C56DA5B-B990-7649-B3C5-BB7468E61978}"/>
              </a:ext>
            </a:extLst>
          </p:cNvPr>
          <p:cNvCxnSpPr>
            <a:cxnSpLocks/>
          </p:cNvCxnSpPr>
          <p:nvPr/>
        </p:nvCxnSpPr>
        <p:spPr>
          <a:xfrm flipH="1">
            <a:off x="4530465" y="748338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950B9FF-E666-1E41-94D5-3B7FDBFD953C}"/>
              </a:ext>
            </a:extLst>
          </p:cNvPr>
          <p:cNvCxnSpPr>
            <a:cxnSpLocks/>
          </p:cNvCxnSpPr>
          <p:nvPr/>
        </p:nvCxnSpPr>
        <p:spPr>
          <a:xfrm flipH="1">
            <a:off x="5127958" y="344143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6F7AB44-C670-A24C-BB15-F64944F9D6E4}"/>
              </a:ext>
            </a:extLst>
          </p:cNvPr>
          <p:cNvCxnSpPr>
            <a:cxnSpLocks/>
          </p:cNvCxnSpPr>
          <p:nvPr/>
        </p:nvCxnSpPr>
        <p:spPr>
          <a:xfrm flipH="1">
            <a:off x="3939811" y="353614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71ADEBD-68A1-4F49-B09D-57D6251DCA08}"/>
              </a:ext>
            </a:extLst>
          </p:cNvPr>
          <p:cNvSpPr/>
          <p:nvPr/>
        </p:nvSpPr>
        <p:spPr>
          <a:xfrm>
            <a:off x="6097024" y="46407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3DE81EA-9B38-AC44-A0EB-885BB7131E64}"/>
              </a:ext>
            </a:extLst>
          </p:cNvPr>
          <p:cNvSpPr/>
          <p:nvPr/>
        </p:nvSpPr>
        <p:spPr>
          <a:xfrm>
            <a:off x="3716792" y="46630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2C3DF25-886D-1248-BCB1-3A511DAF2673}"/>
              </a:ext>
            </a:extLst>
          </p:cNvPr>
          <p:cNvSpPr/>
          <p:nvPr/>
        </p:nvSpPr>
        <p:spPr>
          <a:xfrm>
            <a:off x="4312387" y="91625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426DC42-821C-2D40-816D-63F5AE747204}"/>
              </a:ext>
            </a:extLst>
          </p:cNvPr>
          <p:cNvSpPr/>
          <p:nvPr/>
        </p:nvSpPr>
        <p:spPr>
          <a:xfrm>
            <a:off x="6644026" y="842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1E79F78-1CF6-E446-A857-85B5A445BDD0}"/>
              </a:ext>
            </a:extLst>
          </p:cNvPr>
          <p:cNvSpPr/>
          <p:nvPr/>
        </p:nvSpPr>
        <p:spPr>
          <a:xfrm>
            <a:off x="5477941" y="85912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7E90A16-9A62-C942-824A-6C19CE5D0D71}"/>
              </a:ext>
            </a:extLst>
          </p:cNvPr>
          <p:cNvSpPr/>
          <p:nvPr/>
        </p:nvSpPr>
        <p:spPr>
          <a:xfrm>
            <a:off x="4312387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EA06327-B7E4-044F-8F7D-E66EC2014806}"/>
              </a:ext>
            </a:extLst>
          </p:cNvPr>
          <p:cNvSpPr/>
          <p:nvPr/>
        </p:nvSpPr>
        <p:spPr>
          <a:xfrm>
            <a:off x="6644026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B22FC82-F566-6844-8F8B-4A01D9EA1CF3}"/>
              </a:ext>
            </a:extLst>
          </p:cNvPr>
          <p:cNvSpPr/>
          <p:nvPr/>
        </p:nvSpPr>
        <p:spPr>
          <a:xfrm>
            <a:off x="4904808" y="466304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86B3AA1-A93E-0348-9687-72F930A790E2}"/>
              </a:ext>
            </a:extLst>
          </p:cNvPr>
          <p:cNvSpPr/>
          <p:nvPr/>
        </p:nvSpPr>
        <p:spPr>
          <a:xfrm>
            <a:off x="5492265" y="87381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578CD69-2ECC-E746-81CC-4B541941679C}"/>
              </a:ext>
            </a:extLst>
          </p:cNvPr>
          <p:cNvSpPr txBox="1"/>
          <p:nvPr/>
        </p:nvSpPr>
        <p:spPr>
          <a:xfrm>
            <a:off x="3716792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971DE1-4D2B-044F-BDD7-3577A3CF95FF}"/>
              </a:ext>
            </a:extLst>
          </p:cNvPr>
          <p:cNvSpPr txBox="1"/>
          <p:nvPr/>
        </p:nvSpPr>
        <p:spPr>
          <a:xfrm>
            <a:off x="4312387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15C1FD8-E513-FC44-B558-FC64A44EC53C}"/>
              </a:ext>
            </a:extLst>
          </p:cNvPr>
          <p:cNvSpPr txBox="1"/>
          <p:nvPr/>
        </p:nvSpPr>
        <p:spPr>
          <a:xfrm>
            <a:off x="4312387" y="89153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2C1B7A2-7300-7D42-BE38-149EA0565A7F}"/>
              </a:ext>
            </a:extLst>
          </p:cNvPr>
          <p:cNvSpPr txBox="1"/>
          <p:nvPr/>
        </p:nvSpPr>
        <p:spPr>
          <a:xfrm>
            <a:off x="4904808" y="5000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211FB02-8E57-B04F-8B60-A3559B213E49}"/>
              </a:ext>
            </a:extLst>
          </p:cNvPr>
          <p:cNvSpPr txBox="1"/>
          <p:nvPr/>
        </p:nvSpPr>
        <p:spPr>
          <a:xfrm>
            <a:off x="3863845" y="312066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0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7196BE9-C4C6-324A-8FD8-5296B09FD5DC}"/>
              </a:ext>
            </a:extLst>
          </p:cNvPr>
          <p:cNvSpPr txBox="1"/>
          <p:nvPr/>
        </p:nvSpPr>
        <p:spPr>
          <a:xfrm>
            <a:off x="5492265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9FC39E8-2485-164F-AC57-45E4CA80D22E}"/>
              </a:ext>
            </a:extLst>
          </p:cNvPr>
          <p:cNvSpPr txBox="1"/>
          <p:nvPr/>
        </p:nvSpPr>
        <p:spPr>
          <a:xfrm>
            <a:off x="6647337" y="88773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57994DE-6D42-D149-A801-59D6AB8E013F}"/>
              </a:ext>
            </a:extLst>
          </p:cNvPr>
          <p:cNvSpPr txBox="1"/>
          <p:nvPr/>
        </p:nvSpPr>
        <p:spPr>
          <a:xfrm>
            <a:off x="6644026" y="11810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50F7F00-8340-D647-BD9B-AFD7857281A9}"/>
              </a:ext>
            </a:extLst>
          </p:cNvPr>
          <p:cNvSpPr txBox="1"/>
          <p:nvPr/>
        </p:nvSpPr>
        <p:spPr>
          <a:xfrm>
            <a:off x="5477941" y="89238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4383746-CFA9-E942-9DC0-CE2FF514D553}"/>
              </a:ext>
            </a:extLst>
          </p:cNvPr>
          <p:cNvSpPr txBox="1"/>
          <p:nvPr/>
        </p:nvSpPr>
        <p:spPr>
          <a:xfrm>
            <a:off x="6092824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156B5CF-01C0-D841-B452-04E275A67F02}"/>
              </a:ext>
            </a:extLst>
          </p:cNvPr>
          <p:cNvSpPr/>
          <p:nvPr/>
        </p:nvSpPr>
        <p:spPr>
          <a:xfrm>
            <a:off x="7289240" y="46407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D144F2D-50D0-354F-9620-1E1D6F483E91}"/>
              </a:ext>
            </a:extLst>
          </p:cNvPr>
          <p:cNvSpPr txBox="1"/>
          <p:nvPr/>
        </p:nvSpPr>
        <p:spPr>
          <a:xfrm>
            <a:off x="7292551" y="49269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8747A50-7DF7-C340-8E77-B85304D675F1}"/>
              </a:ext>
            </a:extLst>
          </p:cNvPr>
          <p:cNvSpPr txBox="1"/>
          <p:nvPr/>
        </p:nvSpPr>
        <p:spPr>
          <a:xfrm>
            <a:off x="3834198" y="7893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46B69FFD-2EEE-1447-9F1B-79E5A87DB8FD}"/>
              </a:ext>
            </a:extLst>
          </p:cNvPr>
          <p:cNvCxnSpPr>
            <a:cxnSpLocks/>
          </p:cNvCxnSpPr>
          <p:nvPr/>
        </p:nvCxnSpPr>
        <p:spPr>
          <a:xfrm flipH="1" flipV="1">
            <a:off x="4656557" y="1045628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0FDB7A5-8CF5-014C-9A3B-5C69B0CA13D0}"/>
              </a:ext>
            </a:extLst>
          </p:cNvPr>
          <p:cNvSpPr txBox="1"/>
          <p:nvPr/>
        </p:nvSpPr>
        <p:spPr>
          <a:xfrm>
            <a:off x="4806403" y="101064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5</a:t>
            </a:r>
            <a:r>
              <a:rPr kumimoji="1" lang="en-US" altLang="zh-CN" sz="700" dirty="0"/>
              <a:t>=7</a:t>
            </a:r>
            <a:endParaRPr kumimoji="1" lang="zh-CN" altLang="en-US" sz="700" dirty="0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A57D0083-8F99-F640-9A72-FFD1A4369C02}"/>
              </a:ext>
            </a:extLst>
          </p:cNvPr>
          <p:cNvCxnSpPr>
            <a:cxnSpLocks/>
          </p:cNvCxnSpPr>
          <p:nvPr/>
        </p:nvCxnSpPr>
        <p:spPr>
          <a:xfrm flipH="1" flipV="1">
            <a:off x="4669344" y="259000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D9514CC-0D4E-654A-8332-9960FCABD1C7}"/>
              </a:ext>
            </a:extLst>
          </p:cNvPr>
          <p:cNvSpPr txBox="1"/>
          <p:nvPr/>
        </p:nvSpPr>
        <p:spPr>
          <a:xfrm>
            <a:off x="4806402" y="87039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3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AD49174-F7FF-124A-B683-DA4A7EB2E038}"/>
              </a:ext>
            </a:extLst>
          </p:cNvPr>
          <p:cNvSpPr txBox="1"/>
          <p:nvPr/>
        </p:nvSpPr>
        <p:spPr>
          <a:xfrm>
            <a:off x="4442132" y="701080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4</a:t>
            </a:r>
            <a:r>
              <a:rPr kumimoji="1" lang="en-US" altLang="zh-CN" sz="700" dirty="0"/>
              <a:t>=8</a:t>
            </a:r>
            <a:endParaRPr kumimoji="1" lang="zh-CN" altLang="en-US" sz="7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55D4E8C-7AD8-F74C-B1F1-14E709142CC5}"/>
              </a:ext>
            </a:extLst>
          </p:cNvPr>
          <p:cNvSpPr txBox="1"/>
          <p:nvPr/>
        </p:nvSpPr>
        <p:spPr>
          <a:xfrm>
            <a:off x="5024311" y="31313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6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59D6F6F-A119-CA4F-9C55-34DF71EB0432}"/>
              </a:ext>
            </a:extLst>
          </p:cNvPr>
          <p:cNvSpPr txBox="1"/>
          <p:nvPr/>
        </p:nvSpPr>
        <p:spPr>
          <a:xfrm>
            <a:off x="5727643" y="8149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9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6C749D2-63F5-2B4A-B477-398CB2A22268}"/>
              </a:ext>
            </a:extLst>
          </p:cNvPr>
          <p:cNvSpPr txBox="1"/>
          <p:nvPr/>
        </p:nvSpPr>
        <p:spPr>
          <a:xfrm>
            <a:off x="5991718" y="89465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7</a:t>
            </a:r>
            <a:r>
              <a:rPr kumimoji="1" lang="en-US" altLang="zh-CN" sz="700" dirty="0"/>
              <a:t>=9</a:t>
            </a:r>
            <a:endParaRPr kumimoji="1" lang="zh-CN" altLang="en-US" sz="7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484F7A7-CD3C-DE43-86E8-479E88DE383A}"/>
              </a:ext>
            </a:extLst>
          </p:cNvPr>
          <p:cNvSpPr txBox="1"/>
          <p:nvPr/>
        </p:nvSpPr>
        <p:spPr>
          <a:xfrm>
            <a:off x="5609863" y="39045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8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E619DFFD-AA2D-4442-823A-32BD20C5C4D4}"/>
              </a:ext>
            </a:extLst>
          </p:cNvPr>
          <p:cNvCxnSpPr>
            <a:cxnSpLocks/>
          </p:cNvCxnSpPr>
          <p:nvPr/>
        </p:nvCxnSpPr>
        <p:spPr>
          <a:xfrm flipH="1" flipV="1">
            <a:off x="5795339" y="364875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06AED0C-414D-FB47-BB7B-C5162FEC1DB5}"/>
              </a:ext>
            </a:extLst>
          </p:cNvPr>
          <p:cNvSpPr txBox="1"/>
          <p:nvPr/>
        </p:nvSpPr>
        <p:spPr>
          <a:xfrm>
            <a:off x="6166313" y="767181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11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3BF40F5B-6CA5-A84C-B5C2-2F758C7BB42F}"/>
              </a:ext>
            </a:extLst>
          </p:cNvPr>
          <p:cNvCxnSpPr>
            <a:cxnSpLocks/>
          </p:cNvCxnSpPr>
          <p:nvPr/>
        </p:nvCxnSpPr>
        <p:spPr>
          <a:xfrm flipH="1" flipV="1">
            <a:off x="6361314" y="73525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9012D94-1F6E-2D48-9EEE-DB98002C8512}"/>
              </a:ext>
            </a:extLst>
          </p:cNvPr>
          <p:cNvCxnSpPr>
            <a:cxnSpLocks/>
          </p:cNvCxnSpPr>
          <p:nvPr/>
        </p:nvCxnSpPr>
        <p:spPr>
          <a:xfrm flipH="1" flipV="1">
            <a:off x="6980934" y="34414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C017D4C-8F96-784E-9DFB-B1D048164B68}"/>
              </a:ext>
            </a:extLst>
          </p:cNvPr>
          <p:cNvSpPr txBox="1"/>
          <p:nvPr/>
        </p:nvSpPr>
        <p:spPr>
          <a:xfrm>
            <a:off x="6944777" y="26576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10</a:t>
            </a:r>
            <a:r>
              <a:rPr kumimoji="1" lang="en-US" altLang="zh-CN" sz="700" dirty="0"/>
              <a:t>=2</a:t>
            </a:r>
            <a:endParaRPr kumimoji="1" lang="zh-CN" altLang="en-US" sz="7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06DE981-3E8E-5648-81C0-6E98AC28F7B6}"/>
              </a:ext>
            </a:extLst>
          </p:cNvPr>
          <p:cNvSpPr/>
          <p:nvPr/>
        </p:nvSpPr>
        <p:spPr>
          <a:xfrm>
            <a:off x="7692174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3660306-CEF2-FA46-8944-09DAC3A858B7}"/>
              </a:ext>
            </a:extLst>
          </p:cNvPr>
          <p:cNvSpPr/>
          <p:nvPr/>
        </p:nvSpPr>
        <p:spPr>
          <a:xfrm>
            <a:off x="8794759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C543201-FA82-C14B-842C-256411D57A9D}"/>
              </a:ext>
            </a:extLst>
          </p:cNvPr>
          <p:cNvSpPr/>
          <p:nvPr/>
        </p:nvSpPr>
        <p:spPr>
          <a:xfrm>
            <a:off x="9170776" y="436874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C352F9B-4FA1-E24F-9B61-5781921715CC}"/>
              </a:ext>
            </a:extLst>
          </p:cNvPr>
          <p:cNvSpPr/>
          <p:nvPr/>
        </p:nvSpPr>
        <p:spPr>
          <a:xfrm>
            <a:off x="9530696" y="4368745"/>
            <a:ext cx="347134" cy="347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94DDC63-4CE1-C343-8BCE-4116BC037C37}"/>
              </a:ext>
            </a:extLst>
          </p:cNvPr>
          <p:cNvSpPr/>
          <p:nvPr/>
        </p:nvSpPr>
        <p:spPr>
          <a:xfrm>
            <a:off x="9904548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85136A3-E375-604E-BC11-6A9BED39B84D}"/>
              </a:ext>
            </a:extLst>
          </p:cNvPr>
          <p:cNvSpPr/>
          <p:nvPr/>
        </p:nvSpPr>
        <p:spPr>
          <a:xfrm>
            <a:off x="10279620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8E23967-4B64-4B4C-9901-BAAD8978B6ED}"/>
              </a:ext>
            </a:extLst>
          </p:cNvPr>
          <p:cNvSpPr/>
          <p:nvPr/>
        </p:nvSpPr>
        <p:spPr>
          <a:xfrm>
            <a:off x="10647746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6B86494-C63F-1C4C-AD10-5B0D4EB825CD}"/>
              </a:ext>
            </a:extLst>
          </p:cNvPr>
          <p:cNvSpPr/>
          <p:nvPr/>
        </p:nvSpPr>
        <p:spPr>
          <a:xfrm>
            <a:off x="11015898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ADBBA06-167D-B447-99A5-2F635C448E0F}"/>
              </a:ext>
            </a:extLst>
          </p:cNvPr>
          <p:cNvSpPr/>
          <p:nvPr/>
        </p:nvSpPr>
        <p:spPr>
          <a:xfrm>
            <a:off x="8061691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5FC6817-366D-504F-8874-462780745BC0}"/>
              </a:ext>
            </a:extLst>
          </p:cNvPr>
          <p:cNvSpPr/>
          <p:nvPr/>
        </p:nvSpPr>
        <p:spPr>
          <a:xfrm>
            <a:off x="8415672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168BF15-4911-DD4F-9BA8-FA0B65FBF7DB}"/>
              </a:ext>
            </a:extLst>
          </p:cNvPr>
          <p:cNvSpPr/>
          <p:nvPr/>
        </p:nvSpPr>
        <p:spPr>
          <a:xfrm>
            <a:off x="7689235" y="473195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83DED4C-B01E-7B4E-B759-87E1EE50A359}"/>
              </a:ext>
            </a:extLst>
          </p:cNvPr>
          <p:cNvSpPr/>
          <p:nvPr/>
        </p:nvSpPr>
        <p:spPr>
          <a:xfrm>
            <a:off x="8791820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27D0610-CE66-8C42-8DAB-1C43FC7B85F3}"/>
              </a:ext>
            </a:extLst>
          </p:cNvPr>
          <p:cNvSpPr/>
          <p:nvPr/>
        </p:nvSpPr>
        <p:spPr>
          <a:xfrm>
            <a:off x="9167837" y="473195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3C086C1-17AB-1C4B-AFB9-C028262A0845}"/>
              </a:ext>
            </a:extLst>
          </p:cNvPr>
          <p:cNvSpPr/>
          <p:nvPr/>
        </p:nvSpPr>
        <p:spPr>
          <a:xfrm>
            <a:off x="9527757" y="4731955"/>
            <a:ext cx="347134" cy="347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D716E12-EBC5-0044-ABFE-9C275D795DE0}"/>
              </a:ext>
            </a:extLst>
          </p:cNvPr>
          <p:cNvSpPr/>
          <p:nvPr/>
        </p:nvSpPr>
        <p:spPr>
          <a:xfrm>
            <a:off x="9901609" y="473195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7200AF-C8E3-B942-94EF-A65E885ED1C0}"/>
              </a:ext>
            </a:extLst>
          </p:cNvPr>
          <p:cNvSpPr/>
          <p:nvPr/>
        </p:nvSpPr>
        <p:spPr>
          <a:xfrm>
            <a:off x="10276681" y="473195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6534019-2011-7C4E-A032-2EEA6908DEEE}"/>
              </a:ext>
            </a:extLst>
          </p:cNvPr>
          <p:cNvSpPr/>
          <p:nvPr/>
        </p:nvSpPr>
        <p:spPr>
          <a:xfrm>
            <a:off x="10644807" y="473195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3D57A6-DE1D-9740-9529-D0675A3480ED}"/>
              </a:ext>
            </a:extLst>
          </p:cNvPr>
          <p:cNvSpPr/>
          <p:nvPr/>
        </p:nvSpPr>
        <p:spPr>
          <a:xfrm>
            <a:off x="11012959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B2863E8-6F48-4545-8D7E-B7CB8FA575E7}"/>
              </a:ext>
            </a:extLst>
          </p:cNvPr>
          <p:cNvSpPr/>
          <p:nvPr/>
        </p:nvSpPr>
        <p:spPr>
          <a:xfrm>
            <a:off x="8058752" y="473195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FC7FC03-DA59-D64B-AC64-6BE11763F52D}"/>
              </a:ext>
            </a:extLst>
          </p:cNvPr>
          <p:cNvSpPr/>
          <p:nvPr/>
        </p:nvSpPr>
        <p:spPr>
          <a:xfrm>
            <a:off x="8412733" y="473195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A6182AC-4400-E546-ADD5-DE9EC830352A}"/>
              </a:ext>
            </a:extLst>
          </p:cNvPr>
          <p:cNvSpPr txBox="1"/>
          <p:nvPr/>
        </p:nvSpPr>
        <p:spPr>
          <a:xfrm>
            <a:off x="7337011" y="4404620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etv</a:t>
            </a:r>
            <a:endParaRPr kumimoji="1" lang="zh-CN" altLang="en-US" sz="12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1AD0B04-053D-9041-AACE-A9CB192EDE20}"/>
              </a:ext>
            </a:extLst>
          </p:cNvPr>
          <p:cNvSpPr txBox="1"/>
          <p:nvPr/>
        </p:nvSpPr>
        <p:spPr>
          <a:xfrm>
            <a:off x="7337011" y="4763792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ltv</a:t>
            </a:r>
            <a:endParaRPr kumimoji="1" lang="zh-CN" altLang="en-US" sz="12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07C02E7-BF8E-E643-880C-0D659B99050C}"/>
              </a:ext>
            </a:extLst>
          </p:cNvPr>
          <p:cNvSpPr/>
          <p:nvPr/>
        </p:nvSpPr>
        <p:spPr>
          <a:xfrm>
            <a:off x="7692691" y="4048175"/>
            <a:ext cx="36547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</a:t>
            </a:r>
            <a:r>
              <a:rPr lang="zh-CN" altLang="en-US" sz="1050" dirty="0"/>
              <a:t> ①      ②      ③       ④      ⑤       ⑥      ⑦       ⑧      ⑨      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E0F99A4-E14E-1C46-A098-B45E825AB852}"/>
              </a:ext>
            </a:extLst>
          </p:cNvPr>
          <p:cNvSpPr txBox="1"/>
          <p:nvPr/>
        </p:nvSpPr>
        <p:spPr>
          <a:xfrm>
            <a:off x="7360521" y="4036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B3750270-56CE-704D-8125-3E099BB20732}"/>
              </a:ext>
            </a:extLst>
          </p:cNvPr>
          <p:cNvSpPr/>
          <p:nvPr/>
        </p:nvSpPr>
        <p:spPr>
          <a:xfrm>
            <a:off x="11566811" y="6380557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圆柱体 139">
            <a:extLst>
              <a:ext uri="{FF2B5EF4-FFF2-40B4-BE49-F238E27FC236}">
                <a16:creationId xmlns:a16="http://schemas.microsoft.com/office/drawing/2014/main" id="{828E0CFB-63EE-EA48-884C-B7D9136B72B5}"/>
              </a:ext>
            </a:extLst>
          </p:cNvPr>
          <p:cNvSpPr/>
          <p:nvPr/>
        </p:nvSpPr>
        <p:spPr>
          <a:xfrm>
            <a:off x="11603084" y="2817038"/>
            <a:ext cx="455251" cy="3697183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47B2EDB-DD3F-8F4C-9F37-40DE78D5A84A}"/>
              </a:ext>
            </a:extLst>
          </p:cNvPr>
          <p:cNvSpPr txBox="1"/>
          <p:nvPr/>
        </p:nvSpPr>
        <p:spPr>
          <a:xfrm>
            <a:off x="11558344" y="6499295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stack2</a:t>
            </a:r>
            <a:endParaRPr kumimoji="1" lang="zh-CN" altLang="en-US" sz="1000" dirty="0"/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BABC95B4-48D2-7A41-B550-DE35B5E83F9A}"/>
              </a:ext>
            </a:extLst>
          </p:cNvPr>
          <p:cNvCxnSpPr>
            <a:cxnSpLocks/>
          </p:cNvCxnSpPr>
          <p:nvPr/>
        </p:nvCxnSpPr>
        <p:spPr>
          <a:xfrm>
            <a:off x="11151677" y="3476637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711DB4A-B4A6-394E-A802-2D89A8BD84DD}"/>
              </a:ext>
            </a:extLst>
          </p:cNvPr>
          <p:cNvSpPr txBox="1"/>
          <p:nvPr/>
        </p:nvSpPr>
        <p:spPr>
          <a:xfrm>
            <a:off x="11097886" y="3240612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top2</a:t>
            </a:r>
            <a:endParaRPr kumimoji="1" lang="zh-CN" altLang="en-US" sz="1000" dirty="0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1B3A92EF-75F3-614B-8257-55EBBD3EDB84}"/>
              </a:ext>
            </a:extLst>
          </p:cNvPr>
          <p:cNvGrpSpPr/>
          <p:nvPr/>
        </p:nvGrpSpPr>
        <p:grpSpPr>
          <a:xfrm>
            <a:off x="11656524" y="6101418"/>
            <a:ext cx="348370" cy="344170"/>
            <a:chOff x="1768784" y="3101059"/>
            <a:chExt cx="348370" cy="344170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9C4BE918-C513-934B-AEDB-61C0C31E3F56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44513DE-F430-3049-B79D-212114E7F0C3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62A13773-40F8-D349-8671-390902B01BAB}"/>
              </a:ext>
            </a:extLst>
          </p:cNvPr>
          <p:cNvGrpSpPr/>
          <p:nvPr/>
        </p:nvGrpSpPr>
        <p:grpSpPr>
          <a:xfrm>
            <a:off x="11656524" y="5757985"/>
            <a:ext cx="348370" cy="344170"/>
            <a:chOff x="1768784" y="3101059"/>
            <a:chExt cx="348370" cy="344170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8F2D1384-5BE9-5749-B2CC-6ACCBB054BCF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F5DE1916-72E9-BB4E-A8F0-613108891EB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60E64ED-F2EB-DD43-97A2-0782550316FF}"/>
              </a:ext>
            </a:extLst>
          </p:cNvPr>
          <p:cNvGrpSpPr/>
          <p:nvPr/>
        </p:nvGrpSpPr>
        <p:grpSpPr>
          <a:xfrm>
            <a:off x="11656524" y="5404076"/>
            <a:ext cx="348370" cy="344170"/>
            <a:chOff x="1768784" y="3101059"/>
            <a:chExt cx="348370" cy="344170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2F7FA41-81CB-FC45-B6C2-9BCB56AB0013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BE69D3C-A6A1-C847-830D-96160F6C01F2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6EACBA6-4334-5D4A-A01D-220B9DB3E837}"/>
              </a:ext>
            </a:extLst>
          </p:cNvPr>
          <p:cNvGrpSpPr/>
          <p:nvPr/>
        </p:nvGrpSpPr>
        <p:grpSpPr>
          <a:xfrm>
            <a:off x="11656524" y="5062126"/>
            <a:ext cx="348370" cy="344170"/>
            <a:chOff x="1768784" y="3101059"/>
            <a:chExt cx="348370" cy="344170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76D98235-F731-9441-9BE2-6FFB8FA8424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3C61734-0946-A749-9E47-AD4567C7CEAA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14C15BF-6270-7647-9479-DC9217EE688D}"/>
              </a:ext>
            </a:extLst>
          </p:cNvPr>
          <p:cNvGrpSpPr/>
          <p:nvPr/>
        </p:nvGrpSpPr>
        <p:grpSpPr>
          <a:xfrm>
            <a:off x="11656524" y="4707238"/>
            <a:ext cx="348370" cy="344170"/>
            <a:chOff x="1768784" y="3101059"/>
            <a:chExt cx="348370" cy="344170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295F10A3-675C-D642-A06D-477C44047F54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03ECFBB-A9C2-CE4E-ABD9-2E92BBB3213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2B5493A2-B1F9-D647-82BE-76E35784EF9A}"/>
              </a:ext>
            </a:extLst>
          </p:cNvPr>
          <p:cNvGrpSpPr/>
          <p:nvPr/>
        </p:nvGrpSpPr>
        <p:grpSpPr>
          <a:xfrm>
            <a:off x="11656524" y="4369738"/>
            <a:ext cx="348370" cy="344170"/>
            <a:chOff x="1768784" y="3101059"/>
            <a:chExt cx="348370" cy="344170"/>
          </a:xfrm>
        </p:grpSpPr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7DA2228-6894-BF48-A349-8F9A4DB1485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F100B8EA-3781-0A45-A505-18EB02B2A41B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C259F08-A447-3346-92F4-27608FB96DAC}"/>
              </a:ext>
            </a:extLst>
          </p:cNvPr>
          <p:cNvGrpSpPr/>
          <p:nvPr/>
        </p:nvGrpSpPr>
        <p:grpSpPr>
          <a:xfrm>
            <a:off x="11656524" y="4013797"/>
            <a:ext cx="348370" cy="344170"/>
            <a:chOff x="1768784" y="3101059"/>
            <a:chExt cx="348370" cy="344170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DDAFEE3C-3BA7-6F4E-ABD3-191E0B4F8A6A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BD6C26A-9E52-D74F-AE46-407B638979D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71F8C51-9435-2246-9DA8-C851D910A0B0}"/>
              </a:ext>
            </a:extLst>
          </p:cNvPr>
          <p:cNvGrpSpPr/>
          <p:nvPr/>
        </p:nvGrpSpPr>
        <p:grpSpPr>
          <a:xfrm>
            <a:off x="11656524" y="3659888"/>
            <a:ext cx="348370" cy="344170"/>
            <a:chOff x="1768784" y="3101059"/>
            <a:chExt cx="348370" cy="344170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73575FEF-BD3B-0645-BA71-9A78FF2FC0DC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80CB068B-B76B-EA44-B7E9-992F4D14436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ABF150E-4780-4F41-BB16-DB894D86E1D9}"/>
              </a:ext>
            </a:extLst>
          </p:cNvPr>
          <p:cNvGrpSpPr/>
          <p:nvPr/>
        </p:nvGrpSpPr>
        <p:grpSpPr>
          <a:xfrm>
            <a:off x="11656524" y="3317938"/>
            <a:ext cx="348370" cy="344170"/>
            <a:chOff x="1768784" y="3101059"/>
            <a:chExt cx="348370" cy="344170"/>
          </a:xfrm>
        </p:grpSpPr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DA1BE30E-AD8F-0D42-A8C6-94780464F71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4ABAC91C-0380-6B45-B8BC-F85EF7637674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7D605F5-D392-A348-9C0A-9A9C9BD12603}"/>
              </a:ext>
            </a:extLst>
          </p:cNvPr>
          <p:cNvGrpSpPr/>
          <p:nvPr/>
        </p:nvGrpSpPr>
        <p:grpSpPr>
          <a:xfrm>
            <a:off x="11656524" y="2963050"/>
            <a:ext cx="348370" cy="344170"/>
            <a:chOff x="1768784" y="3101059"/>
            <a:chExt cx="348370" cy="344170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8FAA0476-61C4-1441-9E77-2A80B425A905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11291EDE-205C-6543-8291-13BD71FBF07E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9A7A9B-B50E-5B4D-AD66-FA96CFA12DAE}"/>
              </a:ext>
            </a:extLst>
          </p:cNvPr>
          <p:cNvGrpSpPr/>
          <p:nvPr/>
        </p:nvGrpSpPr>
        <p:grpSpPr>
          <a:xfrm>
            <a:off x="7683393" y="0"/>
            <a:ext cx="4413776" cy="3834545"/>
            <a:chOff x="7199698" y="318314"/>
            <a:chExt cx="4413776" cy="3834545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A310C55-9A5F-1E4C-9A16-838FC093D517}"/>
                </a:ext>
              </a:extLst>
            </p:cNvPr>
            <p:cNvSpPr/>
            <p:nvPr/>
          </p:nvSpPr>
          <p:spPr>
            <a:xfrm>
              <a:off x="7563002" y="54770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FD7F3B5-3814-8945-AC9C-3E1A461F3A8C}"/>
                </a:ext>
              </a:extLst>
            </p:cNvPr>
            <p:cNvSpPr/>
            <p:nvPr/>
          </p:nvSpPr>
          <p:spPr>
            <a:xfrm>
              <a:off x="7563002" y="163094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21EC7C7-3575-E14D-9C89-15E7B6A6C8F0}"/>
                </a:ext>
              </a:extLst>
            </p:cNvPr>
            <p:cNvSpPr/>
            <p:nvPr/>
          </p:nvSpPr>
          <p:spPr>
            <a:xfrm>
              <a:off x="7563002" y="199202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D3CD712-EB77-4743-BA6C-C8ADC65CAF79}"/>
                </a:ext>
              </a:extLst>
            </p:cNvPr>
            <p:cNvSpPr/>
            <p:nvPr/>
          </p:nvSpPr>
          <p:spPr>
            <a:xfrm>
              <a:off x="7563002" y="23531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72497F37-75CB-7F40-A137-8B95756B3EFF}"/>
                </a:ext>
              </a:extLst>
            </p:cNvPr>
            <p:cNvSpPr/>
            <p:nvPr/>
          </p:nvSpPr>
          <p:spPr>
            <a:xfrm>
              <a:off x="7563002" y="271418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052E0B-023D-544B-96D4-8BF86D15D832}"/>
                </a:ext>
              </a:extLst>
            </p:cNvPr>
            <p:cNvSpPr/>
            <p:nvPr/>
          </p:nvSpPr>
          <p:spPr>
            <a:xfrm>
              <a:off x="7563002" y="307526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32D9932-9F4C-AE48-BA18-134E63E465DF}"/>
                </a:ext>
              </a:extLst>
            </p:cNvPr>
            <p:cNvSpPr/>
            <p:nvPr/>
          </p:nvSpPr>
          <p:spPr>
            <a:xfrm>
              <a:off x="7563002" y="343634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88B7F97-42D6-1449-9D10-A81F06CC5BD9}"/>
                </a:ext>
              </a:extLst>
            </p:cNvPr>
            <p:cNvSpPr/>
            <p:nvPr/>
          </p:nvSpPr>
          <p:spPr>
            <a:xfrm>
              <a:off x="7563002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5092720-E7FA-D84F-9361-5146B8AD311D}"/>
                </a:ext>
              </a:extLst>
            </p:cNvPr>
            <p:cNvSpPr txBox="1"/>
            <p:nvPr/>
          </p:nvSpPr>
          <p:spPr>
            <a:xfrm>
              <a:off x="7199698" y="338746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800" dirty="0"/>
                <a:t>下标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1D28D97-FA27-584A-8EE1-76B77F688993}"/>
                </a:ext>
              </a:extLst>
            </p:cNvPr>
            <p:cNvSpPr/>
            <p:nvPr/>
          </p:nvSpPr>
          <p:spPr>
            <a:xfrm>
              <a:off x="7563002" y="90878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CDC603B-AE77-6242-B3F6-C5503C1192C2}"/>
                </a:ext>
              </a:extLst>
            </p:cNvPr>
            <p:cNvSpPr/>
            <p:nvPr/>
          </p:nvSpPr>
          <p:spPr>
            <a:xfrm>
              <a:off x="7563002" y="126986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94C564C8-454D-1B40-AEC4-20536F954AC3}"/>
                </a:ext>
              </a:extLst>
            </p:cNvPr>
            <p:cNvSpPr/>
            <p:nvPr/>
          </p:nvSpPr>
          <p:spPr>
            <a:xfrm>
              <a:off x="9053671" y="554183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86B0943-64DC-C448-9DA0-BB17BF338368}"/>
                </a:ext>
              </a:extLst>
            </p:cNvPr>
            <p:cNvSpPr/>
            <p:nvPr/>
          </p:nvSpPr>
          <p:spPr>
            <a:xfrm>
              <a:off x="9053671" y="163742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725B414-523C-8F46-80C5-3424AD904415}"/>
                </a:ext>
              </a:extLst>
            </p:cNvPr>
            <p:cNvSpPr/>
            <p:nvPr/>
          </p:nvSpPr>
          <p:spPr>
            <a:xfrm>
              <a:off x="9053671" y="1998503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28251A2-2ADB-A74E-99BA-AC4D2CADB885}"/>
                </a:ext>
              </a:extLst>
            </p:cNvPr>
            <p:cNvSpPr/>
            <p:nvPr/>
          </p:nvSpPr>
          <p:spPr>
            <a:xfrm>
              <a:off x="9053671" y="91526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352664A-77A4-B94B-949E-B62C260716E0}"/>
                </a:ext>
              </a:extLst>
            </p:cNvPr>
            <p:cNvSpPr/>
            <p:nvPr/>
          </p:nvSpPr>
          <p:spPr>
            <a:xfrm>
              <a:off x="9053671" y="127634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8F5ACFCD-8DD6-E441-9F63-4F3FED4A6FEE}"/>
                </a:ext>
              </a:extLst>
            </p:cNvPr>
            <p:cNvSpPr txBox="1"/>
            <p:nvPr/>
          </p:nvSpPr>
          <p:spPr>
            <a:xfrm>
              <a:off x="7512026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dirty="0"/>
                <a:t>in</a:t>
              </a:r>
              <a:endParaRPr kumimoji="1" lang="zh-CN" altLang="en-US" sz="800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C3778C30-5970-C947-A458-DC85BD11F5F2}"/>
                </a:ext>
              </a:extLst>
            </p:cNvPr>
            <p:cNvSpPr txBox="1"/>
            <p:nvPr/>
          </p:nvSpPr>
          <p:spPr>
            <a:xfrm>
              <a:off x="8186349" y="321199"/>
              <a:ext cx="58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firstedge</a:t>
              </a:r>
              <a:endParaRPr kumimoji="1" lang="zh-CN" altLang="en-US" sz="800" dirty="0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58FC1060-C4BA-E144-82C8-EDFD05D91368}"/>
                </a:ext>
              </a:extLst>
            </p:cNvPr>
            <p:cNvSpPr txBox="1"/>
            <p:nvPr/>
          </p:nvSpPr>
          <p:spPr>
            <a:xfrm>
              <a:off x="8994222" y="318314"/>
              <a:ext cx="4653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adjvex</a:t>
              </a:r>
              <a:endParaRPr kumimoji="1" lang="zh-CN" altLang="en-US" sz="800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91AE8ED-33C0-D643-90B9-E135C0ADC470}"/>
                </a:ext>
              </a:extLst>
            </p:cNvPr>
            <p:cNvSpPr/>
            <p:nvPr/>
          </p:nvSpPr>
          <p:spPr>
            <a:xfrm>
              <a:off x="7923269" y="54299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E3332F2-F5C3-744D-B6E9-7D8516521D22}"/>
                </a:ext>
              </a:extLst>
            </p:cNvPr>
            <p:cNvSpPr/>
            <p:nvPr/>
          </p:nvSpPr>
          <p:spPr>
            <a:xfrm>
              <a:off x="7923269" y="162623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B27BB3B-A667-CF42-A7B9-C29A93ECA3F0}"/>
                </a:ext>
              </a:extLst>
            </p:cNvPr>
            <p:cNvSpPr/>
            <p:nvPr/>
          </p:nvSpPr>
          <p:spPr>
            <a:xfrm>
              <a:off x="7923269" y="198731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DB9966BC-797F-4445-8C24-724FDA196F90}"/>
                </a:ext>
              </a:extLst>
            </p:cNvPr>
            <p:cNvSpPr/>
            <p:nvPr/>
          </p:nvSpPr>
          <p:spPr>
            <a:xfrm>
              <a:off x="7923269" y="234839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6546E541-7E00-CB4B-A884-FC546767CADB}"/>
                </a:ext>
              </a:extLst>
            </p:cNvPr>
            <p:cNvSpPr/>
            <p:nvPr/>
          </p:nvSpPr>
          <p:spPr>
            <a:xfrm>
              <a:off x="7923269" y="270947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74B09CE-E60B-0A47-B8D6-36D3828525FC}"/>
                </a:ext>
              </a:extLst>
            </p:cNvPr>
            <p:cNvSpPr/>
            <p:nvPr/>
          </p:nvSpPr>
          <p:spPr>
            <a:xfrm>
              <a:off x="7923269" y="307055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80CD17B-C414-0440-AD9B-08B575F464CA}"/>
                </a:ext>
              </a:extLst>
            </p:cNvPr>
            <p:cNvSpPr/>
            <p:nvPr/>
          </p:nvSpPr>
          <p:spPr>
            <a:xfrm>
              <a:off x="7923269" y="343163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67804F37-DF82-AB4B-A82B-69FE2F4DCEE6}"/>
                </a:ext>
              </a:extLst>
            </p:cNvPr>
            <p:cNvSpPr/>
            <p:nvPr/>
          </p:nvSpPr>
          <p:spPr>
            <a:xfrm>
              <a:off x="7923269" y="379271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A20A090-D82C-E84C-B588-541197896FA0}"/>
                </a:ext>
              </a:extLst>
            </p:cNvPr>
            <p:cNvSpPr/>
            <p:nvPr/>
          </p:nvSpPr>
          <p:spPr>
            <a:xfrm>
              <a:off x="7923269" y="90407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5D75ACD-49ED-264D-BC63-7D1A5514C1FF}"/>
                </a:ext>
              </a:extLst>
            </p:cNvPr>
            <p:cNvSpPr/>
            <p:nvPr/>
          </p:nvSpPr>
          <p:spPr>
            <a:xfrm>
              <a:off x="7923269" y="126515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F4C45E6B-2A08-BF47-8623-BADEDC7F7C0C}"/>
                </a:ext>
              </a:extLst>
            </p:cNvPr>
            <p:cNvSpPr txBox="1"/>
            <p:nvPr/>
          </p:nvSpPr>
          <p:spPr>
            <a:xfrm>
              <a:off x="7930568" y="576165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52F7FD84-9787-DC41-ACD0-CECD4FD0E6C4}"/>
                </a:ext>
              </a:extLst>
            </p:cNvPr>
            <p:cNvSpPr txBox="1"/>
            <p:nvPr/>
          </p:nvSpPr>
          <p:spPr>
            <a:xfrm>
              <a:off x="7930116" y="92655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41337FF3-D920-B647-BB1D-B1EA03111AD5}"/>
                </a:ext>
              </a:extLst>
            </p:cNvPr>
            <p:cNvSpPr txBox="1"/>
            <p:nvPr/>
          </p:nvSpPr>
          <p:spPr>
            <a:xfrm>
              <a:off x="7929303" y="12993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86DCD876-C62B-9C41-83ED-6306CF4B70EF}"/>
                </a:ext>
              </a:extLst>
            </p:cNvPr>
            <p:cNvSpPr txBox="1"/>
            <p:nvPr/>
          </p:nvSpPr>
          <p:spPr>
            <a:xfrm>
              <a:off x="7923510" y="16616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0B692E8-21A3-8343-AEFC-5EE4A65DED75}"/>
                </a:ext>
              </a:extLst>
            </p:cNvPr>
            <p:cNvSpPr txBox="1"/>
            <p:nvPr/>
          </p:nvSpPr>
          <p:spPr>
            <a:xfrm>
              <a:off x="7929150" y="2026804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2ECD754E-4FD3-A847-93C2-126347460CA6}"/>
                </a:ext>
              </a:extLst>
            </p:cNvPr>
            <p:cNvSpPr txBox="1"/>
            <p:nvPr/>
          </p:nvSpPr>
          <p:spPr>
            <a:xfrm>
              <a:off x="7939366" y="2373938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125ECC4-FDD4-2F49-BDAF-384992361D7B}"/>
                </a:ext>
              </a:extLst>
            </p:cNvPr>
            <p:cNvSpPr txBox="1"/>
            <p:nvPr/>
          </p:nvSpPr>
          <p:spPr>
            <a:xfrm>
              <a:off x="7930116" y="2738222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1132CA84-F61E-574D-AD03-38C794BDAED2}"/>
                </a:ext>
              </a:extLst>
            </p:cNvPr>
            <p:cNvSpPr txBox="1"/>
            <p:nvPr/>
          </p:nvSpPr>
          <p:spPr>
            <a:xfrm>
              <a:off x="7923510" y="310250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93EA8602-8298-0547-ABB4-500E1030E4FC}"/>
                </a:ext>
              </a:extLst>
            </p:cNvPr>
            <p:cNvSpPr txBox="1"/>
            <p:nvPr/>
          </p:nvSpPr>
          <p:spPr>
            <a:xfrm>
              <a:off x="7930116" y="346880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5DA021A4-7B6D-BF4C-8228-ABBE24C4F21C}"/>
                </a:ext>
              </a:extLst>
            </p:cNvPr>
            <p:cNvSpPr txBox="1"/>
            <p:nvPr/>
          </p:nvSpPr>
          <p:spPr>
            <a:xfrm>
              <a:off x="7923243" y="3833890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CD30AC07-E10C-B642-AF85-D44424492522}"/>
                </a:ext>
              </a:extLst>
            </p:cNvPr>
            <p:cNvSpPr txBox="1"/>
            <p:nvPr/>
          </p:nvSpPr>
          <p:spPr>
            <a:xfrm>
              <a:off x="7898686" y="327152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data</a:t>
              </a:r>
              <a:endParaRPr kumimoji="1" lang="zh-CN" altLang="en-US" sz="800" dirty="0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52DBB66-BF22-914A-A9F3-855E1EB1CB2D}"/>
                </a:ext>
              </a:extLst>
            </p:cNvPr>
            <p:cNvSpPr/>
            <p:nvPr/>
          </p:nvSpPr>
          <p:spPr>
            <a:xfrm>
              <a:off x="8282366" y="1629421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A0AC62A6-02F4-E24B-8CDD-162CCA289721}"/>
                </a:ext>
              </a:extLst>
            </p:cNvPr>
            <p:cNvSpPr/>
            <p:nvPr/>
          </p:nvSpPr>
          <p:spPr>
            <a:xfrm>
              <a:off x="8282366" y="199075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15A93F1-20A2-F940-BB3A-A35EC850383B}"/>
                </a:ext>
              </a:extLst>
            </p:cNvPr>
            <p:cNvSpPr/>
            <p:nvPr/>
          </p:nvSpPr>
          <p:spPr>
            <a:xfrm>
              <a:off x="8282366" y="235208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5B813E8F-DD6F-714F-9866-C032E2D797CB}"/>
                </a:ext>
              </a:extLst>
            </p:cNvPr>
            <p:cNvSpPr/>
            <p:nvPr/>
          </p:nvSpPr>
          <p:spPr>
            <a:xfrm>
              <a:off x="8282366" y="2713420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54D8A51-713B-A240-AFD6-0E707687A93F}"/>
                </a:ext>
              </a:extLst>
            </p:cNvPr>
            <p:cNvSpPr/>
            <p:nvPr/>
          </p:nvSpPr>
          <p:spPr>
            <a:xfrm>
              <a:off x="8282366" y="307475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5640C2F-7964-DF45-BC46-00609473E84F}"/>
                </a:ext>
              </a:extLst>
            </p:cNvPr>
            <p:cNvSpPr/>
            <p:nvPr/>
          </p:nvSpPr>
          <p:spPr>
            <a:xfrm>
              <a:off x="8282366" y="3436086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D6699AD-1904-234A-8467-68C603BFDD35}"/>
                </a:ext>
              </a:extLst>
            </p:cNvPr>
            <p:cNvSpPr/>
            <p:nvPr/>
          </p:nvSpPr>
          <p:spPr>
            <a:xfrm>
              <a:off x="8282366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F618176-5C3C-2841-B6A9-505AECDE8F34}"/>
                </a:ext>
              </a:extLst>
            </p:cNvPr>
            <p:cNvSpPr/>
            <p:nvPr/>
          </p:nvSpPr>
          <p:spPr>
            <a:xfrm>
              <a:off x="8282366" y="54542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A880D57F-8196-914F-9E2D-3B92B37AD366}"/>
                </a:ext>
              </a:extLst>
            </p:cNvPr>
            <p:cNvSpPr/>
            <p:nvPr/>
          </p:nvSpPr>
          <p:spPr>
            <a:xfrm>
              <a:off x="8282366" y="906755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FD6168D3-B556-0C45-9C3C-C5E12E099C5E}"/>
                </a:ext>
              </a:extLst>
            </p:cNvPr>
            <p:cNvSpPr/>
            <p:nvPr/>
          </p:nvSpPr>
          <p:spPr>
            <a:xfrm>
              <a:off x="8282366" y="126808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4" name="直线箭头连接符 223">
              <a:extLst>
                <a:ext uri="{FF2B5EF4-FFF2-40B4-BE49-F238E27FC236}">
                  <a16:creationId xmlns:a16="http://schemas.microsoft.com/office/drawing/2014/main" id="{2A85553C-81CD-A641-BDB0-6E73A7851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72775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线箭头连接符 224">
              <a:extLst>
                <a:ext uri="{FF2B5EF4-FFF2-40B4-BE49-F238E27FC236}">
                  <a16:creationId xmlns:a16="http://schemas.microsoft.com/office/drawing/2014/main" id="{1FBD9870-27D0-0E44-84FA-E83E86559BB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08937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线箭头连接符 225">
              <a:extLst>
                <a:ext uri="{FF2B5EF4-FFF2-40B4-BE49-F238E27FC236}">
                  <a16:creationId xmlns:a16="http://schemas.microsoft.com/office/drawing/2014/main" id="{80AECB1D-1493-1148-8F7E-872D7D26891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44583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线箭头连接符 226">
              <a:extLst>
                <a:ext uri="{FF2B5EF4-FFF2-40B4-BE49-F238E27FC236}">
                  <a16:creationId xmlns:a16="http://schemas.microsoft.com/office/drawing/2014/main" id="{A5821AD9-05E9-DB46-BF40-BC6610A1537E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81004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箭头连接符 227">
              <a:extLst>
                <a:ext uri="{FF2B5EF4-FFF2-40B4-BE49-F238E27FC236}">
                  <a16:creationId xmlns:a16="http://schemas.microsoft.com/office/drawing/2014/main" id="{C7001E59-81DD-CD47-B005-A7CD335FC92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15876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A17A45E9-AE21-B34A-B517-EC6E253C5A24}"/>
                </a:ext>
              </a:extLst>
            </p:cNvPr>
            <p:cNvSpPr/>
            <p:nvPr/>
          </p:nvSpPr>
          <p:spPr>
            <a:xfrm>
              <a:off x="9047555" y="235922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49F12E0-23BC-4443-A16A-EEBFE099251A}"/>
                </a:ext>
              </a:extLst>
            </p:cNvPr>
            <p:cNvSpPr txBox="1"/>
            <p:nvPr/>
          </p:nvSpPr>
          <p:spPr>
            <a:xfrm>
              <a:off x="9053436" y="2405203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1086058-9C89-2543-881F-4911E8F5C04C}"/>
                </a:ext>
              </a:extLst>
            </p:cNvPr>
            <p:cNvSpPr/>
            <p:nvPr/>
          </p:nvSpPr>
          <p:spPr>
            <a:xfrm>
              <a:off x="9053641" y="2709695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60D0940A-2C9D-5149-95A4-E88FCDE4ED71}"/>
                </a:ext>
              </a:extLst>
            </p:cNvPr>
            <p:cNvSpPr/>
            <p:nvPr/>
          </p:nvSpPr>
          <p:spPr>
            <a:xfrm>
              <a:off x="9053641" y="307018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E4BEF5C-7634-8841-A45A-884DB59FA710}"/>
                </a:ext>
              </a:extLst>
            </p:cNvPr>
            <p:cNvSpPr/>
            <p:nvPr/>
          </p:nvSpPr>
          <p:spPr>
            <a:xfrm>
              <a:off x="9053641" y="3431855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5" name="直线箭头连接符 234">
              <a:extLst>
                <a:ext uri="{FF2B5EF4-FFF2-40B4-BE49-F238E27FC236}">
                  <a16:creationId xmlns:a16="http://schemas.microsoft.com/office/drawing/2014/main" id="{EEC5B6C8-9A98-564A-82DD-4BFA2B3CD62B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526695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箭头连接符 235">
              <a:extLst>
                <a:ext uri="{FF2B5EF4-FFF2-40B4-BE49-F238E27FC236}">
                  <a16:creationId xmlns:a16="http://schemas.microsoft.com/office/drawing/2014/main" id="{751AF4A2-BAC9-4E46-A4B0-28BD794A4CDC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88832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箭头连接符 236">
              <a:extLst>
                <a:ext uri="{FF2B5EF4-FFF2-40B4-BE49-F238E27FC236}">
                  <a16:creationId xmlns:a16="http://schemas.microsoft.com/office/drawing/2014/main" id="{901F912D-1950-C248-BADE-3F06FC6B6B9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60899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箭头连接符 237">
              <a:extLst>
                <a:ext uri="{FF2B5EF4-FFF2-40B4-BE49-F238E27FC236}">
                  <a16:creationId xmlns:a16="http://schemas.microsoft.com/office/drawing/2014/main" id="{F81A7F07-9818-1748-8C54-6AB30C28F73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23495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632E650B-D587-924C-A044-56113BC3DA55}"/>
                </a:ext>
              </a:extLst>
            </p:cNvPr>
            <p:cNvSpPr txBox="1"/>
            <p:nvPr/>
          </p:nvSpPr>
          <p:spPr>
            <a:xfrm>
              <a:off x="7229826" y="522020"/>
              <a:ext cx="338554" cy="3630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   ⓪      ①       ②      ③       ④       ⑤       ⑥       ⑦       ⑧      ⑨</a:t>
              </a:r>
              <a:endParaRPr kumimoji="1"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6CC95F42-6D40-2045-BF9E-11ADB7680138}"/>
                </a:ext>
              </a:extLst>
            </p:cNvPr>
            <p:cNvSpPr/>
            <p:nvPr/>
          </p:nvSpPr>
          <p:spPr>
            <a:xfrm>
              <a:off x="9404944" y="55823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47B79BC4-E5BD-C745-BAC9-BAD7410C02E8}"/>
                </a:ext>
              </a:extLst>
            </p:cNvPr>
            <p:cNvSpPr/>
            <p:nvPr/>
          </p:nvSpPr>
          <p:spPr>
            <a:xfrm>
              <a:off x="9404944" y="164147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55656AB-5E18-AE46-8003-5DCCB1057C10}"/>
                </a:ext>
              </a:extLst>
            </p:cNvPr>
            <p:cNvSpPr/>
            <p:nvPr/>
          </p:nvSpPr>
          <p:spPr>
            <a:xfrm>
              <a:off x="9404944" y="2002552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F0AE5B4A-1CE2-C744-B433-442917CE5602}"/>
                </a:ext>
              </a:extLst>
            </p:cNvPr>
            <p:cNvSpPr/>
            <p:nvPr/>
          </p:nvSpPr>
          <p:spPr>
            <a:xfrm>
              <a:off x="9404944" y="919312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DDEF57E-9BA7-EB48-81DA-258CE0C4E9A8}"/>
                </a:ext>
              </a:extLst>
            </p:cNvPr>
            <p:cNvSpPr/>
            <p:nvPr/>
          </p:nvSpPr>
          <p:spPr>
            <a:xfrm>
              <a:off x="9404944" y="128039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FA5A62D9-4C64-2643-9670-41D4AEA72E47}"/>
                </a:ext>
              </a:extLst>
            </p:cNvPr>
            <p:cNvSpPr txBox="1"/>
            <p:nvPr/>
          </p:nvSpPr>
          <p:spPr>
            <a:xfrm>
              <a:off x="9340020" y="322363"/>
              <a:ext cx="499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weight</a:t>
              </a:r>
              <a:endParaRPr kumimoji="1" lang="zh-CN" altLang="en-US" sz="800" dirty="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EC42053-3A25-AC42-8DC0-9047B31EFDDB}"/>
                </a:ext>
              </a:extLst>
            </p:cNvPr>
            <p:cNvSpPr/>
            <p:nvPr/>
          </p:nvSpPr>
          <p:spPr>
            <a:xfrm>
              <a:off x="9404303" y="2363276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089B8E45-5094-B148-BDCA-F21894D58567}"/>
                </a:ext>
              </a:extLst>
            </p:cNvPr>
            <p:cNvSpPr txBox="1"/>
            <p:nvPr/>
          </p:nvSpPr>
          <p:spPr>
            <a:xfrm>
              <a:off x="9404709" y="2409252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D775E7CC-A43B-3B4F-89F0-090271952301}"/>
                </a:ext>
              </a:extLst>
            </p:cNvPr>
            <p:cNvSpPr/>
            <p:nvPr/>
          </p:nvSpPr>
          <p:spPr>
            <a:xfrm>
              <a:off x="9404914" y="271374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086275C3-15D9-E848-BCD6-63CF583453F3}"/>
                </a:ext>
              </a:extLst>
            </p:cNvPr>
            <p:cNvSpPr/>
            <p:nvPr/>
          </p:nvSpPr>
          <p:spPr>
            <a:xfrm>
              <a:off x="9404914" y="307423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5C2E678F-3FDE-374E-AC7A-906A0FC3AF72}"/>
                </a:ext>
              </a:extLst>
            </p:cNvPr>
            <p:cNvSpPr/>
            <p:nvPr/>
          </p:nvSpPr>
          <p:spPr>
            <a:xfrm>
              <a:off x="9404914" y="343590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6C9BC9C4-BB8F-3847-9275-7A5DC8648690}"/>
                </a:ext>
              </a:extLst>
            </p:cNvPr>
            <p:cNvSpPr/>
            <p:nvPr/>
          </p:nvSpPr>
          <p:spPr>
            <a:xfrm>
              <a:off x="9767630" y="1643858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5FFF700-B7EE-B142-B727-A653234EA4E3}"/>
                </a:ext>
              </a:extLst>
            </p:cNvPr>
            <p:cNvSpPr/>
            <p:nvPr/>
          </p:nvSpPr>
          <p:spPr>
            <a:xfrm>
              <a:off x="9767630" y="1999418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EF854A30-7397-7A47-BA57-D3311630B216}"/>
                </a:ext>
              </a:extLst>
            </p:cNvPr>
            <p:cNvSpPr/>
            <p:nvPr/>
          </p:nvSpPr>
          <p:spPr>
            <a:xfrm>
              <a:off x="9767630" y="551901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8D4486FB-816F-554D-ABD9-8C00D1563C22}"/>
                </a:ext>
              </a:extLst>
            </p:cNvPr>
            <p:cNvSpPr/>
            <p:nvPr/>
          </p:nvSpPr>
          <p:spPr>
            <a:xfrm>
              <a:off x="9767630" y="915887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4C9235C7-5B64-0948-9E1A-C8744BEA481E}"/>
                </a:ext>
              </a:extLst>
            </p:cNvPr>
            <p:cNvSpPr/>
            <p:nvPr/>
          </p:nvSpPr>
          <p:spPr>
            <a:xfrm>
              <a:off x="9767630" y="128829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>
              <a:extLst>
                <a:ext uri="{FF2B5EF4-FFF2-40B4-BE49-F238E27FC236}">
                  <a16:creationId xmlns:a16="http://schemas.microsoft.com/office/drawing/2014/main" id="{04418315-3E0E-544A-A183-40E91CDAE8E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751467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箭头连接符 256">
              <a:extLst>
                <a:ext uri="{FF2B5EF4-FFF2-40B4-BE49-F238E27FC236}">
                  <a16:creationId xmlns:a16="http://schemas.microsoft.com/office/drawing/2014/main" id="{5942E74F-FB43-2C4C-826B-56AEF2CD06C3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43820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617F3A92-7CF4-CC47-87AD-3D9A3E5B9906}"/>
                </a:ext>
              </a:extLst>
            </p:cNvPr>
            <p:cNvSpPr txBox="1"/>
            <p:nvPr/>
          </p:nvSpPr>
          <p:spPr>
            <a:xfrm>
              <a:off x="9738181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next</a:t>
              </a:r>
              <a:endParaRPr kumimoji="1" lang="zh-CN" altLang="en-US" sz="8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B7C6DFE2-92D5-134F-A5F7-01CF1D510347}"/>
                </a:ext>
              </a:extLst>
            </p:cNvPr>
            <p:cNvSpPr/>
            <p:nvPr/>
          </p:nvSpPr>
          <p:spPr>
            <a:xfrm>
              <a:off x="9762527" y="23634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CBB88541-CBCF-3F43-93EF-D717DAF880CE}"/>
                </a:ext>
              </a:extLst>
            </p:cNvPr>
            <p:cNvSpPr/>
            <p:nvPr/>
          </p:nvSpPr>
          <p:spPr>
            <a:xfrm>
              <a:off x="9767600" y="271896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42C1989F-A73E-C24D-9875-10A525F3835C}"/>
                </a:ext>
              </a:extLst>
            </p:cNvPr>
            <p:cNvSpPr/>
            <p:nvPr/>
          </p:nvSpPr>
          <p:spPr>
            <a:xfrm>
              <a:off x="10559323" y="556219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98005DF7-C5E6-D148-9359-00E0E81EBCEE}"/>
                </a:ext>
              </a:extLst>
            </p:cNvPr>
            <p:cNvSpPr/>
            <p:nvPr/>
          </p:nvSpPr>
          <p:spPr>
            <a:xfrm>
              <a:off x="10559323" y="91729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79BAD22A-C67F-FC47-B9EC-6981FC4F7A55}"/>
                </a:ext>
              </a:extLst>
            </p:cNvPr>
            <p:cNvSpPr/>
            <p:nvPr/>
          </p:nvSpPr>
          <p:spPr>
            <a:xfrm>
              <a:off x="10559323" y="12783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BEF9FE8E-FCB3-5C4E-BC1A-9C824186CCE6}"/>
                </a:ext>
              </a:extLst>
            </p:cNvPr>
            <p:cNvSpPr/>
            <p:nvPr/>
          </p:nvSpPr>
          <p:spPr>
            <a:xfrm>
              <a:off x="10906457" y="553937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9D82253-D1C9-4742-9C51-64FCF121A888}"/>
                </a:ext>
              </a:extLst>
            </p:cNvPr>
            <p:cNvSpPr/>
            <p:nvPr/>
          </p:nvSpPr>
          <p:spPr>
            <a:xfrm>
              <a:off x="10906457" y="915270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8097882D-7F99-4546-B3F4-EA0391AE6485}"/>
                </a:ext>
              </a:extLst>
            </p:cNvPr>
            <p:cNvSpPr/>
            <p:nvPr/>
          </p:nvSpPr>
          <p:spPr>
            <a:xfrm>
              <a:off x="10906457" y="127660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7" name="直线箭头连接符 266">
              <a:extLst>
                <a:ext uri="{FF2B5EF4-FFF2-40B4-BE49-F238E27FC236}">
                  <a16:creationId xmlns:a16="http://schemas.microsoft.com/office/drawing/2014/main" id="{22434B30-BA87-9944-9A41-F8AAF87597DA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109296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03AADA3-00C1-1449-B59E-4A6A80ED43C3}"/>
                </a:ext>
              </a:extLst>
            </p:cNvPr>
            <p:cNvSpPr/>
            <p:nvPr/>
          </p:nvSpPr>
          <p:spPr>
            <a:xfrm>
              <a:off x="10563524" y="2003379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9C54B1E4-68D7-9249-B014-31634F7E4591}"/>
                </a:ext>
              </a:extLst>
            </p:cNvPr>
            <p:cNvSpPr/>
            <p:nvPr/>
          </p:nvSpPr>
          <p:spPr>
            <a:xfrm>
              <a:off x="10910658" y="2001856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3793E36-BF57-864E-8C6E-3E37B22D4A0D}"/>
                </a:ext>
              </a:extLst>
            </p:cNvPr>
            <p:cNvSpPr/>
            <p:nvPr/>
          </p:nvSpPr>
          <p:spPr>
            <a:xfrm>
              <a:off x="9767600" y="307452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62D2666-1348-A14A-966A-78E0F0D6E5EC}"/>
                </a:ext>
              </a:extLst>
            </p:cNvPr>
            <p:cNvSpPr/>
            <p:nvPr/>
          </p:nvSpPr>
          <p:spPr>
            <a:xfrm>
              <a:off x="9767600" y="34300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cxnSp>
          <p:nvCxnSpPr>
            <p:cNvPr id="272" name="直线箭头连接符 271">
              <a:extLst>
                <a:ext uri="{FF2B5EF4-FFF2-40B4-BE49-F238E27FC236}">
                  <a16:creationId xmlns:a16="http://schemas.microsoft.com/office/drawing/2014/main" id="{350F3859-D520-E942-B917-4BCB76C8D84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2174664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D571946-EA86-714D-95DC-6C0B4E80F57B}"/>
                </a:ext>
              </a:extLst>
            </p:cNvPr>
            <p:cNvSpPr/>
            <p:nvPr/>
          </p:nvSpPr>
          <p:spPr>
            <a:xfrm>
              <a:off x="11262139" y="552116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B0BDF7D5-202C-294B-8899-F1D60D587393}"/>
                </a:ext>
              </a:extLst>
            </p:cNvPr>
            <p:cNvSpPr/>
            <p:nvPr/>
          </p:nvSpPr>
          <p:spPr>
            <a:xfrm>
              <a:off x="11262139" y="91344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7E593DA0-7A4E-3B4E-BC99-363FB6534464}"/>
                </a:ext>
              </a:extLst>
            </p:cNvPr>
            <p:cNvSpPr/>
            <p:nvPr/>
          </p:nvSpPr>
          <p:spPr>
            <a:xfrm>
              <a:off x="11262139" y="127478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F126FAE1-75BE-5E46-B898-23AB14EE3CF2}"/>
                </a:ext>
              </a:extLst>
            </p:cNvPr>
            <p:cNvSpPr/>
            <p:nvPr/>
          </p:nvSpPr>
          <p:spPr>
            <a:xfrm>
              <a:off x="11266340" y="2000035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30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0104 0.1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2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关键路径算法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9039" y="1332878"/>
            <a:ext cx="7208353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CriticalPath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GraphAdjList</a:t>
            </a:r>
            <a:r>
              <a:rPr lang="en-US" altLang="zh-CN" sz="1200" dirty="0"/>
              <a:t> GL) </a:t>
            </a:r>
          </a:p>
          <a:p>
            <a:r>
              <a:rPr lang="en-US" altLang="zh-CN" sz="1200" dirty="0"/>
              <a:t>{    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EdgeNode</a:t>
            </a:r>
            <a:r>
              <a:rPr lang="en-US" altLang="zh-CN" sz="1200" dirty="0"/>
              <a:t> *e;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i,gettop,k,j</a:t>
            </a:r>
            <a:r>
              <a:rPr lang="en-US" altLang="zh-CN" sz="1200" dirty="0"/>
              <a:t>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ete,lte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TopologicalSort</a:t>
            </a:r>
            <a:r>
              <a:rPr lang="en-US" altLang="zh-CN" sz="1200" dirty="0"/>
              <a:t>(GL);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=(int *)malloc(GL-&gt;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*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(int));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[GL-&gt;numVertexes-1];</a:t>
            </a:r>
          </a:p>
          <a:p>
            <a:r>
              <a:rPr lang="en-US" altLang="zh-CN" sz="1200" dirty="0"/>
              <a:t>	while(top2!=0)	{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=stack2[top2--];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	{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 &lt;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        </a:t>
            </a:r>
          </a:p>
          <a:p>
            <a:r>
              <a:rPr lang="en-US" altLang="zh-CN" sz="1200" dirty="0"/>
              <a:t>		}   </a:t>
            </a:r>
          </a:p>
          <a:p>
            <a:r>
              <a:rPr lang="en-US" altLang="zh-CN" sz="1200" dirty="0"/>
              <a:t>	}    </a:t>
            </a:r>
          </a:p>
          <a:p>
            <a:r>
              <a:rPr lang="en-US" altLang="zh-CN" sz="1200" dirty="0"/>
              <a:t>	for(j=0; j&lt;GL-&gt;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j++</a:t>
            </a:r>
            <a:r>
              <a:rPr lang="en-US" altLang="zh-CN" sz="1200" dirty="0"/>
              <a:t>) {    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 {      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    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[j];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== 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("&lt;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 - 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&gt; length: %d \n",</a:t>
            </a:r>
          </a:p>
          <a:p>
            <a:r>
              <a:rPr lang="en-US" altLang="zh-CN" sz="1200" dirty="0"/>
              <a:t>				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data,GL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[k].</a:t>
            </a:r>
            <a:r>
              <a:rPr lang="en-US" altLang="zh-CN" sz="1200" dirty="0" err="1"/>
              <a:t>data,e</a:t>
            </a:r>
            <a:r>
              <a:rPr lang="en-US" altLang="zh-CN" sz="1200" dirty="0"/>
              <a:t>-&gt;weight);</a:t>
            </a:r>
          </a:p>
          <a:p>
            <a:r>
              <a:rPr lang="en-US" altLang="zh-CN" sz="1200" dirty="0"/>
              <a:t>		}        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9039" y="3034575"/>
            <a:ext cx="7208352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>
                <a:solidFill>
                  <a:schemeClr val="accent1"/>
                </a:solidFill>
              </a:rPr>
              <a:t>top2=8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7408639" y="5433080"/>
            <a:ext cx="3524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top2=8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gettop</a:t>
            </a:r>
            <a:r>
              <a:rPr kumimoji="1" lang="en-US" altLang="zh-CN" sz="1600" dirty="0">
                <a:solidFill>
                  <a:schemeClr val="accent1"/>
                </a:solidFill>
              </a:rPr>
              <a:t>=8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k=9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3E66BFD6-7E5C-8940-AA12-9266F67A5831}"/>
              </a:ext>
            </a:extLst>
          </p:cNvPr>
          <p:cNvCxnSpPr>
            <a:cxnSpLocks/>
          </p:cNvCxnSpPr>
          <p:nvPr/>
        </p:nvCxnSpPr>
        <p:spPr>
          <a:xfrm flipH="1">
            <a:off x="6876488" y="739348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935D47C-CB00-C744-A3A2-4245DD669889}"/>
              </a:ext>
            </a:extLst>
          </p:cNvPr>
          <p:cNvSpPr txBox="1"/>
          <p:nvPr/>
        </p:nvSpPr>
        <p:spPr>
          <a:xfrm>
            <a:off x="6927782" y="82808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12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FF98C5-CFF1-3B48-9D5F-0B2C233E5278}"/>
              </a:ext>
            </a:extLst>
          </p:cNvPr>
          <p:cNvSpPr txBox="1"/>
          <p:nvPr/>
        </p:nvSpPr>
        <p:spPr>
          <a:xfrm>
            <a:off x="4419617" y="39398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2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C2BAD85-790E-9C44-BB1B-2D69CBB6C28E}"/>
              </a:ext>
            </a:extLst>
          </p:cNvPr>
          <p:cNvCxnSpPr>
            <a:cxnSpLocks/>
          </p:cNvCxnSpPr>
          <p:nvPr/>
        </p:nvCxnSpPr>
        <p:spPr>
          <a:xfrm flipH="1">
            <a:off x="5682699" y="732539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59E249AD-F84E-0340-BEF9-FF2F4EC5D057}"/>
              </a:ext>
            </a:extLst>
          </p:cNvPr>
          <p:cNvCxnSpPr>
            <a:cxnSpLocks/>
          </p:cNvCxnSpPr>
          <p:nvPr/>
        </p:nvCxnSpPr>
        <p:spPr>
          <a:xfrm flipH="1" flipV="1">
            <a:off x="4614618" y="362056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CE74599-2041-3F40-9617-BE577394822C}"/>
              </a:ext>
            </a:extLst>
          </p:cNvPr>
          <p:cNvCxnSpPr>
            <a:cxnSpLocks/>
          </p:cNvCxnSpPr>
          <p:nvPr/>
        </p:nvCxnSpPr>
        <p:spPr>
          <a:xfrm flipH="1" flipV="1">
            <a:off x="5815292" y="262673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96E6A6F-BDE9-C543-84C7-FF688398F642}"/>
              </a:ext>
            </a:extLst>
          </p:cNvPr>
          <p:cNvCxnSpPr>
            <a:cxnSpLocks/>
          </p:cNvCxnSpPr>
          <p:nvPr/>
        </p:nvCxnSpPr>
        <p:spPr>
          <a:xfrm flipH="1" flipV="1">
            <a:off x="4004725" y="711772"/>
            <a:ext cx="328926" cy="2381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4C56DA5B-B990-7649-B3C5-BB7468E61978}"/>
              </a:ext>
            </a:extLst>
          </p:cNvPr>
          <p:cNvCxnSpPr>
            <a:cxnSpLocks/>
          </p:cNvCxnSpPr>
          <p:nvPr/>
        </p:nvCxnSpPr>
        <p:spPr>
          <a:xfrm flipH="1">
            <a:off x="4530465" y="748338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950B9FF-E666-1E41-94D5-3B7FDBFD953C}"/>
              </a:ext>
            </a:extLst>
          </p:cNvPr>
          <p:cNvCxnSpPr>
            <a:cxnSpLocks/>
          </p:cNvCxnSpPr>
          <p:nvPr/>
        </p:nvCxnSpPr>
        <p:spPr>
          <a:xfrm flipH="1">
            <a:off x="5127958" y="344143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6F7AB44-C670-A24C-BB15-F64944F9D6E4}"/>
              </a:ext>
            </a:extLst>
          </p:cNvPr>
          <p:cNvCxnSpPr>
            <a:cxnSpLocks/>
          </p:cNvCxnSpPr>
          <p:nvPr/>
        </p:nvCxnSpPr>
        <p:spPr>
          <a:xfrm flipH="1">
            <a:off x="3939811" y="353614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71ADEBD-68A1-4F49-B09D-57D6251DCA08}"/>
              </a:ext>
            </a:extLst>
          </p:cNvPr>
          <p:cNvSpPr/>
          <p:nvPr/>
        </p:nvSpPr>
        <p:spPr>
          <a:xfrm>
            <a:off x="6097024" y="46407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3DE81EA-9B38-AC44-A0EB-885BB7131E64}"/>
              </a:ext>
            </a:extLst>
          </p:cNvPr>
          <p:cNvSpPr/>
          <p:nvPr/>
        </p:nvSpPr>
        <p:spPr>
          <a:xfrm>
            <a:off x="3716792" y="46630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2C3DF25-886D-1248-BCB1-3A511DAF2673}"/>
              </a:ext>
            </a:extLst>
          </p:cNvPr>
          <p:cNvSpPr/>
          <p:nvPr/>
        </p:nvSpPr>
        <p:spPr>
          <a:xfrm>
            <a:off x="4312387" y="91625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426DC42-821C-2D40-816D-63F5AE747204}"/>
              </a:ext>
            </a:extLst>
          </p:cNvPr>
          <p:cNvSpPr/>
          <p:nvPr/>
        </p:nvSpPr>
        <p:spPr>
          <a:xfrm>
            <a:off x="6644026" y="842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1E79F78-1CF6-E446-A857-85B5A445BDD0}"/>
              </a:ext>
            </a:extLst>
          </p:cNvPr>
          <p:cNvSpPr/>
          <p:nvPr/>
        </p:nvSpPr>
        <p:spPr>
          <a:xfrm>
            <a:off x="5477941" y="85912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7E90A16-9A62-C942-824A-6C19CE5D0D71}"/>
              </a:ext>
            </a:extLst>
          </p:cNvPr>
          <p:cNvSpPr/>
          <p:nvPr/>
        </p:nvSpPr>
        <p:spPr>
          <a:xfrm>
            <a:off x="4312387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EA06327-B7E4-044F-8F7D-E66EC2014806}"/>
              </a:ext>
            </a:extLst>
          </p:cNvPr>
          <p:cNvSpPr/>
          <p:nvPr/>
        </p:nvSpPr>
        <p:spPr>
          <a:xfrm>
            <a:off x="6644026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B22FC82-F566-6844-8F8B-4A01D9EA1CF3}"/>
              </a:ext>
            </a:extLst>
          </p:cNvPr>
          <p:cNvSpPr/>
          <p:nvPr/>
        </p:nvSpPr>
        <p:spPr>
          <a:xfrm>
            <a:off x="4904808" y="466304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86B3AA1-A93E-0348-9687-72F930A790E2}"/>
              </a:ext>
            </a:extLst>
          </p:cNvPr>
          <p:cNvSpPr/>
          <p:nvPr/>
        </p:nvSpPr>
        <p:spPr>
          <a:xfrm>
            <a:off x="5492265" y="87381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578CD69-2ECC-E746-81CC-4B541941679C}"/>
              </a:ext>
            </a:extLst>
          </p:cNvPr>
          <p:cNvSpPr txBox="1"/>
          <p:nvPr/>
        </p:nvSpPr>
        <p:spPr>
          <a:xfrm>
            <a:off x="3716792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971DE1-4D2B-044F-BDD7-3577A3CF95FF}"/>
              </a:ext>
            </a:extLst>
          </p:cNvPr>
          <p:cNvSpPr txBox="1"/>
          <p:nvPr/>
        </p:nvSpPr>
        <p:spPr>
          <a:xfrm>
            <a:off x="4312387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15C1FD8-E513-FC44-B558-FC64A44EC53C}"/>
              </a:ext>
            </a:extLst>
          </p:cNvPr>
          <p:cNvSpPr txBox="1"/>
          <p:nvPr/>
        </p:nvSpPr>
        <p:spPr>
          <a:xfrm>
            <a:off x="4312387" y="89153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2C1B7A2-7300-7D42-BE38-149EA0565A7F}"/>
              </a:ext>
            </a:extLst>
          </p:cNvPr>
          <p:cNvSpPr txBox="1"/>
          <p:nvPr/>
        </p:nvSpPr>
        <p:spPr>
          <a:xfrm>
            <a:off x="4904808" y="5000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211FB02-8E57-B04F-8B60-A3559B213E49}"/>
              </a:ext>
            </a:extLst>
          </p:cNvPr>
          <p:cNvSpPr txBox="1"/>
          <p:nvPr/>
        </p:nvSpPr>
        <p:spPr>
          <a:xfrm>
            <a:off x="3863845" y="312066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0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7196BE9-C4C6-324A-8FD8-5296B09FD5DC}"/>
              </a:ext>
            </a:extLst>
          </p:cNvPr>
          <p:cNvSpPr txBox="1"/>
          <p:nvPr/>
        </p:nvSpPr>
        <p:spPr>
          <a:xfrm>
            <a:off x="5492265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9FC39E8-2485-164F-AC57-45E4CA80D22E}"/>
              </a:ext>
            </a:extLst>
          </p:cNvPr>
          <p:cNvSpPr txBox="1"/>
          <p:nvPr/>
        </p:nvSpPr>
        <p:spPr>
          <a:xfrm>
            <a:off x="6647337" y="88773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57994DE-6D42-D149-A801-59D6AB8E013F}"/>
              </a:ext>
            </a:extLst>
          </p:cNvPr>
          <p:cNvSpPr txBox="1"/>
          <p:nvPr/>
        </p:nvSpPr>
        <p:spPr>
          <a:xfrm>
            <a:off x="6644026" y="11810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50F7F00-8340-D647-BD9B-AFD7857281A9}"/>
              </a:ext>
            </a:extLst>
          </p:cNvPr>
          <p:cNvSpPr txBox="1"/>
          <p:nvPr/>
        </p:nvSpPr>
        <p:spPr>
          <a:xfrm>
            <a:off x="5477941" y="89238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4383746-CFA9-E942-9DC0-CE2FF514D553}"/>
              </a:ext>
            </a:extLst>
          </p:cNvPr>
          <p:cNvSpPr txBox="1"/>
          <p:nvPr/>
        </p:nvSpPr>
        <p:spPr>
          <a:xfrm>
            <a:off x="6092824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156B5CF-01C0-D841-B452-04E275A67F02}"/>
              </a:ext>
            </a:extLst>
          </p:cNvPr>
          <p:cNvSpPr/>
          <p:nvPr/>
        </p:nvSpPr>
        <p:spPr>
          <a:xfrm>
            <a:off x="7289240" y="46407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D144F2D-50D0-354F-9620-1E1D6F483E91}"/>
              </a:ext>
            </a:extLst>
          </p:cNvPr>
          <p:cNvSpPr txBox="1"/>
          <p:nvPr/>
        </p:nvSpPr>
        <p:spPr>
          <a:xfrm>
            <a:off x="7292551" y="49269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8747A50-7DF7-C340-8E77-B85304D675F1}"/>
              </a:ext>
            </a:extLst>
          </p:cNvPr>
          <p:cNvSpPr txBox="1"/>
          <p:nvPr/>
        </p:nvSpPr>
        <p:spPr>
          <a:xfrm>
            <a:off x="3834198" y="7893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46B69FFD-2EEE-1447-9F1B-79E5A87DB8FD}"/>
              </a:ext>
            </a:extLst>
          </p:cNvPr>
          <p:cNvCxnSpPr>
            <a:cxnSpLocks/>
          </p:cNvCxnSpPr>
          <p:nvPr/>
        </p:nvCxnSpPr>
        <p:spPr>
          <a:xfrm flipH="1" flipV="1">
            <a:off x="4656557" y="1045628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0FDB7A5-8CF5-014C-9A3B-5C69B0CA13D0}"/>
              </a:ext>
            </a:extLst>
          </p:cNvPr>
          <p:cNvSpPr txBox="1"/>
          <p:nvPr/>
        </p:nvSpPr>
        <p:spPr>
          <a:xfrm>
            <a:off x="4806403" y="101064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5</a:t>
            </a:r>
            <a:r>
              <a:rPr kumimoji="1" lang="en-US" altLang="zh-CN" sz="700" dirty="0"/>
              <a:t>=7</a:t>
            </a:r>
            <a:endParaRPr kumimoji="1" lang="zh-CN" altLang="en-US" sz="700" dirty="0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A57D0083-8F99-F640-9A72-FFD1A4369C02}"/>
              </a:ext>
            </a:extLst>
          </p:cNvPr>
          <p:cNvCxnSpPr>
            <a:cxnSpLocks/>
          </p:cNvCxnSpPr>
          <p:nvPr/>
        </p:nvCxnSpPr>
        <p:spPr>
          <a:xfrm flipH="1" flipV="1">
            <a:off x="4669344" y="259000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D9514CC-0D4E-654A-8332-9960FCABD1C7}"/>
              </a:ext>
            </a:extLst>
          </p:cNvPr>
          <p:cNvSpPr txBox="1"/>
          <p:nvPr/>
        </p:nvSpPr>
        <p:spPr>
          <a:xfrm>
            <a:off x="4806402" y="87039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3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AD49174-F7FF-124A-B683-DA4A7EB2E038}"/>
              </a:ext>
            </a:extLst>
          </p:cNvPr>
          <p:cNvSpPr txBox="1"/>
          <p:nvPr/>
        </p:nvSpPr>
        <p:spPr>
          <a:xfrm>
            <a:off x="4442132" y="701080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4</a:t>
            </a:r>
            <a:r>
              <a:rPr kumimoji="1" lang="en-US" altLang="zh-CN" sz="700" dirty="0"/>
              <a:t>=8</a:t>
            </a:r>
            <a:endParaRPr kumimoji="1" lang="zh-CN" altLang="en-US" sz="7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55D4E8C-7AD8-F74C-B1F1-14E709142CC5}"/>
              </a:ext>
            </a:extLst>
          </p:cNvPr>
          <p:cNvSpPr txBox="1"/>
          <p:nvPr/>
        </p:nvSpPr>
        <p:spPr>
          <a:xfrm>
            <a:off x="5024311" y="31313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6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59D6F6F-A119-CA4F-9C55-34DF71EB0432}"/>
              </a:ext>
            </a:extLst>
          </p:cNvPr>
          <p:cNvSpPr txBox="1"/>
          <p:nvPr/>
        </p:nvSpPr>
        <p:spPr>
          <a:xfrm>
            <a:off x="5727643" y="8149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9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6C749D2-63F5-2B4A-B477-398CB2A22268}"/>
              </a:ext>
            </a:extLst>
          </p:cNvPr>
          <p:cNvSpPr txBox="1"/>
          <p:nvPr/>
        </p:nvSpPr>
        <p:spPr>
          <a:xfrm>
            <a:off x="5991718" y="89465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7</a:t>
            </a:r>
            <a:r>
              <a:rPr kumimoji="1" lang="en-US" altLang="zh-CN" sz="700" dirty="0"/>
              <a:t>=9</a:t>
            </a:r>
            <a:endParaRPr kumimoji="1" lang="zh-CN" altLang="en-US" sz="7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484F7A7-CD3C-DE43-86E8-479E88DE383A}"/>
              </a:ext>
            </a:extLst>
          </p:cNvPr>
          <p:cNvSpPr txBox="1"/>
          <p:nvPr/>
        </p:nvSpPr>
        <p:spPr>
          <a:xfrm>
            <a:off x="5609863" y="39045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8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E619DFFD-AA2D-4442-823A-32BD20C5C4D4}"/>
              </a:ext>
            </a:extLst>
          </p:cNvPr>
          <p:cNvCxnSpPr>
            <a:cxnSpLocks/>
          </p:cNvCxnSpPr>
          <p:nvPr/>
        </p:nvCxnSpPr>
        <p:spPr>
          <a:xfrm flipH="1" flipV="1">
            <a:off x="5795339" y="364875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06AED0C-414D-FB47-BB7B-C5162FEC1DB5}"/>
              </a:ext>
            </a:extLst>
          </p:cNvPr>
          <p:cNvSpPr txBox="1"/>
          <p:nvPr/>
        </p:nvSpPr>
        <p:spPr>
          <a:xfrm>
            <a:off x="6166313" y="767181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11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3BF40F5B-6CA5-A84C-B5C2-2F758C7BB42F}"/>
              </a:ext>
            </a:extLst>
          </p:cNvPr>
          <p:cNvCxnSpPr>
            <a:cxnSpLocks/>
          </p:cNvCxnSpPr>
          <p:nvPr/>
        </p:nvCxnSpPr>
        <p:spPr>
          <a:xfrm flipH="1" flipV="1">
            <a:off x="6361314" y="73525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9012D94-1F6E-2D48-9EEE-DB98002C8512}"/>
              </a:ext>
            </a:extLst>
          </p:cNvPr>
          <p:cNvCxnSpPr>
            <a:cxnSpLocks/>
          </p:cNvCxnSpPr>
          <p:nvPr/>
        </p:nvCxnSpPr>
        <p:spPr>
          <a:xfrm flipH="1" flipV="1">
            <a:off x="6980934" y="34414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C017D4C-8F96-784E-9DFB-B1D048164B68}"/>
              </a:ext>
            </a:extLst>
          </p:cNvPr>
          <p:cNvSpPr txBox="1"/>
          <p:nvPr/>
        </p:nvSpPr>
        <p:spPr>
          <a:xfrm>
            <a:off x="6944777" y="26576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10</a:t>
            </a:r>
            <a:r>
              <a:rPr kumimoji="1" lang="en-US" altLang="zh-CN" sz="700" dirty="0"/>
              <a:t>=2</a:t>
            </a:r>
            <a:endParaRPr kumimoji="1" lang="zh-CN" altLang="en-US" sz="7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06DE981-3E8E-5648-81C0-6E98AC28F7B6}"/>
              </a:ext>
            </a:extLst>
          </p:cNvPr>
          <p:cNvSpPr/>
          <p:nvPr/>
        </p:nvSpPr>
        <p:spPr>
          <a:xfrm>
            <a:off x="7692174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3660306-CEF2-FA46-8944-09DAC3A858B7}"/>
              </a:ext>
            </a:extLst>
          </p:cNvPr>
          <p:cNvSpPr/>
          <p:nvPr/>
        </p:nvSpPr>
        <p:spPr>
          <a:xfrm>
            <a:off x="8794759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C543201-FA82-C14B-842C-256411D57A9D}"/>
              </a:ext>
            </a:extLst>
          </p:cNvPr>
          <p:cNvSpPr/>
          <p:nvPr/>
        </p:nvSpPr>
        <p:spPr>
          <a:xfrm>
            <a:off x="9170776" y="436874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C352F9B-4FA1-E24F-9B61-5781921715CC}"/>
              </a:ext>
            </a:extLst>
          </p:cNvPr>
          <p:cNvSpPr/>
          <p:nvPr/>
        </p:nvSpPr>
        <p:spPr>
          <a:xfrm>
            <a:off x="9530696" y="4368745"/>
            <a:ext cx="347134" cy="347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94DDC63-4CE1-C343-8BCE-4116BC037C37}"/>
              </a:ext>
            </a:extLst>
          </p:cNvPr>
          <p:cNvSpPr/>
          <p:nvPr/>
        </p:nvSpPr>
        <p:spPr>
          <a:xfrm>
            <a:off x="9904548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85136A3-E375-604E-BC11-6A9BED39B84D}"/>
              </a:ext>
            </a:extLst>
          </p:cNvPr>
          <p:cNvSpPr/>
          <p:nvPr/>
        </p:nvSpPr>
        <p:spPr>
          <a:xfrm>
            <a:off x="10279620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8E23967-4B64-4B4C-9901-BAAD8978B6ED}"/>
              </a:ext>
            </a:extLst>
          </p:cNvPr>
          <p:cNvSpPr/>
          <p:nvPr/>
        </p:nvSpPr>
        <p:spPr>
          <a:xfrm>
            <a:off x="10647746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6B86494-C63F-1C4C-AD10-5B0D4EB825CD}"/>
              </a:ext>
            </a:extLst>
          </p:cNvPr>
          <p:cNvSpPr/>
          <p:nvPr/>
        </p:nvSpPr>
        <p:spPr>
          <a:xfrm>
            <a:off x="11015898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ADBBA06-167D-B447-99A5-2F635C448E0F}"/>
              </a:ext>
            </a:extLst>
          </p:cNvPr>
          <p:cNvSpPr/>
          <p:nvPr/>
        </p:nvSpPr>
        <p:spPr>
          <a:xfrm>
            <a:off x="8061691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5FC6817-366D-504F-8874-462780745BC0}"/>
              </a:ext>
            </a:extLst>
          </p:cNvPr>
          <p:cNvSpPr/>
          <p:nvPr/>
        </p:nvSpPr>
        <p:spPr>
          <a:xfrm>
            <a:off x="8415672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168BF15-4911-DD4F-9BA8-FA0B65FBF7DB}"/>
              </a:ext>
            </a:extLst>
          </p:cNvPr>
          <p:cNvSpPr/>
          <p:nvPr/>
        </p:nvSpPr>
        <p:spPr>
          <a:xfrm>
            <a:off x="7689235" y="473195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83DED4C-B01E-7B4E-B759-87E1EE50A359}"/>
              </a:ext>
            </a:extLst>
          </p:cNvPr>
          <p:cNvSpPr/>
          <p:nvPr/>
        </p:nvSpPr>
        <p:spPr>
          <a:xfrm>
            <a:off x="8791820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27D0610-CE66-8C42-8DAB-1C43FC7B85F3}"/>
              </a:ext>
            </a:extLst>
          </p:cNvPr>
          <p:cNvSpPr/>
          <p:nvPr/>
        </p:nvSpPr>
        <p:spPr>
          <a:xfrm>
            <a:off x="9167837" y="473195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3C086C1-17AB-1C4B-AFB9-C028262A0845}"/>
              </a:ext>
            </a:extLst>
          </p:cNvPr>
          <p:cNvSpPr/>
          <p:nvPr/>
        </p:nvSpPr>
        <p:spPr>
          <a:xfrm>
            <a:off x="9527757" y="4731955"/>
            <a:ext cx="347134" cy="347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D716E12-EBC5-0044-ABFE-9C275D795DE0}"/>
              </a:ext>
            </a:extLst>
          </p:cNvPr>
          <p:cNvSpPr/>
          <p:nvPr/>
        </p:nvSpPr>
        <p:spPr>
          <a:xfrm>
            <a:off x="9901609" y="473195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7200AF-C8E3-B942-94EF-A65E885ED1C0}"/>
              </a:ext>
            </a:extLst>
          </p:cNvPr>
          <p:cNvSpPr/>
          <p:nvPr/>
        </p:nvSpPr>
        <p:spPr>
          <a:xfrm>
            <a:off x="10276681" y="473195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6534019-2011-7C4E-A032-2EEA6908DEEE}"/>
              </a:ext>
            </a:extLst>
          </p:cNvPr>
          <p:cNvSpPr/>
          <p:nvPr/>
        </p:nvSpPr>
        <p:spPr>
          <a:xfrm>
            <a:off x="10644807" y="4731955"/>
            <a:ext cx="347134" cy="34713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3D57A6-DE1D-9740-9529-D0675A3480ED}"/>
              </a:ext>
            </a:extLst>
          </p:cNvPr>
          <p:cNvSpPr/>
          <p:nvPr/>
        </p:nvSpPr>
        <p:spPr>
          <a:xfrm>
            <a:off x="11012959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B2863E8-6F48-4545-8D7E-B7CB8FA575E7}"/>
              </a:ext>
            </a:extLst>
          </p:cNvPr>
          <p:cNvSpPr/>
          <p:nvPr/>
        </p:nvSpPr>
        <p:spPr>
          <a:xfrm>
            <a:off x="8058752" y="473195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FC7FC03-DA59-D64B-AC64-6BE11763F52D}"/>
              </a:ext>
            </a:extLst>
          </p:cNvPr>
          <p:cNvSpPr/>
          <p:nvPr/>
        </p:nvSpPr>
        <p:spPr>
          <a:xfrm>
            <a:off x="8412733" y="473195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A6182AC-4400-E546-ADD5-DE9EC830352A}"/>
              </a:ext>
            </a:extLst>
          </p:cNvPr>
          <p:cNvSpPr txBox="1"/>
          <p:nvPr/>
        </p:nvSpPr>
        <p:spPr>
          <a:xfrm>
            <a:off x="7337011" y="4404620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etv</a:t>
            </a:r>
            <a:endParaRPr kumimoji="1" lang="zh-CN" altLang="en-US" sz="12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1AD0B04-053D-9041-AACE-A9CB192EDE20}"/>
              </a:ext>
            </a:extLst>
          </p:cNvPr>
          <p:cNvSpPr txBox="1"/>
          <p:nvPr/>
        </p:nvSpPr>
        <p:spPr>
          <a:xfrm>
            <a:off x="7337011" y="4763792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ltv</a:t>
            </a:r>
            <a:endParaRPr kumimoji="1" lang="zh-CN" altLang="en-US" sz="12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07C02E7-BF8E-E643-880C-0D659B99050C}"/>
              </a:ext>
            </a:extLst>
          </p:cNvPr>
          <p:cNvSpPr/>
          <p:nvPr/>
        </p:nvSpPr>
        <p:spPr>
          <a:xfrm>
            <a:off x="7692691" y="4048175"/>
            <a:ext cx="36547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</a:t>
            </a:r>
            <a:r>
              <a:rPr lang="zh-CN" altLang="en-US" sz="1050" dirty="0"/>
              <a:t> ①      ②      ③       ④      ⑤       ⑥      ⑦       ⑧      ⑨      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E0F99A4-E14E-1C46-A098-B45E825AB852}"/>
              </a:ext>
            </a:extLst>
          </p:cNvPr>
          <p:cNvSpPr txBox="1"/>
          <p:nvPr/>
        </p:nvSpPr>
        <p:spPr>
          <a:xfrm>
            <a:off x="7360521" y="4036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B3750270-56CE-704D-8125-3E099BB20732}"/>
              </a:ext>
            </a:extLst>
          </p:cNvPr>
          <p:cNvSpPr/>
          <p:nvPr/>
        </p:nvSpPr>
        <p:spPr>
          <a:xfrm>
            <a:off x="11566811" y="6380557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圆柱体 139">
            <a:extLst>
              <a:ext uri="{FF2B5EF4-FFF2-40B4-BE49-F238E27FC236}">
                <a16:creationId xmlns:a16="http://schemas.microsoft.com/office/drawing/2014/main" id="{828E0CFB-63EE-EA48-884C-B7D9136B72B5}"/>
              </a:ext>
            </a:extLst>
          </p:cNvPr>
          <p:cNvSpPr/>
          <p:nvPr/>
        </p:nvSpPr>
        <p:spPr>
          <a:xfrm>
            <a:off x="11603084" y="2817038"/>
            <a:ext cx="455251" cy="3697183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47B2EDB-DD3F-8F4C-9F37-40DE78D5A84A}"/>
              </a:ext>
            </a:extLst>
          </p:cNvPr>
          <p:cNvSpPr txBox="1"/>
          <p:nvPr/>
        </p:nvSpPr>
        <p:spPr>
          <a:xfrm>
            <a:off x="11558344" y="6499295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stack2</a:t>
            </a:r>
            <a:endParaRPr kumimoji="1" lang="zh-CN" altLang="en-US" sz="1000" dirty="0"/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BABC95B4-48D2-7A41-B550-DE35B5E83F9A}"/>
              </a:ext>
            </a:extLst>
          </p:cNvPr>
          <p:cNvCxnSpPr>
            <a:cxnSpLocks/>
          </p:cNvCxnSpPr>
          <p:nvPr/>
        </p:nvCxnSpPr>
        <p:spPr>
          <a:xfrm>
            <a:off x="11151677" y="3823272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711DB4A-B4A6-394E-A802-2D89A8BD84DD}"/>
              </a:ext>
            </a:extLst>
          </p:cNvPr>
          <p:cNvSpPr txBox="1"/>
          <p:nvPr/>
        </p:nvSpPr>
        <p:spPr>
          <a:xfrm>
            <a:off x="11097886" y="3587247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top2</a:t>
            </a:r>
            <a:endParaRPr kumimoji="1" lang="zh-CN" altLang="en-US" sz="1000" dirty="0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1B3A92EF-75F3-614B-8257-55EBBD3EDB84}"/>
              </a:ext>
            </a:extLst>
          </p:cNvPr>
          <p:cNvGrpSpPr/>
          <p:nvPr/>
        </p:nvGrpSpPr>
        <p:grpSpPr>
          <a:xfrm>
            <a:off x="11656524" y="6101418"/>
            <a:ext cx="348370" cy="344170"/>
            <a:chOff x="1768784" y="3101059"/>
            <a:chExt cx="348370" cy="344170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9C4BE918-C513-934B-AEDB-61C0C31E3F56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44513DE-F430-3049-B79D-212114E7F0C3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62A13773-40F8-D349-8671-390902B01BAB}"/>
              </a:ext>
            </a:extLst>
          </p:cNvPr>
          <p:cNvGrpSpPr/>
          <p:nvPr/>
        </p:nvGrpSpPr>
        <p:grpSpPr>
          <a:xfrm>
            <a:off x="11656524" y="5757985"/>
            <a:ext cx="348370" cy="344170"/>
            <a:chOff x="1768784" y="3101059"/>
            <a:chExt cx="348370" cy="344170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8F2D1384-5BE9-5749-B2CC-6ACCBB054BCF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F5DE1916-72E9-BB4E-A8F0-613108891EB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60E64ED-F2EB-DD43-97A2-0782550316FF}"/>
              </a:ext>
            </a:extLst>
          </p:cNvPr>
          <p:cNvGrpSpPr/>
          <p:nvPr/>
        </p:nvGrpSpPr>
        <p:grpSpPr>
          <a:xfrm>
            <a:off x="11656524" y="5404076"/>
            <a:ext cx="348370" cy="344170"/>
            <a:chOff x="1768784" y="3101059"/>
            <a:chExt cx="348370" cy="344170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2F7FA41-81CB-FC45-B6C2-9BCB56AB0013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BE69D3C-A6A1-C847-830D-96160F6C01F2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6EACBA6-4334-5D4A-A01D-220B9DB3E837}"/>
              </a:ext>
            </a:extLst>
          </p:cNvPr>
          <p:cNvGrpSpPr/>
          <p:nvPr/>
        </p:nvGrpSpPr>
        <p:grpSpPr>
          <a:xfrm>
            <a:off x="11656524" y="5062126"/>
            <a:ext cx="348370" cy="344170"/>
            <a:chOff x="1768784" y="3101059"/>
            <a:chExt cx="348370" cy="344170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76D98235-F731-9441-9BE2-6FFB8FA8424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3C61734-0946-A749-9E47-AD4567C7CEAA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14C15BF-6270-7647-9479-DC9217EE688D}"/>
              </a:ext>
            </a:extLst>
          </p:cNvPr>
          <p:cNvGrpSpPr/>
          <p:nvPr/>
        </p:nvGrpSpPr>
        <p:grpSpPr>
          <a:xfrm>
            <a:off x="11656524" y="4707238"/>
            <a:ext cx="348370" cy="344170"/>
            <a:chOff x="1768784" y="3101059"/>
            <a:chExt cx="348370" cy="344170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295F10A3-675C-D642-A06D-477C44047F54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03ECFBB-A9C2-CE4E-ABD9-2E92BBB3213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2B5493A2-B1F9-D647-82BE-76E35784EF9A}"/>
              </a:ext>
            </a:extLst>
          </p:cNvPr>
          <p:cNvGrpSpPr/>
          <p:nvPr/>
        </p:nvGrpSpPr>
        <p:grpSpPr>
          <a:xfrm>
            <a:off x="11656524" y="4369738"/>
            <a:ext cx="348370" cy="344170"/>
            <a:chOff x="1768784" y="3101059"/>
            <a:chExt cx="348370" cy="344170"/>
          </a:xfrm>
        </p:grpSpPr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7DA2228-6894-BF48-A349-8F9A4DB1485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F100B8EA-3781-0A45-A505-18EB02B2A41B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C259F08-A447-3346-92F4-27608FB96DAC}"/>
              </a:ext>
            </a:extLst>
          </p:cNvPr>
          <p:cNvGrpSpPr/>
          <p:nvPr/>
        </p:nvGrpSpPr>
        <p:grpSpPr>
          <a:xfrm>
            <a:off x="11656524" y="4013797"/>
            <a:ext cx="348370" cy="344170"/>
            <a:chOff x="1768784" y="3101059"/>
            <a:chExt cx="348370" cy="344170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DDAFEE3C-3BA7-6F4E-ABD3-191E0B4F8A6A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BD6C26A-9E52-D74F-AE46-407B638979D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71F8C51-9435-2246-9DA8-C851D910A0B0}"/>
              </a:ext>
            </a:extLst>
          </p:cNvPr>
          <p:cNvGrpSpPr/>
          <p:nvPr/>
        </p:nvGrpSpPr>
        <p:grpSpPr>
          <a:xfrm>
            <a:off x="11656524" y="3659888"/>
            <a:ext cx="348370" cy="344170"/>
            <a:chOff x="1768784" y="3101059"/>
            <a:chExt cx="348370" cy="344170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73575FEF-BD3B-0645-BA71-9A78FF2FC0DC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80CB068B-B76B-EA44-B7E9-992F4D14436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ABF150E-4780-4F41-BB16-DB894D86E1D9}"/>
              </a:ext>
            </a:extLst>
          </p:cNvPr>
          <p:cNvGrpSpPr/>
          <p:nvPr/>
        </p:nvGrpSpPr>
        <p:grpSpPr>
          <a:xfrm>
            <a:off x="11656524" y="3317938"/>
            <a:ext cx="348370" cy="344170"/>
            <a:chOff x="1768784" y="3101059"/>
            <a:chExt cx="348370" cy="344170"/>
          </a:xfrm>
        </p:grpSpPr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DA1BE30E-AD8F-0D42-A8C6-94780464F71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4ABAC91C-0380-6B45-B8BC-F85EF7637674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7D605F5-D392-A348-9C0A-9A9C9BD12603}"/>
              </a:ext>
            </a:extLst>
          </p:cNvPr>
          <p:cNvGrpSpPr/>
          <p:nvPr/>
        </p:nvGrpSpPr>
        <p:grpSpPr>
          <a:xfrm>
            <a:off x="11656524" y="2963050"/>
            <a:ext cx="348370" cy="344170"/>
            <a:chOff x="1768784" y="3101059"/>
            <a:chExt cx="348370" cy="344170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8FAA0476-61C4-1441-9E77-2A80B425A905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11291EDE-205C-6543-8291-13BD71FBF07E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9A7A9B-B50E-5B4D-AD66-FA96CFA12DAE}"/>
              </a:ext>
            </a:extLst>
          </p:cNvPr>
          <p:cNvGrpSpPr/>
          <p:nvPr/>
        </p:nvGrpSpPr>
        <p:grpSpPr>
          <a:xfrm>
            <a:off x="7683393" y="0"/>
            <a:ext cx="4413776" cy="3834545"/>
            <a:chOff x="7199698" y="318314"/>
            <a:chExt cx="4413776" cy="3834545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A310C55-9A5F-1E4C-9A16-838FC093D517}"/>
                </a:ext>
              </a:extLst>
            </p:cNvPr>
            <p:cNvSpPr/>
            <p:nvPr/>
          </p:nvSpPr>
          <p:spPr>
            <a:xfrm>
              <a:off x="7563002" y="54770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FD7F3B5-3814-8945-AC9C-3E1A461F3A8C}"/>
                </a:ext>
              </a:extLst>
            </p:cNvPr>
            <p:cNvSpPr/>
            <p:nvPr/>
          </p:nvSpPr>
          <p:spPr>
            <a:xfrm>
              <a:off x="7563002" y="163094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21EC7C7-3575-E14D-9C89-15E7B6A6C8F0}"/>
                </a:ext>
              </a:extLst>
            </p:cNvPr>
            <p:cNvSpPr/>
            <p:nvPr/>
          </p:nvSpPr>
          <p:spPr>
            <a:xfrm>
              <a:off x="7563002" y="199202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D3CD712-EB77-4743-BA6C-C8ADC65CAF79}"/>
                </a:ext>
              </a:extLst>
            </p:cNvPr>
            <p:cNvSpPr/>
            <p:nvPr/>
          </p:nvSpPr>
          <p:spPr>
            <a:xfrm>
              <a:off x="7563002" y="23531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72497F37-75CB-7F40-A137-8B95756B3EFF}"/>
                </a:ext>
              </a:extLst>
            </p:cNvPr>
            <p:cNvSpPr/>
            <p:nvPr/>
          </p:nvSpPr>
          <p:spPr>
            <a:xfrm>
              <a:off x="7563002" y="271418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052E0B-023D-544B-96D4-8BF86D15D832}"/>
                </a:ext>
              </a:extLst>
            </p:cNvPr>
            <p:cNvSpPr/>
            <p:nvPr/>
          </p:nvSpPr>
          <p:spPr>
            <a:xfrm>
              <a:off x="7563002" y="307526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32D9932-9F4C-AE48-BA18-134E63E465DF}"/>
                </a:ext>
              </a:extLst>
            </p:cNvPr>
            <p:cNvSpPr/>
            <p:nvPr/>
          </p:nvSpPr>
          <p:spPr>
            <a:xfrm>
              <a:off x="7563002" y="343634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88B7F97-42D6-1449-9D10-A81F06CC5BD9}"/>
                </a:ext>
              </a:extLst>
            </p:cNvPr>
            <p:cNvSpPr/>
            <p:nvPr/>
          </p:nvSpPr>
          <p:spPr>
            <a:xfrm>
              <a:off x="7563002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5092720-E7FA-D84F-9361-5146B8AD311D}"/>
                </a:ext>
              </a:extLst>
            </p:cNvPr>
            <p:cNvSpPr txBox="1"/>
            <p:nvPr/>
          </p:nvSpPr>
          <p:spPr>
            <a:xfrm>
              <a:off x="7199698" y="338746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800" dirty="0"/>
                <a:t>下标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1D28D97-FA27-584A-8EE1-76B77F688993}"/>
                </a:ext>
              </a:extLst>
            </p:cNvPr>
            <p:cNvSpPr/>
            <p:nvPr/>
          </p:nvSpPr>
          <p:spPr>
            <a:xfrm>
              <a:off x="7563002" y="90878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CDC603B-AE77-6242-B3F6-C5503C1192C2}"/>
                </a:ext>
              </a:extLst>
            </p:cNvPr>
            <p:cNvSpPr/>
            <p:nvPr/>
          </p:nvSpPr>
          <p:spPr>
            <a:xfrm>
              <a:off x="7563002" y="126986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94C564C8-454D-1B40-AEC4-20536F954AC3}"/>
                </a:ext>
              </a:extLst>
            </p:cNvPr>
            <p:cNvSpPr/>
            <p:nvPr/>
          </p:nvSpPr>
          <p:spPr>
            <a:xfrm>
              <a:off x="9053671" y="554183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86B0943-64DC-C448-9DA0-BB17BF338368}"/>
                </a:ext>
              </a:extLst>
            </p:cNvPr>
            <p:cNvSpPr/>
            <p:nvPr/>
          </p:nvSpPr>
          <p:spPr>
            <a:xfrm>
              <a:off x="9053671" y="163742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725B414-523C-8F46-80C5-3424AD904415}"/>
                </a:ext>
              </a:extLst>
            </p:cNvPr>
            <p:cNvSpPr/>
            <p:nvPr/>
          </p:nvSpPr>
          <p:spPr>
            <a:xfrm>
              <a:off x="9053671" y="1998503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28251A2-2ADB-A74E-99BA-AC4D2CADB885}"/>
                </a:ext>
              </a:extLst>
            </p:cNvPr>
            <p:cNvSpPr/>
            <p:nvPr/>
          </p:nvSpPr>
          <p:spPr>
            <a:xfrm>
              <a:off x="9053671" y="91526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352664A-77A4-B94B-949E-B62C260716E0}"/>
                </a:ext>
              </a:extLst>
            </p:cNvPr>
            <p:cNvSpPr/>
            <p:nvPr/>
          </p:nvSpPr>
          <p:spPr>
            <a:xfrm>
              <a:off x="9053671" y="127634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8F5ACFCD-8DD6-E441-9F63-4F3FED4A6FEE}"/>
                </a:ext>
              </a:extLst>
            </p:cNvPr>
            <p:cNvSpPr txBox="1"/>
            <p:nvPr/>
          </p:nvSpPr>
          <p:spPr>
            <a:xfrm>
              <a:off x="7512026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dirty="0"/>
                <a:t>in</a:t>
              </a:r>
              <a:endParaRPr kumimoji="1" lang="zh-CN" altLang="en-US" sz="800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C3778C30-5970-C947-A458-DC85BD11F5F2}"/>
                </a:ext>
              </a:extLst>
            </p:cNvPr>
            <p:cNvSpPr txBox="1"/>
            <p:nvPr/>
          </p:nvSpPr>
          <p:spPr>
            <a:xfrm>
              <a:off x="8186349" y="321199"/>
              <a:ext cx="58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firstedge</a:t>
              </a:r>
              <a:endParaRPr kumimoji="1" lang="zh-CN" altLang="en-US" sz="800" dirty="0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58FC1060-C4BA-E144-82C8-EDFD05D91368}"/>
                </a:ext>
              </a:extLst>
            </p:cNvPr>
            <p:cNvSpPr txBox="1"/>
            <p:nvPr/>
          </p:nvSpPr>
          <p:spPr>
            <a:xfrm>
              <a:off x="8994222" y="318314"/>
              <a:ext cx="4653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adjvex</a:t>
              </a:r>
              <a:endParaRPr kumimoji="1" lang="zh-CN" altLang="en-US" sz="800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91AE8ED-33C0-D643-90B9-E135C0ADC470}"/>
                </a:ext>
              </a:extLst>
            </p:cNvPr>
            <p:cNvSpPr/>
            <p:nvPr/>
          </p:nvSpPr>
          <p:spPr>
            <a:xfrm>
              <a:off x="7923269" y="54299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E3332F2-F5C3-744D-B6E9-7D8516521D22}"/>
                </a:ext>
              </a:extLst>
            </p:cNvPr>
            <p:cNvSpPr/>
            <p:nvPr/>
          </p:nvSpPr>
          <p:spPr>
            <a:xfrm>
              <a:off x="7923269" y="162623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B27BB3B-A667-CF42-A7B9-C29A93ECA3F0}"/>
                </a:ext>
              </a:extLst>
            </p:cNvPr>
            <p:cNvSpPr/>
            <p:nvPr/>
          </p:nvSpPr>
          <p:spPr>
            <a:xfrm>
              <a:off x="7923269" y="198731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DB9966BC-797F-4445-8C24-724FDA196F90}"/>
                </a:ext>
              </a:extLst>
            </p:cNvPr>
            <p:cNvSpPr/>
            <p:nvPr/>
          </p:nvSpPr>
          <p:spPr>
            <a:xfrm>
              <a:off x="7923269" y="234839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6546E541-7E00-CB4B-A884-FC546767CADB}"/>
                </a:ext>
              </a:extLst>
            </p:cNvPr>
            <p:cNvSpPr/>
            <p:nvPr/>
          </p:nvSpPr>
          <p:spPr>
            <a:xfrm>
              <a:off x="7923269" y="270947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74B09CE-E60B-0A47-B8D6-36D3828525FC}"/>
                </a:ext>
              </a:extLst>
            </p:cNvPr>
            <p:cNvSpPr/>
            <p:nvPr/>
          </p:nvSpPr>
          <p:spPr>
            <a:xfrm>
              <a:off x="7923269" y="307055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80CD17B-C414-0440-AD9B-08B575F464CA}"/>
                </a:ext>
              </a:extLst>
            </p:cNvPr>
            <p:cNvSpPr/>
            <p:nvPr/>
          </p:nvSpPr>
          <p:spPr>
            <a:xfrm>
              <a:off x="7923269" y="343163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67804F37-DF82-AB4B-A82B-69FE2F4DCEE6}"/>
                </a:ext>
              </a:extLst>
            </p:cNvPr>
            <p:cNvSpPr/>
            <p:nvPr/>
          </p:nvSpPr>
          <p:spPr>
            <a:xfrm>
              <a:off x="7923269" y="379271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A20A090-D82C-E84C-B588-541197896FA0}"/>
                </a:ext>
              </a:extLst>
            </p:cNvPr>
            <p:cNvSpPr/>
            <p:nvPr/>
          </p:nvSpPr>
          <p:spPr>
            <a:xfrm>
              <a:off x="7923269" y="90407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5D75ACD-49ED-264D-BC63-7D1A5514C1FF}"/>
                </a:ext>
              </a:extLst>
            </p:cNvPr>
            <p:cNvSpPr/>
            <p:nvPr/>
          </p:nvSpPr>
          <p:spPr>
            <a:xfrm>
              <a:off x="7923269" y="126515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F4C45E6B-2A08-BF47-8623-BADEDC7F7C0C}"/>
                </a:ext>
              </a:extLst>
            </p:cNvPr>
            <p:cNvSpPr txBox="1"/>
            <p:nvPr/>
          </p:nvSpPr>
          <p:spPr>
            <a:xfrm>
              <a:off x="7930568" y="576165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52F7FD84-9787-DC41-ACD0-CECD4FD0E6C4}"/>
                </a:ext>
              </a:extLst>
            </p:cNvPr>
            <p:cNvSpPr txBox="1"/>
            <p:nvPr/>
          </p:nvSpPr>
          <p:spPr>
            <a:xfrm>
              <a:off x="7930116" y="92655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41337FF3-D920-B647-BB1D-B1EA03111AD5}"/>
                </a:ext>
              </a:extLst>
            </p:cNvPr>
            <p:cNvSpPr txBox="1"/>
            <p:nvPr/>
          </p:nvSpPr>
          <p:spPr>
            <a:xfrm>
              <a:off x="7929303" y="12993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86DCD876-C62B-9C41-83ED-6306CF4B70EF}"/>
                </a:ext>
              </a:extLst>
            </p:cNvPr>
            <p:cNvSpPr txBox="1"/>
            <p:nvPr/>
          </p:nvSpPr>
          <p:spPr>
            <a:xfrm>
              <a:off x="7923510" y="16616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0B692E8-21A3-8343-AEFC-5EE4A65DED75}"/>
                </a:ext>
              </a:extLst>
            </p:cNvPr>
            <p:cNvSpPr txBox="1"/>
            <p:nvPr/>
          </p:nvSpPr>
          <p:spPr>
            <a:xfrm>
              <a:off x="7929150" y="2026804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2ECD754E-4FD3-A847-93C2-126347460CA6}"/>
                </a:ext>
              </a:extLst>
            </p:cNvPr>
            <p:cNvSpPr txBox="1"/>
            <p:nvPr/>
          </p:nvSpPr>
          <p:spPr>
            <a:xfrm>
              <a:off x="7939366" y="2373938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125ECC4-FDD4-2F49-BDAF-384992361D7B}"/>
                </a:ext>
              </a:extLst>
            </p:cNvPr>
            <p:cNvSpPr txBox="1"/>
            <p:nvPr/>
          </p:nvSpPr>
          <p:spPr>
            <a:xfrm>
              <a:off x="7930116" y="2738222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1132CA84-F61E-574D-AD03-38C794BDAED2}"/>
                </a:ext>
              </a:extLst>
            </p:cNvPr>
            <p:cNvSpPr txBox="1"/>
            <p:nvPr/>
          </p:nvSpPr>
          <p:spPr>
            <a:xfrm>
              <a:off x="7923510" y="310250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93EA8602-8298-0547-ABB4-500E1030E4FC}"/>
                </a:ext>
              </a:extLst>
            </p:cNvPr>
            <p:cNvSpPr txBox="1"/>
            <p:nvPr/>
          </p:nvSpPr>
          <p:spPr>
            <a:xfrm>
              <a:off x="7930116" y="346880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5DA021A4-7B6D-BF4C-8228-ABBE24C4F21C}"/>
                </a:ext>
              </a:extLst>
            </p:cNvPr>
            <p:cNvSpPr txBox="1"/>
            <p:nvPr/>
          </p:nvSpPr>
          <p:spPr>
            <a:xfrm>
              <a:off x="7923243" y="3833890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CD30AC07-E10C-B642-AF85-D44424492522}"/>
                </a:ext>
              </a:extLst>
            </p:cNvPr>
            <p:cNvSpPr txBox="1"/>
            <p:nvPr/>
          </p:nvSpPr>
          <p:spPr>
            <a:xfrm>
              <a:off x="7898686" y="327152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data</a:t>
              </a:r>
              <a:endParaRPr kumimoji="1" lang="zh-CN" altLang="en-US" sz="800" dirty="0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52DBB66-BF22-914A-A9F3-855E1EB1CB2D}"/>
                </a:ext>
              </a:extLst>
            </p:cNvPr>
            <p:cNvSpPr/>
            <p:nvPr/>
          </p:nvSpPr>
          <p:spPr>
            <a:xfrm>
              <a:off x="8282366" y="1629421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A0AC62A6-02F4-E24B-8CDD-162CCA289721}"/>
                </a:ext>
              </a:extLst>
            </p:cNvPr>
            <p:cNvSpPr/>
            <p:nvPr/>
          </p:nvSpPr>
          <p:spPr>
            <a:xfrm>
              <a:off x="8282366" y="199075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15A93F1-20A2-F940-BB3A-A35EC850383B}"/>
                </a:ext>
              </a:extLst>
            </p:cNvPr>
            <p:cNvSpPr/>
            <p:nvPr/>
          </p:nvSpPr>
          <p:spPr>
            <a:xfrm>
              <a:off x="8282366" y="235208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5B813E8F-DD6F-714F-9866-C032E2D797CB}"/>
                </a:ext>
              </a:extLst>
            </p:cNvPr>
            <p:cNvSpPr/>
            <p:nvPr/>
          </p:nvSpPr>
          <p:spPr>
            <a:xfrm>
              <a:off x="8282366" y="2713420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54D8A51-713B-A240-AFD6-0E707687A93F}"/>
                </a:ext>
              </a:extLst>
            </p:cNvPr>
            <p:cNvSpPr/>
            <p:nvPr/>
          </p:nvSpPr>
          <p:spPr>
            <a:xfrm>
              <a:off x="8282366" y="307475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5640C2F-7964-DF45-BC46-00609473E84F}"/>
                </a:ext>
              </a:extLst>
            </p:cNvPr>
            <p:cNvSpPr/>
            <p:nvPr/>
          </p:nvSpPr>
          <p:spPr>
            <a:xfrm>
              <a:off x="8282366" y="3436086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D6699AD-1904-234A-8467-68C603BFDD35}"/>
                </a:ext>
              </a:extLst>
            </p:cNvPr>
            <p:cNvSpPr/>
            <p:nvPr/>
          </p:nvSpPr>
          <p:spPr>
            <a:xfrm>
              <a:off x="8282366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F618176-5C3C-2841-B6A9-505AECDE8F34}"/>
                </a:ext>
              </a:extLst>
            </p:cNvPr>
            <p:cNvSpPr/>
            <p:nvPr/>
          </p:nvSpPr>
          <p:spPr>
            <a:xfrm>
              <a:off x="8282366" y="54542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A880D57F-8196-914F-9E2D-3B92B37AD366}"/>
                </a:ext>
              </a:extLst>
            </p:cNvPr>
            <p:cNvSpPr/>
            <p:nvPr/>
          </p:nvSpPr>
          <p:spPr>
            <a:xfrm>
              <a:off x="8282366" y="906755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FD6168D3-B556-0C45-9C3C-C5E12E099C5E}"/>
                </a:ext>
              </a:extLst>
            </p:cNvPr>
            <p:cNvSpPr/>
            <p:nvPr/>
          </p:nvSpPr>
          <p:spPr>
            <a:xfrm>
              <a:off x="8282366" y="126808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4" name="直线箭头连接符 223">
              <a:extLst>
                <a:ext uri="{FF2B5EF4-FFF2-40B4-BE49-F238E27FC236}">
                  <a16:creationId xmlns:a16="http://schemas.microsoft.com/office/drawing/2014/main" id="{2A85553C-81CD-A641-BDB0-6E73A7851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72775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线箭头连接符 224">
              <a:extLst>
                <a:ext uri="{FF2B5EF4-FFF2-40B4-BE49-F238E27FC236}">
                  <a16:creationId xmlns:a16="http://schemas.microsoft.com/office/drawing/2014/main" id="{1FBD9870-27D0-0E44-84FA-E83E86559BB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08937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线箭头连接符 225">
              <a:extLst>
                <a:ext uri="{FF2B5EF4-FFF2-40B4-BE49-F238E27FC236}">
                  <a16:creationId xmlns:a16="http://schemas.microsoft.com/office/drawing/2014/main" id="{80AECB1D-1493-1148-8F7E-872D7D26891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44583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线箭头连接符 226">
              <a:extLst>
                <a:ext uri="{FF2B5EF4-FFF2-40B4-BE49-F238E27FC236}">
                  <a16:creationId xmlns:a16="http://schemas.microsoft.com/office/drawing/2014/main" id="{A5821AD9-05E9-DB46-BF40-BC6610A1537E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81004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箭头连接符 227">
              <a:extLst>
                <a:ext uri="{FF2B5EF4-FFF2-40B4-BE49-F238E27FC236}">
                  <a16:creationId xmlns:a16="http://schemas.microsoft.com/office/drawing/2014/main" id="{C7001E59-81DD-CD47-B005-A7CD335FC92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15876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A17A45E9-AE21-B34A-B517-EC6E253C5A24}"/>
                </a:ext>
              </a:extLst>
            </p:cNvPr>
            <p:cNvSpPr/>
            <p:nvPr/>
          </p:nvSpPr>
          <p:spPr>
            <a:xfrm>
              <a:off x="9047555" y="235922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49F12E0-23BC-4443-A16A-EEBFE099251A}"/>
                </a:ext>
              </a:extLst>
            </p:cNvPr>
            <p:cNvSpPr txBox="1"/>
            <p:nvPr/>
          </p:nvSpPr>
          <p:spPr>
            <a:xfrm>
              <a:off x="9053436" y="2405203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1086058-9C89-2543-881F-4911E8F5C04C}"/>
                </a:ext>
              </a:extLst>
            </p:cNvPr>
            <p:cNvSpPr/>
            <p:nvPr/>
          </p:nvSpPr>
          <p:spPr>
            <a:xfrm>
              <a:off x="9053641" y="2709695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60D0940A-2C9D-5149-95A4-E88FCDE4ED71}"/>
                </a:ext>
              </a:extLst>
            </p:cNvPr>
            <p:cNvSpPr/>
            <p:nvPr/>
          </p:nvSpPr>
          <p:spPr>
            <a:xfrm>
              <a:off x="9053641" y="307018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E4BEF5C-7634-8841-A45A-884DB59FA710}"/>
                </a:ext>
              </a:extLst>
            </p:cNvPr>
            <p:cNvSpPr/>
            <p:nvPr/>
          </p:nvSpPr>
          <p:spPr>
            <a:xfrm>
              <a:off x="9053641" y="3431855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5" name="直线箭头连接符 234">
              <a:extLst>
                <a:ext uri="{FF2B5EF4-FFF2-40B4-BE49-F238E27FC236}">
                  <a16:creationId xmlns:a16="http://schemas.microsoft.com/office/drawing/2014/main" id="{EEC5B6C8-9A98-564A-82DD-4BFA2B3CD62B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526695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箭头连接符 235">
              <a:extLst>
                <a:ext uri="{FF2B5EF4-FFF2-40B4-BE49-F238E27FC236}">
                  <a16:creationId xmlns:a16="http://schemas.microsoft.com/office/drawing/2014/main" id="{751AF4A2-BAC9-4E46-A4B0-28BD794A4CDC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88832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箭头连接符 236">
              <a:extLst>
                <a:ext uri="{FF2B5EF4-FFF2-40B4-BE49-F238E27FC236}">
                  <a16:creationId xmlns:a16="http://schemas.microsoft.com/office/drawing/2014/main" id="{901F912D-1950-C248-BADE-3F06FC6B6B9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60899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箭头连接符 237">
              <a:extLst>
                <a:ext uri="{FF2B5EF4-FFF2-40B4-BE49-F238E27FC236}">
                  <a16:creationId xmlns:a16="http://schemas.microsoft.com/office/drawing/2014/main" id="{F81A7F07-9818-1748-8C54-6AB30C28F73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23495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632E650B-D587-924C-A044-56113BC3DA55}"/>
                </a:ext>
              </a:extLst>
            </p:cNvPr>
            <p:cNvSpPr txBox="1"/>
            <p:nvPr/>
          </p:nvSpPr>
          <p:spPr>
            <a:xfrm>
              <a:off x="7229826" y="522020"/>
              <a:ext cx="338554" cy="3630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   ⓪      ①       ②      ③       ④       ⑤       ⑥       ⑦       ⑧      ⑨</a:t>
              </a:r>
              <a:endParaRPr kumimoji="1"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6CC95F42-6D40-2045-BF9E-11ADB7680138}"/>
                </a:ext>
              </a:extLst>
            </p:cNvPr>
            <p:cNvSpPr/>
            <p:nvPr/>
          </p:nvSpPr>
          <p:spPr>
            <a:xfrm>
              <a:off x="9404944" y="55823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47B79BC4-E5BD-C745-BAC9-BAD7410C02E8}"/>
                </a:ext>
              </a:extLst>
            </p:cNvPr>
            <p:cNvSpPr/>
            <p:nvPr/>
          </p:nvSpPr>
          <p:spPr>
            <a:xfrm>
              <a:off x="9404944" y="164147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55656AB-5E18-AE46-8003-5DCCB1057C10}"/>
                </a:ext>
              </a:extLst>
            </p:cNvPr>
            <p:cNvSpPr/>
            <p:nvPr/>
          </p:nvSpPr>
          <p:spPr>
            <a:xfrm>
              <a:off x="9404944" y="2002552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F0AE5B4A-1CE2-C744-B433-442917CE5602}"/>
                </a:ext>
              </a:extLst>
            </p:cNvPr>
            <p:cNvSpPr/>
            <p:nvPr/>
          </p:nvSpPr>
          <p:spPr>
            <a:xfrm>
              <a:off x="9404944" y="919312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DDEF57E-9BA7-EB48-81DA-258CE0C4E9A8}"/>
                </a:ext>
              </a:extLst>
            </p:cNvPr>
            <p:cNvSpPr/>
            <p:nvPr/>
          </p:nvSpPr>
          <p:spPr>
            <a:xfrm>
              <a:off x="9404944" y="128039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FA5A62D9-4C64-2643-9670-41D4AEA72E47}"/>
                </a:ext>
              </a:extLst>
            </p:cNvPr>
            <p:cNvSpPr txBox="1"/>
            <p:nvPr/>
          </p:nvSpPr>
          <p:spPr>
            <a:xfrm>
              <a:off x="9340020" y="322363"/>
              <a:ext cx="499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weight</a:t>
              </a:r>
              <a:endParaRPr kumimoji="1" lang="zh-CN" altLang="en-US" sz="800" dirty="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EC42053-3A25-AC42-8DC0-9047B31EFDDB}"/>
                </a:ext>
              </a:extLst>
            </p:cNvPr>
            <p:cNvSpPr/>
            <p:nvPr/>
          </p:nvSpPr>
          <p:spPr>
            <a:xfrm>
              <a:off x="9404303" y="2363276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089B8E45-5094-B148-BDCA-F21894D58567}"/>
                </a:ext>
              </a:extLst>
            </p:cNvPr>
            <p:cNvSpPr txBox="1"/>
            <p:nvPr/>
          </p:nvSpPr>
          <p:spPr>
            <a:xfrm>
              <a:off x="9404709" y="2409252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D775E7CC-A43B-3B4F-89F0-090271952301}"/>
                </a:ext>
              </a:extLst>
            </p:cNvPr>
            <p:cNvSpPr/>
            <p:nvPr/>
          </p:nvSpPr>
          <p:spPr>
            <a:xfrm>
              <a:off x="9404914" y="271374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086275C3-15D9-E848-BCD6-63CF583453F3}"/>
                </a:ext>
              </a:extLst>
            </p:cNvPr>
            <p:cNvSpPr/>
            <p:nvPr/>
          </p:nvSpPr>
          <p:spPr>
            <a:xfrm>
              <a:off x="9404914" y="307423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5C2E678F-3FDE-374E-AC7A-906A0FC3AF72}"/>
                </a:ext>
              </a:extLst>
            </p:cNvPr>
            <p:cNvSpPr/>
            <p:nvPr/>
          </p:nvSpPr>
          <p:spPr>
            <a:xfrm>
              <a:off x="9404914" y="343590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6C9BC9C4-BB8F-3847-9275-7A5DC8648690}"/>
                </a:ext>
              </a:extLst>
            </p:cNvPr>
            <p:cNvSpPr/>
            <p:nvPr/>
          </p:nvSpPr>
          <p:spPr>
            <a:xfrm>
              <a:off x="9767630" y="1643858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5FFF700-B7EE-B142-B727-A653234EA4E3}"/>
                </a:ext>
              </a:extLst>
            </p:cNvPr>
            <p:cNvSpPr/>
            <p:nvPr/>
          </p:nvSpPr>
          <p:spPr>
            <a:xfrm>
              <a:off x="9767630" y="1999418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EF854A30-7397-7A47-BA57-D3311630B216}"/>
                </a:ext>
              </a:extLst>
            </p:cNvPr>
            <p:cNvSpPr/>
            <p:nvPr/>
          </p:nvSpPr>
          <p:spPr>
            <a:xfrm>
              <a:off x="9767630" y="551901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8D4486FB-816F-554D-ABD9-8C00D1563C22}"/>
                </a:ext>
              </a:extLst>
            </p:cNvPr>
            <p:cNvSpPr/>
            <p:nvPr/>
          </p:nvSpPr>
          <p:spPr>
            <a:xfrm>
              <a:off x="9767630" y="915887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4C9235C7-5B64-0948-9E1A-C8744BEA481E}"/>
                </a:ext>
              </a:extLst>
            </p:cNvPr>
            <p:cNvSpPr/>
            <p:nvPr/>
          </p:nvSpPr>
          <p:spPr>
            <a:xfrm>
              <a:off x="9767630" y="128829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>
              <a:extLst>
                <a:ext uri="{FF2B5EF4-FFF2-40B4-BE49-F238E27FC236}">
                  <a16:creationId xmlns:a16="http://schemas.microsoft.com/office/drawing/2014/main" id="{04418315-3E0E-544A-A183-40E91CDAE8E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751467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箭头连接符 256">
              <a:extLst>
                <a:ext uri="{FF2B5EF4-FFF2-40B4-BE49-F238E27FC236}">
                  <a16:creationId xmlns:a16="http://schemas.microsoft.com/office/drawing/2014/main" id="{5942E74F-FB43-2C4C-826B-56AEF2CD06C3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43820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617F3A92-7CF4-CC47-87AD-3D9A3E5B9906}"/>
                </a:ext>
              </a:extLst>
            </p:cNvPr>
            <p:cNvSpPr txBox="1"/>
            <p:nvPr/>
          </p:nvSpPr>
          <p:spPr>
            <a:xfrm>
              <a:off x="9738181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next</a:t>
              </a:r>
              <a:endParaRPr kumimoji="1" lang="zh-CN" altLang="en-US" sz="8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B7C6DFE2-92D5-134F-A5F7-01CF1D510347}"/>
                </a:ext>
              </a:extLst>
            </p:cNvPr>
            <p:cNvSpPr/>
            <p:nvPr/>
          </p:nvSpPr>
          <p:spPr>
            <a:xfrm>
              <a:off x="9762527" y="23634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CBB88541-CBCF-3F43-93EF-D717DAF880CE}"/>
                </a:ext>
              </a:extLst>
            </p:cNvPr>
            <p:cNvSpPr/>
            <p:nvPr/>
          </p:nvSpPr>
          <p:spPr>
            <a:xfrm>
              <a:off x="9767600" y="271896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42C1989F-A73E-C24D-9875-10A525F3835C}"/>
                </a:ext>
              </a:extLst>
            </p:cNvPr>
            <p:cNvSpPr/>
            <p:nvPr/>
          </p:nvSpPr>
          <p:spPr>
            <a:xfrm>
              <a:off x="10559323" y="556219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98005DF7-C5E6-D148-9359-00E0E81EBCEE}"/>
                </a:ext>
              </a:extLst>
            </p:cNvPr>
            <p:cNvSpPr/>
            <p:nvPr/>
          </p:nvSpPr>
          <p:spPr>
            <a:xfrm>
              <a:off x="10559323" y="91729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79BAD22A-C67F-FC47-B9EC-6981FC4F7A55}"/>
                </a:ext>
              </a:extLst>
            </p:cNvPr>
            <p:cNvSpPr/>
            <p:nvPr/>
          </p:nvSpPr>
          <p:spPr>
            <a:xfrm>
              <a:off x="10559323" y="12783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BEF9FE8E-FCB3-5C4E-BC1A-9C824186CCE6}"/>
                </a:ext>
              </a:extLst>
            </p:cNvPr>
            <p:cNvSpPr/>
            <p:nvPr/>
          </p:nvSpPr>
          <p:spPr>
            <a:xfrm>
              <a:off x="10906457" y="553937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9D82253-D1C9-4742-9C51-64FCF121A888}"/>
                </a:ext>
              </a:extLst>
            </p:cNvPr>
            <p:cNvSpPr/>
            <p:nvPr/>
          </p:nvSpPr>
          <p:spPr>
            <a:xfrm>
              <a:off x="10906457" y="915270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8097882D-7F99-4546-B3F4-EA0391AE6485}"/>
                </a:ext>
              </a:extLst>
            </p:cNvPr>
            <p:cNvSpPr/>
            <p:nvPr/>
          </p:nvSpPr>
          <p:spPr>
            <a:xfrm>
              <a:off x="10906457" y="127660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7" name="直线箭头连接符 266">
              <a:extLst>
                <a:ext uri="{FF2B5EF4-FFF2-40B4-BE49-F238E27FC236}">
                  <a16:creationId xmlns:a16="http://schemas.microsoft.com/office/drawing/2014/main" id="{22434B30-BA87-9944-9A41-F8AAF87597DA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109296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03AADA3-00C1-1449-B59E-4A6A80ED43C3}"/>
                </a:ext>
              </a:extLst>
            </p:cNvPr>
            <p:cNvSpPr/>
            <p:nvPr/>
          </p:nvSpPr>
          <p:spPr>
            <a:xfrm>
              <a:off x="10563524" y="2003379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9C54B1E4-68D7-9249-B014-31634F7E4591}"/>
                </a:ext>
              </a:extLst>
            </p:cNvPr>
            <p:cNvSpPr/>
            <p:nvPr/>
          </p:nvSpPr>
          <p:spPr>
            <a:xfrm>
              <a:off x="10910658" y="2001856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3793E36-BF57-864E-8C6E-3E37B22D4A0D}"/>
                </a:ext>
              </a:extLst>
            </p:cNvPr>
            <p:cNvSpPr/>
            <p:nvPr/>
          </p:nvSpPr>
          <p:spPr>
            <a:xfrm>
              <a:off x="9767600" y="307452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62D2666-1348-A14A-966A-78E0F0D6E5EC}"/>
                </a:ext>
              </a:extLst>
            </p:cNvPr>
            <p:cNvSpPr/>
            <p:nvPr/>
          </p:nvSpPr>
          <p:spPr>
            <a:xfrm>
              <a:off x="9767600" y="34300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cxnSp>
          <p:nvCxnSpPr>
            <p:cNvPr id="272" name="直线箭头连接符 271">
              <a:extLst>
                <a:ext uri="{FF2B5EF4-FFF2-40B4-BE49-F238E27FC236}">
                  <a16:creationId xmlns:a16="http://schemas.microsoft.com/office/drawing/2014/main" id="{350F3859-D520-E942-B917-4BCB76C8D84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2174664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D571946-EA86-714D-95DC-6C0B4E80F57B}"/>
                </a:ext>
              </a:extLst>
            </p:cNvPr>
            <p:cNvSpPr/>
            <p:nvPr/>
          </p:nvSpPr>
          <p:spPr>
            <a:xfrm>
              <a:off x="11262139" y="552116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B0BDF7D5-202C-294B-8899-F1D60D587393}"/>
                </a:ext>
              </a:extLst>
            </p:cNvPr>
            <p:cNvSpPr/>
            <p:nvPr/>
          </p:nvSpPr>
          <p:spPr>
            <a:xfrm>
              <a:off x="11262139" y="91344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7E593DA0-7A4E-3B4E-BC99-363FB6534464}"/>
                </a:ext>
              </a:extLst>
            </p:cNvPr>
            <p:cNvSpPr/>
            <p:nvPr/>
          </p:nvSpPr>
          <p:spPr>
            <a:xfrm>
              <a:off x="11262139" y="127478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F126FAE1-75BE-5E46-B898-23AB14EE3CF2}"/>
                </a:ext>
              </a:extLst>
            </p:cNvPr>
            <p:cNvSpPr/>
            <p:nvPr/>
          </p:nvSpPr>
          <p:spPr>
            <a:xfrm>
              <a:off x="11266340" y="2000035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36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0104 0.1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2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关键路径算法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9039" y="1332878"/>
            <a:ext cx="7208353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CriticalPath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GraphAdjList</a:t>
            </a:r>
            <a:r>
              <a:rPr lang="en-US" altLang="zh-CN" sz="1200" dirty="0"/>
              <a:t> GL) </a:t>
            </a:r>
          </a:p>
          <a:p>
            <a:r>
              <a:rPr lang="en-US" altLang="zh-CN" sz="1200" dirty="0"/>
              <a:t>{    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EdgeNode</a:t>
            </a:r>
            <a:r>
              <a:rPr lang="en-US" altLang="zh-CN" sz="1200" dirty="0"/>
              <a:t> *e;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i,gettop,k,j</a:t>
            </a:r>
            <a:r>
              <a:rPr lang="en-US" altLang="zh-CN" sz="1200" dirty="0"/>
              <a:t>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ete,lte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TopologicalSort</a:t>
            </a:r>
            <a:r>
              <a:rPr lang="en-US" altLang="zh-CN" sz="1200" dirty="0"/>
              <a:t>(GL);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=(int *)malloc(GL-&gt;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*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(int));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[GL-&gt;numVertexes-1];</a:t>
            </a:r>
          </a:p>
          <a:p>
            <a:r>
              <a:rPr lang="en-US" altLang="zh-CN" sz="1200" dirty="0"/>
              <a:t>	while(top2!=0)	{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=stack2[top2--];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	{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 &lt;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        </a:t>
            </a:r>
          </a:p>
          <a:p>
            <a:r>
              <a:rPr lang="en-US" altLang="zh-CN" sz="1200" dirty="0"/>
              <a:t>		}   </a:t>
            </a:r>
          </a:p>
          <a:p>
            <a:r>
              <a:rPr lang="en-US" altLang="zh-CN" sz="1200" dirty="0"/>
              <a:t>	}    </a:t>
            </a:r>
          </a:p>
          <a:p>
            <a:r>
              <a:rPr lang="en-US" altLang="zh-CN" sz="1200" dirty="0"/>
              <a:t>	for(j=0; j&lt;GL-&gt;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j++</a:t>
            </a:r>
            <a:r>
              <a:rPr lang="en-US" altLang="zh-CN" sz="1200" dirty="0"/>
              <a:t>) {    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 {      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    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[j];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== 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("&lt;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 - 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&gt; length: %d \n",</a:t>
            </a:r>
          </a:p>
          <a:p>
            <a:r>
              <a:rPr lang="en-US" altLang="zh-CN" sz="1200" dirty="0"/>
              <a:t>				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data,GL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[k].</a:t>
            </a:r>
            <a:r>
              <a:rPr lang="en-US" altLang="zh-CN" sz="1200" dirty="0" err="1"/>
              <a:t>data,e</a:t>
            </a:r>
            <a:r>
              <a:rPr lang="en-US" altLang="zh-CN" sz="1200" dirty="0"/>
              <a:t>-&gt;weight);</a:t>
            </a:r>
          </a:p>
          <a:p>
            <a:r>
              <a:rPr lang="en-US" altLang="zh-CN" sz="1200" dirty="0"/>
              <a:t>		}        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9039" y="3034575"/>
            <a:ext cx="7208352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>
                <a:solidFill>
                  <a:schemeClr val="accent1"/>
                </a:solidFill>
              </a:rPr>
              <a:t>top2=7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7408639" y="5433080"/>
            <a:ext cx="3524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top2=7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gettop</a:t>
            </a:r>
            <a:r>
              <a:rPr kumimoji="1" lang="en-US" altLang="zh-CN" sz="1600" dirty="0">
                <a:solidFill>
                  <a:schemeClr val="accent1"/>
                </a:solidFill>
              </a:rPr>
              <a:t>=7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k=8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3E66BFD6-7E5C-8940-AA12-9266F67A5831}"/>
              </a:ext>
            </a:extLst>
          </p:cNvPr>
          <p:cNvCxnSpPr>
            <a:cxnSpLocks/>
          </p:cNvCxnSpPr>
          <p:nvPr/>
        </p:nvCxnSpPr>
        <p:spPr>
          <a:xfrm flipH="1">
            <a:off x="6876488" y="739348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935D47C-CB00-C744-A3A2-4245DD669889}"/>
              </a:ext>
            </a:extLst>
          </p:cNvPr>
          <p:cNvSpPr txBox="1"/>
          <p:nvPr/>
        </p:nvSpPr>
        <p:spPr>
          <a:xfrm>
            <a:off x="6927782" y="82808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12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FF98C5-CFF1-3B48-9D5F-0B2C233E5278}"/>
              </a:ext>
            </a:extLst>
          </p:cNvPr>
          <p:cNvSpPr txBox="1"/>
          <p:nvPr/>
        </p:nvSpPr>
        <p:spPr>
          <a:xfrm>
            <a:off x="4419617" y="39398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2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C2BAD85-790E-9C44-BB1B-2D69CBB6C28E}"/>
              </a:ext>
            </a:extLst>
          </p:cNvPr>
          <p:cNvCxnSpPr>
            <a:cxnSpLocks/>
          </p:cNvCxnSpPr>
          <p:nvPr/>
        </p:nvCxnSpPr>
        <p:spPr>
          <a:xfrm flipH="1">
            <a:off x="5682699" y="732539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59E249AD-F84E-0340-BEF9-FF2F4EC5D057}"/>
              </a:ext>
            </a:extLst>
          </p:cNvPr>
          <p:cNvCxnSpPr>
            <a:cxnSpLocks/>
          </p:cNvCxnSpPr>
          <p:nvPr/>
        </p:nvCxnSpPr>
        <p:spPr>
          <a:xfrm flipH="1" flipV="1">
            <a:off x="4614618" y="362056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CE74599-2041-3F40-9617-BE577394822C}"/>
              </a:ext>
            </a:extLst>
          </p:cNvPr>
          <p:cNvCxnSpPr>
            <a:cxnSpLocks/>
          </p:cNvCxnSpPr>
          <p:nvPr/>
        </p:nvCxnSpPr>
        <p:spPr>
          <a:xfrm flipH="1" flipV="1">
            <a:off x="5815292" y="262673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96E6A6F-BDE9-C543-84C7-FF688398F642}"/>
              </a:ext>
            </a:extLst>
          </p:cNvPr>
          <p:cNvCxnSpPr>
            <a:cxnSpLocks/>
          </p:cNvCxnSpPr>
          <p:nvPr/>
        </p:nvCxnSpPr>
        <p:spPr>
          <a:xfrm flipH="1" flipV="1">
            <a:off x="4004725" y="711772"/>
            <a:ext cx="328926" cy="2381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4C56DA5B-B990-7649-B3C5-BB7468E61978}"/>
              </a:ext>
            </a:extLst>
          </p:cNvPr>
          <p:cNvCxnSpPr>
            <a:cxnSpLocks/>
          </p:cNvCxnSpPr>
          <p:nvPr/>
        </p:nvCxnSpPr>
        <p:spPr>
          <a:xfrm flipH="1">
            <a:off x="4530465" y="748338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950B9FF-E666-1E41-94D5-3B7FDBFD953C}"/>
              </a:ext>
            </a:extLst>
          </p:cNvPr>
          <p:cNvCxnSpPr>
            <a:cxnSpLocks/>
          </p:cNvCxnSpPr>
          <p:nvPr/>
        </p:nvCxnSpPr>
        <p:spPr>
          <a:xfrm flipH="1">
            <a:off x="5127958" y="344143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6F7AB44-C670-A24C-BB15-F64944F9D6E4}"/>
              </a:ext>
            </a:extLst>
          </p:cNvPr>
          <p:cNvCxnSpPr>
            <a:cxnSpLocks/>
          </p:cNvCxnSpPr>
          <p:nvPr/>
        </p:nvCxnSpPr>
        <p:spPr>
          <a:xfrm flipH="1">
            <a:off x="3939811" y="353614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71ADEBD-68A1-4F49-B09D-57D6251DCA08}"/>
              </a:ext>
            </a:extLst>
          </p:cNvPr>
          <p:cNvSpPr/>
          <p:nvPr/>
        </p:nvSpPr>
        <p:spPr>
          <a:xfrm>
            <a:off x="6097024" y="46407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3DE81EA-9B38-AC44-A0EB-885BB7131E64}"/>
              </a:ext>
            </a:extLst>
          </p:cNvPr>
          <p:cNvSpPr/>
          <p:nvPr/>
        </p:nvSpPr>
        <p:spPr>
          <a:xfrm>
            <a:off x="3716792" y="46630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2C3DF25-886D-1248-BCB1-3A511DAF2673}"/>
              </a:ext>
            </a:extLst>
          </p:cNvPr>
          <p:cNvSpPr/>
          <p:nvPr/>
        </p:nvSpPr>
        <p:spPr>
          <a:xfrm>
            <a:off x="4312387" y="91625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426DC42-821C-2D40-816D-63F5AE747204}"/>
              </a:ext>
            </a:extLst>
          </p:cNvPr>
          <p:cNvSpPr/>
          <p:nvPr/>
        </p:nvSpPr>
        <p:spPr>
          <a:xfrm>
            <a:off x="6644026" y="842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1E79F78-1CF6-E446-A857-85B5A445BDD0}"/>
              </a:ext>
            </a:extLst>
          </p:cNvPr>
          <p:cNvSpPr/>
          <p:nvPr/>
        </p:nvSpPr>
        <p:spPr>
          <a:xfrm>
            <a:off x="5477941" y="85912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7E90A16-9A62-C942-824A-6C19CE5D0D71}"/>
              </a:ext>
            </a:extLst>
          </p:cNvPr>
          <p:cNvSpPr/>
          <p:nvPr/>
        </p:nvSpPr>
        <p:spPr>
          <a:xfrm>
            <a:off x="4312387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EA06327-B7E4-044F-8F7D-E66EC2014806}"/>
              </a:ext>
            </a:extLst>
          </p:cNvPr>
          <p:cNvSpPr/>
          <p:nvPr/>
        </p:nvSpPr>
        <p:spPr>
          <a:xfrm>
            <a:off x="6644026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B22FC82-F566-6844-8F8B-4A01D9EA1CF3}"/>
              </a:ext>
            </a:extLst>
          </p:cNvPr>
          <p:cNvSpPr/>
          <p:nvPr/>
        </p:nvSpPr>
        <p:spPr>
          <a:xfrm>
            <a:off x="4904808" y="466304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86B3AA1-A93E-0348-9687-72F930A790E2}"/>
              </a:ext>
            </a:extLst>
          </p:cNvPr>
          <p:cNvSpPr/>
          <p:nvPr/>
        </p:nvSpPr>
        <p:spPr>
          <a:xfrm>
            <a:off x="5492265" y="87381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578CD69-2ECC-E746-81CC-4B541941679C}"/>
              </a:ext>
            </a:extLst>
          </p:cNvPr>
          <p:cNvSpPr txBox="1"/>
          <p:nvPr/>
        </p:nvSpPr>
        <p:spPr>
          <a:xfrm>
            <a:off x="3716792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971DE1-4D2B-044F-BDD7-3577A3CF95FF}"/>
              </a:ext>
            </a:extLst>
          </p:cNvPr>
          <p:cNvSpPr txBox="1"/>
          <p:nvPr/>
        </p:nvSpPr>
        <p:spPr>
          <a:xfrm>
            <a:off x="4312387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15C1FD8-E513-FC44-B558-FC64A44EC53C}"/>
              </a:ext>
            </a:extLst>
          </p:cNvPr>
          <p:cNvSpPr txBox="1"/>
          <p:nvPr/>
        </p:nvSpPr>
        <p:spPr>
          <a:xfrm>
            <a:off x="4312387" y="89153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2C1B7A2-7300-7D42-BE38-149EA0565A7F}"/>
              </a:ext>
            </a:extLst>
          </p:cNvPr>
          <p:cNvSpPr txBox="1"/>
          <p:nvPr/>
        </p:nvSpPr>
        <p:spPr>
          <a:xfrm>
            <a:off x="4904808" y="5000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211FB02-8E57-B04F-8B60-A3559B213E49}"/>
              </a:ext>
            </a:extLst>
          </p:cNvPr>
          <p:cNvSpPr txBox="1"/>
          <p:nvPr/>
        </p:nvSpPr>
        <p:spPr>
          <a:xfrm>
            <a:off x="3863845" y="312066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0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7196BE9-C4C6-324A-8FD8-5296B09FD5DC}"/>
              </a:ext>
            </a:extLst>
          </p:cNvPr>
          <p:cNvSpPr txBox="1"/>
          <p:nvPr/>
        </p:nvSpPr>
        <p:spPr>
          <a:xfrm>
            <a:off x="5492265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9FC39E8-2485-164F-AC57-45E4CA80D22E}"/>
              </a:ext>
            </a:extLst>
          </p:cNvPr>
          <p:cNvSpPr txBox="1"/>
          <p:nvPr/>
        </p:nvSpPr>
        <p:spPr>
          <a:xfrm>
            <a:off x="6647337" y="88773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57994DE-6D42-D149-A801-59D6AB8E013F}"/>
              </a:ext>
            </a:extLst>
          </p:cNvPr>
          <p:cNvSpPr txBox="1"/>
          <p:nvPr/>
        </p:nvSpPr>
        <p:spPr>
          <a:xfrm>
            <a:off x="6644026" y="11810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50F7F00-8340-D647-BD9B-AFD7857281A9}"/>
              </a:ext>
            </a:extLst>
          </p:cNvPr>
          <p:cNvSpPr txBox="1"/>
          <p:nvPr/>
        </p:nvSpPr>
        <p:spPr>
          <a:xfrm>
            <a:off x="5477941" y="89238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4383746-CFA9-E942-9DC0-CE2FF514D553}"/>
              </a:ext>
            </a:extLst>
          </p:cNvPr>
          <p:cNvSpPr txBox="1"/>
          <p:nvPr/>
        </p:nvSpPr>
        <p:spPr>
          <a:xfrm>
            <a:off x="6092824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156B5CF-01C0-D841-B452-04E275A67F02}"/>
              </a:ext>
            </a:extLst>
          </p:cNvPr>
          <p:cNvSpPr/>
          <p:nvPr/>
        </p:nvSpPr>
        <p:spPr>
          <a:xfrm>
            <a:off x="7289240" y="46407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D144F2D-50D0-354F-9620-1E1D6F483E91}"/>
              </a:ext>
            </a:extLst>
          </p:cNvPr>
          <p:cNvSpPr txBox="1"/>
          <p:nvPr/>
        </p:nvSpPr>
        <p:spPr>
          <a:xfrm>
            <a:off x="7292551" y="49269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8747A50-7DF7-C340-8E77-B85304D675F1}"/>
              </a:ext>
            </a:extLst>
          </p:cNvPr>
          <p:cNvSpPr txBox="1"/>
          <p:nvPr/>
        </p:nvSpPr>
        <p:spPr>
          <a:xfrm>
            <a:off x="3834198" y="7893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46B69FFD-2EEE-1447-9F1B-79E5A87DB8FD}"/>
              </a:ext>
            </a:extLst>
          </p:cNvPr>
          <p:cNvCxnSpPr>
            <a:cxnSpLocks/>
          </p:cNvCxnSpPr>
          <p:nvPr/>
        </p:nvCxnSpPr>
        <p:spPr>
          <a:xfrm flipH="1" flipV="1">
            <a:off x="4656557" y="1045628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0FDB7A5-8CF5-014C-9A3B-5C69B0CA13D0}"/>
              </a:ext>
            </a:extLst>
          </p:cNvPr>
          <p:cNvSpPr txBox="1"/>
          <p:nvPr/>
        </p:nvSpPr>
        <p:spPr>
          <a:xfrm>
            <a:off x="4806403" y="101064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5</a:t>
            </a:r>
            <a:r>
              <a:rPr kumimoji="1" lang="en-US" altLang="zh-CN" sz="700" dirty="0"/>
              <a:t>=7</a:t>
            </a:r>
            <a:endParaRPr kumimoji="1" lang="zh-CN" altLang="en-US" sz="700" dirty="0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A57D0083-8F99-F640-9A72-FFD1A4369C02}"/>
              </a:ext>
            </a:extLst>
          </p:cNvPr>
          <p:cNvCxnSpPr>
            <a:cxnSpLocks/>
          </p:cNvCxnSpPr>
          <p:nvPr/>
        </p:nvCxnSpPr>
        <p:spPr>
          <a:xfrm flipH="1" flipV="1">
            <a:off x="4669344" y="259000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D9514CC-0D4E-654A-8332-9960FCABD1C7}"/>
              </a:ext>
            </a:extLst>
          </p:cNvPr>
          <p:cNvSpPr txBox="1"/>
          <p:nvPr/>
        </p:nvSpPr>
        <p:spPr>
          <a:xfrm>
            <a:off x="4806402" y="87039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3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AD49174-F7FF-124A-B683-DA4A7EB2E038}"/>
              </a:ext>
            </a:extLst>
          </p:cNvPr>
          <p:cNvSpPr txBox="1"/>
          <p:nvPr/>
        </p:nvSpPr>
        <p:spPr>
          <a:xfrm>
            <a:off x="4442132" y="701080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4</a:t>
            </a:r>
            <a:r>
              <a:rPr kumimoji="1" lang="en-US" altLang="zh-CN" sz="700" dirty="0"/>
              <a:t>=8</a:t>
            </a:r>
            <a:endParaRPr kumimoji="1" lang="zh-CN" altLang="en-US" sz="7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55D4E8C-7AD8-F74C-B1F1-14E709142CC5}"/>
              </a:ext>
            </a:extLst>
          </p:cNvPr>
          <p:cNvSpPr txBox="1"/>
          <p:nvPr/>
        </p:nvSpPr>
        <p:spPr>
          <a:xfrm>
            <a:off x="5024311" y="31313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6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59D6F6F-A119-CA4F-9C55-34DF71EB0432}"/>
              </a:ext>
            </a:extLst>
          </p:cNvPr>
          <p:cNvSpPr txBox="1"/>
          <p:nvPr/>
        </p:nvSpPr>
        <p:spPr>
          <a:xfrm>
            <a:off x="5727643" y="8149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9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6C749D2-63F5-2B4A-B477-398CB2A22268}"/>
              </a:ext>
            </a:extLst>
          </p:cNvPr>
          <p:cNvSpPr txBox="1"/>
          <p:nvPr/>
        </p:nvSpPr>
        <p:spPr>
          <a:xfrm>
            <a:off x="5991718" y="89465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7</a:t>
            </a:r>
            <a:r>
              <a:rPr kumimoji="1" lang="en-US" altLang="zh-CN" sz="700" dirty="0"/>
              <a:t>=9</a:t>
            </a:r>
            <a:endParaRPr kumimoji="1" lang="zh-CN" altLang="en-US" sz="7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484F7A7-CD3C-DE43-86E8-479E88DE383A}"/>
              </a:ext>
            </a:extLst>
          </p:cNvPr>
          <p:cNvSpPr txBox="1"/>
          <p:nvPr/>
        </p:nvSpPr>
        <p:spPr>
          <a:xfrm>
            <a:off x="5609863" y="39045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8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E619DFFD-AA2D-4442-823A-32BD20C5C4D4}"/>
              </a:ext>
            </a:extLst>
          </p:cNvPr>
          <p:cNvCxnSpPr>
            <a:cxnSpLocks/>
          </p:cNvCxnSpPr>
          <p:nvPr/>
        </p:nvCxnSpPr>
        <p:spPr>
          <a:xfrm flipH="1" flipV="1">
            <a:off x="5795339" y="364875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06AED0C-414D-FB47-BB7B-C5162FEC1DB5}"/>
              </a:ext>
            </a:extLst>
          </p:cNvPr>
          <p:cNvSpPr txBox="1"/>
          <p:nvPr/>
        </p:nvSpPr>
        <p:spPr>
          <a:xfrm>
            <a:off x="6166313" y="767181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11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3BF40F5B-6CA5-A84C-B5C2-2F758C7BB42F}"/>
              </a:ext>
            </a:extLst>
          </p:cNvPr>
          <p:cNvCxnSpPr>
            <a:cxnSpLocks/>
          </p:cNvCxnSpPr>
          <p:nvPr/>
        </p:nvCxnSpPr>
        <p:spPr>
          <a:xfrm flipH="1" flipV="1">
            <a:off x="6361314" y="73525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9012D94-1F6E-2D48-9EEE-DB98002C8512}"/>
              </a:ext>
            </a:extLst>
          </p:cNvPr>
          <p:cNvCxnSpPr>
            <a:cxnSpLocks/>
          </p:cNvCxnSpPr>
          <p:nvPr/>
        </p:nvCxnSpPr>
        <p:spPr>
          <a:xfrm flipH="1" flipV="1">
            <a:off x="6980934" y="34414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C017D4C-8F96-784E-9DFB-B1D048164B68}"/>
              </a:ext>
            </a:extLst>
          </p:cNvPr>
          <p:cNvSpPr txBox="1"/>
          <p:nvPr/>
        </p:nvSpPr>
        <p:spPr>
          <a:xfrm>
            <a:off x="6944777" y="26576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10</a:t>
            </a:r>
            <a:r>
              <a:rPr kumimoji="1" lang="en-US" altLang="zh-CN" sz="700" dirty="0"/>
              <a:t>=2</a:t>
            </a:r>
            <a:endParaRPr kumimoji="1" lang="zh-CN" altLang="en-US" sz="7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06DE981-3E8E-5648-81C0-6E98AC28F7B6}"/>
              </a:ext>
            </a:extLst>
          </p:cNvPr>
          <p:cNvSpPr/>
          <p:nvPr/>
        </p:nvSpPr>
        <p:spPr>
          <a:xfrm>
            <a:off x="7692174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3660306-CEF2-FA46-8944-09DAC3A858B7}"/>
              </a:ext>
            </a:extLst>
          </p:cNvPr>
          <p:cNvSpPr/>
          <p:nvPr/>
        </p:nvSpPr>
        <p:spPr>
          <a:xfrm>
            <a:off x="8794759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C543201-FA82-C14B-842C-256411D57A9D}"/>
              </a:ext>
            </a:extLst>
          </p:cNvPr>
          <p:cNvSpPr/>
          <p:nvPr/>
        </p:nvSpPr>
        <p:spPr>
          <a:xfrm>
            <a:off x="9170776" y="436874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C352F9B-4FA1-E24F-9B61-5781921715CC}"/>
              </a:ext>
            </a:extLst>
          </p:cNvPr>
          <p:cNvSpPr/>
          <p:nvPr/>
        </p:nvSpPr>
        <p:spPr>
          <a:xfrm>
            <a:off x="9530696" y="4368745"/>
            <a:ext cx="347134" cy="347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94DDC63-4CE1-C343-8BCE-4116BC037C37}"/>
              </a:ext>
            </a:extLst>
          </p:cNvPr>
          <p:cNvSpPr/>
          <p:nvPr/>
        </p:nvSpPr>
        <p:spPr>
          <a:xfrm>
            <a:off x="9904548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85136A3-E375-604E-BC11-6A9BED39B84D}"/>
              </a:ext>
            </a:extLst>
          </p:cNvPr>
          <p:cNvSpPr/>
          <p:nvPr/>
        </p:nvSpPr>
        <p:spPr>
          <a:xfrm>
            <a:off x="10279620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8E23967-4B64-4B4C-9901-BAAD8978B6ED}"/>
              </a:ext>
            </a:extLst>
          </p:cNvPr>
          <p:cNvSpPr/>
          <p:nvPr/>
        </p:nvSpPr>
        <p:spPr>
          <a:xfrm>
            <a:off x="10647746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6B86494-C63F-1C4C-AD10-5B0D4EB825CD}"/>
              </a:ext>
            </a:extLst>
          </p:cNvPr>
          <p:cNvSpPr/>
          <p:nvPr/>
        </p:nvSpPr>
        <p:spPr>
          <a:xfrm>
            <a:off x="11015898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ADBBA06-167D-B447-99A5-2F635C448E0F}"/>
              </a:ext>
            </a:extLst>
          </p:cNvPr>
          <p:cNvSpPr/>
          <p:nvPr/>
        </p:nvSpPr>
        <p:spPr>
          <a:xfrm>
            <a:off x="8061691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5FC6817-366D-504F-8874-462780745BC0}"/>
              </a:ext>
            </a:extLst>
          </p:cNvPr>
          <p:cNvSpPr/>
          <p:nvPr/>
        </p:nvSpPr>
        <p:spPr>
          <a:xfrm>
            <a:off x="8415672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168BF15-4911-DD4F-9BA8-FA0B65FBF7DB}"/>
              </a:ext>
            </a:extLst>
          </p:cNvPr>
          <p:cNvSpPr/>
          <p:nvPr/>
        </p:nvSpPr>
        <p:spPr>
          <a:xfrm>
            <a:off x="7689235" y="473195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83DED4C-B01E-7B4E-B759-87E1EE50A359}"/>
              </a:ext>
            </a:extLst>
          </p:cNvPr>
          <p:cNvSpPr/>
          <p:nvPr/>
        </p:nvSpPr>
        <p:spPr>
          <a:xfrm>
            <a:off x="8791820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27D0610-CE66-8C42-8DAB-1C43FC7B85F3}"/>
              </a:ext>
            </a:extLst>
          </p:cNvPr>
          <p:cNvSpPr/>
          <p:nvPr/>
        </p:nvSpPr>
        <p:spPr>
          <a:xfrm>
            <a:off x="9167837" y="473195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3C086C1-17AB-1C4B-AFB9-C028262A0845}"/>
              </a:ext>
            </a:extLst>
          </p:cNvPr>
          <p:cNvSpPr/>
          <p:nvPr/>
        </p:nvSpPr>
        <p:spPr>
          <a:xfrm>
            <a:off x="9527757" y="4731955"/>
            <a:ext cx="347134" cy="347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D716E12-EBC5-0044-ABFE-9C275D795DE0}"/>
              </a:ext>
            </a:extLst>
          </p:cNvPr>
          <p:cNvSpPr/>
          <p:nvPr/>
        </p:nvSpPr>
        <p:spPr>
          <a:xfrm>
            <a:off x="9901609" y="473195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7200AF-C8E3-B942-94EF-A65E885ED1C0}"/>
              </a:ext>
            </a:extLst>
          </p:cNvPr>
          <p:cNvSpPr/>
          <p:nvPr/>
        </p:nvSpPr>
        <p:spPr>
          <a:xfrm>
            <a:off x="10276681" y="4731955"/>
            <a:ext cx="347134" cy="34713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6534019-2011-7C4E-A032-2EEA6908DEEE}"/>
              </a:ext>
            </a:extLst>
          </p:cNvPr>
          <p:cNvSpPr/>
          <p:nvPr/>
        </p:nvSpPr>
        <p:spPr>
          <a:xfrm>
            <a:off x="10644807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3D57A6-DE1D-9740-9529-D0675A3480ED}"/>
              </a:ext>
            </a:extLst>
          </p:cNvPr>
          <p:cNvSpPr/>
          <p:nvPr/>
        </p:nvSpPr>
        <p:spPr>
          <a:xfrm>
            <a:off x="11012959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B2863E8-6F48-4545-8D7E-B7CB8FA575E7}"/>
              </a:ext>
            </a:extLst>
          </p:cNvPr>
          <p:cNvSpPr/>
          <p:nvPr/>
        </p:nvSpPr>
        <p:spPr>
          <a:xfrm>
            <a:off x="8058752" y="473195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FC7FC03-DA59-D64B-AC64-6BE11763F52D}"/>
              </a:ext>
            </a:extLst>
          </p:cNvPr>
          <p:cNvSpPr/>
          <p:nvPr/>
        </p:nvSpPr>
        <p:spPr>
          <a:xfrm>
            <a:off x="8412733" y="473195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A6182AC-4400-E546-ADD5-DE9EC830352A}"/>
              </a:ext>
            </a:extLst>
          </p:cNvPr>
          <p:cNvSpPr txBox="1"/>
          <p:nvPr/>
        </p:nvSpPr>
        <p:spPr>
          <a:xfrm>
            <a:off x="7337011" y="4404620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etv</a:t>
            </a:r>
            <a:endParaRPr kumimoji="1" lang="zh-CN" altLang="en-US" sz="12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1AD0B04-053D-9041-AACE-A9CB192EDE20}"/>
              </a:ext>
            </a:extLst>
          </p:cNvPr>
          <p:cNvSpPr txBox="1"/>
          <p:nvPr/>
        </p:nvSpPr>
        <p:spPr>
          <a:xfrm>
            <a:off x="7337011" y="4763792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ltv</a:t>
            </a:r>
            <a:endParaRPr kumimoji="1" lang="zh-CN" altLang="en-US" sz="12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07C02E7-BF8E-E643-880C-0D659B99050C}"/>
              </a:ext>
            </a:extLst>
          </p:cNvPr>
          <p:cNvSpPr/>
          <p:nvPr/>
        </p:nvSpPr>
        <p:spPr>
          <a:xfrm>
            <a:off x="7692691" y="4048175"/>
            <a:ext cx="36547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</a:t>
            </a:r>
            <a:r>
              <a:rPr lang="zh-CN" altLang="en-US" sz="1050" dirty="0"/>
              <a:t> ①      ②      ③       ④      ⑤       ⑥      ⑦       ⑧      ⑨      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E0F99A4-E14E-1C46-A098-B45E825AB852}"/>
              </a:ext>
            </a:extLst>
          </p:cNvPr>
          <p:cNvSpPr txBox="1"/>
          <p:nvPr/>
        </p:nvSpPr>
        <p:spPr>
          <a:xfrm>
            <a:off x="7360521" y="4036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B3750270-56CE-704D-8125-3E099BB20732}"/>
              </a:ext>
            </a:extLst>
          </p:cNvPr>
          <p:cNvSpPr/>
          <p:nvPr/>
        </p:nvSpPr>
        <p:spPr>
          <a:xfrm>
            <a:off x="11566811" y="6380557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圆柱体 139">
            <a:extLst>
              <a:ext uri="{FF2B5EF4-FFF2-40B4-BE49-F238E27FC236}">
                <a16:creationId xmlns:a16="http://schemas.microsoft.com/office/drawing/2014/main" id="{828E0CFB-63EE-EA48-884C-B7D9136B72B5}"/>
              </a:ext>
            </a:extLst>
          </p:cNvPr>
          <p:cNvSpPr/>
          <p:nvPr/>
        </p:nvSpPr>
        <p:spPr>
          <a:xfrm>
            <a:off x="11603084" y="2817038"/>
            <a:ext cx="455251" cy="3697183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47B2EDB-DD3F-8F4C-9F37-40DE78D5A84A}"/>
              </a:ext>
            </a:extLst>
          </p:cNvPr>
          <p:cNvSpPr txBox="1"/>
          <p:nvPr/>
        </p:nvSpPr>
        <p:spPr>
          <a:xfrm>
            <a:off x="11558344" y="6499295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stack2</a:t>
            </a:r>
            <a:endParaRPr kumimoji="1" lang="zh-CN" altLang="en-US" sz="1000" dirty="0"/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BABC95B4-48D2-7A41-B550-DE35B5E83F9A}"/>
              </a:ext>
            </a:extLst>
          </p:cNvPr>
          <p:cNvCxnSpPr>
            <a:cxnSpLocks/>
          </p:cNvCxnSpPr>
          <p:nvPr/>
        </p:nvCxnSpPr>
        <p:spPr>
          <a:xfrm>
            <a:off x="11151677" y="4211749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711DB4A-B4A6-394E-A802-2D89A8BD84DD}"/>
              </a:ext>
            </a:extLst>
          </p:cNvPr>
          <p:cNvSpPr txBox="1"/>
          <p:nvPr/>
        </p:nvSpPr>
        <p:spPr>
          <a:xfrm>
            <a:off x="11097886" y="3975724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top2</a:t>
            </a:r>
            <a:endParaRPr kumimoji="1" lang="zh-CN" altLang="en-US" sz="1000" dirty="0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1B3A92EF-75F3-614B-8257-55EBBD3EDB84}"/>
              </a:ext>
            </a:extLst>
          </p:cNvPr>
          <p:cNvGrpSpPr/>
          <p:nvPr/>
        </p:nvGrpSpPr>
        <p:grpSpPr>
          <a:xfrm>
            <a:off x="11656524" y="6101418"/>
            <a:ext cx="348370" cy="344170"/>
            <a:chOff x="1768784" y="3101059"/>
            <a:chExt cx="348370" cy="344170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9C4BE918-C513-934B-AEDB-61C0C31E3F56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44513DE-F430-3049-B79D-212114E7F0C3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62A13773-40F8-D349-8671-390902B01BAB}"/>
              </a:ext>
            </a:extLst>
          </p:cNvPr>
          <p:cNvGrpSpPr/>
          <p:nvPr/>
        </p:nvGrpSpPr>
        <p:grpSpPr>
          <a:xfrm>
            <a:off x="11656524" y="5757985"/>
            <a:ext cx="348370" cy="344170"/>
            <a:chOff x="1768784" y="3101059"/>
            <a:chExt cx="348370" cy="344170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8F2D1384-5BE9-5749-B2CC-6ACCBB054BCF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F5DE1916-72E9-BB4E-A8F0-613108891EB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60E64ED-F2EB-DD43-97A2-0782550316FF}"/>
              </a:ext>
            </a:extLst>
          </p:cNvPr>
          <p:cNvGrpSpPr/>
          <p:nvPr/>
        </p:nvGrpSpPr>
        <p:grpSpPr>
          <a:xfrm>
            <a:off x="11656524" y="5404076"/>
            <a:ext cx="348370" cy="344170"/>
            <a:chOff x="1768784" y="3101059"/>
            <a:chExt cx="348370" cy="344170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2F7FA41-81CB-FC45-B6C2-9BCB56AB0013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BE69D3C-A6A1-C847-830D-96160F6C01F2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6EACBA6-4334-5D4A-A01D-220B9DB3E837}"/>
              </a:ext>
            </a:extLst>
          </p:cNvPr>
          <p:cNvGrpSpPr/>
          <p:nvPr/>
        </p:nvGrpSpPr>
        <p:grpSpPr>
          <a:xfrm>
            <a:off x="11656524" y="5062126"/>
            <a:ext cx="348370" cy="344170"/>
            <a:chOff x="1768784" y="3101059"/>
            <a:chExt cx="348370" cy="344170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76D98235-F731-9441-9BE2-6FFB8FA8424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3C61734-0946-A749-9E47-AD4567C7CEAA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14C15BF-6270-7647-9479-DC9217EE688D}"/>
              </a:ext>
            </a:extLst>
          </p:cNvPr>
          <p:cNvGrpSpPr/>
          <p:nvPr/>
        </p:nvGrpSpPr>
        <p:grpSpPr>
          <a:xfrm>
            <a:off x="11656524" y="4707238"/>
            <a:ext cx="348370" cy="344170"/>
            <a:chOff x="1768784" y="3101059"/>
            <a:chExt cx="348370" cy="344170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295F10A3-675C-D642-A06D-477C44047F54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03ECFBB-A9C2-CE4E-ABD9-2E92BBB3213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2B5493A2-B1F9-D647-82BE-76E35784EF9A}"/>
              </a:ext>
            </a:extLst>
          </p:cNvPr>
          <p:cNvGrpSpPr/>
          <p:nvPr/>
        </p:nvGrpSpPr>
        <p:grpSpPr>
          <a:xfrm>
            <a:off x="11656524" y="4369738"/>
            <a:ext cx="348370" cy="344170"/>
            <a:chOff x="1768784" y="3101059"/>
            <a:chExt cx="348370" cy="344170"/>
          </a:xfrm>
        </p:grpSpPr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7DA2228-6894-BF48-A349-8F9A4DB1485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F100B8EA-3781-0A45-A505-18EB02B2A41B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C259F08-A447-3346-92F4-27608FB96DAC}"/>
              </a:ext>
            </a:extLst>
          </p:cNvPr>
          <p:cNvGrpSpPr/>
          <p:nvPr/>
        </p:nvGrpSpPr>
        <p:grpSpPr>
          <a:xfrm>
            <a:off x="11656524" y="4013797"/>
            <a:ext cx="348370" cy="344170"/>
            <a:chOff x="1768784" y="3101059"/>
            <a:chExt cx="348370" cy="344170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DDAFEE3C-3BA7-6F4E-ABD3-191E0B4F8A6A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BD6C26A-9E52-D74F-AE46-407B638979D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71F8C51-9435-2246-9DA8-C851D910A0B0}"/>
              </a:ext>
            </a:extLst>
          </p:cNvPr>
          <p:cNvGrpSpPr/>
          <p:nvPr/>
        </p:nvGrpSpPr>
        <p:grpSpPr>
          <a:xfrm>
            <a:off x="11656524" y="3659888"/>
            <a:ext cx="348370" cy="344170"/>
            <a:chOff x="1768784" y="3101059"/>
            <a:chExt cx="348370" cy="344170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73575FEF-BD3B-0645-BA71-9A78FF2FC0DC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80CB068B-B76B-EA44-B7E9-992F4D14436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ABF150E-4780-4F41-BB16-DB894D86E1D9}"/>
              </a:ext>
            </a:extLst>
          </p:cNvPr>
          <p:cNvGrpSpPr/>
          <p:nvPr/>
        </p:nvGrpSpPr>
        <p:grpSpPr>
          <a:xfrm>
            <a:off x="11656524" y="3317938"/>
            <a:ext cx="348370" cy="344170"/>
            <a:chOff x="1768784" y="3101059"/>
            <a:chExt cx="348370" cy="344170"/>
          </a:xfrm>
        </p:grpSpPr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DA1BE30E-AD8F-0D42-A8C6-94780464F71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4ABAC91C-0380-6B45-B8BC-F85EF7637674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7D605F5-D392-A348-9C0A-9A9C9BD12603}"/>
              </a:ext>
            </a:extLst>
          </p:cNvPr>
          <p:cNvGrpSpPr/>
          <p:nvPr/>
        </p:nvGrpSpPr>
        <p:grpSpPr>
          <a:xfrm>
            <a:off x="11656524" y="2963050"/>
            <a:ext cx="348370" cy="344170"/>
            <a:chOff x="1768784" y="3101059"/>
            <a:chExt cx="348370" cy="344170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8FAA0476-61C4-1441-9E77-2A80B425A905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11291EDE-205C-6543-8291-13BD71FBF07E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9A7A9B-B50E-5B4D-AD66-FA96CFA12DAE}"/>
              </a:ext>
            </a:extLst>
          </p:cNvPr>
          <p:cNvGrpSpPr/>
          <p:nvPr/>
        </p:nvGrpSpPr>
        <p:grpSpPr>
          <a:xfrm>
            <a:off x="7683393" y="0"/>
            <a:ext cx="4413776" cy="3834545"/>
            <a:chOff x="7199698" y="318314"/>
            <a:chExt cx="4413776" cy="3834545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A310C55-9A5F-1E4C-9A16-838FC093D517}"/>
                </a:ext>
              </a:extLst>
            </p:cNvPr>
            <p:cNvSpPr/>
            <p:nvPr/>
          </p:nvSpPr>
          <p:spPr>
            <a:xfrm>
              <a:off x="7563002" y="54770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FD7F3B5-3814-8945-AC9C-3E1A461F3A8C}"/>
                </a:ext>
              </a:extLst>
            </p:cNvPr>
            <p:cNvSpPr/>
            <p:nvPr/>
          </p:nvSpPr>
          <p:spPr>
            <a:xfrm>
              <a:off x="7563002" y="163094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21EC7C7-3575-E14D-9C89-15E7B6A6C8F0}"/>
                </a:ext>
              </a:extLst>
            </p:cNvPr>
            <p:cNvSpPr/>
            <p:nvPr/>
          </p:nvSpPr>
          <p:spPr>
            <a:xfrm>
              <a:off x="7563002" y="199202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D3CD712-EB77-4743-BA6C-C8ADC65CAF79}"/>
                </a:ext>
              </a:extLst>
            </p:cNvPr>
            <p:cNvSpPr/>
            <p:nvPr/>
          </p:nvSpPr>
          <p:spPr>
            <a:xfrm>
              <a:off x="7563002" y="23531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72497F37-75CB-7F40-A137-8B95756B3EFF}"/>
                </a:ext>
              </a:extLst>
            </p:cNvPr>
            <p:cNvSpPr/>
            <p:nvPr/>
          </p:nvSpPr>
          <p:spPr>
            <a:xfrm>
              <a:off x="7563002" y="271418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052E0B-023D-544B-96D4-8BF86D15D832}"/>
                </a:ext>
              </a:extLst>
            </p:cNvPr>
            <p:cNvSpPr/>
            <p:nvPr/>
          </p:nvSpPr>
          <p:spPr>
            <a:xfrm>
              <a:off x="7563002" y="307526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32D9932-9F4C-AE48-BA18-134E63E465DF}"/>
                </a:ext>
              </a:extLst>
            </p:cNvPr>
            <p:cNvSpPr/>
            <p:nvPr/>
          </p:nvSpPr>
          <p:spPr>
            <a:xfrm>
              <a:off x="7563002" y="343634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88B7F97-42D6-1449-9D10-A81F06CC5BD9}"/>
                </a:ext>
              </a:extLst>
            </p:cNvPr>
            <p:cNvSpPr/>
            <p:nvPr/>
          </p:nvSpPr>
          <p:spPr>
            <a:xfrm>
              <a:off x="7563002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5092720-E7FA-D84F-9361-5146B8AD311D}"/>
                </a:ext>
              </a:extLst>
            </p:cNvPr>
            <p:cNvSpPr txBox="1"/>
            <p:nvPr/>
          </p:nvSpPr>
          <p:spPr>
            <a:xfrm>
              <a:off x="7199698" y="338746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800" dirty="0"/>
                <a:t>下标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1D28D97-FA27-584A-8EE1-76B77F688993}"/>
                </a:ext>
              </a:extLst>
            </p:cNvPr>
            <p:cNvSpPr/>
            <p:nvPr/>
          </p:nvSpPr>
          <p:spPr>
            <a:xfrm>
              <a:off x="7563002" y="90878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CDC603B-AE77-6242-B3F6-C5503C1192C2}"/>
                </a:ext>
              </a:extLst>
            </p:cNvPr>
            <p:cNvSpPr/>
            <p:nvPr/>
          </p:nvSpPr>
          <p:spPr>
            <a:xfrm>
              <a:off x="7563002" y="126986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94C564C8-454D-1B40-AEC4-20536F954AC3}"/>
                </a:ext>
              </a:extLst>
            </p:cNvPr>
            <p:cNvSpPr/>
            <p:nvPr/>
          </p:nvSpPr>
          <p:spPr>
            <a:xfrm>
              <a:off x="9053671" y="554183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86B0943-64DC-C448-9DA0-BB17BF338368}"/>
                </a:ext>
              </a:extLst>
            </p:cNvPr>
            <p:cNvSpPr/>
            <p:nvPr/>
          </p:nvSpPr>
          <p:spPr>
            <a:xfrm>
              <a:off x="9053671" y="163742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725B414-523C-8F46-80C5-3424AD904415}"/>
                </a:ext>
              </a:extLst>
            </p:cNvPr>
            <p:cNvSpPr/>
            <p:nvPr/>
          </p:nvSpPr>
          <p:spPr>
            <a:xfrm>
              <a:off x="9053671" y="1998503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28251A2-2ADB-A74E-99BA-AC4D2CADB885}"/>
                </a:ext>
              </a:extLst>
            </p:cNvPr>
            <p:cNvSpPr/>
            <p:nvPr/>
          </p:nvSpPr>
          <p:spPr>
            <a:xfrm>
              <a:off x="9053671" y="91526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352664A-77A4-B94B-949E-B62C260716E0}"/>
                </a:ext>
              </a:extLst>
            </p:cNvPr>
            <p:cNvSpPr/>
            <p:nvPr/>
          </p:nvSpPr>
          <p:spPr>
            <a:xfrm>
              <a:off x="9053671" y="127634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8F5ACFCD-8DD6-E441-9F63-4F3FED4A6FEE}"/>
                </a:ext>
              </a:extLst>
            </p:cNvPr>
            <p:cNvSpPr txBox="1"/>
            <p:nvPr/>
          </p:nvSpPr>
          <p:spPr>
            <a:xfrm>
              <a:off x="7512026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dirty="0"/>
                <a:t>in</a:t>
              </a:r>
              <a:endParaRPr kumimoji="1" lang="zh-CN" altLang="en-US" sz="800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C3778C30-5970-C947-A458-DC85BD11F5F2}"/>
                </a:ext>
              </a:extLst>
            </p:cNvPr>
            <p:cNvSpPr txBox="1"/>
            <p:nvPr/>
          </p:nvSpPr>
          <p:spPr>
            <a:xfrm>
              <a:off x="8186349" y="321199"/>
              <a:ext cx="58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firstedge</a:t>
              </a:r>
              <a:endParaRPr kumimoji="1" lang="zh-CN" altLang="en-US" sz="800" dirty="0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58FC1060-C4BA-E144-82C8-EDFD05D91368}"/>
                </a:ext>
              </a:extLst>
            </p:cNvPr>
            <p:cNvSpPr txBox="1"/>
            <p:nvPr/>
          </p:nvSpPr>
          <p:spPr>
            <a:xfrm>
              <a:off x="8994222" y="318314"/>
              <a:ext cx="4653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adjvex</a:t>
              </a:r>
              <a:endParaRPr kumimoji="1" lang="zh-CN" altLang="en-US" sz="800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91AE8ED-33C0-D643-90B9-E135C0ADC470}"/>
                </a:ext>
              </a:extLst>
            </p:cNvPr>
            <p:cNvSpPr/>
            <p:nvPr/>
          </p:nvSpPr>
          <p:spPr>
            <a:xfrm>
              <a:off x="7923269" y="54299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E3332F2-F5C3-744D-B6E9-7D8516521D22}"/>
                </a:ext>
              </a:extLst>
            </p:cNvPr>
            <p:cNvSpPr/>
            <p:nvPr/>
          </p:nvSpPr>
          <p:spPr>
            <a:xfrm>
              <a:off x="7923269" y="162623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B27BB3B-A667-CF42-A7B9-C29A93ECA3F0}"/>
                </a:ext>
              </a:extLst>
            </p:cNvPr>
            <p:cNvSpPr/>
            <p:nvPr/>
          </p:nvSpPr>
          <p:spPr>
            <a:xfrm>
              <a:off x="7923269" y="198731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DB9966BC-797F-4445-8C24-724FDA196F90}"/>
                </a:ext>
              </a:extLst>
            </p:cNvPr>
            <p:cNvSpPr/>
            <p:nvPr/>
          </p:nvSpPr>
          <p:spPr>
            <a:xfrm>
              <a:off x="7923269" y="234839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6546E541-7E00-CB4B-A884-FC546767CADB}"/>
                </a:ext>
              </a:extLst>
            </p:cNvPr>
            <p:cNvSpPr/>
            <p:nvPr/>
          </p:nvSpPr>
          <p:spPr>
            <a:xfrm>
              <a:off x="7923269" y="270947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74B09CE-E60B-0A47-B8D6-36D3828525FC}"/>
                </a:ext>
              </a:extLst>
            </p:cNvPr>
            <p:cNvSpPr/>
            <p:nvPr/>
          </p:nvSpPr>
          <p:spPr>
            <a:xfrm>
              <a:off x="7923269" y="307055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80CD17B-C414-0440-AD9B-08B575F464CA}"/>
                </a:ext>
              </a:extLst>
            </p:cNvPr>
            <p:cNvSpPr/>
            <p:nvPr/>
          </p:nvSpPr>
          <p:spPr>
            <a:xfrm>
              <a:off x="7923269" y="343163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67804F37-DF82-AB4B-A82B-69FE2F4DCEE6}"/>
                </a:ext>
              </a:extLst>
            </p:cNvPr>
            <p:cNvSpPr/>
            <p:nvPr/>
          </p:nvSpPr>
          <p:spPr>
            <a:xfrm>
              <a:off x="7923269" y="379271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A20A090-D82C-E84C-B588-541197896FA0}"/>
                </a:ext>
              </a:extLst>
            </p:cNvPr>
            <p:cNvSpPr/>
            <p:nvPr/>
          </p:nvSpPr>
          <p:spPr>
            <a:xfrm>
              <a:off x="7923269" y="90407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5D75ACD-49ED-264D-BC63-7D1A5514C1FF}"/>
                </a:ext>
              </a:extLst>
            </p:cNvPr>
            <p:cNvSpPr/>
            <p:nvPr/>
          </p:nvSpPr>
          <p:spPr>
            <a:xfrm>
              <a:off x="7923269" y="126515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F4C45E6B-2A08-BF47-8623-BADEDC7F7C0C}"/>
                </a:ext>
              </a:extLst>
            </p:cNvPr>
            <p:cNvSpPr txBox="1"/>
            <p:nvPr/>
          </p:nvSpPr>
          <p:spPr>
            <a:xfrm>
              <a:off x="7930568" y="576165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52F7FD84-9787-DC41-ACD0-CECD4FD0E6C4}"/>
                </a:ext>
              </a:extLst>
            </p:cNvPr>
            <p:cNvSpPr txBox="1"/>
            <p:nvPr/>
          </p:nvSpPr>
          <p:spPr>
            <a:xfrm>
              <a:off x="7930116" y="92655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41337FF3-D920-B647-BB1D-B1EA03111AD5}"/>
                </a:ext>
              </a:extLst>
            </p:cNvPr>
            <p:cNvSpPr txBox="1"/>
            <p:nvPr/>
          </p:nvSpPr>
          <p:spPr>
            <a:xfrm>
              <a:off x="7929303" y="12993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86DCD876-C62B-9C41-83ED-6306CF4B70EF}"/>
                </a:ext>
              </a:extLst>
            </p:cNvPr>
            <p:cNvSpPr txBox="1"/>
            <p:nvPr/>
          </p:nvSpPr>
          <p:spPr>
            <a:xfrm>
              <a:off x="7923510" y="16616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0B692E8-21A3-8343-AEFC-5EE4A65DED75}"/>
                </a:ext>
              </a:extLst>
            </p:cNvPr>
            <p:cNvSpPr txBox="1"/>
            <p:nvPr/>
          </p:nvSpPr>
          <p:spPr>
            <a:xfrm>
              <a:off x="7929150" y="2026804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2ECD754E-4FD3-A847-93C2-126347460CA6}"/>
                </a:ext>
              </a:extLst>
            </p:cNvPr>
            <p:cNvSpPr txBox="1"/>
            <p:nvPr/>
          </p:nvSpPr>
          <p:spPr>
            <a:xfrm>
              <a:off x="7939366" y="2373938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125ECC4-FDD4-2F49-BDAF-384992361D7B}"/>
                </a:ext>
              </a:extLst>
            </p:cNvPr>
            <p:cNvSpPr txBox="1"/>
            <p:nvPr/>
          </p:nvSpPr>
          <p:spPr>
            <a:xfrm>
              <a:off x="7930116" y="2738222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1132CA84-F61E-574D-AD03-38C794BDAED2}"/>
                </a:ext>
              </a:extLst>
            </p:cNvPr>
            <p:cNvSpPr txBox="1"/>
            <p:nvPr/>
          </p:nvSpPr>
          <p:spPr>
            <a:xfrm>
              <a:off x="7923510" y="310250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93EA8602-8298-0547-ABB4-500E1030E4FC}"/>
                </a:ext>
              </a:extLst>
            </p:cNvPr>
            <p:cNvSpPr txBox="1"/>
            <p:nvPr/>
          </p:nvSpPr>
          <p:spPr>
            <a:xfrm>
              <a:off x="7930116" y="346880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5DA021A4-7B6D-BF4C-8228-ABBE24C4F21C}"/>
                </a:ext>
              </a:extLst>
            </p:cNvPr>
            <p:cNvSpPr txBox="1"/>
            <p:nvPr/>
          </p:nvSpPr>
          <p:spPr>
            <a:xfrm>
              <a:off x="7923243" y="3833890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CD30AC07-E10C-B642-AF85-D44424492522}"/>
                </a:ext>
              </a:extLst>
            </p:cNvPr>
            <p:cNvSpPr txBox="1"/>
            <p:nvPr/>
          </p:nvSpPr>
          <p:spPr>
            <a:xfrm>
              <a:off x="7898686" y="327152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data</a:t>
              </a:r>
              <a:endParaRPr kumimoji="1" lang="zh-CN" altLang="en-US" sz="800" dirty="0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52DBB66-BF22-914A-A9F3-855E1EB1CB2D}"/>
                </a:ext>
              </a:extLst>
            </p:cNvPr>
            <p:cNvSpPr/>
            <p:nvPr/>
          </p:nvSpPr>
          <p:spPr>
            <a:xfrm>
              <a:off x="8282366" y="1629421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A0AC62A6-02F4-E24B-8CDD-162CCA289721}"/>
                </a:ext>
              </a:extLst>
            </p:cNvPr>
            <p:cNvSpPr/>
            <p:nvPr/>
          </p:nvSpPr>
          <p:spPr>
            <a:xfrm>
              <a:off x="8282366" y="199075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15A93F1-20A2-F940-BB3A-A35EC850383B}"/>
                </a:ext>
              </a:extLst>
            </p:cNvPr>
            <p:cNvSpPr/>
            <p:nvPr/>
          </p:nvSpPr>
          <p:spPr>
            <a:xfrm>
              <a:off x="8282366" y="235208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5B813E8F-DD6F-714F-9866-C032E2D797CB}"/>
                </a:ext>
              </a:extLst>
            </p:cNvPr>
            <p:cNvSpPr/>
            <p:nvPr/>
          </p:nvSpPr>
          <p:spPr>
            <a:xfrm>
              <a:off x="8282366" y="2713420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54D8A51-713B-A240-AFD6-0E707687A93F}"/>
                </a:ext>
              </a:extLst>
            </p:cNvPr>
            <p:cNvSpPr/>
            <p:nvPr/>
          </p:nvSpPr>
          <p:spPr>
            <a:xfrm>
              <a:off x="8282366" y="307475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5640C2F-7964-DF45-BC46-00609473E84F}"/>
                </a:ext>
              </a:extLst>
            </p:cNvPr>
            <p:cNvSpPr/>
            <p:nvPr/>
          </p:nvSpPr>
          <p:spPr>
            <a:xfrm>
              <a:off x="8282366" y="3436086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D6699AD-1904-234A-8467-68C603BFDD35}"/>
                </a:ext>
              </a:extLst>
            </p:cNvPr>
            <p:cNvSpPr/>
            <p:nvPr/>
          </p:nvSpPr>
          <p:spPr>
            <a:xfrm>
              <a:off x="8282366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F618176-5C3C-2841-B6A9-505AECDE8F34}"/>
                </a:ext>
              </a:extLst>
            </p:cNvPr>
            <p:cNvSpPr/>
            <p:nvPr/>
          </p:nvSpPr>
          <p:spPr>
            <a:xfrm>
              <a:off x="8282366" y="54542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A880D57F-8196-914F-9E2D-3B92B37AD366}"/>
                </a:ext>
              </a:extLst>
            </p:cNvPr>
            <p:cNvSpPr/>
            <p:nvPr/>
          </p:nvSpPr>
          <p:spPr>
            <a:xfrm>
              <a:off x="8282366" y="906755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FD6168D3-B556-0C45-9C3C-C5E12E099C5E}"/>
                </a:ext>
              </a:extLst>
            </p:cNvPr>
            <p:cNvSpPr/>
            <p:nvPr/>
          </p:nvSpPr>
          <p:spPr>
            <a:xfrm>
              <a:off x="8282366" y="126808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4" name="直线箭头连接符 223">
              <a:extLst>
                <a:ext uri="{FF2B5EF4-FFF2-40B4-BE49-F238E27FC236}">
                  <a16:creationId xmlns:a16="http://schemas.microsoft.com/office/drawing/2014/main" id="{2A85553C-81CD-A641-BDB0-6E73A7851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72775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线箭头连接符 224">
              <a:extLst>
                <a:ext uri="{FF2B5EF4-FFF2-40B4-BE49-F238E27FC236}">
                  <a16:creationId xmlns:a16="http://schemas.microsoft.com/office/drawing/2014/main" id="{1FBD9870-27D0-0E44-84FA-E83E86559BB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08937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线箭头连接符 225">
              <a:extLst>
                <a:ext uri="{FF2B5EF4-FFF2-40B4-BE49-F238E27FC236}">
                  <a16:creationId xmlns:a16="http://schemas.microsoft.com/office/drawing/2014/main" id="{80AECB1D-1493-1148-8F7E-872D7D26891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44583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线箭头连接符 226">
              <a:extLst>
                <a:ext uri="{FF2B5EF4-FFF2-40B4-BE49-F238E27FC236}">
                  <a16:creationId xmlns:a16="http://schemas.microsoft.com/office/drawing/2014/main" id="{A5821AD9-05E9-DB46-BF40-BC6610A1537E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81004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箭头连接符 227">
              <a:extLst>
                <a:ext uri="{FF2B5EF4-FFF2-40B4-BE49-F238E27FC236}">
                  <a16:creationId xmlns:a16="http://schemas.microsoft.com/office/drawing/2014/main" id="{C7001E59-81DD-CD47-B005-A7CD335FC92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15876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A17A45E9-AE21-B34A-B517-EC6E253C5A24}"/>
                </a:ext>
              </a:extLst>
            </p:cNvPr>
            <p:cNvSpPr/>
            <p:nvPr/>
          </p:nvSpPr>
          <p:spPr>
            <a:xfrm>
              <a:off x="9047555" y="235922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49F12E0-23BC-4443-A16A-EEBFE099251A}"/>
                </a:ext>
              </a:extLst>
            </p:cNvPr>
            <p:cNvSpPr txBox="1"/>
            <p:nvPr/>
          </p:nvSpPr>
          <p:spPr>
            <a:xfrm>
              <a:off x="9053436" y="2405203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1086058-9C89-2543-881F-4911E8F5C04C}"/>
                </a:ext>
              </a:extLst>
            </p:cNvPr>
            <p:cNvSpPr/>
            <p:nvPr/>
          </p:nvSpPr>
          <p:spPr>
            <a:xfrm>
              <a:off x="9053641" y="2709695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60D0940A-2C9D-5149-95A4-E88FCDE4ED71}"/>
                </a:ext>
              </a:extLst>
            </p:cNvPr>
            <p:cNvSpPr/>
            <p:nvPr/>
          </p:nvSpPr>
          <p:spPr>
            <a:xfrm>
              <a:off x="9053641" y="307018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E4BEF5C-7634-8841-A45A-884DB59FA710}"/>
                </a:ext>
              </a:extLst>
            </p:cNvPr>
            <p:cNvSpPr/>
            <p:nvPr/>
          </p:nvSpPr>
          <p:spPr>
            <a:xfrm>
              <a:off x="9053641" y="3431855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5" name="直线箭头连接符 234">
              <a:extLst>
                <a:ext uri="{FF2B5EF4-FFF2-40B4-BE49-F238E27FC236}">
                  <a16:creationId xmlns:a16="http://schemas.microsoft.com/office/drawing/2014/main" id="{EEC5B6C8-9A98-564A-82DD-4BFA2B3CD62B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526695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箭头连接符 235">
              <a:extLst>
                <a:ext uri="{FF2B5EF4-FFF2-40B4-BE49-F238E27FC236}">
                  <a16:creationId xmlns:a16="http://schemas.microsoft.com/office/drawing/2014/main" id="{751AF4A2-BAC9-4E46-A4B0-28BD794A4CDC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88832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箭头连接符 236">
              <a:extLst>
                <a:ext uri="{FF2B5EF4-FFF2-40B4-BE49-F238E27FC236}">
                  <a16:creationId xmlns:a16="http://schemas.microsoft.com/office/drawing/2014/main" id="{901F912D-1950-C248-BADE-3F06FC6B6B9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60899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箭头连接符 237">
              <a:extLst>
                <a:ext uri="{FF2B5EF4-FFF2-40B4-BE49-F238E27FC236}">
                  <a16:creationId xmlns:a16="http://schemas.microsoft.com/office/drawing/2014/main" id="{F81A7F07-9818-1748-8C54-6AB30C28F73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23495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632E650B-D587-924C-A044-56113BC3DA55}"/>
                </a:ext>
              </a:extLst>
            </p:cNvPr>
            <p:cNvSpPr txBox="1"/>
            <p:nvPr/>
          </p:nvSpPr>
          <p:spPr>
            <a:xfrm>
              <a:off x="7229826" y="522020"/>
              <a:ext cx="338554" cy="3630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   ⓪      ①       ②      ③       ④       ⑤       ⑥       ⑦       ⑧      ⑨</a:t>
              </a:r>
              <a:endParaRPr kumimoji="1"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6CC95F42-6D40-2045-BF9E-11ADB7680138}"/>
                </a:ext>
              </a:extLst>
            </p:cNvPr>
            <p:cNvSpPr/>
            <p:nvPr/>
          </p:nvSpPr>
          <p:spPr>
            <a:xfrm>
              <a:off x="9404944" y="55823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47B79BC4-E5BD-C745-BAC9-BAD7410C02E8}"/>
                </a:ext>
              </a:extLst>
            </p:cNvPr>
            <p:cNvSpPr/>
            <p:nvPr/>
          </p:nvSpPr>
          <p:spPr>
            <a:xfrm>
              <a:off x="9404944" y="164147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55656AB-5E18-AE46-8003-5DCCB1057C10}"/>
                </a:ext>
              </a:extLst>
            </p:cNvPr>
            <p:cNvSpPr/>
            <p:nvPr/>
          </p:nvSpPr>
          <p:spPr>
            <a:xfrm>
              <a:off x="9404944" y="2002552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F0AE5B4A-1CE2-C744-B433-442917CE5602}"/>
                </a:ext>
              </a:extLst>
            </p:cNvPr>
            <p:cNvSpPr/>
            <p:nvPr/>
          </p:nvSpPr>
          <p:spPr>
            <a:xfrm>
              <a:off x="9404944" y="919312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DDEF57E-9BA7-EB48-81DA-258CE0C4E9A8}"/>
                </a:ext>
              </a:extLst>
            </p:cNvPr>
            <p:cNvSpPr/>
            <p:nvPr/>
          </p:nvSpPr>
          <p:spPr>
            <a:xfrm>
              <a:off x="9404944" y="128039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FA5A62D9-4C64-2643-9670-41D4AEA72E47}"/>
                </a:ext>
              </a:extLst>
            </p:cNvPr>
            <p:cNvSpPr txBox="1"/>
            <p:nvPr/>
          </p:nvSpPr>
          <p:spPr>
            <a:xfrm>
              <a:off x="9340020" y="322363"/>
              <a:ext cx="499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weight</a:t>
              </a:r>
              <a:endParaRPr kumimoji="1" lang="zh-CN" altLang="en-US" sz="800" dirty="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EC42053-3A25-AC42-8DC0-9047B31EFDDB}"/>
                </a:ext>
              </a:extLst>
            </p:cNvPr>
            <p:cNvSpPr/>
            <p:nvPr/>
          </p:nvSpPr>
          <p:spPr>
            <a:xfrm>
              <a:off x="9404303" y="2363276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089B8E45-5094-B148-BDCA-F21894D58567}"/>
                </a:ext>
              </a:extLst>
            </p:cNvPr>
            <p:cNvSpPr txBox="1"/>
            <p:nvPr/>
          </p:nvSpPr>
          <p:spPr>
            <a:xfrm>
              <a:off x="9404709" y="2409252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D775E7CC-A43B-3B4F-89F0-090271952301}"/>
                </a:ext>
              </a:extLst>
            </p:cNvPr>
            <p:cNvSpPr/>
            <p:nvPr/>
          </p:nvSpPr>
          <p:spPr>
            <a:xfrm>
              <a:off x="9404914" y="271374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086275C3-15D9-E848-BCD6-63CF583453F3}"/>
                </a:ext>
              </a:extLst>
            </p:cNvPr>
            <p:cNvSpPr/>
            <p:nvPr/>
          </p:nvSpPr>
          <p:spPr>
            <a:xfrm>
              <a:off x="9404914" y="307423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5C2E678F-3FDE-374E-AC7A-906A0FC3AF72}"/>
                </a:ext>
              </a:extLst>
            </p:cNvPr>
            <p:cNvSpPr/>
            <p:nvPr/>
          </p:nvSpPr>
          <p:spPr>
            <a:xfrm>
              <a:off x="9404914" y="343590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6C9BC9C4-BB8F-3847-9275-7A5DC8648690}"/>
                </a:ext>
              </a:extLst>
            </p:cNvPr>
            <p:cNvSpPr/>
            <p:nvPr/>
          </p:nvSpPr>
          <p:spPr>
            <a:xfrm>
              <a:off x="9767630" y="1643858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5FFF700-B7EE-B142-B727-A653234EA4E3}"/>
                </a:ext>
              </a:extLst>
            </p:cNvPr>
            <p:cNvSpPr/>
            <p:nvPr/>
          </p:nvSpPr>
          <p:spPr>
            <a:xfrm>
              <a:off x="9767630" y="1999418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EF854A30-7397-7A47-BA57-D3311630B216}"/>
                </a:ext>
              </a:extLst>
            </p:cNvPr>
            <p:cNvSpPr/>
            <p:nvPr/>
          </p:nvSpPr>
          <p:spPr>
            <a:xfrm>
              <a:off x="9767630" y="551901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8D4486FB-816F-554D-ABD9-8C00D1563C22}"/>
                </a:ext>
              </a:extLst>
            </p:cNvPr>
            <p:cNvSpPr/>
            <p:nvPr/>
          </p:nvSpPr>
          <p:spPr>
            <a:xfrm>
              <a:off x="9767630" y="915887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4C9235C7-5B64-0948-9E1A-C8744BEA481E}"/>
                </a:ext>
              </a:extLst>
            </p:cNvPr>
            <p:cNvSpPr/>
            <p:nvPr/>
          </p:nvSpPr>
          <p:spPr>
            <a:xfrm>
              <a:off x="9767630" y="128829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>
              <a:extLst>
                <a:ext uri="{FF2B5EF4-FFF2-40B4-BE49-F238E27FC236}">
                  <a16:creationId xmlns:a16="http://schemas.microsoft.com/office/drawing/2014/main" id="{04418315-3E0E-544A-A183-40E91CDAE8E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751467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箭头连接符 256">
              <a:extLst>
                <a:ext uri="{FF2B5EF4-FFF2-40B4-BE49-F238E27FC236}">
                  <a16:creationId xmlns:a16="http://schemas.microsoft.com/office/drawing/2014/main" id="{5942E74F-FB43-2C4C-826B-56AEF2CD06C3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43820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617F3A92-7CF4-CC47-87AD-3D9A3E5B9906}"/>
                </a:ext>
              </a:extLst>
            </p:cNvPr>
            <p:cNvSpPr txBox="1"/>
            <p:nvPr/>
          </p:nvSpPr>
          <p:spPr>
            <a:xfrm>
              <a:off x="9738181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next</a:t>
              </a:r>
              <a:endParaRPr kumimoji="1" lang="zh-CN" altLang="en-US" sz="8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B7C6DFE2-92D5-134F-A5F7-01CF1D510347}"/>
                </a:ext>
              </a:extLst>
            </p:cNvPr>
            <p:cNvSpPr/>
            <p:nvPr/>
          </p:nvSpPr>
          <p:spPr>
            <a:xfrm>
              <a:off x="9762527" y="23634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CBB88541-CBCF-3F43-93EF-D717DAF880CE}"/>
                </a:ext>
              </a:extLst>
            </p:cNvPr>
            <p:cNvSpPr/>
            <p:nvPr/>
          </p:nvSpPr>
          <p:spPr>
            <a:xfrm>
              <a:off x="9767600" y="271896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42C1989F-A73E-C24D-9875-10A525F3835C}"/>
                </a:ext>
              </a:extLst>
            </p:cNvPr>
            <p:cNvSpPr/>
            <p:nvPr/>
          </p:nvSpPr>
          <p:spPr>
            <a:xfrm>
              <a:off x="10559323" y="556219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98005DF7-C5E6-D148-9359-00E0E81EBCEE}"/>
                </a:ext>
              </a:extLst>
            </p:cNvPr>
            <p:cNvSpPr/>
            <p:nvPr/>
          </p:nvSpPr>
          <p:spPr>
            <a:xfrm>
              <a:off x="10559323" y="91729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79BAD22A-C67F-FC47-B9EC-6981FC4F7A55}"/>
                </a:ext>
              </a:extLst>
            </p:cNvPr>
            <p:cNvSpPr/>
            <p:nvPr/>
          </p:nvSpPr>
          <p:spPr>
            <a:xfrm>
              <a:off x="10559323" y="12783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BEF9FE8E-FCB3-5C4E-BC1A-9C824186CCE6}"/>
                </a:ext>
              </a:extLst>
            </p:cNvPr>
            <p:cNvSpPr/>
            <p:nvPr/>
          </p:nvSpPr>
          <p:spPr>
            <a:xfrm>
              <a:off x="10906457" y="553937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9D82253-D1C9-4742-9C51-64FCF121A888}"/>
                </a:ext>
              </a:extLst>
            </p:cNvPr>
            <p:cNvSpPr/>
            <p:nvPr/>
          </p:nvSpPr>
          <p:spPr>
            <a:xfrm>
              <a:off x="10906457" y="915270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8097882D-7F99-4546-B3F4-EA0391AE6485}"/>
                </a:ext>
              </a:extLst>
            </p:cNvPr>
            <p:cNvSpPr/>
            <p:nvPr/>
          </p:nvSpPr>
          <p:spPr>
            <a:xfrm>
              <a:off x="10906457" y="127660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7" name="直线箭头连接符 266">
              <a:extLst>
                <a:ext uri="{FF2B5EF4-FFF2-40B4-BE49-F238E27FC236}">
                  <a16:creationId xmlns:a16="http://schemas.microsoft.com/office/drawing/2014/main" id="{22434B30-BA87-9944-9A41-F8AAF87597DA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109296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03AADA3-00C1-1449-B59E-4A6A80ED43C3}"/>
                </a:ext>
              </a:extLst>
            </p:cNvPr>
            <p:cNvSpPr/>
            <p:nvPr/>
          </p:nvSpPr>
          <p:spPr>
            <a:xfrm>
              <a:off x="10563524" y="2003379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9C54B1E4-68D7-9249-B014-31634F7E4591}"/>
                </a:ext>
              </a:extLst>
            </p:cNvPr>
            <p:cNvSpPr/>
            <p:nvPr/>
          </p:nvSpPr>
          <p:spPr>
            <a:xfrm>
              <a:off x="10910658" y="2001856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3793E36-BF57-864E-8C6E-3E37B22D4A0D}"/>
                </a:ext>
              </a:extLst>
            </p:cNvPr>
            <p:cNvSpPr/>
            <p:nvPr/>
          </p:nvSpPr>
          <p:spPr>
            <a:xfrm>
              <a:off x="9767600" y="307452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62D2666-1348-A14A-966A-78E0F0D6E5EC}"/>
                </a:ext>
              </a:extLst>
            </p:cNvPr>
            <p:cNvSpPr/>
            <p:nvPr/>
          </p:nvSpPr>
          <p:spPr>
            <a:xfrm>
              <a:off x="9767600" y="34300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cxnSp>
          <p:nvCxnSpPr>
            <p:cNvPr id="272" name="直线箭头连接符 271">
              <a:extLst>
                <a:ext uri="{FF2B5EF4-FFF2-40B4-BE49-F238E27FC236}">
                  <a16:creationId xmlns:a16="http://schemas.microsoft.com/office/drawing/2014/main" id="{350F3859-D520-E942-B917-4BCB76C8D84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2174664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D571946-EA86-714D-95DC-6C0B4E80F57B}"/>
                </a:ext>
              </a:extLst>
            </p:cNvPr>
            <p:cNvSpPr/>
            <p:nvPr/>
          </p:nvSpPr>
          <p:spPr>
            <a:xfrm>
              <a:off x="11262139" y="552116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B0BDF7D5-202C-294B-8899-F1D60D587393}"/>
                </a:ext>
              </a:extLst>
            </p:cNvPr>
            <p:cNvSpPr/>
            <p:nvPr/>
          </p:nvSpPr>
          <p:spPr>
            <a:xfrm>
              <a:off x="11262139" y="91344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7E593DA0-7A4E-3B4E-BC99-363FB6534464}"/>
                </a:ext>
              </a:extLst>
            </p:cNvPr>
            <p:cNvSpPr/>
            <p:nvPr/>
          </p:nvSpPr>
          <p:spPr>
            <a:xfrm>
              <a:off x="11262139" y="127478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F126FAE1-75BE-5E46-B898-23AB14EE3CF2}"/>
                </a:ext>
              </a:extLst>
            </p:cNvPr>
            <p:cNvSpPr/>
            <p:nvPr/>
          </p:nvSpPr>
          <p:spPr>
            <a:xfrm>
              <a:off x="11266340" y="2000035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9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0104 0.1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2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关键路径算法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9039" y="1332878"/>
            <a:ext cx="7208353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CriticalPath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GraphAdjList</a:t>
            </a:r>
            <a:r>
              <a:rPr lang="en-US" altLang="zh-CN" sz="1200" dirty="0"/>
              <a:t> GL) </a:t>
            </a:r>
          </a:p>
          <a:p>
            <a:r>
              <a:rPr lang="en-US" altLang="zh-CN" sz="1200" dirty="0"/>
              <a:t>{    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EdgeNode</a:t>
            </a:r>
            <a:r>
              <a:rPr lang="en-US" altLang="zh-CN" sz="1200" dirty="0"/>
              <a:t> *e;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i,gettop,k,j</a:t>
            </a:r>
            <a:r>
              <a:rPr lang="en-US" altLang="zh-CN" sz="1200" dirty="0"/>
              <a:t>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ete,lte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TopologicalSort</a:t>
            </a:r>
            <a:r>
              <a:rPr lang="en-US" altLang="zh-CN" sz="1200" dirty="0"/>
              <a:t>(GL);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=(int *)malloc(GL-&gt;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*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(int));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[GL-&gt;numVertexes-1];</a:t>
            </a:r>
          </a:p>
          <a:p>
            <a:r>
              <a:rPr lang="en-US" altLang="zh-CN" sz="1200" dirty="0"/>
              <a:t>	while(top2!=0)	{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=stack2[top2--];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	{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 &lt;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        </a:t>
            </a:r>
          </a:p>
          <a:p>
            <a:r>
              <a:rPr lang="en-US" altLang="zh-CN" sz="1200" dirty="0"/>
              <a:t>		}   </a:t>
            </a:r>
          </a:p>
          <a:p>
            <a:r>
              <a:rPr lang="en-US" altLang="zh-CN" sz="1200" dirty="0"/>
              <a:t>	}    </a:t>
            </a:r>
          </a:p>
          <a:p>
            <a:r>
              <a:rPr lang="en-US" altLang="zh-CN" sz="1200" dirty="0"/>
              <a:t>	for(j=0; j&lt;GL-&gt;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j++</a:t>
            </a:r>
            <a:r>
              <a:rPr lang="en-US" altLang="zh-CN" sz="1200" dirty="0"/>
              <a:t>) {    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 {      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    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[j];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== 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("&lt;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 - 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&gt; length: %d \n",</a:t>
            </a:r>
          </a:p>
          <a:p>
            <a:r>
              <a:rPr lang="en-US" altLang="zh-CN" sz="1200" dirty="0"/>
              <a:t>				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data,GL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[k].</a:t>
            </a:r>
            <a:r>
              <a:rPr lang="en-US" altLang="zh-CN" sz="1200" dirty="0" err="1"/>
              <a:t>data,e</a:t>
            </a:r>
            <a:r>
              <a:rPr lang="en-US" altLang="zh-CN" sz="1200" dirty="0"/>
              <a:t>-&gt;weight);</a:t>
            </a:r>
          </a:p>
          <a:p>
            <a:r>
              <a:rPr lang="en-US" altLang="zh-CN" sz="1200" dirty="0"/>
              <a:t>		}        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9039" y="3034575"/>
            <a:ext cx="7208352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>
                <a:solidFill>
                  <a:schemeClr val="accent1"/>
                </a:solidFill>
              </a:rPr>
              <a:t>top2=6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7408639" y="5433080"/>
            <a:ext cx="3524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top2=6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gettop</a:t>
            </a:r>
            <a:r>
              <a:rPr kumimoji="1" lang="en-US" altLang="zh-CN" sz="1600" dirty="0">
                <a:solidFill>
                  <a:schemeClr val="accent1"/>
                </a:solidFill>
              </a:rPr>
              <a:t>=5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k=7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3E66BFD6-7E5C-8940-AA12-9266F67A5831}"/>
              </a:ext>
            </a:extLst>
          </p:cNvPr>
          <p:cNvCxnSpPr>
            <a:cxnSpLocks/>
          </p:cNvCxnSpPr>
          <p:nvPr/>
        </p:nvCxnSpPr>
        <p:spPr>
          <a:xfrm flipH="1">
            <a:off x="6876488" y="739348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935D47C-CB00-C744-A3A2-4245DD669889}"/>
              </a:ext>
            </a:extLst>
          </p:cNvPr>
          <p:cNvSpPr txBox="1"/>
          <p:nvPr/>
        </p:nvSpPr>
        <p:spPr>
          <a:xfrm>
            <a:off x="6927782" y="82808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12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FF98C5-CFF1-3B48-9D5F-0B2C233E5278}"/>
              </a:ext>
            </a:extLst>
          </p:cNvPr>
          <p:cNvSpPr txBox="1"/>
          <p:nvPr/>
        </p:nvSpPr>
        <p:spPr>
          <a:xfrm>
            <a:off x="4419617" y="39398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2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C2BAD85-790E-9C44-BB1B-2D69CBB6C28E}"/>
              </a:ext>
            </a:extLst>
          </p:cNvPr>
          <p:cNvCxnSpPr>
            <a:cxnSpLocks/>
          </p:cNvCxnSpPr>
          <p:nvPr/>
        </p:nvCxnSpPr>
        <p:spPr>
          <a:xfrm flipH="1">
            <a:off x="5682699" y="732539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59E249AD-F84E-0340-BEF9-FF2F4EC5D057}"/>
              </a:ext>
            </a:extLst>
          </p:cNvPr>
          <p:cNvCxnSpPr>
            <a:cxnSpLocks/>
          </p:cNvCxnSpPr>
          <p:nvPr/>
        </p:nvCxnSpPr>
        <p:spPr>
          <a:xfrm flipH="1" flipV="1">
            <a:off x="4614618" y="362056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CE74599-2041-3F40-9617-BE577394822C}"/>
              </a:ext>
            </a:extLst>
          </p:cNvPr>
          <p:cNvCxnSpPr>
            <a:cxnSpLocks/>
          </p:cNvCxnSpPr>
          <p:nvPr/>
        </p:nvCxnSpPr>
        <p:spPr>
          <a:xfrm flipH="1" flipV="1">
            <a:off x="5815292" y="262673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96E6A6F-BDE9-C543-84C7-FF688398F642}"/>
              </a:ext>
            </a:extLst>
          </p:cNvPr>
          <p:cNvCxnSpPr>
            <a:cxnSpLocks/>
          </p:cNvCxnSpPr>
          <p:nvPr/>
        </p:nvCxnSpPr>
        <p:spPr>
          <a:xfrm flipH="1" flipV="1">
            <a:off x="4004725" y="711772"/>
            <a:ext cx="328926" cy="2381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4C56DA5B-B990-7649-B3C5-BB7468E61978}"/>
              </a:ext>
            </a:extLst>
          </p:cNvPr>
          <p:cNvCxnSpPr>
            <a:cxnSpLocks/>
          </p:cNvCxnSpPr>
          <p:nvPr/>
        </p:nvCxnSpPr>
        <p:spPr>
          <a:xfrm flipH="1">
            <a:off x="4530465" y="748338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950B9FF-E666-1E41-94D5-3B7FDBFD953C}"/>
              </a:ext>
            </a:extLst>
          </p:cNvPr>
          <p:cNvCxnSpPr>
            <a:cxnSpLocks/>
          </p:cNvCxnSpPr>
          <p:nvPr/>
        </p:nvCxnSpPr>
        <p:spPr>
          <a:xfrm flipH="1">
            <a:off x="5127958" y="344143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6F7AB44-C670-A24C-BB15-F64944F9D6E4}"/>
              </a:ext>
            </a:extLst>
          </p:cNvPr>
          <p:cNvCxnSpPr>
            <a:cxnSpLocks/>
          </p:cNvCxnSpPr>
          <p:nvPr/>
        </p:nvCxnSpPr>
        <p:spPr>
          <a:xfrm flipH="1">
            <a:off x="3939811" y="353614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71ADEBD-68A1-4F49-B09D-57D6251DCA08}"/>
              </a:ext>
            </a:extLst>
          </p:cNvPr>
          <p:cNvSpPr/>
          <p:nvPr/>
        </p:nvSpPr>
        <p:spPr>
          <a:xfrm>
            <a:off x="6097024" y="46407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3DE81EA-9B38-AC44-A0EB-885BB7131E64}"/>
              </a:ext>
            </a:extLst>
          </p:cNvPr>
          <p:cNvSpPr/>
          <p:nvPr/>
        </p:nvSpPr>
        <p:spPr>
          <a:xfrm>
            <a:off x="3716792" y="46630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2C3DF25-886D-1248-BCB1-3A511DAF2673}"/>
              </a:ext>
            </a:extLst>
          </p:cNvPr>
          <p:cNvSpPr/>
          <p:nvPr/>
        </p:nvSpPr>
        <p:spPr>
          <a:xfrm>
            <a:off x="4312387" y="91625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426DC42-821C-2D40-816D-63F5AE747204}"/>
              </a:ext>
            </a:extLst>
          </p:cNvPr>
          <p:cNvSpPr/>
          <p:nvPr/>
        </p:nvSpPr>
        <p:spPr>
          <a:xfrm>
            <a:off x="6644026" y="842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1E79F78-1CF6-E446-A857-85B5A445BDD0}"/>
              </a:ext>
            </a:extLst>
          </p:cNvPr>
          <p:cNvSpPr/>
          <p:nvPr/>
        </p:nvSpPr>
        <p:spPr>
          <a:xfrm>
            <a:off x="5477941" y="85912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7E90A16-9A62-C942-824A-6C19CE5D0D71}"/>
              </a:ext>
            </a:extLst>
          </p:cNvPr>
          <p:cNvSpPr/>
          <p:nvPr/>
        </p:nvSpPr>
        <p:spPr>
          <a:xfrm>
            <a:off x="4312387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EA06327-B7E4-044F-8F7D-E66EC2014806}"/>
              </a:ext>
            </a:extLst>
          </p:cNvPr>
          <p:cNvSpPr/>
          <p:nvPr/>
        </p:nvSpPr>
        <p:spPr>
          <a:xfrm>
            <a:off x="6644026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B22FC82-F566-6844-8F8B-4A01D9EA1CF3}"/>
              </a:ext>
            </a:extLst>
          </p:cNvPr>
          <p:cNvSpPr/>
          <p:nvPr/>
        </p:nvSpPr>
        <p:spPr>
          <a:xfrm>
            <a:off x="4904808" y="466304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86B3AA1-A93E-0348-9687-72F930A790E2}"/>
              </a:ext>
            </a:extLst>
          </p:cNvPr>
          <p:cNvSpPr/>
          <p:nvPr/>
        </p:nvSpPr>
        <p:spPr>
          <a:xfrm>
            <a:off x="5492265" y="87381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578CD69-2ECC-E746-81CC-4B541941679C}"/>
              </a:ext>
            </a:extLst>
          </p:cNvPr>
          <p:cNvSpPr txBox="1"/>
          <p:nvPr/>
        </p:nvSpPr>
        <p:spPr>
          <a:xfrm>
            <a:off x="3716792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971DE1-4D2B-044F-BDD7-3577A3CF95FF}"/>
              </a:ext>
            </a:extLst>
          </p:cNvPr>
          <p:cNvSpPr txBox="1"/>
          <p:nvPr/>
        </p:nvSpPr>
        <p:spPr>
          <a:xfrm>
            <a:off x="4312387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15C1FD8-E513-FC44-B558-FC64A44EC53C}"/>
              </a:ext>
            </a:extLst>
          </p:cNvPr>
          <p:cNvSpPr txBox="1"/>
          <p:nvPr/>
        </p:nvSpPr>
        <p:spPr>
          <a:xfrm>
            <a:off x="4312387" y="89153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2C1B7A2-7300-7D42-BE38-149EA0565A7F}"/>
              </a:ext>
            </a:extLst>
          </p:cNvPr>
          <p:cNvSpPr txBox="1"/>
          <p:nvPr/>
        </p:nvSpPr>
        <p:spPr>
          <a:xfrm>
            <a:off x="4904808" y="5000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211FB02-8E57-B04F-8B60-A3559B213E49}"/>
              </a:ext>
            </a:extLst>
          </p:cNvPr>
          <p:cNvSpPr txBox="1"/>
          <p:nvPr/>
        </p:nvSpPr>
        <p:spPr>
          <a:xfrm>
            <a:off x="3863845" y="312066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0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7196BE9-C4C6-324A-8FD8-5296B09FD5DC}"/>
              </a:ext>
            </a:extLst>
          </p:cNvPr>
          <p:cNvSpPr txBox="1"/>
          <p:nvPr/>
        </p:nvSpPr>
        <p:spPr>
          <a:xfrm>
            <a:off x="5492265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9FC39E8-2485-164F-AC57-45E4CA80D22E}"/>
              </a:ext>
            </a:extLst>
          </p:cNvPr>
          <p:cNvSpPr txBox="1"/>
          <p:nvPr/>
        </p:nvSpPr>
        <p:spPr>
          <a:xfrm>
            <a:off x="6647337" y="88773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57994DE-6D42-D149-A801-59D6AB8E013F}"/>
              </a:ext>
            </a:extLst>
          </p:cNvPr>
          <p:cNvSpPr txBox="1"/>
          <p:nvPr/>
        </p:nvSpPr>
        <p:spPr>
          <a:xfrm>
            <a:off x="6644026" y="11810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50F7F00-8340-D647-BD9B-AFD7857281A9}"/>
              </a:ext>
            </a:extLst>
          </p:cNvPr>
          <p:cNvSpPr txBox="1"/>
          <p:nvPr/>
        </p:nvSpPr>
        <p:spPr>
          <a:xfrm>
            <a:off x="5477941" y="89238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4383746-CFA9-E942-9DC0-CE2FF514D553}"/>
              </a:ext>
            </a:extLst>
          </p:cNvPr>
          <p:cNvSpPr txBox="1"/>
          <p:nvPr/>
        </p:nvSpPr>
        <p:spPr>
          <a:xfrm>
            <a:off x="6092824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156B5CF-01C0-D841-B452-04E275A67F02}"/>
              </a:ext>
            </a:extLst>
          </p:cNvPr>
          <p:cNvSpPr/>
          <p:nvPr/>
        </p:nvSpPr>
        <p:spPr>
          <a:xfrm>
            <a:off x="7289240" y="46407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D144F2D-50D0-354F-9620-1E1D6F483E91}"/>
              </a:ext>
            </a:extLst>
          </p:cNvPr>
          <p:cNvSpPr txBox="1"/>
          <p:nvPr/>
        </p:nvSpPr>
        <p:spPr>
          <a:xfrm>
            <a:off x="7292551" y="49269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8747A50-7DF7-C340-8E77-B85304D675F1}"/>
              </a:ext>
            </a:extLst>
          </p:cNvPr>
          <p:cNvSpPr txBox="1"/>
          <p:nvPr/>
        </p:nvSpPr>
        <p:spPr>
          <a:xfrm>
            <a:off x="3834198" y="7893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46B69FFD-2EEE-1447-9F1B-79E5A87DB8FD}"/>
              </a:ext>
            </a:extLst>
          </p:cNvPr>
          <p:cNvCxnSpPr>
            <a:cxnSpLocks/>
          </p:cNvCxnSpPr>
          <p:nvPr/>
        </p:nvCxnSpPr>
        <p:spPr>
          <a:xfrm flipH="1" flipV="1">
            <a:off x="4656557" y="1045628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0FDB7A5-8CF5-014C-9A3B-5C69B0CA13D0}"/>
              </a:ext>
            </a:extLst>
          </p:cNvPr>
          <p:cNvSpPr txBox="1"/>
          <p:nvPr/>
        </p:nvSpPr>
        <p:spPr>
          <a:xfrm>
            <a:off x="4806403" y="101064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5</a:t>
            </a:r>
            <a:r>
              <a:rPr kumimoji="1" lang="en-US" altLang="zh-CN" sz="700" dirty="0"/>
              <a:t>=7</a:t>
            </a:r>
            <a:endParaRPr kumimoji="1" lang="zh-CN" altLang="en-US" sz="700" dirty="0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A57D0083-8F99-F640-9A72-FFD1A4369C02}"/>
              </a:ext>
            </a:extLst>
          </p:cNvPr>
          <p:cNvCxnSpPr>
            <a:cxnSpLocks/>
          </p:cNvCxnSpPr>
          <p:nvPr/>
        </p:nvCxnSpPr>
        <p:spPr>
          <a:xfrm flipH="1" flipV="1">
            <a:off x="4669344" y="259000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D9514CC-0D4E-654A-8332-9960FCABD1C7}"/>
              </a:ext>
            </a:extLst>
          </p:cNvPr>
          <p:cNvSpPr txBox="1"/>
          <p:nvPr/>
        </p:nvSpPr>
        <p:spPr>
          <a:xfrm>
            <a:off x="4806402" y="87039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3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AD49174-F7FF-124A-B683-DA4A7EB2E038}"/>
              </a:ext>
            </a:extLst>
          </p:cNvPr>
          <p:cNvSpPr txBox="1"/>
          <p:nvPr/>
        </p:nvSpPr>
        <p:spPr>
          <a:xfrm>
            <a:off x="4442132" y="701080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4</a:t>
            </a:r>
            <a:r>
              <a:rPr kumimoji="1" lang="en-US" altLang="zh-CN" sz="700" dirty="0"/>
              <a:t>=8</a:t>
            </a:r>
            <a:endParaRPr kumimoji="1" lang="zh-CN" altLang="en-US" sz="7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55D4E8C-7AD8-F74C-B1F1-14E709142CC5}"/>
              </a:ext>
            </a:extLst>
          </p:cNvPr>
          <p:cNvSpPr txBox="1"/>
          <p:nvPr/>
        </p:nvSpPr>
        <p:spPr>
          <a:xfrm>
            <a:off x="5024311" y="31313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6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59D6F6F-A119-CA4F-9C55-34DF71EB0432}"/>
              </a:ext>
            </a:extLst>
          </p:cNvPr>
          <p:cNvSpPr txBox="1"/>
          <p:nvPr/>
        </p:nvSpPr>
        <p:spPr>
          <a:xfrm>
            <a:off x="5727643" y="8149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9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6C749D2-63F5-2B4A-B477-398CB2A22268}"/>
              </a:ext>
            </a:extLst>
          </p:cNvPr>
          <p:cNvSpPr txBox="1"/>
          <p:nvPr/>
        </p:nvSpPr>
        <p:spPr>
          <a:xfrm>
            <a:off x="5991718" y="89465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7</a:t>
            </a:r>
            <a:r>
              <a:rPr kumimoji="1" lang="en-US" altLang="zh-CN" sz="700" dirty="0"/>
              <a:t>=9</a:t>
            </a:r>
            <a:endParaRPr kumimoji="1" lang="zh-CN" altLang="en-US" sz="7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484F7A7-CD3C-DE43-86E8-479E88DE383A}"/>
              </a:ext>
            </a:extLst>
          </p:cNvPr>
          <p:cNvSpPr txBox="1"/>
          <p:nvPr/>
        </p:nvSpPr>
        <p:spPr>
          <a:xfrm>
            <a:off x="5609863" y="39045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8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E619DFFD-AA2D-4442-823A-32BD20C5C4D4}"/>
              </a:ext>
            </a:extLst>
          </p:cNvPr>
          <p:cNvCxnSpPr>
            <a:cxnSpLocks/>
          </p:cNvCxnSpPr>
          <p:nvPr/>
        </p:nvCxnSpPr>
        <p:spPr>
          <a:xfrm flipH="1" flipV="1">
            <a:off x="5795339" y="364875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06AED0C-414D-FB47-BB7B-C5162FEC1DB5}"/>
              </a:ext>
            </a:extLst>
          </p:cNvPr>
          <p:cNvSpPr txBox="1"/>
          <p:nvPr/>
        </p:nvSpPr>
        <p:spPr>
          <a:xfrm>
            <a:off x="6166313" y="767181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11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3BF40F5B-6CA5-A84C-B5C2-2F758C7BB42F}"/>
              </a:ext>
            </a:extLst>
          </p:cNvPr>
          <p:cNvCxnSpPr>
            <a:cxnSpLocks/>
          </p:cNvCxnSpPr>
          <p:nvPr/>
        </p:nvCxnSpPr>
        <p:spPr>
          <a:xfrm flipH="1" flipV="1">
            <a:off x="6361314" y="73525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9012D94-1F6E-2D48-9EEE-DB98002C8512}"/>
              </a:ext>
            </a:extLst>
          </p:cNvPr>
          <p:cNvCxnSpPr>
            <a:cxnSpLocks/>
          </p:cNvCxnSpPr>
          <p:nvPr/>
        </p:nvCxnSpPr>
        <p:spPr>
          <a:xfrm flipH="1" flipV="1">
            <a:off x="6980934" y="34414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C017D4C-8F96-784E-9DFB-B1D048164B68}"/>
              </a:ext>
            </a:extLst>
          </p:cNvPr>
          <p:cNvSpPr txBox="1"/>
          <p:nvPr/>
        </p:nvSpPr>
        <p:spPr>
          <a:xfrm>
            <a:off x="6944777" y="26576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10</a:t>
            </a:r>
            <a:r>
              <a:rPr kumimoji="1" lang="en-US" altLang="zh-CN" sz="700" dirty="0"/>
              <a:t>=2</a:t>
            </a:r>
            <a:endParaRPr kumimoji="1" lang="zh-CN" altLang="en-US" sz="7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06DE981-3E8E-5648-81C0-6E98AC28F7B6}"/>
              </a:ext>
            </a:extLst>
          </p:cNvPr>
          <p:cNvSpPr/>
          <p:nvPr/>
        </p:nvSpPr>
        <p:spPr>
          <a:xfrm>
            <a:off x="7692174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3660306-CEF2-FA46-8944-09DAC3A858B7}"/>
              </a:ext>
            </a:extLst>
          </p:cNvPr>
          <p:cNvSpPr/>
          <p:nvPr/>
        </p:nvSpPr>
        <p:spPr>
          <a:xfrm>
            <a:off x="8794759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C543201-FA82-C14B-842C-256411D57A9D}"/>
              </a:ext>
            </a:extLst>
          </p:cNvPr>
          <p:cNvSpPr/>
          <p:nvPr/>
        </p:nvSpPr>
        <p:spPr>
          <a:xfrm>
            <a:off x="9170776" y="436874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C352F9B-4FA1-E24F-9B61-5781921715CC}"/>
              </a:ext>
            </a:extLst>
          </p:cNvPr>
          <p:cNvSpPr/>
          <p:nvPr/>
        </p:nvSpPr>
        <p:spPr>
          <a:xfrm>
            <a:off x="9530696" y="4368745"/>
            <a:ext cx="347134" cy="347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94DDC63-4CE1-C343-8BCE-4116BC037C37}"/>
              </a:ext>
            </a:extLst>
          </p:cNvPr>
          <p:cNvSpPr/>
          <p:nvPr/>
        </p:nvSpPr>
        <p:spPr>
          <a:xfrm>
            <a:off x="9904548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85136A3-E375-604E-BC11-6A9BED39B84D}"/>
              </a:ext>
            </a:extLst>
          </p:cNvPr>
          <p:cNvSpPr/>
          <p:nvPr/>
        </p:nvSpPr>
        <p:spPr>
          <a:xfrm>
            <a:off x="10279620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8E23967-4B64-4B4C-9901-BAAD8978B6ED}"/>
              </a:ext>
            </a:extLst>
          </p:cNvPr>
          <p:cNvSpPr/>
          <p:nvPr/>
        </p:nvSpPr>
        <p:spPr>
          <a:xfrm>
            <a:off x="10647746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6B86494-C63F-1C4C-AD10-5B0D4EB825CD}"/>
              </a:ext>
            </a:extLst>
          </p:cNvPr>
          <p:cNvSpPr/>
          <p:nvPr/>
        </p:nvSpPr>
        <p:spPr>
          <a:xfrm>
            <a:off x="11015898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ADBBA06-167D-B447-99A5-2F635C448E0F}"/>
              </a:ext>
            </a:extLst>
          </p:cNvPr>
          <p:cNvSpPr/>
          <p:nvPr/>
        </p:nvSpPr>
        <p:spPr>
          <a:xfrm>
            <a:off x="8061691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5FC6817-366D-504F-8874-462780745BC0}"/>
              </a:ext>
            </a:extLst>
          </p:cNvPr>
          <p:cNvSpPr/>
          <p:nvPr/>
        </p:nvSpPr>
        <p:spPr>
          <a:xfrm>
            <a:off x="8415672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168BF15-4911-DD4F-9BA8-FA0B65FBF7DB}"/>
              </a:ext>
            </a:extLst>
          </p:cNvPr>
          <p:cNvSpPr/>
          <p:nvPr/>
        </p:nvSpPr>
        <p:spPr>
          <a:xfrm>
            <a:off x="7689235" y="473195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83DED4C-B01E-7B4E-B759-87E1EE50A359}"/>
              </a:ext>
            </a:extLst>
          </p:cNvPr>
          <p:cNvSpPr/>
          <p:nvPr/>
        </p:nvSpPr>
        <p:spPr>
          <a:xfrm>
            <a:off x="8791820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27D0610-CE66-8C42-8DAB-1C43FC7B85F3}"/>
              </a:ext>
            </a:extLst>
          </p:cNvPr>
          <p:cNvSpPr/>
          <p:nvPr/>
        </p:nvSpPr>
        <p:spPr>
          <a:xfrm>
            <a:off x="9167837" y="473195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3C086C1-17AB-1C4B-AFB9-C028262A0845}"/>
              </a:ext>
            </a:extLst>
          </p:cNvPr>
          <p:cNvSpPr/>
          <p:nvPr/>
        </p:nvSpPr>
        <p:spPr>
          <a:xfrm>
            <a:off x="9527757" y="4731955"/>
            <a:ext cx="347134" cy="34713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D716E12-EBC5-0044-ABFE-9C275D795DE0}"/>
              </a:ext>
            </a:extLst>
          </p:cNvPr>
          <p:cNvSpPr/>
          <p:nvPr/>
        </p:nvSpPr>
        <p:spPr>
          <a:xfrm>
            <a:off x="9901609" y="473195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7200AF-C8E3-B942-94EF-A65E885ED1C0}"/>
              </a:ext>
            </a:extLst>
          </p:cNvPr>
          <p:cNvSpPr/>
          <p:nvPr/>
        </p:nvSpPr>
        <p:spPr>
          <a:xfrm>
            <a:off x="10276681" y="473195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6534019-2011-7C4E-A032-2EEA6908DEEE}"/>
              </a:ext>
            </a:extLst>
          </p:cNvPr>
          <p:cNvSpPr/>
          <p:nvPr/>
        </p:nvSpPr>
        <p:spPr>
          <a:xfrm>
            <a:off x="10644807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3D57A6-DE1D-9740-9529-D0675A3480ED}"/>
              </a:ext>
            </a:extLst>
          </p:cNvPr>
          <p:cNvSpPr/>
          <p:nvPr/>
        </p:nvSpPr>
        <p:spPr>
          <a:xfrm>
            <a:off x="11012959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B2863E8-6F48-4545-8D7E-B7CB8FA575E7}"/>
              </a:ext>
            </a:extLst>
          </p:cNvPr>
          <p:cNvSpPr/>
          <p:nvPr/>
        </p:nvSpPr>
        <p:spPr>
          <a:xfrm>
            <a:off x="8058752" y="473195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FC7FC03-DA59-D64B-AC64-6BE11763F52D}"/>
              </a:ext>
            </a:extLst>
          </p:cNvPr>
          <p:cNvSpPr/>
          <p:nvPr/>
        </p:nvSpPr>
        <p:spPr>
          <a:xfrm>
            <a:off x="8412733" y="473195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A6182AC-4400-E546-ADD5-DE9EC830352A}"/>
              </a:ext>
            </a:extLst>
          </p:cNvPr>
          <p:cNvSpPr txBox="1"/>
          <p:nvPr/>
        </p:nvSpPr>
        <p:spPr>
          <a:xfrm>
            <a:off x="7337011" y="4404620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etv</a:t>
            </a:r>
            <a:endParaRPr kumimoji="1" lang="zh-CN" altLang="en-US" sz="12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1AD0B04-053D-9041-AACE-A9CB192EDE20}"/>
              </a:ext>
            </a:extLst>
          </p:cNvPr>
          <p:cNvSpPr txBox="1"/>
          <p:nvPr/>
        </p:nvSpPr>
        <p:spPr>
          <a:xfrm>
            <a:off x="7337011" y="4763792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ltv</a:t>
            </a:r>
            <a:endParaRPr kumimoji="1" lang="zh-CN" altLang="en-US" sz="12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07C02E7-BF8E-E643-880C-0D659B99050C}"/>
              </a:ext>
            </a:extLst>
          </p:cNvPr>
          <p:cNvSpPr/>
          <p:nvPr/>
        </p:nvSpPr>
        <p:spPr>
          <a:xfrm>
            <a:off x="7692691" y="4048175"/>
            <a:ext cx="36547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</a:t>
            </a:r>
            <a:r>
              <a:rPr lang="zh-CN" altLang="en-US" sz="1050" dirty="0"/>
              <a:t> ①      ②      ③       ④      ⑤       ⑥      ⑦       ⑧      ⑨      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E0F99A4-E14E-1C46-A098-B45E825AB852}"/>
              </a:ext>
            </a:extLst>
          </p:cNvPr>
          <p:cNvSpPr txBox="1"/>
          <p:nvPr/>
        </p:nvSpPr>
        <p:spPr>
          <a:xfrm>
            <a:off x="7360521" y="4036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B3750270-56CE-704D-8125-3E099BB20732}"/>
              </a:ext>
            </a:extLst>
          </p:cNvPr>
          <p:cNvSpPr/>
          <p:nvPr/>
        </p:nvSpPr>
        <p:spPr>
          <a:xfrm>
            <a:off x="11566811" y="6380557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圆柱体 139">
            <a:extLst>
              <a:ext uri="{FF2B5EF4-FFF2-40B4-BE49-F238E27FC236}">
                <a16:creationId xmlns:a16="http://schemas.microsoft.com/office/drawing/2014/main" id="{828E0CFB-63EE-EA48-884C-B7D9136B72B5}"/>
              </a:ext>
            </a:extLst>
          </p:cNvPr>
          <p:cNvSpPr/>
          <p:nvPr/>
        </p:nvSpPr>
        <p:spPr>
          <a:xfrm>
            <a:off x="11603084" y="2817038"/>
            <a:ext cx="455251" cy="3697183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47B2EDB-DD3F-8F4C-9F37-40DE78D5A84A}"/>
              </a:ext>
            </a:extLst>
          </p:cNvPr>
          <p:cNvSpPr txBox="1"/>
          <p:nvPr/>
        </p:nvSpPr>
        <p:spPr>
          <a:xfrm>
            <a:off x="11558344" y="6499295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stack2</a:t>
            </a:r>
            <a:endParaRPr kumimoji="1" lang="zh-CN" altLang="en-US" sz="1000" dirty="0"/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BABC95B4-48D2-7A41-B550-DE35B5E83F9A}"/>
              </a:ext>
            </a:extLst>
          </p:cNvPr>
          <p:cNvCxnSpPr>
            <a:cxnSpLocks/>
          </p:cNvCxnSpPr>
          <p:nvPr/>
        </p:nvCxnSpPr>
        <p:spPr>
          <a:xfrm>
            <a:off x="11141542" y="4550073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711DB4A-B4A6-394E-A802-2D89A8BD84DD}"/>
              </a:ext>
            </a:extLst>
          </p:cNvPr>
          <p:cNvSpPr txBox="1"/>
          <p:nvPr/>
        </p:nvSpPr>
        <p:spPr>
          <a:xfrm>
            <a:off x="11087751" y="4314048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top2</a:t>
            </a:r>
            <a:endParaRPr kumimoji="1" lang="zh-CN" altLang="en-US" sz="1000" dirty="0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1B3A92EF-75F3-614B-8257-55EBBD3EDB84}"/>
              </a:ext>
            </a:extLst>
          </p:cNvPr>
          <p:cNvGrpSpPr/>
          <p:nvPr/>
        </p:nvGrpSpPr>
        <p:grpSpPr>
          <a:xfrm>
            <a:off x="11656524" y="6101418"/>
            <a:ext cx="348370" cy="344170"/>
            <a:chOff x="1768784" y="3101059"/>
            <a:chExt cx="348370" cy="344170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9C4BE918-C513-934B-AEDB-61C0C31E3F56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44513DE-F430-3049-B79D-212114E7F0C3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62A13773-40F8-D349-8671-390902B01BAB}"/>
              </a:ext>
            </a:extLst>
          </p:cNvPr>
          <p:cNvGrpSpPr/>
          <p:nvPr/>
        </p:nvGrpSpPr>
        <p:grpSpPr>
          <a:xfrm>
            <a:off x="11656524" y="5757985"/>
            <a:ext cx="348370" cy="344170"/>
            <a:chOff x="1768784" y="3101059"/>
            <a:chExt cx="348370" cy="344170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8F2D1384-5BE9-5749-B2CC-6ACCBB054BCF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F5DE1916-72E9-BB4E-A8F0-613108891EB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60E64ED-F2EB-DD43-97A2-0782550316FF}"/>
              </a:ext>
            </a:extLst>
          </p:cNvPr>
          <p:cNvGrpSpPr/>
          <p:nvPr/>
        </p:nvGrpSpPr>
        <p:grpSpPr>
          <a:xfrm>
            <a:off x="11656524" y="5404076"/>
            <a:ext cx="348370" cy="344170"/>
            <a:chOff x="1768784" y="3101059"/>
            <a:chExt cx="348370" cy="344170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2F7FA41-81CB-FC45-B6C2-9BCB56AB0013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BE69D3C-A6A1-C847-830D-96160F6C01F2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6EACBA6-4334-5D4A-A01D-220B9DB3E837}"/>
              </a:ext>
            </a:extLst>
          </p:cNvPr>
          <p:cNvGrpSpPr/>
          <p:nvPr/>
        </p:nvGrpSpPr>
        <p:grpSpPr>
          <a:xfrm>
            <a:off x="11656524" y="5062126"/>
            <a:ext cx="348370" cy="344170"/>
            <a:chOff x="1768784" y="3101059"/>
            <a:chExt cx="348370" cy="344170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76D98235-F731-9441-9BE2-6FFB8FA8424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3C61734-0946-A749-9E47-AD4567C7CEAA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14C15BF-6270-7647-9479-DC9217EE688D}"/>
              </a:ext>
            </a:extLst>
          </p:cNvPr>
          <p:cNvGrpSpPr/>
          <p:nvPr/>
        </p:nvGrpSpPr>
        <p:grpSpPr>
          <a:xfrm>
            <a:off x="11656524" y="4707238"/>
            <a:ext cx="348370" cy="344170"/>
            <a:chOff x="1768784" y="3101059"/>
            <a:chExt cx="348370" cy="344170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295F10A3-675C-D642-A06D-477C44047F54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03ECFBB-A9C2-CE4E-ABD9-2E92BBB3213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2B5493A2-B1F9-D647-82BE-76E35784EF9A}"/>
              </a:ext>
            </a:extLst>
          </p:cNvPr>
          <p:cNvGrpSpPr/>
          <p:nvPr/>
        </p:nvGrpSpPr>
        <p:grpSpPr>
          <a:xfrm>
            <a:off x="11656524" y="4369738"/>
            <a:ext cx="348370" cy="344170"/>
            <a:chOff x="1768784" y="3101059"/>
            <a:chExt cx="348370" cy="344170"/>
          </a:xfrm>
        </p:grpSpPr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7DA2228-6894-BF48-A349-8F9A4DB1485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F100B8EA-3781-0A45-A505-18EB02B2A41B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C259F08-A447-3346-92F4-27608FB96DAC}"/>
              </a:ext>
            </a:extLst>
          </p:cNvPr>
          <p:cNvGrpSpPr/>
          <p:nvPr/>
        </p:nvGrpSpPr>
        <p:grpSpPr>
          <a:xfrm>
            <a:off x="11656524" y="4013797"/>
            <a:ext cx="348370" cy="344170"/>
            <a:chOff x="1768784" y="3101059"/>
            <a:chExt cx="348370" cy="344170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DDAFEE3C-3BA7-6F4E-ABD3-191E0B4F8A6A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BD6C26A-9E52-D74F-AE46-407B638979D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71F8C51-9435-2246-9DA8-C851D910A0B0}"/>
              </a:ext>
            </a:extLst>
          </p:cNvPr>
          <p:cNvGrpSpPr/>
          <p:nvPr/>
        </p:nvGrpSpPr>
        <p:grpSpPr>
          <a:xfrm>
            <a:off x="11656524" y="3659888"/>
            <a:ext cx="348370" cy="344170"/>
            <a:chOff x="1768784" y="3101059"/>
            <a:chExt cx="348370" cy="344170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73575FEF-BD3B-0645-BA71-9A78FF2FC0DC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80CB068B-B76B-EA44-B7E9-992F4D14436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ABF150E-4780-4F41-BB16-DB894D86E1D9}"/>
              </a:ext>
            </a:extLst>
          </p:cNvPr>
          <p:cNvGrpSpPr/>
          <p:nvPr/>
        </p:nvGrpSpPr>
        <p:grpSpPr>
          <a:xfrm>
            <a:off x="11656524" y="3317938"/>
            <a:ext cx="348370" cy="344170"/>
            <a:chOff x="1768784" y="3101059"/>
            <a:chExt cx="348370" cy="344170"/>
          </a:xfrm>
        </p:grpSpPr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DA1BE30E-AD8F-0D42-A8C6-94780464F71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4ABAC91C-0380-6B45-B8BC-F85EF7637674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7D605F5-D392-A348-9C0A-9A9C9BD12603}"/>
              </a:ext>
            </a:extLst>
          </p:cNvPr>
          <p:cNvGrpSpPr/>
          <p:nvPr/>
        </p:nvGrpSpPr>
        <p:grpSpPr>
          <a:xfrm>
            <a:off x="11656524" y="2963050"/>
            <a:ext cx="348370" cy="344170"/>
            <a:chOff x="1768784" y="3101059"/>
            <a:chExt cx="348370" cy="344170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8FAA0476-61C4-1441-9E77-2A80B425A905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11291EDE-205C-6543-8291-13BD71FBF07E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9A7A9B-B50E-5B4D-AD66-FA96CFA12DAE}"/>
              </a:ext>
            </a:extLst>
          </p:cNvPr>
          <p:cNvGrpSpPr/>
          <p:nvPr/>
        </p:nvGrpSpPr>
        <p:grpSpPr>
          <a:xfrm>
            <a:off x="7683393" y="0"/>
            <a:ext cx="4413776" cy="3834545"/>
            <a:chOff x="7199698" y="318314"/>
            <a:chExt cx="4413776" cy="3834545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A310C55-9A5F-1E4C-9A16-838FC093D517}"/>
                </a:ext>
              </a:extLst>
            </p:cNvPr>
            <p:cNvSpPr/>
            <p:nvPr/>
          </p:nvSpPr>
          <p:spPr>
            <a:xfrm>
              <a:off x="7563002" y="54770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FD7F3B5-3814-8945-AC9C-3E1A461F3A8C}"/>
                </a:ext>
              </a:extLst>
            </p:cNvPr>
            <p:cNvSpPr/>
            <p:nvPr/>
          </p:nvSpPr>
          <p:spPr>
            <a:xfrm>
              <a:off x="7563002" y="163094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21EC7C7-3575-E14D-9C89-15E7B6A6C8F0}"/>
                </a:ext>
              </a:extLst>
            </p:cNvPr>
            <p:cNvSpPr/>
            <p:nvPr/>
          </p:nvSpPr>
          <p:spPr>
            <a:xfrm>
              <a:off x="7563002" y="199202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D3CD712-EB77-4743-BA6C-C8ADC65CAF79}"/>
                </a:ext>
              </a:extLst>
            </p:cNvPr>
            <p:cNvSpPr/>
            <p:nvPr/>
          </p:nvSpPr>
          <p:spPr>
            <a:xfrm>
              <a:off x="7563002" y="23531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72497F37-75CB-7F40-A137-8B95756B3EFF}"/>
                </a:ext>
              </a:extLst>
            </p:cNvPr>
            <p:cNvSpPr/>
            <p:nvPr/>
          </p:nvSpPr>
          <p:spPr>
            <a:xfrm>
              <a:off x="7563002" y="271418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052E0B-023D-544B-96D4-8BF86D15D832}"/>
                </a:ext>
              </a:extLst>
            </p:cNvPr>
            <p:cNvSpPr/>
            <p:nvPr/>
          </p:nvSpPr>
          <p:spPr>
            <a:xfrm>
              <a:off x="7563002" y="307526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32D9932-9F4C-AE48-BA18-134E63E465DF}"/>
                </a:ext>
              </a:extLst>
            </p:cNvPr>
            <p:cNvSpPr/>
            <p:nvPr/>
          </p:nvSpPr>
          <p:spPr>
            <a:xfrm>
              <a:off x="7563002" y="343634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88B7F97-42D6-1449-9D10-A81F06CC5BD9}"/>
                </a:ext>
              </a:extLst>
            </p:cNvPr>
            <p:cNvSpPr/>
            <p:nvPr/>
          </p:nvSpPr>
          <p:spPr>
            <a:xfrm>
              <a:off x="7563002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5092720-E7FA-D84F-9361-5146B8AD311D}"/>
                </a:ext>
              </a:extLst>
            </p:cNvPr>
            <p:cNvSpPr txBox="1"/>
            <p:nvPr/>
          </p:nvSpPr>
          <p:spPr>
            <a:xfrm>
              <a:off x="7199698" y="338746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800" dirty="0"/>
                <a:t>下标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1D28D97-FA27-584A-8EE1-76B77F688993}"/>
                </a:ext>
              </a:extLst>
            </p:cNvPr>
            <p:cNvSpPr/>
            <p:nvPr/>
          </p:nvSpPr>
          <p:spPr>
            <a:xfrm>
              <a:off x="7563002" y="90878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CDC603B-AE77-6242-B3F6-C5503C1192C2}"/>
                </a:ext>
              </a:extLst>
            </p:cNvPr>
            <p:cNvSpPr/>
            <p:nvPr/>
          </p:nvSpPr>
          <p:spPr>
            <a:xfrm>
              <a:off x="7563002" y="126986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94C564C8-454D-1B40-AEC4-20536F954AC3}"/>
                </a:ext>
              </a:extLst>
            </p:cNvPr>
            <p:cNvSpPr/>
            <p:nvPr/>
          </p:nvSpPr>
          <p:spPr>
            <a:xfrm>
              <a:off x="9053671" y="554183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86B0943-64DC-C448-9DA0-BB17BF338368}"/>
                </a:ext>
              </a:extLst>
            </p:cNvPr>
            <p:cNvSpPr/>
            <p:nvPr/>
          </p:nvSpPr>
          <p:spPr>
            <a:xfrm>
              <a:off x="9053671" y="163742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725B414-523C-8F46-80C5-3424AD904415}"/>
                </a:ext>
              </a:extLst>
            </p:cNvPr>
            <p:cNvSpPr/>
            <p:nvPr/>
          </p:nvSpPr>
          <p:spPr>
            <a:xfrm>
              <a:off x="9053671" y="1998503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28251A2-2ADB-A74E-99BA-AC4D2CADB885}"/>
                </a:ext>
              </a:extLst>
            </p:cNvPr>
            <p:cNvSpPr/>
            <p:nvPr/>
          </p:nvSpPr>
          <p:spPr>
            <a:xfrm>
              <a:off x="9053671" y="91526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352664A-77A4-B94B-949E-B62C260716E0}"/>
                </a:ext>
              </a:extLst>
            </p:cNvPr>
            <p:cNvSpPr/>
            <p:nvPr/>
          </p:nvSpPr>
          <p:spPr>
            <a:xfrm>
              <a:off x="9053671" y="127634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8F5ACFCD-8DD6-E441-9F63-4F3FED4A6FEE}"/>
                </a:ext>
              </a:extLst>
            </p:cNvPr>
            <p:cNvSpPr txBox="1"/>
            <p:nvPr/>
          </p:nvSpPr>
          <p:spPr>
            <a:xfrm>
              <a:off x="7512026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dirty="0"/>
                <a:t>in</a:t>
              </a:r>
              <a:endParaRPr kumimoji="1" lang="zh-CN" altLang="en-US" sz="800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C3778C30-5970-C947-A458-DC85BD11F5F2}"/>
                </a:ext>
              </a:extLst>
            </p:cNvPr>
            <p:cNvSpPr txBox="1"/>
            <p:nvPr/>
          </p:nvSpPr>
          <p:spPr>
            <a:xfrm>
              <a:off x="8186349" y="321199"/>
              <a:ext cx="58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firstedge</a:t>
              </a:r>
              <a:endParaRPr kumimoji="1" lang="zh-CN" altLang="en-US" sz="800" dirty="0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58FC1060-C4BA-E144-82C8-EDFD05D91368}"/>
                </a:ext>
              </a:extLst>
            </p:cNvPr>
            <p:cNvSpPr txBox="1"/>
            <p:nvPr/>
          </p:nvSpPr>
          <p:spPr>
            <a:xfrm>
              <a:off x="8994222" y="318314"/>
              <a:ext cx="4653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adjvex</a:t>
              </a:r>
              <a:endParaRPr kumimoji="1" lang="zh-CN" altLang="en-US" sz="800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91AE8ED-33C0-D643-90B9-E135C0ADC470}"/>
                </a:ext>
              </a:extLst>
            </p:cNvPr>
            <p:cNvSpPr/>
            <p:nvPr/>
          </p:nvSpPr>
          <p:spPr>
            <a:xfrm>
              <a:off x="7923269" y="54299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E3332F2-F5C3-744D-B6E9-7D8516521D22}"/>
                </a:ext>
              </a:extLst>
            </p:cNvPr>
            <p:cNvSpPr/>
            <p:nvPr/>
          </p:nvSpPr>
          <p:spPr>
            <a:xfrm>
              <a:off x="7923269" y="162623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B27BB3B-A667-CF42-A7B9-C29A93ECA3F0}"/>
                </a:ext>
              </a:extLst>
            </p:cNvPr>
            <p:cNvSpPr/>
            <p:nvPr/>
          </p:nvSpPr>
          <p:spPr>
            <a:xfrm>
              <a:off x="7923269" y="198731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DB9966BC-797F-4445-8C24-724FDA196F90}"/>
                </a:ext>
              </a:extLst>
            </p:cNvPr>
            <p:cNvSpPr/>
            <p:nvPr/>
          </p:nvSpPr>
          <p:spPr>
            <a:xfrm>
              <a:off x="7923269" y="234839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6546E541-7E00-CB4B-A884-FC546767CADB}"/>
                </a:ext>
              </a:extLst>
            </p:cNvPr>
            <p:cNvSpPr/>
            <p:nvPr/>
          </p:nvSpPr>
          <p:spPr>
            <a:xfrm>
              <a:off x="7923269" y="270947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74B09CE-E60B-0A47-B8D6-36D3828525FC}"/>
                </a:ext>
              </a:extLst>
            </p:cNvPr>
            <p:cNvSpPr/>
            <p:nvPr/>
          </p:nvSpPr>
          <p:spPr>
            <a:xfrm>
              <a:off x="7923269" y="307055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80CD17B-C414-0440-AD9B-08B575F464CA}"/>
                </a:ext>
              </a:extLst>
            </p:cNvPr>
            <p:cNvSpPr/>
            <p:nvPr/>
          </p:nvSpPr>
          <p:spPr>
            <a:xfrm>
              <a:off x="7923269" y="343163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67804F37-DF82-AB4B-A82B-69FE2F4DCEE6}"/>
                </a:ext>
              </a:extLst>
            </p:cNvPr>
            <p:cNvSpPr/>
            <p:nvPr/>
          </p:nvSpPr>
          <p:spPr>
            <a:xfrm>
              <a:off x="7923269" y="379271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A20A090-D82C-E84C-B588-541197896FA0}"/>
                </a:ext>
              </a:extLst>
            </p:cNvPr>
            <p:cNvSpPr/>
            <p:nvPr/>
          </p:nvSpPr>
          <p:spPr>
            <a:xfrm>
              <a:off x="7923269" y="90407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5D75ACD-49ED-264D-BC63-7D1A5514C1FF}"/>
                </a:ext>
              </a:extLst>
            </p:cNvPr>
            <p:cNvSpPr/>
            <p:nvPr/>
          </p:nvSpPr>
          <p:spPr>
            <a:xfrm>
              <a:off x="7923269" y="126515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F4C45E6B-2A08-BF47-8623-BADEDC7F7C0C}"/>
                </a:ext>
              </a:extLst>
            </p:cNvPr>
            <p:cNvSpPr txBox="1"/>
            <p:nvPr/>
          </p:nvSpPr>
          <p:spPr>
            <a:xfrm>
              <a:off x="7930568" y="576165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52F7FD84-9787-DC41-ACD0-CECD4FD0E6C4}"/>
                </a:ext>
              </a:extLst>
            </p:cNvPr>
            <p:cNvSpPr txBox="1"/>
            <p:nvPr/>
          </p:nvSpPr>
          <p:spPr>
            <a:xfrm>
              <a:off x="7930116" y="92655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41337FF3-D920-B647-BB1D-B1EA03111AD5}"/>
                </a:ext>
              </a:extLst>
            </p:cNvPr>
            <p:cNvSpPr txBox="1"/>
            <p:nvPr/>
          </p:nvSpPr>
          <p:spPr>
            <a:xfrm>
              <a:off x="7929303" y="12993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86DCD876-C62B-9C41-83ED-6306CF4B70EF}"/>
                </a:ext>
              </a:extLst>
            </p:cNvPr>
            <p:cNvSpPr txBox="1"/>
            <p:nvPr/>
          </p:nvSpPr>
          <p:spPr>
            <a:xfrm>
              <a:off x="7923510" y="16616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0B692E8-21A3-8343-AEFC-5EE4A65DED75}"/>
                </a:ext>
              </a:extLst>
            </p:cNvPr>
            <p:cNvSpPr txBox="1"/>
            <p:nvPr/>
          </p:nvSpPr>
          <p:spPr>
            <a:xfrm>
              <a:off x="7929150" y="2026804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2ECD754E-4FD3-A847-93C2-126347460CA6}"/>
                </a:ext>
              </a:extLst>
            </p:cNvPr>
            <p:cNvSpPr txBox="1"/>
            <p:nvPr/>
          </p:nvSpPr>
          <p:spPr>
            <a:xfrm>
              <a:off x="7939366" y="2373938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125ECC4-FDD4-2F49-BDAF-384992361D7B}"/>
                </a:ext>
              </a:extLst>
            </p:cNvPr>
            <p:cNvSpPr txBox="1"/>
            <p:nvPr/>
          </p:nvSpPr>
          <p:spPr>
            <a:xfrm>
              <a:off x="7930116" y="2738222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1132CA84-F61E-574D-AD03-38C794BDAED2}"/>
                </a:ext>
              </a:extLst>
            </p:cNvPr>
            <p:cNvSpPr txBox="1"/>
            <p:nvPr/>
          </p:nvSpPr>
          <p:spPr>
            <a:xfrm>
              <a:off x="7923510" y="310250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93EA8602-8298-0547-ABB4-500E1030E4FC}"/>
                </a:ext>
              </a:extLst>
            </p:cNvPr>
            <p:cNvSpPr txBox="1"/>
            <p:nvPr/>
          </p:nvSpPr>
          <p:spPr>
            <a:xfrm>
              <a:off x="7930116" y="346880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5DA021A4-7B6D-BF4C-8228-ABBE24C4F21C}"/>
                </a:ext>
              </a:extLst>
            </p:cNvPr>
            <p:cNvSpPr txBox="1"/>
            <p:nvPr/>
          </p:nvSpPr>
          <p:spPr>
            <a:xfrm>
              <a:off x="7923243" y="3833890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CD30AC07-E10C-B642-AF85-D44424492522}"/>
                </a:ext>
              </a:extLst>
            </p:cNvPr>
            <p:cNvSpPr txBox="1"/>
            <p:nvPr/>
          </p:nvSpPr>
          <p:spPr>
            <a:xfrm>
              <a:off x="7898686" y="327152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data</a:t>
              </a:r>
              <a:endParaRPr kumimoji="1" lang="zh-CN" altLang="en-US" sz="800" dirty="0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52DBB66-BF22-914A-A9F3-855E1EB1CB2D}"/>
                </a:ext>
              </a:extLst>
            </p:cNvPr>
            <p:cNvSpPr/>
            <p:nvPr/>
          </p:nvSpPr>
          <p:spPr>
            <a:xfrm>
              <a:off x="8282366" y="1629421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A0AC62A6-02F4-E24B-8CDD-162CCA289721}"/>
                </a:ext>
              </a:extLst>
            </p:cNvPr>
            <p:cNvSpPr/>
            <p:nvPr/>
          </p:nvSpPr>
          <p:spPr>
            <a:xfrm>
              <a:off x="8282366" y="199075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15A93F1-20A2-F940-BB3A-A35EC850383B}"/>
                </a:ext>
              </a:extLst>
            </p:cNvPr>
            <p:cNvSpPr/>
            <p:nvPr/>
          </p:nvSpPr>
          <p:spPr>
            <a:xfrm>
              <a:off x="8282366" y="235208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5B813E8F-DD6F-714F-9866-C032E2D797CB}"/>
                </a:ext>
              </a:extLst>
            </p:cNvPr>
            <p:cNvSpPr/>
            <p:nvPr/>
          </p:nvSpPr>
          <p:spPr>
            <a:xfrm>
              <a:off x="8282366" y="2713420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54D8A51-713B-A240-AFD6-0E707687A93F}"/>
                </a:ext>
              </a:extLst>
            </p:cNvPr>
            <p:cNvSpPr/>
            <p:nvPr/>
          </p:nvSpPr>
          <p:spPr>
            <a:xfrm>
              <a:off x="8282366" y="307475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5640C2F-7964-DF45-BC46-00609473E84F}"/>
                </a:ext>
              </a:extLst>
            </p:cNvPr>
            <p:cNvSpPr/>
            <p:nvPr/>
          </p:nvSpPr>
          <p:spPr>
            <a:xfrm>
              <a:off x="8282366" y="3436086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D6699AD-1904-234A-8467-68C603BFDD35}"/>
                </a:ext>
              </a:extLst>
            </p:cNvPr>
            <p:cNvSpPr/>
            <p:nvPr/>
          </p:nvSpPr>
          <p:spPr>
            <a:xfrm>
              <a:off x="8282366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F618176-5C3C-2841-B6A9-505AECDE8F34}"/>
                </a:ext>
              </a:extLst>
            </p:cNvPr>
            <p:cNvSpPr/>
            <p:nvPr/>
          </p:nvSpPr>
          <p:spPr>
            <a:xfrm>
              <a:off x="8282366" y="54542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A880D57F-8196-914F-9E2D-3B92B37AD366}"/>
                </a:ext>
              </a:extLst>
            </p:cNvPr>
            <p:cNvSpPr/>
            <p:nvPr/>
          </p:nvSpPr>
          <p:spPr>
            <a:xfrm>
              <a:off x="8282366" y="906755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FD6168D3-B556-0C45-9C3C-C5E12E099C5E}"/>
                </a:ext>
              </a:extLst>
            </p:cNvPr>
            <p:cNvSpPr/>
            <p:nvPr/>
          </p:nvSpPr>
          <p:spPr>
            <a:xfrm>
              <a:off x="8282366" y="126808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4" name="直线箭头连接符 223">
              <a:extLst>
                <a:ext uri="{FF2B5EF4-FFF2-40B4-BE49-F238E27FC236}">
                  <a16:creationId xmlns:a16="http://schemas.microsoft.com/office/drawing/2014/main" id="{2A85553C-81CD-A641-BDB0-6E73A7851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72775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线箭头连接符 224">
              <a:extLst>
                <a:ext uri="{FF2B5EF4-FFF2-40B4-BE49-F238E27FC236}">
                  <a16:creationId xmlns:a16="http://schemas.microsoft.com/office/drawing/2014/main" id="{1FBD9870-27D0-0E44-84FA-E83E86559BB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08937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线箭头连接符 225">
              <a:extLst>
                <a:ext uri="{FF2B5EF4-FFF2-40B4-BE49-F238E27FC236}">
                  <a16:creationId xmlns:a16="http://schemas.microsoft.com/office/drawing/2014/main" id="{80AECB1D-1493-1148-8F7E-872D7D26891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44583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线箭头连接符 226">
              <a:extLst>
                <a:ext uri="{FF2B5EF4-FFF2-40B4-BE49-F238E27FC236}">
                  <a16:creationId xmlns:a16="http://schemas.microsoft.com/office/drawing/2014/main" id="{A5821AD9-05E9-DB46-BF40-BC6610A1537E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81004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箭头连接符 227">
              <a:extLst>
                <a:ext uri="{FF2B5EF4-FFF2-40B4-BE49-F238E27FC236}">
                  <a16:creationId xmlns:a16="http://schemas.microsoft.com/office/drawing/2014/main" id="{C7001E59-81DD-CD47-B005-A7CD335FC92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15876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A17A45E9-AE21-B34A-B517-EC6E253C5A24}"/>
                </a:ext>
              </a:extLst>
            </p:cNvPr>
            <p:cNvSpPr/>
            <p:nvPr/>
          </p:nvSpPr>
          <p:spPr>
            <a:xfrm>
              <a:off x="9047555" y="235922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49F12E0-23BC-4443-A16A-EEBFE099251A}"/>
                </a:ext>
              </a:extLst>
            </p:cNvPr>
            <p:cNvSpPr txBox="1"/>
            <p:nvPr/>
          </p:nvSpPr>
          <p:spPr>
            <a:xfrm>
              <a:off x="9053436" y="2405203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1086058-9C89-2543-881F-4911E8F5C04C}"/>
                </a:ext>
              </a:extLst>
            </p:cNvPr>
            <p:cNvSpPr/>
            <p:nvPr/>
          </p:nvSpPr>
          <p:spPr>
            <a:xfrm>
              <a:off x="9053641" y="2709695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60D0940A-2C9D-5149-95A4-E88FCDE4ED71}"/>
                </a:ext>
              </a:extLst>
            </p:cNvPr>
            <p:cNvSpPr/>
            <p:nvPr/>
          </p:nvSpPr>
          <p:spPr>
            <a:xfrm>
              <a:off x="9053641" y="307018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E4BEF5C-7634-8841-A45A-884DB59FA710}"/>
                </a:ext>
              </a:extLst>
            </p:cNvPr>
            <p:cNvSpPr/>
            <p:nvPr/>
          </p:nvSpPr>
          <p:spPr>
            <a:xfrm>
              <a:off x="9053641" y="3431855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5" name="直线箭头连接符 234">
              <a:extLst>
                <a:ext uri="{FF2B5EF4-FFF2-40B4-BE49-F238E27FC236}">
                  <a16:creationId xmlns:a16="http://schemas.microsoft.com/office/drawing/2014/main" id="{EEC5B6C8-9A98-564A-82DD-4BFA2B3CD62B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526695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箭头连接符 235">
              <a:extLst>
                <a:ext uri="{FF2B5EF4-FFF2-40B4-BE49-F238E27FC236}">
                  <a16:creationId xmlns:a16="http://schemas.microsoft.com/office/drawing/2014/main" id="{751AF4A2-BAC9-4E46-A4B0-28BD794A4CDC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88832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箭头连接符 236">
              <a:extLst>
                <a:ext uri="{FF2B5EF4-FFF2-40B4-BE49-F238E27FC236}">
                  <a16:creationId xmlns:a16="http://schemas.microsoft.com/office/drawing/2014/main" id="{901F912D-1950-C248-BADE-3F06FC6B6B9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60899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箭头连接符 237">
              <a:extLst>
                <a:ext uri="{FF2B5EF4-FFF2-40B4-BE49-F238E27FC236}">
                  <a16:creationId xmlns:a16="http://schemas.microsoft.com/office/drawing/2014/main" id="{F81A7F07-9818-1748-8C54-6AB30C28F73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23495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632E650B-D587-924C-A044-56113BC3DA55}"/>
                </a:ext>
              </a:extLst>
            </p:cNvPr>
            <p:cNvSpPr txBox="1"/>
            <p:nvPr/>
          </p:nvSpPr>
          <p:spPr>
            <a:xfrm>
              <a:off x="7229826" y="522020"/>
              <a:ext cx="338554" cy="3630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   ⓪      ①       ②      ③       ④       ⑤       ⑥       ⑦       ⑧      ⑨</a:t>
              </a:r>
              <a:endParaRPr kumimoji="1"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6CC95F42-6D40-2045-BF9E-11ADB7680138}"/>
                </a:ext>
              </a:extLst>
            </p:cNvPr>
            <p:cNvSpPr/>
            <p:nvPr/>
          </p:nvSpPr>
          <p:spPr>
            <a:xfrm>
              <a:off x="9404944" y="55823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47B79BC4-E5BD-C745-BAC9-BAD7410C02E8}"/>
                </a:ext>
              </a:extLst>
            </p:cNvPr>
            <p:cNvSpPr/>
            <p:nvPr/>
          </p:nvSpPr>
          <p:spPr>
            <a:xfrm>
              <a:off x="9404944" y="164147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55656AB-5E18-AE46-8003-5DCCB1057C10}"/>
                </a:ext>
              </a:extLst>
            </p:cNvPr>
            <p:cNvSpPr/>
            <p:nvPr/>
          </p:nvSpPr>
          <p:spPr>
            <a:xfrm>
              <a:off x="9404944" y="2002552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F0AE5B4A-1CE2-C744-B433-442917CE5602}"/>
                </a:ext>
              </a:extLst>
            </p:cNvPr>
            <p:cNvSpPr/>
            <p:nvPr/>
          </p:nvSpPr>
          <p:spPr>
            <a:xfrm>
              <a:off x="9404944" y="919312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DDEF57E-9BA7-EB48-81DA-258CE0C4E9A8}"/>
                </a:ext>
              </a:extLst>
            </p:cNvPr>
            <p:cNvSpPr/>
            <p:nvPr/>
          </p:nvSpPr>
          <p:spPr>
            <a:xfrm>
              <a:off x="9404944" y="128039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FA5A62D9-4C64-2643-9670-41D4AEA72E47}"/>
                </a:ext>
              </a:extLst>
            </p:cNvPr>
            <p:cNvSpPr txBox="1"/>
            <p:nvPr/>
          </p:nvSpPr>
          <p:spPr>
            <a:xfrm>
              <a:off x="9340020" y="322363"/>
              <a:ext cx="499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weight</a:t>
              </a:r>
              <a:endParaRPr kumimoji="1" lang="zh-CN" altLang="en-US" sz="800" dirty="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EC42053-3A25-AC42-8DC0-9047B31EFDDB}"/>
                </a:ext>
              </a:extLst>
            </p:cNvPr>
            <p:cNvSpPr/>
            <p:nvPr/>
          </p:nvSpPr>
          <p:spPr>
            <a:xfrm>
              <a:off x="9404303" y="2363276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089B8E45-5094-B148-BDCA-F21894D58567}"/>
                </a:ext>
              </a:extLst>
            </p:cNvPr>
            <p:cNvSpPr txBox="1"/>
            <p:nvPr/>
          </p:nvSpPr>
          <p:spPr>
            <a:xfrm>
              <a:off x="9404709" y="2409252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D775E7CC-A43B-3B4F-89F0-090271952301}"/>
                </a:ext>
              </a:extLst>
            </p:cNvPr>
            <p:cNvSpPr/>
            <p:nvPr/>
          </p:nvSpPr>
          <p:spPr>
            <a:xfrm>
              <a:off x="9404914" y="271374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086275C3-15D9-E848-BCD6-63CF583453F3}"/>
                </a:ext>
              </a:extLst>
            </p:cNvPr>
            <p:cNvSpPr/>
            <p:nvPr/>
          </p:nvSpPr>
          <p:spPr>
            <a:xfrm>
              <a:off x="9404914" y="307423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5C2E678F-3FDE-374E-AC7A-906A0FC3AF72}"/>
                </a:ext>
              </a:extLst>
            </p:cNvPr>
            <p:cNvSpPr/>
            <p:nvPr/>
          </p:nvSpPr>
          <p:spPr>
            <a:xfrm>
              <a:off x="9404914" y="343590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6C9BC9C4-BB8F-3847-9275-7A5DC8648690}"/>
                </a:ext>
              </a:extLst>
            </p:cNvPr>
            <p:cNvSpPr/>
            <p:nvPr/>
          </p:nvSpPr>
          <p:spPr>
            <a:xfrm>
              <a:off x="9767630" y="1643858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5FFF700-B7EE-B142-B727-A653234EA4E3}"/>
                </a:ext>
              </a:extLst>
            </p:cNvPr>
            <p:cNvSpPr/>
            <p:nvPr/>
          </p:nvSpPr>
          <p:spPr>
            <a:xfrm>
              <a:off x="9767630" y="1999418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EF854A30-7397-7A47-BA57-D3311630B216}"/>
                </a:ext>
              </a:extLst>
            </p:cNvPr>
            <p:cNvSpPr/>
            <p:nvPr/>
          </p:nvSpPr>
          <p:spPr>
            <a:xfrm>
              <a:off x="9767630" y="551901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8D4486FB-816F-554D-ABD9-8C00D1563C22}"/>
                </a:ext>
              </a:extLst>
            </p:cNvPr>
            <p:cNvSpPr/>
            <p:nvPr/>
          </p:nvSpPr>
          <p:spPr>
            <a:xfrm>
              <a:off x="9767630" y="915887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4C9235C7-5B64-0948-9E1A-C8744BEA481E}"/>
                </a:ext>
              </a:extLst>
            </p:cNvPr>
            <p:cNvSpPr/>
            <p:nvPr/>
          </p:nvSpPr>
          <p:spPr>
            <a:xfrm>
              <a:off x="9767630" y="128829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>
              <a:extLst>
                <a:ext uri="{FF2B5EF4-FFF2-40B4-BE49-F238E27FC236}">
                  <a16:creationId xmlns:a16="http://schemas.microsoft.com/office/drawing/2014/main" id="{04418315-3E0E-544A-A183-40E91CDAE8E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751467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箭头连接符 256">
              <a:extLst>
                <a:ext uri="{FF2B5EF4-FFF2-40B4-BE49-F238E27FC236}">
                  <a16:creationId xmlns:a16="http://schemas.microsoft.com/office/drawing/2014/main" id="{5942E74F-FB43-2C4C-826B-56AEF2CD06C3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43820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617F3A92-7CF4-CC47-87AD-3D9A3E5B9906}"/>
                </a:ext>
              </a:extLst>
            </p:cNvPr>
            <p:cNvSpPr txBox="1"/>
            <p:nvPr/>
          </p:nvSpPr>
          <p:spPr>
            <a:xfrm>
              <a:off x="9738181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next</a:t>
              </a:r>
              <a:endParaRPr kumimoji="1" lang="zh-CN" altLang="en-US" sz="8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B7C6DFE2-92D5-134F-A5F7-01CF1D510347}"/>
                </a:ext>
              </a:extLst>
            </p:cNvPr>
            <p:cNvSpPr/>
            <p:nvPr/>
          </p:nvSpPr>
          <p:spPr>
            <a:xfrm>
              <a:off x="9762527" y="23634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CBB88541-CBCF-3F43-93EF-D717DAF880CE}"/>
                </a:ext>
              </a:extLst>
            </p:cNvPr>
            <p:cNvSpPr/>
            <p:nvPr/>
          </p:nvSpPr>
          <p:spPr>
            <a:xfrm>
              <a:off x="9767600" y="271896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42C1989F-A73E-C24D-9875-10A525F3835C}"/>
                </a:ext>
              </a:extLst>
            </p:cNvPr>
            <p:cNvSpPr/>
            <p:nvPr/>
          </p:nvSpPr>
          <p:spPr>
            <a:xfrm>
              <a:off x="10559323" y="556219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98005DF7-C5E6-D148-9359-00E0E81EBCEE}"/>
                </a:ext>
              </a:extLst>
            </p:cNvPr>
            <p:cNvSpPr/>
            <p:nvPr/>
          </p:nvSpPr>
          <p:spPr>
            <a:xfrm>
              <a:off x="10559323" y="91729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79BAD22A-C67F-FC47-B9EC-6981FC4F7A55}"/>
                </a:ext>
              </a:extLst>
            </p:cNvPr>
            <p:cNvSpPr/>
            <p:nvPr/>
          </p:nvSpPr>
          <p:spPr>
            <a:xfrm>
              <a:off x="10559323" y="12783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BEF9FE8E-FCB3-5C4E-BC1A-9C824186CCE6}"/>
                </a:ext>
              </a:extLst>
            </p:cNvPr>
            <p:cNvSpPr/>
            <p:nvPr/>
          </p:nvSpPr>
          <p:spPr>
            <a:xfrm>
              <a:off x="10906457" y="553937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9D82253-D1C9-4742-9C51-64FCF121A888}"/>
                </a:ext>
              </a:extLst>
            </p:cNvPr>
            <p:cNvSpPr/>
            <p:nvPr/>
          </p:nvSpPr>
          <p:spPr>
            <a:xfrm>
              <a:off x="10906457" y="915270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8097882D-7F99-4546-B3F4-EA0391AE6485}"/>
                </a:ext>
              </a:extLst>
            </p:cNvPr>
            <p:cNvSpPr/>
            <p:nvPr/>
          </p:nvSpPr>
          <p:spPr>
            <a:xfrm>
              <a:off x="10906457" y="127660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7" name="直线箭头连接符 266">
              <a:extLst>
                <a:ext uri="{FF2B5EF4-FFF2-40B4-BE49-F238E27FC236}">
                  <a16:creationId xmlns:a16="http://schemas.microsoft.com/office/drawing/2014/main" id="{22434B30-BA87-9944-9A41-F8AAF87597DA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109296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03AADA3-00C1-1449-B59E-4A6A80ED43C3}"/>
                </a:ext>
              </a:extLst>
            </p:cNvPr>
            <p:cNvSpPr/>
            <p:nvPr/>
          </p:nvSpPr>
          <p:spPr>
            <a:xfrm>
              <a:off x="10563524" y="2003379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9C54B1E4-68D7-9249-B014-31634F7E4591}"/>
                </a:ext>
              </a:extLst>
            </p:cNvPr>
            <p:cNvSpPr/>
            <p:nvPr/>
          </p:nvSpPr>
          <p:spPr>
            <a:xfrm>
              <a:off x="10910658" y="2001856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3793E36-BF57-864E-8C6E-3E37B22D4A0D}"/>
                </a:ext>
              </a:extLst>
            </p:cNvPr>
            <p:cNvSpPr/>
            <p:nvPr/>
          </p:nvSpPr>
          <p:spPr>
            <a:xfrm>
              <a:off x="9767600" y="307452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62D2666-1348-A14A-966A-78E0F0D6E5EC}"/>
                </a:ext>
              </a:extLst>
            </p:cNvPr>
            <p:cNvSpPr/>
            <p:nvPr/>
          </p:nvSpPr>
          <p:spPr>
            <a:xfrm>
              <a:off x="9767600" y="34300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cxnSp>
          <p:nvCxnSpPr>
            <p:cNvPr id="272" name="直线箭头连接符 271">
              <a:extLst>
                <a:ext uri="{FF2B5EF4-FFF2-40B4-BE49-F238E27FC236}">
                  <a16:creationId xmlns:a16="http://schemas.microsoft.com/office/drawing/2014/main" id="{350F3859-D520-E942-B917-4BCB76C8D84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2174664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D571946-EA86-714D-95DC-6C0B4E80F57B}"/>
                </a:ext>
              </a:extLst>
            </p:cNvPr>
            <p:cNvSpPr/>
            <p:nvPr/>
          </p:nvSpPr>
          <p:spPr>
            <a:xfrm>
              <a:off x="11262139" y="552116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B0BDF7D5-202C-294B-8899-F1D60D587393}"/>
                </a:ext>
              </a:extLst>
            </p:cNvPr>
            <p:cNvSpPr/>
            <p:nvPr/>
          </p:nvSpPr>
          <p:spPr>
            <a:xfrm>
              <a:off x="11262139" y="91344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7E593DA0-7A4E-3B4E-BC99-363FB6534464}"/>
                </a:ext>
              </a:extLst>
            </p:cNvPr>
            <p:cNvSpPr/>
            <p:nvPr/>
          </p:nvSpPr>
          <p:spPr>
            <a:xfrm>
              <a:off x="11262139" y="127478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F126FAE1-75BE-5E46-B898-23AB14EE3CF2}"/>
                </a:ext>
              </a:extLst>
            </p:cNvPr>
            <p:cNvSpPr/>
            <p:nvPr/>
          </p:nvSpPr>
          <p:spPr>
            <a:xfrm>
              <a:off x="11266340" y="2000035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47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0104 0.1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2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关键路径算法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9039" y="1332878"/>
            <a:ext cx="7208353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CriticalPath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GraphAdjList</a:t>
            </a:r>
            <a:r>
              <a:rPr lang="en-US" altLang="zh-CN" sz="1200" dirty="0"/>
              <a:t> GL) </a:t>
            </a:r>
          </a:p>
          <a:p>
            <a:r>
              <a:rPr lang="en-US" altLang="zh-CN" sz="1200" dirty="0"/>
              <a:t>{    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EdgeNode</a:t>
            </a:r>
            <a:r>
              <a:rPr lang="en-US" altLang="zh-CN" sz="1200" dirty="0"/>
              <a:t> *e;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i,gettop,k,j</a:t>
            </a:r>
            <a:r>
              <a:rPr lang="en-US" altLang="zh-CN" sz="1200" dirty="0"/>
              <a:t>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ete,lte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TopologicalSort</a:t>
            </a:r>
            <a:r>
              <a:rPr lang="en-US" altLang="zh-CN" sz="1200" dirty="0"/>
              <a:t>(GL);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=(int *)malloc(GL-&gt;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*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(int));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[GL-&gt;numVertexes-1];</a:t>
            </a:r>
          </a:p>
          <a:p>
            <a:r>
              <a:rPr lang="en-US" altLang="zh-CN" sz="1200" dirty="0"/>
              <a:t>	while(top2!=0)	{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=stack2[top2--];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	{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 &lt;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        </a:t>
            </a:r>
          </a:p>
          <a:p>
            <a:r>
              <a:rPr lang="en-US" altLang="zh-CN" sz="1200" dirty="0"/>
              <a:t>		}   </a:t>
            </a:r>
          </a:p>
          <a:p>
            <a:r>
              <a:rPr lang="en-US" altLang="zh-CN" sz="1200" dirty="0"/>
              <a:t>	}    </a:t>
            </a:r>
          </a:p>
          <a:p>
            <a:r>
              <a:rPr lang="en-US" altLang="zh-CN" sz="1200" dirty="0"/>
              <a:t>	for(j=0; j&lt;GL-&gt;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j++</a:t>
            </a:r>
            <a:r>
              <a:rPr lang="en-US" altLang="zh-CN" sz="1200" dirty="0"/>
              <a:t>) {    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 {      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    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[j];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== 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("&lt;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 - 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&gt; length: %d \n",</a:t>
            </a:r>
          </a:p>
          <a:p>
            <a:r>
              <a:rPr lang="en-US" altLang="zh-CN" sz="1200" dirty="0"/>
              <a:t>				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data,GL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[k].</a:t>
            </a:r>
            <a:r>
              <a:rPr lang="en-US" altLang="zh-CN" sz="1200" dirty="0" err="1"/>
              <a:t>data,e</a:t>
            </a:r>
            <a:r>
              <a:rPr lang="en-US" altLang="zh-CN" sz="1200" dirty="0"/>
              <a:t>-&gt;weight);</a:t>
            </a:r>
          </a:p>
          <a:p>
            <a:r>
              <a:rPr lang="en-US" altLang="zh-CN" sz="1200" dirty="0"/>
              <a:t>		}        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9039" y="3034575"/>
            <a:ext cx="7208352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>
                <a:solidFill>
                  <a:schemeClr val="accent1"/>
                </a:solidFill>
              </a:rPr>
              <a:t>top2=5~0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7408639" y="5433080"/>
            <a:ext cx="3524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top2=0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gettop</a:t>
            </a:r>
            <a:r>
              <a:rPr kumimoji="1" lang="en-US" altLang="zh-CN" sz="1600" dirty="0">
                <a:solidFill>
                  <a:schemeClr val="accent1"/>
                </a:solidFill>
              </a:rPr>
              <a:t>=0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k=1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3E66BFD6-7E5C-8940-AA12-9266F67A5831}"/>
              </a:ext>
            </a:extLst>
          </p:cNvPr>
          <p:cNvCxnSpPr>
            <a:cxnSpLocks/>
          </p:cNvCxnSpPr>
          <p:nvPr/>
        </p:nvCxnSpPr>
        <p:spPr>
          <a:xfrm flipH="1">
            <a:off x="6876488" y="739348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935D47C-CB00-C744-A3A2-4245DD669889}"/>
              </a:ext>
            </a:extLst>
          </p:cNvPr>
          <p:cNvSpPr txBox="1"/>
          <p:nvPr/>
        </p:nvSpPr>
        <p:spPr>
          <a:xfrm>
            <a:off x="6927782" y="82808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12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FF98C5-CFF1-3B48-9D5F-0B2C233E5278}"/>
              </a:ext>
            </a:extLst>
          </p:cNvPr>
          <p:cNvSpPr txBox="1"/>
          <p:nvPr/>
        </p:nvSpPr>
        <p:spPr>
          <a:xfrm>
            <a:off x="4419617" y="39398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2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C2BAD85-790E-9C44-BB1B-2D69CBB6C28E}"/>
              </a:ext>
            </a:extLst>
          </p:cNvPr>
          <p:cNvCxnSpPr>
            <a:cxnSpLocks/>
          </p:cNvCxnSpPr>
          <p:nvPr/>
        </p:nvCxnSpPr>
        <p:spPr>
          <a:xfrm flipH="1">
            <a:off x="5682699" y="732539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59E249AD-F84E-0340-BEF9-FF2F4EC5D057}"/>
              </a:ext>
            </a:extLst>
          </p:cNvPr>
          <p:cNvCxnSpPr>
            <a:cxnSpLocks/>
          </p:cNvCxnSpPr>
          <p:nvPr/>
        </p:nvCxnSpPr>
        <p:spPr>
          <a:xfrm flipH="1" flipV="1">
            <a:off x="4614618" y="362056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CE74599-2041-3F40-9617-BE577394822C}"/>
              </a:ext>
            </a:extLst>
          </p:cNvPr>
          <p:cNvCxnSpPr>
            <a:cxnSpLocks/>
          </p:cNvCxnSpPr>
          <p:nvPr/>
        </p:nvCxnSpPr>
        <p:spPr>
          <a:xfrm flipH="1" flipV="1">
            <a:off x="5815292" y="262673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96E6A6F-BDE9-C543-84C7-FF688398F642}"/>
              </a:ext>
            </a:extLst>
          </p:cNvPr>
          <p:cNvCxnSpPr>
            <a:cxnSpLocks/>
          </p:cNvCxnSpPr>
          <p:nvPr/>
        </p:nvCxnSpPr>
        <p:spPr>
          <a:xfrm flipH="1" flipV="1">
            <a:off x="4004725" y="711772"/>
            <a:ext cx="328926" cy="2381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4C56DA5B-B990-7649-B3C5-BB7468E61978}"/>
              </a:ext>
            </a:extLst>
          </p:cNvPr>
          <p:cNvCxnSpPr>
            <a:cxnSpLocks/>
          </p:cNvCxnSpPr>
          <p:nvPr/>
        </p:nvCxnSpPr>
        <p:spPr>
          <a:xfrm flipH="1">
            <a:off x="4530465" y="748338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950B9FF-E666-1E41-94D5-3B7FDBFD953C}"/>
              </a:ext>
            </a:extLst>
          </p:cNvPr>
          <p:cNvCxnSpPr>
            <a:cxnSpLocks/>
          </p:cNvCxnSpPr>
          <p:nvPr/>
        </p:nvCxnSpPr>
        <p:spPr>
          <a:xfrm flipH="1">
            <a:off x="5127958" y="344143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6F7AB44-C670-A24C-BB15-F64944F9D6E4}"/>
              </a:ext>
            </a:extLst>
          </p:cNvPr>
          <p:cNvCxnSpPr>
            <a:cxnSpLocks/>
          </p:cNvCxnSpPr>
          <p:nvPr/>
        </p:nvCxnSpPr>
        <p:spPr>
          <a:xfrm flipH="1">
            <a:off x="3939811" y="353614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71ADEBD-68A1-4F49-B09D-57D6251DCA08}"/>
              </a:ext>
            </a:extLst>
          </p:cNvPr>
          <p:cNvSpPr/>
          <p:nvPr/>
        </p:nvSpPr>
        <p:spPr>
          <a:xfrm>
            <a:off x="6097024" y="46407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3DE81EA-9B38-AC44-A0EB-885BB7131E64}"/>
              </a:ext>
            </a:extLst>
          </p:cNvPr>
          <p:cNvSpPr/>
          <p:nvPr/>
        </p:nvSpPr>
        <p:spPr>
          <a:xfrm>
            <a:off x="3716792" y="46630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2C3DF25-886D-1248-BCB1-3A511DAF2673}"/>
              </a:ext>
            </a:extLst>
          </p:cNvPr>
          <p:cNvSpPr/>
          <p:nvPr/>
        </p:nvSpPr>
        <p:spPr>
          <a:xfrm>
            <a:off x="4312387" y="91625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426DC42-821C-2D40-816D-63F5AE747204}"/>
              </a:ext>
            </a:extLst>
          </p:cNvPr>
          <p:cNvSpPr/>
          <p:nvPr/>
        </p:nvSpPr>
        <p:spPr>
          <a:xfrm>
            <a:off x="6644026" y="842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1E79F78-1CF6-E446-A857-85B5A445BDD0}"/>
              </a:ext>
            </a:extLst>
          </p:cNvPr>
          <p:cNvSpPr/>
          <p:nvPr/>
        </p:nvSpPr>
        <p:spPr>
          <a:xfrm>
            <a:off x="5477941" y="85912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7E90A16-9A62-C942-824A-6C19CE5D0D71}"/>
              </a:ext>
            </a:extLst>
          </p:cNvPr>
          <p:cNvSpPr/>
          <p:nvPr/>
        </p:nvSpPr>
        <p:spPr>
          <a:xfrm>
            <a:off x="4312387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EA06327-B7E4-044F-8F7D-E66EC2014806}"/>
              </a:ext>
            </a:extLst>
          </p:cNvPr>
          <p:cNvSpPr/>
          <p:nvPr/>
        </p:nvSpPr>
        <p:spPr>
          <a:xfrm>
            <a:off x="6644026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B22FC82-F566-6844-8F8B-4A01D9EA1CF3}"/>
              </a:ext>
            </a:extLst>
          </p:cNvPr>
          <p:cNvSpPr/>
          <p:nvPr/>
        </p:nvSpPr>
        <p:spPr>
          <a:xfrm>
            <a:off x="4904808" y="466304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86B3AA1-A93E-0348-9687-72F930A790E2}"/>
              </a:ext>
            </a:extLst>
          </p:cNvPr>
          <p:cNvSpPr/>
          <p:nvPr/>
        </p:nvSpPr>
        <p:spPr>
          <a:xfrm>
            <a:off x="5492265" y="87381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578CD69-2ECC-E746-81CC-4B541941679C}"/>
              </a:ext>
            </a:extLst>
          </p:cNvPr>
          <p:cNvSpPr txBox="1"/>
          <p:nvPr/>
        </p:nvSpPr>
        <p:spPr>
          <a:xfrm>
            <a:off x="3716792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971DE1-4D2B-044F-BDD7-3577A3CF95FF}"/>
              </a:ext>
            </a:extLst>
          </p:cNvPr>
          <p:cNvSpPr txBox="1"/>
          <p:nvPr/>
        </p:nvSpPr>
        <p:spPr>
          <a:xfrm>
            <a:off x="4312387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15C1FD8-E513-FC44-B558-FC64A44EC53C}"/>
              </a:ext>
            </a:extLst>
          </p:cNvPr>
          <p:cNvSpPr txBox="1"/>
          <p:nvPr/>
        </p:nvSpPr>
        <p:spPr>
          <a:xfrm>
            <a:off x="4312387" y="89153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2C1B7A2-7300-7D42-BE38-149EA0565A7F}"/>
              </a:ext>
            </a:extLst>
          </p:cNvPr>
          <p:cNvSpPr txBox="1"/>
          <p:nvPr/>
        </p:nvSpPr>
        <p:spPr>
          <a:xfrm>
            <a:off x="4904808" y="5000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211FB02-8E57-B04F-8B60-A3559B213E49}"/>
              </a:ext>
            </a:extLst>
          </p:cNvPr>
          <p:cNvSpPr txBox="1"/>
          <p:nvPr/>
        </p:nvSpPr>
        <p:spPr>
          <a:xfrm>
            <a:off x="3863845" y="312066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0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7196BE9-C4C6-324A-8FD8-5296B09FD5DC}"/>
              </a:ext>
            </a:extLst>
          </p:cNvPr>
          <p:cNvSpPr txBox="1"/>
          <p:nvPr/>
        </p:nvSpPr>
        <p:spPr>
          <a:xfrm>
            <a:off x="5492265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9FC39E8-2485-164F-AC57-45E4CA80D22E}"/>
              </a:ext>
            </a:extLst>
          </p:cNvPr>
          <p:cNvSpPr txBox="1"/>
          <p:nvPr/>
        </p:nvSpPr>
        <p:spPr>
          <a:xfrm>
            <a:off x="6647337" y="88773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57994DE-6D42-D149-A801-59D6AB8E013F}"/>
              </a:ext>
            </a:extLst>
          </p:cNvPr>
          <p:cNvSpPr txBox="1"/>
          <p:nvPr/>
        </p:nvSpPr>
        <p:spPr>
          <a:xfrm>
            <a:off x="6644026" y="11810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50F7F00-8340-D647-BD9B-AFD7857281A9}"/>
              </a:ext>
            </a:extLst>
          </p:cNvPr>
          <p:cNvSpPr txBox="1"/>
          <p:nvPr/>
        </p:nvSpPr>
        <p:spPr>
          <a:xfrm>
            <a:off x="5477941" y="89238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4383746-CFA9-E942-9DC0-CE2FF514D553}"/>
              </a:ext>
            </a:extLst>
          </p:cNvPr>
          <p:cNvSpPr txBox="1"/>
          <p:nvPr/>
        </p:nvSpPr>
        <p:spPr>
          <a:xfrm>
            <a:off x="6092824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156B5CF-01C0-D841-B452-04E275A67F02}"/>
              </a:ext>
            </a:extLst>
          </p:cNvPr>
          <p:cNvSpPr/>
          <p:nvPr/>
        </p:nvSpPr>
        <p:spPr>
          <a:xfrm>
            <a:off x="7289240" y="46407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D144F2D-50D0-354F-9620-1E1D6F483E91}"/>
              </a:ext>
            </a:extLst>
          </p:cNvPr>
          <p:cNvSpPr txBox="1"/>
          <p:nvPr/>
        </p:nvSpPr>
        <p:spPr>
          <a:xfrm>
            <a:off x="7292551" y="49269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8747A50-7DF7-C340-8E77-B85304D675F1}"/>
              </a:ext>
            </a:extLst>
          </p:cNvPr>
          <p:cNvSpPr txBox="1"/>
          <p:nvPr/>
        </p:nvSpPr>
        <p:spPr>
          <a:xfrm>
            <a:off x="3834198" y="7893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46B69FFD-2EEE-1447-9F1B-79E5A87DB8FD}"/>
              </a:ext>
            </a:extLst>
          </p:cNvPr>
          <p:cNvCxnSpPr>
            <a:cxnSpLocks/>
          </p:cNvCxnSpPr>
          <p:nvPr/>
        </p:nvCxnSpPr>
        <p:spPr>
          <a:xfrm flipH="1" flipV="1">
            <a:off x="4656557" y="1045628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0FDB7A5-8CF5-014C-9A3B-5C69B0CA13D0}"/>
              </a:ext>
            </a:extLst>
          </p:cNvPr>
          <p:cNvSpPr txBox="1"/>
          <p:nvPr/>
        </p:nvSpPr>
        <p:spPr>
          <a:xfrm>
            <a:off x="4806403" y="101064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5</a:t>
            </a:r>
            <a:r>
              <a:rPr kumimoji="1" lang="en-US" altLang="zh-CN" sz="700" dirty="0"/>
              <a:t>=7</a:t>
            </a:r>
            <a:endParaRPr kumimoji="1" lang="zh-CN" altLang="en-US" sz="700" dirty="0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A57D0083-8F99-F640-9A72-FFD1A4369C02}"/>
              </a:ext>
            </a:extLst>
          </p:cNvPr>
          <p:cNvCxnSpPr>
            <a:cxnSpLocks/>
          </p:cNvCxnSpPr>
          <p:nvPr/>
        </p:nvCxnSpPr>
        <p:spPr>
          <a:xfrm flipH="1" flipV="1">
            <a:off x="4669344" y="259000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D9514CC-0D4E-654A-8332-9960FCABD1C7}"/>
              </a:ext>
            </a:extLst>
          </p:cNvPr>
          <p:cNvSpPr txBox="1"/>
          <p:nvPr/>
        </p:nvSpPr>
        <p:spPr>
          <a:xfrm>
            <a:off x="4806402" y="87039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3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AD49174-F7FF-124A-B683-DA4A7EB2E038}"/>
              </a:ext>
            </a:extLst>
          </p:cNvPr>
          <p:cNvSpPr txBox="1"/>
          <p:nvPr/>
        </p:nvSpPr>
        <p:spPr>
          <a:xfrm>
            <a:off x="4442132" y="701080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4</a:t>
            </a:r>
            <a:r>
              <a:rPr kumimoji="1" lang="en-US" altLang="zh-CN" sz="700" dirty="0"/>
              <a:t>=8</a:t>
            </a:r>
            <a:endParaRPr kumimoji="1" lang="zh-CN" altLang="en-US" sz="7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55D4E8C-7AD8-F74C-B1F1-14E709142CC5}"/>
              </a:ext>
            </a:extLst>
          </p:cNvPr>
          <p:cNvSpPr txBox="1"/>
          <p:nvPr/>
        </p:nvSpPr>
        <p:spPr>
          <a:xfrm>
            <a:off x="5024311" y="31313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6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59D6F6F-A119-CA4F-9C55-34DF71EB0432}"/>
              </a:ext>
            </a:extLst>
          </p:cNvPr>
          <p:cNvSpPr txBox="1"/>
          <p:nvPr/>
        </p:nvSpPr>
        <p:spPr>
          <a:xfrm>
            <a:off x="5727643" y="8149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9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6C749D2-63F5-2B4A-B477-398CB2A22268}"/>
              </a:ext>
            </a:extLst>
          </p:cNvPr>
          <p:cNvSpPr txBox="1"/>
          <p:nvPr/>
        </p:nvSpPr>
        <p:spPr>
          <a:xfrm>
            <a:off x="5991718" y="89465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7</a:t>
            </a:r>
            <a:r>
              <a:rPr kumimoji="1" lang="en-US" altLang="zh-CN" sz="700" dirty="0"/>
              <a:t>=9</a:t>
            </a:r>
            <a:endParaRPr kumimoji="1" lang="zh-CN" altLang="en-US" sz="7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484F7A7-CD3C-DE43-86E8-479E88DE383A}"/>
              </a:ext>
            </a:extLst>
          </p:cNvPr>
          <p:cNvSpPr txBox="1"/>
          <p:nvPr/>
        </p:nvSpPr>
        <p:spPr>
          <a:xfrm>
            <a:off x="5609863" y="39045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8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E619DFFD-AA2D-4442-823A-32BD20C5C4D4}"/>
              </a:ext>
            </a:extLst>
          </p:cNvPr>
          <p:cNvCxnSpPr>
            <a:cxnSpLocks/>
          </p:cNvCxnSpPr>
          <p:nvPr/>
        </p:nvCxnSpPr>
        <p:spPr>
          <a:xfrm flipH="1" flipV="1">
            <a:off x="5795339" y="364875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06AED0C-414D-FB47-BB7B-C5162FEC1DB5}"/>
              </a:ext>
            </a:extLst>
          </p:cNvPr>
          <p:cNvSpPr txBox="1"/>
          <p:nvPr/>
        </p:nvSpPr>
        <p:spPr>
          <a:xfrm>
            <a:off x="6166313" y="767181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11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3BF40F5B-6CA5-A84C-B5C2-2F758C7BB42F}"/>
              </a:ext>
            </a:extLst>
          </p:cNvPr>
          <p:cNvCxnSpPr>
            <a:cxnSpLocks/>
          </p:cNvCxnSpPr>
          <p:nvPr/>
        </p:nvCxnSpPr>
        <p:spPr>
          <a:xfrm flipH="1" flipV="1">
            <a:off x="6361314" y="73525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9012D94-1F6E-2D48-9EEE-DB98002C8512}"/>
              </a:ext>
            </a:extLst>
          </p:cNvPr>
          <p:cNvCxnSpPr>
            <a:cxnSpLocks/>
          </p:cNvCxnSpPr>
          <p:nvPr/>
        </p:nvCxnSpPr>
        <p:spPr>
          <a:xfrm flipH="1" flipV="1">
            <a:off x="6980934" y="34414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C017D4C-8F96-784E-9DFB-B1D048164B68}"/>
              </a:ext>
            </a:extLst>
          </p:cNvPr>
          <p:cNvSpPr txBox="1"/>
          <p:nvPr/>
        </p:nvSpPr>
        <p:spPr>
          <a:xfrm>
            <a:off x="6944777" y="26576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10</a:t>
            </a:r>
            <a:r>
              <a:rPr kumimoji="1" lang="en-US" altLang="zh-CN" sz="700" dirty="0"/>
              <a:t>=2</a:t>
            </a:r>
            <a:endParaRPr kumimoji="1" lang="zh-CN" altLang="en-US" sz="7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06DE981-3E8E-5648-81C0-6E98AC28F7B6}"/>
              </a:ext>
            </a:extLst>
          </p:cNvPr>
          <p:cNvSpPr/>
          <p:nvPr/>
        </p:nvSpPr>
        <p:spPr>
          <a:xfrm>
            <a:off x="7692174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3660306-CEF2-FA46-8944-09DAC3A858B7}"/>
              </a:ext>
            </a:extLst>
          </p:cNvPr>
          <p:cNvSpPr/>
          <p:nvPr/>
        </p:nvSpPr>
        <p:spPr>
          <a:xfrm>
            <a:off x="8794759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C543201-FA82-C14B-842C-256411D57A9D}"/>
              </a:ext>
            </a:extLst>
          </p:cNvPr>
          <p:cNvSpPr/>
          <p:nvPr/>
        </p:nvSpPr>
        <p:spPr>
          <a:xfrm>
            <a:off x="9170776" y="436874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C352F9B-4FA1-E24F-9B61-5781921715CC}"/>
              </a:ext>
            </a:extLst>
          </p:cNvPr>
          <p:cNvSpPr/>
          <p:nvPr/>
        </p:nvSpPr>
        <p:spPr>
          <a:xfrm>
            <a:off x="9530696" y="4368745"/>
            <a:ext cx="347134" cy="347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94DDC63-4CE1-C343-8BCE-4116BC037C37}"/>
              </a:ext>
            </a:extLst>
          </p:cNvPr>
          <p:cNvSpPr/>
          <p:nvPr/>
        </p:nvSpPr>
        <p:spPr>
          <a:xfrm>
            <a:off x="9904548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85136A3-E375-604E-BC11-6A9BED39B84D}"/>
              </a:ext>
            </a:extLst>
          </p:cNvPr>
          <p:cNvSpPr/>
          <p:nvPr/>
        </p:nvSpPr>
        <p:spPr>
          <a:xfrm>
            <a:off x="10279620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8E23967-4B64-4B4C-9901-BAAD8978B6ED}"/>
              </a:ext>
            </a:extLst>
          </p:cNvPr>
          <p:cNvSpPr/>
          <p:nvPr/>
        </p:nvSpPr>
        <p:spPr>
          <a:xfrm>
            <a:off x="10647746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6B86494-C63F-1C4C-AD10-5B0D4EB825CD}"/>
              </a:ext>
            </a:extLst>
          </p:cNvPr>
          <p:cNvSpPr/>
          <p:nvPr/>
        </p:nvSpPr>
        <p:spPr>
          <a:xfrm>
            <a:off x="11015898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ADBBA06-167D-B447-99A5-2F635C448E0F}"/>
              </a:ext>
            </a:extLst>
          </p:cNvPr>
          <p:cNvSpPr/>
          <p:nvPr/>
        </p:nvSpPr>
        <p:spPr>
          <a:xfrm>
            <a:off x="8061691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5FC6817-366D-504F-8874-462780745BC0}"/>
              </a:ext>
            </a:extLst>
          </p:cNvPr>
          <p:cNvSpPr/>
          <p:nvPr/>
        </p:nvSpPr>
        <p:spPr>
          <a:xfrm>
            <a:off x="8415672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168BF15-4911-DD4F-9BA8-FA0B65FBF7DB}"/>
              </a:ext>
            </a:extLst>
          </p:cNvPr>
          <p:cNvSpPr/>
          <p:nvPr/>
        </p:nvSpPr>
        <p:spPr>
          <a:xfrm>
            <a:off x="7689235" y="4731955"/>
            <a:ext cx="347134" cy="34713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83DED4C-B01E-7B4E-B759-87E1EE50A359}"/>
              </a:ext>
            </a:extLst>
          </p:cNvPr>
          <p:cNvSpPr/>
          <p:nvPr/>
        </p:nvSpPr>
        <p:spPr>
          <a:xfrm>
            <a:off x="8791820" y="4731955"/>
            <a:ext cx="347134" cy="34713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27D0610-CE66-8C42-8DAB-1C43FC7B85F3}"/>
              </a:ext>
            </a:extLst>
          </p:cNvPr>
          <p:cNvSpPr/>
          <p:nvPr/>
        </p:nvSpPr>
        <p:spPr>
          <a:xfrm>
            <a:off x="9167837" y="4731955"/>
            <a:ext cx="347134" cy="34713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3C086C1-17AB-1C4B-AFB9-C028262A0845}"/>
              </a:ext>
            </a:extLst>
          </p:cNvPr>
          <p:cNvSpPr/>
          <p:nvPr/>
        </p:nvSpPr>
        <p:spPr>
          <a:xfrm>
            <a:off x="9527757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D716E12-EBC5-0044-ABFE-9C275D795DE0}"/>
              </a:ext>
            </a:extLst>
          </p:cNvPr>
          <p:cNvSpPr/>
          <p:nvPr/>
        </p:nvSpPr>
        <p:spPr>
          <a:xfrm>
            <a:off x="9901609" y="4731955"/>
            <a:ext cx="347134" cy="34713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7200AF-C8E3-B942-94EF-A65E885ED1C0}"/>
              </a:ext>
            </a:extLst>
          </p:cNvPr>
          <p:cNvSpPr/>
          <p:nvPr/>
        </p:nvSpPr>
        <p:spPr>
          <a:xfrm>
            <a:off x="10276681" y="473195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6534019-2011-7C4E-A032-2EEA6908DEEE}"/>
              </a:ext>
            </a:extLst>
          </p:cNvPr>
          <p:cNvSpPr/>
          <p:nvPr/>
        </p:nvSpPr>
        <p:spPr>
          <a:xfrm>
            <a:off x="10644807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3D57A6-DE1D-9740-9529-D0675A3480ED}"/>
              </a:ext>
            </a:extLst>
          </p:cNvPr>
          <p:cNvSpPr/>
          <p:nvPr/>
        </p:nvSpPr>
        <p:spPr>
          <a:xfrm>
            <a:off x="11012959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B2863E8-6F48-4545-8D7E-B7CB8FA575E7}"/>
              </a:ext>
            </a:extLst>
          </p:cNvPr>
          <p:cNvSpPr/>
          <p:nvPr/>
        </p:nvSpPr>
        <p:spPr>
          <a:xfrm>
            <a:off x="8058752" y="4731955"/>
            <a:ext cx="347134" cy="34713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FC7FC03-DA59-D64B-AC64-6BE11763F52D}"/>
              </a:ext>
            </a:extLst>
          </p:cNvPr>
          <p:cNvSpPr/>
          <p:nvPr/>
        </p:nvSpPr>
        <p:spPr>
          <a:xfrm>
            <a:off x="8412733" y="4731955"/>
            <a:ext cx="347134" cy="347134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A6182AC-4400-E546-ADD5-DE9EC830352A}"/>
              </a:ext>
            </a:extLst>
          </p:cNvPr>
          <p:cNvSpPr txBox="1"/>
          <p:nvPr/>
        </p:nvSpPr>
        <p:spPr>
          <a:xfrm>
            <a:off x="7337011" y="4404620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etv</a:t>
            </a:r>
            <a:endParaRPr kumimoji="1" lang="zh-CN" altLang="en-US" sz="12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1AD0B04-053D-9041-AACE-A9CB192EDE20}"/>
              </a:ext>
            </a:extLst>
          </p:cNvPr>
          <p:cNvSpPr txBox="1"/>
          <p:nvPr/>
        </p:nvSpPr>
        <p:spPr>
          <a:xfrm>
            <a:off x="7337011" y="4763792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ltv</a:t>
            </a:r>
            <a:endParaRPr kumimoji="1" lang="zh-CN" altLang="en-US" sz="12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07C02E7-BF8E-E643-880C-0D659B99050C}"/>
              </a:ext>
            </a:extLst>
          </p:cNvPr>
          <p:cNvSpPr/>
          <p:nvPr/>
        </p:nvSpPr>
        <p:spPr>
          <a:xfrm>
            <a:off x="7692691" y="4048175"/>
            <a:ext cx="36547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</a:t>
            </a:r>
            <a:r>
              <a:rPr lang="zh-CN" altLang="en-US" sz="1050" dirty="0"/>
              <a:t> ①      ②      ③       ④      ⑤       ⑥      ⑦       ⑧      ⑨      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E0F99A4-E14E-1C46-A098-B45E825AB852}"/>
              </a:ext>
            </a:extLst>
          </p:cNvPr>
          <p:cNvSpPr txBox="1"/>
          <p:nvPr/>
        </p:nvSpPr>
        <p:spPr>
          <a:xfrm>
            <a:off x="7360521" y="4036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B3750270-56CE-704D-8125-3E099BB20732}"/>
              </a:ext>
            </a:extLst>
          </p:cNvPr>
          <p:cNvSpPr/>
          <p:nvPr/>
        </p:nvSpPr>
        <p:spPr>
          <a:xfrm>
            <a:off x="11566811" y="6380557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圆柱体 139">
            <a:extLst>
              <a:ext uri="{FF2B5EF4-FFF2-40B4-BE49-F238E27FC236}">
                <a16:creationId xmlns:a16="http://schemas.microsoft.com/office/drawing/2014/main" id="{828E0CFB-63EE-EA48-884C-B7D9136B72B5}"/>
              </a:ext>
            </a:extLst>
          </p:cNvPr>
          <p:cNvSpPr/>
          <p:nvPr/>
        </p:nvSpPr>
        <p:spPr>
          <a:xfrm>
            <a:off x="11603084" y="2817038"/>
            <a:ext cx="455251" cy="3697183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47B2EDB-DD3F-8F4C-9F37-40DE78D5A84A}"/>
              </a:ext>
            </a:extLst>
          </p:cNvPr>
          <p:cNvSpPr txBox="1"/>
          <p:nvPr/>
        </p:nvSpPr>
        <p:spPr>
          <a:xfrm>
            <a:off x="11558344" y="6499295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stack2</a:t>
            </a:r>
            <a:endParaRPr kumimoji="1" lang="zh-CN" altLang="en-US" sz="1000" dirty="0"/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BABC95B4-48D2-7A41-B550-DE35B5E83F9A}"/>
              </a:ext>
            </a:extLst>
          </p:cNvPr>
          <p:cNvCxnSpPr>
            <a:cxnSpLocks/>
          </p:cNvCxnSpPr>
          <p:nvPr/>
        </p:nvCxnSpPr>
        <p:spPr>
          <a:xfrm>
            <a:off x="11149884" y="6271809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711DB4A-B4A6-394E-A802-2D89A8BD84DD}"/>
              </a:ext>
            </a:extLst>
          </p:cNvPr>
          <p:cNvSpPr txBox="1"/>
          <p:nvPr/>
        </p:nvSpPr>
        <p:spPr>
          <a:xfrm>
            <a:off x="11096093" y="6035784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top2</a:t>
            </a:r>
            <a:endParaRPr kumimoji="1" lang="zh-CN" altLang="en-US" sz="1000" dirty="0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1B3A92EF-75F3-614B-8257-55EBBD3EDB84}"/>
              </a:ext>
            </a:extLst>
          </p:cNvPr>
          <p:cNvGrpSpPr/>
          <p:nvPr/>
        </p:nvGrpSpPr>
        <p:grpSpPr>
          <a:xfrm>
            <a:off x="11656524" y="6101418"/>
            <a:ext cx="348370" cy="344170"/>
            <a:chOff x="1768784" y="3101059"/>
            <a:chExt cx="348370" cy="344170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9C4BE918-C513-934B-AEDB-61C0C31E3F56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44513DE-F430-3049-B79D-212114E7F0C3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62A13773-40F8-D349-8671-390902B01BAB}"/>
              </a:ext>
            </a:extLst>
          </p:cNvPr>
          <p:cNvGrpSpPr/>
          <p:nvPr/>
        </p:nvGrpSpPr>
        <p:grpSpPr>
          <a:xfrm>
            <a:off x="11656524" y="5757985"/>
            <a:ext cx="348370" cy="344170"/>
            <a:chOff x="1768784" y="3101059"/>
            <a:chExt cx="348370" cy="344170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8F2D1384-5BE9-5749-B2CC-6ACCBB054BCF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F5DE1916-72E9-BB4E-A8F0-613108891EB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60E64ED-F2EB-DD43-97A2-0782550316FF}"/>
              </a:ext>
            </a:extLst>
          </p:cNvPr>
          <p:cNvGrpSpPr/>
          <p:nvPr/>
        </p:nvGrpSpPr>
        <p:grpSpPr>
          <a:xfrm>
            <a:off x="11656524" y="5404076"/>
            <a:ext cx="348370" cy="344170"/>
            <a:chOff x="1768784" y="3101059"/>
            <a:chExt cx="348370" cy="344170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2F7FA41-81CB-FC45-B6C2-9BCB56AB0013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BE69D3C-A6A1-C847-830D-96160F6C01F2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6EACBA6-4334-5D4A-A01D-220B9DB3E837}"/>
              </a:ext>
            </a:extLst>
          </p:cNvPr>
          <p:cNvGrpSpPr/>
          <p:nvPr/>
        </p:nvGrpSpPr>
        <p:grpSpPr>
          <a:xfrm>
            <a:off x="11656524" y="5062126"/>
            <a:ext cx="348370" cy="344170"/>
            <a:chOff x="1768784" y="3101059"/>
            <a:chExt cx="348370" cy="344170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76D98235-F731-9441-9BE2-6FFB8FA8424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3C61734-0946-A749-9E47-AD4567C7CEAA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14C15BF-6270-7647-9479-DC9217EE688D}"/>
              </a:ext>
            </a:extLst>
          </p:cNvPr>
          <p:cNvGrpSpPr/>
          <p:nvPr/>
        </p:nvGrpSpPr>
        <p:grpSpPr>
          <a:xfrm>
            <a:off x="11656524" y="4707238"/>
            <a:ext cx="348370" cy="344170"/>
            <a:chOff x="1768784" y="3101059"/>
            <a:chExt cx="348370" cy="344170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295F10A3-675C-D642-A06D-477C44047F54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03ECFBB-A9C2-CE4E-ABD9-2E92BBB3213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2B5493A2-B1F9-D647-82BE-76E35784EF9A}"/>
              </a:ext>
            </a:extLst>
          </p:cNvPr>
          <p:cNvGrpSpPr/>
          <p:nvPr/>
        </p:nvGrpSpPr>
        <p:grpSpPr>
          <a:xfrm>
            <a:off x="11656524" y="4369738"/>
            <a:ext cx="348370" cy="344170"/>
            <a:chOff x="1768784" y="3101059"/>
            <a:chExt cx="348370" cy="344170"/>
          </a:xfrm>
        </p:grpSpPr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7DA2228-6894-BF48-A349-8F9A4DB1485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F100B8EA-3781-0A45-A505-18EB02B2A41B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C259F08-A447-3346-92F4-27608FB96DAC}"/>
              </a:ext>
            </a:extLst>
          </p:cNvPr>
          <p:cNvGrpSpPr/>
          <p:nvPr/>
        </p:nvGrpSpPr>
        <p:grpSpPr>
          <a:xfrm>
            <a:off x="11656524" y="4013797"/>
            <a:ext cx="348370" cy="344170"/>
            <a:chOff x="1768784" y="3101059"/>
            <a:chExt cx="348370" cy="344170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DDAFEE3C-3BA7-6F4E-ABD3-191E0B4F8A6A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BD6C26A-9E52-D74F-AE46-407B638979D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71F8C51-9435-2246-9DA8-C851D910A0B0}"/>
              </a:ext>
            </a:extLst>
          </p:cNvPr>
          <p:cNvGrpSpPr/>
          <p:nvPr/>
        </p:nvGrpSpPr>
        <p:grpSpPr>
          <a:xfrm>
            <a:off x="11656524" y="3659888"/>
            <a:ext cx="348370" cy="344170"/>
            <a:chOff x="1768784" y="3101059"/>
            <a:chExt cx="348370" cy="344170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73575FEF-BD3B-0645-BA71-9A78FF2FC0DC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80CB068B-B76B-EA44-B7E9-992F4D14436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ABF150E-4780-4F41-BB16-DB894D86E1D9}"/>
              </a:ext>
            </a:extLst>
          </p:cNvPr>
          <p:cNvGrpSpPr/>
          <p:nvPr/>
        </p:nvGrpSpPr>
        <p:grpSpPr>
          <a:xfrm>
            <a:off x="11656524" y="3317938"/>
            <a:ext cx="348370" cy="344170"/>
            <a:chOff x="1768784" y="3101059"/>
            <a:chExt cx="348370" cy="344170"/>
          </a:xfrm>
        </p:grpSpPr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DA1BE30E-AD8F-0D42-A8C6-94780464F71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4ABAC91C-0380-6B45-B8BC-F85EF7637674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7D605F5-D392-A348-9C0A-9A9C9BD12603}"/>
              </a:ext>
            </a:extLst>
          </p:cNvPr>
          <p:cNvGrpSpPr/>
          <p:nvPr/>
        </p:nvGrpSpPr>
        <p:grpSpPr>
          <a:xfrm>
            <a:off x="11656524" y="2963050"/>
            <a:ext cx="348370" cy="344170"/>
            <a:chOff x="1768784" y="3101059"/>
            <a:chExt cx="348370" cy="344170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8FAA0476-61C4-1441-9E77-2A80B425A905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11291EDE-205C-6543-8291-13BD71FBF07E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9A7A9B-B50E-5B4D-AD66-FA96CFA12DAE}"/>
              </a:ext>
            </a:extLst>
          </p:cNvPr>
          <p:cNvGrpSpPr/>
          <p:nvPr/>
        </p:nvGrpSpPr>
        <p:grpSpPr>
          <a:xfrm>
            <a:off x="7683393" y="0"/>
            <a:ext cx="4413776" cy="3834545"/>
            <a:chOff x="7199698" y="318314"/>
            <a:chExt cx="4413776" cy="3834545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A310C55-9A5F-1E4C-9A16-838FC093D517}"/>
                </a:ext>
              </a:extLst>
            </p:cNvPr>
            <p:cNvSpPr/>
            <p:nvPr/>
          </p:nvSpPr>
          <p:spPr>
            <a:xfrm>
              <a:off x="7563002" y="54770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FD7F3B5-3814-8945-AC9C-3E1A461F3A8C}"/>
                </a:ext>
              </a:extLst>
            </p:cNvPr>
            <p:cNvSpPr/>
            <p:nvPr/>
          </p:nvSpPr>
          <p:spPr>
            <a:xfrm>
              <a:off x="7563002" y="163094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21EC7C7-3575-E14D-9C89-15E7B6A6C8F0}"/>
                </a:ext>
              </a:extLst>
            </p:cNvPr>
            <p:cNvSpPr/>
            <p:nvPr/>
          </p:nvSpPr>
          <p:spPr>
            <a:xfrm>
              <a:off x="7563002" y="199202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D3CD712-EB77-4743-BA6C-C8ADC65CAF79}"/>
                </a:ext>
              </a:extLst>
            </p:cNvPr>
            <p:cNvSpPr/>
            <p:nvPr/>
          </p:nvSpPr>
          <p:spPr>
            <a:xfrm>
              <a:off x="7563002" y="23531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72497F37-75CB-7F40-A137-8B95756B3EFF}"/>
                </a:ext>
              </a:extLst>
            </p:cNvPr>
            <p:cNvSpPr/>
            <p:nvPr/>
          </p:nvSpPr>
          <p:spPr>
            <a:xfrm>
              <a:off x="7563002" y="271418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052E0B-023D-544B-96D4-8BF86D15D832}"/>
                </a:ext>
              </a:extLst>
            </p:cNvPr>
            <p:cNvSpPr/>
            <p:nvPr/>
          </p:nvSpPr>
          <p:spPr>
            <a:xfrm>
              <a:off x="7563002" y="307526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32D9932-9F4C-AE48-BA18-134E63E465DF}"/>
                </a:ext>
              </a:extLst>
            </p:cNvPr>
            <p:cNvSpPr/>
            <p:nvPr/>
          </p:nvSpPr>
          <p:spPr>
            <a:xfrm>
              <a:off x="7563002" y="343634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88B7F97-42D6-1449-9D10-A81F06CC5BD9}"/>
                </a:ext>
              </a:extLst>
            </p:cNvPr>
            <p:cNvSpPr/>
            <p:nvPr/>
          </p:nvSpPr>
          <p:spPr>
            <a:xfrm>
              <a:off x="7563002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5092720-E7FA-D84F-9361-5146B8AD311D}"/>
                </a:ext>
              </a:extLst>
            </p:cNvPr>
            <p:cNvSpPr txBox="1"/>
            <p:nvPr/>
          </p:nvSpPr>
          <p:spPr>
            <a:xfrm>
              <a:off x="7199698" y="338746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800" dirty="0"/>
                <a:t>下标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1D28D97-FA27-584A-8EE1-76B77F688993}"/>
                </a:ext>
              </a:extLst>
            </p:cNvPr>
            <p:cNvSpPr/>
            <p:nvPr/>
          </p:nvSpPr>
          <p:spPr>
            <a:xfrm>
              <a:off x="7563002" y="90878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CDC603B-AE77-6242-B3F6-C5503C1192C2}"/>
                </a:ext>
              </a:extLst>
            </p:cNvPr>
            <p:cNvSpPr/>
            <p:nvPr/>
          </p:nvSpPr>
          <p:spPr>
            <a:xfrm>
              <a:off x="7563002" y="126986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94C564C8-454D-1B40-AEC4-20536F954AC3}"/>
                </a:ext>
              </a:extLst>
            </p:cNvPr>
            <p:cNvSpPr/>
            <p:nvPr/>
          </p:nvSpPr>
          <p:spPr>
            <a:xfrm>
              <a:off x="9053671" y="554183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86B0943-64DC-C448-9DA0-BB17BF338368}"/>
                </a:ext>
              </a:extLst>
            </p:cNvPr>
            <p:cNvSpPr/>
            <p:nvPr/>
          </p:nvSpPr>
          <p:spPr>
            <a:xfrm>
              <a:off x="9053671" y="163742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725B414-523C-8F46-80C5-3424AD904415}"/>
                </a:ext>
              </a:extLst>
            </p:cNvPr>
            <p:cNvSpPr/>
            <p:nvPr/>
          </p:nvSpPr>
          <p:spPr>
            <a:xfrm>
              <a:off x="9053671" y="1998503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28251A2-2ADB-A74E-99BA-AC4D2CADB885}"/>
                </a:ext>
              </a:extLst>
            </p:cNvPr>
            <p:cNvSpPr/>
            <p:nvPr/>
          </p:nvSpPr>
          <p:spPr>
            <a:xfrm>
              <a:off x="9053671" y="91526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352664A-77A4-B94B-949E-B62C260716E0}"/>
                </a:ext>
              </a:extLst>
            </p:cNvPr>
            <p:cNvSpPr/>
            <p:nvPr/>
          </p:nvSpPr>
          <p:spPr>
            <a:xfrm>
              <a:off x="9053671" y="127634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8F5ACFCD-8DD6-E441-9F63-4F3FED4A6FEE}"/>
                </a:ext>
              </a:extLst>
            </p:cNvPr>
            <p:cNvSpPr txBox="1"/>
            <p:nvPr/>
          </p:nvSpPr>
          <p:spPr>
            <a:xfrm>
              <a:off x="7512026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dirty="0"/>
                <a:t>in</a:t>
              </a:r>
              <a:endParaRPr kumimoji="1" lang="zh-CN" altLang="en-US" sz="800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C3778C30-5970-C947-A458-DC85BD11F5F2}"/>
                </a:ext>
              </a:extLst>
            </p:cNvPr>
            <p:cNvSpPr txBox="1"/>
            <p:nvPr/>
          </p:nvSpPr>
          <p:spPr>
            <a:xfrm>
              <a:off x="8186349" y="321199"/>
              <a:ext cx="58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firstedge</a:t>
              </a:r>
              <a:endParaRPr kumimoji="1" lang="zh-CN" altLang="en-US" sz="800" dirty="0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58FC1060-C4BA-E144-82C8-EDFD05D91368}"/>
                </a:ext>
              </a:extLst>
            </p:cNvPr>
            <p:cNvSpPr txBox="1"/>
            <p:nvPr/>
          </p:nvSpPr>
          <p:spPr>
            <a:xfrm>
              <a:off x="8994222" y="318314"/>
              <a:ext cx="4653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adjvex</a:t>
              </a:r>
              <a:endParaRPr kumimoji="1" lang="zh-CN" altLang="en-US" sz="800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91AE8ED-33C0-D643-90B9-E135C0ADC470}"/>
                </a:ext>
              </a:extLst>
            </p:cNvPr>
            <p:cNvSpPr/>
            <p:nvPr/>
          </p:nvSpPr>
          <p:spPr>
            <a:xfrm>
              <a:off x="7923269" y="54299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E3332F2-F5C3-744D-B6E9-7D8516521D22}"/>
                </a:ext>
              </a:extLst>
            </p:cNvPr>
            <p:cNvSpPr/>
            <p:nvPr/>
          </p:nvSpPr>
          <p:spPr>
            <a:xfrm>
              <a:off x="7923269" y="162623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B27BB3B-A667-CF42-A7B9-C29A93ECA3F0}"/>
                </a:ext>
              </a:extLst>
            </p:cNvPr>
            <p:cNvSpPr/>
            <p:nvPr/>
          </p:nvSpPr>
          <p:spPr>
            <a:xfrm>
              <a:off x="7923269" y="198731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DB9966BC-797F-4445-8C24-724FDA196F90}"/>
                </a:ext>
              </a:extLst>
            </p:cNvPr>
            <p:cNvSpPr/>
            <p:nvPr/>
          </p:nvSpPr>
          <p:spPr>
            <a:xfrm>
              <a:off x="7923269" y="234839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6546E541-7E00-CB4B-A884-FC546767CADB}"/>
                </a:ext>
              </a:extLst>
            </p:cNvPr>
            <p:cNvSpPr/>
            <p:nvPr/>
          </p:nvSpPr>
          <p:spPr>
            <a:xfrm>
              <a:off x="7923269" y="270947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74B09CE-E60B-0A47-B8D6-36D3828525FC}"/>
                </a:ext>
              </a:extLst>
            </p:cNvPr>
            <p:cNvSpPr/>
            <p:nvPr/>
          </p:nvSpPr>
          <p:spPr>
            <a:xfrm>
              <a:off x="7923269" y="307055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80CD17B-C414-0440-AD9B-08B575F464CA}"/>
                </a:ext>
              </a:extLst>
            </p:cNvPr>
            <p:cNvSpPr/>
            <p:nvPr/>
          </p:nvSpPr>
          <p:spPr>
            <a:xfrm>
              <a:off x="7923269" y="343163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67804F37-DF82-AB4B-A82B-69FE2F4DCEE6}"/>
                </a:ext>
              </a:extLst>
            </p:cNvPr>
            <p:cNvSpPr/>
            <p:nvPr/>
          </p:nvSpPr>
          <p:spPr>
            <a:xfrm>
              <a:off x="7923269" y="379271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A20A090-D82C-E84C-B588-541197896FA0}"/>
                </a:ext>
              </a:extLst>
            </p:cNvPr>
            <p:cNvSpPr/>
            <p:nvPr/>
          </p:nvSpPr>
          <p:spPr>
            <a:xfrm>
              <a:off x="7923269" y="90407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5D75ACD-49ED-264D-BC63-7D1A5514C1FF}"/>
                </a:ext>
              </a:extLst>
            </p:cNvPr>
            <p:cNvSpPr/>
            <p:nvPr/>
          </p:nvSpPr>
          <p:spPr>
            <a:xfrm>
              <a:off x="7923269" y="126515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F4C45E6B-2A08-BF47-8623-BADEDC7F7C0C}"/>
                </a:ext>
              </a:extLst>
            </p:cNvPr>
            <p:cNvSpPr txBox="1"/>
            <p:nvPr/>
          </p:nvSpPr>
          <p:spPr>
            <a:xfrm>
              <a:off x="7930568" y="576165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52F7FD84-9787-DC41-ACD0-CECD4FD0E6C4}"/>
                </a:ext>
              </a:extLst>
            </p:cNvPr>
            <p:cNvSpPr txBox="1"/>
            <p:nvPr/>
          </p:nvSpPr>
          <p:spPr>
            <a:xfrm>
              <a:off x="7930116" y="92655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41337FF3-D920-B647-BB1D-B1EA03111AD5}"/>
                </a:ext>
              </a:extLst>
            </p:cNvPr>
            <p:cNvSpPr txBox="1"/>
            <p:nvPr/>
          </p:nvSpPr>
          <p:spPr>
            <a:xfrm>
              <a:off x="7929303" y="12993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86DCD876-C62B-9C41-83ED-6306CF4B70EF}"/>
                </a:ext>
              </a:extLst>
            </p:cNvPr>
            <p:cNvSpPr txBox="1"/>
            <p:nvPr/>
          </p:nvSpPr>
          <p:spPr>
            <a:xfrm>
              <a:off x="7923510" y="16616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0B692E8-21A3-8343-AEFC-5EE4A65DED75}"/>
                </a:ext>
              </a:extLst>
            </p:cNvPr>
            <p:cNvSpPr txBox="1"/>
            <p:nvPr/>
          </p:nvSpPr>
          <p:spPr>
            <a:xfrm>
              <a:off x="7929150" y="2026804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2ECD754E-4FD3-A847-93C2-126347460CA6}"/>
                </a:ext>
              </a:extLst>
            </p:cNvPr>
            <p:cNvSpPr txBox="1"/>
            <p:nvPr/>
          </p:nvSpPr>
          <p:spPr>
            <a:xfrm>
              <a:off x="7939366" y="2373938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125ECC4-FDD4-2F49-BDAF-384992361D7B}"/>
                </a:ext>
              </a:extLst>
            </p:cNvPr>
            <p:cNvSpPr txBox="1"/>
            <p:nvPr/>
          </p:nvSpPr>
          <p:spPr>
            <a:xfrm>
              <a:off x="7930116" y="2738222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1132CA84-F61E-574D-AD03-38C794BDAED2}"/>
                </a:ext>
              </a:extLst>
            </p:cNvPr>
            <p:cNvSpPr txBox="1"/>
            <p:nvPr/>
          </p:nvSpPr>
          <p:spPr>
            <a:xfrm>
              <a:off x="7923510" y="310250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93EA8602-8298-0547-ABB4-500E1030E4FC}"/>
                </a:ext>
              </a:extLst>
            </p:cNvPr>
            <p:cNvSpPr txBox="1"/>
            <p:nvPr/>
          </p:nvSpPr>
          <p:spPr>
            <a:xfrm>
              <a:off x="7930116" y="346880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5DA021A4-7B6D-BF4C-8228-ABBE24C4F21C}"/>
                </a:ext>
              </a:extLst>
            </p:cNvPr>
            <p:cNvSpPr txBox="1"/>
            <p:nvPr/>
          </p:nvSpPr>
          <p:spPr>
            <a:xfrm>
              <a:off x="7923243" y="3833890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CD30AC07-E10C-B642-AF85-D44424492522}"/>
                </a:ext>
              </a:extLst>
            </p:cNvPr>
            <p:cNvSpPr txBox="1"/>
            <p:nvPr/>
          </p:nvSpPr>
          <p:spPr>
            <a:xfrm>
              <a:off x="7898686" y="327152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data</a:t>
              </a:r>
              <a:endParaRPr kumimoji="1" lang="zh-CN" altLang="en-US" sz="800" dirty="0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52DBB66-BF22-914A-A9F3-855E1EB1CB2D}"/>
                </a:ext>
              </a:extLst>
            </p:cNvPr>
            <p:cNvSpPr/>
            <p:nvPr/>
          </p:nvSpPr>
          <p:spPr>
            <a:xfrm>
              <a:off x="8282366" y="1629421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A0AC62A6-02F4-E24B-8CDD-162CCA289721}"/>
                </a:ext>
              </a:extLst>
            </p:cNvPr>
            <p:cNvSpPr/>
            <p:nvPr/>
          </p:nvSpPr>
          <p:spPr>
            <a:xfrm>
              <a:off x="8282366" y="199075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15A93F1-20A2-F940-BB3A-A35EC850383B}"/>
                </a:ext>
              </a:extLst>
            </p:cNvPr>
            <p:cNvSpPr/>
            <p:nvPr/>
          </p:nvSpPr>
          <p:spPr>
            <a:xfrm>
              <a:off x="8282366" y="235208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5B813E8F-DD6F-714F-9866-C032E2D797CB}"/>
                </a:ext>
              </a:extLst>
            </p:cNvPr>
            <p:cNvSpPr/>
            <p:nvPr/>
          </p:nvSpPr>
          <p:spPr>
            <a:xfrm>
              <a:off x="8282366" y="2713420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54D8A51-713B-A240-AFD6-0E707687A93F}"/>
                </a:ext>
              </a:extLst>
            </p:cNvPr>
            <p:cNvSpPr/>
            <p:nvPr/>
          </p:nvSpPr>
          <p:spPr>
            <a:xfrm>
              <a:off x="8282366" y="307475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5640C2F-7964-DF45-BC46-00609473E84F}"/>
                </a:ext>
              </a:extLst>
            </p:cNvPr>
            <p:cNvSpPr/>
            <p:nvPr/>
          </p:nvSpPr>
          <p:spPr>
            <a:xfrm>
              <a:off x="8282366" y="3436086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D6699AD-1904-234A-8467-68C603BFDD35}"/>
                </a:ext>
              </a:extLst>
            </p:cNvPr>
            <p:cNvSpPr/>
            <p:nvPr/>
          </p:nvSpPr>
          <p:spPr>
            <a:xfrm>
              <a:off x="8282366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F618176-5C3C-2841-B6A9-505AECDE8F34}"/>
                </a:ext>
              </a:extLst>
            </p:cNvPr>
            <p:cNvSpPr/>
            <p:nvPr/>
          </p:nvSpPr>
          <p:spPr>
            <a:xfrm>
              <a:off x="8282366" y="54542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A880D57F-8196-914F-9E2D-3B92B37AD366}"/>
                </a:ext>
              </a:extLst>
            </p:cNvPr>
            <p:cNvSpPr/>
            <p:nvPr/>
          </p:nvSpPr>
          <p:spPr>
            <a:xfrm>
              <a:off x="8282366" y="906755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FD6168D3-B556-0C45-9C3C-C5E12E099C5E}"/>
                </a:ext>
              </a:extLst>
            </p:cNvPr>
            <p:cNvSpPr/>
            <p:nvPr/>
          </p:nvSpPr>
          <p:spPr>
            <a:xfrm>
              <a:off x="8282366" y="126808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4" name="直线箭头连接符 223">
              <a:extLst>
                <a:ext uri="{FF2B5EF4-FFF2-40B4-BE49-F238E27FC236}">
                  <a16:creationId xmlns:a16="http://schemas.microsoft.com/office/drawing/2014/main" id="{2A85553C-81CD-A641-BDB0-6E73A7851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72775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线箭头连接符 224">
              <a:extLst>
                <a:ext uri="{FF2B5EF4-FFF2-40B4-BE49-F238E27FC236}">
                  <a16:creationId xmlns:a16="http://schemas.microsoft.com/office/drawing/2014/main" id="{1FBD9870-27D0-0E44-84FA-E83E86559BB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08937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线箭头连接符 225">
              <a:extLst>
                <a:ext uri="{FF2B5EF4-FFF2-40B4-BE49-F238E27FC236}">
                  <a16:creationId xmlns:a16="http://schemas.microsoft.com/office/drawing/2014/main" id="{80AECB1D-1493-1148-8F7E-872D7D26891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44583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线箭头连接符 226">
              <a:extLst>
                <a:ext uri="{FF2B5EF4-FFF2-40B4-BE49-F238E27FC236}">
                  <a16:creationId xmlns:a16="http://schemas.microsoft.com/office/drawing/2014/main" id="{A5821AD9-05E9-DB46-BF40-BC6610A1537E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81004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箭头连接符 227">
              <a:extLst>
                <a:ext uri="{FF2B5EF4-FFF2-40B4-BE49-F238E27FC236}">
                  <a16:creationId xmlns:a16="http://schemas.microsoft.com/office/drawing/2014/main" id="{C7001E59-81DD-CD47-B005-A7CD335FC92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15876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A17A45E9-AE21-B34A-B517-EC6E253C5A24}"/>
                </a:ext>
              </a:extLst>
            </p:cNvPr>
            <p:cNvSpPr/>
            <p:nvPr/>
          </p:nvSpPr>
          <p:spPr>
            <a:xfrm>
              <a:off x="9047555" y="235922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49F12E0-23BC-4443-A16A-EEBFE099251A}"/>
                </a:ext>
              </a:extLst>
            </p:cNvPr>
            <p:cNvSpPr txBox="1"/>
            <p:nvPr/>
          </p:nvSpPr>
          <p:spPr>
            <a:xfrm>
              <a:off x="9053436" y="2405203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1086058-9C89-2543-881F-4911E8F5C04C}"/>
                </a:ext>
              </a:extLst>
            </p:cNvPr>
            <p:cNvSpPr/>
            <p:nvPr/>
          </p:nvSpPr>
          <p:spPr>
            <a:xfrm>
              <a:off x="9053641" y="2709695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60D0940A-2C9D-5149-95A4-E88FCDE4ED71}"/>
                </a:ext>
              </a:extLst>
            </p:cNvPr>
            <p:cNvSpPr/>
            <p:nvPr/>
          </p:nvSpPr>
          <p:spPr>
            <a:xfrm>
              <a:off x="9053641" y="307018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E4BEF5C-7634-8841-A45A-884DB59FA710}"/>
                </a:ext>
              </a:extLst>
            </p:cNvPr>
            <p:cNvSpPr/>
            <p:nvPr/>
          </p:nvSpPr>
          <p:spPr>
            <a:xfrm>
              <a:off x="9053641" y="3431855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5" name="直线箭头连接符 234">
              <a:extLst>
                <a:ext uri="{FF2B5EF4-FFF2-40B4-BE49-F238E27FC236}">
                  <a16:creationId xmlns:a16="http://schemas.microsoft.com/office/drawing/2014/main" id="{EEC5B6C8-9A98-564A-82DD-4BFA2B3CD62B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526695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箭头连接符 235">
              <a:extLst>
                <a:ext uri="{FF2B5EF4-FFF2-40B4-BE49-F238E27FC236}">
                  <a16:creationId xmlns:a16="http://schemas.microsoft.com/office/drawing/2014/main" id="{751AF4A2-BAC9-4E46-A4B0-28BD794A4CDC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88832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箭头连接符 236">
              <a:extLst>
                <a:ext uri="{FF2B5EF4-FFF2-40B4-BE49-F238E27FC236}">
                  <a16:creationId xmlns:a16="http://schemas.microsoft.com/office/drawing/2014/main" id="{901F912D-1950-C248-BADE-3F06FC6B6B9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60899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箭头连接符 237">
              <a:extLst>
                <a:ext uri="{FF2B5EF4-FFF2-40B4-BE49-F238E27FC236}">
                  <a16:creationId xmlns:a16="http://schemas.microsoft.com/office/drawing/2014/main" id="{F81A7F07-9818-1748-8C54-6AB30C28F73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23495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632E650B-D587-924C-A044-56113BC3DA55}"/>
                </a:ext>
              </a:extLst>
            </p:cNvPr>
            <p:cNvSpPr txBox="1"/>
            <p:nvPr/>
          </p:nvSpPr>
          <p:spPr>
            <a:xfrm>
              <a:off x="7229826" y="522020"/>
              <a:ext cx="338554" cy="3630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   ⓪      ①       ②      ③       ④       ⑤       ⑥       ⑦       ⑧      ⑨</a:t>
              </a:r>
              <a:endParaRPr kumimoji="1"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6CC95F42-6D40-2045-BF9E-11ADB7680138}"/>
                </a:ext>
              </a:extLst>
            </p:cNvPr>
            <p:cNvSpPr/>
            <p:nvPr/>
          </p:nvSpPr>
          <p:spPr>
            <a:xfrm>
              <a:off x="9404944" y="55823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47B79BC4-E5BD-C745-BAC9-BAD7410C02E8}"/>
                </a:ext>
              </a:extLst>
            </p:cNvPr>
            <p:cNvSpPr/>
            <p:nvPr/>
          </p:nvSpPr>
          <p:spPr>
            <a:xfrm>
              <a:off x="9404944" y="164147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55656AB-5E18-AE46-8003-5DCCB1057C10}"/>
                </a:ext>
              </a:extLst>
            </p:cNvPr>
            <p:cNvSpPr/>
            <p:nvPr/>
          </p:nvSpPr>
          <p:spPr>
            <a:xfrm>
              <a:off x="9404944" y="2002552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F0AE5B4A-1CE2-C744-B433-442917CE5602}"/>
                </a:ext>
              </a:extLst>
            </p:cNvPr>
            <p:cNvSpPr/>
            <p:nvPr/>
          </p:nvSpPr>
          <p:spPr>
            <a:xfrm>
              <a:off x="9404944" y="919312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DDEF57E-9BA7-EB48-81DA-258CE0C4E9A8}"/>
                </a:ext>
              </a:extLst>
            </p:cNvPr>
            <p:cNvSpPr/>
            <p:nvPr/>
          </p:nvSpPr>
          <p:spPr>
            <a:xfrm>
              <a:off x="9404944" y="128039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FA5A62D9-4C64-2643-9670-41D4AEA72E47}"/>
                </a:ext>
              </a:extLst>
            </p:cNvPr>
            <p:cNvSpPr txBox="1"/>
            <p:nvPr/>
          </p:nvSpPr>
          <p:spPr>
            <a:xfrm>
              <a:off x="9340020" y="322363"/>
              <a:ext cx="499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weight</a:t>
              </a:r>
              <a:endParaRPr kumimoji="1" lang="zh-CN" altLang="en-US" sz="800" dirty="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EC42053-3A25-AC42-8DC0-9047B31EFDDB}"/>
                </a:ext>
              </a:extLst>
            </p:cNvPr>
            <p:cNvSpPr/>
            <p:nvPr/>
          </p:nvSpPr>
          <p:spPr>
            <a:xfrm>
              <a:off x="9404303" y="2363276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089B8E45-5094-B148-BDCA-F21894D58567}"/>
                </a:ext>
              </a:extLst>
            </p:cNvPr>
            <p:cNvSpPr txBox="1"/>
            <p:nvPr/>
          </p:nvSpPr>
          <p:spPr>
            <a:xfrm>
              <a:off x="9404709" y="2409252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D775E7CC-A43B-3B4F-89F0-090271952301}"/>
                </a:ext>
              </a:extLst>
            </p:cNvPr>
            <p:cNvSpPr/>
            <p:nvPr/>
          </p:nvSpPr>
          <p:spPr>
            <a:xfrm>
              <a:off x="9404914" y="271374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086275C3-15D9-E848-BCD6-63CF583453F3}"/>
                </a:ext>
              </a:extLst>
            </p:cNvPr>
            <p:cNvSpPr/>
            <p:nvPr/>
          </p:nvSpPr>
          <p:spPr>
            <a:xfrm>
              <a:off x="9404914" y="307423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5C2E678F-3FDE-374E-AC7A-906A0FC3AF72}"/>
                </a:ext>
              </a:extLst>
            </p:cNvPr>
            <p:cNvSpPr/>
            <p:nvPr/>
          </p:nvSpPr>
          <p:spPr>
            <a:xfrm>
              <a:off x="9404914" y="343590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6C9BC9C4-BB8F-3847-9275-7A5DC8648690}"/>
                </a:ext>
              </a:extLst>
            </p:cNvPr>
            <p:cNvSpPr/>
            <p:nvPr/>
          </p:nvSpPr>
          <p:spPr>
            <a:xfrm>
              <a:off x="9767630" y="1643858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5FFF700-B7EE-B142-B727-A653234EA4E3}"/>
                </a:ext>
              </a:extLst>
            </p:cNvPr>
            <p:cNvSpPr/>
            <p:nvPr/>
          </p:nvSpPr>
          <p:spPr>
            <a:xfrm>
              <a:off x="9767630" y="1999418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EF854A30-7397-7A47-BA57-D3311630B216}"/>
                </a:ext>
              </a:extLst>
            </p:cNvPr>
            <p:cNvSpPr/>
            <p:nvPr/>
          </p:nvSpPr>
          <p:spPr>
            <a:xfrm>
              <a:off x="9767630" y="551901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8D4486FB-816F-554D-ABD9-8C00D1563C22}"/>
                </a:ext>
              </a:extLst>
            </p:cNvPr>
            <p:cNvSpPr/>
            <p:nvPr/>
          </p:nvSpPr>
          <p:spPr>
            <a:xfrm>
              <a:off x="9767630" y="915887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4C9235C7-5B64-0948-9E1A-C8744BEA481E}"/>
                </a:ext>
              </a:extLst>
            </p:cNvPr>
            <p:cNvSpPr/>
            <p:nvPr/>
          </p:nvSpPr>
          <p:spPr>
            <a:xfrm>
              <a:off x="9767630" y="128829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>
              <a:extLst>
                <a:ext uri="{FF2B5EF4-FFF2-40B4-BE49-F238E27FC236}">
                  <a16:creationId xmlns:a16="http://schemas.microsoft.com/office/drawing/2014/main" id="{04418315-3E0E-544A-A183-40E91CDAE8E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751467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箭头连接符 256">
              <a:extLst>
                <a:ext uri="{FF2B5EF4-FFF2-40B4-BE49-F238E27FC236}">
                  <a16:creationId xmlns:a16="http://schemas.microsoft.com/office/drawing/2014/main" id="{5942E74F-FB43-2C4C-826B-56AEF2CD06C3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43820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617F3A92-7CF4-CC47-87AD-3D9A3E5B9906}"/>
                </a:ext>
              </a:extLst>
            </p:cNvPr>
            <p:cNvSpPr txBox="1"/>
            <p:nvPr/>
          </p:nvSpPr>
          <p:spPr>
            <a:xfrm>
              <a:off x="9738181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next</a:t>
              </a:r>
              <a:endParaRPr kumimoji="1" lang="zh-CN" altLang="en-US" sz="8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B7C6DFE2-92D5-134F-A5F7-01CF1D510347}"/>
                </a:ext>
              </a:extLst>
            </p:cNvPr>
            <p:cNvSpPr/>
            <p:nvPr/>
          </p:nvSpPr>
          <p:spPr>
            <a:xfrm>
              <a:off x="9762527" y="23634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CBB88541-CBCF-3F43-93EF-D717DAF880CE}"/>
                </a:ext>
              </a:extLst>
            </p:cNvPr>
            <p:cNvSpPr/>
            <p:nvPr/>
          </p:nvSpPr>
          <p:spPr>
            <a:xfrm>
              <a:off x="9767600" y="271896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42C1989F-A73E-C24D-9875-10A525F3835C}"/>
                </a:ext>
              </a:extLst>
            </p:cNvPr>
            <p:cNvSpPr/>
            <p:nvPr/>
          </p:nvSpPr>
          <p:spPr>
            <a:xfrm>
              <a:off x="10559323" y="556219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98005DF7-C5E6-D148-9359-00E0E81EBCEE}"/>
                </a:ext>
              </a:extLst>
            </p:cNvPr>
            <p:cNvSpPr/>
            <p:nvPr/>
          </p:nvSpPr>
          <p:spPr>
            <a:xfrm>
              <a:off x="10559323" y="91729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79BAD22A-C67F-FC47-B9EC-6981FC4F7A55}"/>
                </a:ext>
              </a:extLst>
            </p:cNvPr>
            <p:cNvSpPr/>
            <p:nvPr/>
          </p:nvSpPr>
          <p:spPr>
            <a:xfrm>
              <a:off x="10559323" y="12783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BEF9FE8E-FCB3-5C4E-BC1A-9C824186CCE6}"/>
                </a:ext>
              </a:extLst>
            </p:cNvPr>
            <p:cNvSpPr/>
            <p:nvPr/>
          </p:nvSpPr>
          <p:spPr>
            <a:xfrm>
              <a:off x="10906457" y="553937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9D82253-D1C9-4742-9C51-64FCF121A888}"/>
                </a:ext>
              </a:extLst>
            </p:cNvPr>
            <p:cNvSpPr/>
            <p:nvPr/>
          </p:nvSpPr>
          <p:spPr>
            <a:xfrm>
              <a:off x="10906457" y="915270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8097882D-7F99-4546-B3F4-EA0391AE6485}"/>
                </a:ext>
              </a:extLst>
            </p:cNvPr>
            <p:cNvSpPr/>
            <p:nvPr/>
          </p:nvSpPr>
          <p:spPr>
            <a:xfrm>
              <a:off x="10906457" y="127660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7" name="直线箭头连接符 266">
              <a:extLst>
                <a:ext uri="{FF2B5EF4-FFF2-40B4-BE49-F238E27FC236}">
                  <a16:creationId xmlns:a16="http://schemas.microsoft.com/office/drawing/2014/main" id="{22434B30-BA87-9944-9A41-F8AAF87597DA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109296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03AADA3-00C1-1449-B59E-4A6A80ED43C3}"/>
                </a:ext>
              </a:extLst>
            </p:cNvPr>
            <p:cNvSpPr/>
            <p:nvPr/>
          </p:nvSpPr>
          <p:spPr>
            <a:xfrm>
              <a:off x="10563524" y="2003379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9C54B1E4-68D7-9249-B014-31634F7E4591}"/>
                </a:ext>
              </a:extLst>
            </p:cNvPr>
            <p:cNvSpPr/>
            <p:nvPr/>
          </p:nvSpPr>
          <p:spPr>
            <a:xfrm>
              <a:off x="10910658" y="2001856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3793E36-BF57-864E-8C6E-3E37B22D4A0D}"/>
                </a:ext>
              </a:extLst>
            </p:cNvPr>
            <p:cNvSpPr/>
            <p:nvPr/>
          </p:nvSpPr>
          <p:spPr>
            <a:xfrm>
              <a:off x="9767600" y="307452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62D2666-1348-A14A-966A-78E0F0D6E5EC}"/>
                </a:ext>
              </a:extLst>
            </p:cNvPr>
            <p:cNvSpPr/>
            <p:nvPr/>
          </p:nvSpPr>
          <p:spPr>
            <a:xfrm>
              <a:off x="9767600" y="34300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cxnSp>
          <p:nvCxnSpPr>
            <p:cNvPr id="272" name="直线箭头连接符 271">
              <a:extLst>
                <a:ext uri="{FF2B5EF4-FFF2-40B4-BE49-F238E27FC236}">
                  <a16:creationId xmlns:a16="http://schemas.microsoft.com/office/drawing/2014/main" id="{350F3859-D520-E942-B917-4BCB76C8D84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2174664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D571946-EA86-714D-95DC-6C0B4E80F57B}"/>
                </a:ext>
              </a:extLst>
            </p:cNvPr>
            <p:cNvSpPr/>
            <p:nvPr/>
          </p:nvSpPr>
          <p:spPr>
            <a:xfrm>
              <a:off x="11262139" y="552116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B0BDF7D5-202C-294B-8899-F1D60D587393}"/>
                </a:ext>
              </a:extLst>
            </p:cNvPr>
            <p:cNvSpPr/>
            <p:nvPr/>
          </p:nvSpPr>
          <p:spPr>
            <a:xfrm>
              <a:off x="11262139" y="91344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7E593DA0-7A4E-3B4E-BC99-363FB6534464}"/>
                </a:ext>
              </a:extLst>
            </p:cNvPr>
            <p:cNvSpPr/>
            <p:nvPr/>
          </p:nvSpPr>
          <p:spPr>
            <a:xfrm>
              <a:off x="11262139" y="127478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F126FAE1-75BE-5E46-B898-23AB14EE3CF2}"/>
                </a:ext>
              </a:extLst>
            </p:cNvPr>
            <p:cNvSpPr/>
            <p:nvPr/>
          </p:nvSpPr>
          <p:spPr>
            <a:xfrm>
              <a:off x="11266340" y="2000035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84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6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40741E-7 L 0.00104 0.182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3BF40F5B-6CA5-A84C-B5C2-2F758C7BB42F}"/>
              </a:ext>
            </a:extLst>
          </p:cNvPr>
          <p:cNvCxnSpPr>
            <a:cxnSpLocks/>
          </p:cNvCxnSpPr>
          <p:nvPr/>
        </p:nvCxnSpPr>
        <p:spPr>
          <a:xfrm flipH="1" flipV="1">
            <a:off x="6361314" y="735253"/>
            <a:ext cx="320234" cy="193369"/>
          </a:xfrm>
          <a:prstGeom prst="line">
            <a:avLst/>
          </a:prstGeom>
          <a:ln w="22225">
            <a:solidFill>
              <a:schemeClr val="tx1"/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2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关键路径算法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9039" y="1332878"/>
            <a:ext cx="7208353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CriticalPath</a:t>
            </a:r>
            <a:r>
              <a:rPr lang="en-US" altLang="zh-CN" sz="1200" dirty="0"/>
              <a:t>(</a:t>
            </a:r>
            <a:r>
              <a:rPr lang="en-US" altLang="zh-CN" sz="1200" dirty="0" err="1"/>
              <a:t>GraphAdjList</a:t>
            </a:r>
            <a:r>
              <a:rPr lang="en-US" altLang="zh-CN" sz="1200" dirty="0"/>
              <a:t> GL) </a:t>
            </a:r>
          </a:p>
          <a:p>
            <a:r>
              <a:rPr lang="en-US" altLang="zh-CN" sz="1200" dirty="0"/>
              <a:t>{    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EdgeNode</a:t>
            </a:r>
            <a:r>
              <a:rPr lang="en-US" altLang="zh-CN" sz="1200" dirty="0"/>
              <a:t> *e;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i,gettop,k,j</a:t>
            </a:r>
            <a:r>
              <a:rPr lang="en-US" altLang="zh-CN" sz="1200" dirty="0"/>
              <a:t>;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ete,lte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TopologicalSort</a:t>
            </a:r>
            <a:r>
              <a:rPr lang="en-US" altLang="zh-CN" sz="1200" dirty="0"/>
              <a:t>(GL);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=(int *)malloc(GL-&gt;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*</a:t>
            </a:r>
            <a:r>
              <a:rPr lang="en-US" altLang="zh-CN" sz="1200" dirty="0" err="1"/>
              <a:t>sizeof</a:t>
            </a:r>
            <a:r>
              <a:rPr lang="en-US" altLang="zh-CN" sz="1200" dirty="0"/>
              <a:t>(int));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]=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[GL-&gt;numVertexes-1];</a:t>
            </a:r>
          </a:p>
          <a:p>
            <a:r>
              <a:rPr lang="en-US" altLang="zh-CN" sz="1200" dirty="0"/>
              <a:t>	while(top2!=0)	{       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=stack2[top2--];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	{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 &lt;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</a:t>
            </a:r>
            <a:r>
              <a:rPr lang="en-US" altLang="zh-CN" sz="1200" dirty="0" err="1"/>
              <a:t>gettop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        </a:t>
            </a:r>
          </a:p>
          <a:p>
            <a:r>
              <a:rPr lang="en-US" altLang="zh-CN" sz="1200" dirty="0"/>
              <a:t>		}   </a:t>
            </a:r>
          </a:p>
          <a:p>
            <a:r>
              <a:rPr lang="en-US" altLang="zh-CN" sz="1200" dirty="0"/>
              <a:t>	}    </a:t>
            </a:r>
          </a:p>
          <a:p>
            <a:r>
              <a:rPr lang="en-US" altLang="zh-CN" sz="1200" dirty="0"/>
              <a:t>	for(j=0; j&lt;GL-&gt;</a:t>
            </a:r>
            <a:r>
              <a:rPr lang="en-US" altLang="zh-CN" sz="1200" dirty="0" err="1"/>
              <a:t>numVertexes</a:t>
            </a:r>
            <a:r>
              <a:rPr lang="en-US" altLang="zh-CN" sz="1200" dirty="0"/>
              <a:t>; </a:t>
            </a:r>
            <a:r>
              <a:rPr lang="en-US" altLang="zh-CN" sz="1200" dirty="0" err="1"/>
              <a:t>j++</a:t>
            </a:r>
            <a:r>
              <a:rPr lang="en-US" altLang="zh-CN" sz="1200" dirty="0"/>
              <a:t>) {            </a:t>
            </a:r>
          </a:p>
          <a:p>
            <a:r>
              <a:rPr lang="en-US" altLang="zh-CN" sz="1200" dirty="0"/>
              <a:t>		for(e = 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firstedge</a:t>
            </a:r>
            <a:r>
              <a:rPr lang="en-US" altLang="zh-CN" sz="1200" dirty="0"/>
              <a:t>; e; e = e-&gt;next) {                </a:t>
            </a:r>
          </a:p>
          <a:p>
            <a:r>
              <a:rPr lang="en-US" altLang="zh-CN" sz="1200" dirty="0"/>
              <a:t>			k=e-&gt;</a:t>
            </a:r>
            <a:r>
              <a:rPr lang="en-US" altLang="zh-CN" sz="1200" dirty="0" err="1"/>
              <a:t>adjvex</a:t>
            </a:r>
            <a:r>
              <a:rPr lang="en-US" altLang="zh-CN" sz="1200" dirty="0"/>
              <a:t>;                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etv</a:t>
            </a:r>
            <a:r>
              <a:rPr lang="en-US" altLang="zh-CN" sz="1200" dirty="0"/>
              <a:t>[j];</a:t>
            </a:r>
          </a:p>
          <a:p>
            <a:r>
              <a:rPr lang="en-US" altLang="zh-CN" sz="1200" dirty="0"/>
              <a:t>			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ltv</a:t>
            </a:r>
            <a:r>
              <a:rPr lang="en-US" altLang="zh-CN" sz="1200" dirty="0"/>
              <a:t>[k] - e-&gt;weight;</a:t>
            </a:r>
          </a:p>
          <a:p>
            <a:r>
              <a:rPr lang="en-US" altLang="zh-CN" sz="1200" dirty="0"/>
              <a:t>			if(</a:t>
            </a:r>
            <a:r>
              <a:rPr lang="en-US" altLang="zh-CN" sz="1200" dirty="0" err="1"/>
              <a:t>ete</a:t>
            </a:r>
            <a:r>
              <a:rPr lang="en-US" altLang="zh-CN" sz="1200" dirty="0"/>
              <a:t> == </a:t>
            </a:r>
            <a:r>
              <a:rPr lang="en-US" altLang="zh-CN" sz="1200" dirty="0" err="1"/>
              <a:t>lte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				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("&lt;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 - </a:t>
            </a:r>
            <a:r>
              <a:rPr lang="en-US" altLang="zh-CN" sz="1200" dirty="0" err="1"/>
              <a:t>v%d</a:t>
            </a:r>
            <a:r>
              <a:rPr lang="en-US" altLang="zh-CN" sz="1200" dirty="0"/>
              <a:t>&gt; length: %d \n",</a:t>
            </a:r>
          </a:p>
          <a:p>
            <a:r>
              <a:rPr lang="en-US" altLang="zh-CN" sz="1200" dirty="0"/>
              <a:t>				GL-&gt;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[j].</a:t>
            </a:r>
            <a:r>
              <a:rPr lang="en-US" altLang="zh-CN" sz="1200" dirty="0" err="1"/>
              <a:t>data,GL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adjList</a:t>
            </a:r>
            <a:r>
              <a:rPr lang="en-US" altLang="zh-CN" sz="1200" dirty="0"/>
              <a:t>[k].</a:t>
            </a:r>
            <a:r>
              <a:rPr lang="en-US" altLang="zh-CN" sz="1200" dirty="0" err="1"/>
              <a:t>data,e</a:t>
            </a:r>
            <a:r>
              <a:rPr lang="en-US" altLang="zh-CN" sz="1200" dirty="0"/>
              <a:t>-&gt;weight);</a:t>
            </a:r>
          </a:p>
          <a:p>
            <a:r>
              <a:rPr lang="en-US" altLang="zh-CN" sz="1200" dirty="0"/>
              <a:t>		}        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9039" y="4499254"/>
            <a:ext cx="7208352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>
                <a:solidFill>
                  <a:schemeClr val="accent1"/>
                </a:solidFill>
              </a:rPr>
              <a:t>j=0~9</a:t>
            </a: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3E66BFD6-7E5C-8940-AA12-9266F67A5831}"/>
              </a:ext>
            </a:extLst>
          </p:cNvPr>
          <p:cNvCxnSpPr>
            <a:cxnSpLocks/>
          </p:cNvCxnSpPr>
          <p:nvPr/>
        </p:nvCxnSpPr>
        <p:spPr>
          <a:xfrm flipH="1">
            <a:off x="6876488" y="739348"/>
            <a:ext cx="438670" cy="294182"/>
          </a:xfrm>
          <a:prstGeom prst="line">
            <a:avLst/>
          </a:prstGeom>
          <a:ln w="22225">
            <a:solidFill>
              <a:schemeClr val="tx1"/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935D47C-CB00-C744-A3A2-4245DD669889}"/>
              </a:ext>
            </a:extLst>
          </p:cNvPr>
          <p:cNvSpPr txBox="1"/>
          <p:nvPr/>
        </p:nvSpPr>
        <p:spPr>
          <a:xfrm>
            <a:off x="6927782" y="82808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12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FF98C5-CFF1-3B48-9D5F-0B2C233E5278}"/>
              </a:ext>
            </a:extLst>
          </p:cNvPr>
          <p:cNvSpPr txBox="1"/>
          <p:nvPr/>
        </p:nvSpPr>
        <p:spPr>
          <a:xfrm>
            <a:off x="4419617" y="39398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2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C2BAD85-790E-9C44-BB1B-2D69CBB6C28E}"/>
              </a:ext>
            </a:extLst>
          </p:cNvPr>
          <p:cNvCxnSpPr>
            <a:cxnSpLocks/>
          </p:cNvCxnSpPr>
          <p:nvPr/>
        </p:nvCxnSpPr>
        <p:spPr>
          <a:xfrm flipH="1">
            <a:off x="5682699" y="732539"/>
            <a:ext cx="438670" cy="2941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59E249AD-F84E-0340-BEF9-FF2F4EC5D057}"/>
              </a:ext>
            </a:extLst>
          </p:cNvPr>
          <p:cNvCxnSpPr>
            <a:cxnSpLocks/>
          </p:cNvCxnSpPr>
          <p:nvPr/>
        </p:nvCxnSpPr>
        <p:spPr>
          <a:xfrm flipH="1" flipV="1">
            <a:off x="4614618" y="362056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CE74599-2041-3F40-9617-BE577394822C}"/>
              </a:ext>
            </a:extLst>
          </p:cNvPr>
          <p:cNvCxnSpPr>
            <a:cxnSpLocks/>
          </p:cNvCxnSpPr>
          <p:nvPr/>
        </p:nvCxnSpPr>
        <p:spPr>
          <a:xfrm flipH="1" flipV="1">
            <a:off x="5815292" y="262673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96E6A6F-BDE9-C543-84C7-FF688398F642}"/>
              </a:ext>
            </a:extLst>
          </p:cNvPr>
          <p:cNvCxnSpPr>
            <a:cxnSpLocks/>
          </p:cNvCxnSpPr>
          <p:nvPr/>
        </p:nvCxnSpPr>
        <p:spPr>
          <a:xfrm flipH="1" flipV="1">
            <a:off x="4004725" y="711772"/>
            <a:ext cx="328926" cy="238168"/>
          </a:xfrm>
          <a:prstGeom prst="line">
            <a:avLst/>
          </a:prstGeom>
          <a:ln w="22225">
            <a:solidFill>
              <a:schemeClr val="tx1"/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4C56DA5B-B990-7649-B3C5-BB7468E61978}"/>
              </a:ext>
            </a:extLst>
          </p:cNvPr>
          <p:cNvCxnSpPr>
            <a:cxnSpLocks/>
          </p:cNvCxnSpPr>
          <p:nvPr/>
        </p:nvCxnSpPr>
        <p:spPr>
          <a:xfrm flipH="1">
            <a:off x="4530465" y="748338"/>
            <a:ext cx="395806" cy="282550"/>
          </a:xfrm>
          <a:prstGeom prst="line">
            <a:avLst/>
          </a:prstGeom>
          <a:ln w="22225">
            <a:solidFill>
              <a:schemeClr val="tx1"/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950B9FF-E666-1E41-94D5-3B7FDBFD953C}"/>
              </a:ext>
            </a:extLst>
          </p:cNvPr>
          <p:cNvCxnSpPr>
            <a:cxnSpLocks/>
          </p:cNvCxnSpPr>
          <p:nvPr/>
        </p:nvCxnSpPr>
        <p:spPr>
          <a:xfrm flipH="1">
            <a:off x="5127958" y="344143"/>
            <a:ext cx="395806" cy="282550"/>
          </a:xfrm>
          <a:prstGeom prst="line">
            <a:avLst/>
          </a:prstGeom>
          <a:ln w="22225">
            <a:solidFill>
              <a:schemeClr val="tx1"/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F6F7AB44-C670-A24C-BB15-F64944F9D6E4}"/>
              </a:ext>
            </a:extLst>
          </p:cNvPr>
          <p:cNvCxnSpPr>
            <a:cxnSpLocks/>
          </p:cNvCxnSpPr>
          <p:nvPr/>
        </p:nvCxnSpPr>
        <p:spPr>
          <a:xfrm flipH="1">
            <a:off x="3939811" y="353614"/>
            <a:ext cx="395806" cy="282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A71ADEBD-68A1-4F49-B09D-57D6251DCA08}"/>
              </a:ext>
            </a:extLst>
          </p:cNvPr>
          <p:cNvSpPr/>
          <p:nvPr/>
        </p:nvSpPr>
        <p:spPr>
          <a:xfrm>
            <a:off x="6097024" y="46407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A3DE81EA-9B38-AC44-A0EB-885BB7131E64}"/>
              </a:ext>
            </a:extLst>
          </p:cNvPr>
          <p:cNvSpPr/>
          <p:nvPr/>
        </p:nvSpPr>
        <p:spPr>
          <a:xfrm>
            <a:off x="3716792" y="46630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2C3DF25-886D-1248-BCB1-3A511DAF2673}"/>
              </a:ext>
            </a:extLst>
          </p:cNvPr>
          <p:cNvSpPr/>
          <p:nvPr/>
        </p:nvSpPr>
        <p:spPr>
          <a:xfrm>
            <a:off x="4312387" y="91625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426DC42-821C-2D40-816D-63F5AE747204}"/>
              </a:ext>
            </a:extLst>
          </p:cNvPr>
          <p:cNvSpPr/>
          <p:nvPr/>
        </p:nvSpPr>
        <p:spPr>
          <a:xfrm>
            <a:off x="6644026" y="842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F1E79F78-1CF6-E446-A857-85B5A445BDD0}"/>
              </a:ext>
            </a:extLst>
          </p:cNvPr>
          <p:cNvSpPr/>
          <p:nvPr/>
        </p:nvSpPr>
        <p:spPr>
          <a:xfrm>
            <a:off x="5477941" y="85912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7E90A16-9A62-C942-824A-6C19CE5D0D71}"/>
              </a:ext>
            </a:extLst>
          </p:cNvPr>
          <p:cNvSpPr/>
          <p:nvPr/>
        </p:nvSpPr>
        <p:spPr>
          <a:xfrm>
            <a:off x="4312387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0EA06327-B7E4-044F-8F7D-E66EC2014806}"/>
              </a:ext>
            </a:extLst>
          </p:cNvPr>
          <p:cNvSpPr/>
          <p:nvPr/>
        </p:nvSpPr>
        <p:spPr>
          <a:xfrm>
            <a:off x="6644026" y="8591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8B22FC82-F566-6844-8F8B-4A01D9EA1CF3}"/>
              </a:ext>
            </a:extLst>
          </p:cNvPr>
          <p:cNvSpPr/>
          <p:nvPr/>
        </p:nvSpPr>
        <p:spPr>
          <a:xfrm>
            <a:off x="4904808" y="466304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86B3AA1-A93E-0348-9687-72F930A790E2}"/>
              </a:ext>
            </a:extLst>
          </p:cNvPr>
          <p:cNvSpPr/>
          <p:nvPr/>
        </p:nvSpPr>
        <p:spPr>
          <a:xfrm>
            <a:off x="5492265" y="87381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578CD69-2ECC-E746-81CC-4B541941679C}"/>
              </a:ext>
            </a:extLst>
          </p:cNvPr>
          <p:cNvSpPr txBox="1"/>
          <p:nvPr/>
        </p:nvSpPr>
        <p:spPr>
          <a:xfrm>
            <a:off x="3716792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971DE1-4D2B-044F-BDD7-3577A3CF95FF}"/>
              </a:ext>
            </a:extLst>
          </p:cNvPr>
          <p:cNvSpPr txBox="1"/>
          <p:nvPr/>
        </p:nvSpPr>
        <p:spPr>
          <a:xfrm>
            <a:off x="4312387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15C1FD8-E513-FC44-B558-FC64A44EC53C}"/>
              </a:ext>
            </a:extLst>
          </p:cNvPr>
          <p:cNvSpPr txBox="1"/>
          <p:nvPr/>
        </p:nvSpPr>
        <p:spPr>
          <a:xfrm>
            <a:off x="4312387" y="89153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2C1B7A2-7300-7D42-BE38-149EA0565A7F}"/>
              </a:ext>
            </a:extLst>
          </p:cNvPr>
          <p:cNvSpPr txBox="1"/>
          <p:nvPr/>
        </p:nvSpPr>
        <p:spPr>
          <a:xfrm>
            <a:off x="4904808" y="5000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211FB02-8E57-B04F-8B60-A3559B213E49}"/>
              </a:ext>
            </a:extLst>
          </p:cNvPr>
          <p:cNvSpPr txBox="1"/>
          <p:nvPr/>
        </p:nvSpPr>
        <p:spPr>
          <a:xfrm>
            <a:off x="3863845" y="312066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0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7196BE9-C4C6-324A-8FD8-5296B09FD5DC}"/>
              </a:ext>
            </a:extLst>
          </p:cNvPr>
          <p:cNvSpPr txBox="1"/>
          <p:nvPr/>
        </p:nvSpPr>
        <p:spPr>
          <a:xfrm>
            <a:off x="5492265" y="11600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9FC39E8-2485-164F-AC57-45E4CA80D22E}"/>
              </a:ext>
            </a:extLst>
          </p:cNvPr>
          <p:cNvSpPr txBox="1"/>
          <p:nvPr/>
        </p:nvSpPr>
        <p:spPr>
          <a:xfrm>
            <a:off x="6647337" y="88773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657994DE-6D42-D149-A801-59D6AB8E013F}"/>
              </a:ext>
            </a:extLst>
          </p:cNvPr>
          <p:cNvSpPr txBox="1"/>
          <p:nvPr/>
        </p:nvSpPr>
        <p:spPr>
          <a:xfrm>
            <a:off x="6644026" y="11810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50F7F00-8340-D647-BD9B-AFD7857281A9}"/>
              </a:ext>
            </a:extLst>
          </p:cNvPr>
          <p:cNvSpPr txBox="1"/>
          <p:nvPr/>
        </p:nvSpPr>
        <p:spPr>
          <a:xfrm>
            <a:off x="5477941" y="89238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4383746-CFA9-E942-9DC0-CE2FF514D553}"/>
              </a:ext>
            </a:extLst>
          </p:cNvPr>
          <p:cNvSpPr txBox="1"/>
          <p:nvPr/>
        </p:nvSpPr>
        <p:spPr>
          <a:xfrm>
            <a:off x="6092824" y="4949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4156B5CF-01C0-D841-B452-04E275A67F02}"/>
              </a:ext>
            </a:extLst>
          </p:cNvPr>
          <p:cNvSpPr/>
          <p:nvPr/>
        </p:nvSpPr>
        <p:spPr>
          <a:xfrm>
            <a:off x="7289240" y="46407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D144F2D-50D0-354F-9620-1E1D6F483E91}"/>
              </a:ext>
            </a:extLst>
          </p:cNvPr>
          <p:cNvSpPr txBox="1"/>
          <p:nvPr/>
        </p:nvSpPr>
        <p:spPr>
          <a:xfrm>
            <a:off x="7292551" y="49269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8747A50-7DF7-C340-8E77-B85304D675F1}"/>
              </a:ext>
            </a:extLst>
          </p:cNvPr>
          <p:cNvSpPr txBox="1"/>
          <p:nvPr/>
        </p:nvSpPr>
        <p:spPr>
          <a:xfrm>
            <a:off x="3834198" y="7893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46B69FFD-2EEE-1447-9F1B-79E5A87DB8FD}"/>
              </a:ext>
            </a:extLst>
          </p:cNvPr>
          <p:cNvCxnSpPr>
            <a:cxnSpLocks/>
          </p:cNvCxnSpPr>
          <p:nvPr/>
        </p:nvCxnSpPr>
        <p:spPr>
          <a:xfrm flipH="1" flipV="1">
            <a:off x="4656557" y="1045628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0FDB7A5-8CF5-014C-9A3B-5C69B0CA13D0}"/>
              </a:ext>
            </a:extLst>
          </p:cNvPr>
          <p:cNvSpPr txBox="1"/>
          <p:nvPr/>
        </p:nvSpPr>
        <p:spPr>
          <a:xfrm>
            <a:off x="4806403" y="1010642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5</a:t>
            </a:r>
            <a:r>
              <a:rPr kumimoji="1" lang="en-US" altLang="zh-CN" sz="700" dirty="0"/>
              <a:t>=7</a:t>
            </a:r>
            <a:endParaRPr kumimoji="1" lang="zh-CN" altLang="en-US" sz="700" dirty="0"/>
          </a:p>
        </p:txBody>
      </p: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A57D0083-8F99-F640-9A72-FFD1A4369C02}"/>
              </a:ext>
            </a:extLst>
          </p:cNvPr>
          <p:cNvCxnSpPr>
            <a:cxnSpLocks/>
          </p:cNvCxnSpPr>
          <p:nvPr/>
        </p:nvCxnSpPr>
        <p:spPr>
          <a:xfrm flipH="1" flipV="1">
            <a:off x="4669344" y="259000"/>
            <a:ext cx="821384" cy="8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D9514CC-0D4E-654A-8332-9960FCABD1C7}"/>
              </a:ext>
            </a:extLst>
          </p:cNvPr>
          <p:cNvSpPr txBox="1"/>
          <p:nvPr/>
        </p:nvSpPr>
        <p:spPr>
          <a:xfrm>
            <a:off x="4806402" y="87039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3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AD49174-F7FF-124A-B683-DA4A7EB2E038}"/>
              </a:ext>
            </a:extLst>
          </p:cNvPr>
          <p:cNvSpPr txBox="1"/>
          <p:nvPr/>
        </p:nvSpPr>
        <p:spPr>
          <a:xfrm>
            <a:off x="4442132" y="701080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4</a:t>
            </a:r>
            <a:r>
              <a:rPr kumimoji="1" lang="en-US" altLang="zh-CN" sz="700" dirty="0"/>
              <a:t>=8</a:t>
            </a:r>
            <a:endParaRPr kumimoji="1" lang="zh-CN" altLang="en-US" sz="7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55D4E8C-7AD8-F74C-B1F1-14E709142CC5}"/>
              </a:ext>
            </a:extLst>
          </p:cNvPr>
          <p:cNvSpPr txBox="1"/>
          <p:nvPr/>
        </p:nvSpPr>
        <p:spPr>
          <a:xfrm>
            <a:off x="5024311" y="31313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6</a:t>
            </a:r>
            <a:r>
              <a:rPr kumimoji="1" lang="en-US" altLang="zh-CN" sz="700" dirty="0"/>
              <a:t>=3</a:t>
            </a:r>
            <a:endParaRPr kumimoji="1" lang="zh-CN" altLang="en-US" sz="7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59D6F6F-A119-CA4F-9C55-34DF71EB0432}"/>
              </a:ext>
            </a:extLst>
          </p:cNvPr>
          <p:cNvSpPr txBox="1"/>
          <p:nvPr/>
        </p:nvSpPr>
        <p:spPr>
          <a:xfrm>
            <a:off x="5727643" y="81492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9</a:t>
            </a:r>
            <a:r>
              <a:rPr kumimoji="1" lang="en-US" altLang="zh-CN" sz="700" dirty="0"/>
              <a:t>=6</a:t>
            </a:r>
            <a:endParaRPr kumimoji="1" lang="zh-CN" altLang="en-US" sz="7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6C749D2-63F5-2B4A-B477-398CB2A22268}"/>
              </a:ext>
            </a:extLst>
          </p:cNvPr>
          <p:cNvSpPr txBox="1"/>
          <p:nvPr/>
        </p:nvSpPr>
        <p:spPr>
          <a:xfrm>
            <a:off x="5991718" y="89465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7</a:t>
            </a:r>
            <a:r>
              <a:rPr kumimoji="1" lang="en-US" altLang="zh-CN" sz="700" dirty="0"/>
              <a:t>=9</a:t>
            </a:r>
            <a:endParaRPr kumimoji="1" lang="zh-CN" altLang="en-US" sz="7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484F7A7-CD3C-DE43-86E8-479E88DE383A}"/>
              </a:ext>
            </a:extLst>
          </p:cNvPr>
          <p:cNvSpPr txBox="1"/>
          <p:nvPr/>
        </p:nvSpPr>
        <p:spPr>
          <a:xfrm>
            <a:off x="5609863" y="390453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8</a:t>
            </a:r>
            <a:r>
              <a:rPr kumimoji="1" lang="en-US" altLang="zh-CN" sz="700" dirty="0"/>
              <a:t>=4</a:t>
            </a:r>
            <a:endParaRPr kumimoji="1" lang="zh-CN" altLang="en-US" sz="700" dirty="0"/>
          </a:p>
        </p:txBody>
      </p: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E619DFFD-AA2D-4442-823A-32BD20C5C4D4}"/>
              </a:ext>
            </a:extLst>
          </p:cNvPr>
          <p:cNvCxnSpPr>
            <a:cxnSpLocks/>
          </p:cNvCxnSpPr>
          <p:nvPr/>
        </p:nvCxnSpPr>
        <p:spPr>
          <a:xfrm flipH="1" flipV="1">
            <a:off x="5795339" y="364875"/>
            <a:ext cx="320234" cy="193369"/>
          </a:xfrm>
          <a:prstGeom prst="line">
            <a:avLst/>
          </a:prstGeom>
          <a:ln w="22225">
            <a:solidFill>
              <a:schemeClr val="tx1"/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06AED0C-414D-FB47-BB7B-C5162FEC1DB5}"/>
              </a:ext>
            </a:extLst>
          </p:cNvPr>
          <p:cNvSpPr txBox="1"/>
          <p:nvPr/>
        </p:nvSpPr>
        <p:spPr>
          <a:xfrm>
            <a:off x="6166313" y="767181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11</a:t>
            </a:r>
            <a:r>
              <a:rPr kumimoji="1" lang="en-US" altLang="zh-CN" sz="700" dirty="0"/>
              <a:t>=5</a:t>
            </a:r>
            <a:endParaRPr kumimoji="1" lang="zh-CN" altLang="en-US" sz="700" dirty="0"/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9012D94-1F6E-2D48-9EEE-DB98002C8512}"/>
              </a:ext>
            </a:extLst>
          </p:cNvPr>
          <p:cNvCxnSpPr>
            <a:cxnSpLocks/>
          </p:cNvCxnSpPr>
          <p:nvPr/>
        </p:nvCxnSpPr>
        <p:spPr>
          <a:xfrm flipH="1" flipV="1">
            <a:off x="6980934" y="344143"/>
            <a:ext cx="320234" cy="1933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C017D4C-8F96-784E-9DFB-B1D048164B68}"/>
              </a:ext>
            </a:extLst>
          </p:cNvPr>
          <p:cNvSpPr txBox="1"/>
          <p:nvPr/>
        </p:nvSpPr>
        <p:spPr>
          <a:xfrm>
            <a:off x="6944777" y="265764"/>
            <a:ext cx="4994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a</a:t>
            </a:r>
            <a:r>
              <a:rPr kumimoji="1" lang="en-US" altLang="zh-CN" sz="700" baseline="-25000" dirty="0"/>
              <a:t>10</a:t>
            </a:r>
            <a:r>
              <a:rPr kumimoji="1" lang="en-US" altLang="zh-CN" sz="700" dirty="0"/>
              <a:t>=2</a:t>
            </a:r>
            <a:endParaRPr kumimoji="1" lang="zh-CN" altLang="en-US" sz="700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06DE981-3E8E-5648-81C0-6E98AC28F7B6}"/>
              </a:ext>
            </a:extLst>
          </p:cNvPr>
          <p:cNvSpPr/>
          <p:nvPr/>
        </p:nvSpPr>
        <p:spPr>
          <a:xfrm>
            <a:off x="7692174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3660306-CEF2-FA46-8944-09DAC3A858B7}"/>
              </a:ext>
            </a:extLst>
          </p:cNvPr>
          <p:cNvSpPr/>
          <p:nvPr/>
        </p:nvSpPr>
        <p:spPr>
          <a:xfrm>
            <a:off x="8794759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C543201-FA82-C14B-842C-256411D57A9D}"/>
              </a:ext>
            </a:extLst>
          </p:cNvPr>
          <p:cNvSpPr/>
          <p:nvPr/>
        </p:nvSpPr>
        <p:spPr>
          <a:xfrm>
            <a:off x="9170776" y="436874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C352F9B-4FA1-E24F-9B61-5781921715CC}"/>
              </a:ext>
            </a:extLst>
          </p:cNvPr>
          <p:cNvSpPr/>
          <p:nvPr/>
        </p:nvSpPr>
        <p:spPr>
          <a:xfrm>
            <a:off x="9530696" y="4368745"/>
            <a:ext cx="347134" cy="34713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494DDC63-4CE1-C343-8BCE-4116BC037C37}"/>
              </a:ext>
            </a:extLst>
          </p:cNvPr>
          <p:cNvSpPr/>
          <p:nvPr/>
        </p:nvSpPr>
        <p:spPr>
          <a:xfrm>
            <a:off x="9904548" y="4368745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85136A3-E375-604E-BC11-6A9BED39B84D}"/>
              </a:ext>
            </a:extLst>
          </p:cNvPr>
          <p:cNvSpPr/>
          <p:nvPr/>
        </p:nvSpPr>
        <p:spPr>
          <a:xfrm>
            <a:off x="10279620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8E23967-4B64-4B4C-9901-BAAD8978B6ED}"/>
              </a:ext>
            </a:extLst>
          </p:cNvPr>
          <p:cNvSpPr/>
          <p:nvPr/>
        </p:nvSpPr>
        <p:spPr>
          <a:xfrm>
            <a:off x="10647746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6B86494-C63F-1C4C-AD10-5B0D4EB825CD}"/>
              </a:ext>
            </a:extLst>
          </p:cNvPr>
          <p:cNvSpPr/>
          <p:nvPr/>
        </p:nvSpPr>
        <p:spPr>
          <a:xfrm>
            <a:off x="11015898" y="436874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ADBBA06-167D-B447-99A5-2F635C448E0F}"/>
              </a:ext>
            </a:extLst>
          </p:cNvPr>
          <p:cNvSpPr/>
          <p:nvPr/>
        </p:nvSpPr>
        <p:spPr>
          <a:xfrm>
            <a:off x="8061691" y="436874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5FC6817-366D-504F-8874-462780745BC0}"/>
              </a:ext>
            </a:extLst>
          </p:cNvPr>
          <p:cNvSpPr/>
          <p:nvPr/>
        </p:nvSpPr>
        <p:spPr>
          <a:xfrm>
            <a:off x="8415672" y="4368745"/>
            <a:ext cx="347134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7168BF15-4911-DD4F-9BA8-FA0B65FBF7DB}"/>
              </a:ext>
            </a:extLst>
          </p:cNvPr>
          <p:cNvSpPr/>
          <p:nvPr/>
        </p:nvSpPr>
        <p:spPr>
          <a:xfrm>
            <a:off x="7689235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83DED4C-B01E-7B4E-B759-87E1EE50A359}"/>
              </a:ext>
            </a:extLst>
          </p:cNvPr>
          <p:cNvSpPr/>
          <p:nvPr/>
        </p:nvSpPr>
        <p:spPr>
          <a:xfrm>
            <a:off x="8791820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27D0610-CE66-8C42-8DAB-1C43FC7B85F3}"/>
              </a:ext>
            </a:extLst>
          </p:cNvPr>
          <p:cNvSpPr/>
          <p:nvPr/>
        </p:nvSpPr>
        <p:spPr>
          <a:xfrm>
            <a:off x="9167837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E3C086C1-17AB-1C4B-AFB9-C028262A0845}"/>
              </a:ext>
            </a:extLst>
          </p:cNvPr>
          <p:cNvSpPr/>
          <p:nvPr/>
        </p:nvSpPr>
        <p:spPr>
          <a:xfrm>
            <a:off x="9527757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5D716E12-EBC5-0044-ABFE-9C275D795DE0}"/>
              </a:ext>
            </a:extLst>
          </p:cNvPr>
          <p:cNvSpPr/>
          <p:nvPr/>
        </p:nvSpPr>
        <p:spPr>
          <a:xfrm>
            <a:off x="9901609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7200AF-C8E3-B942-94EF-A65E885ED1C0}"/>
              </a:ext>
            </a:extLst>
          </p:cNvPr>
          <p:cNvSpPr/>
          <p:nvPr/>
        </p:nvSpPr>
        <p:spPr>
          <a:xfrm>
            <a:off x="10276681" y="4731955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86534019-2011-7C4E-A032-2EEA6908DEEE}"/>
              </a:ext>
            </a:extLst>
          </p:cNvPr>
          <p:cNvSpPr/>
          <p:nvPr/>
        </p:nvSpPr>
        <p:spPr>
          <a:xfrm>
            <a:off x="10644807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A43D57A6-DE1D-9740-9529-D0675A3480ED}"/>
              </a:ext>
            </a:extLst>
          </p:cNvPr>
          <p:cNvSpPr/>
          <p:nvPr/>
        </p:nvSpPr>
        <p:spPr>
          <a:xfrm>
            <a:off x="11012959" y="4731955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CB2863E8-6F48-4545-8D7E-B7CB8FA575E7}"/>
              </a:ext>
            </a:extLst>
          </p:cNvPr>
          <p:cNvSpPr/>
          <p:nvPr/>
        </p:nvSpPr>
        <p:spPr>
          <a:xfrm>
            <a:off x="8058752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BFC7FC03-DA59-D64B-AC64-6BE11763F52D}"/>
              </a:ext>
            </a:extLst>
          </p:cNvPr>
          <p:cNvSpPr/>
          <p:nvPr/>
        </p:nvSpPr>
        <p:spPr>
          <a:xfrm>
            <a:off x="8412733" y="4731955"/>
            <a:ext cx="347134" cy="34713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A6182AC-4400-E546-ADD5-DE9EC830352A}"/>
              </a:ext>
            </a:extLst>
          </p:cNvPr>
          <p:cNvSpPr txBox="1"/>
          <p:nvPr/>
        </p:nvSpPr>
        <p:spPr>
          <a:xfrm>
            <a:off x="7337011" y="4404620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etv</a:t>
            </a:r>
            <a:endParaRPr kumimoji="1" lang="zh-CN" altLang="en-US" sz="12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1AD0B04-053D-9041-AACE-A9CB192EDE20}"/>
              </a:ext>
            </a:extLst>
          </p:cNvPr>
          <p:cNvSpPr txBox="1"/>
          <p:nvPr/>
        </p:nvSpPr>
        <p:spPr>
          <a:xfrm>
            <a:off x="7337011" y="4763792"/>
            <a:ext cx="41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ltv</a:t>
            </a:r>
            <a:endParaRPr kumimoji="1" lang="zh-CN" altLang="en-US" sz="1200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07C02E7-BF8E-E643-880C-0D659B99050C}"/>
              </a:ext>
            </a:extLst>
          </p:cNvPr>
          <p:cNvSpPr/>
          <p:nvPr/>
        </p:nvSpPr>
        <p:spPr>
          <a:xfrm>
            <a:off x="7692691" y="4048175"/>
            <a:ext cx="365479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</a:t>
            </a:r>
            <a:r>
              <a:rPr lang="zh-CN" altLang="en-US" sz="1050" dirty="0"/>
              <a:t> ①      ②      ③       ④      ⑤       ⑥      ⑦       ⑧      ⑨      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8E0F99A4-E14E-1C46-A098-B45E825AB852}"/>
              </a:ext>
            </a:extLst>
          </p:cNvPr>
          <p:cNvSpPr txBox="1"/>
          <p:nvPr/>
        </p:nvSpPr>
        <p:spPr>
          <a:xfrm>
            <a:off x="7360521" y="40362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B3750270-56CE-704D-8125-3E099BB20732}"/>
              </a:ext>
            </a:extLst>
          </p:cNvPr>
          <p:cNvSpPr/>
          <p:nvPr/>
        </p:nvSpPr>
        <p:spPr>
          <a:xfrm>
            <a:off x="11566811" y="6380557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圆柱体 139">
            <a:extLst>
              <a:ext uri="{FF2B5EF4-FFF2-40B4-BE49-F238E27FC236}">
                <a16:creationId xmlns:a16="http://schemas.microsoft.com/office/drawing/2014/main" id="{828E0CFB-63EE-EA48-884C-B7D9136B72B5}"/>
              </a:ext>
            </a:extLst>
          </p:cNvPr>
          <p:cNvSpPr/>
          <p:nvPr/>
        </p:nvSpPr>
        <p:spPr>
          <a:xfrm>
            <a:off x="11603084" y="2817038"/>
            <a:ext cx="455251" cy="3697183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47B2EDB-DD3F-8F4C-9F37-40DE78D5A84A}"/>
              </a:ext>
            </a:extLst>
          </p:cNvPr>
          <p:cNvSpPr txBox="1"/>
          <p:nvPr/>
        </p:nvSpPr>
        <p:spPr>
          <a:xfrm>
            <a:off x="11558344" y="6499295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stack2</a:t>
            </a:r>
            <a:endParaRPr kumimoji="1" lang="zh-CN" altLang="en-US" sz="1000" dirty="0"/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BABC95B4-48D2-7A41-B550-DE35B5E83F9A}"/>
              </a:ext>
            </a:extLst>
          </p:cNvPr>
          <p:cNvCxnSpPr>
            <a:cxnSpLocks/>
          </p:cNvCxnSpPr>
          <p:nvPr/>
        </p:nvCxnSpPr>
        <p:spPr>
          <a:xfrm>
            <a:off x="11170146" y="6283675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8711DB4A-B4A6-394E-A802-2D89A8BD84DD}"/>
              </a:ext>
            </a:extLst>
          </p:cNvPr>
          <p:cNvSpPr txBox="1"/>
          <p:nvPr/>
        </p:nvSpPr>
        <p:spPr>
          <a:xfrm>
            <a:off x="11116355" y="6047650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top2</a:t>
            </a:r>
            <a:endParaRPr kumimoji="1" lang="zh-CN" altLang="en-US" sz="1000" dirty="0"/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1B3A92EF-75F3-614B-8257-55EBBD3EDB84}"/>
              </a:ext>
            </a:extLst>
          </p:cNvPr>
          <p:cNvGrpSpPr/>
          <p:nvPr/>
        </p:nvGrpSpPr>
        <p:grpSpPr>
          <a:xfrm>
            <a:off x="11656524" y="6101418"/>
            <a:ext cx="348370" cy="344170"/>
            <a:chOff x="1768784" y="3101059"/>
            <a:chExt cx="348370" cy="344170"/>
          </a:xfrm>
        </p:grpSpPr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9C4BE918-C513-934B-AEDB-61C0C31E3F56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44513DE-F430-3049-B79D-212114E7F0C3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62A13773-40F8-D349-8671-390902B01BAB}"/>
              </a:ext>
            </a:extLst>
          </p:cNvPr>
          <p:cNvGrpSpPr/>
          <p:nvPr/>
        </p:nvGrpSpPr>
        <p:grpSpPr>
          <a:xfrm>
            <a:off x="11656524" y="5757985"/>
            <a:ext cx="348370" cy="344170"/>
            <a:chOff x="1768784" y="3101059"/>
            <a:chExt cx="348370" cy="344170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8F2D1384-5BE9-5749-B2CC-6ACCBB054BCF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F5DE1916-72E9-BB4E-A8F0-613108891EB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A60E64ED-F2EB-DD43-97A2-0782550316FF}"/>
              </a:ext>
            </a:extLst>
          </p:cNvPr>
          <p:cNvGrpSpPr/>
          <p:nvPr/>
        </p:nvGrpSpPr>
        <p:grpSpPr>
          <a:xfrm>
            <a:off x="11656524" y="5404076"/>
            <a:ext cx="348370" cy="344170"/>
            <a:chOff x="1768784" y="3101059"/>
            <a:chExt cx="348370" cy="344170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B2F7FA41-81CB-FC45-B6C2-9BCB56AB0013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BE69D3C-A6A1-C847-830D-96160F6C01F2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6EACBA6-4334-5D4A-A01D-220B9DB3E837}"/>
              </a:ext>
            </a:extLst>
          </p:cNvPr>
          <p:cNvGrpSpPr/>
          <p:nvPr/>
        </p:nvGrpSpPr>
        <p:grpSpPr>
          <a:xfrm>
            <a:off x="11656524" y="5062126"/>
            <a:ext cx="348370" cy="344170"/>
            <a:chOff x="1768784" y="3101059"/>
            <a:chExt cx="348370" cy="344170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76D98235-F731-9441-9BE2-6FFB8FA8424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3C61734-0946-A749-9E47-AD4567C7CEAA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B14C15BF-6270-7647-9479-DC9217EE688D}"/>
              </a:ext>
            </a:extLst>
          </p:cNvPr>
          <p:cNvGrpSpPr/>
          <p:nvPr/>
        </p:nvGrpSpPr>
        <p:grpSpPr>
          <a:xfrm>
            <a:off x="11656524" y="4707238"/>
            <a:ext cx="348370" cy="344170"/>
            <a:chOff x="1768784" y="3101059"/>
            <a:chExt cx="348370" cy="344170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295F10A3-675C-D642-A06D-477C44047F54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03ECFBB-A9C2-CE4E-ABD9-2E92BBB3213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2B5493A2-B1F9-D647-82BE-76E35784EF9A}"/>
              </a:ext>
            </a:extLst>
          </p:cNvPr>
          <p:cNvGrpSpPr/>
          <p:nvPr/>
        </p:nvGrpSpPr>
        <p:grpSpPr>
          <a:xfrm>
            <a:off x="11656524" y="4369738"/>
            <a:ext cx="348370" cy="344170"/>
            <a:chOff x="1768784" y="3101059"/>
            <a:chExt cx="348370" cy="344170"/>
          </a:xfrm>
        </p:grpSpPr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7DA2228-6894-BF48-A349-8F9A4DB1485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F100B8EA-3781-0A45-A505-18EB02B2A41B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FC259F08-A447-3346-92F4-27608FB96DAC}"/>
              </a:ext>
            </a:extLst>
          </p:cNvPr>
          <p:cNvGrpSpPr/>
          <p:nvPr/>
        </p:nvGrpSpPr>
        <p:grpSpPr>
          <a:xfrm>
            <a:off x="11656524" y="4013797"/>
            <a:ext cx="348370" cy="344170"/>
            <a:chOff x="1768784" y="3101059"/>
            <a:chExt cx="348370" cy="344170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DDAFEE3C-3BA7-6F4E-ABD3-191E0B4F8A6A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BD6C26A-9E52-D74F-AE46-407B638979D1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E71F8C51-9435-2246-9DA8-C851D910A0B0}"/>
              </a:ext>
            </a:extLst>
          </p:cNvPr>
          <p:cNvGrpSpPr/>
          <p:nvPr/>
        </p:nvGrpSpPr>
        <p:grpSpPr>
          <a:xfrm>
            <a:off x="11656524" y="3659888"/>
            <a:ext cx="348370" cy="344170"/>
            <a:chOff x="1768784" y="3101059"/>
            <a:chExt cx="348370" cy="344170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73575FEF-BD3B-0645-BA71-9A78FF2FC0DC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80CB068B-B76B-EA44-B7E9-992F4D14436C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ABF150E-4780-4F41-BB16-DB894D86E1D9}"/>
              </a:ext>
            </a:extLst>
          </p:cNvPr>
          <p:cNvGrpSpPr/>
          <p:nvPr/>
        </p:nvGrpSpPr>
        <p:grpSpPr>
          <a:xfrm>
            <a:off x="11656524" y="3317938"/>
            <a:ext cx="348370" cy="344170"/>
            <a:chOff x="1768784" y="3101059"/>
            <a:chExt cx="348370" cy="344170"/>
          </a:xfrm>
        </p:grpSpPr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DA1BE30E-AD8F-0D42-A8C6-94780464F710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4ABAC91C-0380-6B45-B8BC-F85EF7637674}"/>
                </a:ext>
              </a:extLst>
            </p:cNvPr>
            <p:cNvSpPr txBox="1"/>
            <p:nvPr/>
          </p:nvSpPr>
          <p:spPr>
            <a:xfrm>
              <a:off x="1768784" y="314312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F7D605F5-D392-A348-9C0A-9A9C9BD12603}"/>
              </a:ext>
            </a:extLst>
          </p:cNvPr>
          <p:cNvGrpSpPr/>
          <p:nvPr/>
        </p:nvGrpSpPr>
        <p:grpSpPr>
          <a:xfrm>
            <a:off x="11656524" y="2963050"/>
            <a:ext cx="348370" cy="344170"/>
            <a:chOff x="1768784" y="3101059"/>
            <a:chExt cx="348370" cy="344170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8FAA0476-61C4-1441-9E77-2A80B425A905}"/>
                </a:ext>
              </a:extLst>
            </p:cNvPr>
            <p:cNvSpPr/>
            <p:nvPr/>
          </p:nvSpPr>
          <p:spPr>
            <a:xfrm>
              <a:off x="1772984" y="3101059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11291EDE-205C-6543-8291-13BD71FBF07E}"/>
                </a:ext>
              </a:extLst>
            </p:cNvPr>
            <p:cNvSpPr txBox="1"/>
            <p:nvPr/>
          </p:nvSpPr>
          <p:spPr>
            <a:xfrm>
              <a:off x="1768784" y="3137513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9A7A9B-B50E-5B4D-AD66-FA96CFA12DAE}"/>
              </a:ext>
            </a:extLst>
          </p:cNvPr>
          <p:cNvGrpSpPr/>
          <p:nvPr/>
        </p:nvGrpSpPr>
        <p:grpSpPr>
          <a:xfrm>
            <a:off x="7683393" y="0"/>
            <a:ext cx="4413776" cy="3834545"/>
            <a:chOff x="7199698" y="318314"/>
            <a:chExt cx="4413776" cy="3834545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A310C55-9A5F-1E4C-9A16-838FC093D517}"/>
                </a:ext>
              </a:extLst>
            </p:cNvPr>
            <p:cNvSpPr/>
            <p:nvPr/>
          </p:nvSpPr>
          <p:spPr>
            <a:xfrm>
              <a:off x="7563002" y="54770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7FD7F3B5-3814-8945-AC9C-3E1A461F3A8C}"/>
                </a:ext>
              </a:extLst>
            </p:cNvPr>
            <p:cNvSpPr/>
            <p:nvPr/>
          </p:nvSpPr>
          <p:spPr>
            <a:xfrm>
              <a:off x="7563002" y="163094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21EC7C7-3575-E14D-9C89-15E7B6A6C8F0}"/>
                </a:ext>
              </a:extLst>
            </p:cNvPr>
            <p:cNvSpPr/>
            <p:nvPr/>
          </p:nvSpPr>
          <p:spPr>
            <a:xfrm>
              <a:off x="7563002" y="199202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D3CD712-EB77-4743-BA6C-C8ADC65CAF79}"/>
                </a:ext>
              </a:extLst>
            </p:cNvPr>
            <p:cNvSpPr/>
            <p:nvPr/>
          </p:nvSpPr>
          <p:spPr>
            <a:xfrm>
              <a:off x="7563002" y="23531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72497F37-75CB-7F40-A137-8B95756B3EFF}"/>
                </a:ext>
              </a:extLst>
            </p:cNvPr>
            <p:cNvSpPr/>
            <p:nvPr/>
          </p:nvSpPr>
          <p:spPr>
            <a:xfrm>
              <a:off x="7563002" y="271418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6C052E0B-023D-544B-96D4-8BF86D15D832}"/>
                </a:ext>
              </a:extLst>
            </p:cNvPr>
            <p:cNvSpPr/>
            <p:nvPr/>
          </p:nvSpPr>
          <p:spPr>
            <a:xfrm>
              <a:off x="7563002" y="307526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32D9932-9F4C-AE48-BA18-134E63E465DF}"/>
                </a:ext>
              </a:extLst>
            </p:cNvPr>
            <p:cNvSpPr/>
            <p:nvPr/>
          </p:nvSpPr>
          <p:spPr>
            <a:xfrm>
              <a:off x="7563002" y="343634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F88B7F97-42D6-1449-9D10-A81F06CC5BD9}"/>
                </a:ext>
              </a:extLst>
            </p:cNvPr>
            <p:cNvSpPr/>
            <p:nvPr/>
          </p:nvSpPr>
          <p:spPr>
            <a:xfrm>
              <a:off x="7563002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5092720-E7FA-D84F-9361-5146B8AD311D}"/>
                </a:ext>
              </a:extLst>
            </p:cNvPr>
            <p:cNvSpPr txBox="1"/>
            <p:nvPr/>
          </p:nvSpPr>
          <p:spPr>
            <a:xfrm>
              <a:off x="7199698" y="338746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800" dirty="0"/>
                <a:t>下标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F1D28D97-FA27-584A-8EE1-76B77F688993}"/>
                </a:ext>
              </a:extLst>
            </p:cNvPr>
            <p:cNvSpPr/>
            <p:nvPr/>
          </p:nvSpPr>
          <p:spPr>
            <a:xfrm>
              <a:off x="7563002" y="90878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CDC603B-AE77-6242-B3F6-C5503C1192C2}"/>
                </a:ext>
              </a:extLst>
            </p:cNvPr>
            <p:cNvSpPr/>
            <p:nvPr/>
          </p:nvSpPr>
          <p:spPr>
            <a:xfrm>
              <a:off x="7563002" y="126986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94C564C8-454D-1B40-AEC4-20536F954AC3}"/>
                </a:ext>
              </a:extLst>
            </p:cNvPr>
            <p:cNvSpPr/>
            <p:nvPr/>
          </p:nvSpPr>
          <p:spPr>
            <a:xfrm>
              <a:off x="9053671" y="554183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86B0943-64DC-C448-9DA0-BB17BF338368}"/>
                </a:ext>
              </a:extLst>
            </p:cNvPr>
            <p:cNvSpPr/>
            <p:nvPr/>
          </p:nvSpPr>
          <p:spPr>
            <a:xfrm>
              <a:off x="9053671" y="163742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725B414-523C-8F46-80C5-3424AD904415}"/>
                </a:ext>
              </a:extLst>
            </p:cNvPr>
            <p:cNvSpPr/>
            <p:nvPr/>
          </p:nvSpPr>
          <p:spPr>
            <a:xfrm>
              <a:off x="9053671" y="1998503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28251A2-2ADB-A74E-99BA-AC4D2CADB885}"/>
                </a:ext>
              </a:extLst>
            </p:cNvPr>
            <p:cNvSpPr/>
            <p:nvPr/>
          </p:nvSpPr>
          <p:spPr>
            <a:xfrm>
              <a:off x="9053671" y="91526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3352664A-77A4-B94B-949E-B62C260716E0}"/>
                </a:ext>
              </a:extLst>
            </p:cNvPr>
            <p:cNvSpPr/>
            <p:nvPr/>
          </p:nvSpPr>
          <p:spPr>
            <a:xfrm>
              <a:off x="9053671" y="127634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8F5ACFCD-8DD6-E441-9F63-4F3FED4A6FEE}"/>
                </a:ext>
              </a:extLst>
            </p:cNvPr>
            <p:cNvSpPr txBox="1"/>
            <p:nvPr/>
          </p:nvSpPr>
          <p:spPr>
            <a:xfrm>
              <a:off x="7512026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800" dirty="0"/>
                <a:t>in</a:t>
              </a:r>
              <a:endParaRPr kumimoji="1" lang="zh-CN" altLang="en-US" sz="800" dirty="0"/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C3778C30-5970-C947-A458-DC85BD11F5F2}"/>
                </a:ext>
              </a:extLst>
            </p:cNvPr>
            <p:cNvSpPr txBox="1"/>
            <p:nvPr/>
          </p:nvSpPr>
          <p:spPr>
            <a:xfrm>
              <a:off x="8186349" y="321199"/>
              <a:ext cx="5824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firstedge</a:t>
              </a:r>
              <a:endParaRPr kumimoji="1" lang="zh-CN" altLang="en-US" sz="800" dirty="0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58FC1060-C4BA-E144-82C8-EDFD05D91368}"/>
                </a:ext>
              </a:extLst>
            </p:cNvPr>
            <p:cNvSpPr txBox="1"/>
            <p:nvPr/>
          </p:nvSpPr>
          <p:spPr>
            <a:xfrm>
              <a:off x="8994222" y="318314"/>
              <a:ext cx="4653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adjvex</a:t>
              </a:r>
              <a:endParaRPr kumimoji="1" lang="zh-CN" altLang="en-US" sz="800" dirty="0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91AE8ED-33C0-D643-90B9-E135C0ADC470}"/>
                </a:ext>
              </a:extLst>
            </p:cNvPr>
            <p:cNvSpPr/>
            <p:nvPr/>
          </p:nvSpPr>
          <p:spPr>
            <a:xfrm>
              <a:off x="7923269" y="54299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FE3332F2-F5C3-744D-B6E9-7D8516521D22}"/>
                </a:ext>
              </a:extLst>
            </p:cNvPr>
            <p:cNvSpPr/>
            <p:nvPr/>
          </p:nvSpPr>
          <p:spPr>
            <a:xfrm>
              <a:off x="7923269" y="162623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B27BB3B-A667-CF42-A7B9-C29A93ECA3F0}"/>
                </a:ext>
              </a:extLst>
            </p:cNvPr>
            <p:cNvSpPr/>
            <p:nvPr/>
          </p:nvSpPr>
          <p:spPr>
            <a:xfrm>
              <a:off x="7923269" y="198731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DB9966BC-797F-4445-8C24-724FDA196F90}"/>
                </a:ext>
              </a:extLst>
            </p:cNvPr>
            <p:cNvSpPr/>
            <p:nvPr/>
          </p:nvSpPr>
          <p:spPr>
            <a:xfrm>
              <a:off x="7923269" y="234839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6546E541-7E00-CB4B-A884-FC546767CADB}"/>
                </a:ext>
              </a:extLst>
            </p:cNvPr>
            <p:cNvSpPr/>
            <p:nvPr/>
          </p:nvSpPr>
          <p:spPr>
            <a:xfrm>
              <a:off x="7923269" y="270947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74B09CE-E60B-0A47-B8D6-36D3828525FC}"/>
                </a:ext>
              </a:extLst>
            </p:cNvPr>
            <p:cNvSpPr/>
            <p:nvPr/>
          </p:nvSpPr>
          <p:spPr>
            <a:xfrm>
              <a:off x="7923269" y="307055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D80CD17B-C414-0440-AD9B-08B575F464CA}"/>
                </a:ext>
              </a:extLst>
            </p:cNvPr>
            <p:cNvSpPr/>
            <p:nvPr/>
          </p:nvSpPr>
          <p:spPr>
            <a:xfrm>
              <a:off x="7923269" y="343163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67804F37-DF82-AB4B-A82B-69FE2F4DCEE6}"/>
                </a:ext>
              </a:extLst>
            </p:cNvPr>
            <p:cNvSpPr/>
            <p:nvPr/>
          </p:nvSpPr>
          <p:spPr>
            <a:xfrm>
              <a:off x="7923269" y="379271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AA20A090-D82C-E84C-B588-541197896FA0}"/>
                </a:ext>
              </a:extLst>
            </p:cNvPr>
            <p:cNvSpPr/>
            <p:nvPr/>
          </p:nvSpPr>
          <p:spPr>
            <a:xfrm>
              <a:off x="7923269" y="904074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65D75ACD-49ED-264D-BC63-7D1A5514C1FF}"/>
                </a:ext>
              </a:extLst>
            </p:cNvPr>
            <p:cNvSpPr/>
            <p:nvPr/>
          </p:nvSpPr>
          <p:spPr>
            <a:xfrm>
              <a:off x="7923269" y="126515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F4C45E6B-2A08-BF47-8623-BADEDC7F7C0C}"/>
                </a:ext>
              </a:extLst>
            </p:cNvPr>
            <p:cNvSpPr txBox="1"/>
            <p:nvPr/>
          </p:nvSpPr>
          <p:spPr>
            <a:xfrm>
              <a:off x="7930568" y="576165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52F7FD84-9787-DC41-ACD0-CECD4FD0E6C4}"/>
                </a:ext>
              </a:extLst>
            </p:cNvPr>
            <p:cNvSpPr txBox="1"/>
            <p:nvPr/>
          </p:nvSpPr>
          <p:spPr>
            <a:xfrm>
              <a:off x="7930116" y="92655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41337FF3-D920-B647-BB1D-B1EA03111AD5}"/>
                </a:ext>
              </a:extLst>
            </p:cNvPr>
            <p:cNvSpPr txBox="1"/>
            <p:nvPr/>
          </p:nvSpPr>
          <p:spPr>
            <a:xfrm>
              <a:off x="7929303" y="12993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86DCD876-C62B-9C41-83ED-6306CF4B70EF}"/>
                </a:ext>
              </a:extLst>
            </p:cNvPr>
            <p:cNvSpPr txBox="1"/>
            <p:nvPr/>
          </p:nvSpPr>
          <p:spPr>
            <a:xfrm>
              <a:off x="7923510" y="166166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60B692E8-21A3-8343-AEFC-5EE4A65DED75}"/>
                </a:ext>
              </a:extLst>
            </p:cNvPr>
            <p:cNvSpPr txBox="1"/>
            <p:nvPr/>
          </p:nvSpPr>
          <p:spPr>
            <a:xfrm>
              <a:off x="7929150" y="2026804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2ECD754E-4FD3-A847-93C2-126347460CA6}"/>
                </a:ext>
              </a:extLst>
            </p:cNvPr>
            <p:cNvSpPr txBox="1"/>
            <p:nvPr/>
          </p:nvSpPr>
          <p:spPr>
            <a:xfrm>
              <a:off x="7939366" y="2373938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4125ECC4-FDD4-2F49-BDAF-384992361D7B}"/>
                </a:ext>
              </a:extLst>
            </p:cNvPr>
            <p:cNvSpPr txBox="1"/>
            <p:nvPr/>
          </p:nvSpPr>
          <p:spPr>
            <a:xfrm>
              <a:off x="7930116" y="2738222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1132CA84-F61E-574D-AD03-38C794BDAED2}"/>
                </a:ext>
              </a:extLst>
            </p:cNvPr>
            <p:cNvSpPr txBox="1"/>
            <p:nvPr/>
          </p:nvSpPr>
          <p:spPr>
            <a:xfrm>
              <a:off x="7923510" y="310250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93EA8602-8298-0547-ABB4-500E1030E4FC}"/>
                </a:ext>
              </a:extLst>
            </p:cNvPr>
            <p:cNvSpPr txBox="1"/>
            <p:nvPr/>
          </p:nvSpPr>
          <p:spPr>
            <a:xfrm>
              <a:off x="7930116" y="346880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5DA021A4-7B6D-BF4C-8228-ABBE24C4F21C}"/>
                </a:ext>
              </a:extLst>
            </p:cNvPr>
            <p:cNvSpPr txBox="1"/>
            <p:nvPr/>
          </p:nvSpPr>
          <p:spPr>
            <a:xfrm>
              <a:off x="7923243" y="3833890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CD30AC07-E10C-B642-AF85-D44424492522}"/>
                </a:ext>
              </a:extLst>
            </p:cNvPr>
            <p:cNvSpPr txBox="1"/>
            <p:nvPr/>
          </p:nvSpPr>
          <p:spPr>
            <a:xfrm>
              <a:off x="7898686" y="327152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data</a:t>
              </a:r>
              <a:endParaRPr kumimoji="1" lang="zh-CN" altLang="en-US" sz="800" dirty="0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352DBB66-BF22-914A-A9F3-855E1EB1CB2D}"/>
                </a:ext>
              </a:extLst>
            </p:cNvPr>
            <p:cNvSpPr/>
            <p:nvPr/>
          </p:nvSpPr>
          <p:spPr>
            <a:xfrm>
              <a:off x="8282366" y="1629421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A0AC62A6-02F4-E24B-8CDD-162CCA289721}"/>
                </a:ext>
              </a:extLst>
            </p:cNvPr>
            <p:cNvSpPr/>
            <p:nvPr/>
          </p:nvSpPr>
          <p:spPr>
            <a:xfrm>
              <a:off x="8282366" y="1990754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15A93F1-20A2-F940-BB3A-A35EC850383B}"/>
                </a:ext>
              </a:extLst>
            </p:cNvPr>
            <p:cNvSpPr/>
            <p:nvPr/>
          </p:nvSpPr>
          <p:spPr>
            <a:xfrm>
              <a:off x="8282366" y="235208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5B813E8F-DD6F-714F-9866-C032E2D797CB}"/>
                </a:ext>
              </a:extLst>
            </p:cNvPr>
            <p:cNvSpPr/>
            <p:nvPr/>
          </p:nvSpPr>
          <p:spPr>
            <a:xfrm>
              <a:off x="8282366" y="2713420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954D8A51-713B-A240-AFD6-0E707687A93F}"/>
                </a:ext>
              </a:extLst>
            </p:cNvPr>
            <p:cNvSpPr/>
            <p:nvPr/>
          </p:nvSpPr>
          <p:spPr>
            <a:xfrm>
              <a:off x="8282366" y="3074753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5640C2F-7964-DF45-BC46-00609473E84F}"/>
                </a:ext>
              </a:extLst>
            </p:cNvPr>
            <p:cNvSpPr/>
            <p:nvPr/>
          </p:nvSpPr>
          <p:spPr>
            <a:xfrm>
              <a:off x="8282366" y="3436086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D6699AD-1904-234A-8467-68C603BFDD35}"/>
                </a:ext>
              </a:extLst>
            </p:cNvPr>
            <p:cNvSpPr/>
            <p:nvPr/>
          </p:nvSpPr>
          <p:spPr>
            <a:xfrm>
              <a:off x="8282366" y="379742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CF618176-5C3C-2841-B6A9-505AECDE8F34}"/>
                </a:ext>
              </a:extLst>
            </p:cNvPr>
            <p:cNvSpPr/>
            <p:nvPr/>
          </p:nvSpPr>
          <p:spPr>
            <a:xfrm>
              <a:off x="8282366" y="54542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A880D57F-8196-914F-9E2D-3B92B37AD366}"/>
                </a:ext>
              </a:extLst>
            </p:cNvPr>
            <p:cNvSpPr/>
            <p:nvPr/>
          </p:nvSpPr>
          <p:spPr>
            <a:xfrm>
              <a:off x="8282366" y="906755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FD6168D3-B556-0C45-9C3C-C5E12E099C5E}"/>
                </a:ext>
              </a:extLst>
            </p:cNvPr>
            <p:cNvSpPr/>
            <p:nvPr/>
          </p:nvSpPr>
          <p:spPr>
            <a:xfrm>
              <a:off x="8282366" y="126808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24" name="直线箭头连接符 223">
              <a:extLst>
                <a:ext uri="{FF2B5EF4-FFF2-40B4-BE49-F238E27FC236}">
                  <a16:creationId xmlns:a16="http://schemas.microsoft.com/office/drawing/2014/main" id="{2A85553C-81CD-A641-BDB0-6E73A7851FB2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72775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线箭头连接符 224">
              <a:extLst>
                <a:ext uri="{FF2B5EF4-FFF2-40B4-BE49-F238E27FC236}">
                  <a16:creationId xmlns:a16="http://schemas.microsoft.com/office/drawing/2014/main" id="{1FBD9870-27D0-0E44-84FA-E83E86559BB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08937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线箭头连接符 225">
              <a:extLst>
                <a:ext uri="{FF2B5EF4-FFF2-40B4-BE49-F238E27FC236}">
                  <a16:creationId xmlns:a16="http://schemas.microsoft.com/office/drawing/2014/main" id="{80AECB1D-1493-1148-8F7E-872D7D26891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44583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线箭头连接符 226">
              <a:extLst>
                <a:ext uri="{FF2B5EF4-FFF2-40B4-BE49-F238E27FC236}">
                  <a16:creationId xmlns:a16="http://schemas.microsoft.com/office/drawing/2014/main" id="{A5821AD9-05E9-DB46-BF40-BC6610A1537E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1810048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箭头连接符 227">
              <a:extLst>
                <a:ext uri="{FF2B5EF4-FFF2-40B4-BE49-F238E27FC236}">
                  <a16:creationId xmlns:a16="http://schemas.microsoft.com/office/drawing/2014/main" id="{C7001E59-81DD-CD47-B005-A7CD335FC92F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15876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A17A45E9-AE21-B34A-B517-EC6E253C5A24}"/>
                </a:ext>
              </a:extLst>
            </p:cNvPr>
            <p:cNvSpPr/>
            <p:nvPr/>
          </p:nvSpPr>
          <p:spPr>
            <a:xfrm>
              <a:off x="9047555" y="2359227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C49F12E0-23BC-4443-A16A-EEBFE099251A}"/>
                </a:ext>
              </a:extLst>
            </p:cNvPr>
            <p:cNvSpPr txBox="1"/>
            <p:nvPr/>
          </p:nvSpPr>
          <p:spPr>
            <a:xfrm>
              <a:off x="9053436" y="2405203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91086058-9C89-2543-881F-4911E8F5C04C}"/>
                </a:ext>
              </a:extLst>
            </p:cNvPr>
            <p:cNvSpPr/>
            <p:nvPr/>
          </p:nvSpPr>
          <p:spPr>
            <a:xfrm>
              <a:off x="9053641" y="2709695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60D0940A-2C9D-5149-95A4-E88FCDE4ED71}"/>
                </a:ext>
              </a:extLst>
            </p:cNvPr>
            <p:cNvSpPr/>
            <p:nvPr/>
          </p:nvSpPr>
          <p:spPr>
            <a:xfrm>
              <a:off x="9053641" y="3070183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9E4BEF5C-7634-8841-A45A-884DB59FA710}"/>
                </a:ext>
              </a:extLst>
            </p:cNvPr>
            <p:cNvSpPr/>
            <p:nvPr/>
          </p:nvSpPr>
          <p:spPr>
            <a:xfrm>
              <a:off x="9053641" y="3431855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35" name="直线箭头连接符 234">
              <a:extLst>
                <a:ext uri="{FF2B5EF4-FFF2-40B4-BE49-F238E27FC236}">
                  <a16:creationId xmlns:a16="http://schemas.microsoft.com/office/drawing/2014/main" id="{EEC5B6C8-9A98-564A-82DD-4BFA2B3CD62B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526695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箭头连接符 235">
              <a:extLst>
                <a:ext uri="{FF2B5EF4-FFF2-40B4-BE49-F238E27FC236}">
                  <a16:creationId xmlns:a16="http://schemas.microsoft.com/office/drawing/2014/main" id="{751AF4A2-BAC9-4E46-A4B0-28BD794A4CDC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288832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线箭头连接符 236">
              <a:extLst>
                <a:ext uri="{FF2B5EF4-FFF2-40B4-BE49-F238E27FC236}">
                  <a16:creationId xmlns:a16="http://schemas.microsoft.com/office/drawing/2014/main" id="{901F912D-1950-C248-BADE-3F06FC6B6B9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60899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线箭头连接符 237">
              <a:extLst>
                <a:ext uri="{FF2B5EF4-FFF2-40B4-BE49-F238E27FC236}">
                  <a16:creationId xmlns:a16="http://schemas.microsoft.com/office/drawing/2014/main" id="{F81A7F07-9818-1748-8C54-6AB30C28F739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93" y="3234953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632E650B-D587-924C-A044-56113BC3DA55}"/>
                </a:ext>
              </a:extLst>
            </p:cNvPr>
            <p:cNvSpPr txBox="1"/>
            <p:nvPr/>
          </p:nvSpPr>
          <p:spPr>
            <a:xfrm>
              <a:off x="7229826" y="522020"/>
              <a:ext cx="338554" cy="363083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</a:rPr>
                <a:t>   ⓪      ①       ②      ③       ④       ⑤       ⑥       ⑦       ⑧      ⑨</a:t>
              </a:r>
              <a:endParaRPr kumimoji="1" lang="zh-CN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6CC95F42-6D40-2045-BF9E-11ADB7680138}"/>
                </a:ext>
              </a:extLst>
            </p:cNvPr>
            <p:cNvSpPr/>
            <p:nvPr/>
          </p:nvSpPr>
          <p:spPr>
            <a:xfrm>
              <a:off x="9404944" y="558232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47B79BC4-E5BD-C745-BAC9-BAD7410C02E8}"/>
                </a:ext>
              </a:extLst>
            </p:cNvPr>
            <p:cNvSpPr/>
            <p:nvPr/>
          </p:nvSpPr>
          <p:spPr>
            <a:xfrm>
              <a:off x="9404944" y="164147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E55656AB-5E18-AE46-8003-5DCCB1057C10}"/>
                </a:ext>
              </a:extLst>
            </p:cNvPr>
            <p:cNvSpPr/>
            <p:nvPr/>
          </p:nvSpPr>
          <p:spPr>
            <a:xfrm>
              <a:off x="9404944" y="2002552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F0AE5B4A-1CE2-C744-B433-442917CE5602}"/>
                </a:ext>
              </a:extLst>
            </p:cNvPr>
            <p:cNvSpPr/>
            <p:nvPr/>
          </p:nvSpPr>
          <p:spPr>
            <a:xfrm>
              <a:off x="9404944" y="919312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9DDEF57E-9BA7-EB48-81DA-258CE0C4E9A8}"/>
                </a:ext>
              </a:extLst>
            </p:cNvPr>
            <p:cNvSpPr/>
            <p:nvPr/>
          </p:nvSpPr>
          <p:spPr>
            <a:xfrm>
              <a:off x="9404944" y="128039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FA5A62D9-4C64-2643-9670-41D4AEA72E47}"/>
                </a:ext>
              </a:extLst>
            </p:cNvPr>
            <p:cNvSpPr txBox="1"/>
            <p:nvPr/>
          </p:nvSpPr>
          <p:spPr>
            <a:xfrm>
              <a:off x="9340020" y="322363"/>
              <a:ext cx="4994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weight</a:t>
              </a:r>
              <a:endParaRPr kumimoji="1" lang="zh-CN" altLang="en-US" sz="800" dirty="0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FEC42053-3A25-AC42-8DC0-9047B31EFDDB}"/>
                </a:ext>
              </a:extLst>
            </p:cNvPr>
            <p:cNvSpPr/>
            <p:nvPr/>
          </p:nvSpPr>
          <p:spPr>
            <a:xfrm>
              <a:off x="9404303" y="2363276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089B8E45-5094-B148-BDCA-F21894D58567}"/>
                </a:ext>
              </a:extLst>
            </p:cNvPr>
            <p:cNvSpPr txBox="1"/>
            <p:nvPr/>
          </p:nvSpPr>
          <p:spPr>
            <a:xfrm>
              <a:off x="9404709" y="2409252"/>
              <a:ext cx="344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>
                  <a:solidFill>
                    <a:schemeClr val="l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1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D775E7CC-A43B-3B4F-89F0-090271952301}"/>
                </a:ext>
              </a:extLst>
            </p:cNvPr>
            <p:cNvSpPr/>
            <p:nvPr/>
          </p:nvSpPr>
          <p:spPr>
            <a:xfrm>
              <a:off x="9404914" y="271374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086275C3-15D9-E848-BCD6-63CF583453F3}"/>
                </a:ext>
              </a:extLst>
            </p:cNvPr>
            <p:cNvSpPr/>
            <p:nvPr/>
          </p:nvSpPr>
          <p:spPr>
            <a:xfrm>
              <a:off x="9404914" y="3074232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5C2E678F-3FDE-374E-AC7A-906A0FC3AF72}"/>
                </a:ext>
              </a:extLst>
            </p:cNvPr>
            <p:cNvSpPr/>
            <p:nvPr/>
          </p:nvSpPr>
          <p:spPr>
            <a:xfrm>
              <a:off x="9404914" y="3435904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6C9BC9C4-BB8F-3847-9275-7A5DC8648690}"/>
                </a:ext>
              </a:extLst>
            </p:cNvPr>
            <p:cNvSpPr/>
            <p:nvPr/>
          </p:nvSpPr>
          <p:spPr>
            <a:xfrm>
              <a:off x="9767630" y="1643858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5FFF700-B7EE-B142-B727-A653234EA4E3}"/>
                </a:ext>
              </a:extLst>
            </p:cNvPr>
            <p:cNvSpPr/>
            <p:nvPr/>
          </p:nvSpPr>
          <p:spPr>
            <a:xfrm>
              <a:off x="9767630" y="1999418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EF854A30-7397-7A47-BA57-D3311630B216}"/>
                </a:ext>
              </a:extLst>
            </p:cNvPr>
            <p:cNvSpPr/>
            <p:nvPr/>
          </p:nvSpPr>
          <p:spPr>
            <a:xfrm>
              <a:off x="9767630" y="551901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8D4486FB-816F-554D-ABD9-8C00D1563C22}"/>
                </a:ext>
              </a:extLst>
            </p:cNvPr>
            <p:cNvSpPr/>
            <p:nvPr/>
          </p:nvSpPr>
          <p:spPr>
            <a:xfrm>
              <a:off x="9767630" y="915887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4C9235C7-5B64-0948-9E1A-C8744BEA481E}"/>
                </a:ext>
              </a:extLst>
            </p:cNvPr>
            <p:cNvSpPr/>
            <p:nvPr/>
          </p:nvSpPr>
          <p:spPr>
            <a:xfrm>
              <a:off x="9767630" y="1288298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箭头连接符 255">
              <a:extLst>
                <a:ext uri="{FF2B5EF4-FFF2-40B4-BE49-F238E27FC236}">
                  <a16:creationId xmlns:a16="http://schemas.microsoft.com/office/drawing/2014/main" id="{04418315-3E0E-544A-A183-40E91CDAE8E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751467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箭头连接符 256">
              <a:extLst>
                <a:ext uri="{FF2B5EF4-FFF2-40B4-BE49-F238E27FC236}">
                  <a16:creationId xmlns:a16="http://schemas.microsoft.com/office/drawing/2014/main" id="{5942E74F-FB43-2C4C-826B-56AEF2CD06C3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438200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617F3A92-7CF4-CC47-87AD-3D9A3E5B9906}"/>
                </a:ext>
              </a:extLst>
            </p:cNvPr>
            <p:cNvSpPr txBox="1"/>
            <p:nvPr/>
          </p:nvSpPr>
          <p:spPr>
            <a:xfrm>
              <a:off x="9738181" y="323779"/>
              <a:ext cx="4180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/>
                <a:t>next</a:t>
              </a:r>
              <a:endParaRPr kumimoji="1" lang="zh-CN" altLang="en-US" sz="800" dirty="0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B7C6DFE2-92D5-134F-A5F7-01CF1D510347}"/>
                </a:ext>
              </a:extLst>
            </p:cNvPr>
            <p:cNvSpPr/>
            <p:nvPr/>
          </p:nvSpPr>
          <p:spPr>
            <a:xfrm>
              <a:off x="9762527" y="2363404"/>
              <a:ext cx="347134" cy="347134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CBB88541-CBCF-3F43-93EF-D717DAF880CE}"/>
                </a:ext>
              </a:extLst>
            </p:cNvPr>
            <p:cNvSpPr/>
            <p:nvPr/>
          </p:nvSpPr>
          <p:spPr>
            <a:xfrm>
              <a:off x="9767600" y="2718964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42C1989F-A73E-C24D-9875-10A525F3835C}"/>
                </a:ext>
              </a:extLst>
            </p:cNvPr>
            <p:cNvSpPr/>
            <p:nvPr/>
          </p:nvSpPr>
          <p:spPr>
            <a:xfrm>
              <a:off x="10559323" y="556219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98005DF7-C5E6-D148-9359-00E0E81EBCEE}"/>
                </a:ext>
              </a:extLst>
            </p:cNvPr>
            <p:cNvSpPr/>
            <p:nvPr/>
          </p:nvSpPr>
          <p:spPr>
            <a:xfrm>
              <a:off x="10559323" y="91729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79BAD22A-C67F-FC47-B9EC-6981FC4F7A55}"/>
                </a:ext>
              </a:extLst>
            </p:cNvPr>
            <p:cNvSpPr/>
            <p:nvPr/>
          </p:nvSpPr>
          <p:spPr>
            <a:xfrm>
              <a:off x="10559323" y="12783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BEF9FE8E-FCB3-5C4E-BC1A-9C824186CCE6}"/>
                </a:ext>
              </a:extLst>
            </p:cNvPr>
            <p:cNvSpPr/>
            <p:nvPr/>
          </p:nvSpPr>
          <p:spPr>
            <a:xfrm>
              <a:off x="10906457" y="553937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59D82253-D1C9-4742-9C51-64FCF121A888}"/>
                </a:ext>
              </a:extLst>
            </p:cNvPr>
            <p:cNvSpPr/>
            <p:nvPr/>
          </p:nvSpPr>
          <p:spPr>
            <a:xfrm>
              <a:off x="10906457" y="915270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8097882D-7F99-4546-B3F4-EA0391AE6485}"/>
                </a:ext>
              </a:extLst>
            </p:cNvPr>
            <p:cNvSpPr/>
            <p:nvPr/>
          </p:nvSpPr>
          <p:spPr>
            <a:xfrm>
              <a:off x="10906457" y="1276603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67" name="直线箭头连接符 266">
              <a:extLst>
                <a:ext uri="{FF2B5EF4-FFF2-40B4-BE49-F238E27FC236}">
                  <a16:creationId xmlns:a16="http://schemas.microsoft.com/office/drawing/2014/main" id="{22434B30-BA87-9944-9A41-F8AAF87597DA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1109296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03AADA3-00C1-1449-B59E-4A6A80ED43C3}"/>
                </a:ext>
              </a:extLst>
            </p:cNvPr>
            <p:cNvSpPr/>
            <p:nvPr/>
          </p:nvSpPr>
          <p:spPr>
            <a:xfrm>
              <a:off x="10563524" y="2003379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9C54B1E4-68D7-9249-B014-31634F7E4591}"/>
                </a:ext>
              </a:extLst>
            </p:cNvPr>
            <p:cNvSpPr/>
            <p:nvPr/>
          </p:nvSpPr>
          <p:spPr>
            <a:xfrm>
              <a:off x="10910658" y="2001856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23793E36-BF57-864E-8C6E-3E37B22D4A0D}"/>
                </a:ext>
              </a:extLst>
            </p:cNvPr>
            <p:cNvSpPr/>
            <p:nvPr/>
          </p:nvSpPr>
          <p:spPr>
            <a:xfrm>
              <a:off x="9767600" y="3074524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62D2666-1348-A14A-966A-78E0F0D6E5EC}"/>
                </a:ext>
              </a:extLst>
            </p:cNvPr>
            <p:cNvSpPr/>
            <p:nvPr/>
          </p:nvSpPr>
          <p:spPr>
            <a:xfrm>
              <a:off x="9767600" y="3430079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cxnSp>
          <p:nvCxnSpPr>
            <p:cNvPr id="272" name="直线箭头连接符 271">
              <a:extLst>
                <a:ext uri="{FF2B5EF4-FFF2-40B4-BE49-F238E27FC236}">
                  <a16:creationId xmlns:a16="http://schemas.microsoft.com/office/drawing/2014/main" id="{350F3859-D520-E942-B917-4BCB76C8D845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68" y="2174664"/>
              <a:ext cx="58247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D571946-EA86-714D-95DC-6C0B4E80F57B}"/>
                </a:ext>
              </a:extLst>
            </p:cNvPr>
            <p:cNvSpPr/>
            <p:nvPr/>
          </p:nvSpPr>
          <p:spPr>
            <a:xfrm>
              <a:off x="11262139" y="552116"/>
              <a:ext cx="347134" cy="34713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B0BDF7D5-202C-294B-8899-F1D60D587393}"/>
                </a:ext>
              </a:extLst>
            </p:cNvPr>
            <p:cNvSpPr/>
            <p:nvPr/>
          </p:nvSpPr>
          <p:spPr>
            <a:xfrm>
              <a:off x="11262139" y="913449"/>
              <a:ext cx="347134" cy="34713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7E593DA0-7A4E-3B4E-BC99-363FB6534464}"/>
                </a:ext>
              </a:extLst>
            </p:cNvPr>
            <p:cNvSpPr/>
            <p:nvPr/>
          </p:nvSpPr>
          <p:spPr>
            <a:xfrm>
              <a:off x="11262139" y="1274782"/>
              <a:ext cx="347134" cy="347134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F126FAE1-75BE-5E46-B898-23AB14EE3CF2}"/>
                </a:ext>
              </a:extLst>
            </p:cNvPr>
            <p:cNvSpPr/>
            <p:nvPr/>
          </p:nvSpPr>
          <p:spPr>
            <a:xfrm>
              <a:off x="11266340" y="2000035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</p:grpSp>
      <p:sp>
        <p:nvSpPr>
          <p:cNvPr id="277" name="矩形 276">
            <a:extLst>
              <a:ext uri="{FF2B5EF4-FFF2-40B4-BE49-F238E27FC236}">
                <a16:creationId xmlns:a16="http://schemas.microsoft.com/office/drawing/2014/main" id="{C21E241E-99D3-A048-B4B5-EA5939A739EA}"/>
              </a:ext>
            </a:extLst>
          </p:cNvPr>
          <p:cNvSpPr/>
          <p:nvPr/>
        </p:nvSpPr>
        <p:spPr>
          <a:xfrm>
            <a:off x="7416564" y="5362869"/>
            <a:ext cx="22410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err="1"/>
              <a:t>printf</a:t>
            </a:r>
            <a:r>
              <a:rPr kumimoji="1" lang="en-US" altLang="zh-CN" sz="1200" dirty="0"/>
              <a:t>:</a:t>
            </a:r>
          </a:p>
          <a:p>
            <a:r>
              <a:rPr kumimoji="1" lang="en-US" altLang="zh-CN" sz="1200" dirty="0"/>
              <a:t>&lt;v0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–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v2&gt;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length: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4</a:t>
            </a:r>
          </a:p>
          <a:p>
            <a:r>
              <a:rPr kumimoji="1" lang="en-US" altLang="zh-CN" sz="1200" dirty="0"/>
              <a:t>&lt;v2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–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v3&gt;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length: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8</a:t>
            </a:r>
          </a:p>
          <a:p>
            <a:r>
              <a:rPr kumimoji="1" lang="en-US" altLang="zh-CN" sz="1200" dirty="0"/>
              <a:t>&lt;v3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–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v4&gt;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length: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3</a:t>
            </a:r>
          </a:p>
          <a:p>
            <a:r>
              <a:rPr kumimoji="1" lang="en-US" altLang="zh-CN" sz="1200" dirty="0"/>
              <a:t>&lt;v4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–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v7&gt;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length: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4</a:t>
            </a:r>
          </a:p>
          <a:p>
            <a:r>
              <a:rPr kumimoji="1" lang="en-US" altLang="zh-CN" sz="1200" dirty="0"/>
              <a:t>&lt;v7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–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v8&gt;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length: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5</a:t>
            </a:r>
          </a:p>
          <a:p>
            <a:r>
              <a:rPr kumimoji="1" lang="en-US" altLang="zh-CN" sz="1200" dirty="0"/>
              <a:t>&lt;v8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–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v9&gt;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length: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3</a:t>
            </a:r>
          </a:p>
          <a:p>
            <a:endParaRPr kumimoji="1"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8758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10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00065 0.2402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顺序表元素删除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403187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ListDelete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i,ElemType</a:t>
            </a:r>
            <a:r>
              <a:rPr lang="en-US" altLang="zh-CN" sz="1600" dirty="0"/>
              <a:t> *e)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k;</a:t>
            </a:r>
          </a:p>
          <a:p>
            <a:r>
              <a:rPr lang="en-US" altLang="zh-CN" sz="1600" dirty="0"/>
              <a:t>	if (L-&gt;length==0)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 ||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&gt;L-&gt;length)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*e=L-&gt;data[i-1];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&lt;L-&gt;length)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for(k=</a:t>
            </a:r>
            <a:r>
              <a:rPr lang="en-US" altLang="zh-CN" sz="1600" dirty="0" err="1"/>
              <a:t>i;k</a:t>
            </a:r>
            <a:r>
              <a:rPr lang="en-US" altLang="zh-CN" sz="1600" dirty="0"/>
              <a:t>&lt;L-&gt;</a:t>
            </a:r>
            <a:r>
              <a:rPr lang="en-US" altLang="zh-CN" sz="1600" dirty="0" err="1"/>
              <a:t>length;k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	L-&gt;data[k-1]=L-&gt;data[k];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L-&gt;length--;</a:t>
            </a:r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4" y="2251654"/>
            <a:ext cx="8258215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e=null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L-&gt;length=8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480782" y="626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3" name="同侧圆角矩形 22">
            <a:extLst>
              <a:ext uri="{FF2B5EF4-FFF2-40B4-BE49-F238E27FC236}">
                <a16:creationId xmlns:a16="http://schemas.microsoft.com/office/drawing/2014/main" id="{344399D3-7256-314E-A403-60C13CCE0A6C}"/>
              </a:ext>
            </a:extLst>
          </p:cNvPr>
          <p:cNvSpPr/>
          <p:nvPr/>
        </p:nvSpPr>
        <p:spPr>
          <a:xfrm rot="10800000">
            <a:off x="7443607" y="117082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同侧圆角矩形 23">
            <a:extLst>
              <a:ext uri="{FF2B5EF4-FFF2-40B4-BE49-F238E27FC236}">
                <a16:creationId xmlns:a16="http://schemas.microsoft.com/office/drawing/2014/main" id="{539E9387-0A1C-A24B-A6A7-9D1CC2645428}"/>
              </a:ext>
            </a:extLst>
          </p:cNvPr>
          <p:cNvSpPr/>
          <p:nvPr/>
        </p:nvSpPr>
        <p:spPr>
          <a:xfrm rot="10800000">
            <a:off x="10099432" y="1161066"/>
            <a:ext cx="105029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8BFC83B-3ED5-744F-9C15-41F4E19DC9D9}"/>
              </a:ext>
            </a:extLst>
          </p:cNvPr>
          <p:cNvSpPr/>
          <p:nvPr/>
        </p:nvSpPr>
        <p:spPr>
          <a:xfrm>
            <a:off x="6606411" y="121788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6974900-308D-FB4E-A7FB-B54C00EA53B2}"/>
              </a:ext>
            </a:extLst>
          </p:cNvPr>
          <p:cNvSpPr/>
          <p:nvPr/>
        </p:nvSpPr>
        <p:spPr>
          <a:xfrm>
            <a:off x="7039399" y="121788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B2EF157-7941-6746-A7A1-F78565524F54}"/>
              </a:ext>
            </a:extLst>
          </p:cNvPr>
          <p:cNvSpPr/>
          <p:nvPr/>
        </p:nvSpPr>
        <p:spPr>
          <a:xfrm>
            <a:off x="8364219" y="1217889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同侧圆角矩形 27">
            <a:extLst>
              <a:ext uri="{FF2B5EF4-FFF2-40B4-BE49-F238E27FC236}">
                <a16:creationId xmlns:a16="http://schemas.microsoft.com/office/drawing/2014/main" id="{5250D8AA-2DBD-A649-8781-E094A4E69C4C}"/>
              </a:ext>
            </a:extLst>
          </p:cNvPr>
          <p:cNvSpPr/>
          <p:nvPr/>
        </p:nvSpPr>
        <p:spPr>
          <a:xfrm rot="10800000">
            <a:off x="6554188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同侧圆角矩形 28">
            <a:extLst>
              <a:ext uri="{FF2B5EF4-FFF2-40B4-BE49-F238E27FC236}">
                <a16:creationId xmlns:a16="http://schemas.microsoft.com/office/drawing/2014/main" id="{263D87AF-7B6C-9843-A134-9CD0FC6432C2}"/>
              </a:ext>
            </a:extLst>
          </p:cNvPr>
          <p:cNvSpPr/>
          <p:nvPr/>
        </p:nvSpPr>
        <p:spPr>
          <a:xfrm rot="10800000">
            <a:off x="6998304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同侧圆角矩形 29">
            <a:extLst>
              <a:ext uri="{FF2B5EF4-FFF2-40B4-BE49-F238E27FC236}">
                <a16:creationId xmlns:a16="http://schemas.microsoft.com/office/drawing/2014/main" id="{896DA25D-F7B7-A643-A1FC-02B224BF01C9}"/>
              </a:ext>
            </a:extLst>
          </p:cNvPr>
          <p:cNvSpPr/>
          <p:nvPr/>
        </p:nvSpPr>
        <p:spPr>
          <a:xfrm rot="10800000">
            <a:off x="7873226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同侧圆角矩形 30">
            <a:extLst>
              <a:ext uri="{FF2B5EF4-FFF2-40B4-BE49-F238E27FC236}">
                <a16:creationId xmlns:a16="http://schemas.microsoft.com/office/drawing/2014/main" id="{67523176-63D2-9A4E-B63B-9EAA4BBAB6F4}"/>
              </a:ext>
            </a:extLst>
          </p:cNvPr>
          <p:cNvSpPr/>
          <p:nvPr/>
        </p:nvSpPr>
        <p:spPr>
          <a:xfrm rot="10800000">
            <a:off x="8317342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同侧圆角矩形 31">
            <a:extLst>
              <a:ext uri="{FF2B5EF4-FFF2-40B4-BE49-F238E27FC236}">
                <a16:creationId xmlns:a16="http://schemas.microsoft.com/office/drawing/2014/main" id="{64BF9768-2F26-1B49-90CE-27381C10D800}"/>
              </a:ext>
            </a:extLst>
          </p:cNvPr>
          <p:cNvSpPr/>
          <p:nvPr/>
        </p:nvSpPr>
        <p:spPr>
          <a:xfrm rot="10800000">
            <a:off x="8771088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161F3F9-E6AB-1C40-8F6B-6603F8BEC4F1}"/>
              </a:ext>
            </a:extLst>
          </p:cNvPr>
          <p:cNvSpPr/>
          <p:nvPr/>
        </p:nvSpPr>
        <p:spPr>
          <a:xfrm>
            <a:off x="8817869" y="121956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B244345-FBC1-0542-8D45-9F55777488E2}"/>
              </a:ext>
            </a:extLst>
          </p:cNvPr>
          <p:cNvSpPr/>
          <p:nvPr/>
        </p:nvSpPr>
        <p:spPr>
          <a:xfrm>
            <a:off x="9706695" y="1208644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同侧圆角矩形 34">
            <a:extLst>
              <a:ext uri="{FF2B5EF4-FFF2-40B4-BE49-F238E27FC236}">
                <a16:creationId xmlns:a16="http://schemas.microsoft.com/office/drawing/2014/main" id="{DB43841E-3D23-AE45-9B8B-5949724A839F}"/>
              </a:ext>
            </a:extLst>
          </p:cNvPr>
          <p:cNvSpPr/>
          <p:nvPr/>
        </p:nvSpPr>
        <p:spPr>
          <a:xfrm rot="10800000">
            <a:off x="9215702" y="116360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同侧圆角矩形 35">
            <a:extLst>
              <a:ext uri="{FF2B5EF4-FFF2-40B4-BE49-F238E27FC236}">
                <a16:creationId xmlns:a16="http://schemas.microsoft.com/office/drawing/2014/main" id="{F6619CE9-F4CC-D842-ACD8-8431D3B26ADD}"/>
              </a:ext>
            </a:extLst>
          </p:cNvPr>
          <p:cNvSpPr/>
          <p:nvPr/>
        </p:nvSpPr>
        <p:spPr>
          <a:xfrm rot="10800000">
            <a:off x="9659818" y="116360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66F6358-D6DB-BB42-A59E-47189391D3DB}"/>
              </a:ext>
            </a:extLst>
          </p:cNvPr>
          <p:cNvSpPr txBox="1"/>
          <p:nvPr/>
        </p:nvSpPr>
        <p:spPr>
          <a:xfrm>
            <a:off x="10122590" y="1284715"/>
            <a:ext cx="1027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空闲空间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CCE2A1-ED08-0D49-BDBC-54CD725B0AFB}"/>
              </a:ext>
            </a:extLst>
          </p:cNvPr>
          <p:cNvSpPr/>
          <p:nvPr/>
        </p:nvSpPr>
        <p:spPr>
          <a:xfrm>
            <a:off x="7921565" y="121660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78D28F3-0D57-0749-AC22-F4DB4DAEC599}"/>
              </a:ext>
            </a:extLst>
          </p:cNvPr>
          <p:cNvSpPr/>
          <p:nvPr/>
        </p:nvSpPr>
        <p:spPr>
          <a:xfrm>
            <a:off x="9261683" y="1219133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81F0274-1639-3D4F-AD9D-D06B854AFF0B}"/>
              </a:ext>
            </a:extLst>
          </p:cNvPr>
          <p:cNvSpPr/>
          <p:nvPr/>
        </p:nvSpPr>
        <p:spPr>
          <a:xfrm>
            <a:off x="7491112" y="1221831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0053 0.18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A19D-AA53-C04D-A9DA-26CD6C67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8</a:t>
            </a:r>
            <a:r>
              <a:rPr kumimoji="1" lang="zh-CN" altLang="en-US" dirty="0"/>
              <a:t>章 查找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B46A-D258-3844-BFC1-ADD9B3BE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57986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折半查找</a:t>
            </a:r>
          </a:p>
        </p:txBody>
      </p:sp>
    </p:spTree>
    <p:extLst>
      <p:ext uri="{BB962C8B-B14F-4D97-AF65-F5344CB8AC3E}">
        <p14:creationId xmlns:p14="http://schemas.microsoft.com/office/powerpoint/2010/main" val="214755857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折半查找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4336823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int </a:t>
            </a:r>
            <a:r>
              <a:rPr lang="en-US" altLang="zh-CN" sz="1600" dirty="0" err="1"/>
              <a:t>Binary_Search</a:t>
            </a:r>
            <a:r>
              <a:rPr lang="en-US" altLang="zh-CN" sz="1600" dirty="0"/>
              <a:t>(int *</a:t>
            </a:r>
            <a:r>
              <a:rPr lang="en-US" altLang="zh-CN" sz="1600" dirty="0" err="1"/>
              <a:t>a,int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n,int</a:t>
            </a:r>
            <a:r>
              <a:rPr lang="en-US" altLang="zh-CN" sz="1600" dirty="0"/>
              <a:t> key)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low,high,mid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low=1;</a:t>
            </a:r>
          </a:p>
          <a:p>
            <a:r>
              <a:rPr lang="en-US" altLang="zh-CN" sz="1600" dirty="0"/>
              <a:t>	high=n;</a:t>
            </a:r>
          </a:p>
          <a:p>
            <a:r>
              <a:rPr lang="en-US" altLang="zh-CN" sz="1600" dirty="0"/>
              <a:t>	while(low&lt;=high)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mid=(</a:t>
            </a:r>
            <a:r>
              <a:rPr lang="en-US" altLang="zh-CN" sz="1600" dirty="0" err="1"/>
              <a:t>low+high</a:t>
            </a:r>
            <a:r>
              <a:rPr lang="en-US" altLang="zh-CN" sz="1600" dirty="0"/>
              <a:t>)/2;</a:t>
            </a:r>
          </a:p>
          <a:p>
            <a:r>
              <a:rPr lang="en-US" altLang="zh-CN" sz="1600" dirty="0"/>
              <a:t>		if (key&lt;a[mid])	</a:t>
            </a:r>
          </a:p>
          <a:p>
            <a:r>
              <a:rPr lang="en-US" altLang="zh-CN" sz="1600" dirty="0"/>
              <a:t>			high=mid-1;		else if (key&gt;a[mid])</a:t>
            </a:r>
          </a:p>
          <a:p>
            <a:r>
              <a:rPr lang="en-US" altLang="zh-CN" sz="1600" dirty="0"/>
              <a:t>			low=mid+1;</a:t>
            </a:r>
          </a:p>
          <a:p>
            <a:r>
              <a:rPr lang="en-US" altLang="zh-CN" sz="1600" dirty="0"/>
              <a:t>		else</a:t>
            </a:r>
          </a:p>
          <a:p>
            <a:r>
              <a:rPr lang="en-US" altLang="zh-CN" sz="1600" dirty="0"/>
              <a:t>			return mid;	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4" y="2251654"/>
            <a:ext cx="8050945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n=10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key=62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low=1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high=10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5869902" y="870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513608-2D63-8E4F-9A26-BC78FB2DEC04}"/>
              </a:ext>
            </a:extLst>
          </p:cNvPr>
          <p:cNvSpPr/>
          <p:nvPr/>
        </p:nvSpPr>
        <p:spPr>
          <a:xfrm>
            <a:off x="5007667" y="4038514"/>
            <a:ext cx="2018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mid=(1+10)/=5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1" name="同侧圆角矩形 20">
            <a:extLst>
              <a:ext uri="{FF2B5EF4-FFF2-40B4-BE49-F238E27FC236}">
                <a16:creationId xmlns:a16="http://schemas.microsoft.com/office/drawing/2014/main" id="{D8C583D2-551D-F043-8BFF-948D446AFAAA}"/>
              </a:ext>
            </a:extLst>
          </p:cNvPr>
          <p:cNvSpPr/>
          <p:nvPr/>
        </p:nvSpPr>
        <p:spPr>
          <a:xfrm rot="10800000">
            <a:off x="10676789" y="15094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BE8EC3D-7BF4-6E44-A8EA-AEC90B6276BD}"/>
              </a:ext>
            </a:extLst>
          </p:cNvPr>
          <p:cNvSpPr/>
          <p:nvPr/>
        </p:nvSpPr>
        <p:spPr>
          <a:xfrm>
            <a:off x="6754367" y="155609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31B9B29-F938-5143-A80A-6E13DCD8E3B8}"/>
              </a:ext>
            </a:extLst>
          </p:cNvPr>
          <p:cNvSpPr/>
          <p:nvPr/>
        </p:nvSpPr>
        <p:spPr>
          <a:xfrm>
            <a:off x="7187355" y="155609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6790505-644D-9E45-AF6C-948B99797231}"/>
              </a:ext>
            </a:extLst>
          </p:cNvPr>
          <p:cNvSpPr/>
          <p:nvPr/>
        </p:nvSpPr>
        <p:spPr>
          <a:xfrm>
            <a:off x="7626969" y="155609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042FBC1-2842-DC4F-B6AE-4FD88C0FB805}"/>
              </a:ext>
            </a:extLst>
          </p:cNvPr>
          <p:cNvSpPr/>
          <p:nvPr/>
        </p:nvSpPr>
        <p:spPr>
          <a:xfrm>
            <a:off x="8070136" y="1556097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2C893C1-7872-E442-9EE2-9DD8BB693F24}"/>
              </a:ext>
            </a:extLst>
          </p:cNvPr>
          <p:cNvSpPr/>
          <p:nvPr/>
        </p:nvSpPr>
        <p:spPr>
          <a:xfrm>
            <a:off x="8531370" y="1556097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F9A563A-652B-C341-A56B-040EBD57917D}"/>
              </a:ext>
            </a:extLst>
          </p:cNvPr>
          <p:cNvSpPr/>
          <p:nvPr/>
        </p:nvSpPr>
        <p:spPr>
          <a:xfrm>
            <a:off x="8953999" y="155609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05ED9AC-78B1-FE4B-8F4C-BF8C031A8B63}"/>
              </a:ext>
            </a:extLst>
          </p:cNvPr>
          <p:cNvSpPr/>
          <p:nvPr/>
        </p:nvSpPr>
        <p:spPr>
          <a:xfrm>
            <a:off x="9402011" y="155609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0FC427E-F483-6E41-A44D-FD1C484340A1}"/>
              </a:ext>
            </a:extLst>
          </p:cNvPr>
          <p:cNvSpPr/>
          <p:nvPr/>
        </p:nvSpPr>
        <p:spPr>
          <a:xfrm>
            <a:off x="9836307" y="155609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F4B052C-A780-8748-9978-D9954A1E3FFD}"/>
              </a:ext>
            </a:extLst>
          </p:cNvPr>
          <p:cNvSpPr/>
          <p:nvPr/>
        </p:nvSpPr>
        <p:spPr>
          <a:xfrm>
            <a:off x="10279968" y="155609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同侧圆角矩形 30">
            <a:extLst>
              <a:ext uri="{FF2B5EF4-FFF2-40B4-BE49-F238E27FC236}">
                <a16:creationId xmlns:a16="http://schemas.microsoft.com/office/drawing/2014/main" id="{2D55F396-D14F-2F4E-986E-B7392D813475}"/>
              </a:ext>
            </a:extLst>
          </p:cNvPr>
          <p:cNvSpPr/>
          <p:nvPr/>
        </p:nvSpPr>
        <p:spPr>
          <a:xfrm rot="10800000">
            <a:off x="6702144" y="15094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同侧圆角矩形 31">
            <a:extLst>
              <a:ext uri="{FF2B5EF4-FFF2-40B4-BE49-F238E27FC236}">
                <a16:creationId xmlns:a16="http://schemas.microsoft.com/office/drawing/2014/main" id="{1FB1F4E5-C1AB-4844-A5CD-CF942DBBB6F2}"/>
              </a:ext>
            </a:extLst>
          </p:cNvPr>
          <p:cNvSpPr/>
          <p:nvPr/>
        </p:nvSpPr>
        <p:spPr>
          <a:xfrm rot="10800000">
            <a:off x="7146260" y="15094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同侧圆角矩形 32">
            <a:extLst>
              <a:ext uri="{FF2B5EF4-FFF2-40B4-BE49-F238E27FC236}">
                <a16:creationId xmlns:a16="http://schemas.microsoft.com/office/drawing/2014/main" id="{E349ADEC-17F8-BA4E-9202-F07DCF96735F}"/>
              </a:ext>
            </a:extLst>
          </p:cNvPr>
          <p:cNvSpPr/>
          <p:nvPr/>
        </p:nvSpPr>
        <p:spPr>
          <a:xfrm rot="10800000">
            <a:off x="7579323" y="15094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同侧圆角矩形 33">
            <a:extLst>
              <a:ext uri="{FF2B5EF4-FFF2-40B4-BE49-F238E27FC236}">
                <a16:creationId xmlns:a16="http://schemas.microsoft.com/office/drawing/2014/main" id="{3CB5AFDB-E923-154B-94D9-883E00629430}"/>
              </a:ext>
            </a:extLst>
          </p:cNvPr>
          <p:cNvSpPr/>
          <p:nvPr/>
        </p:nvSpPr>
        <p:spPr>
          <a:xfrm rot="10800000">
            <a:off x="8023439" y="15094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同侧圆角矩形 34">
            <a:extLst>
              <a:ext uri="{FF2B5EF4-FFF2-40B4-BE49-F238E27FC236}">
                <a16:creationId xmlns:a16="http://schemas.microsoft.com/office/drawing/2014/main" id="{EBBA1905-B123-8F49-BECC-7E5E6CD0AB87}"/>
              </a:ext>
            </a:extLst>
          </p:cNvPr>
          <p:cNvSpPr/>
          <p:nvPr/>
        </p:nvSpPr>
        <p:spPr>
          <a:xfrm rot="10800000">
            <a:off x="8477185" y="15094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同侧圆角矩形 35">
            <a:extLst>
              <a:ext uri="{FF2B5EF4-FFF2-40B4-BE49-F238E27FC236}">
                <a16:creationId xmlns:a16="http://schemas.microsoft.com/office/drawing/2014/main" id="{B472A2FF-43AF-5241-A2E2-6A955176EF18}"/>
              </a:ext>
            </a:extLst>
          </p:cNvPr>
          <p:cNvSpPr/>
          <p:nvPr/>
        </p:nvSpPr>
        <p:spPr>
          <a:xfrm rot="10800000">
            <a:off x="8921301" y="15094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同侧圆角矩形 36">
            <a:extLst>
              <a:ext uri="{FF2B5EF4-FFF2-40B4-BE49-F238E27FC236}">
                <a16:creationId xmlns:a16="http://schemas.microsoft.com/office/drawing/2014/main" id="{F47033FC-94D3-6544-90FD-56B7B0BD239F}"/>
              </a:ext>
            </a:extLst>
          </p:cNvPr>
          <p:cNvSpPr/>
          <p:nvPr/>
        </p:nvSpPr>
        <p:spPr>
          <a:xfrm rot="10800000">
            <a:off x="9354364" y="15094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同侧圆角矩形 37">
            <a:extLst>
              <a:ext uri="{FF2B5EF4-FFF2-40B4-BE49-F238E27FC236}">
                <a16:creationId xmlns:a16="http://schemas.microsoft.com/office/drawing/2014/main" id="{4316600D-3FE9-CE47-9A32-80F8EA61AD56}"/>
              </a:ext>
            </a:extLst>
          </p:cNvPr>
          <p:cNvSpPr/>
          <p:nvPr/>
        </p:nvSpPr>
        <p:spPr>
          <a:xfrm rot="10800000">
            <a:off x="9798480" y="15094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同侧圆角矩形 38">
            <a:extLst>
              <a:ext uri="{FF2B5EF4-FFF2-40B4-BE49-F238E27FC236}">
                <a16:creationId xmlns:a16="http://schemas.microsoft.com/office/drawing/2014/main" id="{2B02D4EC-8193-D74C-8F61-E9588C563B87}"/>
              </a:ext>
            </a:extLst>
          </p:cNvPr>
          <p:cNvSpPr/>
          <p:nvPr/>
        </p:nvSpPr>
        <p:spPr>
          <a:xfrm rot="10800000">
            <a:off x="10241173" y="15094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E8FD2A4-DBCD-7546-B037-D1716E51251C}"/>
              </a:ext>
            </a:extLst>
          </p:cNvPr>
          <p:cNvSpPr/>
          <p:nvPr/>
        </p:nvSpPr>
        <p:spPr>
          <a:xfrm>
            <a:off x="10715584" y="1556097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A4BDD50-3DC2-CA45-9CBE-FD833647DE28}"/>
              </a:ext>
            </a:extLst>
          </p:cNvPr>
          <p:cNvSpPr/>
          <p:nvPr/>
        </p:nvSpPr>
        <p:spPr>
          <a:xfrm>
            <a:off x="6322690" y="1269958"/>
            <a:ext cx="47532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       ⑩</a:t>
            </a: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C576A8D-622F-DA45-BECF-C2395C8DD21F}"/>
              </a:ext>
            </a:extLst>
          </p:cNvPr>
          <p:cNvSpPr/>
          <p:nvPr/>
        </p:nvSpPr>
        <p:spPr>
          <a:xfrm>
            <a:off x="6318733" y="1556097"/>
            <a:ext cx="344170" cy="3441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同侧圆角矩形 42">
            <a:extLst>
              <a:ext uri="{FF2B5EF4-FFF2-40B4-BE49-F238E27FC236}">
                <a16:creationId xmlns:a16="http://schemas.microsoft.com/office/drawing/2014/main" id="{D09DFE93-C384-264B-9072-F7E55EA4C4F2}"/>
              </a:ext>
            </a:extLst>
          </p:cNvPr>
          <p:cNvSpPr/>
          <p:nvPr/>
        </p:nvSpPr>
        <p:spPr>
          <a:xfrm rot="10800000">
            <a:off x="6266510" y="15094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6FE0E83-D937-0141-99D1-E87D6931BC90}"/>
              </a:ext>
            </a:extLst>
          </p:cNvPr>
          <p:cNvSpPr txBox="1"/>
          <p:nvPr/>
        </p:nvSpPr>
        <p:spPr>
          <a:xfrm>
            <a:off x="5869902" y="128442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73E78826-910B-3C4F-B92C-D3276A0E311F}"/>
              </a:ext>
            </a:extLst>
          </p:cNvPr>
          <p:cNvCxnSpPr>
            <a:cxnSpLocks/>
          </p:cNvCxnSpPr>
          <p:nvPr/>
        </p:nvCxnSpPr>
        <p:spPr>
          <a:xfrm>
            <a:off x="6266510" y="1519036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A0B5A30-D7A0-E74F-970C-84F379171008}"/>
              </a:ext>
            </a:extLst>
          </p:cNvPr>
          <p:cNvSpPr txBox="1"/>
          <p:nvPr/>
        </p:nvSpPr>
        <p:spPr>
          <a:xfrm>
            <a:off x="6321895" y="153923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2E7611A-541C-3041-9102-97CAA88D0213}"/>
              </a:ext>
            </a:extLst>
          </p:cNvPr>
          <p:cNvSpPr txBox="1"/>
          <p:nvPr/>
        </p:nvSpPr>
        <p:spPr>
          <a:xfrm>
            <a:off x="6756931" y="153923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5A9D670-8C33-A94A-9CC6-00E47A2A4A21}"/>
              </a:ext>
            </a:extLst>
          </p:cNvPr>
          <p:cNvSpPr txBox="1"/>
          <p:nvPr/>
        </p:nvSpPr>
        <p:spPr>
          <a:xfrm>
            <a:off x="7187009" y="153923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84EF5ED-23A0-474C-84E6-3A8A32BD3431}"/>
              </a:ext>
            </a:extLst>
          </p:cNvPr>
          <p:cNvSpPr txBox="1"/>
          <p:nvPr/>
        </p:nvSpPr>
        <p:spPr>
          <a:xfrm>
            <a:off x="7637658" y="153923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5CA7A72-E594-EE48-8BD3-EBB73482AF81}"/>
              </a:ext>
            </a:extLst>
          </p:cNvPr>
          <p:cNvSpPr txBox="1"/>
          <p:nvPr/>
        </p:nvSpPr>
        <p:spPr>
          <a:xfrm>
            <a:off x="8071725" y="153923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35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CF5AEE5-C682-4E48-967A-9D4B5BC20BC7}"/>
              </a:ext>
            </a:extLst>
          </p:cNvPr>
          <p:cNvSpPr txBox="1"/>
          <p:nvPr/>
        </p:nvSpPr>
        <p:spPr>
          <a:xfrm>
            <a:off x="8533057" y="153923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47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850CF9D-1804-BE40-8197-ADA884F0F1E3}"/>
              </a:ext>
            </a:extLst>
          </p:cNvPr>
          <p:cNvSpPr txBox="1"/>
          <p:nvPr/>
        </p:nvSpPr>
        <p:spPr>
          <a:xfrm>
            <a:off x="8952312" y="153923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59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8314E56-5040-CD4F-A00D-234EFDB33C4A}"/>
              </a:ext>
            </a:extLst>
          </p:cNvPr>
          <p:cNvSpPr txBox="1"/>
          <p:nvPr/>
        </p:nvSpPr>
        <p:spPr>
          <a:xfrm>
            <a:off x="9402194" y="153923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62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9788D16-FC22-524D-9286-376D57644029}"/>
              </a:ext>
            </a:extLst>
          </p:cNvPr>
          <p:cNvSpPr txBox="1"/>
          <p:nvPr/>
        </p:nvSpPr>
        <p:spPr>
          <a:xfrm>
            <a:off x="9842751" y="153923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73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AA383A1-BD70-7541-B224-0613AC50E447}"/>
              </a:ext>
            </a:extLst>
          </p:cNvPr>
          <p:cNvSpPr txBox="1"/>
          <p:nvPr/>
        </p:nvSpPr>
        <p:spPr>
          <a:xfrm>
            <a:off x="10283005" y="153923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88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994CFAB-1926-0045-BA0B-AB88703A02C8}"/>
              </a:ext>
            </a:extLst>
          </p:cNvPr>
          <p:cNvSpPr txBox="1"/>
          <p:nvPr/>
        </p:nvSpPr>
        <p:spPr>
          <a:xfrm>
            <a:off x="10722016" y="153923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99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487C3B98-E681-B742-9D55-4F36EBBF6D0D}"/>
              </a:ext>
            </a:extLst>
          </p:cNvPr>
          <p:cNvCxnSpPr>
            <a:cxnSpLocks/>
          </p:cNvCxnSpPr>
          <p:nvPr/>
        </p:nvCxnSpPr>
        <p:spPr>
          <a:xfrm>
            <a:off x="6925450" y="1986156"/>
            <a:ext cx="3566" cy="2304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EB7A207-10C5-E345-9502-9750BDFAB822}"/>
              </a:ext>
            </a:extLst>
          </p:cNvPr>
          <p:cNvSpPr txBox="1"/>
          <p:nvPr/>
        </p:nvSpPr>
        <p:spPr>
          <a:xfrm>
            <a:off x="6613980" y="199986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low</a:t>
            </a:r>
            <a:endParaRPr kumimoji="1" lang="zh-CN" altLang="en-US" sz="1000" dirty="0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A4DC6361-CE59-9B4B-B1CA-6E4DF8A16815}"/>
              </a:ext>
            </a:extLst>
          </p:cNvPr>
          <p:cNvCxnSpPr>
            <a:cxnSpLocks/>
          </p:cNvCxnSpPr>
          <p:nvPr/>
        </p:nvCxnSpPr>
        <p:spPr>
          <a:xfrm>
            <a:off x="10904509" y="1986156"/>
            <a:ext cx="3566" cy="2304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6A935FCC-700C-BA4D-980F-DA256119BA86}"/>
              </a:ext>
            </a:extLst>
          </p:cNvPr>
          <p:cNvSpPr txBox="1"/>
          <p:nvPr/>
        </p:nvSpPr>
        <p:spPr>
          <a:xfrm>
            <a:off x="10544399" y="1999861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high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77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-0.00039 0.2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折半查找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4336823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int </a:t>
            </a:r>
            <a:r>
              <a:rPr lang="en-US" altLang="zh-CN" sz="1600" dirty="0" err="1"/>
              <a:t>Binary_Search</a:t>
            </a:r>
            <a:r>
              <a:rPr lang="en-US" altLang="zh-CN" sz="1600" dirty="0"/>
              <a:t>(int *</a:t>
            </a:r>
            <a:r>
              <a:rPr lang="en-US" altLang="zh-CN" sz="1600" dirty="0" err="1"/>
              <a:t>a,int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n,int</a:t>
            </a:r>
            <a:r>
              <a:rPr lang="en-US" altLang="zh-CN" sz="1600" dirty="0"/>
              <a:t> key)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low,high,mid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low=1;</a:t>
            </a:r>
          </a:p>
          <a:p>
            <a:r>
              <a:rPr lang="en-US" altLang="zh-CN" sz="1600" dirty="0"/>
              <a:t>	high=n;</a:t>
            </a:r>
          </a:p>
          <a:p>
            <a:r>
              <a:rPr lang="en-US" altLang="zh-CN" sz="1600" dirty="0"/>
              <a:t>	while(low&lt;=high)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mid=(</a:t>
            </a:r>
            <a:r>
              <a:rPr lang="en-US" altLang="zh-CN" sz="1600" dirty="0" err="1"/>
              <a:t>low+high</a:t>
            </a:r>
            <a:r>
              <a:rPr lang="en-US" altLang="zh-CN" sz="1600" dirty="0"/>
              <a:t>)/2;</a:t>
            </a:r>
          </a:p>
          <a:p>
            <a:r>
              <a:rPr lang="en-US" altLang="zh-CN" sz="1600" dirty="0"/>
              <a:t>		if (key&lt;a[mid])	</a:t>
            </a:r>
          </a:p>
          <a:p>
            <a:r>
              <a:rPr lang="en-US" altLang="zh-CN" sz="1600" dirty="0"/>
              <a:t>			high=mid-1;		else if (key&gt;a[mid])</a:t>
            </a:r>
          </a:p>
          <a:p>
            <a:r>
              <a:rPr lang="en-US" altLang="zh-CN" sz="1600" dirty="0"/>
              <a:t>			low=mid+1;</a:t>
            </a:r>
          </a:p>
          <a:p>
            <a:r>
              <a:rPr lang="en-US" altLang="zh-CN" sz="1600" dirty="0"/>
              <a:t>		else</a:t>
            </a:r>
          </a:p>
          <a:p>
            <a:r>
              <a:rPr lang="en-US" altLang="zh-CN" sz="1600" dirty="0"/>
              <a:t>			return mid;	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5" y="3723437"/>
            <a:ext cx="7063552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n=10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key=62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high=10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5869902" y="870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513608-2D63-8E4F-9A26-BC78FB2DEC04}"/>
              </a:ext>
            </a:extLst>
          </p:cNvPr>
          <p:cNvSpPr/>
          <p:nvPr/>
        </p:nvSpPr>
        <p:spPr>
          <a:xfrm>
            <a:off x="4897072" y="5221046"/>
            <a:ext cx="136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mid=5</a:t>
            </a:r>
          </a:p>
          <a:p>
            <a:r>
              <a:rPr kumimoji="1" lang="en-US" altLang="zh-CN" dirty="0">
                <a:solidFill>
                  <a:schemeClr val="accent1"/>
                </a:solidFill>
              </a:rPr>
              <a:t>a[mid]=47</a:t>
            </a:r>
          </a:p>
          <a:p>
            <a:r>
              <a:rPr kumimoji="1" lang="en-US" altLang="zh-CN" dirty="0">
                <a:solidFill>
                  <a:schemeClr val="accent1"/>
                </a:solidFill>
              </a:rPr>
              <a:t>low=6</a:t>
            </a:r>
          </a:p>
        </p:txBody>
      </p:sp>
      <p:sp>
        <p:nvSpPr>
          <p:cNvPr id="61" name="同侧圆角矩形 60">
            <a:extLst>
              <a:ext uri="{FF2B5EF4-FFF2-40B4-BE49-F238E27FC236}">
                <a16:creationId xmlns:a16="http://schemas.microsoft.com/office/drawing/2014/main" id="{08649B5A-1FB1-294A-8122-8C4DDB5E53E5}"/>
              </a:ext>
            </a:extLst>
          </p:cNvPr>
          <p:cNvSpPr/>
          <p:nvPr/>
        </p:nvSpPr>
        <p:spPr>
          <a:xfrm rot="10800000">
            <a:off x="10768816" y="149890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59B0E3C3-77C9-8C42-AFDC-733C94DB1ABC}"/>
              </a:ext>
            </a:extLst>
          </p:cNvPr>
          <p:cNvSpPr/>
          <p:nvPr/>
        </p:nvSpPr>
        <p:spPr>
          <a:xfrm>
            <a:off x="6846394" y="1545598"/>
            <a:ext cx="344170" cy="3441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5F2D76B-C049-C745-8376-CD7B3C7E8F6A}"/>
              </a:ext>
            </a:extLst>
          </p:cNvPr>
          <p:cNvSpPr/>
          <p:nvPr/>
        </p:nvSpPr>
        <p:spPr>
          <a:xfrm>
            <a:off x="7279382" y="1545598"/>
            <a:ext cx="344170" cy="3441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660A07D-47A0-8547-8214-25ED85BAD393}"/>
              </a:ext>
            </a:extLst>
          </p:cNvPr>
          <p:cNvSpPr/>
          <p:nvPr/>
        </p:nvSpPr>
        <p:spPr>
          <a:xfrm>
            <a:off x="7718996" y="1545598"/>
            <a:ext cx="344170" cy="3441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5969540-0439-074B-98B3-D64266E1FAA0}"/>
              </a:ext>
            </a:extLst>
          </p:cNvPr>
          <p:cNvSpPr/>
          <p:nvPr/>
        </p:nvSpPr>
        <p:spPr>
          <a:xfrm>
            <a:off x="8162163" y="1545598"/>
            <a:ext cx="344170" cy="3441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0F23C8F-2E0B-0046-BADF-5D6EAD9B91EF}"/>
              </a:ext>
            </a:extLst>
          </p:cNvPr>
          <p:cNvSpPr/>
          <p:nvPr/>
        </p:nvSpPr>
        <p:spPr>
          <a:xfrm>
            <a:off x="8623397" y="1545598"/>
            <a:ext cx="344170" cy="3441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B2365FD-172C-ED43-9FBE-4C952FD634BC}"/>
              </a:ext>
            </a:extLst>
          </p:cNvPr>
          <p:cNvSpPr/>
          <p:nvPr/>
        </p:nvSpPr>
        <p:spPr>
          <a:xfrm>
            <a:off x="9046026" y="1545598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1CC7BDE-71F5-0F4F-895C-8DF4312C2A87}"/>
              </a:ext>
            </a:extLst>
          </p:cNvPr>
          <p:cNvSpPr/>
          <p:nvPr/>
        </p:nvSpPr>
        <p:spPr>
          <a:xfrm>
            <a:off x="9494038" y="154559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EB65DC4-F492-D040-87F9-70A004477469}"/>
              </a:ext>
            </a:extLst>
          </p:cNvPr>
          <p:cNvSpPr/>
          <p:nvPr/>
        </p:nvSpPr>
        <p:spPr>
          <a:xfrm>
            <a:off x="9928334" y="154559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AD72A38A-3DEC-624F-929E-07D2E84568CD}"/>
              </a:ext>
            </a:extLst>
          </p:cNvPr>
          <p:cNvSpPr/>
          <p:nvPr/>
        </p:nvSpPr>
        <p:spPr>
          <a:xfrm>
            <a:off x="10371995" y="154559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同侧圆角矩形 70">
            <a:extLst>
              <a:ext uri="{FF2B5EF4-FFF2-40B4-BE49-F238E27FC236}">
                <a16:creationId xmlns:a16="http://schemas.microsoft.com/office/drawing/2014/main" id="{8AD8C62B-6F8E-BD49-9683-E6E9BB4690B6}"/>
              </a:ext>
            </a:extLst>
          </p:cNvPr>
          <p:cNvSpPr/>
          <p:nvPr/>
        </p:nvSpPr>
        <p:spPr>
          <a:xfrm rot="10800000">
            <a:off x="6794171" y="149890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同侧圆角矩形 71">
            <a:extLst>
              <a:ext uri="{FF2B5EF4-FFF2-40B4-BE49-F238E27FC236}">
                <a16:creationId xmlns:a16="http://schemas.microsoft.com/office/drawing/2014/main" id="{4F1C70DA-722C-8E4B-8644-21AA0F038194}"/>
              </a:ext>
            </a:extLst>
          </p:cNvPr>
          <p:cNvSpPr/>
          <p:nvPr/>
        </p:nvSpPr>
        <p:spPr>
          <a:xfrm rot="10800000">
            <a:off x="7238287" y="149890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同侧圆角矩形 72">
            <a:extLst>
              <a:ext uri="{FF2B5EF4-FFF2-40B4-BE49-F238E27FC236}">
                <a16:creationId xmlns:a16="http://schemas.microsoft.com/office/drawing/2014/main" id="{4F319383-10E8-BE4C-9F7B-4C83D8C58FDB}"/>
              </a:ext>
            </a:extLst>
          </p:cNvPr>
          <p:cNvSpPr/>
          <p:nvPr/>
        </p:nvSpPr>
        <p:spPr>
          <a:xfrm rot="10800000">
            <a:off x="7671350" y="149890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同侧圆角矩形 73">
            <a:extLst>
              <a:ext uri="{FF2B5EF4-FFF2-40B4-BE49-F238E27FC236}">
                <a16:creationId xmlns:a16="http://schemas.microsoft.com/office/drawing/2014/main" id="{D3612ADE-3BC0-D74C-8D34-215BA06567DD}"/>
              </a:ext>
            </a:extLst>
          </p:cNvPr>
          <p:cNvSpPr/>
          <p:nvPr/>
        </p:nvSpPr>
        <p:spPr>
          <a:xfrm rot="10800000">
            <a:off x="8115466" y="149890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同侧圆角矩形 74">
            <a:extLst>
              <a:ext uri="{FF2B5EF4-FFF2-40B4-BE49-F238E27FC236}">
                <a16:creationId xmlns:a16="http://schemas.microsoft.com/office/drawing/2014/main" id="{40BD5AAC-DEC0-4641-99F3-6186B886DD4A}"/>
              </a:ext>
            </a:extLst>
          </p:cNvPr>
          <p:cNvSpPr/>
          <p:nvPr/>
        </p:nvSpPr>
        <p:spPr>
          <a:xfrm rot="10800000">
            <a:off x="8569212" y="149890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同侧圆角矩形 75">
            <a:extLst>
              <a:ext uri="{FF2B5EF4-FFF2-40B4-BE49-F238E27FC236}">
                <a16:creationId xmlns:a16="http://schemas.microsoft.com/office/drawing/2014/main" id="{73A5F9DA-8ADC-FF43-B601-FE596F047E6D}"/>
              </a:ext>
            </a:extLst>
          </p:cNvPr>
          <p:cNvSpPr/>
          <p:nvPr/>
        </p:nvSpPr>
        <p:spPr>
          <a:xfrm rot="10800000">
            <a:off x="9013328" y="149890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同侧圆角矩形 76">
            <a:extLst>
              <a:ext uri="{FF2B5EF4-FFF2-40B4-BE49-F238E27FC236}">
                <a16:creationId xmlns:a16="http://schemas.microsoft.com/office/drawing/2014/main" id="{6D203725-1E3F-3447-81F4-96F19A2E6CD4}"/>
              </a:ext>
            </a:extLst>
          </p:cNvPr>
          <p:cNvSpPr/>
          <p:nvPr/>
        </p:nvSpPr>
        <p:spPr>
          <a:xfrm rot="10800000">
            <a:off x="9446391" y="149890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同侧圆角矩形 77">
            <a:extLst>
              <a:ext uri="{FF2B5EF4-FFF2-40B4-BE49-F238E27FC236}">
                <a16:creationId xmlns:a16="http://schemas.microsoft.com/office/drawing/2014/main" id="{232C65C4-3D2C-5847-9945-01D416010088}"/>
              </a:ext>
            </a:extLst>
          </p:cNvPr>
          <p:cNvSpPr/>
          <p:nvPr/>
        </p:nvSpPr>
        <p:spPr>
          <a:xfrm rot="10800000">
            <a:off x="9890507" y="149890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同侧圆角矩形 78">
            <a:extLst>
              <a:ext uri="{FF2B5EF4-FFF2-40B4-BE49-F238E27FC236}">
                <a16:creationId xmlns:a16="http://schemas.microsoft.com/office/drawing/2014/main" id="{4882286D-611A-5E4D-8CB8-A287A8F78E80}"/>
              </a:ext>
            </a:extLst>
          </p:cNvPr>
          <p:cNvSpPr/>
          <p:nvPr/>
        </p:nvSpPr>
        <p:spPr>
          <a:xfrm rot="10800000">
            <a:off x="10333200" y="149890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03E8C75-FCF3-734B-9CDB-3E3DB364EC29}"/>
              </a:ext>
            </a:extLst>
          </p:cNvPr>
          <p:cNvSpPr/>
          <p:nvPr/>
        </p:nvSpPr>
        <p:spPr>
          <a:xfrm>
            <a:off x="10807611" y="1545598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062580B-D589-994C-B425-5F5431C823F8}"/>
              </a:ext>
            </a:extLst>
          </p:cNvPr>
          <p:cNvSpPr/>
          <p:nvPr/>
        </p:nvSpPr>
        <p:spPr>
          <a:xfrm>
            <a:off x="6414717" y="1259459"/>
            <a:ext cx="47532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⓪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①        ②         ③        ④         ⑤        </a:t>
            </a:r>
            <a:r>
              <a:rPr lang="zh-CN" altLang="en-US" sz="1050" dirty="0"/>
              <a:t>⑥        ⑦         ⑧        ⑨        ⑩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686201A8-D5E7-5A46-9FFA-EDFCCB7D5AED}"/>
              </a:ext>
            </a:extLst>
          </p:cNvPr>
          <p:cNvSpPr/>
          <p:nvPr/>
        </p:nvSpPr>
        <p:spPr>
          <a:xfrm>
            <a:off x="6410760" y="1545598"/>
            <a:ext cx="344170" cy="3441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同侧圆角矩形 82">
            <a:extLst>
              <a:ext uri="{FF2B5EF4-FFF2-40B4-BE49-F238E27FC236}">
                <a16:creationId xmlns:a16="http://schemas.microsoft.com/office/drawing/2014/main" id="{BAF28912-A7E5-7944-B734-13DC04FC6F20}"/>
              </a:ext>
            </a:extLst>
          </p:cNvPr>
          <p:cNvSpPr/>
          <p:nvPr/>
        </p:nvSpPr>
        <p:spPr>
          <a:xfrm rot="10800000">
            <a:off x="6358537" y="149890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633FC54-A160-3D43-8D79-3DA9470B41A4}"/>
              </a:ext>
            </a:extLst>
          </p:cNvPr>
          <p:cNvSpPr txBox="1"/>
          <p:nvPr/>
        </p:nvSpPr>
        <p:spPr>
          <a:xfrm>
            <a:off x="5961929" y="12739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16F4D271-ECEC-3B46-B2C6-A5CB15221685}"/>
              </a:ext>
            </a:extLst>
          </p:cNvPr>
          <p:cNvCxnSpPr>
            <a:cxnSpLocks/>
          </p:cNvCxnSpPr>
          <p:nvPr/>
        </p:nvCxnSpPr>
        <p:spPr>
          <a:xfrm>
            <a:off x="6358537" y="1508537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946C504E-FC9B-DA4A-8EED-4C3032813376}"/>
              </a:ext>
            </a:extLst>
          </p:cNvPr>
          <p:cNvSpPr txBox="1"/>
          <p:nvPr/>
        </p:nvSpPr>
        <p:spPr>
          <a:xfrm>
            <a:off x="6413922" y="152873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1EF25B9-7313-8042-9B9E-6FCF7C72AD66}"/>
              </a:ext>
            </a:extLst>
          </p:cNvPr>
          <p:cNvSpPr txBox="1"/>
          <p:nvPr/>
        </p:nvSpPr>
        <p:spPr>
          <a:xfrm>
            <a:off x="6848958" y="152873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7368A3F-9A79-7843-B45B-794270085D97}"/>
              </a:ext>
            </a:extLst>
          </p:cNvPr>
          <p:cNvSpPr txBox="1"/>
          <p:nvPr/>
        </p:nvSpPr>
        <p:spPr>
          <a:xfrm>
            <a:off x="7279036" y="152873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9F2614E-BC13-6945-BF9C-52FD363D7559}"/>
              </a:ext>
            </a:extLst>
          </p:cNvPr>
          <p:cNvSpPr txBox="1"/>
          <p:nvPr/>
        </p:nvSpPr>
        <p:spPr>
          <a:xfrm>
            <a:off x="7729685" y="152873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92AB2C8-F45C-3B4B-94FE-7127F2036B98}"/>
              </a:ext>
            </a:extLst>
          </p:cNvPr>
          <p:cNvSpPr txBox="1"/>
          <p:nvPr/>
        </p:nvSpPr>
        <p:spPr>
          <a:xfrm>
            <a:off x="8163752" y="152873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35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FEB334B-699E-1842-A9AF-C1B66CDA3412}"/>
              </a:ext>
            </a:extLst>
          </p:cNvPr>
          <p:cNvSpPr txBox="1"/>
          <p:nvPr/>
        </p:nvSpPr>
        <p:spPr>
          <a:xfrm>
            <a:off x="8625084" y="152873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47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5AA132-1700-7E4C-9CFC-B6A21F346C33}"/>
              </a:ext>
            </a:extLst>
          </p:cNvPr>
          <p:cNvSpPr txBox="1"/>
          <p:nvPr/>
        </p:nvSpPr>
        <p:spPr>
          <a:xfrm>
            <a:off x="9044339" y="152873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59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1AEA67C-F538-4E49-9F4B-41A32D85BF98}"/>
              </a:ext>
            </a:extLst>
          </p:cNvPr>
          <p:cNvSpPr txBox="1"/>
          <p:nvPr/>
        </p:nvSpPr>
        <p:spPr>
          <a:xfrm>
            <a:off x="9494221" y="152873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62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45E58A6-2A65-8048-BAA8-96448AC98147}"/>
              </a:ext>
            </a:extLst>
          </p:cNvPr>
          <p:cNvSpPr txBox="1"/>
          <p:nvPr/>
        </p:nvSpPr>
        <p:spPr>
          <a:xfrm>
            <a:off x="9934778" y="152873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73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835CCA79-E439-654F-8CB8-8F328440A81F}"/>
              </a:ext>
            </a:extLst>
          </p:cNvPr>
          <p:cNvSpPr txBox="1"/>
          <p:nvPr/>
        </p:nvSpPr>
        <p:spPr>
          <a:xfrm>
            <a:off x="10375032" y="152873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88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CE1C7A68-29EC-044F-A42E-89FEAA3668A0}"/>
              </a:ext>
            </a:extLst>
          </p:cNvPr>
          <p:cNvSpPr txBox="1"/>
          <p:nvPr/>
        </p:nvSpPr>
        <p:spPr>
          <a:xfrm>
            <a:off x="10814043" y="152873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99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5BDDC395-D946-3343-9260-6FDB77AC7BD2}"/>
              </a:ext>
            </a:extLst>
          </p:cNvPr>
          <p:cNvCxnSpPr>
            <a:cxnSpLocks/>
          </p:cNvCxnSpPr>
          <p:nvPr/>
        </p:nvCxnSpPr>
        <p:spPr>
          <a:xfrm>
            <a:off x="9220785" y="1975657"/>
            <a:ext cx="3566" cy="2304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68973D64-BF19-2143-B644-14497E06F617}"/>
              </a:ext>
            </a:extLst>
          </p:cNvPr>
          <p:cNvSpPr txBox="1"/>
          <p:nvPr/>
        </p:nvSpPr>
        <p:spPr>
          <a:xfrm>
            <a:off x="8909315" y="198936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low</a:t>
            </a:r>
            <a:endParaRPr kumimoji="1" lang="zh-CN" altLang="en-US" sz="1000" dirty="0"/>
          </a:p>
        </p:txBody>
      </p: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8BA5584-B305-F844-ADD1-06B2946FCAE9}"/>
              </a:ext>
            </a:extLst>
          </p:cNvPr>
          <p:cNvCxnSpPr>
            <a:cxnSpLocks/>
          </p:cNvCxnSpPr>
          <p:nvPr/>
        </p:nvCxnSpPr>
        <p:spPr>
          <a:xfrm>
            <a:off x="10996536" y="1975657"/>
            <a:ext cx="3566" cy="2304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1BF1F43A-BAB2-3F40-ACBE-F9E6D3B34358}"/>
              </a:ext>
            </a:extLst>
          </p:cNvPr>
          <p:cNvSpPr txBox="1"/>
          <p:nvPr/>
        </p:nvSpPr>
        <p:spPr>
          <a:xfrm>
            <a:off x="10636426" y="1989362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high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58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3.33333E-6 C -0.00065 0.04213 -0.00144 0.10186 0.01771 0.10348 C 0.0207 0.11991 0.00377 0.10139 0.00065 0.1132 C -0.00235 0.125 0.00221 0.16227 -0.00065 0.17477 " pathEditMode="relative" rAng="0" ptsTypes="AA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折半查找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4336823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int </a:t>
            </a:r>
            <a:r>
              <a:rPr lang="en-US" altLang="zh-CN" sz="1600" dirty="0" err="1"/>
              <a:t>Binary_Search</a:t>
            </a:r>
            <a:r>
              <a:rPr lang="en-US" altLang="zh-CN" sz="1600" dirty="0"/>
              <a:t>(int *</a:t>
            </a:r>
            <a:r>
              <a:rPr lang="en-US" altLang="zh-CN" sz="1600" dirty="0" err="1"/>
              <a:t>a,int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n,int</a:t>
            </a:r>
            <a:r>
              <a:rPr lang="en-US" altLang="zh-CN" sz="1600" dirty="0"/>
              <a:t> key)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low,high,mid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low=1;</a:t>
            </a:r>
          </a:p>
          <a:p>
            <a:r>
              <a:rPr lang="en-US" altLang="zh-CN" sz="1600" dirty="0"/>
              <a:t>	high=n;</a:t>
            </a:r>
          </a:p>
          <a:p>
            <a:r>
              <a:rPr lang="en-US" altLang="zh-CN" sz="1600" dirty="0"/>
              <a:t>	while(low&lt;=high)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mid=(</a:t>
            </a:r>
            <a:r>
              <a:rPr lang="en-US" altLang="zh-CN" sz="1600" dirty="0" err="1"/>
              <a:t>low+high</a:t>
            </a:r>
            <a:r>
              <a:rPr lang="en-US" altLang="zh-CN" sz="1600" dirty="0"/>
              <a:t>)/2;</a:t>
            </a:r>
          </a:p>
          <a:p>
            <a:r>
              <a:rPr lang="en-US" altLang="zh-CN" sz="1600" dirty="0"/>
              <a:t>		if (key&lt;a[mid])	</a:t>
            </a:r>
          </a:p>
          <a:p>
            <a:r>
              <a:rPr lang="en-US" altLang="zh-CN" sz="1600" dirty="0"/>
              <a:t>			high=mid-1;		else if (key&gt;a[mid])</a:t>
            </a:r>
          </a:p>
          <a:p>
            <a:r>
              <a:rPr lang="en-US" altLang="zh-CN" sz="1600" dirty="0"/>
              <a:t>			low=mid+1;</a:t>
            </a:r>
          </a:p>
          <a:p>
            <a:r>
              <a:rPr lang="en-US" altLang="zh-CN" sz="1600" dirty="0"/>
              <a:t>		else</a:t>
            </a:r>
          </a:p>
          <a:p>
            <a:r>
              <a:rPr lang="en-US" altLang="zh-CN" sz="1600" dirty="0"/>
              <a:t>			return mid;	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4" y="2979164"/>
            <a:ext cx="6894966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n=10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key=62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low=6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5869902" y="870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513608-2D63-8E4F-9A26-BC78FB2DEC04}"/>
              </a:ext>
            </a:extLst>
          </p:cNvPr>
          <p:cNvSpPr/>
          <p:nvPr/>
        </p:nvSpPr>
        <p:spPr>
          <a:xfrm>
            <a:off x="4977130" y="5238983"/>
            <a:ext cx="2381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mid=(6+10)/2=8</a:t>
            </a:r>
          </a:p>
          <a:p>
            <a:r>
              <a:rPr kumimoji="1" lang="en-US" altLang="zh-CN" dirty="0">
                <a:solidFill>
                  <a:schemeClr val="accent1"/>
                </a:solidFill>
              </a:rPr>
              <a:t>a[mid]=73</a:t>
            </a:r>
          </a:p>
          <a:p>
            <a:r>
              <a:rPr kumimoji="1" lang="en-US" altLang="zh-CN" dirty="0">
                <a:solidFill>
                  <a:schemeClr val="accent1"/>
                </a:solidFill>
              </a:rPr>
              <a:t>high=7</a:t>
            </a:r>
          </a:p>
        </p:txBody>
      </p:sp>
      <p:sp>
        <p:nvSpPr>
          <p:cNvPr id="48" name="同侧圆角矩形 47">
            <a:extLst>
              <a:ext uri="{FF2B5EF4-FFF2-40B4-BE49-F238E27FC236}">
                <a16:creationId xmlns:a16="http://schemas.microsoft.com/office/drawing/2014/main" id="{AC0C2057-FE61-074E-99C0-0031A41D0A69}"/>
              </a:ext>
            </a:extLst>
          </p:cNvPr>
          <p:cNvSpPr/>
          <p:nvPr/>
        </p:nvSpPr>
        <p:spPr>
          <a:xfrm rot="10800000">
            <a:off x="10676789" y="15723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FC9ED7F-174A-F846-97FF-0CCFD3EE1B53}"/>
              </a:ext>
            </a:extLst>
          </p:cNvPr>
          <p:cNvSpPr/>
          <p:nvPr/>
        </p:nvSpPr>
        <p:spPr>
          <a:xfrm>
            <a:off x="6754367" y="1619017"/>
            <a:ext cx="344170" cy="3441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FED911D-E897-624A-9618-17A5F6F77028}"/>
              </a:ext>
            </a:extLst>
          </p:cNvPr>
          <p:cNvSpPr/>
          <p:nvPr/>
        </p:nvSpPr>
        <p:spPr>
          <a:xfrm>
            <a:off x="7187355" y="1619017"/>
            <a:ext cx="344170" cy="3441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4E3C00D-A36C-804A-8623-376185B5CF42}"/>
              </a:ext>
            </a:extLst>
          </p:cNvPr>
          <p:cNvSpPr/>
          <p:nvPr/>
        </p:nvSpPr>
        <p:spPr>
          <a:xfrm>
            <a:off x="7626969" y="1619017"/>
            <a:ext cx="344170" cy="3441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54D904E-51DA-FC41-A698-E77D464D4174}"/>
              </a:ext>
            </a:extLst>
          </p:cNvPr>
          <p:cNvSpPr/>
          <p:nvPr/>
        </p:nvSpPr>
        <p:spPr>
          <a:xfrm>
            <a:off x="8070136" y="1619017"/>
            <a:ext cx="344170" cy="3441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958F222-AC4B-B540-896E-3C4AAA8A6C64}"/>
              </a:ext>
            </a:extLst>
          </p:cNvPr>
          <p:cNvSpPr/>
          <p:nvPr/>
        </p:nvSpPr>
        <p:spPr>
          <a:xfrm>
            <a:off x="8531370" y="1619017"/>
            <a:ext cx="344170" cy="3441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6B02B94-5EF3-994E-B521-151A8883B318}"/>
              </a:ext>
            </a:extLst>
          </p:cNvPr>
          <p:cNvSpPr/>
          <p:nvPr/>
        </p:nvSpPr>
        <p:spPr>
          <a:xfrm>
            <a:off x="8953999" y="161901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0448A8E-9542-B84E-A173-9BC8D5D36197}"/>
              </a:ext>
            </a:extLst>
          </p:cNvPr>
          <p:cNvSpPr/>
          <p:nvPr/>
        </p:nvSpPr>
        <p:spPr>
          <a:xfrm>
            <a:off x="9402011" y="161901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AB6FA9A-B7CD-DD47-BFA9-DA38B10C29AF}"/>
              </a:ext>
            </a:extLst>
          </p:cNvPr>
          <p:cNvSpPr/>
          <p:nvPr/>
        </p:nvSpPr>
        <p:spPr>
          <a:xfrm>
            <a:off x="9836307" y="1619017"/>
            <a:ext cx="344170" cy="3441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CAA152F4-1F8A-5846-AAF8-59FD8DF3FF67}"/>
              </a:ext>
            </a:extLst>
          </p:cNvPr>
          <p:cNvSpPr/>
          <p:nvPr/>
        </p:nvSpPr>
        <p:spPr>
          <a:xfrm>
            <a:off x="10279968" y="1619017"/>
            <a:ext cx="344170" cy="3441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同侧圆角矩形 57">
            <a:extLst>
              <a:ext uri="{FF2B5EF4-FFF2-40B4-BE49-F238E27FC236}">
                <a16:creationId xmlns:a16="http://schemas.microsoft.com/office/drawing/2014/main" id="{99F78F11-2456-E241-9DC6-73E3DA3DD3B4}"/>
              </a:ext>
            </a:extLst>
          </p:cNvPr>
          <p:cNvSpPr/>
          <p:nvPr/>
        </p:nvSpPr>
        <p:spPr>
          <a:xfrm rot="10800000">
            <a:off x="6702144" y="15723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87A36DD5-EABF-6741-B8EE-E07374E00AE2}"/>
              </a:ext>
            </a:extLst>
          </p:cNvPr>
          <p:cNvSpPr/>
          <p:nvPr/>
        </p:nvSpPr>
        <p:spPr>
          <a:xfrm rot="10800000">
            <a:off x="7146260" y="15723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同侧圆角矩形 59">
            <a:extLst>
              <a:ext uri="{FF2B5EF4-FFF2-40B4-BE49-F238E27FC236}">
                <a16:creationId xmlns:a16="http://schemas.microsoft.com/office/drawing/2014/main" id="{D268A4F1-B8DA-6E47-931C-50151A2664B9}"/>
              </a:ext>
            </a:extLst>
          </p:cNvPr>
          <p:cNvSpPr/>
          <p:nvPr/>
        </p:nvSpPr>
        <p:spPr>
          <a:xfrm rot="10800000">
            <a:off x="7579323" y="15723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同侧圆角矩形 100">
            <a:extLst>
              <a:ext uri="{FF2B5EF4-FFF2-40B4-BE49-F238E27FC236}">
                <a16:creationId xmlns:a16="http://schemas.microsoft.com/office/drawing/2014/main" id="{D71C2210-1785-3B45-9FE6-24563C413FAE}"/>
              </a:ext>
            </a:extLst>
          </p:cNvPr>
          <p:cNvSpPr/>
          <p:nvPr/>
        </p:nvSpPr>
        <p:spPr>
          <a:xfrm rot="10800000">
            <a:off x="8023439" y="15723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同侧圆角矩形 101">
            <a:extLst>
              <a:ext uri="{FF2B5EF4-FFF2-40B4-BE49-F238E27FC236}">
                <a16:creationId xmlns:a16="http://schemas.microsoft.com/office/drawing/2014/main" id="{7B326412-ADFC-EF4A-B1B9-7C0657B48B62}"/>
              </a:ext>
            </a:extLst>
          </p:cNvPr>
          <p:cNvSpPr/>
          <p:nvPr/>
        </p:nvSpPr>
        <p:spPr>
          <a:xfrm rot="10800000">
            <a:off x="8477185" y="15723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同侧圆角矩形 102">
            <a:extLst>
              <a:ext uri="{FF2B5EF4-FFF2-40B4-BE49-F238E27FC236}">
                <a16:creationId xmlns:a16="http://schemas.microsoft.com/office/drawing/2014/main" id="{62D30C81-DA88-2F49-BE6C-36DB4A45B446}"/>
              </a:ext>
            </a:extLst>
          </p:cNvPr>
          <p:cNvSpPr/>
          <p:nvPr/>
        </p:nvSpPr>
        <p:spPr>
          <a:xfrm rot="10800000">
            <a:off x="8921301" y="15723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同侧圆角矩形 103">
            <a:extLst>
              <a:ext uri="{FF2B5EF4-FFF2-40B4-BE49-F238E27FC236}">
                <a16:creationId xmlns:a16="http://schemas.microsoft.com/office/drawing/2014/main" id="{AC372B00-841C-5545-B7A6-7A44DB4B8D3F}"/>
              </a:ext>
            </a:extLst>
          </p:cNvPr>
          <p:cNvSpPr/>
          <p:nvPr/>
        </p:nvSpPr>
        <p:spPr>
          <a:xfrm rot="10800000">
            <a:off x="9354364" y="15723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同侧圆角矩形 104">
            <a:extLst>
              <a:ext uri="{FF2B5EF4-FFF2-40B4-BE49-F238E27FC236}">
                <a16:creationId xmlns:a16="http://schemas.microsoft.com/office/drawing/2014/main" id="{3C4D97D5-FC76-AE4E-87FF-164352277474}"/>
              </a:ext>
            </a:extLst>
          </p:cNvPr>
          <p:cNvSpPr/>
          <p:nvPr/>
        </p:nvSpPr>
        <p:spPr>
          <a:xfrm rot="10800000">
            <a:off x="9798480" y="15723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同侧圆角矩形 105">
            <a:extLst>
              <a:ext uri="{FF2B5EF4-FFF2-40B4-BE49-F238E27FC236}">
                <a16:creationId xmlns:a16="http://schemas.microsoft.com/office/drawing/2014/main" id="{852D6FB6-4085-124F-AD15-EA08F3F70641}"/>
              </a:ext>
            </a:extLst>
          </p:cNvPr>
          <p:cNvSpPr/>
          <p:nvPr/>
        </p:nvSpPr>
        <p:spPr>
          <a:xfrm rot="10800000">
            <a:off x="10241173" y="15723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6EF28B2-1D74-D643-81AB-38015AA9332D}"/>
              </a:ext>
            </a:extLst>
          </p:cNvPr>
          <p:cNvSpPr/>
          <p:nvPr/>
        </p:nvSpPr>
        <p:spPr>
          <a:xfrm>
            <a:off x="10715584" y="1619017"/>
            <a:ext cx="344170" cy="34417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CAF4D94-9B80-7F41-8101-C20F6F52CB9D}"/>
              </a:ext>
            </a:extLst>
          </p:cNvPr>
          <p:cNvSpPr/>
          <p:nvPr/>
        </p:nvSpPr>
        <p:spPr>
          <a:xfrm>
            <a:off x="6322690" y="1332878"/>
            <a:ext cx="47532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⓪</a:t>
            </a:r>
            <a:r>
              <a:rPr lang="en-US" altLang="zh-CN" sz="1050" dirty="0">
                <a:solidFill>
                  <a:schemeClr val="bg1">
                    <a:lumMod val="75000"/>
                  </a:schemeClr>
                </a:solidFill>
              </a:rPr>
              <a:t>       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①        ②         ③        ④         ⑤        </a:t>
            </a:r>
            <a:r>
              <a:rPr lang="zh-CN" altLang="en-US" sz="1050" dirty="0"/>
              <a:t>⑥        ⑦         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</a:rPr>
              <a:t>⑧        ⑨        ⑩</a:t>
            </a: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D9B77218-2EE4-8F46-8862-A667A1A5E904}"/>
              </a:ext>
            </a:extLst>
          </p:cNvPr>
          <p:cNvSpPr/>
          <p:nvPr/>
        </p:nvSpPr>
        <p:spPr>
          <a:xfrm>
            <a:off x="6318733" y="1619017"/>
            <a:ext cx="344170" cy="3441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同侧圆角矩形 109">
            <a:extLst>
              <a:ext uri="{FF2B5EF4-FFF2-40B4-BE49-F238E27FC236}">
                <a16:creationId xmlns:a16="http://schemas.microsoft.com/office/drawing/2014/main" id="{D280AC84-9A22-8945-BEE8-8FD2655C22BA}"/>
              </a:ext>
            </a:extLst>
          </p:cNvPr>
          <p:cNvSpPr/>
          <p:nvPr/>
        </p:nvSpPr>
        <p:spPr>
          <a:xfrm rot="10800000">
            <a:off x="6266510" y="15723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966A4FB-441B-314C-8C29-171E75C59005}"/>
              </a:ext>
            </a:extLst>
          </p:cNvPr>
          <p:cNvSpPr txBox="1"/>
          <p:nvPr/>
        </p:nvSpPr>
        <p:spPr>
          <a:xfrm>
            <a:off x="5869902" y="134734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044E8E26-2792-0E46-8018-C5AD39DEE2F2}"/>
              </a:ext>
            </a:extLst>
          </p:cNvPr>
          <p:cNvCxnSpPr>
            <a:cxnSpLocks/>
          </p:cNvCxnSpPr>
          <p:nvPr/>
        </p:nvCxnSpPr>
        <p:spPr>
          <a:xfrm>
            <a:off x="6266510" y="1581956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A125940-835C-7A44-A2A7-6B8C4CAEAD0B}"/>
              </a:ext>
            </a:extLst>
          </p:cNvPr>
          <p:cNvSpPr txBox="1"/>
          <p:nvPr/>
        </p:nvSpPr>
        <p:spPr>
          <a:xfrm>
            <a:off x="6321895" y="160215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58DA3FA-7BB6-0345-8282-1BFB3825E5AE}"/>
              </a:ext>
            </a:extLst>
          </p:cNvPr>
          <p:cNvSpPr txBox="1"/>
          <p:nvPr/>
        </p:nvSpPr>
        <p:spPr>
          <a:xfrm>
            <a:off x="6756931" y="160215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B1A02FF-E2B5-E342-A318-86C30EE56A43}"/>
              </a:ext>
            </a:extLst>
          </p:cNvPr>
          <p:cNvSpPr txBox="1"/>
          <p:nvPr/>
        </p:nvSpPr>
        <p:spPr>
          <a:xfrm>
            <a:off x="7187009" y="160215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97AE208-4D0C-604F-84C1-7EAC5FB11824}"/>
              </a:ext>
            </a:extLst>
          </p:cNvPr>
          <p:cNvSpPr txBox="1"/>
          <p:nvPr/>
        </p:nvSpPr>
        <p:spPr>
          <a:xfrm>
            <a:off x="7637658" y="160215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D6FECD5-B8F2-4948-80EE-33016FD4B0F4}"/>
              </a:ext>
            </a:extLst>
          </p:cNvPr>
          <p:cNvSpPr txBox="1"/>
          <p:nvPr/>
        </p:nvSpPr>
        <p:spPr>
          <a:xfrm>
            <a:off x="8071725" y="160215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35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D7F441C-69E5-DF44-9BA7-53BCE5B12BCD}"/>
              </a:ext>
            </a:extLst>
          </p:cNvPr>
          <p:cNvSpPr txBox="1"/>
          <p:nvPr/>
        </p:nvSpPr>
        <p:spPr>
          <a:xfrm>
            <a:off x="8533057" y="160215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47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0F7C5A0-A47C-034D-B800-A746383E32D9}"/>
              </a:ext>
            </a:extLst>
          </p:cNvPr>
          <p:cNvSpPr txBox="1"/>
          <p:nvPr/>
        </p:nvSpPr>
        <p:spPr>
          <a:xfrm>
            <a:off x="8952312" y="160215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59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312C43A-2F1A-A94B-98EA-81A0D486909C}"/>
              </a:ext>
            </a:extLst>
          </p:cNvPr>
          <p:cNvSpPr txBox="1"/>
          <p:nvPr/>
        </p:nvSpPr>
        <p:spPr>
          <a:xfrm>
            <a:off x="9402194" y="160215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62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EBF996E-3C12-8E4D-BCD2-F9FA6F3CAD1A}"/>
              </a:ext>
            </a:extLst>
          </p:cNvPr>
          <p:cNvSpPr txBox="1"/>
          <p:nvPr/>
        </p:nvSpPr>
        <p:spPr>
          <a:xfrm>
            <a:off x="9842751" y="160215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73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FEC0F5F-E816-604B-9176-B3D0074FD6CE}"/>
              </a:ext>
            </a:extLst>
          </p:cNvPr>
          <p:cNvSpPr txBox="1"/>
          <p:nvPr/>
        </p:nvSpPr>
        <p:spPr>
          <a:xfrm>
            <a:off x="10283005" y="160215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88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A9DA442-8ECA-404B-B25E-6A3BCB5317C2}"/>
              </a:ext>
            </a:extLst>
          </p:cNvPr>
          <p:cNvSpPr txBox="1"/>
          <p:nvPr/>
        </p:nvSpPr>
        <p:spPr>
          <a:xfrm>
            <a:off x="10722016" y="160215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99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158758A8-C02E-2B41-9007-0BECF33BA188}"/>
              </a:ext>
            </a:extLst>
          </p:cNvPr>
          <p:cNvCxnSpPr>
            <a:cxnSpLocks/>
          </p:cNvCxnSpPr>
          <p:nvPr/>
        </p:nvCxnSpPr>
        <p:spPr>
          <a:xfrm>
            <a:off x="9128758" y="2049076"/>
            <a:ext cx="3566" cy="2304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A8B1234-6D5C-D042-8894-845C267B2670}"/>
              </a:ext>
            </a:extLst>
          </p:cNvPr>
          <p:cNvSpPr txBox="1"/>
          <p:nvPr/>
        </p:nvSpPr>
        <p:spPr>
          <a:xfrm>
            <a:off x="8817288" y="206278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low</a:t>
            </a:r>
            <a:endParaRPr kumimoji="1" lang="zh-CN" altLang="en-US" sz="1000" dirty="0"/>
          </a:p>
        </p:txBody>
      </p: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4AAEF894-DCF6-A44B-9BE6-665D3A6773BE}"/>
              </a:ext>
            </a:extLst>
          </p:cNvPr>
          <p:cNvCxnSpPr>
            <a:cxnSpLocks/>
          </p:cNvCxnSpPr>
          <p:nvPr/>
        </p:nvCxnSpPr>
        <p:spPr>
          <a:xfrm>
            <a:off x="9571825" y="2049076"/>
            <a:ext cx="3566" cy="2304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olid"/>
            <a:head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560BD66-A900-0244-8A72-D79500841B63}"/>
              </a:ext>
            </a:extLst>
          </p:cNvPr>
          <p:cNvSpPr txBox="1"/>
          <p:nvPr/>
        </p:nvSpPr>
        <p:spPr>
          <a:xfrm>
            <a:off x="9211715" y="2062781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high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5429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0.00066 0.288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二叉排序树查找</a:t>
            </a:r>
          </a:p>
        </p:txBody>
      </p:sp>
    </p:spTree>
    <p:extLst>
      <p:ext uri="{BB962C8B-B14F-4D97-AF65-F5344CB8AC3E}">
        <p14:creationId xmlns:p14="http://schemas.microsoft.com/office/powerpoint/2010/main" val="7736286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二叉树排序查找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723227"/>
            <a:ext cx="5977410" cy="48013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Status </a:t>
            </a:r>
            <a:r>
              <a:rPr lang="en-US" altLang="zh-CN" dirty="0" err="1"/>
              <a:t>SearchBST</a:t>
            </a:r>
            <a:r>
              <a:rPr lang="en-US" altLang="zh-CN" dirty="0"/>
              <a:t>(</a:t>
            </a:r>
            <a:r>
              <a:rPr lang="en-US" altLang="zh-CN" dirty="0" err="1"/>
              <a:t>BiTree</a:t>
            </a:r>
            <a:r>
              <a:rPr lang="en-US" altLang="zh-CN" dirty="0"/>
              <a:t> T, int key, </a:t>
            </a:r>
            <a:r>
              <a:rPr lang="en-US" altLang="zh-CN" dirty="0" err="1"/>
              <a:t>BiTree</a:t>
            </a:r>
            <a:r>
              <a:rPr lang="en-US" altLang="zh-CN" dirty="0"/>
              <a:t> f, </a:t>
            </a:r>
            <a:r>
              <a:rPr lang="en-US" altLang="zh-CN" dirty="0" err="1"/>
              <a:t>BiTree</a:t>
            </a:r>
            <a:r>
              <a:rPr lang="en-US" altLang="zh-CN" dirty="0"/>
              <a:t> *p)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	if (!T)	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*p = f;  </a:t>
            </a:r>
          </a:p>
          <a:p>
            <a:r>
              <a:rPr lang="en-US" altLang="zh-CN" dirty="0"/>
              <a:t>		return FALSE; 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else if (key==T-&gt;data) 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*p = T;  </a:t>
            </a:r>
          </a:p>
          <a:p>
            <a:r>
              <a:rPr lang="en-US" altLang="zh-CN" dirty="0"/>
              <a:t>		return TRUE; 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	else if (key&lt;T-&gt;data) 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SearchBST</a:t>
            </a:r>
            <a:r>
              <a:rPr lang="en-US" altLang="zh-CN" dirty="0"/>
              <a:t>(T-&gt;</a:t>
            </a:r>
            <a:r>
              <a:rPr lang="en-US" altLang="zh-CN" dirty="0" err="1"/>
              <a:t>lchild</a:t>
            </a:r>
            <a:r>
              <a:rPr lang="en-US" altLang="zh-CN" dirty="0"/>
              <a:t>, key, T, p);</a:t>
            </a:r>
          </a:p>
          <a:p>
            <a:r>
              <a:rPr lang="en-US" altLang="zh-CN" dirty="0"/>
              <a:t>	else  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SearchBST</a:t>
            </a:r>
            <a:r>
              <a:rPr lang="en-US" altLang="zh-CN" dirty="0"/>
              <a:t>(T-&gt;</a:t>
            </a:r>
            <a:r>
              <a:rPr lang="en-US" altLang="zh-CN" dirty="0" err="1"/>
              <a:t>rchild</a:t>
            </a:r>
            <a:r>
              <a:rPr lang="en-US" altLang="zh-CN" dirty="0"/>
              <a:t>, key, T, p);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12682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8447149" y="1261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CBAB0DF-8B48-CA4D-B750-306EF5BF8A42}"/>
              </a:ext>
            </a:extLst>
          </p:cNvPr>
          <p:cNvCxnSpPr>
            <a:cxnSpLocks/>
          </p:cNvCxnSpPr>
          <p:nvPr/>
        </p:nvCxnSpPr>
        <p:spPr>
          <a:xfrm flipH="1">
            <a:off x="9991889" y="2449703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BC0F4BBA-1A48-994E-82C3-04621DFBBFAE}"/>
              </a:ext>
            </a:extLst>
          </p:cNvPr>
          <p:cNvCxnSpPr>
            <a:cxnSpLocks/>
          </p:cNvCxnSpPr>
          <p:nvPr/>
        </p:nvCxnSpPr>
        <p:spPr>
          <a:xfrm flipH="1">
            <a:off x="10375683" y="2933607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42FD8F4C-6A29-AF4A-98E4-834A2A2AEB6A}"/>
              </a:ext>
            </a:extLst>
          </p:cNvPr>
          <p:cNvCxnSpPr>
            <a:cxnSpLocks/>
          </p:cNvCxnSpPr>
          <p:nvPr/>
        </p:nvCxnSpPr>
        <p:spPr>
          <a:xfrm>
            <a:off x="8853781" y="3426827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EB9D2833-543C-4C4A-81D3-B0D0F04D3736}"/>
              </a:ext>
            </a:extLst>
          </p:cNvPr>
          <p:cNvCxnSpPr>
            <a:cxnSpLocks/>
          </p:cNvCxnSpPr>
          <p:nvPr/>
        </p:nvCxnSpPr>
        <p:spPr>
          <a:xfrm>
            <a:off x="9260869" y="2964530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28195BBB-4FC1-7B41-91A8-636C26156964}"/>
              </a:ext>
            </a:extLst>
          </p:cNvPr>
          <p:cNvCxnSpPr>
            <a:cxnSpLocks/>
          </p:cNvCxnSpPr>
          <p:nvPr/>
        </p:nvCxnSpPr>
        <p:spPr>
          <a:xfrm>
            <a:off x="9965788" y="1969297"/>
            <a:ext cx="825511" cy="9748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8BF0E095-1310-6546-8FD7-0A2A0A518BD1}"/>
              </a:ext>
            </a:extLst>
          </p:cNvPr>
          <p:cNvCxnSpPr>
            <a:cxnSpLocks/>
          </p:cNvCxnSpPr>
          <p:nvPr/>
        </p:nvCxnSpPr>
        <p:spPr>
          <a:xfrm flipH="1">
            <a:off x="8830824" y="1962344"/>
            <a:ext cx="1138134" cy="1527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DFE630A-3DFA-3044-B225-5DDC1809567A}"/>
              </a:ext>
            </a:extLst>
          </p:cNvPr>
          <p:cNvGrpSpPr/>
          <p:nvPr/>
        </p:nvGrpSpPr>
        <p:grpSpPr>
          <a:xfrm>
            <a:off x="9805055" y="1757611"/>
            <a:ext cx="347332" cy="361032"/>
            <a:chOff x="7912390" y="640593"/>
            <a:chExt cx="347332" cy="361032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0DE759F-4931-F348-BB8B-EA5096FAF04C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79147AF-8C7D-DB48-A285-31301CF251F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62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8D8321E-5DBD-E644-8C7B-04464240B9DB}"/>
              </a:ext>
            </a:extLst>
          </p:cNvPr>
          <p:cNvGrpSpPr/>
          <p:nvPr/>
        </p:nvGrpSpPr>
        <p:grpSpPr>
          <a:xfrm>
            <a:off x="9433990" y="2245059"/>
            <a:ext cx="347332" cy="361032"/>
            <a:chOff x="7912390" y="640593"/>
            <a:chExt cx="347332" cy="361032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495ADB4A-506F-9946-AE1E-CF28FCDE1E6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8F0FC74-2A97-F341-8EBF-568ED975213A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947476C-ABF4-2249-924C-922BDFF5A519}"/>
              </a:ext>
            </a:extLst>
          </p:cNvPr>
          <p:cNvGrpSpPr/>
          <p:nvPr/>
        </p:nvGrpSpPr>
        <p:grpSpPr>
          <a:xfrm>
            <a:off x="9062926" y="2732507"/>
            <a:ext cx="347332" cy="361032"/>
            <a:chOff x="7912390" y="640593"/>
            <a:chExt cx="347332" cy="361032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0837F32-2BA7-B84C-A8B9-03F90A13B9D6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FC49CE8-CC59-FA4E-8227-CA5DBC0E629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04AF0EF8-5551-F24A-A912-DB50DAE47EB0}"/>
              </a:ext>
            </a:extLst>
          </p:cNvPr>
          <p:cNvGrpSpPr/>
          <p:nvPr/>
        </p:nvGrpSpPr>
        <p:grpSpPr>
          <a:xfrm>
            <a:off x="8691862" y="3219954"/>
            <a:ext cx="347332" cy="361032"/>
            <a:chOff x="7912390" y="640593"/>
            <a:chExt cx="347332" cy="36103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B1076873-FEF1-2446-9418-E97D7BB5E521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3AC673C-C0C3-0146-A626-DBBD8A86A0A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379CFC1-36DA-6E48-8B69-F54012334891}"/>
              </a:ext>
            </a:extLst>
          </p:cNvPr>
          <p:cNvGrpSpPr/>
          <p:nvPr/>
        </p:nvGrpSpPr>
        <p:grpSpPr>
          <a:xfrm>
            <a:off x="10193002" y="2252015"/>
            <a:ext cx="347332" cy="361032"/>
            <a:chOff x="7912390" y="640593"/>
            <a:chExt cx="347332" cy="36103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79EE2B29-32D7-3047-9006-0BEABD8DA77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54C89A7-618C-374E-BE6F-0ED70407DA41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5F47497-2F6A-D644-834B-C6C66BD9D433}"/>
              </a:ext>
            </a:extLst>
          </p:cNvPr>
          <p:cNvGrpSpPr/>
          <p:nvPr/>
        </p:nvGrpSpPr>
        <p:grpSpPr>
          <a:xfrm>
            <a:off x="10630566" y="2732507"/>
            <a:ext cx="347332" cy="361032"/>
            <a:chOff x="7912390" y="640593"/>
            <a:chExt cx="347332" cy="36103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8AB3487-6C60-574D-B8A1-9FFAF045474F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E6800E71-9669-7C48-BB8D-B6FB0B88851F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F56A058-2ACD-754C-8488-D5F945FACF73}"/>
              </a:ext>
            </a:extLst>
          </p:cNvPr>
          <p:cNvGrpSpPr/>
          <p:nvPr/>
        </p:nvGrpSpPr>
        <p:grpSpPr>
          <a:xfrm>
            <a:off x="9845670" y="2732507"/>
            <a:ext cx="347332" cy="361032"/>
            <a:chOff x="7912390" y="640593"/>
            <a:chExt cx="347332" cy="361032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71C0AAB-BC64-4646-9FC8-DAE0DB9BCBD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10F37FBC-9070-724C-8DA4-C805F1E968D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10F2BE2-D9DC-AA46-84EE-E4F5F2A2FC2D}"/>
              </a:ext>
            </a:extLst>
          </p:cNvPr>
          <p:cNvGrpSpPr/>
          <p:nvPr/>
        </p:nvGrpSpPr>
        <p:grpSpPr>
          <a:xfrm>
            <a:off x="9443899" y="3219954"/>
            <a:ext cx="347332" cy="361032"/>
            <a:chOff x="7912390" y="640593"/>
            <a:chExt cx="347332" cy="361032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5FDA4810-9532-5848-9862-AC019E465BE1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E303E83-8822-F640-9D70-76198340CA6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C2AC470-921D-9F40-86EC-C44D10085C00}"/>
              </a:ext>
            </a:extLst>
          </p:cNvPr>
          <p:cNvGrpSpPr/>
          <p:nvPr/>
        </p:nvGrpSpPr>
        <p:grpSpPr>
          <a:xfrm>
            <a:off x="9053855" y="3726735"/>
            <a:ext cx="347332" cy="361032"/>
            <a:chOff x="7912390" y="640593"/>
            <a:chExt cx="347332" cy="361032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0F72FB67-FCC9-DE4D-9EEA-520234D4F14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4EAFD699-975B-5A40-B951-D29A29E322F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459CAEF-6C2D-0F4D-9D08-A7DA6FBB021F}"/>
              </a:ext>
            </a:extLst>
          </p:cNvPr>
          <p:cNvGrpSpPr/>
          <p:nvPr/>
        </p:nvGrpSpPr>
        <p:grpSpPr>
          <a:xfrm>
            <a:off x="10210654" y="3219954"/>
            <a:ext cx="347332" cy="361032"/>
            <a:chOff x="7912390" y="640593"/>
            <a:chExt cx="347332" cy="36103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015557C0-C8A3-9249-AE12-B1BFBF8690D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C932383-8471-6E4C-9C61-271890F88011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E01113DD-FF42-024D-9046-26C8563C426D}"/>
              </a:ext>
            </a:extLst>
          </p:cNvPr>
          <p:cNvSpPr/>
          <p:nvPr/>
        </p:nvSpPr>
        <p:spPr>
          <a:xfrm>
            <a:off x="10089391" y="2026918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222222"/>
                </a:solidFill>
                <a:latin typeface="Verdana" panose="020B0604030504040204" pitchFamily="34" charset="0"/>
              </a:rPr>
              <a:t>①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F032A2B-7595-524B-B3E3-DDA0EF4A75D3}"/>
              </a:ext>
            </a:extLst>
          </p:cNvPr>
          <p:cNvSpPr/>
          <p:nvPr/>
        </p:nvSpPr>
        <p:spPr>
          <a:xfrm>
            <a:off x="9546227" y="2030997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222222"/>
                </a:solidFill>
                <a:latin typeface="Verdana" panose="020B0604030504040204" pitchFamily="34" charset="0"/>
              </a:rPr>
              <a:t>②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BF08D4C-9B6A-2A40-9BAE-9E5FFA12D148}"/>
              </a:ext>
            </a:extLst>
          </p:cNvPr>
          <p:cNvSpPr/>
          <p:nvPr/>
        </p:nvSpPr>
        <p:spPr>
          <a:xfrm>
            <a:off x="9191698" y="252054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222222"/>
                </a:solidFill>
                <a:latin typeface="Verdana" panose="020B0604030504040204" pitchFamily="34" charset="0"/>
              </a:rPr>
              <a:t>③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DFA4122-3A32-5447-AAC8-A6A8E1402BD0}"/>
              </a:ext>
            </a:extLst>
          </p:cNvPr>
          <p:cNvSpPr/>
          <p:nvPr/>
        </p:nvSpPr>
        <p:spPr>
          <a:xfrm>
            <a:off x="8834189" y="3005955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④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9B00987-967B-7C4C-832A-BBCCF092DE2E}"/>
              </a:ext>
            </a:extLst>
          </p:cNvPr>
          <p:cNvSpPr/>
          <p:nvPr/>
        </p:nvSpPr>
        <p:spPr>
          <a:xfrm>
            <a:off x="9957606" y="251475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⑤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2ECC93A-40E5-204B-953F-018DE262815B}"/>
              </a:ext>
            </a:extLst>
          </p:cNvPr>
          <p:cNvSpPr/>
          <p:nvPr/>
        </p:nvSpPr>
        <p:spPr>
          <a:xfrm>
            <a:off x="9337382" y="3002443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⑥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85FFB3E-2E30-8143-B9F6-09B529BE01B3}"/>
              </a:ext>
            </a:extLst>
          </p:cNvPr>
          <p:cNvSpPr/>
          <p:nvPr/>
        </p:nvSpPr>
        <p:spPr>
          <a:xfrm>
            <a:off x="10498945" y="2526472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⑦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0D893A26-FE5F-EE4F-AF26-1B986674970E}"/>
              </a:ext>
            </a:extLst>
          </p:cNvPr>
          <p:cNvSpPr/>
          <p:nvPr/>
        </p:nvSpPr>
        <p:spPr>
          <a:xfrm>
            <a:off x="8813081" y="360590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222222"/>
                </a:solidFill>
                <a:latin typeface="Verdana" panose="020B0604030504040204" pitchFamily="34" charset="0"/>
              </a:rPr>
              <a:t>⑧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ABF1ACA-14F5-4043-95E1-7D598C503599}"/>
              </a:ext>
            </a:extLst>
          </p:cNvPr>
          <p:cNvSpPr/>
          <p:nvPr/>
        </p:nvSpPr>
        <p:spPr>
          <a:xfrm>
            <a:off x="10514165" y="311264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rgbClr val="222222"/>
                </a:solidFill>
                <a:latin typeface="Verdana" panose="020B0604030504040204" pitchFamily="34" charset="0"/>
              </a:rPr>
              <a:t>⑨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圆角矩形 105">
            <a:extLst>
              <a:ext uri="{FF2B5EF4-FFF2-40B4-BE49-F238E27FC236}">
                <a16:creationId xmlns:a16="http://schemas.microsoft.com/office/drawing/2014/main" id="{477EBD10-3D67-DB4B-9424-5D64F26264C4}"/>
              </a:ext>
            </a:extLst>
          </p:cNvPr>
          <p:cNvSpPr/>
          <p:nvPr/>
        </p:nvSpPr>
        <p:spPr>
          <a:xfrm>
            <a:off x="264108" y="2296001"/>
            <a:ext cx="8342671" cy="31704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key=93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T-&gt;data=62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6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0.00052 0.4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二叉树排序查找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723227"/>
            <a:ext cx="5977410" cy="48013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Status </a:t>
            </a:r>
            <a:r>
              <a:rPr lang="en-US" altLang="zh-CN" dirty="0" err="1"/>
              <a:t>SearchBST</a:t>
            </a:r>
            <a:r>
              <a:rPr lang="en-US" altLang="zh-CN" dirty="0"/>
              <a:t>(</a:t>
            </a:r>
            <a:r>
              <a:rPr lang="en-US" altLang="zh-CN" dirty="0" err="1"/>
              <a:t>BiTree</a:t>
            </a:r>
            <a:r>
              <a:rPr lang="en-US" altLang="zh-CN" dirty="0"/>
              <a:t> T, int key, </a:t>
            </a:r>
            <a:r>
              <a:rPr lang="en-US" altLang="zh-CN" dirty="0" err="1"/>
              <a:t>BiTree</a:t>
            </a:r>
            <a:r>
              <a:rPr lang="en-US" altLang="zh-CN" dirty="0"/>
              <a:t> f, </a:t>
            </a:r>
            <a:r>
              <a:rPr lang="en-US" altLang="zh-CN" dirty="0" err="1"/>
              <a:t>BiTree</a:t>
            </a:r>
            <a:r>
              <a:rPr lang="en-US" altLang="zh-CN" dirty="0"/>
              <a:t> *p)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	if (!T)	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*p = f;  </a:t>
            </a:r>
          </a:p>
          <a:p>
            <a:r>
              <a:rPr lang="en-US" altLang="zh-CN" dirty="0"/>
              <a:t>		return FALSE; 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else if (key==T-&gt;data) 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*p = T;  </a:t>
            </a:r>
          </a:p>
          <a:p>
            <a:r>
              <a:rPr lang="en-US" altLang="zh-CN" dirty="0"/>
              <a:t>		return TRUE; 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	else if (key&lt;T-&gt;data) 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SearchBST</a:t>
            </a:r>
            <a:r>
              <a:rPr lang="en-US" altLang="zh-CN" dirty="0"/>
              <a:t>(T-&gt;</a:t>
            </a:r>
            <a:r>
              <a:rPr lang="en-US" altLang="zh-CN" dirty="0" err="1"/>
              <a:t>lchild</a:t>
            </a:r>
            <a:r>
              <a:rPr lang="en-US" altLang="zh-CN" dirty="0"/>
              <a:t>, key, T, p);</a:t>
            </a:r>
          </a:p>
          <a:p>
            <a:r>
              <a:rPr lang="en-US" altLang="zh-CN" dirty="0"/>
              <a:t>	else  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SearchBST</a:t>
            </a:r>
            <a:r>
              <a:rPr lang="en-US" altLang="zh-CN" dirty="0"/>
              <a:t>(T-&gt;</a:t>
            </a:r>
            <a:r>
              <a:rPr lang="en-US" altLang="zh-CN" dirty="0" err="1"/>
              <a:t>rchild</a:t>
            </a:r>
            <a:r>
              <a:rPr lang="en-US" altLang="zh-CN" dirty="0"/>
              <a:t>, key, T, p);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64109" y="5039201"/>
            <a:ext cx="8342671" cy="31704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key=93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T-&gt;data=62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12682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8447149" y="1261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25DAB949-5AFD-3844-A9E6-62EF5C5E2AEB}"/>
              </a:ext>
            </a:extLst>
          </p:cNvPr>
          <p:cNvCxnSpPr>
            <a:cxnSpLocks/>
          </p:cNvCxnSpPr>
          <p:nvPr/>
        </p:nvCxnSpPr>
        <p:spPr>
          <a:xfrm>
            <a:off x="9950869" y="2060635"/>
            <a:ext cx="218657" cy="28131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316ED218-0D13-8D45-8ECC-D22B312B3B9F}"/>
              </a:ext>
            </a:extLst>
          </p:cNvPr>
          <p:cNvCxnSpPr>
            <a:cxnSpLocks/>
          </p:cNvCxnSpPr>
          <p:nvPr/>
        </p:nvCxnSpPr>
        <p:spPr>
          <a:xfrm flipH="1">
            <a:off x="9906807" y="2481999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8E680534-A904-F845-9011-BDF43F337AD9}"/>
              </a:ext>
            </a:extLst>
          </p:cNvPr>
          <p:cNvCxnSpPr>
            <a:cxnSpLocks/>
          </p:cNvCxnSpPr>
          <p:nvPr/>
        </p:nvCxnSpPr>
        <p:spPr>
          <a:xfrm flipH="1">
            <a:off x="10290601" y="2965903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D9CDFD-3E78-8B40-9DA6-411FC576E4A1}"/>
              </a:ext>
            </a:extLst>
          </p:cNvPr>
          <p:cNvCxnSpPr>
            <a:cxnSpLocks/>
          </p:cNvCxnSpPr>
          <p:nvPr/>
        </p:nvCxnSpPr>
        <p:spPr>
          <a:xfrm>
            <a:off x="8768699" y="3459123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241924D7-41A2-5A44-8614-C1A04C104AD8}"/>
              </a:ext>
            </a:extLst>
          </p:cNvPr>
          <p:cNvCxnSpPr>
            <a:cxnSpLocks/>
          </p:cNvCxnSpPr>
          <p:nvPr/>
        </p:nvCxnSpPr>
        <p:spPr>
          <a:xfrm>
            <a:off x="9175787" y="2996826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F2F7FC77-2192-8947-A90A-693A3BB6D6CF}"/>
              </a:ext>
            </a:extLst>
          </p:cNvPr>
          <p:cNvCxnSpPr>
            <a:cxnSpLocks/>
          </p:cNvCxnSpPr>
          <p:nvPr/>
        </p:nvCxnSpPr>
        <p:spPr>
          <a:xfrm>
            <a:off x="10245863" y="2422810"/>
            <a:ext cx="460354" cy="5536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845CFB17-4262-BC45-8756-5DE0E3ABBC68}"/>
              </a:ext>
            </a:extLst>
          </p:cNvPr>
          <p:cNvCxnSpPr>
            <a:cxnSpLocks/>
          </p:cNvCxnSpPr>
          <p:nvPr/>
        </p:nvCxnSpPr>
        <p:spPr>
          <a:xfrm flipH="1">
            <a:off x="8745742" y="1994640"/>
            <a:ext cx="1138134" cy="1527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C5F8CB2-7921-874C-87CF-D9A2FC5804E2}"/>
              </a:ext>
            </a:extLst>
          </p:cNvPr>
          <p:cNvGrpSpPr/>
          <p:nvPr/>
        </p:nvGrpSpPr>
        <p:grpSpPr>
          <a:xfrm>
            <a:off x="9719973" y="1789907"/>
            <a:ext cx="347332" cy="361032"/>
            <a:chOff x="7912390" y="640593"/>
            <a:chExt cx="347332" cy="361032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84A042A3-5F9A-CD4C-806F-7B70C58BC27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6B1E573-CEA8-3840-801C-2E7C6B21243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62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76F54D4-E5C2-F84A-AB7C-C5C0BEF9A5C6}"/>
              </a:ext>
            </a:extLst>
          </p:cNvPr>
          <p:cNvGrpSpPr/>
          <p:nvPr/>
        </p:nvGrpSpPr>
        <p:grpSpPr>
          <a:xfrm>
            <a:off x="9348908" y="2277355"/>
            <a:ext cx="347332" cy="361032"/>
            <a:chOff x="7912390" y="640593"/>
            <a:chExt cx="347332" cy="361032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FDEFA560-56CD-0340-974D-C5D100A79137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591FB22A-5823-BB4E-87A2-6764F6F7587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42187846-C02F-684C-9D81-B3EFEC9BF20F}"/>
              </a:ext>
            </a:extLst>
          </p:cNvPr>
          <p:cNvGrpSpPr/>
          <p:nvPr/>
        </p:nvGrpSpPr>
        <p:grpSpPr>
          <a:xfrm>
            <a:off x="8977844" y="2764803"/>
            <a:ext cx="347332" cy="361032"/>
            <a:chOff x="7912390" y="640593"/>
            <a:chExt cx="347332" cy="361032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C549C398-D164-4040-8FA6-3A04988D2D9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9E7BAE4-77FB-AE43-91B3-7EA8A362C30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64D5DAD0-617A-9D49-A3A8-6BEA562391C6}"/>
              </a:ext>
            </a:extLst>
          </p:cNvPr>
          <p:cNvGrpSpPr/>
          <p:nvPr/>
        </p:nvGrpSpPr>
        <p:grpSpPr>
          <a:xfrm>
            <a:off x="8606780" y="3252250"/>
            <a:ext cx="347332" cy="361032"/>
            <a:chOff x="7912390" y="640593"/>
            <a:chExt cx="347332" cy="361032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0332B05C-7272-A84D-9BB9-DE149BA39AA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EBF08725-70A8-DC46-89B2-30A35A60EA5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3703F39-9E05-2249-A67E-F0DA8C4736E2}"/>
              </a:ext>
            </a:extLst>
          </p:cNvPr>
          <p:cNvGrpSpPr/>
          <p:nvPr/>
        </p:nvGrpSpPr>
        <p:grpSpPr>
          <a:xfrm>
            <a:off x="10107920" y="2284311"/>
            <a:ext cx="347332" cy="361032"/>
            <a:chOff x="7912390" y="640593"/>
            <a:chExt cx="347332" cy="361032"/>
          </a:xfrm>
        </p:grpSpPr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4BFF6C36-45E3-1148-A590-767B72E8A041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77756481-1CB8-5C44-96AF-3D2B3CC785E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8705D888-EAD1-5144-824D-4097EB9A7B20}"/>
              </a:ext>
            </a:extLst>
          </p:cNvPr>
          <p:cNvGrpSpPr/>
          <p:nvPr/>
        </p:nvGrpSpPr>
        <p:grpSpPr>
          <a:xfrm>
            <a:off x="10545484" y="2764803"/>
            <a:ext cx="347332" cy="361032"/>
            <a:chOff x="7912390" y="640593"/>
            <a:chExt cx="347332" cy="361032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4F101FCC-9FEA-AF4D-B3D0-15373194DE24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9A4B06C6-48A1-D74E-AD5D-80CDC9BC7BD1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3466778B-3F31-C148-A144-5FA52718A8ED}"/>
              </a:ext>
            </a:extLst>
          </p:cNvPr>
          <p:cNvGrpSpPr/>
          <p:nvPr/>
        </p:nvGrpSpPr>
        <p:grpSpPr>
          <a:xfrm>
            <a:off x="9760588" y="2764803"/>
            <a:ext cx="347332" cy="361032"/>
            <a:chOff x="7912390" y="640593"/>
            <a:chExt cx="347332" cy="361032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48AE6180-7876-8C4A-9967-970A440FA51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EB2EA820-3C0B-1746-828E-5CD16796974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435FE7D6-8B18-0941-BF60-119AB5F08CE1}"/>
              </a:ext>
            </a:extLst>
          </p:cNvPr>
          <p:cNvGrpSpPr/>
          <p:nvPr/>
        </p:nvGrpSpPr>
        <p:grpSpPr>
          <a:xfrm>
            <a:off x="9358817" y="3252250"/>
            <a:ext cx="347332" cy="361032"/>
            <a:chOff x="7912390" y="640593"/>
            <a:chExt cx="347332" cy="361032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31D3C2BF-611A-3E47-B977-7ABA85AA288C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4090CEE8-AD7A-E84F-B2D0-E598C2563A6A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F7F8DB93-D872-BF41-B0A3-65E41B75499C}"/>
              </a:ext>
            </a:extLst>
          </p:cNvPr>
          <p:cNvGrpSpPr/>
          <p:nvPr/>
        </p:nvGrpSpPr>
        <p:grpSpPr>
          <a:xfrm>
            <a:off x="8968773" y="3759031"/>
            <a:ext cx="347332" cy="361032"/>
            <a:chOff x="7912390" y="640593"/>
            <a:chExt cx="347332" cy="361032"/>
          </a:xfrm>
        </p:grpSpPr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4BA79D0-5A6F-ED47-A9A8-7F065494D93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446AFF08-3612-094F-8594-79B5A23EAFB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B8A45E02-D491-AD44-8E8D-876542DBF3AD}"/>
              </a:ext>
            </a:extLst>
          </p:cNvPr>
          <p:cNvGrpSpPr/>
          <p:nvPr/>
        </p:nvGrpSpPr>
        <p:grpSpPr>
          <a:xfrm>
            <a:off x="10125572" y="3252250"/>
            <a:ext cx="347332" cy="361032"/>
            <a:chOff x="7912390" y="640593"/>
            <a:chExt cx="347332" cy="361032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9D579952-2C46-3C40-81DA-20A1329DC4D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C1DC6314-F657-2F49-BDF2-3BBA32F290A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29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00026 0.118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二叉树排序查找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723227"/>
            <a:ext cx="5977410" cy="48013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Status </a:t>
            </a:r>
            <a:r>
              <a:rPr lang="en-US" altLang="zh-CN" dirty="0" err="1"/>
              <a:t>SearchBST</a:t>
            </a:r>
            <a:r>
              <a:rPr lang="en-US" altLang="zh-CN" dirty="0"/>
              <a:t>(</a:t>
            </a:r>
            <a:r>
              <a:rPr lang="en-US" altLang="zh-CN" dirty="0" err="1"/>
              <a:t>BiTree</a:t>
            </a:r>
            <a:r>
              <a:rPr lang="en-US" altLang="zh-CN" dirty="0"/>
              <a:t> T, int key, </a:t>
            </a:r>
            <a:r>
              <a:rPr lang="en-US" altLang="zh-CN" dirty="0" err="1"/>
              <a:t>BiTree</a:t>
            </a:r>
            <a:r>
              <a:rPr lang="en-US" altLang="zh-CN" dirty="0"/>
              <a:t> f, </a:t>
            </a:r>
            <a:r>
              <a:rPr lang="en-US" altLang="zh-CN" dirty="0" err="1"/>
              <a:t>BiTree</a:t>
            </a:r>
            <a:r>
              <a:rPr lang="en-US" altLang="zh-CN" dirty="0"/>
              <a:t> *p)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	if (!T)	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*p = f;  </a:t>
            </a:r>
          </a:p>
          <a:p>
            <a:r>
              <a:rPr lang="en-US" altLang="zh-CN" dirty="0"/>
              <a:t>		return FALSE; 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else if (key==T-&gt;data) 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*p = T;  </a:t>
            </a:r>
          </a:p>
          <a:p>
            <a:r>
              <a:rPr lang="en-US" altLang="zh-CN" dirty="0"/>
              <a:t>		return TRUE; 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	else if (key&lt;T-&gt;data) 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SearchBST</a:t>
            </a:r>
            <a:r>
              <a:rPr lang="en-US" altLang="zh-CN" dirty="0"/>
              <a:t>(T-&gt;</a:t>
            </a:r>
            <a:r>
              <a:rPr lang="en-US" altLang="zh-CN" dirty="0" err="1"/>
              <a:t>lchild</a:t>
            </a:r>
            <a:r>
              <a:rPr lang="en-US" altLang="zh-CN" dirty="0"/>
              <a:t>, key, T, p);</a:t>
            </a:r>
          </a:p>
          <a:p>
            <a:r>
              <a:rPr lang="en-US" altLang="zh-CN" dirty="0"/>
              <a:t>	else  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SearchBST</a:t>
            </a:r>
            <a:r>
              <a:rPr lang="en-US" altLang="zh-CN" dirty="0"/>
              <a:t>(T-&gt;</a:t>
            </a:r>
            <a:r>
              <a:rPr lang="en-US" altLang="zh-CN" dirty="0" err="1"/>
              <a:t>rchild</a:t>
            </a:r>
            <a:r>
              <a:rPr lang="en-US" altLang="zh-CN" dirty="0"/>
              <a:t>, key, T, p);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64109" y="2321341"/>
            <a:ext cx="8342671" cy="31704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key=93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T-&gt;data=88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12682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8447149" y="1261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B5E0064E-BE1D-BB45-8AFE-2BFCDA0D89A3}"/>
              </a:ext>
            </a:extLst>
          </p:cNvPr>
          <p:cNvCxnSpPr>
            <a:cxnSpLocks/>
          </p:cNvCxnSpPr>
          <p:nvPr/>
        </p:nvCxnSpPr>
        <p:spPr>
          <a:xfrm>
            <a:off x="9939818" y="2040027"/>
            <a:ext cx="218657" cy="28131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CF415DD8-D9D1-D043-9622-54E06581604C}"/>
              </a:ext>
            </a:extLst>
          </p:cNvPr>
          <p:cNvCxnSpPr>
            <a:cxnSpLocks/>
          </p:cNvCxnSpPr>
          <p:nvPr/>
        </p:nvCxnSpPr>
        <p:spPr>
          <a:xfrm flipH="1">
            <a:off x="9895756" y="2461391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98ADCF2-892D-A146-BA0D-5C8FC81584D1}"/>
              </a:ext>
            </a:extLst>
          </p:cNvPr>
          <p:cNvCxnSpPr>
            <a:cxnSpLocks/>
          </p:cNvCxnSpPr>
          <p:nvPr/>
        </p:nvCxnSpPr>
        <p:spPr>
          <a:xfrm flipH="1">
            <a:off x="10279550" y="2945295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BCE364B-B617-804B-B7F0-4794B5030136}"/>
              </a:ext>
            </a:extLst>
          </p:cNvPr>
          <p:cNvCxnSpPr>
            <a:cxnSpLocks/>
          </p:cNvCxnSpPr>
          <p:nvPr/>
        </p:nvCxnSpPr>
        <p:spPr>
          <a:xfrm>
            <a:off x="8757648" y="3438515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3A234D0-2091-DD48-9FF4-30E64F319263}"/>
              </a:ext>
            </a:extLst>
          </p:cNvPr>
          <p:cNvCxnSpPr>
            <a:cxnSpLocks/>
          </p:cNvCxnSpPr>
          <p:nvPr/>
        </p:nvCxnSpPr>
        <p:spPr>
          <a:xfrm>
            <a:off x="9164736" y="2976218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FFAC80AF-0953-EE42-8ACB-784BFC9322F1}"/>
              </a:ext>
            </a:extLst>
          </p:cNvPr>
          <p:cNvCxnSpPr>
            <a:cxnSpLocks/>
          </p:cNvCxnSpPr>
          <p:nvPr/>
        </p:nvCxnSpPr>
        <p:spPr>
          <a:xfrm>
            <a:off x="10249326" y="2416716"/>
            <a:ext cx="326683" cy="38987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9E6443A8-C650-5B49-BEDB-A9C6F62FD578}"/>
              </a:ext>
            </a:extLst>
          </p:cNvPr>
          <p:cNvCxnSpPr>
            <a:cxnSpLocks/>
          </p:cNvCxnSpPr>
          <p:nvPr/>
        </p:nvCxnSpPr>
        <p:spPr>
          <a:xfrm flipH="1">
            <a:off x="8734691" y="1974032"/>
            <a:ext cx="1138134" cy="1527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E06305A-E4BA-D14A-AB1A-E9B8FF2F251A}"/>
              </a:ext>
            </a:extLst>
          </p:cNvPr>
          <p:cNvGrpSpPr/>
          <p:nvPr/>
        </p:nvGrpSpPr>
        <p:grpSpPr>
          <a:xfrm>
            <a:off x="9708922" y="1769299"/>
            <a:ext cx="347332" cy="361032"/>
            <a:chOff x="7912390" y="640593"/>
            <a:chExt cx="347332" cy="361032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EBCD6C1-A12F-424C-B96A-B6BDD56CFAE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3DB5988-A7A3-8347-9111-C25C907BB01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62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81D6D35-3577-A946-A896-170D23B9BFB9}"/>
              </a:ext>
            </a:extLst>
          </p:cNvPr>
          <p:cNvGrpSpPr/>
          <p:nvPr/>
        </p:nvGrpSpPr>
        <p:grpSpPr>
          <a:xfrm>
            <a:off x="9337857" y="2256747"/>
            <a:ext cx="347332" cy="361032"/>
            <a:chOff x="7912390" y="640593"/>
            <a:chExt cx="347332" cy="361032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4B3F1FB-BE8D-624D-9D3D-A58C9234393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86409C8-C584-D843-9323-EC190F22F8C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7548419-5A25-6449-AB89-50C753F64AA6}"/>
              </a:ext>
            </a:extLst>
          </p:cNvPr>
          <p:cNvGrpSpPr/>
          <p:nvPr/>
        </p:nvGrpSpPr>
        <p:grpSpPr>
          <a:xfrm>
            <a:off x="8966793" y="2744195"/>
            <a:ext cx="347332" cy="361032"/>
            <a:chOff x="7912390" y="640593"/>
            <a:chExt cx="347332" cy="361032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019373C-0127-6D40-A23F-04B7E722673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B7C9519-473B-DA40-9A64-4C0A0CEC6B7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15C6739-3994-AF45-8622-5005218534EB}"/>
              </a:ext>
            </a:extLst>
          </p:cNvPr>
          <p:cNvGrpSpPr/>
          <p:nvPr/>
        </p:nvGrpSpPr>
        <p:grpSpPr>
          <a:xfrm>
            <a:off x="8595729" y="3231642"/>
            <a:ext cx="347332" cy="361032"/>
            <a:chOff x="7912390" y="640593"/>
            <a:chExt cx="347332" cy="361032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8C0613BB-535F-894A-81C8-513DBFD8F7B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A8FDEF-2E40-4A47-8E5A-D86B62AFA83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A8148E51-5707-A04A-A90A-2137F767235E}"/>
              </a:ext>
            </a:extLst>
          </p:cNvPr>
          <p:cNvGrpSpPr/>
          <p:nvPr/>
        </p:nvGrpSpPr>
        <p:grpSpPr>
          <a:xfrm>
            <a:off x="10096869" y="2263703"/>
            <a:ext cx="347332" cy="361032"/>
            <a:chOff x="7912390" y="640593"/>
            <a:chExt cx="347332" cy="361032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BEA155F7-C82D-794A-9574-49C9F705FEFF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2AC9516-B499-E948-BE31-1DD6489B250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49D5163-99E2-544F-BF6B-DDE6C41DEF7D}"/>
              </a:ext>
            </a:extLst>
          </p:cNvPr>
          <p:cNvGrpSpPr/>
          <p:nvPr/>
        </p:nvGrpSpPr>
        <p:grpSpPr>
          <a:xfrm>
            <a:off x="10534433" y="2744195"/>
            <a:ext cx="347332" cy="361032"/>
            <a:chOff x="7912390" y="640593"/>
            <a:chExt cx="347332" cy="361032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FF42C2FC-9F71-FC4E-8AD9-FC4632F848A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8FB198F-F95F-5441-AC12-7B0DAA2694F3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276947B-1B68-6044-9E94-390ED933C668}"/>
              </a:ext>
            </a:extLst>
          </p:cNvPr>
          <p:cNvGrpSpPr/>
          <p:nvPr/>
        </p:nvGrpSpPr>
        <p:grpSpPr>
          <a:xfrm>
            <a:off x="9749537" y="2744195"/>
            <a:ext cx="347332" cy="361032"/>
            <a:chOff x="7912390" y="640593"/>
            <a:chExt cx="347332" cy="361032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A9843A6-B856-014D-978B-7D3505653FD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B4174F8-65AA-5C43-AA50-9B96FC532DFA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4EEA2815-90E3-E844-8515-FD260CE787C9}"/>
              </a:ext>
            </a:extLst>
          </p:cNvPr>
          <p:cNvGrpSpPr/>
          <p:nvPr/>
        </p:nvGrpSpPr>
        <p:grpSpPr>
          <a:xfrm>
            <a:off x="9347766" y="3231642"/>
            <a:ext cx="347332" cy="361032"/>
            <a:chOff x="7912390" y="640593"/>
            <a:chExt cx="347332" cy="361032"/>
          </a:xfrm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0B84CAF-65E7-BF43-8BCE-C6D2C036B1A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31B1123-3E64-F143-9711-DB3B57DF710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7F6F859-5FB2-7647-8472-472C37869B24}"/>
              </a:ext>
            </a:extLst>
          </p:cNvPr>
          <p:cNvGrpSpPr/>
          <p:nvPr/>
        </p:nvGrpSpPr>
        <p:grpSpPr>
          <a:xfrm>
            <a:off x="8957722" y="3738423"/>
            <a:ext cx="347332" cy="361032"/>
            <a:chOff x="7912390" y="640593"/>
            <a:chExt cx="347332" cy="361032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355C726-1626-0F45-A865-2E0DC18A5A8C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5E71055-C511-234E-A95A-2D8CF23CFBD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FD2FDFF-2B52-9C4B-A4B8-EB89E6CD1B1F}"/>
              </a:ext>
            </a:extLst>
          </p:cNvPr>
          <p:cNvGrpSpPr/>
          <p:nvPr/>
        </p:nvGrpSpPr>
        <p:grpSpPr>
          <a:xfrm>
            <a:off x="10114521" y="3231642"/>
            <a:ext cx="347332" cy="361032"/>
            <a:chOff x="7912390" y="640593"/>
            <a:chExt cx="347332" cy="36103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C17B4B6-3FAD-444F-BA05-9A5FF665A2C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1B1B5BE-1914-2B40-9924-85857135985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45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00026 0.519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二叉树排序查找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723227"/>
            <a:ext cx="5977410" cy="480131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Status </a:t>
            </a:r>
            <a:r>
              <a:rPr lang="en-US" altLang="zh-CN" dirty="0" err="1"/>
              <a:t>SearchBST</a:t>
            </a:r>
            <a:r>
              <a:rPr lang="en-US" altLang="zh-CN" dirty="0"/>
              <a:t>(</a:t>
            </a:r>
            <a:r>
              <a:rPr lang="en-US" altLang="zh-CN" dirty="0" err="1"/>
              <a:t>BiTree</a:t>
            </a:r>
            <a:r>
              <a:rPr lang="en-US" altLang="zh-CN" dirty="0"/>
              <a:t> T, int key, </a:t>
            </a:r>
            <a:r>
              <a:rPr lang="en-US" altLang="zh-CN" dirty="0" err="1"/>
              <a:t>BiTree</a:t>
            </a:r>
            <a:r>
              <a:rPr lang="en-US" altLang="zh-CN" dirty="0"/>
              <a:t> f, </a:t>
            </a:r>
            <a:r>
              <a:rPr lang="en-US" altLang="zh-CN" dirty="0" err="1"/>
              <a:t>BiTree</a:t>
            </a:r>
            <a:r>
              <a:rPr lang="en-US" altLang="zh-CN" dirty="0"/>
              <a:t> *p)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	if (!T)	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*p = f;  </a:t>
            </a:r>
          </a:p>
          <a:p>
            <a:r>
              <a:rPr lang="en-US" altLang="zh-CN" dirty="0"/>
              <a:t>		return FALSE; 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else if (key==T-&gt;data) 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*p = T;  </a:t>
            </a:r>
          </a:p>
          <a:p>
            <a:r>
              <a:rPr lang="en-US" altLang="zh-CN" dirty="0"/>
              <a:t>		return TRUE; </a:t>
            </a:r>
          </a:p>
          <a:p>
            <a:r>
              <a:rPr lang="en-US" altLang="zh-CN" dirty="0"/>
              <a:t>	} </a:t>
            </a:r>
          </a:p>
          <a:p>
            <a:r>
              <a:rPr lang="en-US" altLang="zh-CN" dirty="0"/>
              <a:t>	else if (key&lt;T-&gt;data) 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SearchBST</a:t>
            </a:r>
            <a:r>
              <a:rPr lang="en-US" altLang="zh-CN" dirty="0"/>
              <a:t>(T-&gt;</a:t>
            </a:r>
            <a:r>
              <a:rPr lang="en-US" altLang="zh-CN" dirty="0" err="1"/>
              <a:t>lchild</a:t>
            </a:r>
            <a:r>
              <a:rPr lang="en-US" altLang="zh-CN" dirty="0"/>
              <a:t>, key, T, p);</a:t>
            </a:r>
          </a:p>
          <a:p>
            <a:r>
              <a:rPr lang="en-US" altLang="zh-CN" dirty="0"/>
              <a:t>	else  </a:t>
            </a:r>
          </a:p>
          <a:p>
            <a:r>
              <a:rPr lang="en-US" altLang="zh-CN" dirty="0"/>
              <a:t>		return </a:t>
            </a:r>
            <a:r>
              <a:rPr lang="en-US" altLang="zh-CN" dirty="0" err="1"/>
              <a:t>SearchBST</a:t>
            </a:r>
            <a:r>
              <a:rPr lang="en-US" altLang="zh-CN" dirty="0"/>
              <a:t>(T-&gt;</a:t>
            </a:r>
            <a:r>
              <a:rPr lang="en-US" altLang="zh-CN" dirty="0" err="1"/>
              <a:t>rchild</a:t>
            </a:r>
            <a:r>
              <a:rPr lang="en-US" altLang="zh-CN" dirty="0"/>
              <a:t>, key, T, p);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64109" y="2321341"/>
            <a:ext cx="8342671" cy="31704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key=93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T-&gt;data=99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12682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8447149" y="1261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AEC69EF-E0FC-C34D-B9C2-EC5283F4D0C6}"/>
              </a:ext>
            </a:extLst>
          </p:cNvPr>
          <p:cNvCxnSpPr>
            <a:cxnSpLocks/>
          </p:cNvCxnSpPr>
          <p:nvPr/>
        </p:nvCxnSpPr>
        <p:spPr>
          <a:xfrm>
            <a:off x="9950869" y="1993955"/>
            <a:ext cx="218657" cy="28131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E2F9DDE9-B29E-DC41-876D-C971684F55A9}"/>
              </a:ext>
            </a:extLst>
          </p:cNvPr>
          <p:cNvCxnSpPr>
            <a:cxnSpLocks/>
          </p:cNvCxnSpPr>
          <p:nvPr/>
        </p:nvCxnSpPr>
        <p:spPr>
          <a:xfrm flipH="1">
            <a:off x="9906807" y="2415319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6F489EC4-EFE5-4E42-8F98-AE99744B5105}"/>
              </a:ext>
            </a:extLst>
          </p:cNvPr>
          <p:cNvCxnSpPr>
            <a:cxnSpLocks/>
          </p:cNvCxnSpPr>
          <p:nvPr/>
        </p:nvCxnSpPr>
        <p:spPr>
          <a:xfrm flipH="1">
            <a:off x="10404768" y="2805555"/>
            <a:ext cx="361913" cy="44656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F3A0462E-202A-6D46-B88E-7345F4C57E0D}"/>
              </a:ext>
            </a:extLst>
          </p:cNvPr>
          <p:cNvCxnSpPr>
            <a:cxnSpLocks/>
          </p:cNvCxnSpPr>
          <p:nvPr/>
        </p:nvCxnSpPr>
        <p:spPr>
          <a:xfrm>
            <a:off x="8768699" y="3392443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F4D749DD-C6B1-BB45-8B96-57DEBFF142B9}"/>
              </a:ext>
            </a:extLst>
          </p:cNvPr>
          <p:cNvCxnSpPr>
            <a:cxnSpLocks/>
          </p:cNvCxnSpPr>
          <p:nvPr/>
        </p:nvCxnSpPr>
        <p:spPr>
          <a:xfrm>
            <a:off x="9175787" y="2930146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CAF3915D-475F-4149-94D3-2847EE584E5C}"/>
              </a:ext>
            </a:extLst>
          </p:cNvPr>
          <p:cNvCxnSpPr>
            <a:cxnSpLocks/>
          </p:cNvCxnSpPr>
          <p:nvPr/>
        </p:nvCxnSpPr>
        <p:spPr>
          <a:xfrm>
            <a:off x="10260377" y="2370644"/>
            <a:ext cx="326683" cy="389877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817397C6-C312-0645-8B27-792F98FAFF36}"/>
              </a:ext>
            </a:extLst>
          </p:cNvPr>
          <p:cNvCxnSpPr>
            <a:cxnSpLocks/>
          </p:cNvCxnSpPr>
          <p:nvPr/>
        </p:nvCxnSpPr>
        <p:spPr>
          <a:xfrm flipH="1">
            <a:off x="8745742" y="1927960"/>
            <a:ext cx="1138134" cy="1527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63BB2CD-C47B-A145-A0BD-70F5E801F8FB}"/>
              </a:ext>
            </a:extLst>
          </p:cNvPr>
          <p:cNvGrpSpPr/>
          <p:nvPr/>
        </p:nvGrpSpPr>
        <p:grpSpPr>
          <a:xfrm>
            <a:off x="9719973" y="1723227"/>
            <a:ext cx="347332" cy="361032"/>
            <a:chOff x="7912390" y="640593"/>
            <a:chExt cx="347332" cy="361032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0D954AF-7DE6-F44E-B663-14E0863D8784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90BCF0D-3681-F34A-A6F3-A2425A2F6CE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62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0BEBB58-10D0-9D46-8C0B-C8F7D27E86E8}"/>
              </a:ext>
            </a:extLst>
          </p:cNvPr>
          <p:cNvGrpSpPr/>
          <p:nvPr/>
        </p:nvGrpSpPr>
        <p:grpSpPr>
          <a:xfrm>
            <a:off x="9348908" y="2210675"/>
            <a:ext cx="347332" cy="361032"/>
            <a:chOff x="7912390" y="640593"/>
            <a:chExt cx="347332" cy="361032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8C634216-C102-8449-A3A1-F6D9BD24E84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E11D3403-4665-9945-9935-839D7026E250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84B150B-7B01-9744-9FD0-4F94DB4B9FCB}"/>
              </a:ext>
            </a:extLst>
          </p:cNvPr>
          <p:cNvGrpSpPr/>
          <p:nvPr/>
        </p:nvGrpSpPr>
        <p:grpSpPr>
          <a:xfrm>
            <a:off x="8977844" y="2698123"/>
            <a:ext cx="347332" cy="361032"/>
            <a:chOff x="7912390" y="640593"/>
            <a:chExt cx="347332" cy="361032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BFD47EB-233F-FD4C-9450-E2C83FF6F3E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C6D6E55-7B47-F443-A0E9-F2C2AE42373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3EAE5F50-46AD-3C49-898E-1FC880397A1C}"/>
              </a:ext>
            </a:extLst>
          </p:cNvPr>
          <p:cNvGrpSpPr/>
          <p:nvPr/>
        </p:nvGrpSpPr>
        <p:grpSpPr>
          <a:xfrm>
            <a:off x="8606780" y="3185570"/>
            <a:ext cx="347332" cy="361032"/>
            <a:chOff x="7912390" y="640593"/>
            <a:chExt cx="347332" cy="361032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74AC2A85-1F57-F646-B03F-B1CA82108F2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369915D-BE08-B740-841A-BE22F0426BA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A63D2BE-2BBA-8D4F-A7D1-FD381BD5A87B}"/>
              </a:ext>
            </a:extLst>
          </p:cNvPr>
          <p:cNvGrpSpPr/>
          <p:nvPr/>
        </p:nvGrpSpPr>
        <p:grpSpPr>
          <a:xfrm>
            <a:off x="10107920" y="2217631"/>
            <a:ext cx="347332" cy="361032"/>
            <a:chOff x="7912390" y="640593"/>
            <a:chExt cx="347332" cy="361032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3AAE04F3-6EF5-704A-B0C8-F20F2AA9AF61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DF8ED98-469B-8D4E-966B-4D72EFAF706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63375E4-5103-AB44-81FF-F44F8E994647}"/>
              </a:ext>
            </a:extLst>
          </p:cNvPr>
          <p:cNvGrpSpPr/>
          <p:nvPr/>
        </p:nvGrpSpPr>
        <p:grpSpPr>
          <a:xfrm>
            <a:off x="10545484" y="2698123"/>
            <a:ext cx="347332" cy="361032"/>
            <a:chOff x="7912390" y="640593"/>
            <a:chExt cx="347332" cy="361032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E79B1622-DA98-114C-93D5-1A0DAB337D7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79E7C923-02F3-D445-83A3-A674D192FD6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1D126ED-D857-DD4C-9491-5DC11351F621}"/>
              </a:ext>
            </a:extLst>
          </p:cNvPr>
          <p:cNvGrpSpPr/>
          <p:nvPr/>
        </p:nvGrpSpPr>
        <p:grpSpPr>
          <a:xfrm>
            <a:off x="9760588" y="2698123"/>
            <a:ext cx="347332" cy="361032"/>
            <a:chOff x="7912390" y="640593"/>
            <a:chExt cx="347332" cy="361032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086B3B4-17D0-E641-99B7-290C6BC6F977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2F0F5155-3D80-0849-9DFE-54C26430021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1365C1CE-B0F3-BB40-B3DB-DF8C6EC4D499}"/>
              </a:ext>
            </a:extLst>
          </p:cNvPr>
          <p:cNvGrpSpPr/>
          <p:nvPr/>
        </p:nvGrpSpPr>
        <p:grpSpPr>
          <a:xfrm>
            <a:off x="9358817" y="3185570"/>
            <a:ext cx="347332" cy="361032"/>
            <a:chOff x="7912390" y="640593"/>
            <a:chExt cx="347332" cy="361032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70AEBE40-B778-7144-9608-628CB197523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FBAB57E2-6FC6-AC4F-9637-E0AB1DF3A13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F8EFE28-BACC-2E4F-96B2-708B27FF1908}"/>
              </a:ext>
            </a:extLst>
          </p:cNvPr>
          <p:cNvGrpSpPr/>
          <p:nvPr/>
        </p:nvGrpSpPr>
        <p:grpSpPr>
          <a:xfrm>
            <a:off x="8968773" y="3692351"/>
            <a:ext cx="347332" cy="361032"/>
            <a:chOff x="7912390" y="640593"/>
            <a:chExt cx="347332" cy="361032"/>
          </a:xfrm>
        </p:grpSpPr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FA2F00AA-5604-4E40-9234-D6C2B992603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865D96F3-DCCA-BD4C-9638-6C70C5E0B41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200B14D6-8914-D446-AA06-CDFE3826E26F}"/>
              </a:ext>
            </a:extLst>
          </p:cNvPr>
          <p:cNvGrpSpPr/>
          <p:nvPr/>
        </p:nvGrpSpPr>
        <p:grpSpPr>
          <a:xfrm>
            <a:off x="10125572" y="3185570"/>
            <a:ext cx="347332" cy="361032"/>
            <a:chOff x="7912390" y="640593"/>
            <a:chExt cx="347332" cy="361032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D923CC14-70F8-1F40-AAF9-5F7138C6BFF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708F3DAD-59AA-7B49-BC65-3EB0AC810EF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2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00026 0.438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顺序表元素删除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403187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ListDelete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i,ElemType</a:t>
            </a:r>
            <a:r>
              <a:rPr lang="en-US" altLang="zh-CN" sz="1600" dirty="0"/>
              <a:t> *e)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k;</a:t>
            </a:r>
          </a:p>
          <a:p>
            <a:r>
              <a:rPr lang="en-US" altLang="zh-CN" sz="1600" dirty="0"/>
              <a:t>	if (L-&gt;length==0)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 ||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&gt;L-&gt;length)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*e=L-&gt;data[i-1];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&lt;L-&gt;length)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for(k=</a:t>
            </a:r>
            <a:r>
              <a:rPr lang="en-US" altLang="zh-CN" sz="1600" dirty="0" err="1"/>
              <a:t>i;k</a:t>
            </a:r>
            <a:r>
              <a:rPr lang="en-US" altLang="zh-CN" sz="1600" dirty="0"/>
              <a:t>&lt;L-&gt;</a:t>
            </a:r>
            <a:r>
              <a:rPr lang="en-US" altLang="zh-CN" sz="1600" dirty="0" err="1"/>
              <a:t>length;k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	L-&gt;data[k-1]=L-&gt;data[k];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L-&gt;length--;</a:t>
            </a:r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4" y="3480073"/>
            <a:ext cx="8082498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e=8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L-&gt;length=7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480782" y="626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4" name="同侧圆角矩形 23">
            <a:extLst>
              <a:ext uri="{FF2B5EF4-FFF2-40B4-BE49-F238E27FC236}">
                <a16:creationId xmlns:a16="http://schemas.microsoft.com/office/drawing/2014/main" id="{539E9387-0A1C-A24B-A6A7-9D1CC2645428}"/>
              </a:ext>
            </a:extLst>
          </p:cNvPr>
          <p:cNvSpPr/>
          <p:nvPr/>
        </p:nvSpPr>
        <p:spPr>
          <a:xfrm rot="10800000">
            <a:off x="9665979" y="1161066"/>
            <a:ext cx="105029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8BFC83B-3ED5-744F-9C15-41F4E19DC9D9}"/>
              </a:ext>
            </a:extLst>
          </p:cNvPr>
          <p:cNvSpPr/>
          <p:nvPr/>
        </p:nvSpPr>
        <p:spPr>
          <a:xfrm>
            <a:off x="6606411" y="121788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6974900-308D-FB4E-A7FB-B54C00EA53B2}"/>
              </a:ext>
            </a:extLst>
          </p:cNvPr>
          <p:cNvSpPr/>
          <p:nvPr/>
        </p:nvSpPr>
        <p:spPr>
          <a:xfrm>
            <a:off x="7039399" y="121788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B2EF157-7941-6746-A7A1-F78565524F54}"/>
              </a:ext>
            </a:extLst>
          </p:cNvPr>
          <p:cNvSpPr/>
          <p:nvPr/>
        </p:nvSpPr>
        <p:spPr>
          <a:xfrm>
            <a:off x="7930766" y="1217889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同侧圆角矩形 27">
            <a:extLst>
              <a:ext uri="{FF2B5EF4-FFF2-40B4-BE49-F238E27FC236}">
                <a16:creationId xmlns:a16="http://schemas.microsoft.com/office/drawing/2014/main" id="{5250D8AA-2DBD-A649-8781-E094A4E69C4C}"/>
              </a:ext>
            </a:extLst>
          </p:cNvPr>
          <p:cNvSpPr/>
          <p:nvPr/>
        </p:nvSpPr>
        <p:spPr>
          <a:xfrm rot="10800000">
            <a:off x="6554188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同侧圆角矩形 28">
            <a:extLst>
              <a:ext uri="{FF2B5EF4-FFF2-40B4-BE49-F238E27FC236}">
                <a16:creationId xmlns:a16="http://schemas.microsoft.com/office/drawing/2014/main" id="{263D87AF-7B6C-9843-A134-9CD0FC6432C2}"/>
              </a:ext>
            </a:extLst>
          </p:cNvPr>
          <p:cNvSpPr/>
          <p:nvPr/>
        </p:nvSpPr>
        <p:spPr>
          <a:xfrm rot="10800000">
            <a:off x="6998304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同侧圆角矩形 29">
            <a:extLst>
              <a:ext uri="{FF2B5EF4-FFF2-40B4-BE49-F238E27FC236}">
                <a16:creationId xmlns:a16="http://schemas.microsoft.com/office/drawing/2014/main" id="{896DA25D-F7B7-A643-A1FC-02B224BF01C9}"/>
              </a:ext>
            </a:extLst>
          </p:cNvPr>
          <p:cNvSpPr/>
          <p:nvPr/>
        </p:nvSpPr>
        <p:spPr>
          <a:xfrm rot="10800000">
            <a:off x="7439773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同侧圆角矩形 30">
            <a:extLst>
              <a:ext uri="{FF2B5EF4-FFF2-40B4-BE49-F238E27FC236}">
                <a16:creationId xmlns:a16="http://schemas.microsoft.com/office/drawing/2014/main" id="{67523176-63D2-9A4E-B63B-9EAA4BBAB6F4}"/>
              </a:ext>
            </a:extLst>
          </p:cNvPr>
          <p:cNvSpPr/>
          <p:nvPr/>
        </p:nvSpPr>
        <p:spPr>
          <a:xfrm rot="10800000">
            <a:off x="7883889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同侧圆角矩形 31">
            <a:extLst>
              <a:ext uri="{FF2B5EF4-FFF2-40B4-BE49-F238E27FC236}">
                <a16:creationId xmlns:a16="http://schemas.microsoft.com/office/drawing/2014/main" id="{64BF9768-2F26-1B49-90CE-27381C10D800}"/>
              </a:ext>
            </a:extLst>
          </p:cNvPr>
          <p:cNvSpPr/>
          <p:nvPr/>
        </p:nvSpPr>
        <p:spPr>
          <a:xfrm rot="10800000">
            <a:off x="8337635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161F3F9-E6AB-1C40-8F6B-6603F8BEC4F1}"/>
              </a:ext>
            </a:extLst>
          </p:cNvPr>
          <p:cNvSpPr/>
          <p:nvPr/>
        </p:nvSpPr>
        <p:spPr>
          <a:xfrm>
            <a:off x="8384416" y="121956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B244345-FBC1-0542-8D45-9F55777488E2}"/>
              </a:ext>
            </a:extLst>
          </p:cNvPr>
          <p:cNvSpPr/>
          <p:nvPr/>
        </p:nvSpPr>
        <p:spPr>
          <a:xfrm>
            <a:off x="9273242" y="1208644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同侧圆角矩形 34">
            <a:extLst>
              <a:ext uri="{FF2B5EF4-FFF2-40B4-BE49-F238E27FC236}">
                <a16:creationId xmlns:a16="http://schemas.microsoft.com/office/drawing/2014/main" id="{DB43841E-3D23-AE45-9B8B-5949724A839F}"/>
              </a:ext>
            </a:extLst>
          </p:cNvPr>
          <p:cNvSpPr/>
          <p:nvPr/>
        </p:nvSpPr>
        <p:spPr>
          <a:xfrm rot="10800000">
            <a:off x="8782249" y="116360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同侧圆角矩形 35">
            <a:extLst>
              <a:ext uri="{FF2B5EF4-FFF2-40B4-BE49-F238E27FC236}">
                <a16:creationId xmlns:a16="http://schemas.microsoft.com/office/drawing/2014/main" id="{F6619CE9-F4CC-D842-ACD8-8431D3B26ADD}"/>
              </a:ext>
            </a:extLst>
          </p:cNvPr>
          <p:cNvSpPr/>
          <p:nvPr/>
        </p:nvSpPr>
        <p:spPr>
          <a:xfrm rot="10800000">
            <a:off x="9226365" y="116360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66F6358-D6DB-BB42-A59E-47189391D3DB}"/>
              </a:ext>
            </a:extLst>
          </p:cNvPr>
          <p:cNvSpPr txBox="1"/>
          <p:nvPr/>
        </p:nvSpPr>
        <p:spPr>
          <a:xfrm>
            <a:off x="9689137" y="1284715"/>
            <a:ext cx="1027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空闲空间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0CCE2A1-ED08-0D49-BDBC-54CD725B0AFB}"/>
              </a:ext>
            </a:extLst>
          </p:cNvPr>
          <p:cNvSpPr/>
          <p:nvPr/>
        </p:nvSpPr>
        <p:spPr>
          <a:xfrm>
            <a:off x="7488112" y="121660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78D28F3-0D57-0749-AC22-F4DB4DAEC599}"/>
              </a:ext>
            </a:extLst>
          </p:cNvPr>
          <p:cNvSpPr/>
          <p:nvPr/>
        </p:nvSpPr>
        <p:spPr>
          <a:xfrm>
            <a:off x="8828230" y="1219133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81F0274-1639-3D4F-AD9D-D06B854AFF0B}"/>
              </a:ext>
            </a:extLst>
          </p:cNvPr>
          <p:cNvSpPr/>
          <p:nvPr/>
        </p:nvSpPr>
        <p:spPr>
          <a:xfrm>
            <a:off x="6627562" y="1890220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3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00091 0.25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二叉排序树插入</a:t>
            </a:r>
          </a:p>
        </p:txBody>
      </p:sp>
    </p:spTree>
    <p:extLst>
      <p:ext uri="{BB962C8B-B14F-4D97-AF65-F5344CB8AC3E}">
        <p14:creationId xmlns:p14="http://schemas.microsoft.com/office/powerpoint/2010/main" val="28959400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23756DE4-8F76-7B43-92AA-59300D05E50E}"/>
              </a:ext>
            </a:extLst>
          </p:cNvPr>
          <p:cNvCxnSpPr>
            <a:cxnSpLocks/>
          </p:cNvCxnSpPr>
          <p:nvPr/>
        </p:nvCxnSpPr>
        <p:spPr>
          <a:xfrm flipH="1">
            <a:off x="7985428" y="3429000"/>
            <a:ext cx="447296" cy="5927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8B04E73B-2BC6-F04C-BAEF-5F7D8A45E068}"/>
              </a:ext>
            </a:extLst>
          </p:cNvPr>
          <p:cNvCxnSpPr>
            <a:cxnSpLocks/>
          </p:cNvCxnSpPr>
          <p:nvPr/>
        </p:nvCxnSpPr>
        <p:spPr>
          <a:xfrm flipH="1">
            <a:off x="8363244" y="2925764"/>
            <a:ext cx="447296" cy="5927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1C66BBA2-3F0F-3B46-AEFE-94738BBE718C}"/>
              </a:ext>
            </a:extLst>
          </p:cNvPr>
          <p:cNvCxnSpPr>
            <a:cxnSpLocks/>
          </p:cNvCxnSpPr>
          <p:nvPr/>
        </p:nvCxnSpPr>
        <p:spPr>
          <a:xfrm>
            <a:off x="9545887" y="2999324"/>
            <a:ext cx="383052" cy="4187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二叉树排序插入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723227"/>
            <a:ext cx="5977410" cy="49244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InsertBST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*T, int key) </a:t>
            </a:r>
          </a:p>
          <a:p>
            <a:r>
              <a:rPr lang="en-US" altLang="zh-CN" sz="1600" dirty="0"/>
              <a:t>{ 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p,s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if (!</a:t>
            </a:r>
            <a:r>
              <a:rPr lang="en-US" altLang="zh-CN" sz="1600" dirty="0" err="1"/>
              <a:t>SearchBST</a:t>
            </a:r>
            <a:r>
              <a:rPr lang="en-US" altLang="zh-CN" sz="1600" dirty="0"/>
              <a:t>(*T, key, NULL, &amp;p))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s = (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)malloc(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BiTNode</a:t>
            </a:r>
            <a:r>
              <a:rPr lang="en-US" altLang="zh-CN" sz="1600" dirty="0"/>
              <a:t>));</a:t>
            </a:r>
          </a:p>
          <a:p>
            <a:r>
              <a:rPr lang="en-US" altLang="zh-CN" sz="1600" dirty="0"/>
              <a:t>		s-&gt;data = key;  </a:t>
            </a:r>
          </a:p>
          <a:p>
            <a:r>
              <a:rPr lang="en-US" altLang="zh-CN" sz="1600" dirty="0"/>
              <a:t>		s-&gt;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 = s-&gt;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 = NULL;  </a:t>
            </a:r>
          </a:p>
          <a:p>
            <a:r>
              <a:rPr lang="en-US" altLang="zh-CN" sz="1600" dirty="0"/>
              <a:t>		if (!p) </a:t>
            </a:r>
          </a:p>
          <a:p>
            <a:r>
              <a:rPr lang="en-US" altLang="zh-CN" sz="1600" dirty="0"/>
              <a:t>			*T = s;	</a:t>
            </a:r>
          </a:p>
          <a:p>
            <a:r>
              <a:rPr lang="en-US" altLang="zh-CN" sz="1600" dirty="0"/>
              <a:t>		else if (key&lt;p-&gt;data) </a:t>
            </a:r>
          </a:p>
          <a:p>
            <a:r>
              <a:rPr lang="en-US" altLang="zh-CN" sz="1600" dirty="0"/>
              <a:t>			p-&gt;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 = s;</a:t>
            </a:r>
          </a:p>
          <a:p>
            <a:r>
              <a:rPr lang="en-US" altLang="zh-CN" sz="1600" dirty="0"/>
              <a:t>		else </a:t>
            </a:r>
          </a:p>
          <a:p>
            <a:r>
              <a:rPr lang="en-US" altLang="zh-CN" sz="1600" dirty="0"/>
              <a:t>			p-&gt;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 = s;</a:t>
            </a:r>
          </a:p>
          <a:p>
            <a:r>
              <a:rPr lang="en-US" altLang="zh-CN" sz="1600" dirty="0"/>
              <a:t>		return TRUE;</a:t>
            </a:r>
          </a:p>
          <a:p>
            <a:r>
              <a:rPr lang="en-US" altLang="zh-CN" sz="1600" dirty="0"/>
              <a:t>	} </a:t>
            </a:r>
          </a:p>
          <a:p>
            <a:r>
              <a:rPr lang="en-US" altLang="zh-CN" sz="1600" dirty="0"/>
              <a:t>	else </a:t>
            </a:r>
          </a:p>
          <a:p>
            <a:r>
              <a:rPr lang="en-US" altLang="zh-CN" sz="1600" dirty="0"/>
              <a:t>		return FALSE;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12682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484139" y="12751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126E04D-83A2-C348-9278-450D1D2E6D7D}"/>
              </a:ext>
            </a:extLst>
          </p:cNvPr>
          <p:cNvCxnSpPr>
            <a:cxnSpLocks/>
          </p:cNvCxnSpPr>
          <p:nvPr/>
        </p:nvCxnSpPr>
        <p:spPr>
          <a:xfrm flipH="1">
            <a:off x="9156450" y="2983448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98924750-3679-4C4C-A728-7F349203D4B3}"/>
              </a:ext>
            </a:extLst>
          </p:cNvPr>
          <p:cNvCxnSpPr>
            <a:cxnSpLocks/>
          </p:cNvCxnSpPr>
          <p:nvPr/>
        </p:nvCxnSpPr>
        <p:spPr>
          <a:xfrm flipH="1">
            <a:off x="9540244" y="3467352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D7C77AE3-9559-764C-BA61-415CDBAE9F2E}"/>
              </a:ext>
            </a:extLst>
          </p:cNvPr>
          <p:cNvCxnSpPr>
            <a:cxnSpLocks/>
          </p:cNvCxnSpPr>
          <p:nvPr/>
        </p:nvCxnSpPr>
        <p:spPr>
          <a:xfrm>
            <a:off x="8018342" y="3960572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3982D817-0238-774B-ACD6-226D0384217A}"/>
              </a:ext>
            </a:extLst>
          </p:cNvPr>
          <p:cNvCxnSpPr>
            <a:cxnSpLocks/>
          </p:cNvCxnSpPr>
          <p:nvPr/>
        </p:nvCxnSpPr>
        <p:spPr>
          <a:xfrm>
            <a:off x="8425430" y="3498275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3F57F15-4301-234E-90DC-493703F4C64A}"/>
              </a:ext>
            </a:extLst>
          </p:cNvPr>
          <p:cNvCxnSpPr>
            <a:cxnSpLocks/>
          </p:cNvCxnSpPr>
          <p:nvPr/>
        </p:nvCxnSpPr>
        <p:spPr>
          <a:xfrm>
            <a:off x="9130349" y="2503042"/>
            <a:ext cx="382547" cy="4328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38C14536-5D07-CF4A-83EF-CCBB475ACF4E}"/>
              </a:ext>
            </a:extLst>
          </p:cNvPr>
          <p:cNvCxnSpPr>
            <a:cxnSpLocks/>
          </p:cNvCxnSpPr>
          <p:nvPr/>
        </p:nvCxnSpPr>
        <p:spPr>
          <a:xfrm flipH="1">
            <a:off x="8740803" y="2428596"/>
            <a:ext cx="447296" cy="5927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3DE1A0E-0487-C742-AA61-B4BAC0D37841}"/>
              </a:ext>
            </a:extLst>
          </p:cNvPr>
          <p:cNvGrpSpPr/>
          <p:nvPr/>
        </p:nvGrpSpPr>
        <p:grpSpPr>
          <a:xfrm>
            <a:off x="8969616" y="2291356"/>
            <a:ext cx="347332" cy="361032"/>
            <a:chOff x="7912390" y="640593"/>
            <a:chExt cx="347332" cy="361032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206500A-4362-604C-95A2-B7C787FDE1A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5680027-6516-D04A-B389-69A84F97F1D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62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423697D-BFCD-7944-8C36-3BF72D060AE6}"/>
              </a:ext>
            </a:extLst>
          </p:cNvPr>
          <p:cNvGrpSpPr/>
          <p:nvPr/>
        </p:nvGrpSpPr>
        <p:grpSpPr>
          <a:xfrm>
            <a:off x="8598551" y="2778804"/>
            <a:ext cx="347332" cy="361032"/>
            <a:chOff x="7912390" y="640593"/>
            <a:chExt cx="347332" cy="36103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12D0365-0CBE-144B-B36D-F06A1D5BF64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F82596A-4989-B146-82D0-17060DA761D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93636CA-F854-274F-BF6E-9D4B462319EE}"/>
              </a:ext>
            </a:extLst>
          </p:cNvPr>
          <p:cNvGrpSpPr/>
          <p:nvPr/>
        </p:nvGrpSpPr>
        <p:grpSpPr>
          <a:xfrm>
            <a:off x="8227487" y="3266252"/>
            <a:ext cx="347332" cy="361032"/>
            <a:chOff x="7912390" y="640593"/>
            <a:chExt cx="347332" cy="36103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6856FB-46AA-A148-A49A-A65D2140ED9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4161723-F21E-6E49-BD3F-A6AFEF37EE4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79E3FEA-6CB7-3D49-B9BB-724ED2471552}"/>
              </a:ext>
            </a:extLst>
          </p:cNvPr>
          <p:cNvGrpSpPr/>
          <p:nvPr/>
        </p:nvGrpSpPr>
        <p:grpSpPr>
          <a:xfrm>
            <a:off x="7856423" y="3753699"/>
            <a:ext cx="347332" cy="361032"/>
            <a:chOff x="7912390" y="640593"/>
            <a:chExt cx="347332" cy="361032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F2FF710-9389-0C4E-BF68-058218E0509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60FFE4C-012F-FB4C-B9C3-43839215D1D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869B2F7-61AB-F34B-A719-07227627E4F8}"/>
              </a:ext>
            </a:extLst>
          </p:cNvPr>
          <p:cNvGrpSpPr/>
          <p:nvPr/>
        </p:nvGrpSpPr>
        <p:grpSpPr>
          <a:xfrm>
            <a:off x="9357563" y="2785760"/>
            <a:ext cx="347332" cy="361032"/>
            <a:chOff x="7912390" y="640593"/>
            <a:chExt cx="347332" cy="361032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71E21E67-97E6-004F-BA82-1788D3CE7573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724B2B0-3D74-584F-A021-0E7C716EE5DB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F182678-97BB-2548-A233-95D5AFFC88B1}"/>
              </a:ext>
            </a:extLst>
          </p:cNvPr>
          <p:cNvGrpSpPr/>
          <p:nvPr/>
        </p:nvGrpSpPr>
        <p:grpSpPr>
          <a:xfrm>
            <a:off x="9795127" y="3266252"/>
            <a:ext cx="347332" cy="361032"/>
            <a:chOff x="7912390" y="640593"/>
            <a:chExt cx="347332" cy="361032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A202C7B-7AC7-4541-A234-4C37CC308A8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75486DF-5283-2E44-9AEE-2EA854AA2FF3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8CDA71B-FF72-5D4A-9DBA-11EBA8C6ED80}"/>
              </a:ext>
            </a:extLst>
          </p:cNvPr>
          <p:cNvGrpSpPr/>
          <p:nvPr/>
        </p:nvGrpSpPr>
        <p:grpSpPr>
          <a:xfrm>
            <a:off x="9010231" y="3266252"/>
            <a:ext cx="347332" cy="361032"/>
            <a:chOff x="7912390" y="640593"/>
            <a:chExt cx="347332" cy="36103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6AA53EE-6A0B-EF44-A0E1-B9A87FF6546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8897322-E18C-ED4F-B42E-5DA4BE4BEB4F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9B4B7BA-DDE5-6C46-BEF4-5AA638FD6628}"/>
              </a:ext>
            </a:extLst>
          </p:cNvPr>
          <p:cNvGrpSpPr/>
          <p:nvPr/>
        </p:nvGrpSpPr>
        <p:grpSpPr>
          <a:xfrm>
            <a:off x="8608460" y="3753699"/>
            <a:ext cx="347332" cy="361032"/>
            <a:chOff x="7912390" y="640593"/>
            <a:chExt cx="347332" cy="36103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1C3C168-B052-7949-95E4-4CDFDA33708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6CC5C8A-5A96-B146-A3B8-66194218124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8B0B002-14DF-9A44-A247-59732BC349F0}"/>
              </a:ext>
            </a:extLst>
          </p:cNvPr>
          <p:cNvGrpSpPr/>
          <p:nvPr/>
        </p:nvGrpSpPr>
        <p:grpSpPr>
          <a:xfrm>
            <a:off x="8218416" y="4260480"/>
            <a:ext cx="347332" cy="361032"/>
            <a:chOff x="7912390" y="640593"/>
            <a:chExt cx="347332" cy="36103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A13D361-C3F0-AC45-B7DA-939EEB6356B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34ED8EAB-B8AE-484A-A93C-30CAD437AB0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B6E2D24C-9530-C243-B14D-0FD514D62DE8}"/>
              </a:ext>
            </a:extLst>
          </p:cNvPr>
          <p:cNvGrpSpPr/>
          <p:nvPr/>
        </p:nvGrpSpPr>
        <p:grpSpPr>
          <a:xfrm>
            <a:off x="9375215" y="3753699"/>
            <a:ext cx="347332" cy="361032"/>
            <a:chOff x="7912390" y="640593"/>
            <a:chExt cx="347332" cy="361032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02362EA-FB19-A243-BC02-A1D6FE12C5D6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AB284FA-6034-BC48-AF16-7247AFC59D8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211BFF-41B2-0145-9D54-CF68AA340D34}"/>
              </a:ext>
            </a:extLst>
          </p:cNvPr>
          <p:cNvSpPr/>
          <p:nvPr/>
        </p:nvSpPr>
        <p:spPr>
          <a:xfrm>
            <a:off x="7484139" y="1750199"/>
            <a:ext cx="28921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数据插入：62,88,58,47,35,73,51,99,37,93</a:t>
            </a:r>
          </a:p>
        </p:txBody>
      </p:sp>
    </p:spTree>
    <p:extLst>
      <p:ext uri="{BB962C8B-B14F-4D97-AF65-F5344CB8AC3E}">
        <p14:creationId xmlns:p14="http://schemas.microsoft.com/office/powerpoint/2010/main" val="237147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二叉排序树删除</a:t>
            </a:r>
          </a:p>
        </p:txBody>
      </p:sp>
    </p:spTree>
    <p:extLst>
      <p:ext uri="{BB962C8B-B14F-4D97-AF65-F5344CB8AC3E}">
        <p14:creationId xmlns:p14="http://schemas.microsoft.com/office/powerpoint/2010/main" val="16343626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二叉树排序删除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334607"/>
            <a:ext cx="4799381" cy="550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Delete(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*p)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q,s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if((*p)-&gt;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==NULL) {</a:t>
            </a:r>
          </a:p>
          <a:p>
            <a:r>
              <a:rPr lang="en-US" altLang="zh-CN" sz="1600" dirty="0"/>
              <a:t>		q=*p; *p=(*p)-&gt;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 free(q);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else if((*p)-&gt;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==NULL)	{</a:t>
            </a:r>
          </a:p>
          <a:p>
            <a:r>
              <a:rPr lang="en-US" altLang="zh-CN" sz="1600" dirty="0"/>
              <a:t>		q=*p; *p=(*p)-&gt;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 free(q);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else {</a:t>
            </a:r>
          </a:p>
          <a:p>
            <a:r>
              <a:rPr lang="en-US" altLang="zh-CN" sz="1600" dirty="0"/>
              <a:t>		q=*p; s=(*p)-&gt;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while(s-&gt;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			q=s; s=s-&gt;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	(*p)-&gt;data=s-&gt;data;</a:t>
            </a:r>
          </a:p>
          <a:p>
            <a:r>
              <a:rPr lang="en-US" altLang="zh-CN" sz="1600" dirty="0"/>
              <a:t>		if(q!=*p)</a:t>
            </a:r>
          </a:p>
          <a:p>
            <a:r>
              <a:rPr lang="en-US" altLang="zh-CN" sz="1600" dirty="0"/>
              <a:t>			q-&gt;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=s-&gt;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else</a:t>
            </a:r>
          </a:p>
          <a:p>
            <a:r>
              <a:rPr lang="en-US" altLang="zh-CN" sz="1600" dirty="0"/>
              <a:t>			q-&gt;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=s-&gt;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free(s);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TRUE;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9253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8412672" y="9253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EEC82987-A7C5-4541-99B2-1E178C608252}"/>
              </a:ext>
            </a:extLst>
          </p:cNvPr>
          <p:cNvCxnSpPr>
            <a:cxnSpLocks/>
          </p:cNvCxnSpPr>
          <p:nvPr/>
        </p:nvCxnSpPr>
        <p:spPr>
          <a:xfrm>
            <a:off x="9933698" y="2740019"/>
            <a:ext cx="763090" cy="490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25F83CF1-778C-EA42-B710-696E022E6F91}"/>
              </a:ext>
            </a:extLst>
          </p:cNvPr>
          <p:cNvCxnSpPr>
            <a:cxnSpLocks/>
          </p:cNvCxnSpPr>
          <p:nvPr/>
        </p:nvCxnSpPr>
        <p:spPr>
          <a:xfrm flipH="1">
            <a:off x="9175616" y="2690170"/>
            <a:ext cx="690104" cy="4728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918DF1E3-CE92-A542-A49D-624001E3CF86}"/>
              </a:ext>
            </a:extLst>
          </p:cNvPr>
          <p:cNvCxnSpPr>
            <a:cxnSpLocks/>
          </p:cNvCxnSpPr>
          <p:nvPr/>
        </p:nvCxnSpPr>
        <p:spPr>
          <a:xfrm flipH="1">
            <a:off x="9834179" y="2203339"/>
            <a:ext cx="669174" cy="5528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0CDC1C29-2391-BA4A-B3A3-47DB496C6726}"/>
              </a:ext>
            </a:extLst>
          </p:cNvPr>
          <p:cNvCxnSpPr>
            <a:cxnSpLocks/>
          </p:cNvCxnSpPr>
          <p:nvPr/>
        </p:nvCxnSpPr>
        <p:spPr>
          <a:xfrm>
            <a:off x="10715900" y="3215395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4BB96D-3F39-4643-A2E8-9CFF34604FE9}"/>
              </a:ext>
            </a:extLst>
          </p:cNvPr>
          <p:cNvCxnSpPr>
            <a:cxnSpLocks/>
          </p:cNvCxnSpPr>
          <p:nvPr/>
        </p:nvCxnSpPr>
        <p:spPr>
          <a:xfrm flipH="1">
            <a:off x="10291779" y="3182590"/>
            <a:ext cx="382528" cy="4977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A246B9A2-BDDE-4144-8756-B4C24C793956}"/>
              </a:ext>
            </a:extLst>
          </p:cNvPr>
          <p:cNvCxnSpPr>
            <a:cxnSpLocks/>
          </p:cNvCxnSpPr>
          <p:nvPr/>
        </p:nvCxnSpPr>
        <p:spPr>
          <a:xfrm flipH="1">
            <a:off x="8706766" y="3216408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773A0AB5-639E-A34D-91D5-4E5B240B4F87}"/>
              </a:ext>
            </a:extLst>
          </p:cNvPr>
          <p:cNvCxnSpPr>
            <a:cxnSpLocks/>
          </p:cNvCxnSpPr>
          <p:nvPr/>
        </p:nvCxnSpPr>
        <p:spPr>
          <a:xfrm flipH="1">
            <a:off x="9117074" y="3701391"/>
            <a:ext cx="382528" cy="4977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7203C771-397D-0946-8279-67AD9A7FFE15}"/>
              </a:ext>
            </a:extLst>
          </p:cNvPr>
          <p:cNvCxnSpPr>
            <a:cxnSpLocks/>
          </p:cNvCxnSpPr>
          <p:nvPr/>
        </p:nvCxnSpPr>
        <p:spPr>
          <a:xfrm flipH="1">
            <a:off x="10887772" y="2197866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2E384249-10C7-5B4E-9BFF-B125A7AF744E}"/>
              </a:ext>
            </a:extLst>
          </p:cNvPr>
          <p:cNvCxnSpPr>
            <a:cxnSpLocks/>
          </p:cNvCxnSpPr>
          <p:nvPr/>
        </p:nvCxnSpPr>
        <p:spPr>
          <a:xfrm flipH="1">
            <a:off x="11271566" y="2681770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7CDCB549-69E5-7643-9189-865AD96E815B}"/>
              </a:ext>
            </a:extLst>
          </p:cNvPr>
          <p:cNvCxnSpPr>
            <a:cxnSpLocks/>
          </p:cNvCxnSpPr>
          <p:nvPr/>
        </p:nvCxnSpPr>
        <p:spPr>
          <a:xfrm>
            <a:off x="9117074" y="3194610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8BE7011-290A-6C4D-8533-E116875FCA77}"/>
              </a:ext>
            </a:extLst>
          </p:cNvPr>
          <p:cNvCxnSpPr>
            <a:cxnSpLocks/>
          </p:cNvCxnSpPr>
          <p:nvPr/>
        </p:nvCxnSpPr>
        <p:spPr>
          <a:xfrm>
            <a:off x="10876185" y="1710203"/>
            <a:ext cx="803740" cy="101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1D09DC18-1748-3849-9D7C-F8AD30A6D1D8}"/>
              </a:ext>
            </a:extLst>
          </p:cNvPr>
          <p:cNvCxnSpPr>
            <a:cxnSpLocks/>
          </p:cNvCxnSpPr>
          <p:nvPr/>
        </p:nvCxnSpPr>
        <p:spPr>
          <a:xfrm flipH="1">
            <a:off x="10511568" y="1710203"/>
            <a:ext cx="376204" cy="4568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1C739F5C-F2F9-814C-9A08-9961210C953B}"/>
              </a:ext>
            </a:extLst>
          </p:cNvPr>
          <p:cNvGrpSpPr/>
          <p:nvPr/>
        </p:nvGrpSpPr>
        <p:grpSpPr>
          <a:xfrm>
            <a:off x="10700938" y="1505774"/>
            <a:ext cx="347332" cy="361032"/>
            <a:chOff x="7912390" y="640593"/>
            <a:chExt cx="347332" cy="361032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0258FB9-9706-514F-B588-443E6EBE17F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6281CE6-3FFA-524B-A9B8-005FF895545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62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1CC8EC90-F1DF-5A44-A4A4-040EB2264FE2}"/>
              </a:ext>
            </a:extLst>
          </p:cNvPr>
          <p:cNvGrpSpPr/>
          <p:nvPr/>
        </p:nvGrpSpPr>
        <p:grpSpPr>
          <a:xfrm>
            <a:off x="10329873" y="1993222"/>
            <a:ext cx="347332" cy="361032"/>
            <a:chOff x="7912390" y="640593"/>
            <a:chExt cx="347332" cy="361032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689E8B6D-B2ED-7045-9E5A-8EF79923D8B7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F54178D-C07D-8D4B-B6FC-0DDD0CC8D78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F525786-1B09-2C4C-AE11-F551E9020807}"/>
              </a:ext>
            </a:extLst>
          </p:cNvPr>
          <p:cNvGrpSpPr/>
          <p:nvPr/>
        </p:nvGrpSpPr>
        <p:grpSpPr>
          <a:xfrm>
            <a:off x="9726549" y="2485439"/>
            <a:ext cx="347332" cy="361032"/>
            <a:chOff x="7912390" y="640593"/>
            <a:chExt cx="347332" cy="361032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EC42ED0-0178-EE4B-9D45-515672B18B0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B676E01-76EE-3D48-8AC8-7FE3F843A0C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A3A1C4E8-0210-7B4A-9120-EF3E376F1851}"/>
              </a:ext>
            </a:extLst>
          </p:cNvPr>
          <p:cNvGrpSpPr/>
          <p:nvPr/>
        </p:nvGrpSpPr>
        <p:grpSpPr>
          <a:xfrm>
            <a:off x="8955155" y="2987737"/>
            <a:ext cx="347332" cy="361032"/>
            <a:chOff x="7912390" y="640593"/>
            <a:chExt cx="347332" cy="361032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1B1039C-E618-9D4A-B928-C7515650EADF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F4F282C4-CA89-BF4E-B598-8933A850C3A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F3C69B7-1E64-A44C-8674-BF437D7D023A}"/>
              </a:ext>
            </a:extLst>
          </p:cNvPr>
          <p:cNvGrpSpPr/>
          <p:nvPr/>
        </p:nvGrpSpPr>
        <p:grpSpPr>
          <a:xfrm>
            <a:off x="11096142" y="2000178"/>
            <a:ext cx="347332" cy="361032"/>
            <a:chOff x="7912390" y="640593"/>
            <a:chExt cx="347332" cy="361032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4A079430-48B5-3047-BA88-4F61F774BC27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366D942-07A9-CE45-8978-4FFA4C6BEE3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1568464-D8A2-5941-A7BC-4DA8994E0637}"/>
              </a:ext>
            </a:extLst>
          </p:cNvPr>
          <p:cNvGrpSpPr/>
          <p:nvPr/>
        </p:nvGrpSpPr>
        <p:grpSpPr>
          <a:xfrm>
            <a:off x="11526449" y="2480670"/>
            <a:ext cx="347332" cy="361032"/>
            <a:chOff x="7912390" y="640593"/>
            <a:chExt cx="347332" cy="361032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0B2E417-FCDD-9B4C-81B8-9ADEFEE4923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4731A02-A0D0-3543-8F48-F44A84D7D3A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2FD60F81-97F7-E84A-B2DF-7A742ACAB62F}"/>
              </a:ext>
            </a:extLst>
          </p:cNvPr>
          <p:cNvGrpSpPr/>
          <p:nvPr/>
        </p:nvGrpSpPr>
        <p:grpSpPr>
          <a:xfrm>
            <a:off x="10741553" y="2480670"/>
            <a:ext cx="347332" cy="361032"/>
            <a:chOff x="7912390" y="640593"/>
            <a:chExt cx="347332" cy="361032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8CF6D14D-4941-4E49-B4AA-272899D9F57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9B838918-D594-624D-8E93-B35493677E7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1BB35C7-6468-514E-A3B7-A44C0687F072}"/>
              </a:ext>
            </a:extLst>
          </p:cNvPr>
          <p:cNvGrpSpPr/>
          <p:nvPr/>
        </p:nvGrpSpPr>
        <p:grpSpPr>
          <a:xfrm>
            <a:off x="10486504" y="2980266"/>
            <a:ext cx="347332" cy="361032"/>
            <a:chOff x="7912390" y="640593"/>
            <a:chExt cx="347332" cy="361032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88F91AA1-2A7F-7944-A571-D9FC71A4061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05A0941E-637B-CE42-A138-975DC3045F8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9ACE4CFD-CEF6-B844-9A9F-AD1DB999C9DC}"/>
              </a:ext>
            </a:extLst>
          </p:cNvPr>
          <p:cNvGrpSpPr/>
          <p:nvPr/>
        </p:nvGrpSpPr>
        <p:grpSpPr>
          <a:xfrm>
            <a:off x="9317148" y="3494518"/>
            <a:ext cx="347332" cy="361032"/>
            <a:chOff x="7912390" y="640593"/>
            <a:chExt cx="347332" cy="361032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47356D75-615F-034D-8CE4-CF12E1E9E27C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C58C8795-6DA7-7A46-A8C4-9DB1F558C2AF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890A00EC-B314-F54C-81F8-3059F120A425}"/>
              </a:ext>
            </a:extLst>
          </p:cNvPr>
          <p:cNvGrpSpPr/>
          <p:nvPr/>
        </p:nvGrpSpPr>
        <p:grpSpPr>
          <a:xfrm>
            <a:off x="11106537" y="2968117"/>
            <a:ext cx="347332" cy="361032"/>
            <a:chOff x="7912390" y="640593"/>
            <a:chExt cx="347332" cy="361032"/>
          </a:xfrm>
        </p:grpSpPr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D2EA42F4-87F2-BE48-8F91-5E57D9BC8F8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E23068AA-EDFA-0744-A5CD-035D060AE22F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B9A90A9C-6EF0-7046-B392-F80D9CD32572}"/>
              </a:ext>
            </a:extLst>
          </p:cNvPr>
          <p:cNvGrpSpPr/>
          <p:nvPr/>
        </p:nvGrpSpPr>
        <p:grpSpPr>
          <a:xfrm>
            <a:off x="8549592" y="3516192"/>
            <a:ext cx="347332" cy="361032"/>
            <a:chOff x="7912390" y="640593"/>
            <a:chExt cx="347332" cy="361032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BF700182-14BD-1444-A7BD-7C193183392F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F6D050D5-D985-CB47-ABF5-AD9BA3E14D1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192090F0-186F-0A45-8AA6-E9FCC087194A}"/>
              </a:ext>
            </a:extLst>
          </p:cNvPr>
          <p:cNvGrpSpPr/>
          <p:nvPr/>
        </p:nvGrpSpPr>
        <p:grpSpPr>
          <a:xfrm>
            <a:off x="8934620" y="3992315"/>
            <a:ext cx="347332" cy="361032"/>
            <a:chOff x="7912390" y="640593"/>
            <a:chExt cx="347332" cy="361032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9C43DE65-9DCD-1B42-978D-271CBE75318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D60B743F-CACE-EF4B-AD97-25D1261BC14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19109325-97B5-6D49-A39E-C419D2BC885A}"/>
              </a:ext>
            </a:extLst>
          </p:cNvPr>
          <p:cNvCxnSpPr>
            <a:cxnSpLocks/>
          </p:cNvCxnSpPr>
          <p:nvPr/>
        </p:nvCxnSpPr>
        <p:spPr>
          <a:xfrm flipH="1">
            <a:off x="9837508" y="3727801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E72E722B-A615-6642-AA75-1A56EFAA30E5}"/>
              </a:ext>
            </a:extLst>
          </p:cNvPr>
          <p:cNvCxnSpPr>
            <a:cxnSpLocks/>
          </p:cNvCxnSpPr>
          <p:nvPr/>
        </p:nvCxnSpPr>
        <p:spPr>
          <a:xfrm>
            <a:off x="10247816" y="3706003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8FFC667E-2E7E-D94D-96A7-C1123C9C7A57}"/>
              </a:ext>
            </a:extLst>
          </p:cNvPr>
          <p:cNvGrpSpPr/>
          <p:nvPr/>
        </p:nvGrpSpPr>
        <p:grpSpPr>
          <a:xfrm>
            <a:off x="10085897" y="3499130"/>
            <a:ext cx="347332" cy="361032"/>
            <a:chOff x="7912390" y="640593"/>
            <a:chExt cx="347332" cy="361032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68B414FE-8348-B84B-BBCD-CB8435B1A96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F94758F4-1CED-FA4B-90AE-ED3D5BF8DA3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039F4C26-0C19-B24F-9530-2B396DABCA94}"/>
              </a:ext>
            </a:extLst>
          </p:cNvPr>
          <p:cNvGrpSpPr/>
          <p:nvPr/>
        </p:nvGrpSpPr>
        <p:grpSpPr>
          <a:xfrm>
            <a:off x="10447890" y="4005911"/>
            <a:ext cx="347332" cy="361032"/>
            <a:chOff x="7912390" y="640593"/>
            <a:chExt cx="347332" cy="36103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5ACB0C44-2F55-0B42-8759-5AD16B6D90F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4B9F67D5-BE5F-3048-95DB-587330F414BF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20F5D86C-5232-4F4A-89D9-21F8BD5162AD}"/>
              </a:ext>
            </a:extLst>
          </p:cNvPr>
          <p:cNvGrpSpPr/>
          <p:nvPr/>
        </p:nvGrpSpPr>
        <p:grpSpPr>
          <a:xfrm>
            <a:off x="9680334" y="4027585"/>
            <a:ext cx="347332" cy="361032"/>
            <a:chOff x="7912390" y="640593"/>
            <a:chExt cx="347332" cy="361032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C428EBE4-D477-7449-B9D1-D6D28114F63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CC344497-EF53-1043-8674-B49C65F84EF3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B1D493DD-96A5-D747-817C-DEF80919D9EE}"/>
              </a:ext>
            </a:extLst>
          </p:cNvPr>
          <p:cNvGrpSpPr/>
          <p:nvPr/>
        </p:nvGrpSpPr>
        <p:grpSpPr>
          <a:xfrm>
            <a:off x="10902172" y="3498498"/>
            <a:ext cx="347332" cy="361032"/>
            <a:chOff x="7912390" y="640593"/>
            <a:chExt cx="347332" cy="361032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E5572553-EE29-C949-85CC-DA91F53E1BB3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85F19ED6-FF2C-9D45-99F8-8D3AC137E46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3C07C032-A9D6-D047-9FAA-965A794B5537}"/>
              </a:ext>
            </a:extLst>
          </p:cNvPr>
          <p:cNvCxnSpPr>
            <a:cxnSpLocks/>
          </p:cNvCxnSpPr>
          <p:nvPr/>
        </p:nvCxnSpPr>
        <p:spPr>
          <a:xfrm>
            <a:off x="9603730" y="2220007"/>
            <a:ext cx="218657" cy="2813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965A6E45-FC50-DB48-853D-0DDFA8A37C77}"/>
              </a:ext>
            </a:extLst>
          </p:cNvPr>
          <p:cNvSpPr/>
          <p:nvPr/>
        </p:nvSpPr>
        <p:spPr>
          <a:xfrm>
            <a:off x="9630275" y="2124071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8DCE4D94-EAEC-6943-B5C9-9274855F154D}"/>
              </a:ext>
            </a:extLst>
          </p:cNvPr>
          <p:cNvCxnSpPr>
            <a:cxnSpLocks/>
          </p:cNvCxnSpPr>
          <p:nvPr/>
        </p:nvCxnSpPr>
        <p:spPr>
          <a:xfrm>
            <a:off x="9537986" y="2271823"/>
            <a:ext cx="218657" cy="2813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B4DD2AB8-5680-4A43-B661-7850D5DFB0C3}"/>
              </a:ext>
            </a:extLst>
          </p:cNvPr>
          <p:cNvSpPr/>
          <p:nvPr/>
        </p:nvSpPr>
        <p:spPr>
          <a:xfrm>
            <a:off x="9431108" y="2286186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q</a:t>
            </a:r>
            <a:endParaRPr lang="zh-CN" altLang="en-US" sz="1200" dirty="0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F384CE2-373F-C948-AE2F-FCEF8E40AABA}"/>
              </a:ext>
            </a:extLst>
          </p:cNvPr>
          <p:cNvCxnSpPr>
            <a:cxnSpLocks/>
          </p:cNvCxnSpPr>
          <p:nvPr/>
        </p:nvCxnSpPr>
        <p:spPr>
          <a:xfrm>
            <a:off x="8785460" y="2750841"/>
            <a:ext cx="218657" cy="2813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8EA537DD-915C-D545-B2A1-A7AC0AB362E4}"/>
              </a:ext>
            </a:extLst>
          </p:cNvPr>
          <p:cNvSpPr/>
          <p:nvPr/>
        </p:nvSpPr>
        <p:spPr>
          <a:xfrm>
            <a:off x="8678582" y="2765204"/>
            <a:ext cx="2471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</a:t>
            </a:r>
            <a:endParaRPr lang="zh-CN" altLang="en-US" sz="1200" dirty="0"/>
          </a:p>
        </p:txBody>
      </p:sp>
      <p:sp>
        <p:nvSpPr>
          <p:cNvPr id="151" name="圆角矩形 150">
            <a:extLst>
              <a:ext uri="{FF2B5EF4-FFF2-40B4-BE49-F238E27FC236}">
                <a16:creationId xmlns:a16="http://schemas.microsoft.com/office/drawing/2014/main" id="{0A8A8B70-CF41-4D45-BD45-C67419D51889}"/>
              </a:ext>
            </a:extLst>
          </p:cNvPr>
          <p:cNvSpPr/>
          <p:nvPr/>
        </p:nvSpPr>
        <p:spPr>
          <a:xfrm>
            <a:off x="258577" y="1623802"/>
            <a:ext cx="7567885" cy="31704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p-&gt;data=47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q=p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s-&gt;data=35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45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00026 0.31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二叉树排序删除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334607"/>
            <a:ext cx="4799381" cy="550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Delete(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*p)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q,s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if((*p)-&gt;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==NULL) {</a:t>
            </a:r>
          </a:p>
          <a:p>
            <a:r>
              <a:rPr lang="en-US" altLang="zh-CN" sz="1600" dirty="0"/>
              <a:t>		q=*p; *p=(*p)-&gt;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 free(q);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else if((*p)-&gt;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==NULL)	{</a:t>
            </a:r>
          </a:p>
          <a:p>
            <a:r>
              <a:rPr lang="en-US" altLang="zh-CN" sz="1600" dirty="0"/>
              <a:t>		q=*p; *p=(*p)-&gt;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 free(q);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else {</a:t>
            </a:r>
          </a:p>
          <a:p>
            <a:r>
              <a:rPr lang="en-US" altLang="zh-CN" sz="1600" dirty="0"/>
              <a:t>		q=*p; s=(*p)-&gt;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while(s-&gt;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			q=s; s=s-&gt;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	(*p)-&gt;data=s-&gt;data;</a:t>
            </a:r>
          </a:p>
          <a:p>
            <a:r>
              <a:rPr lang="en-US" altLang="zh-CN" sz="1600" dirty="0"/>
              <a:t>		if(q!=*p)</a:t>
            </a:r>
          </a:p>
          <a:p>
            <a:r>
              <a:rPr lang="en-US" altLang="zh-CN" sz="1600" dirty="0"/>
              <a:t>			q-&gt;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=s-&gt;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else</a:t>
            </a:r>
          </a:p>
          <a:p>
            <a:r>
              <a:rPr lang="en-US" altLang="zh-CN" sz="1600" dirty="0"/>
              <a:t>			q-&gt;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=s-&gt;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free(s);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TRUE;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9253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8466782" y="9253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1" name="圆角矩形 150">
            <a:extLst>
              <a:ext uri="{FF2B5EF4-FFF2-40B4-BE49-F238E27FC236}">
                <a16:creationId xmlns:a16="http://schemas.microsoft.com/office/drawing/2014/main" id="{0A8A8B70-CF41-4D45-BD45-C67419D51889}"/>
              </a:ext>
            </a:extLst>
          </p:cNvPr>
          <p:cNvSpPr/>
          <p:nvPr/>
        </p:nvSpPr>
        <p:spPr>
          <a:xfrm>
            <a:off x="264109" y="3797593"/>
            <a:ext cx="8202673" cy="31704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p-&gt;data=47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q-&gt;data=35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s-&gt;data=37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7E9EB46-150E-A74B-9895-391EE73FEDEC}"/>
              </a:ext>
            </a:extLst>
          </p:cNvPr>
          <p:cNvCxnSpPr>
            <a:cxnSpLocks/>
          </p:cNvCxnSpPr>
          <p:nvPr/>
        </p:nvCxnSpPr>
        <p:spPr>
          <a:xfrm>
            <a:off x="9938853" y="2738837"/>
            <a:ext cx="763090" cy="490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A2A859F1-E94F-0B43-A5D8-BFE5D39A5C1D}"/>
              </a:ext>
            </a:extLst>
          </p:cNvPr>
          <p:cNvCxnSpPr>
            <a:cxnSpLocks/>
          </p:cNvCxnSpPr>
          <p:nvPr/>
        </p:nvCxnSpPr>
        <p:spPr>
          <a:xfrm flipH="1">
            <a:off x="9180771" y="2688988"/>
            <a:ext cx="690104" cy="4728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81B08F95-5DEF-6E4B-82F7-BA274DA4090B}"/>
              </a:ext>
            </a:extLst>
          </p:cNvPr>
          <p:cNvCxnSpPr>
            <a:cxnSpLocks/>
          </p:cNvCxnSpPr>
          <p:nvPr/>
        </p:nvCxnSpPr>
        <p:spPr>
          <a:xfrm flipH="1">
            <a:off x="9839334" y="2202157"/>
            <a:ext cx="669174" cy="5528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4E2CB4A-E5F7-5448-AC93-9803AB9378B6}"/>
              </a:ext>
            </a:extLst>
          </p:cNvPr>
          <p:cNvCxnSpPr>
            <a:cxnSpLocks/>
          </p:cNvCxnSpPr>
          <p:nvPr/>
        </p:nvCxnSpPr>
        <p:spPr>
          <a:xfrm>
            <a:off x="10721055" y="3214213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83963F9-C98D-2C43-B93D-96A587F5F9E4}"/>
              </a:ext>
            </a:extLst>
          </p:cNvPr>
          <p:cNvCxnSpPr>
            <a:cxnSpLocks/>
          </p:cNvCxnSpPr>
          <p:nvPr/>
        </p:nvCxnSpPr>
        <p:spPr>
          <a:xfrm flipH="1">
            <a:off x="10296934" y="3181408"/>
            <a:ext cx="382528" cy="4977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A3614A8E-BC02-A54B-A77E-EB8682575621}"/>
              </a:ext>
            </a:extLst>
          </p:cNvPr>
          <p:cNvCxnSpPr>
            <a:cxnSpLocks/>
          </p:cNvCxnSpPr>
          <p:nvPr/>
        </p:nvCxnSpPr>
        <p:spPr>
          <a:xfrm flipH="1">
            <a:off x="8711921" y="3215226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75E1282E-67AE-784F-AE90-C03B023CC0A3}"/>
              </a:ext>
            </a:extLst>
          </p:cNvPr>
          <p:cNvCxnSpPr>
            <a:cxnSpLocks/>
          </p:cNvCxnSpPr>
          <p:nvPr/>
        </p:nvCxnSpPr>
        <p:spPr>
          <a:xfrm flipH="1">
            <a:off x="9122757" y="3713436"/>
            <a:ext cx="382528" cy="4977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28D9A247-0A39-A245-A973-36F44683C486}"/>
              </a:ext>
            </a:extLst>
          </p:cNvPr>
          <p:cNvCxnSpPr>
            <a:cxnSpLocks/>
          </p:cNvCxnSpPr>
          <p:nvPr/>
        </p:nvCxnSpPr>
        <p:spPr>
          <a:xfrm flipH="1">
            <a:off x="10892927" y="2196684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FE57D53F-991F-9744-8C30-B12588E2FBE4}"/>
              </a:ext>
            </a:extLst>
          </p:cNvPr>
          <p:cNvCxnSpPr>
            <a:cxnSpLocks/>
          </p:cNvCxnSpPr>
          <p:nvPr/>
        </p:nvCxnSpPr>
        <p:spPr>
          <a:xfrm flipH="1">
            <a:off x="11276721" y="2680588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5197187-8C37-A64A-938F-7F97D1B89C07}"/>
              </a:ext>
            </a:extLst>
          </p:cNvPr>
          <p:cNvCxnSpPr>
            <a:cxnSpLocks/>
          </p:cNvCxnSpPr>
          <p:nvPr/>
        </p:nvCxnSpPr>
        <p:spPr>
          <a:xfrm>
            <a:off x="9122229" y="3193428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76270BB2-5342-5E41-85AE-FD99C532E356}"/>
              </a:ext>
            </a:extLst>
          </p:cNvPr>
          <p:cNvCxnSpPr>
            <a:cxnSpLocks/>
          </p:cNvCxnSpPr>
          <p:nvPr/>
        </p:nvCxnSpPr>
        <p:spPr>
          <a:xfrm>
            <a:off x="10881340" y="1709021"/>
            <a:ext cx="803740" cy="101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E07EE281-B8AB-714C-B572-B77AD9491ADD}"/>
              </a:ext>
            </a:extLst>
          </p:cNvPr>
          <p:cNvCxnSpPr>
            <a:cxnSpLocks/>
          </p:cNvCxnSpPr>
          <p:nvPr/>
        </p:nvCxnSpPr>
        <p:spPr>
          <a:xfrm flipH="1">
            <a:off x="10516723" y="1709021"/>
            <a:ext cx="376204" cy="4568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1389E1A-38B3-5A46-A517-EF0CD5B0C395}"/>
              </a:ext>
            </a:extLst>
          </p:cNvPr>
          <p:cNvGrpSpPr/>
          <p:nvPr/>
        </p:nvGrpSpPr>
        <p:grpSpPr>
          <a:xfrm>
            <a:off x="10706093" y="1504592"/>
            <a:ext cx="347332" cy="361032"/>
            <a:chOff x="7912390" y="640593"/>
            <a:chExt cx="347332" cy="361032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B7CCEDA-E314-6B49-B50A-F709E98DCA3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AD500782-D165-1948-B7CA-DC80C20791D6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62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EB7F9C6D-FBC0-E040-B710-9E8A18C5CBE8}"/>
              </a:ext>
            </a:extLst>
          </p:cNvPr>
          <p:cNvGrpSpPr/>
          <p:nvPr/>
        </p:nvGrpSpPr>
        <p:grpSpPr>
          <a:xfrm>
            <a:off x="10335028" y="1992040"/>
            <a:ext cx="347332" cy="361032"/>
            <a:chOff x="7912390" y="640593"/>
            <a:chExt cx="347332" cy="361032"/>
          </a:xfrm>
        </p:grpSpPr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1FA00030-CF8C-DB4A-862C-DDF0D438D9E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FC6A30CB-1F2E-EC48-8847-4BCF3CF1DC11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1E1B023A-3967-6C43-9640-FA201CA5D7C8}"/>
              </a:ext>
            </a:extLst>
          </p:cNvPr>
          <p:cNvGrpSpPr/>
          <p:nvPr/>
        </p:nvGrpSpPr>
        <p:grpSpPr>
          <a:xfrm>
            <a:off x="9731704" y="2484257"/>
            <a:ext cx="347332" cy="361032"/>
            <a:chOff x="7912390" y="640593"/>
            <a:chExt cx="347332" cy="361032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B263A4D4-AD41-F644-9702-C3402141C453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34B6C419-DC6D-664D-A4F6-5236DB0654C6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6BD8A40-4E89-0D47-A2EE-2A0608DFAAD1}"/>
              </a:ext>
            </a:extLst>
          </p:cNvPr>
          <p:cNvGrpSpPr/>
          <p:nvPr/>
        </p:nvGrpSpPr>
        <p:grpSpPr>
          <a:xfrm>
            <a:off x="8960310" y="2986555"/>
            <a:ext cx="347332" cy="361032"/>
            <a:chOff x="7912390" y="640593"/>
            <a:chExt cx="347332" cy="361032"/>
          </a:xfrm>
        </p:grpSpPr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32202A7C-BE35-CA4F-816E-3BC28AF3E82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3DDCEF1D-149D-D141-B0C0-C25C0D60D77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BBF85A28-5AA4-E545-A9BF-A0C12C3DB1C9}"/>
              </a:ext>
            </a:extLst>
          </p:cNvPr>
          <p:cNvGrpSpPr/>
          <p:nvPr/>
        </p:nvGrpSpPr>
        <p:grpSpPr>
          <a:xfrm>
            <a:off x="11101297" y="1998996"/>
            <a:ext cx="347332" cy="361032"/>
            <a:chOff x="7912390" y="640593"/>
            <a:chExt cx="347332" cy="361032"/>
          </a:xfrm>
        </p:grpSpPr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56102178-DE09-014F-A438-2F18BF71D7B4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6DE7DF5-E9C0-8B4A-8F7F-731E0833193B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4A1F69EA-01FF-CF43-99FB-5BAD62E058A3}"/>
              </a:ext>
            </a:extLst>
          </p:cNvPr>
          <p:cNvGrpSpPr/>
          <p:nvPr/>
        </p:nvGrpSpPr>
        <p:grpSpPr>
          <a:xfrm>
            <a:off x="11531604" y="2479488"/>
            <a:ext cx="347332" cy="361032"/>
            <a:chOff x="7912390" y="640593"/>
            <a:chExt cx="347332" cy="361032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3D21F19A-3B62-F841-A092-DA4A9F2FC694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D7494358-BE84-D24F-9C51-DC0D8DC9CDD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3C6814A8-3EEF-4645-82CF-9D38E989E656}"/>
              </a:ext>
            </a:extLst>
          </p:cNvPr>
          <p:cNvGrpSpPr/>
          <p:nvPr/>
        </p:nvGrpSpPr>
        <p:grpSpPr>
          <a:xfrm>
            <a:off x="10746708" y="2479488"/>
            <a:ext cx="347332" cy="361032"/>
            <a:chOff x="7912390" y="640593"/>
            <a:chExt cx="347332" cy="361032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45173099-F3E6-2F4E-998A-9681748BEA14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E8C7C176-8E7B-F641-B03D-5E591C84E293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0710E33E-9709-A34F-B7D8-61407DD7DC29}"/>
              </a:ext>
            </a:extLst>
          </p:cNvPr>
          <p:cNvGrpSpPr/>
          <p:nvPr/>
        </p:nvGrpSpPr>
        <p:grpSpPr>
          <a:xfrm>
            <a:off x="10491659" y="2979084"/>
            <a:ext cx="347332" cy="361032"/>
            <a:chOff x="7912390" y="640593"/>
            <a:chExt cx="347332" cy="361032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201865B8-656D-5641-8CFE-E193EE4FF0BB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EC5BBA0C-136A-0645-BDEC-C06827AB1A7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9F199FFC-0D0B-4D4E-834B-1ADD649B9F93}"/>
              </a:ext>
            </a:extLst>
          </p:cNvPr>
          <p:cNvGrpSpPr/>
          <p:nvPr/>
        </p:nvGrpSpPr>
        <p:grpSpPr>
          <a:xfrm>
            <a:off x="9322303" y="3493336"/>
            <a:ext cx="347332" cy="361032"/>
            <a:chOff x="7912390" y="640593"/>
            <a:chExt cx="347332" cy="361032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80EC982E-BFAD-6F4E-9013-BEC108FBA34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D6745F15-D54F-6242-BF42-3942A1DF148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66D54A69-C186-6C49-9AC0-15B4AD0B9729}"/>
              </a:ext>
            </a:extLst>
          </p:cNvPr>
          <p:cNvGrpSpPr/>
          <p:nvPr/>
        </p:nvGrpSpPr>
        <p:grpSpPr>
          <a:xfrm>
            <a:off x="11111692" y="2966935"/>
            <a:ext cx="347332" cy="361032"/>
            <a:chOff x="7912390" y="640593"/>
            <a:chExt cx="347332" cy="361032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F3454AD9-5563-E547-B84C-7A25D59FF591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7F59640E-1FCA-BB4F-AF61-22A456233BF6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BB52BAA3-899A-3349-82C5-162A219335AD}"/>
              </a:ext>
            </a:extLst>
          </p:cNvPr>
          <p:cNvGrpSpPr/>
          <p:nvPr/>
        </p:nvGrpSpPr>
        <p:grpSpPr>
          <a:xfrm>
            <a:off x="8554747" y="3515010"/>
            <a:ext cx="347332" cy="361032"/>
            <a:chOff x="7912390" y="640593"/>
            <a:chExt cx="347332" cy="361032"/>
          </a:xfrm>
        </p:grpSpPr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2B9FB6A4-2452-C741-AD54-2C57A9459494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958EC3C1-8DF4-7D48-8125-129F2F6859D3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0DE8528C-8345-A445-BF44-3DC8C4C51BCB}"/>
              </a:ext>
            </a:extLst>
          </p:cNvPr>
          <p:cNvGrpSpPr/>
          <p:nvPr/>
        </p:nvGrpSpPr>
        <p:grpSpPr>
          <a:xfrm>
            <a:off x="8939775" y="3991133"/>
            <a:ext cx="347332" cy="361032"/>
            <a:chOff x="7912390" y="640593"/>
            <a:chExt cx="347332" cy="361032"/>
          </a:xfrm>
        </p:grpSpPr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3F282506-576F-E145-AEAE-7BDBF58A793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2D22C83A-D7A5-544B-A2FF-B20E02924971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5CBDD8D3-2D41-3B4C-9700-98C09BD478C2}"/>
              </a:ext>
            </a:extLst>
          </p:cNvPr>
          <p:cNvCxnSpPr>
            <a:cxnSpLocks/>
          </p:cNvCxnSpPr>
          <p:nvPr/>
        </p:nvCxnSpPr>
        <p:spPr>
          <a:xfrm flipH="1">
            <a:off x="9842663" y="3726619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31D988BC-AF01-C34D-8217-F1397B561D12}"/>
              </a:ext>
            </a:extLst>
          </p:cNvPr>
          <p:cNvCxnSpPr>
            <a:cxnSpLocks/>
          </p:cNvCxnSpPr>
          <p:nvPr/>
        </p:nvCxnSpPr>
        <p:spPr>
          <a:xfrm>
            <a:off x="10252971" y="3704821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76A0354-AF5C-BE4E-9C41-82D0754090E0}"/>
              </a:ext>
            </a:extLst>
          </p:cNvPr>
          <p:cNvGrpSpPr/>
          <p:nvPr/>
        </p:nvGrpSpPr>
        <p:grpSpPr>
          <a:xfrm>
            <a:off x="10091052" y="3497948"/>
            <a:ext cx="347332" cy="361032"/>
            <a:chOff x="7912390" y="640593"/>
            <a:chExt cx="347332" cy="36103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12F2269E-FE6A-5347-BF5F-9918FC746AC3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1C9B9188-160E-1A43-A870-343969E8C37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F49452A7-F050-B64D-950E-6A69002F8FAA}"/>
              </a:ext>
            </a:extLst>
          </p:cNvPr>
          <p:cNvGrpSpPr/>
          <p:nvPr/>
        </p:nvGrpSpPr>
        <p:grpSpPr>
          <a:xfrm>
            <a:off x="10453045" y="4004729"/>
            <a:ext cx="347332" cy="361032"/>
            <a:chOff x="7912390" y="640593"/>
            <a:chExt cx="347332" cy="36103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D663A308-4506-944F-8FDA-7C713B2DC0A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B33D6087-9CC5-AE47-87E1-5C46C7F59AC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9BAF013C-AEFB-8D4B-875A-6F6117260B61}"/>
              </a:ext>
            </a:extLst>
          </p:cNvPr>
          <p:cNvGrpSpPr/>
          <p:nvPr/>
        </p:nvGrpSpPr>
        <p:grpSpPr>
          <a:xfrm>
            <a:off x="9685489" y="4026403"/>
            <a:ext cx="347332" cy="361032"/>
            <a:chOff x="7912390" y="640593"/>
            <a:chExt cx="347332" cy="36103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F8497E77-12C8-484C-B0E4-FB79F8BB537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FC7F175C-4D45-1546-8A79-F9FB8547AAD6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228EABDB-396B-2F41-9A1C-84DEDE676B45}"/>
              </a:ext>
            </a:extLst>
          </p:cNvPr>
          <p:cNvGrpSpPr/>
          <p:nvPr/>
        </p:nvGrpSpPr>
        <p:grpSpPr>
          <a:xfrm>
            <a:off x="10907327" y="3497316"/>
            <a:ext cx="347332" cy="361032"/>
            <a:chOff x="7912390" y="640593"/>
            <a:chExt cx="347332" cy="361032"/>
          </a:xfrm>
        </p:grpSpPr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9D909A68-FDB5-BB42-8B5A-A851D25AE7E6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45C352AF-173E-D64E-9884-979F657B41F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A60AD96F-8003-4941-B454-6F62107CE75B}"/>
              </a:ext>
            </a:extLst>
          </p:cNvPr>
          <p:cNvCxnSpPr>
            <a:cxnSpLocks/>
          </p:cNvCxnSpPr>
          <p:nvPr/>
        </p:nvCxnSpPr>
        <p:spPr>
          <a:xfrm>
            <a:off x="9608885" y="2218825"/>
            <a:ext cx="218657" cy="2813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940A8569-425C-BC40-BB43-29A5F78F5DCA}"/>
              </a:ext>
            </a:extLst>
          </p:cNvPr>
          <p:cNvSpPr/>
          <p:nvPr/>
        </p:nvSpPr>
        <p:spPr>
          <a:xfrm>
            <a:off x="9635430" y="2122889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44A2C57A-7DD6-904A-94B9-F2D599A89C5D}"/>
              </a:ext>
            </a:extLst>
          </p:cNvPr>
          <p:cNvCxnSpPr>
            <a:cxnSpLocks/>
          </p:cNvCxnSpPr>
          <p:nvPr/>
        </p:nvCxnSpPr>
        <p:spPr>
          <a:xfrm flipH="1">
            <a:off x="9630687" y="3293799"/>
            <a:ext cx="183962" cy="23945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>
            <a:extLst>
              <a:ext uri="{FF2B5EF4-FFF2-40B4-BE49-F238E27FC236}">
                <a16:creationId xmlns:a16="http://schemas.microsoft.com/office/drawing/2014/main" id="{189A491F-0C50-9147-AF9A-E8F0106F7413}"/>
              </a:ext>
            </a:extLst>
          </p:cNvPr>
          <p:cNvSpPr/>
          <p:nvPr/>
        </p:nvSpPr>
        <p:spPr>
          <a:xfrm>
            <a:off x="9549073" y="3167241"/>
            <a:ext cx="2471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</a:t>
            </a:r>
            <a:endParaRPr lang="zh-CN" altLang="en-US" sz="1200" dirty="0"/>
          </a:p>
        </p:txBody>
      </p: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BCDE43A4-45B1-9D4F-AEED-7C0B40975203}"/>
              </a:ext>
            </a:extLst>
          </p:cNvPr>
          <p:cNvCxnSpPr>
            <a:cxnSpLocks/>
          </p:cNvCxnSpPr>
          <p:nvPr/>
        </p:nvCxnSpPr>
        <p:spPr>
          <a:xfrm>
            <a:off x="8790615" y="2749659"/>
            <a:ext cx="218657" cy="2813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>
            <a:extLst>
              <a:ext uri="{FF2B5EF4-FFF2-40B4-BE49-F238E27FC236}">
                <a16:creationId xmlns:a16="http://schemas.microsoft.com/office/drawing/2014/main" id="{E16C2BAC-451A-7047-9AA9-B04806021EA6}"/>
              </a:ext>
            </a:extLst>
          </p:cNvPr>
          <p:cNvSpPr/>
          <p:nvPr/>
        </p:nvSpPr>
        <p:spPr>
          <a:xfrm>
            <a:off x="8683737" y="2764022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q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065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-0.00013 0.106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二叉树排序删除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334607"/>
            <a:ext cx="4799381" cy="550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Delete(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*p)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q,s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if((*p)-&gt;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==NULL) {</a:t>
            </a:r>
          </a:p>
          <a:p>
            <a:r>
              <a:rPr lang="en-US" altLang="zh-CN" sz="1600" dirty="0"/>
              <a:t>		q=*p; *p=(*p)-&gt;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 free(q);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else if((*p)-&gt;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==NULL)	{</a:t>
            </a:r>
          </a:p>
          <a:p>
            <a:r>
              <a:rPr lang="en-US" altLang="zh-CN" sz="1600" dirty="0"/>
              <a:t>		q=*p; *p=(*p)-&gt;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 free(q);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else {</a:t>
            </a:r>
          </a:p>
          <a:p>
            <a:r>
              <a:rPr lang="en-US" altLang="zh-CN" sz="1600" dirty="0"/>
              <a:t>		q=*p; s=(*p)-&gt;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while(s-&gt;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			q=s; s=s-&gt;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	(*p)-&gt;data=s-&gt;data;</a:t>
            </a:r>
          </a:p>
          <a:p>
            <a:r>
              <a:rPr lang="en-US" altLang="zh-CN" sz="1600" dirty="0"/>
              <a:t>		if(q!=*p)</a:t>
            </a:r>
          </a:p>
          <a:p>
            <a:r>
              <a:rPr lang="en-US" altLang="zh-CN" sz="1600" dirty="0"/>
              <a:t>			q-&gt;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=s-&gt;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else</a:t>
            </a:r>
          </a:p>
          <a:p>
            <a:r>
              <a:rPr lang="en-US" altLang="zh-CN" sz="1600" dirty="0"/>
              <a:t>			q-&gt;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=s-&gt;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free(s);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TRUE;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9253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8391033" y="11211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1" name="圆角矩形 150">
            <a:extLst>
              <a:ext uri="{FF2B5EF4-FFF2-40B4-BE49-F238E27FC236}">
                <a16:creationId xmlns:a16="http://schemas.microsoft.com/office/drawing/2014/main" id="{0A8A8B70-CF41-4D45-BD45-C67419D51889}"/>
              </a:ext>
            </a:extLst>
          </p:cNvPr>
          <p:cNvSpPr/>
          <p:nvPr/>
        </p:nvSpPr>
        <p:spPr>
          <a:xfrm>
            <a:off x="264109" y="4517683"/>
            <a:ext cx="8202673" cy="31704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p-&gt;data=37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q-&gt;data=35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s-&gt;data=37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6C79A372-107C-CC4A-A687-25C544744FA0}"/>
              </a:ext>
            </a:extLst>
          </p:cNvPr>
          <p:cNvCxnSpPr>
            <a:cxnSpLocks/>
          </p:cNvCxnSpPr>
          <p:nvPr/>
        </p:nvCxnSpPr>
        <p:spPr>
          <a:xfrm flipH="1">
            <a:off x="9116501" y="3680409"/>
            <a:ext cx="382528" cy="497797"/>
          </a:xfrm>
          <a:prstGeom prst="line">
            <a:avLst/>
          </a:prstGeom>
          <a:ln w="127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47EBF6D4-8956-2E43-8A47-88D825C27C79}"/>
              </a:ext>
            </a:extLst>
          </p:cNvPr>
          <p:cNvCxnSpPr>
            <a:cxnSpLocks/>
          </p:cNvCxnSpPr>
          <p:nvPr/>
        </p:nvCxnSpPr>
        <p:spPr>
          <a:xfrm>
            <a:off x="9934869" y="2736005"/>
            <a:ext cx="763090" cy="490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28D0DD-C56B-3E43-9A0A-3883CD44EE7A}"/>
              </a:ext>
            </a:extLst>
          </p:cNvPr>
          <p:cNvCxnSpPr>
            <a:cxnSpLocks/>
          </p:cNvCxnSpPr>
          <p:nvPr/>
        </p:nvCxnSpPr>
        <p:spPr>
          <a:xfrm flipH="1">
            <a:off x="9176787" y="2686156"/>
            <a:ext cx="690104" cy="4728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7856EB65-3835-1D45-858A-9AE06BF1A959}"/>
              </a:ext>
            </a:extLst>
          </p:cNvPr>
          <p:cNvCxnSpPr>
            <a:cxnSpLocks/>
          </p:cNvCxnSpPr>
          <p:nvPr/>
        </p:nvCxnSpPr>
        <p:spPr>
          <a:xfrm flipH="1">
            <a:off x="9835350" y="2199325"/>
            <a:ext cx="669174" cy="5528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E4BBD12-C750-BC4F-98AA-C83E8955FA19}"/>
              </a:ext>
            </a:extLst>
          </p:cNvPr>
          <p:cNvCxnSpPr>
            <a:cxnSpLocks/>
          </p:cNvCxnSpPr>
          <p:nvPr/>
        </p:nvCxnSpPr>
        <p:spPr>
          <a:xfrm>
            <a:off x="10717071" y="3211381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738A1019-7D83-FF49-8346-9735DCEC26E7}"/>
              </a:ext>
            </a:extLst>
          </p:cNvPr>
          <p:cNvCxnSpPr>
            <a:cxnSpLocks/>
          </p:cNvCxnSpPr>
          <p:nvPr/>
        </p:nvCxnSpPr>
        <p:spPr>
          <a:xfrm flipH="1">
            <a:off x="10292950" y="3178576"/>
            <a:ext cx="382528" cy="4977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604BB64F-2F4B-1341-BD22-D87580FFA918}"/>
              </a:ext>
            </a:extLst>
          </p:cNvPr>
          <p:cNvCxnSpPr>
            <a:cxnSpLocks/>
          </p:cNvCxnSpPr>
          <p:nvPr/>
        </p:nvCxnSpPr>
        <p:spPr>
          <a:xfrm flipH="1">
            <a:off x="8707937" y="3212394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1DBEFA0B-2C9A-1F4B-962F-353B35852CE1}"/>
              </a:ext>
            </a:extLst>
          </p:cNvPr>
          <p:cNvCxnSpPr>
            <a:cxnSpLocks/>
          </p:cNvCxnSpPr>
          <p:nvPr/>
        </p:nvCxnSpPr>
        <p:spPr>
          <a:xfrm>
            <a:off x="9116502" y="3215506"/>
            <a:ext cx="382527" cy="4458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1FEAA4B8-E136-274B-8D26-9E3016CADBF1}"/>
              </a:ext>
            </a:extLst>
          </p:cNvPr>
          <p:cNvCxnSpPr>
            <a:cxnSpLocks/>
          </p:cNvCxnSpPr>
          <p:nvPr/>
        </p:nvCxnSpPr>
        <p:spPr>
          <a:xfrm flipH="1">
            <a:off x="10888943" y="2193852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11FAF6EC-0859-9D4C-B4E5-D49E934960B5}"/>
              </a:ext>
            </a:extLst>
          </p:cNvPr>
          <p:cNvCxnSpPr>
            <a:cxnSpLocks/>
          </p:cNvCxnSpPr>
          <p:nvPr/>
        </p:nvCxnSpPr>
        <p:spPr>
          <a:xfrm flipH="1">
            <a:off x="11272737" y="2677756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013B5162-3D8F-144B-AD60-EE521DCC0F2C}"/>
              </a:ext>
            </a:extLst>
          </p:cNvPr>
          <p:cNvCxnSpPr>
            <a:cxnSpLocks/>
          </p:cNvCxnSpPr>
          <p:nvPr/>
        </p:nvCxnSpPr>
        <p:spPr>
          <a:xfrm>
            <a:off x="10877356" y="1706189"/>
            <a:ext cx="803740" cy="101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047689E6-FA17-1D45-A388-58CBD5DC191E}"/>
              </a:ext>
            </a:extLst>
          </p:cNvPr>
          <p:cNvCxnSpPr>
            <a:cxnSpLocks/>
          </p:cNvCxnSpPr>
          <p:nvPr/>
        </p:nvCxnSpPr>
        <p:spPr>
          <a:xfrm flipH="1">
            <a:off x="10512739" y="1706189"/>
            <a:ext cx="376204" cy="4568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23BBB6A0-A208-3A4F-8651-7CE80ED7F097}"/>
              </a:ext>
            </a:extLst>
          </p:cNvPr>
          <p:cNvGrpSpPr/>
          <p:nvPr/>
        </p:nvGrpSpPr>
        <p:grpSpPr>
          <a:xfrm>
            <a:off x="10702109" y="1501760"/>
            <a:ext cx="347332" cy="361032"/>
            <a:chOff x="7912390" y="640593"/>
            <a:chExt cx="347332" cy="361032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3A053943-42FD-A44A-845F-F3B9A30F823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BF4275E-E10D-D449-A903-E4F4B9A4551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62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DFD916A-5C60-014D-81D6-32E687BDAA6E}"/>
              </a:ext>
            </a:extLst>
          </p:cNvPr>
          <p:cNvGrpSpPr/>
          <p:nvPr/>
        </p:nvGrpSpPr>
        <p:grpSpPr>
          <a:xfrm>
            <a:off x="10331044" y="1989208"/>
            <a:ext cx="347332" cy="361032"/>
            <a:chOff x="7912390" y="640593"/>
            <a:chExt cx="347332" cy="361032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5D7689A4-07EF-1240-9232-14065483D7EB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33F7A35-D425-C343-A857-DFF507ECE98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4756C81E-1660-054F-9A05-7D109A1204A9}"/>
              </a:ext>
            </a:extLst>
          </p:cNvPr>
          <p:cNvGrpSpPr/>
          <p:nvPr/>
        </p:nvGrpSpPr>
        <p:grpSpPr>
          <a:xfrm>
            <a:off x="9727720" y="2481425"/>
            <a:ext cx="347332" cy="361032"/>
            <a:chOff x="7912390" y="640593"/>
            <a:chExt cx="347332" cy="361032"/>
          </a:xfrm>
        </p:grpSpPr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C29DAE1B-9C72-5D47-A028-81080FB5637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8CEAF687-7078-F34E-8CA5-ED306CC0B6F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554F5AB-D997-E549-9730-244F46330205}"/>
              </a:ext>
            </a:extLst>
          </p:cNvPr>
          <p:cNvGrpSpPr/>
          <p:nvPr/>
        </p:nvGrpSpPr>
        <p:grpSpPr>
          <a:xfrm>
            <a:off x="8956326" y="2983723"/>
            <a:ext cx="347332" cy="361032"/>
            <a:chOff x="7912390" y="640593"/>
            <a:chExt cx="347332" cy="361032"/>
          </a:xfrm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926D69F0-EBC3-9A43-B82A-B7D7D8026A9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865709A-C1D2-CA4E-B744-F0B52479714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B7111205-F004-3443-B93E-74C510C7CE77}"/>
              </a:ext>
            </a:extLst>
          </p:cNvPr>
          <p:cNvGrpSpPr/>
          <p:nvPr/>
        </p:nvGrpSpPr>
        <p:grpSpPr>
          <a:xfrm>
            <a:off x="11097313" y="1996164"/>
            <a:ext cx="347332" cy="361032"/>
            <a:chOff x="7912390" y="640593"/>
            <a:chExt cx="347332" cy="361032"/>
          </a:xfrm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785A5AB9-EB3A-5E42-943B-D60D21E323DC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FA51F0E-F598-2A44-BCE0-D66F77879043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A0DD2300-FF13-F240-84A8-A564AC5CEEA3}"/>
              </a:ext>
            </a:extLst>
          </p:cNvPr>
          <p:cNvGrpSpPr/>
          <p:nvPr/>
        </p:nvGrpSpPr>
        <p:grpSpPr>
          <a:xfrm>
            <a:off x="11527620" y="2476656"/>
            <a:ext cx="347332" cy="361032"/>
            <a:chOff x="7912390" y="640593"/>
            <a:chExt cx="347332" cy="361032"/>
          </a:xfrm>
        </p:grpSpPr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157358F0-A263-784E-A6E2-D69CA6C715C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710B9FB-294F-0846-881C-6BC25688055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F7E962D0-D9F6-054C-BD25-681BD60B152B}"/>
              </a:ext>
            </a:extLst>
          </p:cNvPr>
          <p:cNvGrpSpPr/>
          <p:nvPr/>
        </p:nvGrpSpPr>
        <p:grpSpPr>
          <a:xfrm>
            <a:off x="10742724" y="2476656"/>
            <a:ext cx="347332" cy="361032"/>
            <a:chOff x="7912390" y="640593"/>
            <a:chExt cx="347332" cy="361032"/>
          </a:xfrm>
        </p:grpSpPr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369C5DD6-8463-7C44-A9CD-DE9BA2868C81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E6D876CF-CAC9-684D-A0F5-B7905F67C0DF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C76718B7-5EEC-914A-82C3-2E46EB80323E}"/>
              </a:ext>
            </a:extLst>
          </p:cNvPr>
          <p:cNvGrpSpPr/>
          <p:nvPr/>
        </p:nvGrpSpPr>
        <p:grpSpPr>
          <a:xfrm>
            <a:off x="10487675" y="2976252"/>
            <a:ext cx="347332" cy="361032"/>
            <a:chOff x="7912390" y="640593"/>
            <a:chExt cx="347332" cy="361032"/>
          </a:xfrm>
        </p:grpSpPr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F853E81-AEEA-4E43-833B-BA096E4BA177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A90A6B4-DD07-484C-BFEC-A15B20F262C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9913C89C-9885-D840-806D-A7F4896DFA07}"/>
              </a:ext>
            </a:extLst>
          </p:cNvPr>
          <p:cNvGrpSpPr/>
          <p:nvPr/>
        </p:nvGrpSpPr>
        <p:grpSpPr>
          <a:xfrm>
            <a:off x="9318319" y="3490504"/>
            <a:ext cx="347332" cy="361032"/>
            <a:chOff x="7912390" y="640593"/>
            <a:chExt cx="347332" cy="361032"/>
          </a:xfrm>
        </p:grpSpPr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8BD9C04-242F-3941-9A53-C9B54AD05FF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EF437277-B924-F344-912D-9329FC07032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3DE10D9-540A-1D4A-B09B-F46BF552A27E}"/>
              </a:ext>
            </a:extLst>
          </p:cNvPr>
          <p:cNvGrpSpPr/>
          <p:nvPr/>
        </p:nvGrpSpPr>
        <p:grpSpPr>
          <a:xfrm>
            <a:off x="11107708" y="2964103"/>
            <a:ext cx="347332" cy="361032"/>
            <a:chOff x="7912390" y="640593"/>
            <a:chExt cx="347332" cy="361032"/>
          </a:xfrm>
        </p:grpSpPr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EDA43F98-37D1-3649-99CB-54AD8BE921BC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5107ADF6-A8FB-3847-A819-5D1AD5C9966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F419EA5B-4C9D-AF4B-84B9-A672560848FB}"/>
              </a:ext>
            </a:extLst>
          </p:cNvPr>
          <p:cNvGrpSpPr/>
          <p:nvPr/>
        </p:nvGrpSpPr>
        <p:grpSpPr>
          <a:xfrm>
            <a:off x="8550763" y="3512178"/>
            <a:ext cx="347332" cy="361032"/>
            <a:chOff x="7912390" y="640593"/>
            <a:chExt cx="347332" cy="361032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5CA5B40-F9FF-F44C-8B66-D19835186863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3D6D683E-F037-6A43-AA97-1932709ED80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6EBF4CF2-BD9D-D043-8089-96173854448C}"/>
              </a:ext>
            </a:extLst>
          </p:cNvPr>
          <p:cNvGrpSpPr/>
          <p:nvPr/>
        </p:nvGrpSpPr>
        <p:grpSpPr>
          <a:xfrm>
            <a:off x="8935791" y="3988301"/>
            <a:ext cx="347332" cy="361032"/>
            <a:chOff x="7912390" y="640593"/>
            <a:chExt cx="347332" cy="361032"/>
          </a:xfrm>
        </p:grpSpPr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503F947E-FCB4-3244-8D43-E4800EAF2DF6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A09425EC-0BC0-3146-8619-C2BBB0AEF436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C1EC692C-98C7-D543-934B-A6C7BCC886B9}"/>
              </a:ext>
            </a:extLst>
          </p:cNvPr>
          <p:cNvCxnSpPr>
            <a:cxnSpLocks/>
          </p:cNvCxnSpPr>
          <p:nvPr/>
        </p:nvCxnSpPr>
        <p:spPr>
          <a:xfrm flipH="1">
            <a:off x="9838679" y="3723787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1A66888-1C8B-D840-B7C4-AB404BA4F725}"/>
              </a:ext>
            </a:extLst>
          </p:cNvPr>
          <p:cNvCxnSpPr>
            <a:cxnSpLocks/>
          </p:cNvCxnSpPr>
          <p:nvPr/>
        </p:nvCxnSpPr>
        <p:spPr>
          <a:xfrm>
            <a:off x="10248987" y="3701989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8C59DD1-13D1-CF4A-83C6-1EFA9B3B3945}"/>
              </a:ext>
            </a:extLst>
          </p:cNvPr>
          <p:cNvGrpSpPr/>
          <p:nvPr/>
        </p:nvGrpSpPr>
        <p:grpSpPr>
          <a:xfrm>
            <a:off x="10087068" y="3495116"/>
            <a:ext cx="347332" cy="361032"/>
            <a:chOff x="7912390" y="640593"/>
            <a:chExt cx="347332" cy="361032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D1BC4FDB-CCB7-0842-9AE7-EA98B1EDD09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7565CAE4-5783-8C40-B3E8-C60C8282C3E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E0C2F5D-8672-FB4B-93B7-8CB7CC32DC1F}"/>
              </a:ext>
            </a:extLst>
          </p:cNvPr>
          <p:cNvGrpSpPr/>
          <p:nvPr/>
        </p:nvGrpSpPr>
        <p:grpSpPr>
          <a:xfrm>
            <a:off x="10449061" y="4001897"/>
            <a:ext cx="347332" cy="361032"/>
            <a:chOff x="7912390" y="640593"/>
            <a:chExt cx="347332" cy="361032"/>
          </a:xfrm>
        </p:grpSpPr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F696FBC9-7629-E644-A501-6C1390E2E18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EA42C7BC-F582-CC49-8B64-E288FB229A1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5B65AA52-740E-2740-91BD-476630D4FAFE}"/>
              </a:ext>
            </a:extLst>
          </p:cNvPr>
          <p:cNvGrpSpPr/>
          <p:nvPr/>
        </p:nvGrpSpPr>
        <p:grpSpPr>
          <a:xfrm>
            <a:off x="9681505" y="4023571"/>
            <a:ext cx="347332" cy="361032"/>
            <a:chOff x="7912390" y="640593"/>
            <a:chExt cx="347332" cy="361032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8935497D-21B6-7D4B-B30C-93F4BB71A91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2BADE174-6617-9745-93E1-39B5BF512EE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FD0DE69E-377A-A64A-BC92-A584BD076039}"/>
              </a:ext>
            </a:extLst>
          </p:cNvPr>
          <p:cNvGrpSpPr/>
          <p:nvPr/>
        </p:nvGrpSpPr>
        <p:grpSpPr>
          <a:xfrm>
            <a:off x="10903343" y="3494484"/>
            <a:ext cx="347332" cy="361032"/>
            <a:chOff x="7912390" y="640593"/>
            <a:chExt cx="347332" cy="361032"/>
          </a:xfrm>
        </p:grpSpPr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9FAA9729-E3A1-DF44-9273-A50D966DBC11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12E0AF2B-5BAB-0B41-BE82-C02B35FF3D8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54775B19-F5DF-6740-9E3B-E78BBF3A919E}"/>
              </a:ext>
            </a:extLst>
          </p:cNvPr>
          <p:cNvCxnSpPr>
            <a:cxnSpLocks/>
          </p:cNvCxnSpPr>
          <p:nvPr/>
        </p:nvCxnSpPr>
        <p:spPr>
          <a:xfrm>
            <a:off x="9604901" y="2215993"/>
            <a:ext cx="218657" cy="2813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EBE6DD14-2B6F-9B46-A262-EDB4CEDC116E}"/>
              </a:ext>
            </a:extLst>
          </p:cNvPr>
          <p:cNvSpPr/>
          <p:nvPr/>
        </p:nvSpPr>
        <p:spPr>
          <a:xfrm>
            <a:off x="9631446" y="2120057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68F61D55-09C8-1C4C-A5A2-13868A8A2EE9}"/>
              </a:ext>
            </a:extLst>
          </p:cNvPr>
          <p:cNvCxnSpPr>
            <a:cxnSpLocks/>
          </p:cNvCxnSpPr>
          <p:nvPr/>
        </p:nvCxnSpPr>
        <p:spPr>
          <a:xfrm flipH="1">
            <a:off x="9626703" y="3290967"/>
            <a:ext cx="183962" cy="23945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739AF9F9-7076-2B46-8538-DC68E88ED6AA}"/>
              </a:ext>
            </a:extLst>
          </p:cNvPr>
          <p:cNvSpPr/>
          <p:nvPr/>
        </p:nvSpPr>
        <p:spPr>
          <a:xfrm>
            <a:off x="9545089" y="3164409"/>
            <a:ext cx="2471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</a:t>
            </a:r>
            <a:endParaRPr lang="zh-CN" altLang="en-US" sz="1200" dirty="0"/>
          </a:p>
        </p:txBody>
      </p: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6019DF4B-A389-5642-B75E-AEAE717C19B2}"/>
              </a:ext>
            </a:extLst>
          </p:cNvPr>
          <p:cNvCxnSpPr>
            <a:cxnSpLocks/>
          </p:cNvCxnSpPr>
          <p:nvPr/>
        </p:nvCxnSpPr>
        <p:spPr>
          <a:xfrm>
            <a:off x="8786631" y="2746827"/>
            <a:ext cx="218657" cy="2813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C30C7EF3-57B0-2F47-8410-537892F392A0}"/>
              </a:ext>
            </a:extLst>
          </p:cNvPr>
          <p:cNvSpPr/>
          <p:nvPr/>
        </p:nvSpPr>
        <p:spPr>
          <a:xfrm>
            <a:off x="8679753" y="2761190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q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451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00013 0.0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二叉树排序删除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334607"/>
            <a:ext cx="4799381" cy="550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Delete(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*p)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q,s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if((*p)-&gt;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==NULL) {</a:t>
            </a:r>
          </a:p>
          <a:p>
            <a:r>
              <a:rPr lang="en-US" altLang="zh-CN" sz="1600" dirty="0"/>
              <a:t>		q=*p; *p=(*p)-&gt;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 free(q);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else if((*p)-&gt;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==NULL)	{</a:t>
            </a:r>
          </a:p>
          <a:p>
            <a:r>
              <a:rPr lang="en-US" altLang="zh-CN" sz="1600" dirty="0"/>
              <a:t>		q=*p; *p=(*p)-&gt;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 free(q);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else {</a:t>
            </a:r>
          </a:p>
          <a:p>
            <a:r>
              <a:rPr lang="en-US" altLang="zh-CN" sz="1600" dirty="0"/>
              <a:t>		q=*p; s=(*p)-&gt;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while(s-&gt;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			q=s; s=s-&gt;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	(*p)-&gt;data=s-&gt;data;</a:t>
            </a:r>
          </a:p>
          <a:p>
            <a:r>
              <a:rPr lang="en-US" altLang="zh-CN" sz="1600" dirty="0"/>
              <a:t>		if(q!=*p)</a:t>
            </a:r>
          </a:p>
          <a:p>
            <a:r>
              <a:rPr lang="en-US" altLang="zh-CN" sz="1600" dirty="0"/>
              <a:t>			q-&gt;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=s-&gt;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else</a:t>
            </a:r>
          </a:p>
          <a:p>
            <a:r>
              <a:rPr lang="en-US" altLang="zh-CN" sz="1600" dirty="0"/>
              <a:t>			q-&gt;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=s-&gt;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free(s);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TRUE;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9253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8466782" y="9253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1" name="圆角矩形 150">
            <a:extLst>
              <a:ext uri="{FF2B5EF4-FFF2-40B4-BE49-F238E27FC236}">
                <a16:creationId xmlns:a16="http://schemas.microsoft.com/office/drawing/2014/main" id="{0A8A8B70-CF41-4D45-BD45-C67419D51889}"/>
              </a:ext>
            </a:extLst>
          </p:cNvPr>
          <p:cNvSpPr/>
          <p:nvPr/>
        </p:nvSpPr>
        <p:spPr>
          <a:xfrm>
            <a:off x="266440" y="4788220"/>
            <a:ext cx="8202673" cy="31704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p-&gt;data=37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q-&gt;data=35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s-&gt;data=36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75" name="曲线连接符 74">
            <a:extLst>
              <a:ext uri="{FF2B5EF4-FFF2-40B4-BE49-F238E27FC236}">
                <a16:creationId xmlns:a16="http://schemas.microsoft.com/office/drawing/2014/main" id="{39809E55-C804-394F-9DCD-171E74A332C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56004" y="4012333"/>
            <a:ext cx="254387" cy="146194"/>
          </a:xfrm>
          <a:prstGeom prst="curvedConnector3">
            <a:avLst>
              <a:gd name="adj1" fmla="val 91476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>
            <a:extLst>
              <a:ext uri="{FF2B5EF4-FFF2-40B4-BE49-F238E27FC236}">
                <a16:creationId xmlns:a16="http://schemas.microsoft.com/office/drawing/2014/main" id="{2BA8B79B-38D2-6347-B50F-868B8C88F885}"/>
              </a:ext>
            </a:extLst>
          </p:cNvPr>
          <p:cNvCxnSpPr>
            <a:cxnSpLocks/>
          </p:cNvCxnSpPr>
          <p:nvPr/>
        </p:nvCxnSpPr>
        <p:spPr>
          <a:xfrm flipV="1">
            <a:off x="9314436" y="3667220"/>
            <a:ext cx="259213" cy="249707"/>
          </a:xfrm>
          <a:prstGeom prst="curvedConnector3">
            <a:avLst>
              <a:gd name="adj1" fmla="val 50001"/>
            </a:avLst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C9F9462D-A9DA-1D4C-BEFA-1A09C70A73BF}"/>
              </a:ext>
            </a:extLst>
          </p:cNvPr>
          <p:cNvCxnSpPr>
            <a:cxnSpLocks/>
          </p:cNvCxnSpPr>
          <p:nvPr/>
        </p:nvCxnSpPr>
        <p:spPr>
          <a:xfrm>
            <a:off x="9936544" y="2742163"/>
            <a:ext cx="763090" cy="490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204818AA-3BB3-D34E-8E65-AA285519EACC}"/>
              </a:ext>
            </a:extLst>
          </p:cNvPr>
          <p:cNvCxnSpPr>
            <a:cxnSpLocks/>
          </p:cNvCxnSpPr>
          <p:nvPr/>
        </p:nvCxnSpPr>
        <p:spPr>
          <a:xfrm flipH="1">
            <a:off x="9178462" y="2692314"/>
            <a:ext cx="690104" cy="4728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A20663D0-823A-0244-9D96-0697AA1848A0}"/>
              </a:ext>
            </a:extLst>
          </p:cNvPr>
          <p:cNvCxnSpPr>
            <a:cxnSpLocks/>
          </p:cNvCxnSpPr>
          <p:nvPr/>
        </p:nvCxnSpPr>
        <p:spPr>
          <a:xfrm flipH="1">
            <a:off x="9837025" y="2205483"/>
            <a:ext cx="669174" cy="5528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F0CB92E-CFE1-CE40-978B-D71B798B59C2}"/>
              </a:ext>
            </a:extLst>
          </p:cNvPr>
          <p:cNvCxnSpPr>
            <a:cxnSpLocks/>
          </p:cNvCxnSpPr>
          <p:nvPr/>
        </p:nvCxnSpPr>
        <p:spPr>
          <a:xfrm>
            <a:off x="10718746" y="3217539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AE8894C-7787-8D4E-B759-4B2692C41560}"/>
              </a:ext>
            </a:extLst>
          </p:cNvPr>
          <p:cNvCxnSpPr>
            <a:cxnSpLocks/>
          </p:cNvCxnSpPr>
          <p:nvPr/>
        </p:nvCxnSpPr>
        <p:spPr>
          <a:xfrm flipH="1">
            <a:off x="10294625" y="3184734"/>
            <a:ext cx="382528" cy="4977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DFB767DD-B823-DA4F-A22C-5FD43354AD25}"/>
              </a:ext>
            </a:extLst>
          </p:cNvPr>
          <p:cNvCxnSpPr>
            <a:cxnSpLocks/>
          </p:cNvCxnSpPr>
          <p:nvPr/>
        </p:nvCxnSpPr>
        <p:spPr>
          <a:xfrm flipH="1">
            <a:off x="8709612" y="3218552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BEDDCB13-EEFD-FC46-B97B-DD29BE04B25D}"/>
              </a:ext>
            </a:extLst>
          </p:cNvPr>
          <p:cNvCxnSpPr>
            <a:cxnSpLocks/>
          </p:cNvCxnSpPr>
          <p:nvPr/>
        </p:nvCxnSpPr>
        <p:spPr>
          <a:xfrm flipH="1">
            <a:off x="9097641" y="3221664"/>
            <a:ext cx="20535" cy="10045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58997399-CA3A-8C41-B327-68A06A6EC459}"/>
              </a:ext>
            </a:extLst>
          </p:cNvPr>
          <p:cNvCxnSpPr>
            <a:cxnSpLocks/>
          </p:cNvCxnSpPr>
          <p:nvPr/>
        </p:nvCxnSpPr>
        <p:spPr>
          <a:xfrm flipH="1">
            <a:off x="10890618" y="2200010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FC338264-84AE-9E4E-80D6-641F3B62FF10}"/>
              </a:ext>
            </a:extLst>
          </p:cNvPr>
          <p:cNvCxnSpPr>
            <a:cxnSpLocks/>
          </p:cNvCxnSpPr>
          <p:nvPr/>
        </p:nvCxnSpPr>
        <p:spPr>
          <a:xfrm flipH="1">
            <a:off x="11274412" y="2683914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537410C6-CC94-5343-B1B1-4ACC9629F820}"/>
              </a:ext>
            </a:extLst>
          </p:cNvPr>
          <p:cNvCxnSpPr>
            <a:cxnSpLocks/>
          </p:cNvCxnSpPr>
          <p:nvPr/>
        </p:nvCxnSpPr>
        <p:spPr>
          <a:xfrm>
            <a:off x="10879031" y="1712347"/>
            <a:ext cx="803740" cy="101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44EFFCA-1145-754E-930C-F97B43123AE0}"/>
              </a:ext>
            </a:extLst>
          </p:cNvPr>
          <p:cNvCxnSpPr>
            <a:cxnSpLocks/>
          </p:cNvCxnSpPr>
          <p:nvPr/>
        </p:nvCxnSpPr>
        <p:spPr>
          <a:xfrm flipH="1">
            <a:off x="10514414" y="1712347"/>
            <a:ext cx="376204" cy="4568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4E5EB2D-1B72-6147-8DAE-DD9F8A80719E}"/>
              </a:ext>
            </a:extLst>
          </p:cNvPr>
          <p:cNvGrpSpPr/>
          <p:nvPr/>
        </p:nvGrpSpPr>
        <p:grpSpPr>
          <a:xfrm>
            <a:off x="10703784" y="1507918"/>
            <a:ext cx="347332" cy="361032"/>
            <a:chOff x="7912390" y="640593"/>
            <a:chExt cx="347332" cy="361032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112E6D4E-F60D-B04D-B2BA-815F950DDE7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2C095C4-3182-C547-BFA1-F0029966F2F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62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0B3589D9-0ADF-F24D-AE14-851D1C2F74B2}"/>
              </a:ext>
            </a:extLst>
          </p:cNvPr>
          <p:cNvGrpSpPr/>
          <p:nvPr/>
        </p:nvGrpSpPr>
        <p:grpSpPr>
          <a:xfrm>
            <a:off x="10332719" y="1995366"/>
            <a:ext cx="347332" cy="361032"/>
            <a:chOff x="7912390" y="640593"/>
            <a:chExt cx="347332" cy="361032"/>
          </a:xfrm>
        </p:grpSpPr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757C2B76-5201-BE4C-BC2F-0528649C4867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09273310-EB9C-5248-B3C4-7BD9F5C59A0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2FBEB809-E832-254F-9614-EB8FE3D72F8F}"/>
              </a:ext>
            </a:extLst>
          </p:cNvPr>
          <p:cNvGrpSpPr/>
          <p:nvPr/>
        </p:nvGrpSpPr>
        <p:grpSpPr>
          <a:xfrm>
            <a:off x="9729395" y="2487583"/>
            <a:ext cx="347332" cy="361032"/>
            <a:chOff x="7912390" y="640593"/>
            <a:chExt cx="347332" cy="361032"/>
          </a:xfrm>
        </p:grpSpPr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E37283E3-6413-A844-BCAA-71D7AD950E37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6A9A2DAE-30EF-0D4E-97D7-DA0255A78C7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EB7DDC50-7C0B-6340-BDE0-EAB03611CCC3}"/>
              </a:ext>
            </a:extLst>
          </p:cNvPr>
          <p:cNvGrpSpPr/>
          <p:nvPr/>
        </p:nvGrpSpPr>
        <p:grpSpPr>
          <a:xfrm>
            <a:off x="8958001" y="2989881"/>
            <a:ext cx="347332" cy="361032"/>
            <a:chOff x="7912390" y="640593"/>
            <a:chExt cx="347332" cy="361032"/>
          </a:xfrm>
        </p:grpSpPr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30EF585E-9F35-124E-A6F9-92F29FB5640C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AAE546C-1F82-EA49-903F-72D949EA4FA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8164EBCB-5E80-FC4F-A73D-FFB86F2312CC}"/>
              </a:ext>
            </a:extLst>
          </p:cNvPr>
          <p:cNvGrpSpPr/>
          <p:nvPr/>
        </p:nvGrpSpPr>
        <p:grpSpPr>
          <a:xfrm>
            <a:off x="11098988" y="2002322"/>
            <a:ext cx="347332" cy="361032"/>
            <a:chOff x="7912390" y="640593"/>
            <a:chExt cx="347332" cy="361032"/>
          </a:xfrm>
        </p:grpSpPr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68C65274-B1E2-B944-BF39-A94C1A0B88B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7B205375-ABB6-DE48-9353-9B6074A2850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5143B46F-69BB-B944-8661-BDC3684DA0A4}"/>
              </a:ext>
            </a:extLst>
          </p:cNvPr>
          <p:cNvGrpSpPr/>
          <p:nvPr/>
        </p:nvGrpSpPr>
        <p:grpSpPr>
          <a:xfrm>
            <a:off x="11529295" y="2482814"/>
            <a:ext cx="347332" cy="361032"/>
            <a:chOff x="7912390" y="640593"/>
            <a:chExt cx="347332" cy="361032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09069233-011E-3D48-8814-55CF4483735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2F0F5B03-0571-834E-8175-C683C0653BF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5A1C55C-7044-0D46-9133-D7D72B700A28}"/>
              </a:ext>
            </a:extLst>
          </p:cNvPr>
          <p:cNvGrpSpPr/>
          <p:nvPr/>
        </p:nvGrpSpPr>
        <p:grpSpPr>
          <a:xfrm>
            <a:off x="10744399" y="2482814"/>
            <a:ext cx="347332" cy="361032"/>
            <a:chOff x="7912390" y="640593"/>
            <a:chExt cx="347332" cy="361032"/>
          </a:xfrm>
        </p:grpSpPr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29845378-B4C9-9F4B-875E-28214A2A497B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0742871B-3733-4948-A864-37ED3A8B5EC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C6057BDA-4356-A044-ABDB-AD8662DEFEDE}"/>
              </a:ext>
            </a:extLst>
          </p:cNvPr>
          <p:cNvGrpSpPr/>
          <p:nvPr/>
        </p:nvGrpSpPr>
        <p:grpSpPr>
          <a:xfrm>
            <a:off x="10489350" y="2982410"/>
            <a:ext cx="347332" cy="361032"/>
            <a:chOff x="7912390" y="640593"/>
            <a:chExt cx="347332" cy="361032"/>
          </a:xfrm>
        </p:grpSpPr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6F775BA8-900B-F344-A174-2A5B481A2E8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C3BE87C8-C948-A24B-A9CC-F1EBF74D862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0FA659D4-220A-6944-86EF-FFF26D063FFA}"/>
              </a:ext>
            </a:extLst>
          </p:cNvPr>
          <p:cNvGrpSpPr/>
          <p:nvPr/>
        </p:nvGrpSpPr>
        <p:grpSpPr>
          <a:xfrm>
            <a:off x="9319994" y="3496662"/>
            <a:ext cx="347332" cy="361032"/>
            <a:chOff x="7912390" y="640593"/>
            <a:chExt cx="347332" cy="361032"/>
          </a:xfrm>
        </p:grpSpPr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969BEA88-0AAF-4C45-B6D1-AC42154387C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552D560C-04CD-D14D-B3C0-64DD669750F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96FFDAFA-1CCF-A74C-9A61-905076DD8C45}"/>
              </a:ext>
            </a:extLst>
          </p:cNvPr>
          <p:cNvGrpSpPr/>
          <p:nvPr/>
        </p:nvGrpSpPr>
        <p:grpSpPr>
          <a:xfrm>
            <a:off x="11109383" y="2970261"/>
            <a:ext cx="347332" cy="361032"/>
            <a:chOff x="7912390" y="640593"/>
            <a:chExt cx="347332" cy="361032"/>
          </a:xfrm>
        </p:grpSpPr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9492B952-DE39-E54D-8124-3FB3EAC104C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1E55246D-B6D1-3245-86ED-C81FF600171A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309BD84E-AA4A-EF41-8F1B-E223A36FB465}"/>
              </a:ext>
            </a:extLst>
          </p:cNvPr>
          <p:cNvGrpSpPr/>
          <p:nvPr/>
        </p:nvGrpSpPr>
        <p:grpSpPr>
          <a:xfrm>
            <a:off x="8552438" y="3518336"/>
            <a:ext cx="347332" cy="361032"/>
            <a:chOff x="7912390" y="640593"/>
            <a:chExt cx="347332" cy="361032"/>
          </a:xfrm>
        </p:grpSpPr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F000289C-BACE-844C-8141-FDE162F24D5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6023823A-F076-FB47-ABF8-4A5300C83F5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159B2496-1078-0948-BA63-591240096549}"/>
              </a:ext>
            </a:extLst>
          </p:cNvPr>
          <p:cNvGrpSpPr/>
          <p:nvPr/>
        </p:nvGrpSpPr>
        <p:grpSpPr>
          <a:xfrm>
            <a:off x="8937466" y="3994459"/>
            <a:ext cx="347332" cy="361032"/>
            <a:chOff x="7912390" y="640593"/>
            <a:chExt cx="347332" cy="361032"/>
          </a:xfrm>
        </p:grpSpPr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215902EE-7D07-5E45-B1DC-DBDAF3F7537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30CFF8D8-A93F-F747-B436-02F514598F9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23C6726F-A3B7-034F-BE44-5A1453710384}"/>
              </a:ext>
            </a:extLst>
          </p:cNvPr>
          <p:cNvCxnSpPr>
            <a:cxnSpLocks/>
          </p:cNvCxnSpPr>
          <p:nvPr/>
        </p:nvCxnSpPr>
        <p:spPr>
          <a:xfrm flipH="1">
            <a:off x="9840354" y="3729945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B6841BB0-F53E-E64C-858C-E118F42E35DB}"/>
              </a:ext>
            </a:extLst>
          </p:cNvPr>
          <p:cNvCxnSpPr>
            <a:cxnSpLocks/>
          </p:cNvCxnSpPr>
          <p:nvPr/>
        </p:nvCxnSpPr>
        <p:spPr>
          <a:xfrm>
            <a:off x="10250662" y="3708147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2E8C9F03-E560-F04D-A2E3-92D82E7C67E7}"/>
              </a:ext>
            </a:extLst>
          </p:cNvPr>
          <p:cNvGrpSpPr/>
          <p:nvPr/>
        </p:nvGrpSpPr>
        <p:grpSpPr>
          <a:xfrm>
            <a:off x="10088743" y="3501274"/>
            <a:ext cx="347332" cy="361032"/>
            <a:chOff x="7912390" y="640593"/>
            <a:chExt cx="347332" cy="361032"/>
          </a:xfrm>
        </p:grpSpPr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C94E63D7-21CD-5543-AFAA-5015D0E36A4B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56D28146-399F-3746-9823-DE8EC12AC87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94401E49-11D6-D34F-A6DC-33CB47BF5F33}"/>
              </a:ext>
            </a:extLst>
          </p:cNvPr>
          <p:cNvGrpSpPr/>
          <p:nvPr/>
        </p:nvGrpSpPr>
        <p:grpSpPr>
          <a:xfrm>
            <a:off x="10450736" y="4008055"/>
            <a:ext cx="347332" cy="361032"/>
            <a:chOff x="7912390" y="640593"/>
            <a:chExt cx="347332" cy="361032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AAB294E4-94ED-6E4A-BBAA-B21E8ADDDBF1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B7A5E1AE-AE12-1E42-9DD5-24D7AF80135F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E6787C51-8057-E049-B533-34E7538BE340}"/>
              </a:ext>
            </a:extLst>
          </p:cNvPr>
          <p:cNvGrpSpPr/>
          <p:nvPr/>
        </p:nvGrpSpPr>
        <p:grpSpPr>
          <a:xfrm>
            <a:off x="9683180" y="4029729"/>
            <a:ext cx="347332" cy="361032"/>
            <a:chOff x="7912390" y="640593"/>
            <a:chExt cx="347332" cy="361032"/>
          </a:xfrm>
        </p:grpSpPr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F8E465A0-1BDA-2D41-8C8B-FDC9040A03E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18E2D04A-F4DB-DC4C-8E28-6FFFD32A948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4FB96F5C-DA48-6245-8159-E1C9F984906D}"/>
              </a:ext>
            </a:extLst>
          </p:cNvPr>
          <p:cNvGrpSpPr/>
          <p:nvPr/>
        </p:nvGrpSpPr>
        <p:grpSpPr>
          <a:xfrm>
            <a:off x="10905018" y="3500642"/>
            <a:ext cx="347332" cy="361032"/>
            <a:chOff x="7912390" y="640593"/>
            <a:chExt cx="347332" cy="361032"/>
          </a:xfrm>
        </p:grpSpPr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13624770-09FF-9C41-ADB9-272779724CC3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B8A40055-C541-BA49-896E-F2D06FCDE92B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7" name="直线连接符 196">
            <a:extLst>
              <a:ext uri="{FF2B5EF4-FFF2-40B4-BE49-F238E27FC236}">
                <a16:creationId xmlns:a16="http://schemas.microsoft.com/office/drawing/2014/main" id="{BE8EE8CA-7983-884F-A84E-0D59E08CC5DA}"/>
              </a:ext>
            </a:extLst>
          </p:cNvPr>
          <p:cNvCxnSpPr>
            <a:cxnSpLocks/>
          </p:cNvCxnSpPr>
          <p:nvPr/>
        </p:nvCxnSpPr>
        <p:spPr>
          <a:xfrm>
            <a:off x="9606576" y="2222151"/>
            <a:ext cx="218657" cy="2813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矩形 197">
            <a:extLst>
              <a:ext uri="{FF2B5EF4-FFF2-40B4-BE49-F238E27FC236}">
                <a16:creationId xmlns:a16="http://schemas.microsoft.com/office/drawing/2014/main" id="{4E8E4BD2-447B-FA4A-ACED-AA840240CF99}"/>
              </a:ext>
            </a:extLst>
          </p:cNvPr>
          <p:cNvSpPr/>
          <p:nvPr/>
        </p:nvSpPr>
        <p:spPr>
          <a:xfrm>
            <a:off x="9633121" y="2126215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199" name="直线连接符 198">
            <a:extLst>
              <a:ext uri="{FF2B5EF4-FFF2-40B4-BE49-F238E27FC236}">
                <a16:creationId xmlns:a16="http://schemas.microsoft.com/office/drawing/2014/main" id="{E0CB43CF-147D-154C-89F2-629DDA776D22}"/>
              </a:ext>
            </a:extLst>
          </p:cNvPr>
          <p:cNvCxnSpPr>
            <a:cxnSpLocks/>
          </p:cNvCxnSpPr>
          <p:nvPr/>
        </p:nvCxnSpPr>
        <p:spPr>
          <a:xfrm flipH="1">
            <a:off x="9628378" y="3297125"/>
            <a:ext cx="183962" cy="23945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F09F9A20-251E-A549-89FC-659D8E0EF57C}"/>
              </a:ext>
            </a:extLst>
          </p:cNvPr>
          <p:cNvSpPr/>
          <p:nvPr/>
        </p:nvSpPr>
        <p:spPr>
          <a:xfrm>
            <a:off x="9546764" y="3170567"/>
            <a:ext cx="2471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</a:t>
            </a:r>
            <a:endParaRPr lang="zh-CN" altLang="en-US" sz="1200" dirty="0"/>
          </a:p>
        </p:txBody>
      </p:sp>
      <p:cxnSp>
        <p:nvCxnSpPr>
          <p:cNvPr id="201" name="直线连接符 200">
            <a:extLst>
              <a:ext uri="{FF2B5EF4-FFF2-40B4-BE49-F238E27FC236}">
                <a16:creationId xmlns:a16="http://schemas.microsoft.com/office/drawing/2014/main" id="{12C3D1EE-B27F-3A44-8E1F-5F488D19FBC7}"/>
              </a:ext>
            </a:extLst>
          </p:cNvPr>
          <p:cNvCxnSpPr>
            <a:cxnSpLocks/>
          </p:cNvCxnSpPr>
          <p:nvPr/>
        </p:nvCxnSpPr>
        <p:spPr>
          <a:xfrm>
            <a:off x="8788306" y="2752985"/>
            <a:ext cx="218657" cy="2813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>
            <a:extLst>
              <a:ext uri="{FF2B5EF4-FFF2-40B4-BE49-F238E27FC236}">
                <a16:creationId xmlns:a16="http://schemas.microsoft.com/office/drawing/2014/main" id="{BD5D9951-D8A0-DC49-B3AE-B41F9504D2AC}"/>
              </a:ext>
            </a:extLst>
          </p:cNvPr>
          <p:cNvSpPr/>
          <p:nvPr/>
        </p:nvSpPr>
        <p:spPr>
          <a:xfrm>
            <a:off x="8681428" y="2767348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q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376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-0.00052 0.13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二叉树排序删除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334607"/>
            <a:ext cx="4799381" cy="5509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Delete(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*p)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q,s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if((*p)-&gt;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==NULL) {</a:t>
            </a:r>
          </a:p>
          <a:p>
            <a:r>
              <a:rPr lang="en-US" altLang="zh-CN" sz="1600" dirty="0"/>
              <a:t>		q=*p; *p=(*p)-&gt;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 free(q);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else if((*p)-&gt;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==NULL)	{</a:t>
            </a:r>
          </a:p>
          <a:p>
            <a:r>
              <a:rPr lang="en-US" altLang="zh-CN" sz="1600" dirty="0"/>
              <a:t>		q=*p; *p=(*p)-&gt;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 free(q);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else {</a:t>
            </a:r>
          </a:p>
          <a:p>
            <a:r>
              <a:rPr lang="en-US" altLang="zh-CN" sz="1600" dirty="0"/>
              <a:t>		q=*p; s=(*p)-&gt;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while(s-&gt;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			q=s; s=s-&gt;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	(*p)-&gt;data=s-&gt;data;</a:t>
            </a:r>
          </a:p>
          <a:p>
            <a:r>
              <a:rPr lang="en-US" altLang="zh-CN" sz="1600" dirty="0"/>
              <a:t>		if(q!=*p)</a:t>
            </a:r>
          </a:p>
          <a:p>
            <a:r>
              <a:rPr lang="en-US" altLang="zh-CN" sz="1600" dirty="0"/>
              <a:t>			q-&gt;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=s-&gt;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else</a:t>
            </a:r>
          </a:p>
          <a:p>
            <a:r>
              <a:rPr lang="en-US" altLang="zh-CN" sz="1600" dirty="0"/>
              <a:t>			q-&gt;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=s-&gt;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free(s);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TRUE;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9253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8466782" y="9253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1" name="圆角矩形 150">
            <a:extLst>
              <a:ext uri="{FF2B5EF4-FFF2-40B4-BE49-F238E27FC236}">
                <a16:creationId xmlns:a16="http://schemas.microsoft.com/office/drawing/2014/main" id="{0A8A8B70-CF41-4D45-BD45-C67419D51889}"/>
              </a:ext>
            </a:extLst>
          </p:cNvPr>
          <p:cNvSpPr/>
          <p:nvPr/>
        </p:nvSpPr>
        <p:spPr>
          <a:xfrm>
            <a:off x="264109" y="5752498"/>
            <a:ext cx="8202673" cy="31704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p-&gt;data=37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q-&gt;data=35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s-&gt;data=36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149AFE1A-133D-CD48-BD4A-F01A81952646}"/>
              </a:ext>
            </a:extLst>
          </p:cNvPr>
          <p:cNvCxnSpPr>
            <a:cxnSpLocks/>
          </p:cNvCxnSpPr>
          <p:nvPr/>
        </p:nvCxnSpPr>
        <p:spPr>
          <a:xfrm>
            <a:off x="9939109" y="2744248"/>
            <a:ext cx="763090" cy="49008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9A023E9-7EF3-064A-A767-5FFFF962EFD3}"/>
              </a:ext>
            </a:extLst>
          </p:cNvPr>
          <p:cNvCxnSpPr>
            <a:cxnSpLocks/>
          </p:cNvCxnSpPr>
          <p:nvPr/>
        </p:nvCxnSpPr>
        <p:spPr>
          <a:xfrm flipH="1">
            <a:off x="9181027" y="2694399"/>
            <a:ext cx="690104" cy="4728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921EF57D-F300-D544-83C3-D72E97D7E2BF}"/>
              </a:ext>
            </a:extLst>
          </p:cNvPr>
          <p:cNvCxnSpPr>
            <a:cxnSpLocks/>
          </p:cNvCxnSpPr>
          <p:nvPr/>
        </p:nvCxnSpPr>
        <p:spPr>
          <a:xfrm flipH="1">
            <a:off x="9839590" y="2207568"/>
            <a:ext cx="669174" cy="55286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FC55F326-CDD3-5243-871E-4436B2F553BB}"/>
              </a:ext>
            </a:extLst>
          </p:cNvPr>
          <p:cNvCxnSpPr>
            <a:cxnSpLocks/>
          </p:cNvCxnSpPr>
          <p:nvPr/>
        </p:nvCxnSpPr>
        <p:spPr>
          <a:xfrm>
            <a:off x="10721311" y="3219624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B9ABC161-08B4-7F4A-A44F-53FFB137BC60}"/>
              </a:ext>
            </a:extLst>
          </p:cNvPr>
          <p:cNvCxnSpPr>
            <a:cxnSpLocks/>
          </p:cNvCxnSpPr>
          <p:nvPr/>
        </p:nvCxnSpPr>
        <p:spPr>
          <a:xfrm flipH="1">
            <a:off x="10297190" y="3186819"/>
            <a:ext cx="382528" cy="4977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616D48D-97D2-5349-B1CB-310D778851DF}"/>
              </a:ext>
            </a:extLst>
          </p:cNvPr>
          <p:cNvCxnSpPr>
            <a:cxnSpLocks/>
          </p:cNvCxnSpPr>
          <p:nvPr/>
        </p:nvCxnSpPr>
        <p:spPr>
          <a:xfrm flipH="1">
            <a:off x="8712177" y="3220637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127587EE-6B6C-0B4E-AEE4-FE14F2B8614A}"/>
              </a:ext>
            </a:extLst>
          </p:cNvPr>
          <p:cNvCxnSpPr>
            <a:cxnSpLocks/>
          </p:cNvCxnSpPr>
          <p:nvPr/>
        </p:nvCxnSpPr>
        <p:spPr>
          <a:xfrm>
            <a:off x="9160157" y="3223749"/>
            <a:ext cx="388677" cy="5689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2E6B34C-CF6D-9048-9DF0-43F408059F72}"/>
              </a:ext>
            </a:extLst>
          </p:cNvPr>
          <p:cNvCxnSpPr>
            <a:cxnSpLocks/>
          </p:cNvCxnSpPr>
          <p:nvPr/>
        </p:nvCxnSpPr>
        <p:spPr>
          <a:xfrm flipH="1">
            <a:off x="10893183" y="2202095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9889DC07-EC6A-5F4B-8382-C7F7A3DB1464}"/>
              </a:ext>
            </a:extLst>
          </p:cNvPr>
          <p:cNvCxnSpPr>
            <a:cxnSpLocks/>
          </p:cNvCxnSpPr>
          <p:nvPr/>
        </p:nvCxnSpPr>
        <p:spPr>
          <a:xfrm flipH="1">
            <a:off x="11276977" y="2685999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2B272BF4-5B55-4141-A77A-145AC9E14462}"/>
              </a:ext>
            </a:extLst>
          </p:cNvPr>
          <p:cNvCxnSpPr>
            <a:cxnSpLocks/>
          </p:cNvCxnSpPr>
          <p:nvPr/>
        </p:nvCxnSpPr>
        <p:spPr>
          <a:xfrm>
            <a:off x="10881596" y="1714432"/>
            <a:ext cx="803740" cy="101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54A8A4F6-8FE0-EF45-ACC6-D6ADB8C148C3}"/>
              </a:ext>
            </a:extLst>
          </p:cNvPr>
          <p:cNvCxnSpPr>
            <a:cxnSpLocks/>
          </p:cNvCxnSpPr>
          <p:nvPr/>
        </p:nvCxnSpPr>
        <p:spPr>
          <a:xfrm flipH="1">
            <a:off x="10516979" y="1714432"/>
            <a:ext cx="376204" cy="4568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7F3B0FF7-9AEF-7946-B466-3C8077EE8874}"/>
              </a:ext>
            </a:extLst>
          </p:cNvPr>
          <p:cNvGrpSpPr/>
          <p:nvPr/>
        </p:nvGrpSpPr>
        <p:grpSpPr>
          <a:xfrm>
            <a:off x="10706349" y="1510003"/>
            <a:ext cx="347332" cy="361032"/>
            <a:chOff x="7912390" y="640593"/>
            <a:chExt cx="347332" cy="361032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DB0E30AE-3E81-E848-BC11-69AA7EAB974B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C15F14D0-C25D-3F4B-B50B-6ABD270060E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62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1B480BD-6B55-1B45-A2CF-4EAB84C25278}"/>
              </a:ext>
            </a:extLst>
          </p:cNvPr>
          <p:cNvGrpSpPr/>
          <p:nvPr/>
        </p:nvGrpSpPr>
        <p:grpSpPr>
          <a:xfrm>
            <a:off x="10335284" y="1997451"/>
            <a:ext cx="347332" cy="361032"/>
            <a:chOff x="7912390" y="640593"/>
            <a:chExt cx="347332" cy="361032"/>
          </a:xfrm>
        </p:grpSpPr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76457C9F-1B01-404D-818D-1DF474F8210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65305FF-BCD7-464F-B0C7-BBF7445C711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6CBD78B-FFE9-CE4E-8F04-C19400BCC9F2}"/>
              </a:ext>
            </a:extLst>
          </p:cNvPr>
          <p:cNvGrpSpPr/>
          <p:nvPr/>
        </p:nvGrpSpPr>
        <p:grpSpPr>
          <a:xfrm>
            <a:off x="9731960" y="2489668"/>
            <a:ext cx="347332" cy="361032"/>
            <a:chOff x="7912390" y="640593"/>
            <a:chExt cx="347332" cy="361032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9A9BE6D-AD2D-4446-969A-87DE59B3534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80D815F-F585-0043-B95D-1E4A4DE734EB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E6674DA-A004-1844-820A-CAB2F92713D9}"/>
              </a:ext>
            </a:extLst>
          </p:cNvPr>
          <p:cNvGrpSpPr/>
          <p:nvPr/>
        </p:nvGrpSpPr>
        <p:grpSpPr>
          <a:xfrm>
            <a:off x="8960566" y="2991966"/>
            <a:ext cx="347332" cy="361032"/>
            <a:chOff x="7912390" y="640593"/>
            <a:chExt cx="347332" cy="361032"/>
          </a:xfrm>
        </p:grpSpPr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FB3801C1-C777-7346-8EDC-E6A120DCACC3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3E30245-FD5A-D849-8689-A70A12DBB80F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DF961A58-F09F-B441-8F84-9B686E8B89BD}"/>
              </a:ext>
            </a:extLst>
          </p:cNvPr>
          <p:cNvGrpSpPr/>
          <p:nvPr/>
        </p:nvGrpSpPr>
        <p:grpSpPr>
          <a:xfrm>
            <a:off x="11101553" y="2004407"/>
            <a:ext cx="347332" cy="361032"/>
            <a:chOff x="7912390" y="640593"/>
            <a:chExt cx="347332" cy="361032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BDE77D67-16BE-2F49-AF68-ADD37646175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22999B46-CF6B-9743-9B93-C6EEA4611DD3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0EA1DE2A-32D3-5E44-80A6-92487C278CEF}"/>
              </a:ext>
            </a:extLst>
          </p:cNvPr>
          <p:cNvGrpSpPr/>
          <p:nvPr/>
        </p:nvGrpSpPr>
        <p:grpSpPr>
          <a:xfrm>
            <a:off x="11531860" y="2484899"/>
            <a:ext cx="347332" cy="361032"/>
            <a:chOff x="7912390" y="640593"/>
            <a:chExt cx="347332" cy="361032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CFFF8BCF-0CC1-A345-B022-B42A85BD93A1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014D2337-79F5-1242-AB32-3F43DDD93013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C2D211E8-0F46-304C-AFF2-6B6E2A0C25C6}"/>
              </a:ext>
            </a:extLst>
          </p:cNvPr>
          <p:cNvGrpSpPr/>
          <p:nvPr/>
        </p:nvGrpSpPr>
        <p:grpSpPr>
          <a:xfrm>
            <a:off x="10746964" y="2484899"/>
            <a:ext cx="347332" cy="361032"/>
            <a:chOff x="7912390" y="640593"/>
            <a:chExt cx="347332" cy="361032"/>
          </a:xfrm>
        </p:grpSpPr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D1A22987-D242-DF4D-BD5F-12538157BD1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82993CA-4330-9A47-A7A6-9303971CC23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1927DEA9-B3F8-744A-9400-0408A2222584}"/>
              </a:ext>
            </a:extLst>
          </p:cNvPr>
          <p:cNvGrpSpPr/>
          <p:nvPr/>
        </p:nvGrpSpPr>
        <p:grpSpPr>
          <a:xfrm>
            <a:off x="10491915" y="2984495"/>
            <a:ext cx="347332" cy="361032"/>
            <a:chOff x="7912390" y="640593"/>
            <a:chExt cx="347332" cy="361032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D95A70F9-FEED-7844-8E1D-C07B0AAEA48B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886DB07-7659-2247-A74F-E4B40EB8A98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D8AEAF96-FA9E-9F4C-A993-9C140414CF52}"/>
              </a:ext>
            </a:extLst>
          </p:cNvPr>
          <p:cNvGrpSpPr/>
          <p:nvPr/>
        </p:nvGrpSpPr>
        <p:grpSpPr>
          <a:xfrm>
            <a:off x="9645757" y="3191316"/>
            <a:ext cx="347332" cy="361032"/>
            <a:chOff x="7912390" y="640593"/>
            <a:chExt cx="347332" cy="361032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72A0C4E2-2A13-9D44-A8EA-19F115CA9E9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9EF5A0CA-7279-FD4E-ACC8-CCF82E86E4EF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F11DCB95-3DA5-8A48-B169-E06174495EC6}"/>
              </a:ext>
            </a:extLst>
          </p:cNvPr>
          <p:cNvGrpSpPr/>
          <p:nvPr/>
        </p:nvGrpSpPr>
        <p:grpSpPr>
          <a:xfrm>
            <a:off x="11111948" y="2972346"/>
            <a:ext cx="347332" cy="361032"/>
            <a:chOff x="7912390" y="640593"/>
            <a:chExt cx="347332" cy="361032"/>
          </a:xfrm>
        </p:grpSpPr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BA61D6D7-244F-8C40-9939-BE8F9A872B2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3C80EBDB-CCE0-8947-A8AB-98DBE03D578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93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C0ABED40-E2F6-E340-83E4-48C50A593D69}"/>
              </a:ext>
            </a:extLst>
          </p:cNvPr>
          <p:cNvGrpSpPr/>
          <p:nvPr/>
        </p:nvGrpSpPr>
        <p:grpSpPr>
          <a:xfrm>
            <a:off x="8555003" y="3520421"/>
            <a:ext cx="347332" cy="361032"/>
            <a:chOff x="7912390" y="640593"/>
            <a:chExt cx="347332" cy="361032"/>
          </a:xfrm>
        </p:grpSpPr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ED8D0DD5-8D2B-7F41-A9CB-BBE706899CBF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A331775A-056B-AC42-A589-A4F15CEDABF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79C4B2AC-72A4-0444-9FD5-5675E19E2CE6}"/>
              </a:ext>
            </a:extLst>
          </p:cNvPr>
          <p:cNvGrpSpPr/>
          <p:nvPr/>
        </p:nvGrpSpPr>
        <p:grpSpPr>
          <a:xfrm>
            <a:off x="9334172" y="3515690"/>
            <a:ext cx="347332" cy="361032"/>
            <a:chOff x="7912390" y="640593"/>
            <a:chExt cx="347332" cy="361032"/>
          </a:xfrm>
        </p:grpSpPr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26E11665-9C79-8642-A162-92325CFF525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5981C72-B70C-F84F-8DB5-F461CD98734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36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206DCB30-C839-DE48-9BDF-164BCAB4976E}"/>
              </a:ext>
            </a:extLst>
          </p:cNvPr>
          <p:cNvCxnSpPr>
            <a:cxnSpLocks/>
          </p:cNvCxnSpPr>
          <p:nvPr/>
        </p:nvCxnSpPr>
        <p:spPr>
          <a:xfrm flipH="1">
            <a:off x="9842919" y="3732030"/>
            <a:ext cx="413891" cy="5140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6A9F7480-9D16-CF42-A107-AC61E1D3DD83}"/>
              </a:ext>
            </a:extLst>
          </p:cNvPr>
          <p:cNvCxnSpPr>
            <a:cxnSpLocks/>
          </p:cNvCxnSpPr>
          <p:nvPr/>
        </p:nvCxnSpPr>
        <p:spPr>
          <a:xfrm>
            <a:off x="10253227" y="3710232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B981089-01DB-4742-8D4B-A4A1698AC0C1}"/>
              </a:ext>
            </a:extLst>
          </p:cNvPr>
          <p:cNvGrpSpPr/>
          <p:nvPr/>
        </p:nvGrpSpPr>
        <p:grpSpPr>
          <a:xfrm>
            <a:off x="10091308" y="3503359"/>
            <a:ext cx="347332" cy="361032"/>
            <a:chOff x="7912390" y="640593"/>
            <a:chExt cx="347332" cy="361032"/>
          </a:xfrm>
        </p:grpSpPr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6494B582-3DD3-184C-AEAD-E8422C98596F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164C793C-C400-654E-A909-79D3A53BD01A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8A902AA1-E615-BE47-9C24-B8130602FDE3}"/>
              </a:ext>
            </a:extLst>
          </p:cNvPr>
          <p:cNvGrpSpPr/>
          <p:nvPr/>
        </p:nvGrpSpPr>
        <p:grpSpPr>
          <a:xfrm>
            <a:off x="10453301" y="4010140"/>
            <a:ext cx="347332" cy="361032"/>
            <a:chOff x="7912390" y="640593"/>
            <a:chExt cx="347332" cy="361032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DF415C4D-AAE5-C846-AD14-6A184ED8D92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C043104-B9B5-004B-AB10-74524A1579AB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611B22F7-ECF4-544E-A9F6-7CA1B9FCB8F6}"/>
              </a:ext>
            </a:extLst>
          </p:cNvPr>
          <p:cNvGrpSpPr/>
          <p:nvPr/>
        </p:nvGrpSpPr>
        <p:grpSpPr>
          <a:xfrm>
            <a:off x="9685745" y="4031814"/>
            <a:ext cx="347332" cy="361032"/>
            <a:chOff x="7912390" y="640593"/>
            <a:chExt cx="347332" cy="361032"/>
          </a:xfrm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91FD6846-B690-DE44-9BC8-7F2C565461C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F5C2CCE5-2E5E-1D4F-A914-0841FF40C5DB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DBE0D124-E555-DE4D-8001-3735D28493FC}"/>
              </a:ext>
            </a:extLst>
          </p:cNvPr>
          <p:cNvGrpSpPr/>
          <p:nvPr/>
        </p:nvGrpSpPr>
        <p:grpSpPr>
          <a:xfrm>
            <a:off x="10907583" y="3502727"/>
            <a:ext cx="347332" cy="361032"/>
            <a:chOff x="7912390" y="640593"/>
            <a:chExt cx="347332" cy="361032"/>
          </a:xfrm>
        </p:grpSpPr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AEBC4BDF-FEE8-244E-B03B-F12F8ED3689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275F07EB-94E0-8E4A-B80B-E5A73AFDC5F0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51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6" name="直线连接符 205">
            <a:extLst>
              <a:ext uri="{FF2B5EF4-FFF2-40B4-BE49-F238E27FC236}">
                <a16:creationId xmlns:a16="http://schemas.microsoft.com/office/drawing/2014/main" id="{CC4CA110-7BB7-BF46-BC6E-493774ED09EC}"/>
              </a:ext>
            </a:extLst>
          </p:cNvPr>
          <p:cNvCxnSpPr>
            <a:cxnSpLocks/>
          </p:cNvCxnSpPr>
          <p:nvPr/>
        </p:nvCxnSpPr>
        <p:spPr>
          <a:xfrm>
            <a:off x="9609141" y="2224236"/>
            <a:ext cx="218657" cy="2813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>
            <a:extLst>
              <a:ext uri="{FF2B5EF4-FFF2-40B4-BE49-F238E27FC236}">
                <a16:creationId xmlns:a16="http://schemas.microsoft.com/office/drawing/2014/main" id="{4AC21A36-070D-FF44-9F75-C3BD50ED9160}"/>
              </a:ext>
            </a:extLst>
          </p:cNvPr>
          <p:cNvSpPr/>
          <p:nvPr/>
        </p:nvSpPr>
        <p:spPr>
          <a:xfrm>
            <a:off x="9635686" y="2128300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p</a:t>
            </a:r>
            <a:endParaRPr lang="zh-CN" altLang="en-US" sz="1200" dirty="0"/>
          </a:p>
        </p:txBody>
      </p: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B44A0F6B-6E46-2349-99DD-1BB3CC50EBE4}"/>
              </a:ext>
            </a:extLst>
          </p:cNvPr>
          <p:cNvCxnSpPr>
            <a:cxnSpLocks/>
          </p:cNvCxnSpPr>
          <p:nvPr/>
        </p:nvCxnSpPr>
        <p:spPr>
          <a:xfrm flipH="1">
            <a:off x="9954141" y="2991779"/>
            <a:ext cx="183962" cy="239459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95D54523-8F2E-2943-B2C3-0347DEEB4878}"/>
              </a:ext>
            </a:extLst>
          </p:cNvPr>
          <p:cNvSpPr/>
          <p:nvPr/>
        </p:nvSpPr>
        <p:spPr>
          <a:xfrm>
            <a:off x="9872527" y="2865221"/>
            <a:ext cx="2471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</a:t>
            </a:r>
            <a:endParaRPr lang="zh-CN" altLang="en-US" sz="1200" dirty="0"/>
          </a:p>
        </p:txBody>
      </p: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F717EA24-67DF-A341-BC3D-52917351E52D}"/>
              </a:ext>
            </a:extLst>
          </p:cNvPr>
          <p:cNvCxnSpPr>
            <a:cxnSpLocks/>
          </p:cNvCxnSpPr>
          <p:nvPr/>
        </p:nvCxnSpPr>
        <p:spPr>
          <a:xfrm>
            <a:off x="8790871" y="2755070"/>
            <a:ext cx="218657" cy="2813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231E1935-0879-1E4E-BBB8-B0CCBCFEDB78}"/>
              </a:ext>
            </a:extLst>
          </p:cNvPr>
          <p:cNvSpPr/>
          <p:nvPr/>
        </p:nvSpPr>
        <p:spPr>
          <a:xfrm>
            <a:off x="8683993" y="2769433"/>
            <a:ext cx="2728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q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691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44444E-6 L 0.00104 0.035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平衡二叉树</a:t>
            </a:r>
          </a:p>
        </p:txBody>
      </p:sp>
    </p:spTree>
    <p:extLst>
      <p:ext uri="{BB962C8B-B14F-4D97-AF65-F5344CB8AC3E}">
        <p14:creationId xmlns:p14="http://schemas.microsoft.com/office/powerpoint/2010/main" val="60069478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平衡二叉树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334607"/>
            <a:ext cx="4799381" cy="427809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R_Rotate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*P)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L;</a:t>
            </a:r>
          </a:p>
          <a:p>
            <a:r>
              <a:rPr lang="en-US" altLang="zh-CN" sz="1600" dirty="0"/>
              <a:t>	L=(*P)-&gt;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(*P)-&gt;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=L-&gt;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L-&gt;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=(*P);</a:t>
            </a:r>
          </a:p>
          <a:p>
            <a:r>
              <a:rPr lang="en-US" altLang="zh-CN" sz="1600" dirty="0"/>
              <a:t>	*P=L; 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L_Rotate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*P)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BiTree</a:t>
            </a:r>
            <a:r>
              <a:rPr lang="en-US" altLang="zh-CN" sz="1600" dirty="0"/>
              <a:t> R;</a:t>
            </a:r>
          </a:p>
          <a:p>
            <a:r>
              <a:rPr lang="en-US" altLang="zh-CN" sz="1600" dirty="0"/>
              <a:t>	R=(*P)-&gt;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(*P)-&gt;</a:t>
            </a:r>
            <a:r>
              <a:rPr lang="en-US" altLang="zh-CN" sz="1600" dirty="0" err="1"/>
              <a:t>rchild</a:t>
            </a:r>
            <a:r>
              <a:rPr lang="en-US" altLang="zh-CN" sz="1600" dirty="0"/>
              <a:t>=R-&gt;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R-&gt;</a:t>
            </a:r>
            <a:r>
              <a:rPr lang="en-US" altLang="zh-CN" sz="1600" dirty="0" err="1"/>
              <a:t>lchild</a:t>
            </a:r>
            <a:r>
              <a:rPr lang="en-US" altLang="zh-CN" sz="1600" dirty="0"/>
              <a:t>=(*P);</a:t>
            </a:r>
          </a:p>
          <a:p>
            <a:r>
              <a:rPr lang="en-US" altLang="zh-CN" sz="1600" dirty="0"/>
              <a:t>	*P=R;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9253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827634" y="914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1" name="圆角矩形 150">
            <a:extLst>
              <a:ext uri="{FF2B5EF4-FFF2-40B4-BE49-F238E27FC236}">
                <a16:creationId xmlns:a16="http://schemas.microsoft.com/office/drawing/2014/main" id="{0A8A8B70-CF41-4D45-BD45-C67419D51889}"/>
              </a:ext>
            </a:extLst>
          </p:cNvPr>
          <p:cNvSpPr/>
          <p:nvPr/>
        </p:nvSpPr>
        <p:spPr>
          <a:xfrm>
            <a:off x="267284" y="1824970"/>
            <a:ext cx="4799381" cy="31704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640216-9235-2649-BDF7-F160F309447F}"/>
              </a:ext>
            </a:extLst>
          </p:cNvPr>
          <p:cNvGrpSpPr/>
          <p:nvPr/>
        </p:nvGrpSpPr>
        <p:grpSpPr>
          <a:xfrm>
            <a:off x="7033619" y="1469864"/>
            <a:ext cx="1510306" cy="2241845"/>
            <a:chOff x="7033619" y="1469864"/>
            <a:chExt cx="1510306" cy="2241845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9CF2AE7B-980A-2F4A-A709-622E2393C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645" y="2878028"/>
              <a:ext cx="7225" cy="7687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FE464FE1-0DA8-F343-9B61-DA997DE35295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H="1" flipV="1">
              <a:off x="7927153" y="1724683"/>
              <a:ext cx="370610" cy="3574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516F1685-0D3E-5542-97E8-5179BE52DFC1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 flipH="1" flipV="1">
              <a:off x="7530624" y="2172809"/>
              <a:ext cx="384578" cy="49212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C132FF48-CB5B-D24F-BE15-2E63BD3C5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226" y="1744366"/>
              <a:ext cx="687404" cy="92056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5EA35550-8E03-514F-B6D0-BFB42F7FE7F6}"/>
                </a:ext>
              </a:extLst>
            </p:cNvPr>
            <p:cNvGrpSpPr/>
            <p:nvPr/>
          </p:nvGrpSpPr>
          <p:grpSpPr>
            <a:xfrm>
              <a:off x="7772351" y="1552170"/>
              <a:ext cx="347332" cy="361032"/>
              <a:chOff x="7912390" y="640593"/>
              <a:chExt cx="347332" cy="361032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62E17676-F8C5-C842-AF49-EDA13C81C6A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6919695-BF56-1F4C-9F32-67E1EFE4036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AC3E1FB-1C9C-2247-8E79-10BAB2E3AD99}"/>
                </a:ext>
              </a:extLst>
            </p:cNvPr>
            <p:cNvGrpSpPr/>
            <p:nvPr/>
          </p:nvGrpSpPr>
          <p:grpSpPr>
            <a:xfrm>
              <a:off x="7398124" y="2034309"/>
              <a:ext cx="347332" cy="361032"/>
              <a:chOff x="7912390" y="640593"/>
              <a:chExt cx="347332" cy="361032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B5D7348E-2F9D-5247-BEC5-4190651CE74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B890548-BE93-5D46-9D3D-0038FB66389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4E4C55-3EC7-D94B-848C-24417B031920}"/>
                </a:ext>
              </a:extLst>
            </p:cNvPr>
            <p:cNvSpPr txBox="1"/>
            <p:nvPr/>
          </p:nvSpPr>
          <p:spPr>
            <a:xfrm>
              <a:off x="7629854" y="1469864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68642D6-61CD-424E-8547-9CF355ED32E0}"/>
                </a:ext>
              </a:extLst>
            </p:cNvPr>
            <p:cNvSpPr txBox="1"/>
            <p:nvPr/>
          </p:nvSpPr>
          <p:spPr>
            <a:xfrm>
              <a:off x="7253870" y="1951143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1</a:t>
              </a:r>
              <a:endParaRPr kumimoji="1" lang="zh-CN" altLang="en-US" sz="700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1199D109-584C-834A-B74A-27582940FD35}"/>
                </a:ext>
              </a:extLst>
            </p:cNvPr>
            <p:cNvGrpSpPr/>
            <p:nvPr/>
          </p:nvGrpSpPr>
          <p:grpSpPr>
            <a:xfrm>
              <a:off x="7033619" y="2664935"/>
              <a:ext cx="463077" cy="538293"/>
              <a:chOff x="269300" y="1373416"/>
              <a:chExt cx="463077" cy="538293"/>
            </a:xfrm>
          </p:grpSpPr>
          <p:sp>
            <p:nvSpPr>
              <p:cNvPr id="126" name="三角形 125">
                <a:extLst>
                  <a:ext uri="{FF2B5EF4-FFF2-40B4-BE49-F238E27FC236}">
                    <a16:creationId xmlns:a16="http://schemas.microsoft.com/office/drawing/2014/main" id="{F62485FE-0C08-D84E-AFF7-F8C82E9BB89E}"/>
                  </a:ext>
                </a:extLst>
              </p:cNvPr>
              <p:cNvSpPr/>
              <p:nvPr/>
            </p:nvSpPr>
            <p:spPr>
              <a:xfrm>
                <a:off x="269300" y="1373416"/>
                <a:ext cx="433829" cy="523754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aseline="-25000" dirty="0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417A9247-5E50-C349-9753-19686984A201}"/>
                  </a:ext>
                </a:extLst>
              </p:cNvPr>
              <p:cNvSpPr txBox="1"/>
              <p:nvPr/>
            </p:nvSpPr>
            <p:spPr>
              <a:xfrm>
                <a:off x="269300" y="1542377"/>
                <a:ext cx="463077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88D10DEF-F60C-0744-8E74-0D7DC2CE97DE}"/>
                </a:ext>
              </a:extLst>
            </p:cNvPr>
            <p:cNvGrpSpPr/>
            <p:nvPr/>
          </p:nvGrpSpPr>
          <p:grpSpPr>
            <a:xfrm>
              <a:off x="7698287" y="2664935"/>
              <a:ext cx="463077" cy="538293"/>
              <a:chOff x="269300" y="1373416"/>
              <a:chExt cx="463077" cy="538293"/>
            </a:xfrm>
          </p:grpSpPr>
          <p:sp>
            <p:nvSpPr>
              <p:cNvPr id="152" name="三角形 151">
                <a:extLst>
                  <a:ext uri="{FF2B5EF4-FFF2-40B4-BE49-F238E27FC236}">
                    <a16:creationId xmlns:a16="http://schemas.microsoft.com/office/drawing/2014/main" id="{5204F418-4EEA-6B4D-AC09-3B4393425596}"/>
                  </a:ext>
                </a:extLst>
              </p:cNvPr>
              <p:cNvSpPr/>
              <p:nvPr/>
            </p:nvSpPr>
            <p:spPr>
              <a:xfrm>
                <a:off x="269300" y="1373416"/>
                <a:ext cx="433829" cy="523754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aseline="-25000" dirty="0"/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DE6C172E-5D68-E148-9D3C-F64BB09E4754}"/>
                  </a:ext>
                </a:extLst>
              </p:cNvPr>
              <p:cNvSpPr txBox="1"/>
              <p:nvPr/>
            </p:nvSpPr>
            <p:spPr>
              <a:xfrm>
                <a:off x="269300" y="1542377"/>
                <a:ext cx="463077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22328052-984C-414D-8E01-077A758F74E9}"/>
                </a:ext>
              </a:extLst>
            </p:cNvPr>
            <p:cNvGrpSpPr/>
            <p:nvPr/>
          </p:nvGrpSpPr>
          <p:grpSpPr>
            <a:xfrm>
              <a:off x="8080848" y="2082163"/>
              <a:ext cx="463077" cy="538293"/>
              <a:chOff x="269300" y="1373416"/>
              <a:chExt cx="463077" cy="538293"/>
            </a:xfrm>
          </p:grpSpPr>
          <p:sp>
            <p:nvSpPr>
              <p:cNvPr id="155" name="三角形 154">
                <a:extLst>
                  <a:ext uri="{FF2B5EF4-FFF2-40B4-BE49-F238E27FC236}">
                    <a16:creationId xmlns:a16="http://schemas.microsoft.com/office/drawing/2014/main" id="{1A16374C-FCCA-0241-BB69-1F41F75807E4}"/>
                  </a:ext>
                </a:extLst>
              </p:cNvPr>
              <p:cNvSpPr/>
              <p:nvPr/>
            </p:nvSpPr>
            <p:spPr>
              <a:xfrm>
                <a:off x="269300" y="1373416"/>
                <a:ext cx="433829" cy="523754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aseline="-25000" dirty="0"/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AE682003-8E40-394A-AC2E-D77EA5F0083C}"/>
                  </a:ext>
                </a:extLst>
              </p:cNvPr>
              <p:cNvSpPr txBox="1"/>
              <p:nvPr/>
            </p:nvSpPr>
            <p:spPr>
              <a:xfrm>
                <a:off x="269300" y="1542377"/>
                <a:ext cx="463077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弧 156">
              <a:extLst>
                <a:ext uri="{FF2B5EF4-FFF2-40B4-BE49-F238E27FC236}">
                  <a16:creationId xmlns:a16="http://schemas.microsoft.com/office/drawing/2014/main" id="{D0EACC22-0DFF-E448-954E-32A755D2BD0D}"/>
                </a:ext>
              </a:extLst>
            </p:cNvPr>
            <p:cNvSpPr/>
            <p:nvPr/>
          </p:nvSpPr>
          <p:spPr>
            <a:xfrm rot="16200000">
              <a:off x="7828606" y="1987362"/>
              <a:ext cx="274429" cy="285347"/>
            </a:xfrm>
            <a:prstGeom prst="arc">
              <a:avLst>
                <a:gd name="adj1" fmla="val 16628323"/>
                <a:gd name="adj2" fmla="val 5842260"/>
              </a:avLst>
            </a:prstGeom>
            <a:ln w="12700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3B11F942-9E5B-804E-9DA1-794CE925A5A1}"/>
                </a:ext>
              </a:extLst>
            </p:cNvPr>
            <p:cNvGrpSpPr/>
            <p:nvPr/>
          </p:nvGrpSpPr>
          <p:grpSpPr>
            <a:xfrm>
              <a:off x="7074560" y="3350677"/>
              <a:ext cx="347332" cy="361032"/>
              <a:chOff x="7912390" y="640593"/>
              <a:chExt cx="347332" cy="361032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11048C09-FC6D-A74D-95DC-F2614C18104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A8C72A8A-E2D2-794D-8469-95222F9DADE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675BE5-808F-EB43-8FF7-56A7A4B22224}"/>
              </a:ext>
            </a:extLst>
          </p:cNvPr>
          <p:cNvGrpSpPr/>
          <p:nvPr/>
        </p:nvGrpSpPr>
        <p:grpSpPr>
          <a:xfrm>
            <a:off x="7396543" y="1469864"/>
            <a:ext cx="1659307" cy="1815216"/>
            <a:chOff x="9112428" y="1443027"/>
            <a:chExt cx="1659307" cy="1815216"/>
          </a:xfrm>
        </p:grpSpPr>
        <p:cxnSp>
          <p:nvCxnSpPr>
            <p:cNvPr id="161" name="直线连接符 160">
              <a:extLst>
                <a:ext uri="{FF2B5EF4-FFF2-40B4-BE49-F238E27FC236}">
                  <a16:creationId xmlns:a16="http://schemas.microsoft.com/office/drawing/2014/main" id="{7094952E-949C-6E42-A442-796CC61A82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3543" y="1702754"/>
              <a:ext cx="559842" cy="53802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线连接符 161">
              <a:extLst>
                <a:ext uri="{FF2B5EF4-FFF2-40B4-BE49-F238E27FC236}">
                  <a16:creationId xmlns:a16="http://schemas.microsoft.com/office/drawing/2014/main" id="{80553CF7-1F8D-2D41-B637-47C297B6B4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5454" y="2369912"/>
              <a:ext cx="7225" cy="7687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连接符 162">
              <a:extLst>
                <a:ext uri="{FF2B5EF4-FFF2-40B4-BE49-F238E27FC236}">
                  <a16:creationId xmlns:a16="http://schemas.microsoft.com/office/drawing/2014/main" id="{6C64E593-1CDB-3B4D-920A-DF39F12DE04D}"/>
                </a:ext>
              </a:extLst>
            </p:cNvPr>
            <p:cNvCxnSpPr>
              <a:cxnSpLocks/>
              <a:stCxn id="181" idx="0"/>
            </p:cNvCxnSpPr>
            <p:nvPr/>
          </p:nvCxnSpPr>
          <p:spPr>
            <a:xfrm flipH="1" flipV="1">
              <a:off x="10191993" y="2272783"/>
              <a:ext cx="333580" cy="4471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线连接符 163">
              <a:extLst>
                <a:ext uri="{FF2B5EF4-FFF2-40B4-BE49-F238E27FC236}">
                  <a16:creationId xmlns:a16="http://schemas.microsoft.com/office/drawing/2014/main" id="{CB896133-BBC5-3040-BD45-6C464AAB2747}"/>
                </a:ext>
              </a:extLst>
            </p:cNvPr>
            <p:cNvCxnSpPr>
              <a:cxnSpLocks/>
              <a:stCxn id="178" idx="0"/>
            </p:cNvCxnSpPr>
            <p:nvPr/>
          </p:nvCxnSpPr>
          <p:spPr>
            <a:xfrm flipV="1">
              <a:off x="9922945" y="2272783"/>
              <a:ext cx="265886" cy="4391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线连接符 164">
              <a:extLst>
                <a:ext uri="{FF2B5EF4-FFF2-40B4-BE49-F238E27FC236}">
                  <a16:creationId xmlns:a16="http://schemas.microsoft.com/office/drawing/2014/main" id="{A5D89D04-9345-624A-B007-5B4318150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7035" y="1684827"/>
              <a:ext cx="350108" cy="4719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933AFB72-6B0A-3546-B643-22B4338B288F}"/>
                </a:ext>
              </a:extLst>
            </p:cNvPr>
            <p:cNvGrpSpPr/>
            <p:nvPr/>
          </p:nvGrpSpPr>
          <p:grpSpPr>
            <a:xfrm>
              <a:off x="10031300" y="2095537"/>
              <a:ext cx="347332" cy="361032"/>
              <a:chOff x="7912390" y="640593"/>
              <a:chExt cx="347332" cy="361032"/>
            </a:xfrm>
          </p:grpSpPr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87D75C74-3E49-B341-909F-5C91C28F200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BDFFDE32-D7E5-354B-B3B6-D0DCFD73232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EBCAFC42-8798-3740-BB90-2A61F685BDEC}"/>
                </a:ext>
              </a:extLst>
            </p:cNvPr>
            <p:cNvGrpSpPr/>
            <p:nvPr/>
          </p:nvGrpSpPr>
          <p:grpSpPr>
            <a:xfrm>
              <a:off x="9476933" y="1526193"/>
              <a:ext cx="347332" cy="361032"/>
              <a:chOff x="7912390" y="640593"/>
              <a:chExt cx="347332" cy="361032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6E719355-BEBC-164B-9A57-8C9CD2C24E9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12E2C4A0-D4A9-644A-8248-DC6CE8015FE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C1C9762C-A493-194A-A779-41D79D49B55A}"/>
                </a:ext>
              </a:extLst>
            </p:cNvPr>
            <p:cNvSpPr txBox="1"/>
            <p:nvPr/>
          </p:nvSpPr>
          <p:spPr>
            <a:xfrm>
              <a:off x="9861407" y="2040726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0</a:t>
              </a:r>
              <a:endParaRPr kumimoji="1" lang="zh-CN" altLang="en-US" sz="700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E52AE39D-FB8A-1240-83EA-4F754135AC23}"/>
                </a:ext>
              </a:extLst>
            </p:cNvPr>
            <p:cNvSpPr txBox="1"/>
            <p:nvPr/>
          </p:nvSpPr>
          <p:spPr>
            <a:xfrm>
              <a:off x="9332679" y="1443027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0</a:t>
              </a:r>
              <a:endParaRPr kumimoji="1" lang="zh-CN" altLang="en-US" sz="700" dirty="0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95E225D-8DDD-A84C-A20A-0EBF890F6378}"/>
                </a:ext>
              </a:extLst>
            </p:cNvPr>
            <p:cNvGrpSpPr/>
            <p:nvPr/>
          </p:nvGrpSpPr>
          <p:grpSpPr>
            <a:xfrm>
              <a:off x="9112428" y="2156819"/>
              <a:ext cx="463077" cy="538293"/>
              <a:chOff x="269300" y="1373416"/>
              <a:chExt cx="463077" cy="538293"/>
            </a:xfrm>
          </p:grpSpPr>
          <p:sp>
            <p:nvSpPr>
              <p:cNvPr id="175" name="三角形 174">
                <a:extLst>
                  <a:ext uri="{FF2B5EF4-FFF2-40B4-BE49-F238E27FC236}">
                    <a16:creationId xmlns:a16="http://schemas.microsoft.com/office/drawing/2014/main" id="{CB78FAB2-6669-AA4A-9F8A-82417111AAED}"/>
                  </a:ext>
                </a:extLst>
              </p:cNvPr>
              <p:cNvSpPr/>
              <p:nvPr/>
            </p:nvSpPr>
            <p:spPr>
              <a:xfrm>
                <a:off x="269300" y="1373416"/>
                <a:ext cx="433829" cy="523754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aseline="-25000" dirty="0"/>
              </a:p>
            </p:txBody>
          </p: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A1A8FDCE-521C-6B4C-8E0F-20C522E99F63}"/>
                  </a:ext>
                </a:extLst>
              </p:cNvPr>
              <p:cNvSpPr txBox="1"/>
              <p:nvPr/>
            </p:nvSpPr>
            <p:spPr>
              <a:xfrm>
                <a:off x="269300" y="1542377"/>
                <a:ext cx="463077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656F52C3-69E5-6C42-9EEA-B3F5ED5F0436}"/>
                </a:ext>
              </a:extLst>
            </p:cNvPr>
            <p:cNvGrpSpPr/>
            <p:nvPr/>
          </p:nvGrpSpPr>
          <p:grpSpPr>
            <a:xfrm>
              <a:off x="9706030" y="2711913"/>
              <a:ext cx="463077" cy="538293"/>
              <a:chOff x="269300" y="1373416"/>
              <a:chExt cx="463077" cy="538293"/>
            </a:xfrm>
          </p:grpSpPr>
          <p:sp>
            <p:nvSpPr>
              <p:cNvPr id="178" name="三角形 177">
                <a:extLst>
                  <a:ext uri="{FF2B5EF4-FFF2-40B4-BE49-F238E27FC236}">
                    <a16:creationId xmlns:a16="http://schemas.microsoft.com/office/drawing/2014/main" id="{F5328A87-5937-6F42-8DA4-CCCF89245B93}"/>
                  </a:ext>
                </a:extLst>
              </p:cNvPr>
              <p:cNvSpPr/>
              <p:nvPr/>
            </p:nvSpPr>
            <p:spPr>
              <a:xfrm>
                <a:off x="269300" y="1373416"/>
                <a:ext cx="433829" cy="523754"/>
              </a:xfrm>
              <a:prstGeom prst="triangl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aseline="-25000" dirty="0"/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1A409F5-2725-8E42-8AE3-8BC7F232ABEF}"/>
                  </a:ext>
                </a:extLst>
              </p:cNvPr>
              <p:cNvSpPr txBox="1"/>
              <p:nvPr/>
            </p:nvSpPr>
            <p:spPr>
              <a:xfrm>
                <a:off x="269300" y="1542377"/>
                <a:ext cx="463077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9DD7BA97-0FFF-7348-8871-A47A336A709E}"/>
                </a:ext>
              </a:extLst>
            </p:cNvPr>
            <p:cNvGrpSpPr/>
            <p:nvPr/>
          </p:nvGrpSpPr>
          <p:grpSpPr>
            <a:xfrm>
              <a:off x="10308658" y="2719950"/>
              <a:ext cx="463077" cy="538293"/>
              <a:chOff x="269300" y="1373416"/>
              <a:chExt cx="463077" cy="538293"/>
            </a:xfrm>
          </p:grpSpPr>
          <p:sp>
            <p:nvSpPr>
              <p:cNvPr id="181" name="三角形 180">
                <a:extLst>
                  <a:ext uri="{FF2B5EF4-FFF2-40B4-BE49-F238E27FC236}">
                    <a16:creationId xmlns:a16="http://schemas.microsoft.com/office/drawing/2014/main" id="{BEE3BE70-5019-B849-A529-CDA534821E0B}"/>
                  </a:ext>
                </a:extLst>
              </p:cNvPr>
              <p:cNvSpPr/>
              <p:nvPr/>
            </p:nvSpPr>
            <p:spPr>
              <a:xfrm>
                <a:off x="269300" y="1373416"/>
                <a:ext cx="433829" cy="523754"/>
              </a:xfrm>
              <a:prstGeom prst="triangl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aseline="-25000" dirty="0"/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0F77FCD4-2CD7-8C4E-B43D-AEB8050F67C9}"/>
                  </a:ext>
                </a:extLst>
              </p:cNvPr>
              <p:cNvSpPr txBox="1"/>
              <p:nvPr/>
            </p:nvSpPr>
            <p:spPr>
              <a:xfrm>
                <a:off x="269300" y="1542377"/>
                <a:ext cx="463077" cy="36933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6B25634B-FBA8-0D47-8E17-673E841F5903}"/>
                </a:ext>
              </a:extLst>
            </p:cNvPr>
            <p:cNvGrpSpPr/>
            <p:nvPr/>
          </p:nvGrpSpPr>
          <p:grpSpPr>
            <a:xfrm>
              <a:off x="9153369" y="2842561"/>
              <a:ext cx="347332" cy="361032"/>
              <a:chOff x="7912390" y="640593"/>
              <a:chExt cx="347332" cy="361032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C8B5BE7E-9AA8-3E46-A8E2-0163771EED4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AA1D270F-03B1-934C-8121-29A7ECC0D01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88" name="圆角矩形 187">
            <a:extLst>
              <a:ext uri="{FF2B5EF4-FFF2-40B4-BE49-F238E27FC236}">
                <a16:creationId xmlns:a16="http://schemas.microsoft.com/office/drawing/2014/main" id="{3B0434C1-B8A4-6342-AAC9-A8AED26EAB9B}"/>
              </a:ext>
            </a:extLst>
          </p:cNvPr>
          <p:cNvSpPr/>
          <p:nvPr/>
        </p:nvSpPr>
        <p:spPr>
          <a:xfrm>
            <a:off x="267284" y="2318668"/>
            <a:ext cx="4799381" cy="31704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0.00139 L 0.00143 0.0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8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0.00195 0.07477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372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88" grpId="0" animBg="1"/>
      <p:bldP spid="18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单链表元素插入</a:t>
            </a:r>
          </a:p>
        </p:txBody>
      </p:sp>
    </p:spTree>
    <p:extLst>
      <p:ext uri="{BB962C8B-B14F-4D97-AF65-F5344CB8AC3E}">
        <p14:creationId xmlns:p14="http://schemas.microsoft.com/office/powerpoint/2010/main" val="123105043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平衡二叉树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334606"/>
            <a:ext cx="6933860" cy="54784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LeftBalance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BiTree</a:t>
            </a:r>
            <a:r>
              <a:rPr lang="en-US" altLang="zh-CN" sz="1400" dirty="0"/>
              <a:t> *T){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BiTree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L,Lr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L=(*T)-&gt;</a:t>
            </a:r>
            <a:r>
              <a:rPr lang="en-US" altLang="zh-CN" sz="1400" dirty="0" err="1"/>
              <a:t>lchild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	switch(L-&gt;bf)</a:t>
            </a:r>
            <a:r>
              <a:rPr lang="zh-CN" altLang="en-US" sz="1400" dirty="0"/>
              <a:t> </a:t>
            </a:r>
            <a:r>
              <a:rPr lang="en-US" altLang="zh-CN" sz="1400" dirty="0"/>
              <a:t>{ </a:t>
            </a:r>
          </a:p>
          <a:p>
            <a:r>
              <a:rPr lang="en-US" altLang="zh-CN" sz="1400" dirty="0"/>
              <a:t>		 case LH: </a:t>
            </a:r>
          </a:p>
          <a:p>
            <a:r>
              <a:rPr lang="en-US" altLang="zh-CN" sz="1400" dirty="0"/>
              <a:t>			(*T)-&gt;bf=L-&gt;bf=EH;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R_Rotate</a:t>
            </a:r>
            <a:r>
              <a:rPr lang="en-US" altLang="zh-CN" sz="1400" dirty="0"/>
              <a:t>(T);</a:t>
            </a:r>
          </a:p>
          <a:p>
            <a:r>
              <a:rPr lang="en-US" altLang="zh-CN" sz="1400" dirty="0"/>
              <a:t>			break;</a:t>
            </a:r>
          </a:p>
          <a:p>
            <a:r>
              <a:rPr lang="en-US" altLang="zh-CN" sz="1400" dirty="0"/>
              <a:t>		 case RH: </a:t>
            </a:r>
          </a:p>
          <a:p>
            <a:r>
              <a:rPr lang="en-US" altLang="zh-CN" sz="1400" dirty="0"/>
              <a:t>			Lr=L-&gt;</a:t>
            </a:r>
            <a:r>
              <a:rPr lang="en-US" altLang="zh-CN" sz="1400" dirty="0" err="1"/>
              <a:t>rchild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	switch(Lr-&gt;bf)</a:t>
            </a:r>
            <a:r>
              <a:rPr lang="zh-CN" altLang="en-US" sz="1400" dirty="0"/>
              <a:t> </a:t>
            </a:r>
            <a:r>
              <a:rPr lang="en-US" altLang="zh-CN" sz="1400" dirty="0"/>
              <a:t>{ </a:t>
            </a:r>
          </a:p>
          <a:p>
            <a:r>
              <a:rPr lang="en-US" altLang="zh-CN" sz="1400" dirty="0"/>
              <a:t>				case LH: (*T)-&gt;bf=RH;</a:t>
            </a:r>
          </a:p>
          <a:p>
            <a:r>
              <a:rPr lang="en-US" altLang="zh-CN" sz="1400" dirty="0"/>
              <a:t>						 L-&gt;bf=EH;</a:t>
            </a:r>
          </a:p>
          <a:p>
            <a:r>
              <a:rPr lang="en-US" altLang="zh-CN" sz="1400" dirty="0"/>
              <a:t>						 break;</a:t>
            </a:r>
          </a:p>
          <a:p>
            <a:r>
              <a:rPr lang="en-US" altLang="zh-CN" sz="1400" dirty="0"/>
              <a:t>				case EH: (*T)-&gt;bf=L-&gt;bf=EH;</a:t>
            </a:r>
          </a:p>
          <a:p>
            <a:r>
              <a:rPr lang="en-US" altLang="zh-CN" sz="1400" dirty="0"/>
              <a:t>						 break;</a:t>
            </a:r>
          </a:p>
          <a:p>
            <a:r>
              <a:rPr lang="en-US" altLang="zh-CN" sz="1400" dirty="0"/>
              <a:t>				case RH: (*T)-&gt;bf=EH;</a:t>
            </a:r>
          </a:p>
          <a:p>
            <a:r>
              <a:rPr lang="en-US" altLang="zh-CN" sz="1400" dirty="0"/>
              <a:t>						 L-&gt;bf=LH;</a:t>
            </a:r>
          </a:p>
          <a:p>
            <a:r>
              <a:rPr lang="en-US" altLang="zh-CN" sz="1400" dirty="0"/>
              <a:t>						 break;</a:t>
            </a:r>
          </a:p>
          <a:p>
            <a:r>
              <a:rPr lang="en-US" altLang="zh-CN" sz="1400" dirty="0"/>
              <a:t>			}</a:t>
            </a:r>
          </a:p>
          <a:p>
            <a:r>
              <a:rPr lang="en-US" altLang="zh-CN" sz="1400" dirty="0"/>
              <a:t>			Lr-&gt;bf=EH;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L_Rotate</a:t>
            </a:r>
            <a:r>
              <a:rPr lang="en-US" altLang="zh-CN" sz="1400" dirty="0"/>
              <a:t>(&amp;(*T)-&gt;</a:t>
            </a:r>
            <a:r>
              <a:rPr lang="en-US" altLang="zh-CN" sz="1400" dirty="0" err="1"/>
              <a:t>lchild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R_Rotate</a:t>
            </a:r>
            <a:r>
              <a:rPr lang="en-US" altLang="zh-CN" sz="1400" dirty="0"/>
              <a:t>(T);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9253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777197" y="914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1" name="圆角矩形 150">
            <a:extLst>
              <a:ext uri="{FF2B5EF4-FFF2-40B4-BE49-F238E27FC236}">
                <a16:creationId xmlns:a16="http://schemas.microsoft.com/office/drawing/2014/main" id="{0A8A8B70-CF41-4D45-BD45-C67419D51889}"/>
              </a:ext>
            </a:extLst>
          </p:cNvPr>
          <p:cNvSpPr/>
          <p:nvPr/>
        </p:nvSpPr>
        <p:spPr>
          <a:xfrm>
            <a:off x="264109" y="2059499"/>
            <a:ext cx="6933860" cy="191399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65C1EA-1F54-3141-BAD8-0D0E221B8149}"/>
              </a:ext>
            </a:extLst>
          </p:cNvPr>
          <p:cNvGrpSpPr/>
          <p:nvPr/>
        </p:nvGrpSpPr>
        <p:grpSpPr>
          <a:xfrm>
            <a:off x="8637496" y="1902691"/>
            <a:ext cx="1429418" cy="919304"/>
            <a:chOff x="8637496" y="1902691"/>
            <a:chExt cx="1429418" cy="919304"/>
          </a:xfrm>
        </p:grpSpPr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0B1CB31D-BE17-0D44-AB86-F1FC5A2D9E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2571" y="2106733"/>
              <a:ext cx="802752" cy="4927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7B9C0F39-21AE-C94D-91A1-A523FCD99A5D}"/>
                </a:ext>
              </a:extLst>
            </p:cNvPr>
            <p:cNvGrpSpPr/>
            <p:nvPr/>
          </p:nvGrpSpPr>
          <p:grpSpPr>
            <a:xfrm>
              <a:off x="9719582" y="1949684"/>
              <a:ext cx="347332" cy="361032"/>
              <a:chOff x="7912390" y="640593"/>
              <a:chExt cx="347332" cy="361032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FBB00A38-C17B-1047-91BE-085F7DAA4C9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8BC0E67-DC8D-7046-A7E0-9CB5B1AA4C3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98ED2173-2DE6-4D42-B75F-5822C4BA6DF1}"/>
                </a:ext>
              </a:extLst>
            </p:cNvPr>
            <p:cNvGrpSpPr/>
            <p:nvPr/>
          </p:nvGrpSpPr>
          <p:grpSpPr>
            <a:xfrm>
              <a:off x="8809061" y="2460963"/>
              <a:ext cx="347332" cy="361032"/>
              <a:chOff x="7912390" y="640593"/>
              <a:chExt cx="347332" cy="361032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E5DC31E1-D49B-2B4B-A796-B3863824E48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453FA4A-159B-5D4D-933C-35976597657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695C0B24-6936-BB42-8A57-2302F002B208}"/>
                </a:ext>
              </a:extLst>
            </p:cNvPr>
            <p:cNvGrpSpPr/>
            <p:nvPr/>
          </p:nvGrpSpPr>
          <p:grpSpPr>
            <a:xfrm>
              <a:off x="9269278" y="2197886"/>
              <a:ext cx="347332" cy="361032"/>
              <a:chOff x="7912390" y="640593"/>
              <a:chExt cx="347332" cy="361032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CC365946-A83A-7E41-84EF-655D49715991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CD2CD57-D1AE-FA4E-81FA-6340BB03DE8E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ACFB76E-03FD-C84E-9A43-4C3DDC52822B}"/>
                </a:ext>
              </a:extLst>
            </p:cNvPr>
            <p:cNvSpPr txBox="1"/>
            <p:nvPr/>
          </p:nvSpPr>
          <p:spPr>
            <a:xfrm>
              <a:off x="8637496" y="2411875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0</a:t>
              </a:r>
              <a:endParaRPr kumimoji="1" lang="zh-CN" altLang="en-US" sz="700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4753583-CE84-5F42-BDFC-7697B1F5F81B}"/>
                </a:ext>
              </a:extLst>
            </p:cNvPr>
            <p:cNvSpPr txBox="1"/>
            <p:nvPr/>
          </p:nvSpPr>
          <p:spPr>
            <a:xfrm>
              <a:off x="9099918" y="2151587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1</a:t>
              </a:r>
              <a:endParaRPr kumimoji="1" lang="zh-CN" altLang="en-US" sz="7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6F684AF-4F72-B948-9E0E-CD8B4BEBF507}"/>
                </a:ext>
              </a:extLst>
            </p:cNvPr>
            <p:cNvSpPr txBox="1"/>
            <p:nvPr/>
          </p:nvSpPr>
          <p:spPr>
            <a:xfrm>
              <a:off x="9556324" y="1902691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53F447F-D930-CA4F-BCCD-60854D6ABC1D}"/>
              </a:ext>
            </a:extLst>
          </p:cNvPr>
          <p:cNvGrpSpPr/>
          <p:nvPr/>
        </p:nvGrpSpPr>
        <p:grpSpPr>
          <a:xfrm>
            <a:off x="8643676" y="2171100"/>
            <a:ext cx="1442187" cy="670408"/>
            <a:chOff x="10308847" y="1978249"/>
            <a:chExt cx="1442187" cy="670408"/>
          </a:xfrm>
        </p:grpSpPr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59F6F811-136B-1C4B-B05D-BE4B261228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50020" y="2250898"/>
              <a:ext cx="407559" cy="25065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16063E4A-2E29-3A4B-A444-B3BA3CD38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616" y="2224604"/>
              <a:ext cx="517747" cy="2802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F81604E-4EB5-5243-B82E-0F0E8510172A}"/>
                </a:ext>
              </a:extLst>
            </p:cNvPr>
            <p:cNvGrpSpPr/>
            <p:nvPr/>
          </p:nvGrpSpPr>
          <p:grpSpPr>
            <a:xfrm>
              <a:off x="11403702" y="2283357"/>
              <a:ext cx="347332" cy="361032"/>
              <a:chOff x="7912390" y="640593"/>
              <a:chExt cx="347332" cy="361032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E7FC0A86-AA35-5541-A79A-387AD8AF571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AD148B2-762C-4741-8056-84B09E27DB1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9FBBB73-D0F4-FC4F-9120-3A5507285EEA}"/>
                </a:ext>
              </a:extLst>
            </p:cNvPr>
            <p:cNvGrpSpPr/>
            <p:nvPr/>
          </p:nvGrpSpPr>
          <p:grpSpPr>
            <a:xfrm>
              <a:off x="10480415" y="2287625"/>
              <a:ext cx="347332" cy="361032"/>
              <a:chOff x="7912390" y="640593"/>
              <a:chExt cx="347332" cy="361032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CB194C3E-85C3-D449-95C6-0DBF822959F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C88240C7-E89A-094C-A647-09BB9BEE0C4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9EF5858D-E5F3-7944-A957-CFE6F33B7751}"/>
                </a:ext>
              </a:extLst>
            </p:cNvPr>
            <p:cNvGrpSpPr/>
            <p:nvPr/>
          </p:nvGrpSpPr>
          <p:grpSpPr>
            <a:xfrm>
              <a:off x="10940632" y="2024548"/>
              <a:ext cx="347332" cy="361032"/>
              <a:chOff x="7912390" y="640593"/>
              <a:chExt cx="347332" cy="361032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35C97604-8ECD-F34F-A2E3-0FA7EED1720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D9F6709-F6C0-044B-88B7-CC695E8B25E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68106F-8D87-2443-9841-3C66ADE6E6C4}"/>
                </a:ext>
              </a:extLst>
            </p:cNvPr>
            <p:cNvSpPr txBox="1"/>
            <p:nvPr/>
          </p:nvSpPr>
          <p:spPr>
            <a:xfrm>
              <a:off x="10308847" y="2238537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0</a:t>
              </a:r>
              <a:endParaRPr kumimoji="1" lang="zh-CN" altLang="en-US" sz="70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9F420067-5C17-654D-A31B-4E9335DF0127}"/>
                </a:ext>
              </a:extLst>
            </p:cNvPr>
            <p:cNvSpPr txBox="1"/>
            <p:nvPr/>
          </p:nvSpPr>
          <p:spPr>
            <a:xfrm>
              <a:off x="10771272" y="1978249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0</a:t>
              </a:r>
              <a:endParaRPr kumimoji="1" lang="zh-CN" altLang="en-US" sz="7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AA2C8D1-1C1B-BA4A-8CDB-F8B5728CB943}"/>
                </a:ext>
              </a:extLst>
            </p:cNvPr>
            <p:cNvSpPr txBox="1"/>
            <p:nvPr/>
          </p:nvSpPr>
          <p:spPr>
            <a:xfrm>
              <a:off x="11277706" y="2191761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0</a:t>
              </a:r>
              <a:endParaRPr kumimoji="1" lang="zh-CN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772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139 L 0.00078 0.12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平衡二叉树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64109" y="1334606"/>
            <a:ext cx="6933860" cy="54784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LeftBalance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BiTree</a:t>
            </a:r>
            <a:r>
              <a:rPr lang="en-US" altLang="zh-CN" sz="1400" dirty="0"/>
              <a:t> *T){ 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BiTree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L,Lr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L=(*T)-&gt;</a:t>
            </a:r>
            <a:r>
              <a:rPr lang="en-US" altLang="zh-CN" sz="1400" dirty="0" err="1"/>
              <a:t>lchild</a:t>
            </a:r>
            <a:r>
              <a:rPr lang="en-US" altLang="zh-CN" sz="1400" dirty="0"/>
              <a:t>; </a:t>
            </a:r>
          </a:p>
          <a:p>
            <a:r>
              <a:rPr lang="en-US" altLang="zh-CN" sz="1400" dirty="0"/>
              <a:t>	switch(L-&gt;bf)</a:t>
            </a:r>
            <a:r>
              <a:rPr lang="zh-CN" altLang="en-US" sz="1400" dirty="0"/>
              <a:t> </a:t>
            </a:r>
            <a:r>
              <a:rPr lang="en-US" altLang="zh-CN" sz="1400" dirty="0"/>
              <a:t>{ </a:t>
            </a:r>
          </a:p>
          <a:p>
            <a:r>
              <a:rPr lang="en-US" altLang="zh-CN" sz="1400" dirty="0"/>
              <a:t>		 case LH: </a:t>
            </a:r>
          </a:p>
          <a:p>
            <a:r>
              <a:rPr lang="en-US" altLang="zh-CN" sz="1400" dirty="0"/>
              <a:t>			(*T)-&gt;bf=L-&gt;bf=EH;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R_Rotate</a:t>
            </a:r>
            <a:r>
              <a:rPr lang="en-US" altLang="zh-CN" sz="1400" dirty="0"/>
              <a:t>(T);</a:t>
            </a:r>
          </a:p>
          <a:p>
            <a:r>
              <a:rPr lang="en-US" altLang="zh-CN" sz="1400" dirty="0"/>
              <a:t>			break;</a:t>
            </a:r>
          </a:p>
          <a:p>
            <a:r>
              <a:rPr lang="en-US" altLang="zh-CN" sz="1400" dirty="0"/>
              <a:t>		 case RH: </a:t>
            </a:r>
          </a:p>
          <a:p>
            <a:r>
              <a:rPr lang="en-US" altLang="zh-CN" sz="1400" dirty="0"/>
              <a:t>			Lr=L-&gt;</a:t>
            </a:r>
            <a:r>
              <a:rPr lang="en-US" altLang="zh-CN" sz="1400" dirty="0" err="1"/>
              <a:t>rchild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		switch(Lr-&gt;bf)</a:t>
            </a:r>
            <a:r>
              <a:rPr lang="zh-CN" altLang="en-US" sz="1400" dirty="0"/>
              <a:t> </a:t>
            </a:r>
            <a:r>
              <a:rPr lang="en-US" altLang="zh-CN" sz="1400" dirty="0"/>
              <a:t>{ </a:t>
            </a:r>
          </a:p>
          <a:p>
            <a:r>
              <a:rPr lang="en-US" altLang="zh-CN" sz="1400" dirty="0"/>
              <a:t>				case LH: (*T)-&gt;bf=RH;</a:t>
            </a:r>
          </a:p>
          <a:p>
            <a:r>
              <a:rPr lang="en-US" altLang="zh-CN" sz="1400" dirty="0"/>
              <a:t>						 L-&gt;bf=EH;</a:t>
            </a:r>
          </a:p>
          <a:p>
            <a:r>
              <a:rPr lang="en-US" altLang="zh-CN" sz="1400" dirty="0"/>
              <a:t>						 break;</a:t>
            </a:r>
          </a:p>
          <a:p>
            <a:r>
              <a:rPr lang="en-US" altLang="zh-CN" sz="1400" dirty="0"/>
              <a:t>				case EH: (*T)-&gt;bf=L-&gt;bf=EH;</a:t>
            </a:r>
          </a:p>
          <a:p>
            <a:r>
              <a:rPr lang="en-US" altLang="zh-CN" sz="1400" dirty="0"/>
              <a:t>						 break;</a:t>
            </a:r>
          </a:p>
          <a:p>
            <a:r>
              <a:rPr lang="en-US" altLang="zh-CN" sz="1400" dirty="0"/>
              <a:t>				case RH: (*T)-&gt;bf=EH;</a:t>
            </a:r>
          </a:p>
          <a:p>
            <a:r>
              <a:rPr lang="en-US" altLang="zh-CN" sz="1400" dirty="0"/>
              <a:t>						 L-&gt;bf=LH;</a:t>
            </a:r>
          </a:p>
          <a:p>
            <a:r>
              <a:rPr lang="en-US" altLang="zh-CN" sz="1400" dirty="0"/>
              <a:t>						 break;</a:t>
            </a:r>
          </a:p>
          <a:p>
            <a:r>
              <a:rPr lang="en-US" altLang="zh-CN" sz="1400" dirty="0"/>
              <a:t>			}</a:t>
            </a:r>
          </a:p>
          <a:p>
            <a:r>
              <a:rPr lang="en-US" altLang="zh-CN" sz="1400" dirty="0"/>
              <a:t>			Lr-&gt;bf=EH;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L_Rotate</a:t>
            </a:r>
            <a:r>
              <a:rPr lang="en-US" altLang="zh-CN" sz="1400" dirty="0"/>
              <a:t>(&amp;(*T)-&gt;</a:t>
            </a:r>
            <a:r>
              <a:rPr lang="en-US" altLang="zh-CN" sz="1400" dirty="0" err="1"/>
              <a:t>lchild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R_Rotate</a:t>
            </a:r>
            <a:r>
              <a:rPr lang="en-US" altLang="zh-CN" sz="1400" dirty="0"/>
              <a:t>(T);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90689" y="92533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777197" y="914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1" name="圆角矩形 150">
            <a:extLst>
              <a:ext uri="{FF2B5EF4-FFF2-40B4-BE49-F238E27FC236}">
                <a16:creationId xmlns:a16="http://schemas.microsoft.com/office/drawing/2014/main" id="{0A8A8B70-CF41-4D45-BD45-C67419D51889}"/>
              </a:ext>
            </a:extLst>
          </p:cNvPr>
          <p:cNvSpPr/>
          <p:nvPr/>
        </p:nvSpPr>
        <p:spPr>
          <a:xfrm>
            <a:off x="264109" y="3331698"/>
            <a:ext cx="6933860" cy="191399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6868E0-E59B-4748-8EDE-7A93849CD1D0}"/>
              </a:ext>
            </a:extLst>
          </p:cNvPr>
          <p:cNvGrpSpPr/>
          <p:nvPr/>
        </p:nvGrpSpPr>
        <p:grpSpPr>
          <a:xfrm>
            <a:off x="8016176" y="1663834"/>
            <a:ext cx="1258127" cy="1170463"/>
            <a:chOff x="9298657" y="3672204"/>
            <a:chExt cx="1258127" cy="1170463"/>
          </a:xfrm>
        </p:grpSpPr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1C51A997-9AD9-7B4D-B424-C1C69B879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6103" y="4296456"/>
              <a:ext cx="426118" cy="4035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3B32A390-C6BE-7640-8731-4991B98B16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2274" y="3964271"/>
              <a:ext cx="367366" cy="3362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E4CC8407-E856-AD4C-B828-77779BF53319}"/>
                </a:ext>
              </a:extLst>
            </p:cNvPr>
            <p:cNvGrpSpPr/>
            <p:nvPr/>
          </p:nvGrpSpPr>
          <p:grpSpPr>
            <a:xfrm>
              <a:off x="10209452" y="3755370"/>
              <a:ext cx="347332" cy="361032"/>
              <a:chOff x="7912390" y="640593"/>
              <a:chExt cx="347332" cy="361032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96BD8E6-3E5B-124E-BDFD-72B08C1F11E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446F406-C74C-1948-9B64-0BE2B3C7593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A30940E1-4538-204B-A2FE-08D5001628D8}"/>
                </a:ext>
              </a:extLst>
            </p:cNvPr>
            <p:cNvGrpSpPr/>
            <p:nvPr/>
          </p:nvGrpSpPr>
          <p:grpSpPr>
            <a:xfrm>
              <a:off x="9442911" y="4481635"/>
              <a:ext cx="347332" cy="361032"/>
              <a:chOff x="7912390" y="640593"/>
              <a:chExt cx="347332" cy="361032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2E5D7769-5401-664D-BC52-0B6333BE78B1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7B22D0B-DA7B-8447-BA57-195679FFEDE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36B4057-AF3A-EE4A-8A43-16AEE2C8E4C5}"/>
                </a:ext>
              </a:extLst>
            </p:cNvPr>
            <p:cNvSpPr txBox="1"/>
            <p:nvPr/>
          </p:nvSpPr>
          <p:spPr>
            <a:xfrm>
              <a:off x="10063616" y="3672204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D476218-DDB6-9D44-9423-F84A90CDF360}"/>
                </a:ext>
              </a:extLst>
            </p:cNvPr>
            <p:cNvSpPr txBox="1"/>
            <p:nvPr/>
          </p:nvSpPr>
          <p:spPr>
            <a:xfrm>
              <a:off x="9677200" y="4024187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1</a:t>
              </a:r>
              <a:endParaRPr kumimoji="1" lang="zh-CN" altLang="en-US" sz="700" dirty="0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7565D499-39CB-2D47-9A95-9A51DD12934C}"/>
                </a:ext>
              </a:extLst>
            </p:cNvPr>
            <p:cNvGrpSpPr/>
            <p:nvPr/>
          </p:nvGrpSpPr>
          <p:grpSpPr>
            <a:xfrm>
              <a:off x="9830373" y="4125574"/>
              <a:ext cx="346888" cy="344170"/>
              <a:chOff x="7909672" y="657455"/>
              <a:chExt cx="346888" cy="344170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F07992A-185C-2A48-8133-AB732A07BEE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712AFDA-CD78-404A-AF30-CA661E7D43C4}"/>
                  </a:ext>
                </a:extLst>
              </p:cNvPr>
              <p:cNvSpPr txBox="1"/>
              <p:nvPr/>
            </p:nvSpPr>
            <p:spPr>
              <a:xfrm>
                <a:off x="7909672" y="691040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200" b="1" kern="1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200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endParaRPr lang="zh-CN" altLang="en-US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" name="弧 86">
              <a:extLst>
                <a:ext uri="{FF2B5EF4-FFF2-40B4-BE49-F238E27FC236}">
                  <a16:creationId xmlns:a16="http://schemas.microsoft.com/office/drawing/2014/main" id="{F8DA8A21-87F0-1C48-817E-464FEE616DD1}"/>
                </a:ext>
              </a:extLst>
            </p:cNvPr>
            <p:cNvSpPr/>
            <p:nvPr/>
          </p:nvSpPr>
          <p:spPr>
            <a:xfrm rot="13128244">
              <a:off x="10133478" y="4456408"/>
              <a:ext cx="274429" cy="285347"/>
            </a:xfrm>
            <a:prstGeom prst="arc">
              <a:avLst>
                <a:gd name="adj1" fmla="val 16628323"/>
                <a:gd name="adj2" fmla="val 5842260"/>
              </a:avLst>
            </a:prstGeom>
            <a:ln w="12700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FD62307-B852-7E42-AD97-81E66A3FE397}"/>
                </a:ext>
              </a:extLst>
            </p:cNvPr>
            <p:cNvSpPr txBox="1"/>
            <p:nvPr/>
          </p:nvSpPr>
          <p:spPr>
            <a:xfrm>
              <a:off x="9298657" y="4386654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0</a:t>
              </a:r>
              <a:endParaRPr kumimoji="1" lang="zh-CN" altLang="en-US" sz="7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ECD9457-4D44-354F-AB54-0BB023648860}"/>
              </a:ext>
            </a:extLst>
          </p:cNvPr>
          <p:cNvGrpSpPr/>
          <p:nvPr/>
        </p:nvGrpSpPr>
        <p:grpSpPr>
          <a:xfrm>
            <a:off x="8411457" y="1648174"/>
            <a:ext cx="879584" cy="1195931"/>
            <a:chOff x="8070149" y="3658439"/>
            <a:chExt cx="879584" cy="1195931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3FFE2642-A010-184F-AD91-32DFDF09A1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5496" y="4243136"/>
              <a:ext cx="408842" cy="4607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EE401BC5-EEC1-3547-8B25-145C79048E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5223" y="3950506"/>
              <a:ext cx="367366" cy="3362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4958042-6DE5-124E-B5BE-634BBEF64569}"/>
                </a:ext>
              </a:extLst>
            </p:cNvPr>
            <p:cNvGrpSpPr/>
            <p:nvPr/>
          </p:nvGrpSpPr>
          <p:grpSpPr>
            <a:xfrm>
              <a:off x="8602401" y="3741605"/>
              <a:ext cx="347332" cy="361032"/>
              <a:chOff x="7912390" y="640593"/>
              <a:chExt cx="347332" cy="361032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42C74B6-F04A-3E45-A5A4-7767CF2B18C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D5AEA73-21BD-EA4D-8359-2F81A37CC03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9F9377F-0B12-8446-9565-AD692D7CD341}"/>
                </a:ext>
              </a:extLst>
            </p:cNvPr>
            <p:cNvGrpSpPr/>
            <p:nvPr/>
          </p:nvGrpSpPr>
          <p:grpSpPr>
            <a:xfrm>
              <a:off x="8214403" y="4093588"/>
              <a:ext cx="347332" cy="361032"/>
              <a:chOff x="7912390" y="640593"/>
              <a:chExt cx="347332" cy="361032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4A83C91A-B5CD-DA4F-94D4-7CCA07F54A8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C2979C5-D365-0C40-9BD8-B174920F0E3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BA0D193-2C73-2D4A-BC31-5818D97603A1}"/>
                </a:ext>
              </a:extLst>
            </p:cNvPr>
            <p:cNvSpPr txBox="1"/>
            <p:nvPr/>
          </p:nvSpPr>
          <p:spPr>
            <a:xfrm>
              <a:off x="8456565" y="3658439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1772CB4-BD28-0744-9F7E-F774ADB6D949}"/>
                </a:ext>
              </a:extLst>
            </p:cNvPr>
            <p:cNvSpPr txBox="1"/>
            <p:nvPr/>
          </p:nvSpPr>
          <p:spPr>
            <a:xfrm>
              <a:off x="8070149" y="4010422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-1</a:t>
              </a:r>
              <a:endParaRPr kumimoji="1" lang="zh-CN" altLang="en-US" sz="700" dirty="0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C04DA79-681D-9D40-B5C2-74E5208F0641}"/>
                </a:ext>
              </a:extLst>
            </p:cNvPr>
            <p:cNvGrpSpPr/>
            <p:nvPr/>
          </p:nvGrpSpPr>
          <p:grpSpPr>
            <a:xfrm>
              <a:off x="8601042" y="4510200"/>
              <a:ext cx="346888" cy="344170"/>
              <a:chOff x="7909672" y="657455"/>
              <a:chExt cx="346888" cy="344170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0677B456-E0B4-AE49-831D-5468D1A4856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ECE71B2-D703-034F-B417-73F94271656A}"/>
                  </a:ext>
                </a:extLst>
              </p:cNvPr>
              <p:cNvSpPr txBox="1"/>
              <p:nvPr/>
            </p:nvSpPr>
            <p:spPr>
              <a:xfrm>
                <a:off x="7909672" y="691040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200" b="1" kern="1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200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endParaRPr lang="zh-CN" altLang="en-US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弧 57">
              <a:extLst>
                <a:ext uri="{FF2B5EF4-FFF2-40B4-BE49-F238E27FC236}">
                  <a16:creationId xmlns:a16="http://schemas.microsoft.com/office/drawing/2014/main" id="{363FFD50-51FF-5C41-B23F-8CFE95DA3BEA}"/>
                </a:ext>
              </a:extLst>
            </p:cNvPr>
            <p:cNvSpPr/>
            <p:nvPr/>
          </p:nvSpPr>
          <p:spPr>
            <a:xfrm rot="18903399">
              <a:off x="8223453" y="4542520"/>
              <a:ext cx="274429" cy="285347"/>
            </a:xfrm>
            <a:prstGeom prst="arc">
              <a:avLst>
                <a:gd name="adj1" fmla="val 16628323"/>
                <a:gd name="adj2" fmla="val 5842260"/>
              </a:avLst>
            </a:prstGeom>
            <a:ln w="127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88D7451E-CEAD-AD43-928A-8ACE1459594B}"/>
                </a:ext>
              </a:extLst>
            </p:cNvPr>
            <p:cNvSpPr txBox="1"/>
            <p:nvPr/>
          </p:nvSpPr>
          <p:spPr>
            <a:xfrm>
              <a:off x="8520716" y="4369716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0</a:t>
              </a:r>
              <a:endParaRPr kumimoji="1" lang="zh-CN" altLang="en-US" sz="7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B8613A5-788E-FC4E-8FB4-60D2130581FD}"/>
              </a:ext>
            </a:extLst>
          </p:cNvPr>
          <p:cNvGrpSpPr/>
          <p:nvPr/>
        </p:nvGrpSpPr>
        <p:grpSpPr>
          <a:xfrm>
            <a:off x="8015143" y="2023999"/>
            <a:ext cx="1343349" cy="831693"/>
            <a:chOff x="10848651" y="4095711"/>
            <a:chExt cx="1343349" cy="831693"/>
          </a:xfrm>
        </p:grpSpPr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A02239A0-5722-0C4B-8690-A862611D3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6097" y="4367980"/>
              <a:ext cx="426118" cy="40358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A00D82B6-D46D-F64A-B607-FF5FC22EB777}"/>
                </a:ext>
              </a:extLst>
            </p:cNvPr>
            <p:cNvCxnSpPr>
              <a:cxnSpLocks/>
              <a:endCxn id="105" idx="5"/>
            </p:cNvCxnSpPr>
            <p:nvPr/>
          </p:nvCxnSpPr>
          <p:spPr>
            <a:xfrm>
              <a:off x="11552268" y="4372047"/>
              <a:ext cx="586167" cy="5049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96105DCC-5233-DA49-B66B-8F4634FE38E9}"/>
                </a:ext>
              </a:extLst>
            </p:cNvPr>
            <p:cNvGrpSpPr/>
            <p:nvPr/>
          </p:nvGrpSpPr>
          <p:grpSpPr>
            <a:xfrm>
              <a:off x="11844668" y="4566372"/>
              <a:ext cx="347332" cy="361032"/>
              <a:chOff x="7912390" y="640593"/>
              <a:chExt cx="347332" cy="361032"/>
            </a:xfrm>
          </p:grpSpPr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68B6B3B3-62F0-DD49-A03F-3CD8DC5719E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31FABE3-6A21-7440-AD89-F4B8FDD82BF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305C5A7C-0A5B-614D-BA2A-9235078BD10E}"/>
                </a:ext>
              </a:extLst>
            </p:cNvPr>
            <p:cNvGrpSpPr/>
            <p:nvPr/>
          </p:nvGrpSpPr>
          <p:grpSpPr>
            <a:xfrm>
              <a:off x="10992905" y="4553159"/>
              <a:ext cx="347332" cy="361032"/>
              <a:chOff x="7912390" y="640593"/>
              <a:chExt cx="347332" cy="361032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CED28060-6776-C94A-B4B6-C4D711BA17D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B69B5BB-92A7-524B-9285-BB2210EA2F6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E8976AA-35D4-B042-9B69-3BC7D94809F9}"/>
                </a:ext>
              </a:extLst>
            </p:cNvPr>
            <p:cNvSpPr txBox="1"/>
            <p:nvPr/>
          </p:nvSpPr>
          <p:spPr>
            <a:xfrm>
              <a:off x="11742245" y="4454620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0</a:t>
              </a:r>
              <a:endParaRPr kumimoji="1" lang="zh-CN" altLang="en-US" sz="700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8B1EEDF-09BE-AA4A-83DF-F2DF4175FE7F}"/>
                </a:ext>
              </a:extLst>
            </p:cNvPr>
            <p:cNvSpPr txBox="1"/>
            <p:nvPr/>
          </p:nvSpPr>
          <p:spPr>
            <a:xfrm>
              <a:off x="11227194" y="4095711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0</a:t>
              </a:r>
              <a:endParaRPr kumimoji="1" lang="zh-CN" altLang="en-US" sz="700" dirty="0"/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ABF2869F-CF88-F44C-935E-5208283A3566}"/>
                </a:ext>
              </a:extLst>
            </p:cNvPr>
            <p:cNvGrpSpPr/>
            <p:nvPr/>
          </p:nvGrpSpPr>
          <p:grpSpPr>
            <a:xfrm>
              <a:off x="11380367" y="4197098"/>
              <a:ext cx="346888" cy="344170"/>
              <a:chOff x="7909672" y="657455"/>
              <a:chExt cx="346888" cy="344170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085C71BD-6629-0546-B31E-4A206595FAE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E50377B-2EFE-2545-B600-367E12F34120}"/>
                  </a:ext>
                </a:extLst>
              </p:cNvPr>
              <p:cNvSpPr txBox="1"/>
              <p:nvPr/>
            </p:nvSpPr>
            <p:spPr>
              <a:xfrm>
                <a:off x="7909672" y="691040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200" b="1" kern="1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200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endParaRPr lang="zh-CN" altLang="en-US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60A56D3C-64F8-0B48-B2D9-79FE8EE72607}"/>
                </a:ext>
              </a:extLst>
            </p:cNvPr>
            <p:cNvSpPr txBox="1"/>
            <p:nvPr/>
          </p:nvSpPr>
          <p:spPr>
            <a:xfrm>
              <a:off x="10848651" y="4458178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0</a:t>
              </a:r>
              <a:endParaRPr kumimoji="1" lang="zh-CN" altLang="en-US" sz="700" dirty="0"/>
            </a:p>
          </p:txBody>
        </p:sp>
      </p:grp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12D1AA12-81F1-134A-BBC5-57E395E2EA76}"/>
              </a:ext>
            </a:extLst>
          </p:cNvPr>
          <p:cNvSpPr/>
          <p:nvPr/>
        </p:nvSpPr>
        <p:spPr>
          <a:xfrm>
            <a:off x="264109" y="5879680"/>
            <a:ext cx="6933860" cy="191399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ED7759AD-87E5-C946-88A5-AF58B9C554B2}"/>
              </a:ext>
            </a:extLst>
          </p:cNvPr>
          <p:cNvSpPr/>
          <p:nvPr/>
        </p:nvSpPr>
        <p:spPr>
          <a:xfrm>
            <a:off x="264109" y="6092343"/>
            <a:ext cx="6933860" cy="191399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1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139 L 0.00039 0.36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85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0.00139 L 0.00039 0.034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4.16667E-7 0.0363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16" grpId="0" animBg="1"/>
      <p:bldP spid="116" grpId="1" animBg="1"/>
      <p:bldP spid="118" grpId="2" animBg="1"/>
      <p:bldP spid="118" grpId="3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2-3</a:t>
            </a:r>
            <a:r>
              <a:rPr kumimoji="1"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198444570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2-3</a:t>
            </a:r>
            <a:r>
              <a:rPr kumimoji="1" lang="zh-CN" altLang="en-US" dirty="0"/>
              <a:t>树的插入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E3C60E7-99BD-144E-B31A-3FFD47D0E01D}"/>
              </a:ext>
            </a:extLst>
          </p:cNvPr>
          <p:cNvGrpSpPr/>
          <p:nvPr/>
        </p:nvGrpSpPr>
        <p:grpSpPr>
          <a:xfrm>
            <a:off x="3221954" y="2437881"/>
            <a:ext cx="3537568" cy="1375045"/>
            <a:chOff x="3221954" y="2437881"/>
            <a:chExt cx="3537568" cy="1375045"/>
          </a:xfrm>
        </p:grpSpPr>
        <p:cxnSp>
          <p:nvCxnSpPr>
            <p:cNvPr id="3" name="直线连接符 2">
              <a:extLst>
                <a:ext uri="{FF2B5EF4-FFF2-40B4-BE49-F238E27FC236}">
                  <a16:creationId xmlns:a16="http://schemas.microsoft.com/office/drawing/2014/main" id="{BF82FA83-7E01-2249-B5AD-A51F3ED712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5242" y="3148692"/>
              <a:ext cx="120758" cy="560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4193E89F-90C9-4E49-A78B-E93695C7BD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1491" y="3165278"/>
              <a:ext cx="604843" cy="4488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5E247C8E-718E-C749-82CF-DB149C2E55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7657" y="3159327"/>
              <a:ext cx="338166" cy="4465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5AB5D639-1D41-5447-90C3-BD71290F6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528" y="3134008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8DAC0718-545D-5642-A2DB-F7EE2A87C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4951" y="3157076"/>
              <a:ext cx="284853" cy="45328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2C286514-2D80-B447-BF29-BBA75E456F94}"/>
                </a:ext>
              </a:extLst>
            </p:cNvPr>
            <p:cNvCxnSpPr>
              <a:cxnSpLocks/>
            </p:cNvCxnSpPr>
            <p:nvPr/>
          </p:nvCxnSpPr>
          <p:spPr>
            <a:xfrm>
              <a:off x="5092359" y="2598758"/>
              <a:ext cx="890566" cy="535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5380F969-4CA7-9743-B94D-57BB39068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3570" y="2600059"/>
              <a:ext cx="836720" cy="540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B6016764-A25B-0646-94E6-04C2D65DD3F7}"/>
                </a:ext>
              </a:extLst>
            </p:cNvPr>
            <p:cNvGrpSpPr/>
            <p:nvPr/>
          </p:nvGrpSpPr>
          <p:grpSpPr>
            <a:xfrm>
              <a:off x="4928205" y="2437881"/>
              <a:ext cx="347332" cy="361032"/>
              <a:chOff x="7912390" y="640593"/>
              <a:chExt cx="347332" cy="361032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B1E5DE8-F636-4E4D-9163-ECBBE39321B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6B806-FEDB-F04C-BD25-D47962C9D06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8F3F82B-3220-9344-B6A1-D01746DC962F}"/>
                </a:ext>
              </a:extLst>
            </p:cNvPr>
            <p:cNvGrpSpPr/>
            <p:nvPr/>
          </p:nvGrpSpPr>
          <p:grpSpPr>
            <a:xfrm>
              <a:off x="4083554" y="2944861"/>
              <a:ext cx="347332" cy="361032"/>
              <a:chOff x="7912390" y="640593"/>
              <a:chExt cx="347332" cy="361032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63066D5-0097-F647-B150-13803EF686F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D43F03F-2057-F849-883D-786120DEC23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21133F0-D6F8-904E-8218-FD4AB20917E1}"/>
                </a:ext>
              </a:extLst>
            </p:cNvPr>
            <p:cNvGrpSpPr/>
            <p:nvPr/>
          </p:nvGrpSpPr>
          <p:grpSpPr>
            <a:xfrm>
              <a:off x="6412190" y="3432309"/>
              <a:ext cx="347332" cy="361032"/>
              <a:chOff x="7912390" y="640593"/>
              <a:chExt cx="347332" cy="361032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CE9595D5-13C0-FC40-9E3A-D021B017E83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F44A535-30A3-B044-AC3C-9DA09226094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10B1E6E-689A-9342-9E87-8DE41C01DA65}"/>
                </a:ext>
              </a:extLst>
            </p:cNvPr>
            <p:cNvGrpSpPr/>
            <p:nvPr/>
          </p:nvGrpSpPr>
          <p:grpSpPr>
            <a:xfrm>
              <a:off x="5904328" y="3432309"/>
              <a:ext cx="347332" cy="361032"/>
              <a:chOff x="7912390" y="640593"/>
              <a:chExt cx="347332" cy="361032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5CA020C5-D4F3-5045-B6C0-F5C29C9DEBE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936CD6-BC8A-A847-8818-9D417A6EC6A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8770092-BF7A-2141-B92F-C53562AFB155}"/>
                </a:ext>
              </a:extLst>
            </p:cNvPr>
            <p:cNvGrpSpPr/>
            <p:nvPr/>
          </p:nvGrpSpPr>
          <p:grpSpPr>
            <a:xfrm>
              <a:off x="5573046" y="2957915"/>
              <a:ext cx="754340" cy="348655"/>
              <a:chOff x="3247900" y="4375575"/>
              <a:chExt cx="754340" cy="348655"/>
            </a:xfrm>
          </p:grpSpPr>
          <p:sp>
            <p:nvSpPr>
              <p:cNvPr id="23" name="终止符 22">
                <a:extLst>
                  <a:ext uri="{FF2B5EF4-FFF2-40B4-BE49-F238E27FC236}">
                    <a16:creationId xmlns:a16="http://schemas.microsoft.com/office/drawing/2014/main" id="{2BEE9E6C-6C83-AF40-A792-C24BD0BC028C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2E665B-6323-F547-9F6C-5BBB7CEE9C3C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59BED22-B08C-1E40-9560-49CCD9E80E03}"/>
                </a:ext>
              </a:extLst>
            </p:cNvPr>
            <p:cNvSpPr txBox="1"/>
            <p:nvPr/>
          </p:nvSpPr>
          <p:spPr>
            <a:xfrm>
              <a:off x="4219251" y="3451894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3A0848B-6B9E-1E43-870D-F40A088888D9}"/>
                </a:ext>
              </a:extLst>
            </p:cNvPr>
            <p:cNvGrpSpPr/>
            <p:nvPr/>
          </p:nvGrpSpPr>
          <p:grpSpPr>
            <a:xfrm>
              <a:off x="4215471" y="3444686"/>
              <a:ext cx="754340" cy="348655"/>
              <a:chOff x="3247900" y="4375575"/>
              <a:chExt cx="754340" cy="348655"/>
            </a:xfrm>
          </p:grpSpPr>
          <p:sp>
            <p:nvSpPr>
              <p:cNvPr id="27" name="终止符 26">
                <a:extLst>
                  <a:ext uri="{FF2B5EF4-FFF2-40B4-BE49-F238E27FC236}">
                    <a16:creationId xmlns:a16="http://schemas.microsoft.com/office/drawing/2014/main" id="{D93B59EB-A432-0446-AFCA-7A15A4345198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477B963-AB6A-A541-B82E-DDA8A2F1C7AF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E82A4D-711D-D34D-B181-4EBB5B1697D4}"/>
                </a:ext>
              </a:extLst>
            </p:cNvPr>
            <p:cNvGrpSpPr/>
            <p:nvPr/>
          </p:nvGrpSpPr>
          <p:grpSpPr>
            <a:xfrm>
              <a:off x="3769214" y="3451894"/>
              <a:ext cx="347332" cy="361032"/>
              <a:chOff x="7912390" y="640593"/>
              <a:chExt cx="347332" cy="361032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54DC6F4-3414-5348-94EA-18B90F86FE7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1D32132-8378-5B43-A20D-E2F0B09FA02F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E51755D-4220-CC4B-9194-7E7046DE0109}"/>
                </a:ext>
              </a:extLst>
            </p:cNvPr>
            <p:cNvGrpSpPr/>
            <p:nvPr/>
          </p:nvGrpSpPr>
          <p:grpSpPr>
            <a:xfrm>
              <a:off x="5068055" y="3443594"/>
              <a:ext cx="754340" cy="348655"/>
              <a:chOff x="3247900" y="4375575"/>
              <a:chExt cx="754340" cy="348655"/>
            </a:xfrm>
          </p:grpSpPr>
          <p:sp>
            <p:nvSpPr>
              <p:cNvPr id="33" name="终止符 32">
                <a:extLst>
                  <a:ext uri="{FF2B5EF4-FFF2-40B4-BE49-F238E27FC236}">
                    <a16:creationId xmlns:a16="http://schemas.microsoft.com/office/drawing/2014/main" id="{0C2A4A57-387A-4141-92C9-3C12AB006CC1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5DB875-36A0-6347-AB03-16ACA70D5018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0482098-8C42-C648-8D74-D40C366418E0}"/>
                </a:ext>
              </a:extLst>
            </p:cNvPr>
            <p:cNvGrpSpPr/>
            <p:nvPr/>
          </p:nvGrpSpPr>
          <p:grpSpPr>
            <a:xfrm>
              <a:off x="3221954" y="3107724"/>
              <a:ext cx="347332" cy="361032"/>
              <a:chOff x="7912390" y="640593"/>
              <a:chExt cx="347332" cy="36103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5CAA6AFD-4393-7746-A581-7154F21C25C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F44D701-9A79-7A42-8C8E-ADBBDA7244F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弧 37">
              <a:extLst>
                <a:ext uri="{FF2B5EF4-FFF2-40B4-BE49-F238E27FC236}">
                  <a16:creationId xmlns:a16="http://schemas.microsoft.com/office/drawing/2014/main" id="{34622429-221F-0044-8401-6AB31FADC4C5}"/>
                </a:ext>
              </a:extLst>
            </p:cNvPr>
            <p:cNvSpPr/>
            <p:nvPr/>
          </p:nvSpPr>
          <p:spPr>
            <a:xfrm>
              <a:off x="3405952" y="3305893"/>
              <a:ext cx="400036" cy="344170"/>
            </a:xfrm>
            <a:prstGeom prst="arc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B3299E8-EC0D-6242-ABB0-F8041EF0647F}"/>
              </a:ext>
            </a:extLst>
          </p:cNvPr>
          <p:cNvGrpSpPr/>
          <p:nvPr/>
        </p:nvGrpSpPr>
        <p:grpSpPr>
          <a:xfrm>
            <a:off x="3394039" y="2436051"/>
            <a:ext cx="3376457" cy="1355460"/>
            <a:chOff x="5362403" y="3875126"/>
            <a:chExt cx="3376457" cy="1355460"/>
          </a:xfrm>
        </p:grpSpPr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0262F364-18DD-8C4C-8221-544A0F9322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4580" y="4585937"/>
              <a:ext cx="120758" cy="560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9F3AE88E-D739-4446-A566-DFCECF2E89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0829" y="4602523"/>
              <a:ext cx="604843" cy="4488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89238E41-D205-D249-8E95-6DEC90886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1019" y="4615414"/>
              <a:ext cx="401998" cy="4916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36035B2E-DAA2-CD4C-82D7-E1D8108B59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6866" y="4571253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BFABF33A-9A62-BF45-A55D-890380E8A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1329" y="4600258"/>
              <a:ext cx="401503" cy="4386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D274B7C-4318-4E40-80F7-D3517607FB10}"/>
                </a:ext>
              </a:extLst>
            </p:cNvPr>
            <p:cNvCxnSpPr>
              <a:cxnSpLocks/>
            </p:cNvCxnSpPr>
            <p:nvPr/>
          </p:nvCxnSpPr>
          <p:spPr>
            <a:xfrm>
              <a:off x="7071697" y="4036003"/>
              <a:ext cx="890566" cy="535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FC724988-6D75-D643-A876-672FC425A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2908" y="4037304"/>
              <a:ext cx="836720" cy="540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0AF7649-197B-7042-8BC2-BE421C0752DE}"/>
                </a:ext>
              </a:extLst>
            </p:cNvPr>
            <p:cNvGrpSpPr/>
            <p:nvPr/>
          </p:nvGrpSpPr>
          <p:grpSpPr>
            <a:xfrm>
              <a:off x="6907543" y="3875126"/>
              <a:ext cx="347332" cy="361032"/>
              <a:chOff x="7912390" y="640593"/>
              <a:chExt cx="347332" cy="361032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977320F8-8CED-8747-AC09-4887F41DC87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C6883BF-A626-A646-8BF6-B748870655D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0A888E86-47B9-9441-9349-CEC6F6810D91}"/>
                </a:ext>
              </a:extLst>
            </p:cNvPr>
            <p:cNvGrpSpPr/>
            <p:nvPr/>
          </p:nvGrpSpPr>
          <p:grpSpPr>
            <a:xfrm>
              <a:off x="5985601" y="4391929"/>
              <a:ext cx="347332" cy="361032"/>
              <a:chOff x="7912390" y="640593"/>
              <a:chExt cx="347332" cy="361032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7DD1D0EF-9DEB-C04E-89AC-B22FFB191D5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E831AEF-7A5A-4440-AB4B-977974D8255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00B3616A-356F-DE4A-B808-0BDDDB2FD2E2}"/>
                </a:ext>
              </a:extLst>
            </p:cNvPr>
            <p:cNvGrpSpPr/>
            <p:nvPr/>
          </p:nvGrpSpPr>
          <p:grpSpPr>
            <a:xfrm>
              <a:off x="8391528" y="4869554"/>
              <a:ext cx="347332" cy="361032"/>
              <a:chOff x="7912390" y="640593"/>
              <a:chExt cx="347332" cy="361032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5DAC8780-A1AF-3C4E-BFC9-773F307D600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CB2B94-2999-9E42-9B14-C4D3E1633AF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739FE26F-69FD-A14A-AC71-5EBDD6A69E4C}"/>
                </a:ext>
              </a:extLst>
            </p:cNvPr>
            <p:cNvGrpSpPr/>
            <p:nvPr/>
          </p:nvGrpSpPr>
          <p:grpSpPr>
            <a:xfrm>
              <a:off x="7883666" y="4869554"/>
              <a:ext cx="347332" cy="361032"/>
              <a:chOff x="7912390" y="640593"/>
              <a:chExt cx="347332" cy="361032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9D15742A-B8BE-154C-B0E4-9930B771E1B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CBC420F-65F7-FC49-A871-9816411E80A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C74DBBAF-DFCA-B243-8262-AC3200DF40A5}"/>
                </a:ext>
              </a:extLst>
            </p:cNvPr>
            <p:cNvGrpSpPr/>
            <p:nvPr/>
          </p:nvGrpSpPr>
          <p:grpSpPr>
            <a:xfrm>
              <a:off x="7552384" y="4395160"/>
              <a:ext cx="754340" cy="348655"/>
              <a:chOff x="3247900" y="4375575"/>
              <a:chExt cx="754340" cy="348655"/>
            </a:xfrm>
          </p:grpSpPr>
          <p:sp>
            <p:nvSpPr>
              <p:cNvPr id="60" name="终止符 59">
                <a:extLst>
                  <a:ext uri="{FF2B5EF4-FFF2-40B4-BE49-F238E27FC236}">
                    <a16:creationId xmlns:a16="http://schemas.microsoft.com/office/drawing/2014/main" id="{8A2A3DC7-8B66-B64A-99E1-5E8D5164F15D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D49F84F-1D3A-1B40-ACB2-E5696CA8FD0B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5CDA1D9B-A89D-BA46-B272-7DA08FA1A9A2}"/>
                </a:ext>
              </a:extLst>
            </p:cNvPr>
            <p:cNvSpPr txBox="1"/>
            <p:nvPr/>
          </p:nvSpPr>
          <p:spPr>
            <a:xfrm>
              <a:off x="6198589" y="4889139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4AEFE0F6-162A-1D4A-9AAC-5C17B1C68872}"/>
                </a:ext>
              </a:extLst>
            </p:cNvPr>
            <p:cNvGrpSpPr/>
            <p:nvPr/>
          </p:nvGrpSpPr>
          <p:grpSpPr>
            <a:xfrm>
              <a:off x="6194809" y="4881931"/>
              <a:ext cx="754340" cy="348655"/>
              <a:chOff x="3247900" y="4375575"/>
              <a:chExt cx="754340" cy="348655"/>
            </a:xfrm>
          </p:grpSpPr>
          <p:sp>
            <p:nvSpPr>
              <p:cNvPr id="64" name="终止符 63">
                <a:extLst>
                  <a:ext uri="{FF2B5EF4-FFF2-40B4-BE49-F238E27FC236}">
                    <a16:creationId xmlns:a16="http://schemas.microsoft.com/office/drawing/2014/main" id="{4F351A01-D77D-254B-8D55-D4B2E6359B50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CF9ACA9-22E0-4946-AAAF-5B3CD9197D11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EB20DBC-F300-8C4E-98E4-2DB2260FAAAC}"/>
                </a:ext>
              </a:extLst>
            </p:cNvPr>
            <p:cNvGrpSpPr/>
            <p:nvPr/>
          </p:nvGrpSpPr>
          <p:grpSpPr>
            <a:xfrm>
              <a:off x="7047393" y="4880839"/>
              <a:ext cx="754340" cy="348655"/>
              <a:chOff x="3247900" y="4375575"/>
              <a:chExt cx="754340" cy="348655"/>
            </a:xfrm>
          </p:grpSpPr>
          <p:sp>
            <p:nvSpPr>
              <p:cNvPr id="67" name="终止符 66">
                <a:extLst>
                  <a:ext uri="{FF2B5EF4-FFF2-40B4-BE49-F238E27FC236}">
                    <a16:creationId xmlns:a16="http://schemas.microsoft.com/office/drawing/2014/main" id="{201C24E1-3623-734C-AF9A-F3A32DE66530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F4CDFCB-3B63-F345-B1CB-9ACEBD9CB13F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57547C9B-B240-E241-83B0-610B760F743F}"/>
                </a:ext>
              </a:extLst>
            </p:cNvPr>
            <p:cNvGrpSpPr/>
            <p:nvPr/>
          </p:nvGrpSpPr>
          <p:grpSpPr>
            <a:xfrm>
              <a:off x="5362403" y="4880839"/>
              <a:ext cx="754340" cy="348655"/>
              <a:chOff x="3247900" y="4375575"/>
              <a:chExt cx="754340" cy="348655"/>
            </a:xfrm>
          </p:grpSpPr>
          <p:sp>
            <p:nvSpPr>
              <p:cNvPr id="70" name="终止符 69">
                <a:extLst>
                  <a:ext uri="{FF2B5EF4-FFF2-40B4-BE49-F238E27FC236}">
                    <a16:creationId xmlns:a16="http://schemas.microsoft.com/office/drawing/2014/main" id="{80B8A816-444D-6F46-9B8B-3D86B32B5E54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B24C785-8F1B-3C49-8387-7DFFAAEBDE27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BB4DD52-2F62-8746-8412-E2B4B700D777}"/>
              </a:ext>
            </a:extLst>
          </p:cNvPr>
          <p:cNvGrpSpPr/>
          <p:nvPr/>
        </p:nvGrpSpPr>
        <p:grpSpPr>
          <a:xfrm>
            <a:off x="3420892" y="2420365"/>
            <a:ext cx="3294326" cy="1370054"/>
            <a:chOff x="3625425" y="4259555"/>
            <a:chExt cx="3294326" cy="1370054"/>
          </a:xfrm>
        </p:grpSpPr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68D3954E-7FE3-2D43-8530-470565B59E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7602" y="4984960"/>
              <a:ext cx="120758" cy="560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19B8BC19-415B-0D46-9226-D2992F9B77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0277" y="5017971"/>
              <a:ext cx="477268" cy="4236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BD1D9865-EF96-364A-A3DD-3FBCDE338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041" y="5014437"/>
              <a:ext cx="401998" cy="4916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3EADD4B5-609A-E743-B3F7-6716F82AF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9888" y="4970276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DB7C23E7-0F20-8C46-B9A1-DC2A77A1E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4351" y="4999281"/>
              <a:ext cx="401503" cy="4386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6C367DC6-CE72-1A40-A4F4-72728ABC8F78}"/>
                </a:ext>
              </a:extLst>
            </p:cNvPr>
            <p:cNvCxnSpPr>
              <a:cxnSpLocks/>
            </p:cNvCxnSpPr>
            <p:nvPr/>
          </p:nvCxnSpPr>
          <p:spPr>
            <a:xfrm>
              <a:off x="5334719" y="4435026"/>
              <a:ext cx="890566" cy="535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CAB75BB4-109F-B248-86DE-061EFEBEF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5930" y="4436327"/>
              <a:ext cx="836720" cy="540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8156E26-1BF0-D548-94BA-08AB596C063B}"/>
                </a:ext>
              </a:extLst>
            </p:cNvPr>
            <p:cNvGrpSpPr/>
            <p:nvPr/>
          </p:nvGrpSpPr>
          <p:grpSpPr>
            <a:xfrm>
              <a:off x="4248623" y="4790952"/>
              <a:ext cx="347332" cy="361032"/>
              <a:chOff x="7912390" y="640593"/>
              <a:chExt cx="347332" cy="361032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5AE2B64C-CC29-E141-815E-F720881432F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5DD198E-6289-0C4C-B83C-E9564D8590AF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6822A5D6-4560-BE48-ABE3-FD76CE57A615}"/>
                </a:ext>
              </a:extLst>
            </p:cNvPr>
            <p:cNvGrpSpPr/>
            <p:nvPr/>
          </p:nvGrpSpPr>
          <p:grpSpPr>
            <a:xfrm>
              <a:off x="6572419" y="5268577"/>
              <a:ext cx="347332" cy="361032"/>
              <a:chOff x="7912390" y="640593"/>
              <a:chExt cx="347332" cy="361032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41D5DBF1-E799-4A49-A135-70ABAFEC31F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1180734-1F8C-2448-9C6C-1EF6D0683C7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60E550A6-0C8D-1145-8B96-53383E11FB5A}"/>
                </a:ext>
              </a:extLst>
            </p:cNvPr>
            <p:cNvGrpSpPr/>
            <p:nvPr/>
          </p:nvGrpSpPr>
          <p:grpSpPr>
            <a:xfrm>
              <a:off x="6146688" y="5268577"/>
              <a:ext cx="347332" cy="361032"/>
              <a:chOff x="7912390" y="640593"/>
              <a:chExt cx="347332" cy="361032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7F184DC3-2A5C-3448-B63D-F2F7979E7C5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AA43D6F-5213-1946-9A83-06828E86A64F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CBEF147-01EB-C44D-8C2D-B8EA0DC17627}"/>
                </a:ext>
              </a:extLst>
            </p:cNvPr>
            <p:cNvGrpSpPr/>
            <p:nvPr/>
          </p:nvGrpSpPr>
          <p:grpSpPr>
            <a:xfrm>
              <a:off x="5815406" y="4794183"/>
              <a:ext cx="754340" cy="348655"/>
              <a:chOff x="3247900" y="4375575"/>
              <a:chExt cx="754340" cy="348655"/>
            </a:xfrm>
          </p:grpSpPr>
          <p:sp>
            <p:nvSpPr>
              <p:cNvPr id="90" name="终止符 89">
                <a:extLst>
                  <a:ext uri="{FF2B5EF4-FFF2-40B4-BE49-F238E27FC236}">
                    <a16:creationId xmlns:a16="http://schemas.microsoft.com/office/drawing/2014/main" id="{BC7CBDC4-04EB-3341-AF9C-F00F64923838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0C1ADC66-C997-2B47-8D85-2A41FA45E33A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34A3375-C01A-464C-A5BF-E9F6081A81B3}"/>
                </a:ext>
              </a:extLst>
            </p:cNvPr>
            <p:cNvSpPr txBox="1"/>
            <p:nvPr/>
          </p:nvSpPr>
          <p:spPr>
            <a:xfrm>
              <a:off x="4461611" y="5352610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3EB57EC2-B4B4-9B41-AC31-7B5198C89903}"/>
                </a:ext>
              </a:extLst>
            </p:cNvPr>
            <p:cNvGrpSpPr/>
            <p:nvPr/>
          </p:nvGrpSpPr>
          <p:grpSpPr>
            <a:xfrm>
              <a:off x="4457831" y="5280954"/>
              <a:ext cx="754340" cy="348655"/>
              <a:chOff x="3247900" y="4375575"/>
              <a:chExt cx="754340" cy="348655"/>
            </a:xfrm>
          </p:grpSpPr>
          <p:sp>
            <p:nvSpPr>
              <p:cNvPr id="94" name="终止符 93">
                <a:extLst>
                  <a:ext uri="{FF2B5EF4-FFF2-40B4-BE49-F238E27FC236}">
                    <a16:creationId xmlns:a16="http://schemas.microsoft.com/office/drawing/2014/main" id="{040D9987-1CD1-EE45-A150-35271129C699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D4090A7-E199-2744-A838-D766CE4F31B5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4AEB83D-C925-CA41-BD04-F2A05298EA3E}"/>
                </a:ext>
              </a:extLst>
            </p:cNvPr>
            <p:cNvGrpSpPr/>
            <p:nvPr/>
          </p:nvGrpSpPr>
          <p:grpSpPr>
            <a:xfrm>
              <a:off x="5310415" y="5280954"/>
              <a:ext cx="754340" cy="348655"/>
              <a:chOff x="3247900" y="4375575"/>
              <a:chExt cx="754340" cy="348655"/>
            </a:xfrm>
          </p:grpSpPr>
          <p:sp>
            <p:nvSpPr>
              <p:cNvPr id="97" name="终止符 96">
                <a:extLst>
                  <a:ext uri="{FF2B5EF4-FFF2-40B4-BE49-F238E27FC236}">
                    <a16:creationId xmlns:a16="http://schemas.microsoft.com/office/drawing/2014/main" id="{5211D848-2E3B-AA49-B471-45A24B8F4BB9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BECC727-2739-3D48-9CC6-70DFA9425E43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C621D5E1-A6D5-FE48-A6C2-92C053F20C3E}"/>
                </a:ext>
              </a:extLst>
            </p:cNvPr>
            <p:cNvGrpSpPr/>
            <p:nvPr/>
          </p:nvGrpSpPr>
          <p:grpSpPr>
            <a:xfrm>
              <a:off x="3625425" y="5280954"/>
              <a:ext cx="754340" cy="348655"/>
              <a:chOff x="3247900" y="4375575"/>
              <a:chExt cx="754340" cy="348655"/>
            </a:xfrm>
          </p:grpSpPr>
          <p:sp>
            <p:nvSpPr>
              <p:cNvPr id="100" name="终止符 99">
                <a:extLst>
                  <a:ext uri="{FF2B5EF4-FFF2-40B4-BE49-F238E27FC236}">
                    <a16:creationId xmlns:a16="http://schemas.microsoft.com/office/drawing/2014/main" id="{D7CB9C3C-9623-3445-A23B-FCA510C79DBA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F6180959-3201-EE49-84EF-72EC6979E9D1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48455F09-6BA3-074B-A176-684A621ABAF0}"/>
                </a:ext>
              </a:extLst>
            </p:cNvPr>
            <p:cNvGrpSpPr/>
            <p:nvPr/>
          </p:nvGrpSpPr>
          <p:grpSpPr>
            <a:xfrm>
              <a:off x="5038563" y="4792424"/>
              <a:ext cx="347332" cy="361032"/>
              <a:chOff x="7912390" y="640593"/>
              <a:chExt cx="347332" cy="361032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8B9F114F-001D-5449-8881-CE918145EC2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64FB8B0-92B7-E642-9314-C37AC2DF256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5" name="弧 104">
              <a:extLst>
                <a:ext uri="{FF2B5EF4-FFF2-40B4-BE49-F238E27FC236}">
                  <a16:creationId xmlns:a16="http://schemas.microsoft.com/office/drawing/2014/main" id="{1BF93AD6-E1C3-DA40-86FD-90A43F3AD5FB}"/>
                </a:ext>
              </a:extLst>
            </p:cNvPr>
            <p:cNvSpPr/>
            <p:nvPr/>
          </p:nvSpPr>
          <p:spPr>
            <a:xfrm rot="16200000">
              <a:off x="4786219" y="5068175"/>
              <a:ext cx="400036" cy="344170"/>
            </a:xfrm>
            <a:prstGeom prst="arc">
              <a:avLst>
                <a:gd name="adj1" fmla="val 16200000"/>
                <a:gd name="adj2" fmla="val 816200"/>
              </a:avLst>
            </a:prstGeom>
            <a:ln w="127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E6BA5191-A5B5-614B-B62D-6AA8789E7DE4}"/>
                </a:ext>
              </a:extLst>
            </p:cNvPr>
            <p:cNvGrpSpPr/>
            <p:nvPr/>
          </p:nvGrpSpPr>
          <p:grpSpPr>
            <a:xfrm>
              <a:off x="5136749" y="4259555"/>
              <a:ext cx="347332" cy="361032"/>
              <a:chOff x="7912390" y="640593"/>
              <a:chExt cx="347332" cy="361032"/>
            </a:xfrm>
          </p:grpSpPr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E46B38A5-933D-D64B-A280-142DCCF3456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D5C90A4F-197F-5D4C-8269-8EA1C160730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ADBE7DE-92ED-CB46-B0BC-6D6F0A063E31}"/>
              </a:ext>
            </a:extLst>
          </p:cNvPr>
          <p:cNvGrpSpPr/>
          <p:nvPr/>
        </p:nvGrpSpPr>
        <p:grpSpPr>
          <a:xfrm>
            <a:off x="3420892" y="2440416"/>
            <a:ext cx="3288853" cy="1381339"/>
            <a:chOff x="4066491" y="255210"/>
            <a:chExt cx="3288853" cy="1381339"/>
          </a:xfrm>
        </p:grpSpPr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CE2F7034-109B-8C46-A80C-7E12FBB740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3567" y="1038237"/>
              <a:ext cx="536871" cy="408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394D6C22-1F33-E34F-B245-51461FAF45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8668" y="980615"/>
              <a:ext cx="120758" cy="560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5ECE28E9-A97C-6543-AB69-4D12AC5B03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4918" y="997201"/>
              <a:ext cx="486300" cy="4287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1D9416F1-17E8-CA42-A5D5-5D70F3D8BB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82763" y="994038"/>
              <a:ext cx="210437" cy="4553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AB8199A0-6200-FE48-95A0-DDBEDE7FF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0954" y="965931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F2C7DB25-FBBA-6D4F-AE21-45C110F96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5417" y="994936"/>
              <a:ext cx="401503" cy="4386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>
              <a:extLst>
                <a:ext uri="{FF2B5EF4-FFF2-40B4-BE49-F238E27FC236}">
                  <a16:creationId xmlns:a16="http://schemas.microsoft.com/office/drawing/2014/main" id="{316574E9-59E1-FA4E-ADD5-27F0E57E73C4}"/>
                </a:ext>
              </a:extLst>
            </p:cNvPr>
            <p:cNvCxnSpPr>
              <a:cxnSpLocks/>
            </p:cNvCxnSpPr>
            <p:nvPr/>
          </p:nvCxnSpPr>
          <p:spPr>
            <a:xfrm>
              <a:off x="5775785" y="430681"/>
              <a:ext cx="890566" cy="535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连接符 116">
              <a:extLst>
                <a:ext uri="{FF2B5EF4-FFF2-40B4-BE49-F238E27FC236}">
                  <a16:creationId xmlns:a16="http://schemas.microsoft.com/office/drawing/2014/main" id="{C8F950C2-E0BC-C842-A38C-1BBDA59FCB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6996" y="431982"/>
              <a:ext cx="836720" cy="540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3FC0E307-D909-E948-85CA-796437AC34EE}"/>
                </a:ext>
              </a:extLst>
            </p:cNvPr>
            <p:cNvGrpSpPr/>
            <p:nvPr/>
          </p:nvGrpSpPr>
          <p:grpSpPr>
            <a:xfrm>
              <a:off x="7008012" y="1275517"/>
              <a:ext cx="347332" cy="361032"/>
              <a:chOff x="7912390" y="640593"/>
              <a:chExt cx="347332" cy="361032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F7C4256-E72F-C440-9420-2A6B3526DE8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53322DCD-01DE-A949-83C4-0038C9965F9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A7659502-3264-D244-B238-A06097AECD81}"/>
                </a:ext>
              </a:extLst>
            </p:cNvPr>
            <p:cNvGrpSpPr/>
            <p:nvPr/>
          </p:nvGrpSpPr>
          <p:grpSpPr>
            <a:xfrm>
              <a:off x="6587754" y="1275517"/>
              <a:ext cx="347332" cy="361032"/>
              <a:chOff x="7912390" y="640593"/>
              <a:chExt cx="347332" cy="361032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FDB70183-626A-5B4A-8313-FE45292F424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41343A67-CFA6-734D-B633-80827874235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AED83A9D-16B1-8048-A1DB-83676415CB5E}"/>
                </a:ext>
              </a:extLst>
            </p:cNvPr>
            <p:cNvGrpSpPr/>
            <p:nvPr/>
          </p:nvGrpSpPr>
          <p:grpSpPr>
            <a:xfrm>
              <a:off x="6256472" y="789838"/>
              <a:ext cx="754340" cy="348655"/>
              <a:chOff x="3247900" y="4375575"/>
              <a:chExt cx="754340" cy="348655"/>
            </a:xfrm>
          </p:grpSpPr>
          <p:sp>
            <p:nvSpPr>
              <p:cNvPr id="125" name="终止符 124">
                <a:extLst>
                  <a:ext uri="{FF2B5EF4-FFF2-40B4-BE49-F238E27FC236}">
                    <a16:creationId xmlns:a16="http://schemas.microsoft.com/office/drawing/2014/main" id="{DC6F4628-B1EC-7C49-ACC8-236D0577EFEB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3B3A94E-8318-044F-BCB9-D106089B1671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839B91BE-CF7A-734E-BE97-A491CE55241F}"/>
                </a:ext>
              </a:extLst>
            </p:cNvPr>
            <p:cNvGrpSpPr/>
            <p:nvPr/>
          </p:nvGrpSpPr>
          <p:grpSpPr>
            <a:xfrm>
              <a:off x="4493312" y="803893"/>
              <a:ext cx="754340" cy="348655"/>
              <a:chOff x="3247900" y="4375575"/>
              <a:chExt cx="754340" cy="348655"/>
            </a:xfrm>
          </p:grpSpPr>
          <p:sp>
            <p:nvSpPr>
              <p:cNvPr id="128" name="终止符 127">
                <a:extLst>
                  <a:ext uri="{FF2B5EF4-FFF2-40B4-BE49-F238E27FC236}">
                    <a16:creationId xmlns:a16="http://schemas.microsoft.com/office/drawing/2014/main" id="{CDF4F0D8-54C8-9E48-A270-D436E616AF6E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B6CD156F-0C1E-7C4E-9801-F91180B5D15D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2A75106C-093E-C54B-B431-A999C4F8C304}"/>
                </a:ext>
              </a:extLst>
            </p:cNvPr>
            <p:cNvGrpSpPr/>
            <p:nvPr/>
          </p:nvGrpSpPr>
          <p:grpSpPr>
            <a:xfrm>
              <a:off x="5751481" y="1287894"/>
              <a:ext cx="754340" cy="348655"/>
              <a:chOff x="3247900" y="4375575"/>
              <a:chExt cx="754340" cy="348655"/>
            </a:xfrm>
          </p:grpSpPr>
          <p:sp>
            <p:nvSpPr>
              <p:cNvPr id="131" name="终止符 130">
                <a:extLst>
                  <a:ext uri="{FF2B5EF4-FFF2-40B4-BE49-F238E27FC236}">
                    <a16:creationId xmlns:a16="http://schemas.microsoft.com/office/drawing/2014/main" id="{E8581C6C-023E-FF45-8214-31C359B5076D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7AB5794-D82C-7B4C-AEFF-362BBAD12574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D812329C-EE59-7442-885E-E92A364AE64C}"/>
                </a:ext>
              </a:extLst>
            </p:cNvPr>
            <p:cNvGrpSpPr/>
            <p:nvPr/>
          </p:nvGrpSpPr>
          <p:grpSpPr>
            <a:xfrm>
              <a:off x="4066491" y="1287894"/>
              <a:ext cx="754340" cy="348655"/>
              <a:chOff x="3247900" y="4375575"/>
              <a:chExt cx="754340" cy="348655"/>
            </a:xfrm>
          </p:grpSpPr>
          <p:sp>
            <p:nvSpPr>
              <p:cNvPr id="134" name="终止符 133">
                <a:extLst>
                  <a:ext uri="{FF2B5EF4-FFF2-40B4-BE49-F238E27FC236}">
                    <a16:creationId xmlns:a16="http://schemas.microsoft.com/office/drawing/2014/main" id="{5737E4B7-C177-6240-AFB8-F1123633EB37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86B6C481-E64D-DF4D-A961-64B671D506B2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675DAF6E-3D18-CC43-8693-DE0D8B328756}"/>
                </a:ext>
              </a:extLst>
            </p:cNvPr>
            <p:cNvGrpSpPr/>
            <p:nvPr/>
          </p:nvGrpSpPr>
          <p:grpSpPr>
            <a:xfrm>
              <a:off x="4866269" y="1275517"/>
              <a:ext cx="347332" cy="361032"/>
              <a:chOff x="7912390" y="640593"/>
              <a:chExt cx="347332" cy="361032"/>
            </a:xfrm>
          </p:grpSpPr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5E4D03BF-B688-E945-BD74-A4C124C482D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3337CBA5-90ED-764A-A214-23B7EA97991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9357AD3-141E-0A41-AB91-C6169BBECE8B}"/>
                </a:ext>
              </a:extLst>
            </p:cNvPr>
            <p:cNvGrpSpPr/>
            <p:nvPr/>
          </p:nvGrpSpPr>
          <p:grpSpPr>
            <a:xfrm>
              <a:off x="5577815" y="255210"/>
              <a:ext cx="347332" cy="361032"/>
              <a:chOff x="7912390" y="640593"/>
              <a:chExt cx="347332" cy="361032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16B21278-31C2-F742-AF99-E9F02DB8A4B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996C745F-FC84-DF4A-BFDE-5CAD7CE214E2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2A5799C9-4A6B-B946-8EF4-85FBBC138F25}"/>
                </a:ext>
              </a:extLst>
            </p:cNvPr>
            <p:cNvGrpSpPr/>
            <p:nvPr/>
          </p:nvGrpSpPr>
          <p:grpSpPr>
            <a:xfrm>
              <a:off x="5270740" y="1275517"/>
              <a:ext cx="347332" cy="361032"/>
              <a:chOff x="7912390" y="640593"/>
              <a:chExt cx="347332" cy="361032"/>
            </a:xfrm>
          </p:grpSpPr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57F38011-3EEE-4D41-9A7A-54D921C3C31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396D5CC2-922D-084A-9888-9A8BBAABEB71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90558E71-0859-ED4A-BAD5-3F4F0D14BF7D}"/>
              </a:ext>
            </a:extLst>
          </p:cNvPr>
          <p:cNvGrpSpPr/>
          <p:nvPr/>
        </p:nvGrpSpPr>
        <p:grpSpPr>
          <a:xfrm>
            <a:off x="3430515" y="2454422"/>
            <a:ext cx="3288853" cy="1381339"/>
            <a:chOff x="3430515" y="2454422"/>
            <a:chExt cx="3288853" cy="1381339"/>
          </a:xfrm>
        </p:grpSpPr>
        <p:cxnSp>
          <p:nvCxnSpPr>
            <p:cNvPr id="146" name="直线连接符 145">
              <a:extLst>
                <a:ext uri="{FF2B5EF4-FFF2-40B4-BE49-F238E27FC236}">
                  <a16:creationId xmlns:a16="http://schemas.microsoft.com/office/drawing/2014/main" id="{E605EB77-A93C-0C4A-A546-9BA031105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7591" y="3237449"/>
              <a:ext cx="536871" cy="408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3EF66C06-3985-E343-9A03-37BB9DC2E8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22692" y="3179827"/>
              <a:ext cx="120758" cy="560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47">
              <a:extLst>
                <a:ext uri="{FF2B5EF4-FFF2-40B4-BE49-F238E27FC236}">
                  <a16:creationId xmlns:a16="http://schemas.microsoft.com/office/drawing/2014/main" id="{A274871F-2272-4645-96FE-7E6746E45F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8942" y="3196413"/>
              <a:ext cx="486300" cy="42879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B7200E73-41B5-EA43-B160-88687380AF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46787" y="3193250"/>
              <a:ext cx="210437" cy="4553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49">
              <a:extLst>
                <a:ext uri="{FF2B5EF4-FFF2-40B4-BE49-F238E27FC236}">
                  <a16:creationId xmlns:a16="http://schemas.microsoft.com/office/drawing/2014/main" id="{F43BF029-4456-9147-BF12-5FAD05353A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4978" y="3165143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线连接符 150">
              <a:extLst>
                <a:ext uri="{FF2B5EF4-FFF2-40B4-BE49-F238E27FC236}">
                  <a16:creationId xmlns:a16="http://schemas.microsoft.com/office/drawing/2014/main" id="{5A475CF7-B316-7E49-93E1-765EABE86E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9441" y="3194148"/>
              <a:ext cx="401503" cy="4386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线连接符 151">
              <a:extLst>
                <a:ext uri="{FF2B5EF4-FFF2-40B4-BE49-F238E27FC236}">
                  <a16:creationId xmlns:a16="http://schemas.microsoft.com/office/drawing/2014/main" id="{E084E6CF-9B32-A44C-8992-B900F03C241A}"/>
                </a:ext>
              </a:extLst>
            </p:cNvPr>
            <p:cNvCxnSpPr>
              <a:cxnSpLocks/>
            </p:cNvCxnSpPr>
            <p:nvPr/>
          </p:nvCxnSpPr>
          <p:spPr>
            <a:xfrm>
              <a:off x="5139809" y="2629893"/>
              <a:ext cx="890566" cy="535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52">
              <a:extLst>
                <a:ext uri="{FF2B5EF4-FFF2-40B4-BE49-F238E27FC236}">
                  <a16:creationId xmlns:a16="http://schemas.microsoft.com/office/drawing/2014/main" id="{D7F267FA-EC47-9E4F-82D2-25E8C16860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1020" y="2631194"/>
              <a:ext cx="836720" cy="540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5540F39B-2D68-4547-8991-EDB0A20B6AE0}"/>
                </a:ext>
              </a:extLst>
            </p:cNvPr>
            <p:cNvGrpSpPr/>
            <p:nvPr/>
          </p:nvGrpSpPr>
          <p:grpSpPr>
            <a:xfrm>
              <a:off x="6372036" y="3474729"/>
              <a:ext cx="347332" cy="361032"/>
              <a:chOff x="7912390" y="640593"/>
              <a:chExt cx="347332" cy="361032"/>
            </a:xfrm>
          </p:grpSpPr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FF3C5AD1-5424-8E47-86B2-2F2AB50EB03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FB467904-9979-D84A-AF8E-9E539C100FC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812A26D5-965B-4941-8F0A-BA3E7A3F3845}"/>
                </a:ext>
              </a:extLst>
            </p:cNvPr>
            <p:cNvGrpSpPr/>
            <p:nvPr/>
          </p:nvGrpSpPr>
          <p:grpSpPr>
            <a:xfrm>
              <a:off x="5951778" y="3474729"/>
              <a:ext cx="347332" cy="361032"/>
              <a:chOff x="7912390" y="640593"/>
              <a:chExt cx="347332" cy="361032"/>
            </a:xfrm>
          </p:grpSpPr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1E3627C4-6F79-4D4D-978E-D6CD316E78C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A123009E-3A75-D546-ACF6-AD03F09522C1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A70099FA-305F-4E41-98DF-93EB6D1B34D9}"/>
                </a:ext>
              </a:extLst>
            </p:cNvPr>
            <p:cNvGrpSpPr/>
            <p:nvPr/>
          </p:nvGrpSpPr>
          <p:grpSpPr>
            <a:xfrm>
              <a:off x="5620496" y="2989050"/>
              <a:ext cx="754340" cy="348655"/>
              <a:chOff x="3247900" y="4375575"/>
              <a:chExt cx="754340" cy="348655"/>
            </a:xfrm>
          </p:grpSpPr>
          <p:sp>
            <p:nvSpPr>
              <p:cNvPr id="161" name="终止符 160">
                <a:extLst>
                  <a:ext uri="{FF2B5EF4-FFF2-40B4-BE49-F238E27FC236}">
                    <a16:creationId xmlns:a16="http://schemas.microsoft.com/office/drawing/2014/main" id="{520FC59E-2B9E-454E-9FE7-55425E901427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EE9FCAA7-D8C4-9749-A4E9-70B2644867AA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52E68E52-637F-0248-89EF-9DEBC9FF3638}"/>
                </a:ext>
              </a:extLst>
            </p:cNvPr>
            <p:cNvGrpSpPr/>
            <p:nvPr/>
          </p:nvGrpSpPr>
          <p:grpSpPr>
            <a:xfrm>
              <a:off x="3857336" y="3003105"/>
              <a:ext cx="754340" cy="348655"/>
              <a:chOff x="3247900" y="4375575"/>
              <a:chExt cx="754340" cy="348655"/>
            </a:xfrm>
          </p:grpSpPr>
          <p:sp>
            <p:nvSpPr>
              <p:cNvPr id="164" name="终止符 163">
                <a:extLst>
                  <a:ext uri="{FF2B5EF4-FFF2-40B4-BE49-F238E27FC236}">
                    <a16:creationId xmlns:a16="http://schemas.microsoft.com/office/drawing/2014/main" id="{5B601B55-C9F3-8446-9C6C-B477AE325B10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D51479F9-987E-704C-AED3-E5420682886E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EFD3C5CD-8651-6E4D-95F6-8A3A032F7F94}"/>
                </a:ext>
              </a:extLst>
            </p:cNvPr>
            <p:cNvGrpSpPr/>
            <p:nvPr/>
          </p:nvGrpSpPr>
          <p:grpSpPr>
            <a:xfrm>
              <a:off x="5115505" y="3487106"/>
              <a:ext cx="754340" cy="348655"/>
              <a:chOff x="3247900" y="4375575"/>
              <a:chExt cx="754340" cy="348655"/>
            </a:xfrm>
          </p:grpSpPr>
          <p:sp>
            <p:nvSpPr>
              <p:cNvPr id="167" name="终止符 166">
                <a:extLst>
                  <a:ext uri="{FF2B5EF4-FFF2-40B4-BE49-F238E27FC236}">
                    <a16:creationId xmlns:a16="http://schemas.microsoft.com/office/drawing/2014/main" id="{C962ADCE-6D19-1241-9D04-8599944A464F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218A8FC-A65E-5E47-9ED2-49D15AA882B5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E705661F-08EF-834D-AE08-255D7AFFA133}"/>
                </a:ext>
              </a:extLst>
            </p:cNvPr>
            <p:cNvGrpSpPr/>
            <p:nvPr/>
          </p:nvGrpSpPr>
          <p:grpSpPr>
            <a:xfrm>
              <a:off x="3430515" y="3487106"/>
              <a:ext cx="754340" cy="348655"/>
              <a:chOff x="3247900" y="4375575"/>
              <a:chExt cx="754340" cy="348655"/>
            </a:xfrm>
          </p:grpSpPr>
          <p:sp>
            <p:nvSpPr>
              <p:cNvPr id="170" name="终止符 169">
                <a:extLst>
                  <a:ext uri="{FF2B5EF4-FFF2-40B4-BE49-F238E27FC236}">
                    <a16:creationId xmlns:a16="http://schemas.microsoft.com/office/drawing/2014/main" id="{E3CA588C-2ECF-1F47-8A9F-8C63EDBF21E9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600FA9D-C2B4-3F48-9D93-DFD4839479CA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DA79D99D-F875-AF4E-8128-1A4D1447D8E8}"/>
                </a:ext>
              </a:extLst>
            </p:cNvPr>
            <p:cNvGrpSpPr/>
            <p:nvPr/>
          </p:nvGrpSpPr>
          <p:grpSpPr>
            <a:xfrm>
              <a:off x="4230293" y="3474729"/>
              <a:ext cx="347332" cy="361032"/>
              <a:chOff x="7912390" y="640593"/>
              <a:chExt cx="347332" cy="361032"/>
            </a:xfrm>
          </p:grpSpPr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8807A10-9BB8-704A-A1ED-51F8923D9EB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8920EAAC-D382-FE4D-9E27-765E3EADFB9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C465E9EF-BFA6-D146-A10E-9D8C48A464AB}"/>
                </a:ext>
              </a:extLst>
            </p:cNvPr>
            <p:cNvGrpSpPr/>
            <p:nvPr/>
          </p:nvGrpSpPr>
          <p:grpSpPr>
            <a:xfrm>
              <a:off x="4941839" y="2454422"/>
              <a:ext cx="347332" cy="361032"/>
              <a:chOff x="7912390" y="640593"/>
              <a:chExt cx="347332" cy="361032"/>
            </a:xfrm>
          </p:grpSpPr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4B6DC96A-6597-2743-835E-B453B4F202E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DA885D92-E0F5-C642-AD4E-C325BEB9814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01AD9263-BFAA-F142-94B2-66D5D9407C8D}"/>
                </a:ext>
              </a:extLst>
            </p:cNvPr>
            <p:cNvGrpSpPr/>
            <p:nvPr/>
          </p:nvGrpSpPr>
          <p:grpSpPr>
            <a:xfrm>
              <a:off x="4634764" y="3474729"/>
              <a:ext cx="347332" cy="361032"/>
              <a:chOff x="7912390" y="640593"/>
              <a:chExt cx="347332" cy="361032"/>
            </a:xfrm>
          </p:grpSpPr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4BE53B15-23CD-4D47-BA21-A6C2441D245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A544BF75-B238-B24B-9D15-D3E45B69B12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47E82318-739F-DF4E-A095-3BF5692F14CF}"/>
                </a:ext>
              </a:extLst>
            </p:cNvPr>
            <p:cNvGrpSpPr/>
            <p:nvPr/>
          </p:nvGrpSpPr>
          <p:grpSpPr>
            <a:xfrm>
              <a:off x="4869811" y="3000964"/>
              <a:ext cx="347332" cy="361032"/>
              <a:chOff x="7912390" y="640593"/>
              <a:chExt cx="347332" cy="361032"/>
            </a:xfrm>
          </p:grpSpPr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A44CF502-E269-3B47-9E32-278B829F5D4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72A158E-7074-2444-9CB3-2C704B776B6E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4" name="弧 183">
              <a:extLst>
                <a:ext uri="{FF2B5EF4-FFF2-40B4-BE49-F238E27FC236}">
                  <a16:creationId xmlns:a16="http://schemas.microsoft.com/office/drawing/2014/main" id="{F7A7CE99-F6D5-114D-83D7-76FD31BEAC9D}"/>
                </a:ext>
              </a:extLst>
            </p:cNvPr>
            <p:cNvSpPr/>
            <p:nvPr/>
          </p:nvSpPr>
          <p:spPr>
            <a:xfrm rot="21448022">
              <a:off x="5020316" y="3245391"/>
              <a:ext cx="400036" cy="344170"/>
            </a:xfrm>
            <a:prstGeom prst="arc">
              <a:avLst>
                <a:gd name="adj1" fmla="val 16200000"/>
                <a:gd name="adj2" fmla="val 816200"/>
              </a:avLst>
            </a:prstGeom>
            <a:ln w="12700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E3025D20-CB45-C946-82A2-319222DA4BB4}"/>
              </a:ext>
            </a:extLst>
          </p:cNvPr>
          <p:cNvGrpSpPr/>
          <p:nvPr/>
        </p:nvGrpSpPr>
        <p:grpSpPr>
          <a:xfrm>
            <a:off x="3447932" y="2460639"/>
            <a:ext cx="3288853" cy="1370262"/>
            <a:chOff x="4216182" y="2556791"/>
            <a:chExt cx="3288853" cy="1370262"/>
          </a:xfrm>
        </p:grpSpPr>
        <p:cxnSp>
          <p:nvCxnSpPr>
            <p:cNvPr id="229" name="直线连接符 228">
              <a:extLst>
                <a:ext uri="{FF2B5EF4-FFF2-40B4-BE49-F238E27FC236}">
                  <a16:creationId xmlns:a16="http://schemas.microsoft.com/office/drawing/2014/main" id="{0D6CCA1C-E48F-0846-A684-8E665A670F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53258" y="3323646"/>
              <a:ext cx="536871" cy="408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线连接符 229">
              <a:extLst>
                <a:ext uri="{FF2B5EF4-FFF2-40B4-BE49-F238E27FC236}">
                  <a16:creationId xmlns:a16="http://schemas.microsoft.com/office/drawing/2014/main" id="{4C14BC30-9B07-3644-AD47-65D19761F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0792" y="3339756"/>
              <a:ext cx="192631" cy="464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线连接符 230">
              <a:extLst>
                <a:ext uri="{FF2B5EF4-FFF2-40B4-BE49-F238E27FC236}">
                  <a16:creationId xmlns:a16="http://schemas.microsoft.com/office/drawing/2014/main" id="{2A285441-4596-E943-A013-E3BC70BBE320}"/>
                </a:ext>
              </a:extLst>
            </p:cNvPr>
            <p:cNvCxnSpPr>
              <a:cxnSpLocks/>
              <a:endCxn id="257" idx="2"/>
            </p:cNvCxnSpPr>
            <p:nvPr/>
          </p:nvCxnSpPr>
          <p:spPr>
            <a:xfrm flipH="1" flipV="1">
              <a:off x="7121748" y="3361656"/>
              <a:ext cx="189162" cy="3497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线连接符 231">
              <a:extLst>
                <a:ext uri="{FF2B5EF4-FFF2-40B4-BE49-F238E27FC236}">
                  <a16:creationId xmlns:a16="http://schemas.microsoft.com/office/drawing/2014/main" id="{6DB754DB-E38C-4F4A-AEE6-C9D7C77DC4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32454" y="3279447"/>
              <a:ext cx="210437" cy="4553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线连接符 232">
              <a:extLst>
                <a:ext uri="{FF2B5EF4-FFF2-40B4-BE49-F238E27FC236}">
                  <a16:creationId xmlns:a16="http://schemas.microsoft.com/office/drawing/2014/main" id="{212D377E-5FE6-EA42-B8D2-5A776E2D8C74}"/>
                </a:ext>
              </a:extLst>
            </p:cNvPr>
            <p:cNvCxnSpPr>
              <a:cxnSpLocks/>
            </p:cNvCxnSpPr>
            <p:nvPr/>
          </p:nvCxnSpPr>
          <p:spPr>
            <a:xfrm>
              <a:off x="5896092" y="2727076"/>
              <a:ext cx="333287" cy="5257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线连接符 233">
              <a:extLst>
                <a:ext uri="{FF2B5EF4-FFF2-40B4-BE49-F238E27FC236}">
                  <a16:creationId xmlns:a16="http://schemas.microsoft.com/office/drawing/2014/main" id="{23832E56-92E3-304C-ACD0-803AFAA3F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108" y="3280345"/>
              <a:ext cx="401503" cy="4386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线连接符 234">
              <a:extLst>
                <a:ext uri="{FF2B5EF4-FFF2-40B4-BE49-F238E27FC236}">
                  <a16:creationId xmlns:a16="http://schemas.microsoft.com/office/drawing/2014/main" id="{B00BF10A-EC3D-8A4C-94AA-6F28D7DACFA1}"/>
                </a:ext>
              </a:extLst>
            </p:cNvPr>
            <p:cNvCxnSpPr>
              <a:cxnSpLocks/>
            </p:cNvCxnSpPr>
            <p:nvPr/>
          </p:nvCxnSpPr>
          <p:spPr>
            <a:xfrm>
              <a:off x="5882047" y="2720006"/>
              <a:ext cx="1232227" cy="5244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线连接符 235">
              <a:extLst>
                <a:ext uri="{FF2B5EF4-FFF2-40B4-BE49-F238E27FC236}">
                  <a16:creationId xmlns:a16="http://schemas.microsoft.com/office/drawing/2014/main" id="{F7B44C3C-BAEE-F74D-A7B6-7F1AED2314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6687" y="2717391"/>
              <a:ext cx="836720" cy="540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B8352748-AD03-5244-B6D9-A3644C9F90B0}"/>
                </a:ext>
              </a:extLst>
            </p:cNvPr>
            <p:cNvGrpSpPr/>
            <p:nvPr/>
          </p:nvGrpSpPr>
          <p:grpSpPr>
            <a:xfrm>
              <a:off x="7157703" y="3560926"/>
              <a:ext cx="347332" cy="361032"/>
              <a:chOff x="7912390" y="640593"/>
              <a:chExt cx="347332" cy="361032"/>
            </a:xfrm>
          </p:grpSpPr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CF55DA65-7EF6-784A-A51F-04194612187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FFEAC3AD-F7EA-B548-A91B-CB5551825AF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3446BD80-4D90-F841-87FC-EE2278937820}"/>
                </a:ext>
              </a:extLst>
            </p:cNvPr>
            <p:cNvGrpSpPr/>
            <p:nvPr/>
          </p:nvGrpSpPr>
          <p:grpSpPr>
            <a:xfrm>
              <a:off x="6737445" y="3560926"/>
              <a:ext cx="347332" cy="361032"/>
              <a:chOff x="7912390" y="640593"/>
              <a:chExt cx="347332" cy="361032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A0653EBA-CC03-9E49-A140-CB7E64C9E98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7C19F2FD-F45B-654A-B225-220BFD0A506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A7533181-F91E-CD4C-B762-CDA55AFC8BD7}"/>
                </a:ext>
              </a:extLst>
            </p:cNvPr>
            <p:cNvGrpSpPr/>
            <p:nvPr/>
          </p:nvGrpSpPr>
          <p:grpSpPr>
            <a:xfrm>
              <a:off x="4643003" y="3089302"/>
              <a:ext cx="754340" cy="348655"/>
              <a:chOff x="3247900" y="4375575"/>
              <a:chExt cx="754340" cy="348655"/>
            </a:xfrm>
          </p:grpSpPr>
          <p:sp>
            <p:nvSpPr>
              <p:cNvPr id="244" name="终止符 243">
                <a:extLst>
                  <a:ext uri="{FF2B5EF4-FFF2-40B4-BE49-F238E27FC236}">
                    <a16:creationId xmlns:a16="http://schemas.microsoft.com/office/drawing/2014/main" id="{156D42FC-A06E-984F-A66A-1F14ED664639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03D056CD-B39A-DE4A-A3B1-FD8F726D67F5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5F5D552A-0F0A-1E47-8D16-148F09B4BC75}"/>
                </a:ext>
              </a:extLst>
            </p:cNvPr>
            <p:cNvGrpSpPr/>
            <p:nvPr/>
          </p:nvGrpSpPr>
          <p:grpSpPr>
            <a:xfrm>
              <a:off x="4216182" y="3573303"/>
              <a:ext cx="754340" cy="348655"/>
              <a:chOff x="3247900" y="4375575"/>
              <a:chExt cx="754340" cy="348655"/>
            </a:xfrm>
          </p:grpSpPr>
          <p:sp>
            <p:nvSpPr>
              <p:cNvPr id="247" name="终止符 246">
                <a:extLst>
                  <a:ext uri="{FF2B5EF4-FFF2-40B4-BE49-F238E27FC236}">
                    <a16:creationId xmlns:a16="http://schemas.microsoft.com/office/drawing/2014/main" id="{CF3AA648-6757-7F4C-BB43-63C0ED5BC738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F0804998-BC89-1A4C-A5A6-85A6343EBCB3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9BACF809-9837-E743-B5A9-0C6A13F715E4}"/>
                </a:ext>
              </a:extLst>
            </p:cNvPr>
            <p:cNvGrpSpPr/>
            <p:nvPr/>
          </p:nvGrpSpPr>
          <p:grpSpPr>
            <a:xfrm>
              <a:off x="5015960" y="3560926"/>
              <a:ext cx="347332" cy="361032"/>
              <a:chOff x="7912390" y="640593"/>
              <a:chExt cx="347332" cy="361032"/>
            </a:xfrm>
          </p:grpSpPr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23525DD4-E588-9B4F-AAAF-AC6892395C8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8B756AD0-6EB6-B442-B9A0-C6D15943DD4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2" name="组合 251">
              <a:extLst>
                <a:ext uri="{FF2B5EF4-FFF2-40B4-BE49-F238E27FC236}">
                  <a16:creationId xmlns:a16="http://schemas.microsoft.com/office/drawing/2014/main" id="{CE09A85F-938D-944A-85B2-F16C88CA1B6A}"/>
                </a:ext>
              </a:extLst>
            </p:cNvPr>
            <p:cNvGrpSpPr/>
            <p:nvPr/>
          </p:nvGrpSpPr>
          <p:grpSpPr>
            <a:xfrm>
              <a:off x="5420431" y="3560926"/>
              <a:ext cx="347332" cy="361032"/>
              <a:chOff x="7912390" y="640593"/>
              <a:chExt cx="347332" cy="361032"/>
            </a:xfrm>
          </p:grpSpPr>
          <p:sp>
            <p:nvSpPr>
              <p:cNvPr id="253" name="椭圆 252">
                <a:extLst>
                  <a:ext uri="{FF2B5EF4-FFF2-40B4-BE49-F238E27FC236}">
                    <a16:creationId xmlns:a16="http://schemas.microsoft.com/office/drawing/2014/main" id="{6FE5A56D-B987-6349-A318-9BAA94A58DC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3FC4508D-56A3-B449-A82A-94D9614A911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BDC2D55C-D547-DC43-A431-189D9C860AE7}"/>
                </a:ext>
              </a:extLst>
            </p:cNvPr>
            <p:cNvGrpSpPr/>
            <p:nvPr/>
          </p:nvGrpSpPr>
          <p:grpSpPr>
            <a:xfrm>
              <a:off x="6946501" y="3084657"/>
              <a:ext cx="347332" cy="361032"/>
              <a:chOff x="7912390" y="640593"/>
              <a:chExt cx="347332" cy="361032"/>
            </a:xfrm>
          </p:grpSpPr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69792BB9-5D40-1F44-BA18-B7D6E701C37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2B175839-D40D-0C4C-9E76-F6AA1985002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8" name="直线连接符 257">
              <a:extLst>
                <a:ext uri="{FF2B5EF4-FFF2-40B4-BE49-F238E27FC236}">
                  <a16:creationId xmlns:a16="http://schemas.microsoft.com/office/drawing/2014/main" id="{CD1C2639-D41A-F247-BAE0-CA17607B6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942" y="3344851"/>
              <a:ext cx="192631" cy="464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线连接符 258">
              <a:extLst>
                <a:ext uri="{FF2B5EF4-FFF2-40B4-BE49-F238E27FC236}">
                  <a16:creationId xmlns:a16="http://schemas.microsoft.com/office/drawing/2014/main" id="{76C101CE-FC56-3642-8AC2-4301725C726D}"/>
                </a:ext>
              </a:extLst>
            </p:cNvPr>
            <p:cNvCxnSpPr>
              <a:cxnSpLocks/>
              <a:endCxn id="268" idx="2"/>
            </p:cNvCxnSpPr>
            <p:nvPr/>
          </p:nvCxnSpPr>
          <p:spPr>
            <a:xfrm flipH="1" flipV="1">
              <a:off x="6250898" y="3366751"/>
              <a:ext cx="189162" cy="3497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9DD21592-4B55-404A-8DB4-5B9830FE5354}"/>
                </a:ext>
              </a:extLst>
            </p:cNvPr>
            <p:cNvGrpSpPr/>
            <p:nvPr/>
          </p:nvGrpSpPr>
          <p:grpSpPr>
            <a:xfrm>
              <a:off x="6286853" y="3566021"/>
              <a:ext cx="347332" cy="361032"/>
              <a:chOff x="7912390" y="640593"/>
              <a:chExt cx="347332" cy="361032"/>
            </a:xfrm>
          </p:grpSpPr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450B5130-A96C-F046-983C-1AD451658C2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0B4B9A04-10C2-9946-BDD8-413F829FDA8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DF7EB7B1-9531-2545-A439-93438CFD2975}"/>
                </a:ext>
              </a:extLst>
            </p:cNvPr>
            <p:cNvGrpSpPr/>
            <p:nvPr/>
          </p:nvGrpSpPr>
          <p:grpSpPr>
            <a:xfrm>
              <a:off x="5866595" y="3566021"/>
              <a:ext cx="347332" cy="361032"/>
              <a:chOff x="7912390" y="640593"/>
              <a:chExt cx="347332" cy="361032"/>
            </a:xfrm>
          </p:grpSpPr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22F7FF90-99E7-594D-A09E-D1EC026654C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F8B5FA4F-DA60-9D40-86D8-39F51467094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6117BF60-EEDF-3948-BDAC-2B2868DFA0EB}"/>
                </a:ext>
              </a:extLst>
            </p:cNvPr>
            <p:cNvGrpSpPr/>
            <p:nvPr/>
          </p:nvGrpSpPr>
          <p:grpSpPr>
            <a:xfrm>
              <a:off x="6075651" y="3089752"/>
              <a:ext cx="347332" cy="361032"/>
              <a:chOff x="7912390" y="640593"/>
              <a:chExt cx="347332" cy="361032"/>
            </a:xfrm>
          </p:grpSpPr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76FF74B0-5BDE-F747-A23E-61A0444EFA0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15832B22-87D7-4A44-85F7-69030F5B0F9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93572C67-9D06-A345-B63C-3CF65273F06B}"/>
                </a:ext>
              </a:extLst>
            </p:cNvPr>
            <p:cNvGrpSpPr/>
            <p:nvPr/>
          </p:nvGrpSpPr>
          <p:grpSpPr>
            <a:xfrm>
              <a:off x="5556237" y="2556791"/>
              <a:ext cx="754340" cy="348655"/>
              <a:chOff x="3247900" y="4375575"/>
              <a:chExt cx="754340" cy="348655"/>
            </a:xfrm>
          </p:grpSpPr>
          <p:sp>
            <p:nvSpPr>
              <p:cNvPr id="270" name="终止符 269">
                <a:extLst>
                  <a:ext uri="{FF2B5EF4-FFF2-40B4-BE49-F238E27FC236}">
                    <a16:creationId xmlns:a16="http://schemas.microsoft.com/office/drawing/2014/main" id="{BE3DF4EE-AA43-1E47-954C-910ADFC854AD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4411CF94-9159-DC4E-BB71-39AB99B5A1F1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ED6575A9-2FD8-024A-B879-88467EF544FA}"/>
              </a:ext>
            </a:extLst>
          </p:cNvPr>
          <p:cNvGrpSpPr/>
          <p:nvPr/>
        </p:nvGrpSpPr>
        <p:grpSpPr>
          <a:xfrm>
            <a:off x="3240163" y="2471522"/>
            <a:ext cx="3498132" cy="1370262"/>
            <a:chOff x="554016" y="5145570"/>
            <a:chExt cx="3498132" cy="1370262"/>
          </a:xfrm>
        </p:grpSpPr>
        <p:cxnSp>
          <p:nvCxnSpPr>
            <p:cNvPr id="273" name="直线连接符 272">
              <a:extLst>
                <a:ext uri="{FF2B5EF4-FFF2-40B4-BE49-F238E27FC236}">
                  <a16:creationId xmlns:a16="http://schemas.microsoft.com/office/drawing/2014/main" id="{E6F39607-D908-514B-82EB-ECAE7B1EEE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371" y="5912425"/>
              <a:ext cx="536871" cy="4086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>
              <a:extLst>
                <a:ext uri="{FF2B5EF4-FFF2-40B4-BE49-F238E27FC236}">
                  <a16:creationId xmlns:a16="http://schemas.microsoft.com/office/drawing/2014/main" id="{D6F68AA3-333B-0F41-B785-9A9B996B0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7905" y="5928535"/>
              <a:ext cx="192631" cy="464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>
              <a:extLst>
                <a:ext uri="{FF2B5EF4-FFF2-40B4-BE49-F238E27FC236}">
                  <a16:creationId xmlns:a16="http://schemas.microsoft.com/office/drawing/2014/main" id="{4EDEC3A3-E866-204A-A254-BFCB0E011336}"/>
                </a:ext>
              </a:extLst>
            </p:cNvPr>
            <p:cNvCxnSpPr>
              <a:cxnSpLocks/>
              <a:endCxn id="301" idx="2"/>
            </p:cNvCxnSpPr>
            <p:nvPr/>
          </p:nvCxnSpPr>
          <p:spPr>
            <a:xfrm flipH="1" flipV="1">
              <a:off x="3668861" y="5950435"/>
              <a:ext cx="189162" cy="3497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>
              <a:extLst>
                <a:ext uri="{FF2B5EF4-FFF2-40B4-BE49-F238E27FC236}">
                  <a16:creationId xmlns:a16="http://schemas.microsoft.com/office/drawing/2014/main" id="{3AFED159-806B-304E-BD8F-D4DD7A536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9567" y="5868226"/>
              <a:ext cx="210437" cy="4553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>
              <a:extLst>
                <a:ext uri="{FF2B5EF4-FFF2-40B4-BE49-F238E27FC236}">
                  <a16:creationId xmlns:a16="http://schemas.microsoft.com/office/drawing/2014/main" id="{70A02E4D-BD6F-A544-8465-C831FD6771B4}"/>
                </a:ext>
              </a:extLst>
            </p:cNvPr>
            <p:cNvCxnSpPr>
              <a:cxnSpLocks/>
            </p:cNvCxnSpPr>
            <p:nvPr/>
          </p:nvCxnSpPr>
          <p:spPr>
            <a:xfrm>
              <a:off x="2443205" y="5315855"/>
              <a:ext cx="333287" cy="5257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>
              <a:extLst>
                <a:ext uri="{FF2B5EF4-FFF2-40B4-BE49-F238E27FC236}">
                  <a16:creationId xmlns:a16="http://schemas.microsoft.com/office/drawing/2014/main" id="{A4CFF500-807F-3840-8E0C-33DE56C8E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2221" y="5869124"/>
              <a:ext cx="401503" cy="43865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>
              <a:extLst>
                <a:ext uri="{FF2B5EF4-FFF2-40B4-BE49-F238E27FC236}">
                  <a16:creationId xmlns:a16="http://schemas.microsoft.com/office/drawing/2014/main" id="{7A7E7444-4031-BD4E-B7F3-EB8AA4F27D80}"/>
                </a:ext>
              </a:extLst>
            </p:cNvPr>
            <p:cNvCxnSpPr>
              <a:cxnSpLocks/>
            </p:cNvCxnSpPr>
            <p:nvPr/>
          </p:nvCxnSpPr>
          <p:spPr>
            <a:xfrm>
              <a:off x="2429160" y="5308785"/>
              <a:ext cx="1232227" cy="5244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>
              <a:extLst>
                <a:ext uri="{FF2B5EF4-FFF2-40B4-BE49-F238E27FC236}">
                  <a16:creationId xmlns:a16="http://schemas.microsoft.com/office/drawing/2014/main" id="{41D7F035-3A32-994F-9A79-0616CC036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3800" y="5306170"/>
              <a:ext cx="836720" cy="540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73F8EB15-7C36-C348-A0CC-BE2BBC17FF1F}"/>
                </a:ext>
              </a:extLst>
            </p:cNvPr>
            <p:cNvGrpSpPr/>
            <p:nvPr/>
          </p:nvGrpSpPr>
          <p:grpSpPr>
            <a:xfrm>
              <a:off x="3704816" y="6149705"/>
              <a:ext cx="347332" cy="361032"/>
              <a:chOff x="7912390" y="640593"/>
              <a:chExt cx="347332" cy="361032"/>
            </a:xfrm>
          </p:grpSpPr>
          <p:sp>
            <p:nvSpPr>
              <p:cNvPr id="282" name="椭圆 281">
                <a:extLst>
                  <a:ext uri="{FF2B5EF4-FFF2-40B4-BE49-F238E27FC236}">
                    <a16:creationId xmlns:a16="http://schemas.microsoft.com/office/drawing/2014/main" id="{21F98A57-9BD8-134F-BB92-4388BF6EE7C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9D412045-A6F0-EE47-B9FA-D27C44F9ED7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E3D0F773-0812-A34E-8194-FBA3B53BBD63}"/>
                </a:ext>
              </a:extLst>
            </p:cNvPr>
            <p:cNvGrpSpPr/>
            <p:nvPr/>
          </p:nvGrpSpPr>
          <p:grpSpPr>
            <a:xfrm>
              <a:off x="3284558" y="6149705"/>
              <a:ext cx="347332" cy="361032"/>
              <a:chOff x="7912390" y="640593"/>
              <a:chExt cx="347332" cy="361032"/>
            </a:xfrm>
          </p:grpSpPr>
          <p:sp>
            <p:nvSpPr>
              <p:cNvPr id="285" name="椭圆 284">
                <a:extLst>
                  <a:ext uri="{FF2B5EF4-FFF2-40B4-BE49-F238E27FC236}">
                    <a16:creationId xmlns:a16="http://schemas.microsoft.com/office/drawing/2014/main" id="{647E2E19-C6EB-7E42-A0C8-77EDFC53441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D4EC0188-3BAC-9040-B94A-F1F287EC882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29A57F85-279F-7B4D-A9D2-2F505F598CE7}"/>
                </a:ext>
              </a:extLst>
            </p:cNvPr>
            <p:cNvGrpSpPr/>
            <p:nvPr/>
          </p:nvGrpSpPr>
          <p:grpSpPr>
            <a:xfrm>
              <a:off x="1190116" y="5678081"/>
              <a:ext cx="754340" cy="348655"/>
              <a:chOff x="3247900" y="4375575"/>
              <a:chExt cx="754340" cy="348655"/>
            </a:xfrm>
          </p:grpSpPr>
          <p:sp>
            <p:nvSpPr>
              <p:cNvPr id="288" name="终止符 287">
                <a:extLst>
                  <a:ext uri="{FF2B5EF4-FFF2-40B4-BE49-F238E27FC236}">
                    <a16:creationId xmlns:a16="http://schemas.microsoft.com/office/drawing/2014/main" id="{55A8CBF3-E582-2D48-BB4C-2FCEB9A3B31D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3B6E7376-B5AC-E845-8139-A2557D71E185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9D69F542-CD0B-1945-9A63-AA864C9CECCB}"/>
                </a:ext>
              </a:extLst>
            </p:cNvPr>
            <p:cNvGrpSpPr/>
            <p:nvPr/>
          </p:nvGrpSpPr>
          <p:grpSpPr>
            <a:xfrm>
              <a:off x="763295" y="6162082"/>
              <a:ext cx="754340" cy="348655"/>
              <a:chOff x="3247900" y="4375575"/>
              <a:chExt cx="754340" cy="348655"/>
            </a:xfrm>
          </p:grpSpPr>
          <p:sp>
            <p:nvSpPr>
              <p:cNvPr id="291" name="终止符 290">
                <a:extLst>
                  <a:ext uri="{FF2B5EF4-FFF2-40B4-BE49-F238E27FC236}">
                    <a16:creationId xmlns:a16="http://schemas.microsoft.com/office/drawing/2014/main" id="{27A0FFA4-9015-D248-A09A-4501125B8E27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ED1262B0-E9FE-3F46-9D6A-B09C44F50278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CE563F14-E967-B64A-9B61-56F535DC4548}"/>
                </a:ext>
              </a:extLst>
            </p:cNvPr>
            <p:cNvGrpSpPr/>
            <p:nvPr/>
          </p:nvGrpSpPr>
          <p:grpSpPr>
            <a:xfrm>
              <a:off x="1563073" y="6149705"/>
              <a:ext cx="347332" cy="361032"/>
              <a:chOff x="7912390" y="640593"/>
              <a:chExt cx="347332" cy="361032"/>
            </a:xfrm>
          </p:grpSpPr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AC7EAA69-7856-6B43-A400-493D6F640F1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D4AD4113-D67B-B942-92C5-08BE7179E76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B6164D6D-C3E4-0548-8832-04BB037C80EC}"/>
                </a:ext>
              </a:extLst>
            </p:cNvPr>
            <p:cNvGrpSpPr/>
            <p:nvPr/>
          </p:nvGrpSpPr>
          <p:grpSpPr>
            <a:xfrm>
              <a:off x="1967544" y="6149705"/>
              <a:ext cx="347332" cy="361032"/>
              <a:chOff x="7912390" y="640593"/>
              <a:chExt cx="347332" cy="361032"/>
            </a:xfrm>
          </p:grpSpPr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FC34C4CA-436E-654C-9091-0DA38989E90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562E8FEF-615A-9F49-BBE0-9BDCBE790A1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C8097FA6-6E60-1047-82EF-D3B422CB22CB}"/>
                </a:ext>
              </a:extLst>
            </p:cNvPr>
            <p:cNvGrpSpPr/>
            <p:nvPr/>
          </p:nvGrpSpPr>
          <p:grpSpPr>
            <a:xfrm>
              <a:off x="3493614" y="5673436"/>
              <a:ext cx="347332" cy="361032"/>
              <a:chOff x="7912390" y="640593"/>
              <a:chExt cx="347332" cy="361032"/>
            </a:xfrm>
          </p:grpSpPr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EDC53726-E281-DF43-AEF7-CA82CCC00B2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75CA14FA-E388-3A42-B0D5-D94DE0EDA60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02" name="直线连接符 301">
              <a:extLst>
                <a:ext uri="{FF2B5EF4-FFF2-40B4-BE49-F238E27FC236}">
                  <a16:creationId xmlns:a16="http://schemas.microsoft.com/office/drawing/2014/main" id="{1CDED912-B2FF-2F4A-9831-C4101E4A1A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7055" y="5933630"/>
              <a:ext cx="192631" cy="464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线连接符 302">
              <a:extLst>
                <a:ext uri="{FF2B5EF4-FFF2-40B4-BE49-F238E27FC236}">
                  <a16:creationId xmlns:a16="http://schemas.microsoft.com/office/drawing/2014/main" id="{D6F65168-FAA5-4348-AA69-3CAB7F4E6369}"/>
                </a:ext>
              </a:extLst>
            </p:cNvPr>
            <p:cNvCxnSpPr>
              <a:cxnSpLocks/>
              <a:endCxn id="312" idx="2"/>
            </p:cNvCxnSpPr>
            <p:nvPr/>
          </p:nvCxnSpPr>
          <p:spPr>
            <a:xfrm flipH="1" flipV="1">
              <a:off x="2798011" y="5955530"/>
              <a:ext cx="189162" cy="3497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4" name="组合 303">
              <a:extLst>
                <a:ext uri="{FF2B5EF4-FFF2-40B4-BE49-F238E27FC236}">
                  <a16:creationId xmlns:a16="http://schemas.microsoft.com/office/drawing/2014/main" id="{E993F901-F155-CB4B-A46F-56577703817F}"/>
                </a:ext>
              </a:extLst>
            </p:cNvPr>
            <p:cNvGrpSpPr/>
            <p:nvPr/>
          </p:nvGrpSpPr>
          <p:grpSpPr>
            <a:xfrm>
              <a:off x="2833966" y="6154800"/>
              <a:ext cx="347332" cy="361032"/>
              <a:chOff x="7912390" y="640593"/>
              <a:chExt cx="347332" cy="361032"/>
            </a:xfrm>
          </p:grpSpPr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E39C8039-6766-E646-9865-A767F6E454D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3BA9B6A8-75B2-614B-8890-AE1F534DC2B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767CAE49-5435-7A40-8681-B9ED1FF44B36}"/>
                </a:ext>
              </a:extLst>
            </p:cNvPr>
            <p:cNvGrpSpPr/>
            <p:nvPr/>
          </p:nvGrpSpPr>
          <p:grpSpPr>
            <a:xfrm>
              <a:off x="2413708" y="6154800"/>
              <a:ext cx="347332" cy="361032"/>
              <a:chOff x="7912390" y="640593"/>
              <a:chExt cx="347332" cy="361032"/>
            </a:xfrm>
          </p:grpSpPr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B96CC41C-9E57-7347-B6F8-CBFBE4EE8E4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2DA9CD6D-BF12-F24F-8DA6-310CCCB04D8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4149192C-B77E-3F47-8B42-B6F616367DCA}"/>
                </a:ext>
              </a:extLst>
            </p:cNvPr>
            <p:cNvGrpSpPr/>
            <p:nvPr/>
          </p:nvGrpSpPr>
          <p:grpSpPr>
            <a:xfrm>
              <a:off x="2622764" y="5678531"/>
              <a:ext cx="347332" cy="361032"/>
              <a:chOff x="7912390" y="640593"/>
              <a:chExt cx="347332" cy="361032"/>
            </a:xfrm>
          </p:grpSpPr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2B45150D-32E1-1E42-AE49-D8EA116D100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8DF701FD-42AE-F54A-B87F-146E7757A77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3" name="组合 312">
              <a:extLst>
                <a:ext uri="{FF2B5EF4-FFF2-40B4-BE49-F238E27FC236}">
                  <a16:creationId xmlns:a16="http://schemas.microsoft.com/office/drawing/2014/main" id="{5C95EAD3-B741-1F45-95E8-1A54BB40624B}"/>
                </a:ext>
              </a:extLst>
            </p:cNvPr>
            <p:cNvGrpSpPr/>
            <p:nvPr/>
          </p:nvGrpSpPr>
          <p:grpSpPr>
            <a:xfrm>
              <a:off x="2103350" y="5145570"/>
              <a:ext cx="754340" cy="348655"/>
              <a:chOff x="3247900" y="4375575"/>
              <a:chExt cx="754340" cy="348655"/>
            </a:xfrm>
          </p:grpSpPr>
          <p:sp>
            <p:nvSpPr>
              <p:cNvPr id="314" name="终止符 313">
                <a:extLst>
                  <a:ext uri="{FF2B5EF4-FFF2-40B4-BE49-F238E27FC236}">
                    <a16:creationId xmlns:a16="http://schemas.microsoft.com/office/drawing/2014/main" id="{6D348004-4969-D341-B38A-26E1A2A0522C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EFAC4E8B-0559-1642-A623-3A6508BA9277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1FC70A9F-A660-804A-939A-3A151816B6A8}"/>
                </a:ext>
              </a:extLst>
            </p:cNvPr>
            <p:cNvGrpSpPr/>
            <p:nvPr/>
          </p:nvGrpSpPr>
          <p:grpSpPr>
            <a:xfrm>
              <a:off x="554016" y="5687710"/>
              <a:ext cx="347332" cy="361032"/>
              <a:chOff x="7912390" y="640593"/>
              <a:chExt cx="347332" cy="361032"/>
            </a:xfrm>
          </p:grpSpPr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90DE28AE-C478-7844-AF5E-475F54CA343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9A112FB6-E4DF-F347-8D34-5464F0ADDC1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9" name="弧 318">
              <a:extLst>
                <a:ext uri="{FF2B5EF4-FFF2-40B4-BE49-F238E27FC236}">
                  <a16:creationId xmlns:a16="http://schemas.microsoft.com/office/drawing/2014/main" id="{2FADF6B9-5B25-4C47-BB36-3CDB0193E7E9}"/>
                </a:ext>
              </a:extLst>
            </p:cNvPr>
            <p:cNvSpPr/>
            <p:nvPr/>
          </p:nvSpPr>
          <p:spPr>
            <a:xfrm rot="21448022">
              <a:off x="701330" y="5937206"/>
              <a:ext cx="400036" cy="344170"/>
            </a:xfrm>
            <a:prstGeom prst="arc">
              <a:avLst>
                <a:gd name="adj1" fmla="val 16200000"/>
                <a:gd name="adj2" fmla="val 816200"/>
              </a:avLst>
            </a:prstGeom>
            <a:ln w="12700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80" name="组合 379">
            <a:extLst>
              <a:ext uri="{FF2B5EF4-FFF2-40B4-BE49-F238E27FC236}">
                <a16:creationId xmlns:a16="http://schemas.microsoft.com/office/drawing/2014/main" id="{C99C64E4-F0E0-8345-B5D9-A8A6E91B93B7}"/>
              </a:ext>
            </a:extLst>
          </p:cNvPr>
          <p:cNvGrpSpPr/>
          <p:nvPr/>
        </p:nvGrpSpPr>
        <p:grpSpPr>
          <a:xfrm>
            <a:off x="3380067" y="2365840"/>
            <a:ext cx="3380140" cy="1530091"/>
            <a:chOff x="4438891" y="5116449"/>
            <a:chExt cx="3380140" cy="1530091"/>
          </a:xfrm>
        </p:grpSpPr>
        <p:cxnSp>
          <p:nvCxnSpPr>
            <p:cNvPr id="321" name="直线连接符 320">
              <a:extLst>
                <a:ext uri="{FF2B5EF4-FFF2-40B4-BE49-F238E27FC236}">
                  <a16:creationId xmlns:a16="http://schemas.microsoft.com/office/drawing/2014/main" id="{61533D63-82C5-A042-B659-E74FEEFCE4DC}"/>
                </a:ext>
              </a:extLst>
            </p:cNvPr>
            <p:cNvCxnSpPr>
              <a:cxnSpLocks/>
            </p:cNvCxnSpPr>
            <p:nvPr/>
          </p:nvCxnSpPr>
          <p:spPr>
            <a:xfrm>
              <a:off x="6913820" y="5522348"/>
              <a:ext cx="594957" cy="5364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线连接符 321">
              <a:extLst>
                <a:ext uri="{FF2B5EF4-FFF2-40B4-BE49-F238E27FC236}">
                  <a16:creationId xmlns:a16="http://schemas.microsoft.com/office/drawing/2014/main" id="{92A8448E-C492-4847-BDF6-B82B05129002}"/>
                </a:ext>
              </a:extLst>
            </p:cNvPr>
            <p:cNvCxnSpPr>
              <a:cxnSpLocks/>
            </p:cNvCxnSpPr>
            <p:nvPr/>
          </p:nvCxnSpPr>
          <p:spPr>
            <a:xfrm>
              <a:off x="5193668" y="5522348"/>
              <a:ext cx="594957" cy="53647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线连接符 322">
              <a:extLst>
                <a:ext uri="{FF2B5EF4-FFF2-40B4-BE49-F238E27FC236}">
                  <a16:creationId xmlns:a16="http://schemas.microsoft.com/office/drawing/2014/main" id="{AB7BD5A7-4841-554B-8F4A-55958E42E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5135" y="5533462"/>
              <a:ext cx="549548" cy="4934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线连接符 323">
              <a:extLst>
                <a:ext uri="{FF2B5EF4-FFF2-40B4-BE49-F238E27FC236}">
                  <a16:creationId xmlns:a16="http://schemas.microsoft.com/office/drawing/2014/main" id="{F92D77D1-762F-3342-8ABF-C1B2ECD856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3194" y="5593721"/>
              <a:ext cx="437034" cy="4006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线连接符 324">
              <a:extLst>
                <a:ext uri="{FF2B5EF4-FFF2-40B4-BE49-F238E27FC236}">
                  <a16:creationId xmlns:a16="http://schemas.microsoft.com/office/drawing/2014/main" id="{9F8C0EEB-8B1C-5D4D-A379-3DB2375A3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4788" y="6020538"/>
              <a:ext cx="192631" cy="464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线连接符 325">
              <a:extLst>
                <a:ext uri="{FF2B5EF4-FFF2-40B4-BE49-F238E27FC236}">
                  <a16:creationId xmlns:a16="http://schemas.microsoft.com/office/drawing/2014/main" id="{278FD9A6-FE60-1F46-B683-4BFC86BE7C64}"/>
                </a:ext>
              </a:extLst>
            </p:cNvPr>
            <p:cNvCxnSpPr>
              <a:cxnSpLocks/>
              <a:endCxn id="337" idx="2"/>
            </p:cNvCxnSpPr>
            <p:nvPr/>
          </p:nvCxnSpPr>
          <p:spPr>
            <a:xfrm flipH="1" flipV="1">
              <a:off x="7435744" y="6042438"/>
              <a:ext cx="189162" cy="3497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线连接符 326">
              <a:extLst>
                <a:ext uri="{FF2B5EF4-FFF2-40B4-BE49-F238E27FC236}">
                  <a16:creationId xmlns:a16="http://schemas.microsoft.com/office/drawing/2014/main" id="{3B0316EB-0595-AE49-B01F-244E3FF30E5B}"/>
                </a:ext>
              </a:extLst>
            </p:cNvPr>
            <p:cNvCxnSpPr>
              <a:cxnSpLocks/>
            </p:cNvCxnSpPr>
            <p:nvPr/>
          </p:nvCxnSpPr>
          <p:spPr>
            <a:xfrm>
              <a:off x="6073812" y="5277885"/>
              <a:ext cx="891590" cy="3106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线连接符 327">
              <a:extLst>
                <a:ext uri="{FF2B5EF4-FFF2-40B4-BE49-F238E27FC236}">
                  <a16:creationId xmlns:a16="http://schemas.microsoft.com/office/drawing/2014/main" id="{74AE39A1-B9EC-ED4A-82C3-96443ED33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2682" y="5315855"/>
              <a:ext cx="707382" cy="2894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363018EC-1173-E14C-9D21-921AEDDA214F}"/>
                </a:ext>
              </a:extLst>
            </p:cNvPr>
            <p:cNvGrpSpPr/>
            <p:nvPr/>
          </p:nvGrpSpPr>
          <p:grpSpPr>
            <a:xfrm>
              <a:off x="7471699" y="6241708"/>
              <a:ext cx="347332" cy="361032"/>
              <a:chOff x="7912390" y="640593"/>
              <a:chExt cx="347332" cy="361032"/>
            </a:xfrm>
          </p:grpSpPr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238E8238-A448-0A45-87D0-1113C09F67C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2CDEC0F8-5356-CB4C-B174-FA7672E3003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E555C6EC-41FA-A446-AC44-61B1E0767814}"/>
                </a:ext>
              </a:extLst>
            </p:cNvPr>
            <p:cNvGrpSpPr/>
            <p:nvPr/>
          </p:nvGrpSpPr>
          <p:grpSpPr>
            <a:xfrm>
              <a:off x="7051441" y="6241708"/>
              <a:ext cx="347332" cy="361032"/>
              <a:chOff x="7912390" y="640593"/>
              <a:chExt cx="347332" cy="361032"/>
            </a:xfrm>
          </p:grpSpPr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1FA1758F-FFA2-0D49-804A-1960725541D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7EC42B25-C0B2-0548-9560-37BD6BC88E3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C0912258-9BED-ED40-AEB5-DBB203316516}"/>
                </a:ext>
              </a:extLst>
            </p:cNvPr>
            <p:cNvGrpSpPr/>
            <p:nvPr/>
          </p:nvGrpSpPr>
          <p:grpSpPr>
            <a:xfrm>
              <a:off x="7260497" y="5765439"/>
              <a:ext cx="347332" cy="361032"/>
              <a:chOff x="7912390" y="640593"/>
              <a:chExt cx="347332" cy="361032"/>
            </a:xfrm>
          </p:grpSpPr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E9EACF58-8125-B14D-8EFB-B0A0D03EC6E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80B3DCF7-5FD0-994B-A2B8-790F966367B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38" name="直线连接符 337">
              <a:extLst>
                <a:ext uri="{FF2B5EF4-FFF2-40B4-BE49-F238E27FC236}">
                  <a16:creationId xmlns:a16="http://schemas.microsoft.com/office/drawing/2014/main" id="{2D6B5DC3-7C98-DF46-B6CF-C1CFE93CD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3938" y="6025633"/>
              <a:ext cx="192631" cy="464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线连接符 338">
              <a:extLst>
                <a:ext uri="{FF2B5EF4-FFF2-40B4-BE49-F238E27FC236}">
                  <a16:creationId xmlns:a16="http://schemas.microsoft.com/office/drawing/2014/main" id="{A4DF7C99-87DA-C445-B646-61639E28DE18}"/>
                </a:ext>
              </a:extLst>
            </p:cNvPr>
            <p:cNvCxnSpPr>
              <a:cxnSpLocks/>
              <a:endCxn id="348" idx="2"/>
            </p:cNvCxnSpPr>
            <p:nvPr/>
          </p:nvCxnSpPr>
          <p:spPr>
            <a:xfrm flipH="1" flipV="1">
              <a:off x="6564894" y="6047533"/>
              <a:ext cx="189162" cy="3497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A7CE11D4-3D17-6843-90FA-385307AEAFCD}"/>
                </a:ext>
              </a:extLst>
            </p:cNvPr>
            <p:cNvGrpSpPr/>
            <p:nvPr/>
          </p:nvGrpSpPr>
          <p:grpSpPr>
            <a:xfrm>
              <a:off x="6600849" y="6246803"/>
              <a:ext cx="347332" cy="361032"/>
              <a:chOff x="7912390" y="640593"/>
              <a:chExt cx="347332" cy="361032"/>
            </a:xfrm>
          </p:grpSpPr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6F3B6145-C24E-F043-9C21-22ACCBAA67E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C0861D7B-12A7-494E-BC0E-71A0A7C1C35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F8904614-A3C1-2C44-BE96-13BF9CC9A563}"/>
                </a:ext>
              </a:extLst>
            </p:cNvPr>
            <p:cNvGrpSpPr/>
            <p:nvPr/>
          </p:nvGrpSpPr>
          <p:grpSpPr>
            <a:xfrm>
              <a:off x="6180591" y="6246803"/>
              <a:ext cx="347332" cy="361032"/>
              <a:chOff x="7912390" y="640593"/>
              <a:chExt cx="347332" cy="361032"/>
            </a:xfrm>
          </p:grpSpPr>
          <p:sp>
            <p:nvSpPr>
              <p:cNvPr id="344" name="椭圆 343">
                <a:extLst>
                  <a:ext uri="{FF2B5EF4-FFF2-40B4-BE49-F238E27FC236}">
                    <a16:creationId xmlns:a16="http://schemas.microsoft.com/office/drawing/2014/main" id="{42314874-ED28-944E-B14F-F53D2E60571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6ABE3DBD-34CB-B741-B635-9458675E149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C871D11D-F7E0-5D4A-91B7-A48D6020E4DE}"/>
                </a:ext>
              </a:extLst>
            </p:cNvPr>
            <p:cNvGrpSpPr/>
            <p:nvPr/>
          </p:nvGrpSpPr>
          <p:grpSpPr>
            <a:xfrm>
              <a:off x="6389647" y="5770534"/>
              <a:ext cx="347332" cy="361032"/>
              <a:chOff x="7912390" y="640593"/>
              <a:chExt cx="347332" cy="361032"/>
            </a:xfrm>
          </p:grpSpPr>
          <p:sp>
            <p:nvSpPr>
              <p:cNvPr id="347" name="椭圆 346">
                <a:extLst>
                  <a:ext uri="{FF2B5EF4-FFF2-40B4-BE49-F238E27FC236}">
                    <a16:creationId xmlns:a16="http://schemas.microsoft.com/office/drawing/2014/main" id="{6AB50414-5F62-4145-B763-91C66240B9F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0F0CDB5C-F800-314A-A1ED-1C2780AFDD8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49" name="直线连接符 348">
              <a:extLst>
                <a:ext uri="{FF2B5EF4-FFF2-40B4-BE49-F238E27FC236}">
                  <a16:creationId xmlns:a16="http://schemas.microsoft.com/office/drawing/2014/main" id="{0097B569-0896-3544-B475-058D29D96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3088" y="6042438"/>
              <a:ext cx="192631" cy="464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线连接符 349">
              <a:extLst>
                <a:ext uri="{FF2B5EF4-FFF2-40B4-BE49-F238E27FC236}">
                  <a16:creationId xmlns:a16="http://schemas.microsoft.com/office/drawing/2014/main" id="{73CA7E04-30EC-9244-A1C0-B0B0F1C7F8BB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flipH="1" flipV="1">
              <a:off x="5694044" y="6064338"/>
              <a:ext cx="189162" cy="3497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57524430-9D1F-0042-82C4-4578B84FAE67}"/>
                </a:ext>
              </a:extLst>
            </p:cNvPr>
            <p:cNvGrpSpPr/>
            <p:nvPr/>
          </p:nvGrpSpPr>
          <p:grpSpPr>
            <a:xfrm>
              <a:off x="5729999" y="6263608"/>
              <a:ext cx="347332" cy="361032"/>
              <a:chOff x="7912390" y="640593"/>
              <a:chExt cx="347332" cy="361032"/>
            </a:xfrm>
          </p:grpSpPr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1FE5FAD6-9B88-744F-A72E-CC37BFC8A7C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3" name="文本框 352">
                <a:extLst>
                  <a:ext uri="{FF2B5EF4-FFF2-40B4-BE49-F238E27FC236}">
                    <a16:creationId xmlns:a16="http://schemas.microsoft.com/office/drawing/2014/main" id="{0104B915-11DE-6549-AD42-5AA642881BF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1814986D-3867-7348-A9FC-A5F37ECC9199}"/>
                </a:ext>
              </a:extLst>
            </p:cNvPr>
            <p:cNvGrpSpPr/>
            <p:nvPr/>
          </p:nvGrpSpPr>
          <p:grpSpPr>
            <a:xfrm>
              <a:off x="5309741" y="6263608"/>
              <a:ext cx="347332" cy="361032"/>
              <a:chOff x="7912390" y="640593"/>
              <a:chExt cx="347332" cy="361032"/>
            </a:xfrm>
          </p:grpSpPr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3A64B3CA-29C6-C44D-9490-C5991A0C885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4A8E85BC-3F4B-AA40-B16C-5361819337F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7" name="组合 356">
              <a:extLst>
                <a:ext uri="{FF2B5EF4-FFF2-40B4-BE49-F238E27FC236}">
                  <a16:creationId xmlns:a16="http://schemas.microsoft.com/office/drawing/2014/main" id="{790AC311-8280-C544-85E5-D93DC8EA47BC}"/>
                </a:ext>
              </a:extLst>
            </p:cNvPr>
            <p:cNvGrpSpPr/>
            <p:nvPr/>
          </p:nvGrpSpPr>
          <p:grpSpPr>
            <a:xfrm>
              <a:off x="5518797" y="5787339"/>
              <a:ext cx="347332" cy="361032"/>
              <a:chOff x="7912390" y="640593"/>
              <a:chExt cx="347332" cy="361032"/>
            </a:xfrm>
          </p:grpSpPr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6560A430-6E0B-9B44-82BB-E56D9C2EA9F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4CC60A8B-9773-2845-B188-224EF85A80B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0" name="直线连接符 359">
              <a:extLst>
                <a:ext uri="{FF2B5EF4-FFF2-40B4-BE49-F238E27FC236}">
                  <a16:creationId xmlns:a16="http://schemas.microsoft.com/office/drawing/2014/main" id="{69B7F9E5-452A-2D49-9464-65B6B6D94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2238" y="6064338"/>
              <a:ext cx="192631" cy="4649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线连接符 360">
              <a:extLst>
                <a:ext uri="{FF2B5EF4-FFF2-40B4-BE49-F238E27FC236}">
                  <a16:creationId xmlns:a16="http://schemas.microsoft.com/office/drawing/2014/main" id="{1DD28BCB-BD81-F64C-B365-CBAD2DDA2EEA}"/>
                </a:ext>
              </a:extLst>
            </p:cNvPr>
            <p:cNvCxnSpPr>
              <a:cxnSpLocks/>
              <a:endCxn id="370" idx="2"/>
            </p:cNvCxnSpPr>
            <p:nvPr/>
          </p:nvCxnSpPr>
          <p:spPr>
            <a:xfrm flipH="1" flipV="1">
              <a:off x="4823194" y="6086238"/>
              <a:ext cx="189162" cy="34974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FBC916DC-7193-C04A-879F-E5CDAF0CB810}"/>
                </a:ext>
              </a:extLst>
            </p:cNvPr>
            <p:cNvGrpSpPr/>
            <p:nvPr/>
          </p:nvGrpSpPr>
          <p:grpSpPr>
            <a:xfrm>
              <a:off x="4859149" y="6285508"/>
              <a:ext cx="347332" cy="361032"/>
              <a:chOff x="7912390" y="640593"/>
              <a:chExt cx="347332" cy="361032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B889BC05-8148-D44B-96DF-7986CC678B9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8FD64F97-EE67-004A-B1DB-C7B1BEDFEBF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5" name="组合 364">
              <a:extLst>
                <a:ext uri="{FF2B5EF4-FFF2-40B4-BE49-F238E27FC236}">
                  <a16:creationId xmlns:a16="http://schemas.microsoft.com/office/drawing/2014/main" id="{1B0EE017-4D34-1A49-94FD-B053C2625DB0}"/>
                </a:ext>
              </a:extLst>
            </p:cNvPr>
            <p:cNvGrpSpPr/>
            <p:nvPr/>
          </p:nvGrpSpPr>
          <p:grpSpPr>
            <a:xfrm>
              <a:off x="4438891" y="6285508"/>
              <a:ext cx="347332" cy="361032"/>
              <a:chOff x="7912390" y="640593"/>
              <a:chExt cx="347332" cy="361032"/>
            </a:xfrm>
          </p:grpSpPr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933D5545-E66D-C144-ACDF-B21B1A5F52D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924FB552-8851-E846-BBD1-F6BE463EB3F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8" name="组合 367">
              <a:extLst>
                <a:ext uri="{FF2B5EF4-FFF2-40B4-BE49-F238E27FC236}">
                  <a16:creationId xmlns:a16="http://schemas.microsoft.com/office/drawing/2014/main" id="{EBB215D8-1F7D-BE41-8104-C1EE6F846D6B}"/>
                </a:ext>
              </a:extLst>
            </p:cNvPr>
            <p:cNvGrpSpPr/>
            <p:nvPr/>
          </p:nvGrpSpPr>
          <p:grpSpPr>
            <a:xfrm>
              <a:off x="4647947" y="5809239"/>
              <a:ext cx="347332" cy="361032"/>
              <a:chOff x="7912390" y="640593"/>
              <a:chExt cx="347332" cy="361032"/>
            </a:xfrm>
          </p:grpSpPr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B8CDF3A0-193A-814E-B11E-1339BC56AD9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36EFB4B0-88E1-9B4E-B56A-EC470B8E7D0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9D3841FE-F731-D846-AFBE-CC75374654E3}"/>
                </a:ext>
              </a:extLst>
            </p:cNvPr>
            <p:cNvGrpSpPr/>
            <p:nvPr/>
          </p:nvGrpSpPr>
          <p:grpSpPr>
            <a:xfrm>
              <a:off x="6790421" y="5374784"/>
              <a:ext cx="347332" cy="361032"/>
              <a:chOff x="7912390" y="640593"/>
              <a:chExt cx="347332" cy="361032"/>
            </a:xfrm>
          </p:grpSpPr>
          <p:sp>
            <p:nvSpPr>
              <p:cNvPr id="372" name="椭圆 371">
                <a:extLst>
                  <a:ext uri="{FF2B5EF4-FFF2-40B4-BE49-F238E27FC236}">
                    <a16:creationId xmlns:a16="http://schemas.microsoft.com/office/drawing/2014/main" id="{EAAF76E3-EE35-894F-A9E8-28450C7443B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24B3C983-920D-DA43-B26C-DB4571AEEDA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C803A5E6-BAD4-7942-B6D5-5E1E322C8868}"/>
                </a:ext>
              </a:extLst>
            </p:cNvPr>
            <p:cNvGrpSpPr/>
            <p:nvPr/>
          </p:nvGrpSpPr>
          <p:grpSpPr>
            <a:xfrm>
              <a:off x="5095925" y="5389368"/>
              <a:ext cx="347332" cy="361032"/>
              <a:chOff x="7912390" y="640593"/>
              <a:chExt cx="347332" cy="361032"/>
            </a:xfrm>
          </p:grpSpPr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C873249-05C1-F441-8A11-4B305DA4C06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33F29255-A860-4848-8673-AEF98D7E290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66F335B2-0D37-6343-B326-07894C79DE39}"/>
                </a:ext>
              </a:extLst>
            </p:cNvPr>
            <p:cNvGrpSpPr/>
            <p:nvPr/>
          </p:nvGrpSpPr>
          <p:grpSpPr>
            <a:xfrm>
              <a:off x="5922314" y="5116449"/>
              <a:ext cx="347332" cy="361032"/>
              <a:chOff x="7912390" y="640593"/>
              <a:chExt cx="347332" cy="361032"/>
            </a:xfrm>
          </p:grpSpPr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9BD86403-0819-C745-9597-D8B495D70C1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DA91B7A-EBCE-EB4E-AE78-ACF669CA799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05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2-3</a:t>
            </a:r>
            <a:r>
              <a:rPr kumimoji="1" lang="zh-CN" altLang="en-US" dirty="0"/>
              <a:t>树的删除</a:t>
            </a: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35E16350-ABFB-4A46-A25A-7D3B2ED186EB}"/>
              </a:ext>
            </a:extLst>
          </p:cNvPr>
          <p:cNvGrpSpPr/>
          <p:nvPr/>
        </p:nvGrpSpPr>
        <p:grpSpPr>
          <a:xfrm>
            <a:off x="3969980" y="2147676"/>
            <a:ext cx="3081758" cy="1653517"/>
            <a:chOff x="307106" y="4505145"/>
            <a:chExt cx="3081758" cy="1653517"/>
          </a:xfrm>
        </p:grpSpPr>
        <p:sp>
          <p:nvSpPr>
            <p:cNvPr id="478" name="弧 477">
              <a:extLst>
                <a:ext uri="{FF2B5EF4-FFF2-40B4-BE49-F238E27FC236}">
                  <a16:creationId xmlns:a16="http://schemas.microsoft.com/office/drawing/2014/main" id="{25647A35-5675-114C-85DD-B57245EF88A6}"/>
                </a:ext>
              </a:extLst>
            </p:cNvPr>
            <p:cNvSpPr/>
            <p:nvPr/>
          </p:nvSpPr>
          <p:spPr>
            <a:xfrm>
              <a:off x="804739" y="5415492"/>
              <a:ext cx="188410" cy="344170"/>
            </a:xfrm>
            <a:prstGeom prst="arc">
              <a:avLst>
                <a:gd name="adj1" fmla="val 11370391"/>
                <a:gd name="adj2" fmla="val 418190"/>
              </a:avLst>
            </a:prstGeom>
            <a:ln w="127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79" name="直线连接符 478">
              <a:extLst>
                <a:ext uri="{FF2B5EF4-FFF2-40B4-BE49-F238E27FC236}">
                  <a16:creationId xmlns:a16="http://schemas.microsoft.com/office/drawing/2014/main" id="{3E1410C2-FF7C-9D4D-9FA1-6505594C5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026" y="5205406"/>
              <a:ext cx="339739" cy="5506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线连接符 479">
              <a:extLst>
                <a:ext uri="{FF2B5EF4-FFF2-40B4-BE49-F238E27FC236}">
                  <a16:creationId xmlns:a16="http://schemas.microsoft.com/office/drawing/2014/main" id="{E48F6F99-8FAB-1E40-9DC1-9429909896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04584" y="5215956"/>
              <a:ext cx="120758" cy="560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线连接符 480">
              <a:extLst>
                <a:ext uri="{FF2B5EF4-FFF2-40B4-BE49-F238E27FC236}">
                  <a16:creationId xmlns:a16="http://schemas.microsoft.com/office/drawing/2014/main" id="{6986FBB4-DC5E-4648-B9F2-125E419BD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0833" y="5232542"/>
              <a:ext cx="604843" cy="4488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线连接符 481">
              <a:extLst>
                <a:ext uri="{FF2B5EF4-FFF2-40B4-BE49-F238E27FC236}">
                  <a16:creationId xmlns:a16="http://schemas.microsoft.com/office/drawing/2014/main" id="{FC5FA933-41E6-0E46-9E04-2B2D891AD5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6999" y="5226591"/>
              <a:ext cx="338166" cy="4465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线连接符 482">
              <a:extLst>
                <a:ext uri="{FF2B5EF4-FFF2-40B4-BE49-F238E27FC236}">
                  <a16:creationId xmlns:a16="http://schemas.microsoft.com/office/drawing/2014/main" id="{8181A110-5DB9-F247-BC99-78F72AE5E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6870" y="5201272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线连接符 483">
              <a:extLst>
                <a:ext uri="{FF2B5EF4-FFF2-40B4-BE49-F238E27FC236}">
                  <a16:creationId xmlns:a16="http://schemas.microsoft.com/office/drawing/2014/main" id="{F91DA5AA-5950-904E-9D0D-F11BC9C8353D}"/>
                </a:ext>
              </a:extLst>
            </p:cNvPr>
            <p:cNvCxnSpPr>
              <a:cxnSpLocks/>
            </p:cNvCxnSpPr>
            <p:nvPr/>
          </p:nvCxnSpPr>
          <p:spPr>
            <a:xfrm>
              <a:off x="1721701" y="4666022"/>
              <a:ext cx="890566" cy="535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线连接符 484">
              <a:extLst>
                <a:ext uri="{FF2B5EF4-FFF2-40B4-BE49-F238E27FC236}">
                  <a16:creationId xmlns:a16="http://schemas.microsoft.com/office/drawing/2014/main" id="{256EB0DF-0E29-9444-BCE6-63D242729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912" y="4667323"/>
              <a:ext cx="836720" cy="540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6" name="组合 485">
              <a:extLst>
                <a:ext uri="{FF2B5EF4-FFF2-40B4-BE49-F238E27FC236}">
                  <a16:creationId xmlns:a16="http://schemas.microsoft.com/office/drawing/2014/main" id="{69FFCE1C-C711-6943-B343-90838933FA9E}"/>
                </a:ext>
              </a:extLst>
            </p:cNvPr>
            <p:cNvGrpSpPr/>
            <p:nvPr/>
          </p:nvGrpSpPr>
          <p:grpSpPr>
            <a:xfrm>
              <a:off x="1557547" y="4505145"/>
              <a:ext cx="347332" cy="361032"/>
              <a:chOff x="7912390" y="640593"/>
              <a:chExt cx="347332" cy="361032"/>
            </a:xfrm>
          </p:grpSpPr>
          <p:sp>
            <p:nvSpPr>
              <p:cNvPr id="487" name="椭圆 486">
                <a:extLst>
                  <a:ext uri="{FF2B5EF4-FFF2-40B4-BE49-F238E27FC236}">
                    <a16:creationId xmlns:a16="http://schemas.microsoft.com/office/drawing/2014/main" id="{A5321EDB-604D-A847-BF8A-29EDEDC6719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8" name="文本框 487">
                <a:extLst>
                  <a:ext uri="{FF2B5EF4-FFF2-40B4-BE49-F238E27FC236}">
                    <a16:creationId xmlns:a16="http://schemas.microsoft.com/office/drawing/2014/main" id="{EE3902DF-CBD8-D944-9A93-C31280B7136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9" name="组合 488">
              <a:extLst>
                <a:ext uri="{FF2B5EF4-FFF2-40B4-BE49-F238E27FC236}">
                  <a16:creationId xmlns:a16="http://schemas.microsoft.com/office/drawing/2014/main" id="{35DEE26B-283A-F04F-B8E1-56CEDEF21518}"/>
                </a:ext>
              </a:extLst>
            </p:cNvPr>
            <p:cNvGrpSpPr/>
            <p:nvPr/>
          </p:nvGrpSpPr>
          <p:grpSpPr>
            <a:xfrm>
              <a:off x="712896" y="5012125"/>
              <a:ext cx="347332" cy="361032"/>
              <a:chOff x="7912390" y="640593"/>
              <a:chExt cx="347332" cy="361032"/>
            </a:xfrm>
          </p:grpSpPr>
          <p:sp>
            <p:nvSpPr>
              <p:cNvPr id="490" name="椭圆 489">
                <a:extLst>
                  <a:ext uri="{FF2B5EF4-FFF2-40B4-BE49-F238E27FC236}">
                    <a16:creationId xmlns:a16="http://schemas.microsoft.com/office/drawing/2014/main" id="{8BBA2CEB-0A2E-3F47-A5D4-A2F7CA90D08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F7FABE3E-27E9-604E-BA74-1F686F75AF1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2" name="组合 491">
              <a:extLst>
                <a:ext uri="{FF2B5EF4-FFF2-40B4-BE49-F238E27FC236}">
                  <a16:creationId xmlns:a16="http://schemas.microsoft.com/office/drawing/2014/main" id="{4B6671B2-C721-8A42-A58C-65E4713CDF5D}"/>
                </a:ext>
              </a:extLst>
            </p:cNvPr>
            <p:cNvGrpSpPr/>
            <p:nvPr/>
          </p:nvGrpSpPr>
          <p:grpSpPr>
            <a:xfrm>
              <a:off x="3041532" y="5499573"/>
              <a:ext cx="347332" cy="361032"/>
              <a:chOff x="7912390" y="640593"/>
              <a:chExt cx="347332" cy="361032"/>
            </a:xfrm>
          </p:grpSpPr>
          <p:sp>
            <p:nvSpPr>
              <p:cNvPr id="493" name="椭圆 492">
                <a:extLst>
                  <a:ext uri="{FF2B5EF4-FFF2-40B4-BE49-F238E27FC236}">
                    <a16:creationId xmlns:a16="http://schemas.microsoft.com/office/drawing/2014/main" id="{65F0CCF4-35F6-B845-A63C-B5A2A6B8E4C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6A2DFFDB-0C14-3D4E-8A74-46A05C5B6E6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236F44F8-330B-9F42-BC3E-91628E71514B}"/>
                </a:ext>
              </a:extLst>
            </p:cNvPr>
            <p:cNvGrpSpPr/>
            <p:nvPr/>
          </p:nvGrpSpPr>
          <p:grpSpPr>
            <a:xfrm>
              <a:off x="2533670" y="5499573"/>
              <a:ext cx="347332" cy="361032"/>
              <a:chOff x="7912390" y="640593"/>
              <a:chExt cx="347332" cy="361032"/>
            </a:xfrm>
          </p:grpSpPr>
          <p:sp>
            <p:nvSpPr>
              <p:cNvPr id="496" name="椭圆 495">
                <a:extLst>
                  <a:ext uri="{FF2B5EF4-FFF2-40B4-BE49-F238E27FC236}">
                    <a16:creationId xmlns:a16="http://schemas.microsoft.com/office/drawing/2014/main" id="{29378C8A-DBCA-164A-9854-E0A49E7E5091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7" name="文本框 496">
                <a:extLst>
                  <a:ext uri="{FF2B5EF4-FFF2-40B4-BE49-F238E27FC236}">
                    <a16:creationId xmlns:a16="http://schemas.microsoft.com/office/drawing/2014/main" id="{1898109C-1094-FC4B-8BE5-306023838C4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8" name="组合 497">
              <a:extLst>
                <a:ext uri="{FF2B5EF4-FFF2-40B4-BE49-F238E27FC236}">
                  <a16:creationId xmlns:a16="http://schemas.microsoft.com/office/drawing/2014/main" id="{232FAEDB-B444-8541-94A0-173AB8190AEE}"/>
                </a:ext>
              </a:extLst>
            </p:cNvPr>
            <p:cNvGrpSpPr/>
            <p:nvPr/>
          </p:nvGrpSpPr>
          <p:grpSpPr>
            <a:xfrm>
              <a:off x="2202388" y="5025179"/>
              <a:ext cx="754340" cy="348655"/>
              <a:chOff x="3247900" y="4375575"/>
              <a:chExt cx="754340" cy="348655"/>
            </a:xfrm>
          </p:grpSpPr>
          <p:sp>
            <p:nvSpPr>
              <p:cNvPr id="499" name="终止符 498">
                <a:extLst>
                  <a:ext uri="{FF2B5EF4-FFF2-40B4-BE49-F238E27FC236}">
                    <a16:creationId xmlns:a16="http://schemas.microsoft.com/office/drawing/2014/main" id="{3D6BA39F-B198-B74E-AD49-4321DB8E322E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69010AAE-982D-7348-9156-7F646D8E1620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1" name="文本框 500">
              <a:extLst>
                <a:ext uri="{FF2B5EF4-FFF2-40B4-BE49-F238E27FC236}">
                  <a16:creationId xmlns:a16="http://schemas.microsoft.com/office/drawing/2014/main" id="{66F20C86-A8CE-4F41-AA97-9F8A2C62F505}"/>
                </a:ext>
              </a:extLst>
            </p:cNvPr>
            <p:cNvSpPr txBox="1"/>
            <p:nvPr/>
          </p:nvSpPr>
          <p:spPr>
            <a:xfrm>
              <a:off x="848593" y="5519158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2" name="组合 501">
              <a:extLst>
                <a:ext uri="{FF2B5EF4-FFF2-40B4-BE49-F238E27FC236}">
                  <a16:creationId xmlns:a16="http://schemas.microsoft.com/office/drawing/2014/main" id="{6E8B0E3E-6974-F940-BB68-12298E01DD0B}"/>
                </a:ext>
              </a:extLst>
            </p:cNvPr>
            <p:cNvGrpSpPr/>
            <p:nvPr/>
          </p:nvGrpSpPr>
          <p:grpSpPr>
            <a:xfrm>
              <a:off x="844813" y="5511950"/>
              <a:ext cx="754340" cy="348655"/>
              <a:chOff x="3247900" y="4375575"/>
              <a:chExt cx="754340" cy="348655"/>
            </a:xfrm>
          </p:grpSpPr>
          <p:sp>
            <p:nvSpPr>
              <p:cNvPr id="503" name="终止符 502">
                <a:extLst>
                  <a:ext uri="{FF2B5EF4-FFF2-40B4-BE49-F238E27FC236}">
                    <a16:creationId xmlns:a16="http://schemas.microsoft.com/office/drawing/2014/main" id="{07AD436E-BE6B-DB46-9CC8-021D35CDBD4C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04" name="文本框 503">
                <a:extLst>
                  <a:ext uri="{FF2B5EF4-FFF2-40B4-BE49-F238E27FC236}">
                    <a16:creationId xmlns:a16="http://schemas.microsoft.com/office/drawing/2014/main" id="{2BFBCD3B-08C2-4742-8457-384471E59919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5" name="组合 504">
              <a:extLst>
                <a:ext uri="{FF2B5EF4-FFF2-40B4-BE49-F238E27FC236}">
                  <a16:creationId xmlns:a16="http://schemas.microsoft.com/office/drawing/2014/main" id="{1D11DB1B-D4B8-A145-A2AB-A68586BE03A0}"/>
                </a:ext>
              </a:extLst>
            </p:cNvPr>
            <p:cNvGrpSpPr/>
            <p:nvPr/>
          </p:nvGrpSpPr>
          <p:grpSpPr>
            <a:xfrm>
              <a:off x="398556" y="5519158"/>
              <a:ext cx="347332" cy="361032"/>
              <a:chOff x="7912390" y="640593"/>
              <a:chExt cx="347332" cy="361032"/>
            </a:xfrm>
          </p:grpSpPr>
          <p:sp>
            <p:nvSpPr>
              <p:cNvPr id="506" name="椭圆 505">
                <a:extLst>
                  <a:ext uri="{FF2B5EF4-FFF2-40B4-BE49-F238E27FC236}">
                    <a16:creationId xmlns:a16="http://schemas.microsoft.com/office/drawing/2014/main" id="{9AD1680A-14EE-2B49-91AF-8E24D2427E5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7" name="文本框 506">
                <a:extLst>
                  <a:ext uri="{FF2B5EF4-FFF2-40B4-BE49-F238E27FC236}">
                    <a16:creationId xmlns:a16="http://schemas.microsoft.com/office/drawing/2014/main" id="{8A13AB9A-35B3-7746-AABA-62BFADCCD85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8" name="组合 507">
              <a:extLst>
                <a:ext uri="{FF2B5EF4-FFF2-40B4-BE49-F238E27FC236}">
                  <a16:creationId xmlns:a16="http://schemas.microsoft.com/office/drawing/2014/main" id="{836FED62-574B-374B-AD65-61D9B7E817D2}"/>
                </a:ext>
              </a:extLst>
            </p:cNvPr>
            <p:cNvGrpSpPr/>
            <p:nvPr/>
          </p:nvGrpSpPr>
          <p:grpSpPr>
            <a:xfrm>
              <a:off x="1697397" y="5510858"/>
              <a:ext cx="754340" cy="348655"/>
              <a:chOff x="3247900" y="4375575"/>
              <a:chExt cx="754340" cy="348655"/>
            </a:xfrm>
          </p:grpSpPr>
          <p:sp>
            <p:nvSpPr>
              <p:cNvPr id="509" name="终止符 508">
                <a:extLst>
                  <a:ext uri="{FF2B5EF4-FFF2-40B4-BE49-F238E27FC236}">
                    <a16:creationId xmlns:a16="http://schemas.microsoft.com/office/drawing/2014/main" id="{622CD8DF-87DD-E84D-88CC-346480CA5B26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10" name="文本框 509">
                <a:extLst>
                  <a:ext uri="{FF2B5EF4-FFF2-40B4-BE49-F238E27FC236}">
                    <a16:creationId xmlns:a16="http://schemas.microsoft.com/office/drawing/2014/main" id="{01908E47-C662-0448-99F1-CBBB834AFF42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306861D1-606C-F24E-9341-6521E6E27EA1}"/>
                </a:ext>
              </a:extLst>
            </p:cNvPr>
            <p:cNvSpPr/>
            <p:nvPr/>
          </p:nvSpPr>
          <p:spPr>
            <a:xfrm>
              <a:off x="307106" y="5635442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82" name="组合 581">
            <a:extLst>
              <a:ext uri="{FF2B5EF4-FFF2-40B4-BE49-F238E27FC236}">
                <a16:creationId xmlns:a16="http://schemas.microsoft.com/office/drawing/2014/main" id="{5D0C68E6-57DA-A346-B7EE-8D642D816DBE}"/>
              </a:ext>
            </a:extLst>
          </p:cNvPr>
          <p:cNvGrpSpPr/>
          <p:nvPr/>
        </p:nvGrpSpPr>
        <p:grpSpPr>
          <a:xfrm>
            <a:off x="3999000" y="2149192"/>
            <a:ext cx="3058566" cy="1652001"/>
            <a:chOff x="145747" y="250721"/>
            <a:chExt cx="3058566" cy="1652001"/>
          </a:xfrm>
        </p:grpSpPr>
        <p:cxnSp>
          <p:nvCxnSpPr>
            <p:cNvPr id="546" name="直线连接符 545">
              <a:extLst>
                <a:ext uri="{FF2B5EF4-FFF2-40B4-BE49-F238E27FC236}">
                  <a16:creationId xmlns:a16="http://schemas.microsoft.com/office/drawing/2014/main" id="{2BCC0396-2816-324B-9907-8F02305C2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475" y="950982"/>
              <a:ext cx="339739" cy="5506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线连接符 546">
              <a:extLst>
                <a:ext uri="{FF2B5EF4-FFF2-40B4-BE49-F238E27FC236}">
                  <a16:creationId xmlns:a16="http://schemas.microsoft.com/office/drawing/2014/main" id="{18368B89-A1DE-0547-BCCC-2AAB112AC0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20033" y="961532"/>
              <a:ext cx="120758" cy="560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线连接符 547">
              <a:extLst>
                <a:ext uri="{FF2B5EF4-FFF2-40B4-BE49-F238E27FC236}">
                  <a16:creationId xmlns:a16="http://schemas.microsoft.com/office/drawing/2014/main" id="{4AE1A31E-6AD6-EB4C-8948-C0A7A2F44D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6282" y="978118"/>
              <a:ext cx="604843" cy="4488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线连接符 548">
              <a:extLst>
                <a:ext uri="{FF2B5EF4-FFF2-40B4-BE49-F238E27FC236}">
                  <a16:creationId xmlns:a16="http://schemas.microsoft.com/office/drawing/2014/main" id="{A835C33E-AF8B-534C-93FA-C3844C87C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448" y="972167"/>
              <a:ext cx="338166" cy="4465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线连接符 549">
              <a:extLst>
                <a:ext uri="{FF2B5EF4-FFF2-40B4-BE49-F238E27FC236}">
                  <a16:creationId xmlns:a16="http://schemas.microsoft.com/office/drawing/2014/main" id="{DF59A455-69E4-BC4C-953A-61011E3C6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2319" y="946848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线连接符 550">
              <a:extLst>
                <a:ext uri="{FF2B5EF4-FFF2-40B4-BE49-F238E27FC236}">
                  <a16:creationId xmlns:a16="http://schemas.microsoft.com/office/drawing/2014/main" id="{DA8F634F-C22D-B14A-A6A0-27382C8BB01E}"/>
                </a:ext>
              </a:extLst>
            </p:cNvPr>
            <p:cNvCxnSpPr>
              <a:cxnSpLocks/>
            </p:cNvCxnSpPr>
            <p:nvPr/>
          </p:nvCxnSpPr>
          <p:spPr>
            <a:xfrm>
              <a:off x="1537150" y="411598"/>
              <a:ext cx="890566" cy="535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线连接符 551">
              <a:extLst>
                <a:ext uri="{FF2B5EF4-FFF2-40B4-BE49-F238E27FC236}">
                  <a16:creationId xmlns:a16="http://schemas.microsoft.com/office/drawing/2014/main" id="{503D9379-D581-7C49-ACDE-696AFF3AA5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361" y="412899"/>
              <a:ext cx="836720" cy="540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组合 552">
              <a:extLst>
                <a:ext uri="{FF2B5EF4-FFF2-40B4-BE49-F238E27FC236}">
                  <a16:creationId xmlns:a16="http://schemas.microsoft.com/office/drawing/2014/main" id="{983095D5-A8D7-EB40-B1E4-9ACB78520324}"/>
                </a:ext>
              </a:extLst>
            </p:cNvPr>
            <p:cNvGrpSpPr/>
            <p:nvPr/>
          </p:nvGrpSpPr>
          <p:grpSpPr>
            <a:xfrm>
              <a:off x="1372996" y="250721"/>
              <a:ext cx="347332" cy="361032"/>
              <a:chOff x="7912390" y="640593"/>
              <a:chExt cx="347332" cy="361032"/>
            </a:xfrm>
          </p:grpSpPr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F7641FF8-183E-5B41-BF4F-6AF6BCC493E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5" name="文本框 554">
                <a:extLst>
                  <a:ext uri="{FF2B5EF4-FFF2-40B4-BE49-F238E27FC236}">
                    <a16:creationId xmlns:a16="http://schemas.microsoft.com/office/drawing/2014/main" id="{E50C7B08-FD37-EF4C-A12F-521A68DED41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AE141056-EF40-C34B-9108-F2D04176349B}"/>
                </a:ext>
              </a:extLst>
            </p:cNvPr>
            <p:cNvGrpSpPr/>
            <p:nvPr/>
          </p:nvGrpSpPr>
          <p:grpSpPr>
            <a:xfrm>
              <a:off x="528345" y="757701"/>
              <a:ext cx="347332" cy="361032"/>
              <a:chOff x="7912390" y="640593"/>
              <a:chExt cx="347332" cy="361032"/>
            </a:xfrm>
          </p:grpSpPr>
          <p:sp>
            <p:nvSpPr>
              <p:cNvPr id="557" name="椭圆 556">
                <a:extLst>
                  <a:ext uri="{FF2B5EF4-FFF2-40B4-BE49-F238E27FC236}">
                    <a16:creationId xmlns:a16="http://schemas.microsoft.com/office/drawing/2014/main" id="{CC66D3B3-AAC4-CD4F-BDC8-F08126E18B4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8" name="文本框 557">
                <a:extLst>
                  <a:ext uri="{FF2B5EF4-FFF2-40B4-BE49-F238E27FC236}">
                    <a16:creationId xmlns:a16="http://schemas.microsoft.com/office/drawing/2014/main" id="{C2E1F6F9-8190-184C-B157-12431066C3E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9" name="组合 558">
              <a:extLst>
                <a:ext uri="{FF2B5EF4-FFF2-40B4-BE49-F238E27FC236}">
                  <a16:creationId xmlns:a16="http://schemas.microsoft.com/office/drawing/2014/main" id="{AEC1E169-9C65-D14A-8438-1A7321517A9D}"/>
                </a:ext>
              </a:extLst>
            </p:cNvPr>
            <p:cNvGrpSpPr/>
            <p:nvPr/>
          </p:nvGrpSpPr>
          <p:grpSpPr>
            <a:xfrm>
              <a:off x="2856981" y="1245149"/>
              <a:ext cx="347332" cy="361032"/>
              <a:chOff x="7912390" y="640593"/>
              <a:chExt cx="347332" cy="361032"/>
            </a:xfrm>
          </p:grpSpPr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7C5E18BB-16E4-7445-90DF-C5B6AF73FF5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1" name="文本框 560">
                <a:extLst>
                  <a:ext uri="{FF2B5EF4-FFF2-40B4-BE49-F238E27FC236}">
                    <a16:creationId xmlns:a16="http://schemas.microsoft.com/office/drawing/2014/main" id="{4EFD92CE-B42A-5842-B1EC-CCBE167A174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2" name="组合 561">
              <a:extLst>
                <a:ext uri="{FF2B5EF4-FFF2-40B4-BE49-F238E27FC236}">
                  <a16:creationId xmlns:a16="http://schemas.microsoft.com/office/drawing/2014/main" id="{273F2A29-DCB5-2549-B148-F1EA1FA8C509}"/>
                </a:ext>
              </a:extLst>
            </p:cNvPr>
            <p:cNvGrpSpPr/>
            <p:nvPr/>
          </p:nvGrpSpPr>
          <p:grpSpPr>
            <a:xfrm>
              <a:off x="2349119" y="1245149"/>
              <a:ext cx="347332" cy="361032"/>
              <a:chOff x="7912390" y="640593"/>
              <a:chExt cx="347332" cy="361032"/>
            </a:xfrm>
          </p:grpSpPr>
          <p:sp>
            <p:nvSpPr>
              <p:cNvPr id="563" name="椭圆 562">
                <a:extLst>
                  <a:ext uri="{FF2B5EF4-FFF2-40B4-BE49-F238E27FC236}">
                    <a16:creationId xmlns:a16="http://schemas.microsoft.com/office/drawing/2014/main" id="{00A8D47D-DAAE-B646-8743-F3E2B62D460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4" name="文本框 563">
                <a:extLst>
                  <a:ext uri="{FF2B5EF4-FFF2-40B4-BE49-F238E27FC236}">
                    <a16:creationId xmlns:a16="http://schemas.microsoft.com/office/drawing/2014/main" id="{F70BA274-2CF6-5B44-807E-9F7AF0C2ACC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59FF5DAA-BC96-5245-94E9-01C15E1CEBF9}"/>
                </a:ext>
              </a:extLst>
            </p:cNvPr>
            <p:cNvGrpSpPr/>
            <p:nvPr/>
          </p:nvGrpSpPr>
          <p:grpSpPr>
            <a:xfrm>
              <a:off x="2017837" y="770755"/>
              <a:ext cx="754340" cy="348655"/>
              <a:chOff x="3247900" y="4375575"/>
              <a:chExt cx="754340" cy="348655"/>
            </a:xfrm>
          </p:grpSpPr>
          <p:sp>
            <p:nvSpPr>
              <p:cNvPr id="566" name="终止符 565">
                <a:extLst>
                  <a:ext uri="{FF2B5EF4-FFF2-40B4-BE49-F238E27FC236}">
                    <a16:creationId xmlns:a16="http://schemas.microsoft.com/office/drawing/2014/main" id="{64A5D773-EA8D-A94D-AF02-8845BF772735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08467CF9-AC1C-3C44-A2F3-2FE5A30025EF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8" name="文本框 567">
              <a:extLst>
                <a:ext uri="{FF2B5EF4-FFF2-40B4-BE49-F238E27FC236}">
                  <a16:creationId xmlns:a16="http://schemas.microsoft.com/office/drawing/2014/main" id="{BD6574F8-A6B6-574D-A2AE-A5CE055C05FB}"/>
                </a:ext>
              </a:extLst>
            </p:cNvPr>
            <p:cNvSpPr txBox="1"/>
            <p:nvPr/>
          </p:nvSpPr>
          <p:spPr>
            <a:xfrm>
              <a:off x="664042" y="1264734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9" name="文本框 568">
              <a:extLst>
                <a:ext uri="{FF2B5EF4-FFF2-40B4-BE49-F238E27FC236}">
                  <a16:creationId xmlns:a16="http://schemas.microsoft.com/office/drawing/2014/main" id="{78275C9F-CAE5-6E4D-AF4D-DC143DA4637E}"/>
                </a:ext>
              </a:extLst>
            </p:cNvPr>
            <p:cNvSpPr txBox="1"/>
            <p:nvPr/>
          </p:nvSpPr>
          <p:spPr>
            <a:xfrm>
              <a:off x="694078" y="1257526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70" name="组合 569">
              <a:extLst>
                <a:ext uri="{FF2B5EF4-FFF2-40B4-BE49-F238E27FC236}">
                  <a16:creationId xmlns:a16="http://schemas.microsoft.com/office/drawing/2014/main" id="{C1C060BB-5210-314F-A589-8502205E5EC8}"/>
                </a:ext>
              </a:extLst>
            </p:cNvPr>
            <p:cNvGrpSpPr/>
            <p:nvPr/>
          </p:nvGrpSpPr>
          <p:grpSpPr>
            <a:xfrm>
              <a:off x="214005" y="1264734"/>
              <a:ext cx="347332" cy="361032"/>
              <a:chOff x="7912390" y="640593"/>
              <a:chExt cx="347332" cy="361032"/>
            </a:xfrm>
          </p:grpSpPr>
          <p:sp>
            <p:nvSpPr>
              <p:cNvPr id="571" name="椭圆 570">
                <a:extLst>
                  <a:ext uri="{FF2B5EF4-FFF2-40B4-BE49-F238E27FC236}">
                    <a16:creationId xmlns:a16="http://schemas.microsoft.com/office/drawing/2014/main" id="{E908E6BA-AA55-7242-B9A6-8847EF294D8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F772F575-BE07-2F4E-979E-2E16AC90E50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73" name="组合 572">
              <a:extLst>
                <a:ext uri="{FF2B5EF4-FFF2-40B4-BE49-F238E27FC236}">
                  <a16:creationId xmlns:a16="http://schemas.microsoft.com/office/drawing/2014/main" id="{B3D1D5D5-013B-0042-8F64-46D083D72C45}"/>
                </a:ext>
              </a:extLst>
            </p:cNvPr>
            <p:cNvGrpSpPr/>
            <p:nvPr/>
          </p:nvGrpSpPr>
          <p:grpSpPr>
            <a:xfrm>
              <a:off x="1512846" y="1256434"/>
              <a:ext cx="754340" cy="348655"/>
              <a:chOff x="3247900" y="4375575"/>
              <a:chExt cx="754340" cy="348655"/>
            </a:xfrm>
          </p:grpSpPr>
          <p:sp>
            <p:nvSpPr>
              <p:cNvPr id="574" name="终止符 573">
                <a:extLst>
                  <a:ext uri="{FF2B5EF4-FFF2-40B4-BE49-F238E27FC236}">
                    <a16:creationId xmlns:a16="http://schemas.microsoft.com/office/drawing/2014/main" id="{D5787572-ADE9-5748-9189-6AF2DDE6A7CE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575" name="文本框 574">
                <a:extLst>
                  <a:ext uri="{FF2B5EF4-FFF2-40B4-BE49-F238E27FC236}">
                    <a16:creationId xmlns:a16="http://schemas.microsoft.com/office/drawing/2014/main" id="{6D7A3D18-58BC-6C4D-A352-47956D47BE95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76" name="组合 575">
              <a:extLst>
                <a:ext uri="{FF2B5EF4-FFF2-40B4-BE49-F238E27FC236}">
                  <a16:creationId xmlns:a16="http://schemas.microsoft.com/office/drawing/2014/main" id="{AADACAC5-37DC-9B44-A48B-B543A2989CC0}"/>
                </a:ext>
              </a:extLst>
            </p:cNvPr>
            <p:cNvGrpSpPr/>
            <p:nvPr/>
          </p:nvGrpSpPr>
          <p:grpSpPr>
            <a:xfrm>
              <a:off x="868529" y="1260267"/>
              <a:ext cx="347332" cy="361032"/>
              <a:chOff x="7912390" y="640593"/>
              <a:chExt cx="347332" cy="361032"/>
            </a:xfrm>
          </p:grpSpPr>
          <p:sp>
            <p:nvSpPr>
              <p:cNvPr id="577" name="椭圆 576">
                <a:extLst>
                  <a:ext uri="{FF2B5EF4-FFF2-40B4-BE49-F238E27FC236}">
                    <a16:creationId xmlns:a16="http://schemas.microsoft.com/office/drawing/2014/main" id="{9C2D87FD-22E5-F54A-8C35-78A14B6D93A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8" name="文本框 577">
                <a:extLst>
                  <a:ext uri="{FF2B5EF4-FFF2-40B4-BE49-F238E27FC236}">
                    <a16:creationId xmlns:a16="http://schemas.microsoft.com/office/drawing/2014/main" id="{4C0F084B-6C24-254C-AA89-75E08ECC56F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79" name="曲线连接符 578">
              <a:extLst>
                <a:ext uri="{FF2B5EF4-FFF2-40B4-BE49-F238E27FC236}">
                  <a16:creationId xmlns:a16="http://schemas.microsoft.com/office/drawing/2014/main" id="{3EAF5177-2BA6-DB4A-91FD-5EAEA1FCD59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377247" y="874475"/>
              <a:ext cx="567471" cy="132800"/>
            </a:xfrm>
            <a:prstGeom prst="curvedConnector3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曲线连接符 579">
              <a:extLst>
                <a:ext uri="{FF2B5EF4-FFF2-40B4-BE49-F238E27FC236}">
                  <a16:creationId xmlns:a16="http://schemas.microsoft.com/office/drawing/2014/main" id="{C3CBFBB7-F28C-2E4C-B11E-A5E75332E3C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63489" y="734263"/>
              <a:ext cx="567472" cy="413222"/>
            </a:xfrm>
            <a:prstGeom prst="curvedConnector3">
              <a:avLst/>
            </a:prstGeom>
            <a:ln w="127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A7F60224-F23E-B647-9C73-F8E1864F18C2}"/>
                </a:ext>
              </a:extLst>
            </p:cNvPr>
            <p:cNvSpPr/>
            <p:nvPr/>
          </p:nvSpPr>
          <p:spPr>
            <a:xfrm>
              <a:off x="145747" y="1379502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18" name="组合 617">
            <a:extLst>
              <a:ext uri="{FF2B5EF4-FFF2-40B4-BE49-F238E27FC236}">
                <a16:creationId xmlns:a16="http://schemas.microsoft.com/office/drawing/2014/main" id="{1D1CC9F3-5950-5D4D-A922-FD97B8B0BF2B}"/>
              </a:ext>
            </a:extLst>
          </p:cNvPr>
          <p:cNvGrpSpPr/>
          <p:nvPr/>
        </p:nvGrpSpPr>
        <p:grpSpPr>
          <a:xfrm>
            <a:off x="4217904" y="2156910"/>
            <a:ext cx="2871277" cy="1657162"/>
            <a:chOff x="3368269" y="240182"/>
            <a:chExt cx="2871277" cy="1657162"/>
          </a:xfrm>
        </p:grpSpPr>
        <p:cxnSp>
          <p:nvCxnSpPr>
            <p:cNvPr id="583" name="直线连接符 582">
              <a:extLst>
                <a:ext uri="{FF2B5EF4-FFF2-40B4-BE49-F238E27FC236}">
                  <a16:creationId xmlns:a16="http://schemas.microsoft.com/office/drawing/2014/main" id="{DC8A901D-D03A-514F-869F-D09A6C5885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3997" y="945604"/>
              <a:ext cx="339739" cy="5506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直线连接符 583">
              <a:extLst>
                <a:ext uri="{FF2B5EF4-FFF2-40B4-BE49-F238E27FC236}">
                  <a16:creationId xmlns:a16="http://schemas.microsoft.com/office/drawing/2014/main" id="{6A6E72F0-6B1E-8645-B498-7A9D6455265C}"/>
                </a:ext>
              </a:extLst>
            </p:cNvPr>
            <p:cNvCxnSpPr>
              <a:cxnSpLocks/>
              <a:stCxn id="601" idx="2"/>
            </p:cNvCxnSpPr>
            <p:nvPr/>
          </p:nvCxnSpPr>
          <p:spPr>
            <a:xfrm flipH="1" flipV="1">
              <a:off x="5455267" y="956154"/>
              <a:ext cx="44102" cy="560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直线连接符 584">
              <a:extLst>
                <a:ext uri="{FF2B5EF4-FFF2-40B4-BE49-F238E27FC236}">
                  <a16:creationId xmlns:a16="http://schemas.microsoft.com/office/drawing/2014/main" id="{72A294F8-E0A6-954F-8EF0-13DB80F01C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1515" y="972740"/>
              <a:ext cx="604843" cy="4488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线连接符 585">
              <a:extLst>
                <a:ext uri="{FF2B5EF4-FFF2-40B4-BE49-F238E27FC236}">
                  <a16:creationId xmlns:a16="http://schemas.microsoft.com/office/drawing/2014/main" id="{ECCABFE5-CFA6-024B-B11F-1F2593359C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4970" y="966789"/>
              <a:ext cx="338166" cy="4465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线连接符 586">
              <a:extLst>
                <a:ext uri="{FF2B5EF4-FFF2-40B4-BE49-F238E27FC236}">
                  <a16:creationId xmlns:a16="http://schemas.microsoft.com/office/drawing/2014/main" id="{573200D1-D85F-5749-9720-BD337C8FC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7552" y="941470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线连接符 587">
              <a:extLst>
                <a:ext uri="{FF2B5EF4-FFF2-40B4-BE49-F238E27FC236}">
                  <a16:creationId xmlns:a16="http://schemas.microsoft.com/office/drawing/2014/main" id="{32AFDD0E-8698-194A-AD0F-489FE683728B}"/>
                </a:ext>
              </a:extLst>
            </p:cNvPr>
            <p:cNvCxnSpPr>
              <a:cxnSpLocks/>
            </p:cNvCxnSpPr>
            <p:nvPr/>
          </p:nvCxnSpPr>
          <p:spPr>
            <a:xfrm>
              <a:off x="4625552" y="476063"/>
              <a:ext cx="707352" cy="38669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线连接符 588">
              <a:extLst>
                <a:ext uri="{FF2B5EF4-FFF2-40B4-BE49-F238E27FC236}">
                  <a16:creationId xmlns:a16="http://schemas.microsoft.com/office/drawing/2014/main" id="{5E649B34-87EA-744F-A2B1-22B4F75EB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2557" y="429206"/>
              <a:ext cx="604804" cy="465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0" name="组合 589">
              <a:extLst>
                <a:ext uri="{FF2B5EF4-FFF2-40B4-BE49-F238E27FC236}">
                  <a16:creationId xmlns:a16="http://schemas.microsoft.com/office/drawing/2014/main" id="{39E8AB0C-0659-8F4C-9630-291EBFDE23F3}"/>
                </a:ext>
              </a:extLst>
            </p:cNvPr>
            <p:cNvGrpSpPr/>
            <p:nvPr/>
          </p:nvGrpSpPr>
          <p:grpSpPr>
            <a:xfrm>
              <a:off x="4370562" y="240182"/>
              <a:ext cx="347332" cy="361032"/>
              <a:chOff x="7912390" y="640593"/>
              <a:chExt cx="347332" cy="361032"/>
            </a:xfrm>
          </p:grpSpPr>
          <p:sp>
            <p:nvSpPr>
              <p:cNvPr id="591" name="椭圆 590">
                <a:extLst>
                  <a:ext uri="{FF2B5EF4-FFF2-40B4-BE49-F238E27FC236}">
                    <a16:creationId xmlns:a16="http://schemas.microsoft.com/office/drawing/2014/main" id="{F52D38B9-D37F-6046-BC99-BE3082C35DC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2" name="文本框 591">
                <a:extLst>
                  <a:ext uri="{FF2B5EF4-FFF2-40B4-BE49-F238E27FC236}">
                    <a16:creationId xmlns:a16="http://schemas.microsoft.com/office/drawing/2014/main" id="{FF4D8D5D-D240-0B4A-AFD0-8BD1A3CFFF6F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3" name="组合 592">
              <a:extLst>
                <a:ext uri="{FF2B5EF4-FFF2-40B4-BE49-F238E27FC236}">
                  <a16:creationId xmlns:a16="http://schemas.microsoft.com/office/drawing/2014/main" id="{EBBE2D02-0F5F-D749-87AE-7EE11215898D}"/>
                </a:ext>
              </a:extLst>
            </p:cNvPr>
            <p:cNvGrpSpPr/>
            <p:nvPr/>
          </p:nvGrpSpPr>
          <p:grpSpPr>
            <a:xfrm>
              <a:off x="3750867" y="752323"/>
              <a:ext cx="347332" cy="361032"/>
              <a:chOff x="7912390" y="640593"/>
              <a:chExt cx="347332" cy="361032"/>
            </a:xfrm>
          </p:grpSpPr>
          <p:sp>
            <p:nvSpPr>
              <p:cNvPr id="594" name="椭圆 593">
                <a:extLst>
                  <a:ext uri="{FF2B5EF4-FFF2-40B4-BE49-F238E27FC236}">
                    <a16:creationId xmlns:a16="http://schemas.microsoft.com/office/drawing/2014/main" id="{3569F430-20FE-1A41-8305-1DAE9DF4FB9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5" name="文本框 594">
                <a:extLst>
                  <a:ext uri="{FF2B5EF4-FFF2-40B4-BE49-F238E27FC236}">
                    <a16:creationId xmlns:a16="http://schemas.microsoft.com/office/drawing/2014/main" id="{9D939D10-C991-0446-8EB1-36E7CB38695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6" name="组合 595">
              <a:extLst>
                <a:ext uri="{FF2B5EF4-FFF2-40B4-BE49-F238E27FC236}">
                  <a16:creationId xmlns:a16="http://schemas.microsoft.com/office/drawing/2014/main" id="{363C4EDE-B169-BF4A-88CB-1437CB73B560}"/>
                </a:ext>
              </a:extLst>
            </p:cNvPr>
            <p:cNvGrpSpPr/>
            <p:nvPr/>
          </p:nvGrpSpPr>
          <p:grpSpPr>
            <a:xfrm>
              <a:off x="5892214" y="1239771"/>
              <a:ext cx="347332" cy="361032"/>
              <a:chOff x="7912390" y="640593"/>
              <a:chExt cx="347332" cy="361032"/>
            </a:xfrm>
          </p:grpSpPr>
          <p:sp>
            <p:nvSpPr>
              <p:cNvPr id="597" name="椭圆 596">
                <a:extLst>
                  <a:ext uri="{FF2B5EF4-FFF2-40B4-BE49-F238E27FC236}">
                    <a16:creationId xmlns:a16="http://schemas.microsoft.com/office/drawing/2014/main" id="{1C59BB1E-CBEF-2F41-9CFC-D1E1BD949F3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文本框 597">
                <a:extLst>
                  <a:ext uri="{FF2B5EF4-FFF2-40B4-BE49-F238E27FC236}">
                    <a16:creationId xmlns:a16="http://schemas.microsoft.com/office/drawing/2014/main" id="{FE2F840B-4955-894A-A54A-1ED4607167F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9" name="组合 598">
              <a:extLst>
                <a:ext uri="{FF2B5EF4-FFF2-40B4-BE49-F238E27FC236}">
                  <a16:creationId xmlns:a16="http://schemas.microsoft.com/office/drawing/2014/main" id="{1CA10655-0D36-B749-8D42-5CBED7FBB5EA}"/>
                </a:ext>
              </a:extLst>
            </p:cNvPr>
            <p:cNvGrpSpPr/>
            <p:nvPr/>
          </p:nvGrpSpPr>
          <p:grpSpPr>
            <a:xfrm>
              <a:off x="5324122" y="1239771"/>
              <a:ext cx="347332" cy="361032"/>
              <a:chOff x="7912390" y="640593"/>
              <a:chExt cx="347332" cy="361032"/>
            </a:xfrm>
          </p:grpSpPr>
          <p:sp>
            <p:nvSpPr>
              <p:cNvPr id="600" name="椭圆 599">
                <a:extLst>
                  <a:ext uri="{FF2B5EF4-FFF2-40B4-BE49-F238E27FC236}">
                    <a16:creationId xmlns:a16="http://schemas.microsoft.com/office/drawing/2014/main" id="{A4EC57A8-0C20-7249-9696-AC18EDAA75F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文本框 600">
                <a:extLst>
                  <a:ext uri="{FF2B5EF4-FFF2-40B4-BE49-F238E27FC236}">
                    <a16:creationId xmlns:a16="http://schemas.microsoft.com/office/drawing/2014/main" id="{02840AFF-EFD0-0A44-B565-F76C3B91D8D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2" name="组合 601">
              <a:extLst>
                <a:ext uri="{FF2B5EF4-FFF2-40B4-BE49-F238E27FC236}">
                  <a16:creationId xmlns:a16="http://schemas.microsoft.com/office/drawing/2014/main" id="{919BDB55-8C23-A545-A270-0B28913A81ED}"/>
                </a:ext>
              </a:extLst>
            </p:cNvPr>
            <p:cNvGrpSpPr/>
            <p:nvPr/>
          </p:nvGrpSpPr>
          <p:grpSpPr>
            <a:xfrm>
              <a:off x="5053070" y="765377"/>
              <a:ext cx="754340" cy="348655"/>
              <a:chOff x="3247900" y="4375575"/>
              <a:chExt cx="754340" cy="348655"/>
            </a:xfrm>
          </p:grpSpPr>
          <p:sp>
            <p:nvSpPr>
              <p:cNvPr id="603" name="终止符 602">
                <a:extLst>
                  <a:ext uri="{FF2B5EF4-FFF2-40B4-BE49-F238E27FC236}">
                    <a16:creationId xmlns:a16="http://schemas.microsoft.com/office/drawing/2014/main" id="{2EFC4325-5AC2-BA45-8F70-CC2747E27E3B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04" name="文本框 603">
                <a:extLst>
                  <a:ext uri="{FF2B5EF4-FFF2-40B4-BE49-F238E27FC236}">
                    <a16:creationId xmlns:a16="http://schemas.microsoft.com/office/drawing/2014/main" id="{A965743F-D39E-E04F-8ACE-D32E38D00A32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5" name="文本框 604">
              <a:extLst>
                <a:ext uri="{FF2B5EF4-FFF2-40B4-BE49-F238E27FC236}">
                  <a16:creationId xmlns:a16="http://schemas.microsoft.com/office/drawing/2014/main" id="{A4731C56-F2C6-8E43-A989-F6B4FC4B0823}"/>
                </a:ext>
              </a:extLst>
            </p:cNvPr>
            <p:cNvSpPr txBox="1"/>
            <p:nvPr/>
          </p:nvSpPr>
          <p:spPr>
            <a:xfrm>
              <a:off x="3886564" y="1259356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6" name="文本框 605">
              <a:extLst>
                <a:ext uri="{FF2B5EF4-FFF2-40B4-BE49-F238E27FC236}">
                  <a16:creationId xmlns:a16="http://schemas.microsoft.com/office/drawing/2014/main" id="{1640B6B6-C281-E64C-B381-FD54D81CCEE0}"/>
                </a:ext>
              </a:extLst>
            </p:cNvPr>
            <p:cNvSpPr txBox="1"/>
            <p:nvPr/>
          </p:nvSpPr>
          <p:spPr>
            <a:xfrm>
              <a:off x="3916600" y="1252148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07" name="组合 606">
              <a:extLst>
                <a:ext uri="{FF2B5EF4-FFF2-40B4-BE49-F238E27FC236}">
                  <a16:creationId xmlns:a16="http://schemas.microsoft.com/office/drawing/2014/main" id="{27B44603-2FE0-7347-9905-40532943EC5E}"/>
                </a:ext>
              </a:extLst>
            </p:cNvPr>
            <p:cNvGrpSpPr/>
            <p:nvPr/>
          </p:nvGrpSpPr>
          <p:grpSpPr>
            <a:xfrm>
              <a:off x="3436527" y="1259356"/>
              <a:ext cx="347332" cy="361032"/>
              <a:chOff x="7912390" y="640593"/>
              <a:chExt cx="347332" cy="361032"/>
            </a:xfrm>
          </p:grpSpPr>
          <p:sp>
            <p:nvSpPr>
              <p:cNvPr id="608" name="椭圆 607">
                <a:extLst>
                  <a:ext uri="{FF2B5EF4-FFF2-40B4-BE49-F238E27FC236}">
                    <a16:creationId xmlns:a16="http://schemas.microsoft.com/office/drawing/2014/main" id="{F323BE64-63D6-3E48-9258-6874BE7EE67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文本框 608">
                <a:extLst>
                  <a:ext uri="{FF2B5EF4-FFF2-40B4-BE49-F238E27FC236}">
                    <a16:creationId xmlns:a16="http://schemas.microsoft.com/office/drawing/2014/main" id="{1731B322-9B0D-BD40-9D09-E3FDD922FAC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0" name="组合 609">
              <a:extLst>
                <a:ext uri="{FF2B5EF4-FFF2-40B4-BE49-F238E27FC236}">
                  <a16:creationId xmlns:a16="http://schemas.microsoft.com/office/drawing/2014/main" id="{1966EF8F-1112-944D-8A2A-14AD1BEE116C}"/>
                </a:ext>
              </a:extLst>
            </p:cNvPr>
            <p:cNvGrpSpPr/>
            <p:nvPr/>
          </p:nvGrpSpPr>
          <p:grpSpPr>
            <a:xfrm>
              <a:off x="3902734" y="1271733"/>
              <a:ext cx="754340" cy="348655"/>
              <a:chOff x="3247900" y="4375575"/>
              <a:chExt cx="754340" cy="348655"/>
            </a:xfrm>
          </p:grpSpPr>
          <p:sp>
            <p:nvSpPr>
              <p:cNvPr id="611" name="终止符 610">
                <a:extLst>
                  <a:ext uri="{FF2B5EF4-FFF2-40B4-BE49-F238E27FC236}">
                    <a16:creationId xmlns:a16="http://schemas.microsoft.com/office/drawing/2014/main" id="{73AD97D6-74A8-774E-A5D4-925A132E7CD9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12" name="文本框 611">
                <a:extLst>
                  <a:ext uri="{FF2B5EF4-FFF2-40B4-BE49-F238E27FC236}">
                    <a16:creationId xmlns:a16="http://schemas.microsoft.com/office/drawing/2014/main" id="{7459E737-CE1F-724C-9206-72CBF8007860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3" name="矩形 612">
              <a:extLst>
                <a:ext uri="{FF2B5EF4-FFF2-40B4-BE49-F238E27FC236}">
                  <a16:creationId xmlns:a16="http://schemas.microsoft.com/office/drawing/2014/main" id="{B2067CB5-C75C-5B4C-9BFC-B3B7A1A0990F}"/>
                </a:ext>
              </a:extLst>
            </p:cNvPr>
            <p:cNvSpPr/>
            <p:nvPr/>
          </p:nvSpPr>
          <p:spPr>
            <a:xfrm>
              <a:off x="3368269" y="1374124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614" name="组合 613">
              <a:extLst>
                <a:ext uri="{FF2B5EF4-FFF2-40B4-BE49-F238E27FC236}">
                  <a16:creationId xmlns:a16="http://schemas.microsoft.com/office/drawing/2014/main" id="{C746AF01-DE96-5441-AD68-BC83ACBD2537}"/>
                </a:ext>
              </a:extLst>
            </p:cNvPr>
            <p:cNvGrpSpPr/>
            <p:nvPr/>
          </p:nvGrpSpPr>
          <p:grpSpPr>
            <a:xfrm>
              <a:off x="4752305" y="1253580"/>
              <a:ext cx="347332" cy="361032"/>
              <a:chOff x="7912390" y="640593"/>
              <a:chExt cx="347332" cy="361032"/>
            </a:xfrm>
          </p:grpSpPr>
          <p:sp>
            <p:nvSpPr>
              <p:cNvPr id="615" name="椭圆 614">
                <a:extLst>
                  <a:ext uri="{FF2B5EF4-FFF2-40B4-BE49-F238E27FC236}">
                    <a16:creationId xmlns:a16="http://schemas.microsoft.com/office/drawing/2014/main" id="{660551A8-A530-D240-B206-DB31FB17A95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" name="文本框 615">
                <a:extLst>
                  <a:ext uri="{FF2B5EF4-FFF2-40B4-BE49-F238E27FC236}">
                    <a16:creationId xmlns:a16="http://schemas.microsoft.com/office/drawing/2014/main" id="{A2221B5B-8B7C-EB45-B6E3-C64B5717989F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7" name="弧 616">
              <a:extLst>
                <a:ext uri="{FF2B5EF4-FFF2-40B4-BE49-F238E27FC236}">
                  <a16:creationId xmlns:a16="http://schemas.microsoft.com/office/drawing/2014/main" id="{E67CDBA1-277D-584B-A491-841D79B2C6EA}"/>
                </a:ext>
              </a:extLst>
            </p:cNvPr>
            <p:cNvSpPr/>
            <p:nvPr/>
          </p:nvSpPr>
          <p:spPr>
            <a:xfrm>
              <a:off x="3815821" y="1159294"/>
              <a:ext cx="188410" cy="344170"/>
            </a:xfrm>
            <a:prstGeom prst="arc">
              <a:avLst>
                <a:gd name="adj1" fmla="val 11370391"/>
                <a:gd name="adj2" fmla="val 418190"/>
              </a:avLst>
            </a:prstGeom>
            <a:ln w="127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5F6335DD-7344-C743-B144-041C3AC259C6}"/>
              </a:ext>
            </a:extLst>
          </p:cNvPr>
          <p:cNvGrpSpPr/>
          <p:nvPr/>
        </p:nvGrpSpPr>
        <p:grpSpPr>
          <a:xfrm>
            <a:off x="4450299" y="2170329"/>
            <a:ext cx="2423868" cy="1375045"/>
            <a:chOff x="6406300" y="241009"/>
            <a:chExt cx="2423868" cy="1375045"/>
          </a:xfrm>
        </p:grpSpPr>
        <p:cxnSp>
          <p:nvCxnSpPr>
            <p:cNvPr id="619" name="直线连接符 618">
              <a:extLst>
                <a:ext uri="{FF2B5EF4-FFF2-40B4-BE49-F238E27FC236}">
                  <a16:creationId xmlns:a16="http://schemas.microsoft.com/office/drawing/2014/main" id="{057152C6-FF61-9B41-9219-7A01EB5A0FAD}"/>
                </a:ext>
              </a:extLst>
            </p:cNvPr>
            <p:cNvCxnSpPr>
              <a:cxnSpLocks/>
              <a:stCxn id="631" idx="2"/>
            </p:cNvCxnSpPr>
            <p:nvPr/>
          </p:nvCxnSpPr>
          <p:spPr>
            <a:xfrm flipH="1">
              <a:off x="6571863" y="1024988"/>
              <a:ext cx="243104" cy="4669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线连接符 619">
              <a:extLst>
                <a:ext uri="{FF2B5EF4-FFF2-40B4-BE49-F238E27FC236}">
                  <a16:creationId xmlns:a16="http://schemas.microsoft.com/office/drawing/2014/main" id="{6151A288-5ABC-BD42-B2ED-66D010D1DD74}"/>
                </a:ext>
              </a:extLst>
            </p:cNvPr>
            <p:cNvCxnSpPr>
              <a:cxnSpLocks/>
              <a:stCxn id="637" idx="2"/>
            </p:cNvCxnSpPr>
            <p:nvPr/>
          </p:nvCxnSpPr>
          <p:spPr>
            <a:xfrm flipH="1" flipV="1">
              <a:off x="8045889" y="951820"/>
              <a:ext cx="44102" cy="560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线连接符 620">
              <a:extLst>
                <a:ext uri="{FF2B5EF4-FFF2-40B4-BE49-F238E27FC236}">
                  <a16:creationId xmlns:a16="http://schemas.microsoft.com/office/drawing/2014/main" id="{C6B12457-9867-3540-875A-F3CBC87F06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62137" y="968406"/>
              <a:ext cx="604843" cy="4488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线连接符 621">
              <a:extLst>
                <a:ext uri="{FF2B5EF4-FFF2-40B4-BE49-F238E27FC236}">
                  <a16:creationId xmlns:a16="http://schemas.microsoft.com/office/drawing/2014/main" id="{B79B01A5-3D95-8A4E-921B-2EE2DD2472C3}"/>
                </a:ext>
              </a:extLst>
            </p:cNvPr>
            <p:cNvCxnSpPr>
              <a:cxnSpLocks/>
              <a:endCxn id="631" idx="2"/>
            </p:cNvCxnSpPr>
            <p:nvPr/>
          </p:nvCxnSpPr>
          <p:spPr>
            <a:xfrm flipH="1" flipV="1">
              <a:off x="6814967" y="1024988"/>
              <a:ext cx="239918" cy="38404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线连接符 622">
              <a:extLst>
                <a:ext uri="{FF2B5EF4-FFF2-40B4-BE49-F238E27FC236}">
                  <a16:creationId xmlns:a16="http://schemas.microsoft.com/office/drawing/2014/main" id="{41B5291B-CBCC-9849-8040-98FE7AE7E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174" y="937136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线连接符 623">
              <a:extLst>
                <a:ext uri="{FF2B5EF4-FFF2-40B4-BE49-F238E27FC236}">
                  <a16:creationId xmlns:a16="http://schemas.microsoft.com/office/drawing/2014/main" id="{93F4F1CE-F491-9E46-87E3-A5867F7E36B2}"/>
                </a:ext>
              </a:extLst>
            </p:cNvPr>
            <p:cNvCxnSpPr>
              <a:cxnSpLocks/>
            </p:cNvCxnSpPr>
            <p:nvPr/>
          </p:nvCxnSpPr>
          <p:spPr>
            <a:xfrm>
              <a:off x="7290440" y="415932"/>
              <a:ext cx="890566" cy="535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线连接符 624">
              <a:extLst>
                <a:ext uri="{FF2B5EF4-FFF2-40B4-BE49-F238E27FC236}">
                  <a16:creationId xmlns:a16="http://schemas.microsoft.com/office/drawing/2014/main" id="{3A572B50-C053-4745-843A-3BA2114F26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3715" y="397091"/>
              <a:ext cx="623550" cy="5638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6" name="组合 625">
              <a:extLst>
                <a:ext uri="{FF2B5EF4-FFF2-40B4-BE49-F238E27FC236}">
                  <a16:creationId xmlns:a16="http://schemas.microsoft.com/office/drawing/2014/main" id="{8B593F29-C5E3-9F4F-B619-F0A6D638EA56}"/>
                </a:ext>
              </a:extLst>
            </p:cNvPr>
            <p:cNvGrpSpPr/>
            <p:nvPr/>
          </p:nvGrpSpPr>
          <p:grpSpPr>
            <a:xfrm>
              <a:off x="7176875" y="241009"/>
              <a:ext cx="347332" cy="361032"/>
              <a:chOff x="7912390" y="640593"/>
              <a:chExt cx="347332" cy="361032"/>
            </a:xfrm>
          </p:grpSpPr>
          <p:sp>
            <p:nvSpPr>
              <p:cNvPr id="627" name="椭圆 626">
                <a:extLst>
                  <a:ext uri="{FF2B5EF4-FFF2-40B4-BE49-F238E27FC236}">
                    <a16:creationId xmlns:a16="http://schemas.microsoft.com/office/drawing/2014/main" id="{1C299073-2C8F-E944-AA18-A24341BC4831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8" name="文本框 627">
                <a:extLst>
                  <a:ext uri="{FF2B5EF4-FFF2-40B4-BE49-F238E27FC236}">
                    <a16:creationId xmlns:a16="http://schemas.microsoft.com/office/drawing/2014/main" id="{A0FF2634-7E2B-F347-991B-767DD4383FB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9" name="组合 628">
              <a:extLst>
                <a:ext uri="{FF2B5EF4-FFF2-40B4-BE49-F238E27FC236}">
                  <a16:creationId xmlns:a16="http://schemas.microsoft.com/office/drawing/2014/main" id="{D98500AB-08D0-DB44-85DD-52512EA352B3}"/>
                </a:ext>
              </a:extLst>
            </p:cNvPr>
            <p:cNvGrpSpPr/>
            <p:nvPr/>
          </p:nvGrpSpPr>
          <p:grpSpPr>
            <a:xfrm>
              <a:off x="6639720" y="747989"/>
              <a:ext cx="347332" cy="361032"/>
              <a:chOff x="7912390" y="640593"/>
              <a:chExt cx="347332" cy="361032"/>
            </a:xfrm>
          </p:grpSpPr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16E5F6F5-2F6F-DA4C-B389-DC11683EC7D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文本框 630">
                <a:extLst>
                  <a:ext uri="{FF2B5EF4-FFF2-40B4-BE49-F238E27FC236}">
                    <a16:creationId xmlns:a16="http://schemas.microsoft.com/office/drawing/2014/main" id="{B9E664ED-11B1-6345-9639-253A8D0CE5A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2" name="组合 631">
              <a:extLst>
                <a:ext uri="{FF2B5EF4-FFF2-40B4-BE49-F238E27FC236}">
                  <a16:creationId xmlns:a16="http://schemas.microsoft.com/office/drawing/2014/main" id="{64DD189C-E0E1-114B-9860-7B47550B2E8F}"/>
                </a:ext>
              </a:extLst>
            </p:cNvPr>
            <p:cNvGrpSpPr/>
            <p:nvPr/>
          </p:nvGrpSpPr>
          <p:grpSpPr>
            <a:xfrm>
              <a:off x="8482836" y="1235437"/>
              <a:ext cx="347332" cy="361032"/>
              <a:chOff x="7912390" y="640593"/>
              <a:chExt cx="347332" cy="361032"/>
            </a:xfrm>
          </p:grpSpPr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939E9DE5-901F-D244-95E3-0F4B68ADFCB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4" name="文本框 633">
                <a:extLst>
                  <a:ext uri="{FF2B5EF4-FFF2-40B4-BE49-F238E27FC236}">
                    <a16:creationId xmlns:a16="http://schemas.microsoft.com/office/drawing/2014/main" id="{312089CF-1AB7-9145-AA19-13C32A0C659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5" name="组合 634">
              <a:extLst>
                <a:ext uri="{FF2B5EF4-FFF2-40B4-BE49-F238E27FC236}">
                  <a16:creationId xmlns:a16="http://schemas.microsoft.com/office/drawing/2014/main" id="{FD195751-159C-854D-87EF-B77A021605A9}"/>
                </a:ext>
              </a:extLst>
            </p:cNvPr>
            <p:cNvGrpSpPr/>
            <p:nvPr/>
          </p:nvGrpSpPr>
          <p:grpSpPr>
            <a:xfrm>
              <a:off x="7914744" y="1235437"/>
              <a:ext cx="347332" cy="361032"/>
              <a:chOff x="7912390" y="640593"/>
              <a:chExt cx="347332" cy="361032"/>
            </a:xfrm>
          </p:grpSpPr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B177400C-2DB6-1C4B-87A0-1B524ABE429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7" name="文本框 636">
                <a:extLst>
                  <a:ext uri="{FF2B5EF4-FFF2-40B4-BE49-F238E27FC236}">
                    <a16:creationId xmlns:a16="http://schemas.microsoft.com/office/drawing/2014/main" id="{1EC10111-706B-4A4C-94C7-E5FC55070A1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8" name="组合 637">
              <a:extLst>
                <a:ext uri="{FF2B5EF4-FFF2-40B4-BE49-F238E27FC236}">
                  <a16:creationId xmlns:a16="http://schemas.microsoft.com/office/drawing/2014/main" id="{82D337C1-F253-5641-8AAC-E94A04319C6C}"/>
                </a:ext>
              </a:extLst>
            </p:cNvPr>
            <p:cNvGrpSpPr/>
            <p:nvPr/>
          </p:nvGrpSpPr>
          <p:grpSpPr>
            <a:xfrm>
              <a:off x="7643692" y="761043"/>
              <a:ext cx="754340" cy="348655"/>
              <a:chOff x="3247900" y="4375575"/>
              <a:chExt cx="754340" cy="348655"/>
            </a:xfrm>
          </p:grpSpPr>
          <p:sp>
            <p:nvSpPr>
              <p:cNvPr id="639" name="终止符 638">
                <a:extLst>
                  <a:ext uri="{FF2B5EF4-FFF2-40B4-BE49-F238E27FC236}">
                    <a16:creationId xmlns:a16="http://schemas.microsoft.com/office/drawing/2014/main" id="{61213E65-571B-EA4B-A942-FC31C84AB9C7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40" name="文本框 639">
                <a:extLst>
                  <a:ext uri="{FF2B5EF4-FFF2-40B4-BE49-F238E27FC236}">
                    <a16:creationId xmlns:a16="http://schemas.microsoft.com/office/drawing/2014/main" id="{207897D0-0C81-414A-AB5E-AACFE3ACC970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1" name="文本框 640">
              <a:extLst>
                <a:ext uri="{FF2B5EF4-FFF2-40B4-BE49-F238E27FC236}">
                  <a16:creationId xmlns:a16="http://schemas.microsoft.com/office/drawing/2014/main" id="{9D7A761F-F601-774F-9EB6-42D875F0761C}"/>
                </a:ext>
              </a:extLst>
            </p:cNvPr>
            <p:cNvSpPr txBox="1"/>
            <p:nvPr/>
          </p:nvSpPr>
          <p:spPr>
            <a:xfrm>
              <a:off x="6670221" y="1255022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2" name="文本框 641">
              <a:extLst>
                <a:ext uri="{FF2B5EF4-FFF2-40B4-BE49-F238E27FC236}">
                  <a16:creationId xmlns:a16="http://schemas.microsoft.com/office/drawing/2014/main" id="{2D6F97E3-02D9-A644-8FAB-30BA38FE47CC}"/>
                </a:ext>
              </a:extLst>
            </p:cNvPr>
            <p:cNvSpPr txBox="1"/>
            <p:nvPr/>
          </p:nvSpPr>
          <p:spPr>
            <a:xfrm>
              <a:off x="6700257" y="1247814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91EF93EC-3371-6F49-82B1-228007FE28E8}"/>
                </a:ext>
              </a:extLst>
            </p:cNvPr>
            <p:cNvGrpSpPr/>
            <p:nvPr/>
          </p:nvGrpSpPr>
          <p:grpSpPr>
            <a:xfrm>
              <a:off x="6406300" y="1255022"/>
              <a:ext cx="347332" cy="361032"/>
              <a:chOff x="7912390" y="640593"/>
              <a:chExt cx="347332" cy="361032"/>
            </a:xfrm>
          </p:grpSpPr>
          <p:sp>
            <p:nvSpPr>
              <p:cNvPr id="644" name="椭圆 643">
                <a:extLst>
                  <a:ext uri="{FF2B5EF4-FFF2-40B4-BE49-F238E27FC236}">
                    <a16:creationId xmlns:a16="http://schemas.microsoft.com/office/drawing/2014/main" id="{6A1C561F-027B-0F40-8B20-F937D6B19FC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" name="文本框 644">
                <a:extLst>
                  <a:ext uri="{FF2B5EF4-FFF2-40B4-BE49-F238E27FC236}">
                    <a16:creationId xmlns:a16="http://schemas.microsoft.com/office/drawing/2014/main" id="{3ADF4E2F-80A7-3144-BD1D-A011E3041AC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6" name="组合 645">
              <a:extLst>
                <a:ext uri="{FF2B5EF4-FFF2-40B4-BE49-F238E27FC236}">
                  <a16:creationId xmlns:a16="http://schemas.microsoft.com/office/drawing/2014/main" id="{6668223B-2591-AF4E-98AB-18EBF60F77B3}"/>
                </a:ext>
              </a:extLst>
            </p:cNvPr>
            <p:cNvGrpSpPr/>
            <p:nvPr/>
          </p:nvGrpSpPr>
          <p:grpSpPr>
            <a:xfrm>
              <a:off x="7342927" y="1249246"/>
              <a:ext cx="347332" cy="361032"/>
              <a:chOff x="7912390" y="640593"/>
              <a:chExt cx="347332" cy="361032"/>
            </a:xfrm>
          </p:grpSpPr>
          <p:sp>
            <p:nvSpPr>
              <p:cNvPr id="647" name="椭圆 646">
                <a:extLst>
                  <a:ext uri="{FF2B5EF4-FFF2-40B4-BE49-F238E27FC236}">
                    <a16:creationId xmlns:a16="http://schemas.microsoft.com/office/drawing/2014/main" id="{87A92D8F-B589-6243-B886-AB6E2926C2C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文本框 647">
                <a:extLst>
                  <a:ext uri="{FF2B5EF4-FFF2-40B4-BE49-F238E27FC236}">
                    <a16:creationId xmlns:a16="http://schemas.microsoft.com/office/drawing/2014/main" id="{8BB2658C-19DD-824E-9434-F782433209B1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9" name="组合 648">
              <a:extLst>
                <a:ext uri="{FF2B5EF4-FFF2-40B4-BE49-F238E27FC236}">
                  <a16:creationId xmlns:a16="http://schemas.microsoft.com/office/drawing/2014/main" id="{58E67200-8D15-B04C-9D89-BF9E450FBB8E}"/>
                </a:ext>
              </a:extLst>
            </p:cNvPr>
            <p:cNvGrpSpPr/>
            <p:nvPr/>
          </p:nvGrpSpPr>
          <p:grpSpPr>
            <a:xfrm>
              <a:off x="6878195" y="1253580"/>
              <a:ext cx="347332" cy="361032"/>
              <a:chOff x="7912390" y="640593"/>
              <a:chExt cx="347332" cy="361032"/>
            </a:xfrm>
          </p:grpSpPr>
          <p:sp>
            <p:nvSpPr>
              <p:cNvPr id="650" name="椭圆 649">
                <a:extLst>
                  <a:ext uri="{FF2B5EF4-FFF2-40B4-BE49-F238E27FC236}">
                    <a16:creationId xmlns:a16="http://schemas.microsoft.com/office/drawing/2014/main" id="{DEC4D90A-99CC-7C41-B2A6-8A6888830E5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" name="文本框 650">
                <a:extLst>
                  <a:ext uri="{FF2B5EF4-FFF2-40B4-BE49-F238E27FC236}">
                    <a16:creationId xmlns:a16="http://schemas.microsoft.com/office/drawing/2014/main" id="{3B966675-A5AA-F14C-BD18-10339ED83E7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8C69EEFA-F9BA-BD49-835F-A4D23A0A479F}"/>
              </a:ext>
            </a:extLst>
          </p:cNvPr>
          <p:cNvGrpSpPr/>
          <p:nvPr/>
        </p:nvGrpSpPr>
        <p:grpSpPr>
          <a:xfrm>
            <a:off x="4019081" y="2170289"/>
            <a:ext cx="2990308" cy="1602439"/>
            <a:chOff x="867386" y="2561409"/>
            <a:chExt cx="2990308" cy="1602439"/>
          </a:xfrm>
        </p:grpSpPr>
        <p:cxnSp>
          <p:nvCxnSpPr>
            <p:cNvPr id="652" name="直线连接符 651">
              <a:extLst>
                <a:ext uri="{FF2B5EF4-FFF2-40B4-BE49-F238E27FC236}">
                  <a16:creationId xmlns:a16="http://schemas.microsoft.com/office/drawing/2014/main" id="{E603A775-A943-4249-8502-BDD0D30241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856" y="3261670"/>
              <a:ext cx="339739" cy="5506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线连接符 652">
              <a:extLst>
                <a:ext uri="{FF2B5EF4-FFF2-40B4-BE49-F238E27FC236}">
                  <a16:creationId xmlns:a16="http://schemas.microsoft.com/office/drawing/2014/main" id="{4409283D-3CA8-5147-B05F-EADAC17EF229}"/>
                </a:ext>
              </a:extLst>
            </p:cNvPr>
            <p:cNvCxnSpPr>
              <a:cxnSpLocks/>
              <a:stCxn id="670" idx="2"/>
            </p:cNvCxnSpPr>
            <p:nvPr/>
          </p:nvCxnSpPr>
          <p:spPr>
            <a:xfrm flipH="1" flipV="1">
              <a:off x="3073415" y="3272220"/>
              <a:ext cx="44102" cy="560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线连接符 653">
              <a:extLst>
                <a:ext uri="{FF2B5EF4-FFF2-40B4-BE49-F238E27FC236}">
                  <a16:creationId xmlns:a16="http://schemas.microsoft.com/office/drawing/2014/main" id="{315C9E8F-2AEB-C844-A52A-D04480476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9663" y="3288806"/>
              <a:ext cx="604843" cy="4488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线连接符 654">
              <a:extLst>
                <a:ext uri="{FF2B5EF4-FFF2-40B4-BE49-F238E27FC236}">
                  <a16:creationId xmlns:a16="http://schemas.microsoft.com/office/drawing/2014/main" id="{05EEDE34-DE71-9846-BFD6-590342EB89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5829" y="3282855"/>
              <a:ext cx="338166" cy="4465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线连接符 655">
              <a:extLst>
                <a:ext uri="{FF2B5EF4-FFF2-40B4-BE49-F238E27FC236}">
                  <a16:creationId xmlns:a16="http://schemas.microsoft.com/office/drawing/2014/main" id="{CDE622E7-932F-3841-9E1D-0384BEC23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5700" y="3257536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线连接符 656">
              <a:extLst>
                <a:ext uri="{FF2B5EF4-FFF2-40B4-BE49-F238E27FC236}">
                  <a16:creationId xmlns:a16="http://schemas.microsoft.com/office/drawing/2014/main" id="{F1463395-11E5-2146-9145-2C05D8711B58}"/>
                </a:ext>
              </a:extLst>
            </p:cNvPr>
            <p:cNvCxnSpPr>
              <a:cxnSpLocks/>
            </p:cNvCxnSpPr>
            <p:nvPr/>
          </p:nvCxnSpPr>
          <p:spPr>
            <a:xfrm>
              <a:off x="2190531" y="2722286"/>
              <a:ext cx="890566" cy="535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线连接符 657">
              <a:extLst>
                <a:ext uri="{FF2B5EF4-FFF2-40B4-BE49-F238E27FC236}">
                  <a16:creationId xmlns:a16="http://schemas.microsoft.com/office/drawing/2014/main" id="{B423A6EB-8C50-1144-AFAF-7EFE070FD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61742" y="2723587"/>
              <a:ext cx="836720" cy="540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9" name="组合 658">
              <a:extLst>
                <a:ext uri="{FF2B5EF4-FFF2-40B4-BE49-F238E27FC236}">
                  <a16:creationId xmlns:a16="http://schemas.microsoft.com/office/drawing/2014/main" id="{A2718E91-8D02-4E47-86E6-C0E9C16BBAEA}"/>
                </a:ext>
              </a:extLst>
            </p:cNvPr>
            <p:cNvGrpSpPr/>
            <p:nvPr/>
          </p:nvGrpSpPr>
          <p:grpSpPr>
            <a:xfrm>
              <a:off x="2026377" y="2561409"/>
              <a:ext cx="347332" cy="361032"/>
              <a:chOff x="7912390" y="640593"/>
              <a:chExt cx="347332" cy="361032"/>
            </a:xfrm>
          </p:grpSpPr>
          <p:sp>
            <p:nvSpPr>
              <p:cNvPr id="660" name="椭圆 659">
                <a:extLst>
                  <a:ext uri="{FF2B5EF4-FFF2-40B4-BE49-F238E27FC236}">
                    <a16:creationId xmlns:a16="http://schemas.microsoft.com/office/drawing/2014/main" id="{BF38BE02-402D-5749-9A8D-7454BF802B0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1" name="文本框 660">
                <a:extLst>
                  <a:ext uri="{FF2B5EF4-FFF2-40B4-BE49-F238E27FC236}">
                    <a16:creationId xmlns:a16="http://schemas.microsoft.com/office/drawing/2014/main" id="{6DA1FB47-8959-4543-8569-7045B7490B8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2" name="组合 661">
              <a:extLst>
                <a:ext uri="{FF2B5EF4-FFF2-40B4-BE49-F238E27FC236}">
                  <a16:creationId xmlns:a16="http://schemas.microsoft.com/office/drawing/2014/main" id="{EB4E9A6E-00FD-4B46-98FC-0E98B6E4BB18}"/>
                </a:ext>
              </a:extLst>
            </p:cNvPr>
            <p:cNvGrpSpPr/>
            <p:nvPr/>
          </p:nvGrpSpPr>
          <p:grpSpPr>
            <a:xfrm>
              <a:off x="1181726" y="3068389"/>
              <a:ext cx="347332" cy="361032"/>
              <a:chOff x="7912390" y="640593"/>
              <a:chExt cx="347332" cy="361032"/>
            </a:xfrm>
          </p:grpSpPr>
          <p:sp>
            <p:nvSpPr>
              <p:cNvPr id="663" name="椭圆 662">
                <a:extLst>
                  <a:ext uri="{FF2B5EF4-FFF2-40B4-BE49-F238E27FC236}">
                    <a16:creationId xmlns:a16="http://schemas.microsoft.com/office/drawing/2014/main" id="{1B8AC63C-4C25-C447-A565-666C92B7AE0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4" name="文本框 663">
                <a:extLst>
                  <a:ext uri="{FF2B5EF4-FFF2-40B4-BE49-F238E27FC236}">
                    <a16:creationId xmlns:a16="http://schemas.microsoft.com/office/drawing/2014/main" id="{783380C4-EF85-A94A-BADB-BB027521877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5" name="组合 664">
              <a:extLst>
                <a:ext uri="{FF2B5EF4-FFF2-40B4-BE49-F238E27FC236}">
                  <a16:creationId xmlns:a16="http://schemas.microsoft.com/office/drawing/2014/main" id="{96D3EEAD-DC2A-B742-AC8C-0FD2E8F01A26}"/>
                </a:ext>
              </a:extLst>
            </p:cNvPr>
            <p:cNvGrpSpPr/>
            <p:nvPr/>
          </p:nvGrpSpPr>
          <p:grpSpPr>
            <a:xfrm>
              <a:off x="3510362" y="3555837"/>
              <a:ext cx="347332" cy="361032"/>
              <a:chOff x="7912390" y="640593"/>
              <a:chExt cx="347332" cy="361032"/>
            </a:xfrm>
          </p:grpSpPr>
          <p:sp>
            <p:nvSpPr>
              <p:cNvPr id="666" name="椭圆 665">
                <a:extLst>
                  <a:ext uri="{FF2B5EF4-FFF2-40B4-BE49-F238E27FC236}">
                    <a16:creationId xmlns:a16="http://schemas.microsoft.com/office/drawing/2014/main" id="{094D144B-746A-524D-9F32-B76CAA9FBFD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文本框 666">
                <a:extLst>
                  <a:ext uri="{FF2B5EF4-FFF2-40B4-BE49-F238E27FC236}">
                    <a16:creationId xmlns:a16="http://schemas.microsoft.com/office/drawing/2014/main" id="{5C15CFA8-F8E6-D84B-A596-5C0E4B3C522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8" name="组合 667">
              <a:extLst>
                <a:ext uri="{FF2B5EF4-FFF2-40B4-BE49-F238E27FC236}">
                  <a16:creationId xmlns:a16="http://schemas.microsoft.com/office/drawing/2014/main" id="{101CAA9E-8D57-BA4B-A551-D1EB02FF981D}"/>
                </a:ext>
              </a:extLst>
            </p:cNvPr>
            <p:cNvGrpSpPr/>
            <p:nvPr/>
          </p:nvGrpSpPr>
          <p:grpSpPr>
            <a:xfrm>
              <a:off x="2942270" y="3555837"/>
              <a:ext cx="347332" cy="361032"/>
              <a:chOff x="7912390" y="640593"/>
              <a:chExt cx="347332" cy="361032"/>
            </a:xfrm>
          </p:grpSpPr>
          <p:sp>
            <p:nvSpPr>
              <p:cNvPr id="669" name="椭圆 668">
                <a:extLst>
                  <a:ext uri="{FF2B5EF4-FFF2-40B4-BE49-F238E27FC236}">
                    <a16:creationId xmlns:a16="http://schemas.microsoft.com/office/drawing/2014/main" id="{B56AF6E6-6A53-BA4D-A62C-3F53235E94F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" name="文本框 669">
                <a:extLst>
                  <a:ext uri="{FF2B5EF4-FFF2-40B4-BE49-F238E27FC236}">
                    <a16:creationId xmlns:a16="http://schemas.microsoft.com/office/drawing/2014/main" id="{A142DAFB-B7F3-654E-8DEE-3B5154C809B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1" name="组合 670">
              <a:extLst>
                <a:ext uri="{FF2B5EF4-FFF2-40B4-BE49-F238E27FC236}">
                  <a16:creationId xmlns:a16="http://schemas.microsoft.com/office/drawing/2014/main" id="{BE7CCE0D-F44C-0842-AB50-B1483D078113}"/>
                </a:ext>
              </a:extLst>
            </p:cNvPr>
            <p:cNvGrpSpPr/>
            <p:nvPr/>
          </p:nvGrpSpPr>
          <p:grpSpPr>
            <a:xfrm>
              <a:off x="2671218" y="3081443"/>
              <a:ext cx="754340" cy="348655"/>
              <a:chOff x="3247900" y="4375575"/>
              <a:chExt cx="754340" cy="348655"/>
            </a:xfrm>
          </p:grpSpPr>
          <p:sp>
            <p:nvSpPr>
              <p:cNvPr id="672" name="终止符 671">
                <a:extLst>
                  <a:ext uri="{FF2B5EF4-FFF2-40B4-BE49-F238E27FC236}">
                    <a16:creationId xmlns:a16="http://schemas.microsoft.com/office/drawing/2014/main" id="{F4FF1A3D-CA0B-5344-B915-9B05D2EFBF89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73" name="文本框 672">
                <a:extLst>
                  <a:ext uri="{FF2B5EF4-FFF2-40B4-BE49-F238E27FC236}">
                    <a16:creationId xmlns:a16="http://schemas.microsoft.com/office/drawing/2014/main" id="{E123822B-475F-FD4A-973B-2860C4EA08BD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4" name="文本框 673">
              <a:extLst>
                <a:ext uri="{FF2B5EF4-FFF2-40B4-BE49-F238E27FC236}">
                  <a16:creationId xmlns:a16="http://schemas.microsoft.com/office/drawing/2014/main" id="{2DD271EA-DB91-3F40-BE77-868E1EA01C77}"/>
                </a:ext>
              </a:extLst>
            </p:cNvPr>
            <p:cNvSpPr txBox="1"/>
            <p:nvPr/>
          </p:nvSpPr>
          <p:spPr>
            <a:xfrm>
              <a:off x="1317423" y="3575422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5" name="文本框 674">
              <a:extLst>
                <a:ext uri="{FF2B5EF4-FFF2-40B4-BE49-F238E27FC236}">
                  <a16:creationId xmlns:a16="http://schemas.microsoft.com/office/drawing/2014/main" id="{46EC7172-160A-5F48-9EEC-18DAB2A66A4E}"/>
                </a:ext>
              </a:extLst>
            </p:cNvPr>
            <p:cNvSpPr txBox="1"/>
            <p:nvPr/>
          </p:nvSpPr>
          <p:spPr>
            <a:xfrm>
              <a:off x="1347459" y="3568214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76" name="组合 675">
              <a:extLst>
                <a:ext uri="{FF2B5EF4-FFF2-40B4-BE49-F238E27FC236}">
                  <a16:creationId xmlns:a16="http://schemas.microsoft.com/office/drawing/2014/main" id="{AA1E7337-382E-C147-9B16-7E53CE8E46EA}"/>
                </a:ext>
              </a:extLst>
            </p:cNvPr>
            <p:cNvGrpSpPr/>
            <p:nvPr/>
          </p:nvGrpSpPr>
          <p:grpSpPr>
            <a:xfrm>
              <a:off x="867386" y="3575422"/>
              <a:ext cx="347332" cy="361032"/>
              <a:chOff x="7912390" y="640593"/>
              <a:chExt cx="347332" cy="361032"/>
            </a:xfrm>
          </p:grpSpPr>
          <p:sp>
            <p:nvSpPr>
              <p:cNvPr id="677" name="椭圆 676">
                <a:extLst>
                  <a:ext uri="{FF2B5EF4-FFF2-40B4-BE49-F238E27FC236}">
                    <a16:creationId xmlns:a16="http://schemas.microsoft.com/office/drawing/2014/main" id="{DA86F1E7-852E-4B4D-9695-07EFA124815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8" name="文本框 677">
                <a:extLst>
                  <a:ext uri="{FF2B5EF4-FFF2-40B4-BE49-F238E27FC236}">
                    <a16:creationId xmlns:a16="http://schemas.microsoft.com/office/drawing/2014/main" id="{657D260A-7D7E-124B-97D1-6B2F21F52AE1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9" name="组合 678">
              <a:extLst>
                <a:ext uri="{FF2B5EF4-FFF2-40B4-BE49-F238E27FC236}">
                  <a16:creationId xmlns:a16="http://schemas.microsoft.com/office/drawing/2014/main" id="{39CDBAE0-230F-D54C-BDC2-815446126762}"/>
                </a:ext>
              </a:extLst>
            </p:cNvPr>
            <p:cNvGrpSpPr/>
            <p:nvPr/>
          </p:nvGrpSpPr>
          <p:grpSpPr>
            <a:xfrm>
              <a:off x="2370453" y="3569646"/>
              <a:ext cx="347332" cy="361032"/>
              <a:chOff x="7912390" y="640593"/>
              <a:chExt cx="347332" cy="361032"/>
            </a:xfrm>
          </p:grpSpPr>
          <p:sp>
            <p:nvSpPr>
              <p:cNvPr id="680" name="椭圆 679">
                <a:extLst>
                  <a:ext uri="{FF2B5EF4-FFF2-40B4-BE49-F238E27FC236}">
                    <a16:creationId xmlns:a16="http://schemas.microsoft.com/office/drawing/2014/main" id="{E485CED3-7828-D243-9560-7C559C642B5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1" name="文本框 680">
                <a:extLst>
                  <a:ext uri="{FF2B5EF4-FFF2-40B4-BE49-F238E27FC236}">
                    <a16:creationId xmlns:a16="http://schemas.microsoft.com/office/drawing/2014/main" id="{B7149E34-BF01-B24B-8BFA-12881804C50E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2" name="组合 681">
              <a:extLst>
                <a:ext uri="{FF2B5EF4-FFF2-40B4-BE49-F238E27FC236}">
                  <a16:creationId xmlns:a16="http://schemas.microsoft.com/office/drawing/2014/main" id="{DC425646-1BFE-FB40-8017-B6E8F3A522C1}"/>
                </a:ext>
              </a:extLst>
            </p:cNvPr>
            <p:cNvGrpSpPr/>
            <p:nvPr/>
          </p:nvGrpSpPr>
          <p:grpSpPr>
            <a:xfrm>
              <a:off x="1525397" y="3573980"/>
              <a:ext cx="347332" cy="361032"/>
              <a:chOff x="7912390" y="640593"/>
              <a:chExt cx="347332" cy="361032"/>
            </a:xfrm>
          </p:grpSpPr>
          <p:sp>
            <p:nvSpPr>
              <p:cNvPr id="683" name="椭圆 682">
                <a:extLst>
                  <a:ext uri="{FF2B5EF4-FFF2-40B4-BE49-F238E27FC236}">
                    <a16:creationId xmlns:a16="http://schemas.microsoft.com/office/drawing/2014/main" id="{4556FF74-C153-8740-B9A1-C4B8F882D85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4" name="文本框 683">
                <a:extLst>
                  <a:ext uri="{FF2B5EF4-FFF2-40B4-BE49-F238E27FC236}">
                    <a16:creationId xmlns:a16="http://schemas.microsoft.com/office/drawing/2014/main" id="{1E931F1F-5468-CE43-99DE-98AB93809B3E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5" name="矩形 684">
              <a:extLst>
                <a:ext uri="{FF2B5EF4-FFF2-40B4-BE49-F238E27FC236}">
                  <a16:creationId xmlns:a16="http://schemas.microsoft.com/office/drawing/2014/main" id="{4F499311-87DB-624A-90AB-5EEAFAD50F7D}"/>
                </a:ext>
              </a:extLst>
            </p:cNvPr>
            <p:cNvSpPr/>
            <p:nvPr/>
          </p:nvSpPr>
          <p:spPr>
            <a:xfrm>
              <a:off x="2309800" y="3640628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1AC19EAF-F5A8-6C47-A6E4-EBC2C53B167F}"/>
              </a:ext>
            </a:extLst>
          </p:cNvPr>
          <p:cNvGrpSpPr/>
          <p:nvPr/>
        </p:nvGrpSpPr>
        <p:grpSpPr>
          <a:xfrm>
            <a:off x="4054936" y="2147542"/>
            <a:ext cx="2784248" cy="1375045"/>
            <a:chOff x="4054936" y="2147542"/>
            <a:chExt cx="2784248" cy="1375045"/>
          </a:xfrm>
        </p:grpSpPr>
        <p:cxnSp>
          <p:nvCxnSpPr>
            <p:cNvPr id="686" name="直线连接符 685">
              <a:extLst>
                <a:ext uri="{FF2B5EF4-FFF2-40B4-BE49-F238E27FC236}">
                  <a16:creationId xmlns:a16="http://schemas.microsoft.com/office/drawing/2014/main" id="{77FAD42A-1C7F-A74F-8E44-12641D629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2406" y="2847803"/>
              <a:ext cx="339739" cy="5506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线连接符 686">
              <a:extLst>
                <a:ext uri="{FF2B5EF4-FFF2-40B4-BE49-F238E27FC236}">
                  <a16:creationId xmlns:a16="http://schemas.microsoft.com/office/drawing/2014/main" id="{1455671C-9664-C541-B0EE-65A886C2E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5748" y="2777908"/>
              <a:ext cx="541210" cy="5630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线连接符 687">
              <a:extLst>
                <a:ext uri="{FF2B5EF4-FFF2-40B4-BE49-F238E27FC236}">
                  <a16:creationId xmlns:a16="http://schemas.microsoft.com/office/drawing/2014/main" id="{F568A0E8-0119-A740-B0B5-2390BAFFDC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3379" y="2868988"/>
              <a:ext cx="338166" cy="4465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线连接符 688">
              <a:extLst>
                <a:ext uri="{FF2B5EF4-FFF2-40B4-BE49-F238E27FC236}">
                  <a16:creationId xmlns:a16="http://schemas.microsoft.com/office/drawing/2014/main" id="{4356CEE7-99E4-804D-8E68-8A103E4AC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3250" y="2843669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线连接符 689">
              <a:extLst>
                <a:ext uri="{FF2B5EF4-FFF2-40B4-BE49-F238E27FC236}">
                  <a16:creationId xmlns:a16="http://schemas.microsoft.com/office/drawing/2014/main" id="{4770DBC5-3BDA-7E49-9420-901D91DF1AE1}"/>
                </a:ext>
              </a:extLst>
            </p:cNvPr>
            <p:cNvCxnSpPr>
              <a:cxnSpLocks/>
            </p:cNvCxnSpPr>
            <p:nvPr/>
          </p:nvCxnSpPr>
          <p:spPr>
            <a:xfrm>
              <a:off x="5378081" y="2308419"/>
              <a:ext cx="890566" cy="53505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线连接符 690">
              <a:extLst>
                <a:ext uri="{FF2B5EF4-FFF2-40B4-BE49-F238E27FC236}">
                  <a16:creationId xmlns:a16="http://schemas.microsoft.com/office/drawing/2014/main" id="{0C628A97-4E12-8C44-B0E8-8629940250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49292" y="2309720"/>
              <a:ext cx="836720" cy="54015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2" name="组合 691">
              <a:extLst>
                <a:ext uri="{FF2B5EF4-FFF2-40B4-BE49-F238E27FC236}">
                  <a16:creationId xmlns:a16="http://schemas.microsoft.com/office/drawing/2014/main" id="{8CC441DD-3DC2-4044-AE6A-2DEB70C96B08}"/>
                </a:ext>
              </a:extLst>
            </p:cNvPr>
            <p:cNvGrpSpPr/>
            <p:nvPr/>
          </p:nvGrpSpPr>
          <p:grpSpPr>
            <a:xfrm>
              <a:off x="5213927" y="2147542"/>
              <a:ext cx="347332" cy="361032"/>
              <a:chOff x="7912390" y="640593"/>
              <a:chExt cx="347332" cy="361032"/>
            </a:xfrm>
          </p:grpSpPr>
          <p:sp>
            <p:nvSpPr>
              <p:cNvPr id="693" name="椭圆 692">
                <a:extLst>
                  <a:ext uri="{FF2B5EF4-FFF2-40B4-BE49-F238E27FC236}">
                    <a16:creationId xmlns:a16="http://schemas.microsoft.com/office/drawing/2014/main" id="{11BC3FBC-3F73-6F4B-95E2-75DAD4DB97D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" name="文本框 693">
                <a:extLst>
                  <a:ext uri="{FF2B5EF4-FFF2-40B4-BE49-F238E27FC236}">
                    <a16:creationId xmlns:a16="http://schemas.microsoft.com/office/drawing/2014/main" id="{6F8585CD-52B9-5F45-89F9-41309191D44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5" name="组合 694">
              <a:extLst>
                <a:ext uri="{FF2B5EF4-FFF2-40B4-BE49-F238E27FC236}">
                  <a16:creationId xmlns:a16="http://schemas.microsoft.com/office/drawing/2014/main" id="{75B92B79-6CA7-454A-AD30-EA90C25B1BE4}"/>
                </a:ext>
              </a:extLst>
            </p:cNvPr>
            <p:cNvGrpSpPr/>
            <p:nvPr/>
          </p:nvGrpSpPr>
          <p:grpSpPr>
            <a:xfrm>
              <a:off x="4369276" y="2654522"/>
              <a:ext cx="347332" cy="361032"/>
              <a:chOff x="7912390" y="640593"/>
              <a:chExt cx="347332" cy="361032"/>
            </a:xfrm>
          </p:grpSpPr>
          <p:sp>
            <p:nvSpPr>
              <p:cNvPr id="696" name="椭圆 695">
                <a:extLst>
                  <a:ext uri="{FF2B5EF4-FFF2-40B4-BE49-F238E27FC236}">
                    <a16:creationId xmlns:a16="http://schemas.microsoft.com/office/drawing/2014/main" id="{1F5A76B5-11EA-3A40-83FF-36257001E16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" name="文本框 696">
                <a:extLst>
                  <a:ext uri="{FF2B5EF4-FFF2-40B4-BE49-F238E27FC236}">
                    <a16:creationId xmlns:a16="http://schemas.microsoft.com/office/drawing/2014/main" id="{3FAA2DF2-6ABF-B14C-A9C3-4AF6A32FC56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" name="组合 697">
              <a:extLst>
                <a:ext uri="{FF2B5EF4-FFF2-40B4-BE49-F238E27FC236}">
                  <a16:creationId xmlns:a16="http://schemas.microsoft.com/office/drawing/2014/main" id="{E1495227-BDCA-B745-B72D-4029BD3B9796}"/>
                </a:ext>
              </a:extLst>
            </p:cNvPr>
            <p:cNvGrpSpPr/>
            <p:nvPr/>
          </p:nvGrpSpPr>
          <p:grpSpPr>
            <a:xfrm>
              <a:off x="6491852" y="3141970"/>
              <a:ext cx="347332" cy="361032"/>
              <a:chOff x="7912390" y="640593"/>
              <a:chExt cx="347332" cy="361032"/>
            </a:xfrm>
          </p:grpSpPr>
          <p:sp>
            <p:nvSpPr>
              <p:cNvPr id="699" name="椭圆 698">
                <a:extLst>
                  <a:ext uri="{FF2B5EF4-FFF2-40B4-BE49-F238E27FC236}">
                    <a16:creationId xmlns:a16="http://schemas.microsoft.com/office/drawing/2014/main" id="{C0688F21-6756-CB41-B98B-B2C3006F880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" name="文本框 699">
                <a:extLst>
                  <a:ext uri="{FF2B5EF4-FFF2-40B4-BE49-F238E27FC236}">
                    <a16:creationId xmlns:a16="http://schemas.microsoft.com/office/drawing/2014/main" id="{EED55169-14E7-3847-802E-10A6550F42E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1" name="文本框 700">
              <a:extLst>
                <a:ext uri="{FF2B5EF4-FFF2-40B4-BE49-F238E27FC236}">
                  <a16:creationId xmlns:a16="http://schemas.microsoft.com/office/drawing/2014/main" id="{73D2F799-E8D2-B64A-AC52-7F6599E00AAD}"/>
                </a:ext>
              </a:extLst>
            </p:cNvPr>
            <p:cNvSpPr txBox="1"/>
            <p:nvPr/>
          </p:nvSpPr>
          <p:spPr>
            <a:xfrm>
              <a:off x="4504973" y="3161555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2" name="文本框 701">
              <a:extLst>
                <a:ext uri="{FF2B5EF4-FFF2-40B4-BE49-F238E27FC236}">
                  <a16:creationId xmlns:a16="http://schemas.microsoft.com/office/drawing/2014/main" id="{4A0ED256-C3BA-E643-98C5-55789C13E6D1}"/>
                </a:ext>
              </a:extLst>
            </p:cNvPr>
            <p:cNvSpPr txBox="1"/>
            <p:nvPr/>
          </p:nvSpPr>
          <p:spPr>
            <a:xfrm>
              <a:off x="4535009" y="3154347"/>
              <a:ext cx="676719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03" name="组合 702">
              <a:extLst>
                <a:ext uri="{FF2B5EF4-FFF2-40B4-BE49-F238E27FC236}">
                  <a16:creationId xmlns:a16="http://schemas.microsoft.com/office/drawing/2014/main" id="{D9107198-D1F6-6D47-9841-A1A47DF6335E}"/>
                </a:ext>
              </a:extLst>
            </p:cNvPr>
            <p:cNvGrpSpPr/>
            <p:nvPr/>
          </p:nvGrpSpPr>
          <p:grpSpPr>
            <a:xfrm>
              <a:off x="4054936" y="3161555"/>
              <a:ext cx="347332" cy="361032"/>
              <a:chOff x="7912390" y="640593"/>
              <a:chExt cx="347332" cy="361032"/>
            </a:xfrm>
          </p:grpSpPr>
          <p:sp>
            <p:nvSpPr>
              <p:cNvPr id="704" name="椭圆 703">
                <a:extLst>
                  <a:ext uri="{FF2B5EF4-FFF2-40B4-BE49-F238E27FC236}">
                    <a16:creationId xmlns:a16="http://schemas.microsoft.com/office/drawing/2014/main" id="{1CDA86F8-2E01-1F4E-B2C2-368F804A365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" name="文本框 704">
                <a:extLst>
                  <a:ext uri="{FF2B5EF4-FFF2-40B4-BE49-F238E27FC236}">
                    <a16:creationId xmlns:a16="http://schemas.microsoft.com/office/drawing/2014/main" id="{35909EDD-1D57-7040-A982-C16F4F69546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6" name="组合 705">
              <a:extLst>
                <a:ext uri="{FF2B5EF4-FFF2-40B4-BE49-F238E27FC236}">
                  <a16:creationId xmlns:a16="http://schemas.microsoft.com/office/drawing/2014/main" id="{E9253A34-E096-C441-BB08-C8B81FE8E4CC}"/>
                </a:ext>
              </a:extLst>
            </p:cNvPr>
            <p:cNvGrpSpPr/>
            <p:nvPr/>
          </p:nvGrpSpPr>
          <p:grpSpPr>
            <a:xfrm>
              <a:off x="4712947" y="3160113"/>
              <a:ext cx="347332" cy="361032"/>
              <a:chOff x="7912390" y="640593"/>
              <a:chExt cx="347332" cy="361032"/>
            </a:xfrm>
          </p:grpSpPr>
          <p:sp>
            <p:nvSpPr>
              <p:cNvPr id="707" name="椭圆 706">
                <a:extLst>
                  <a:ext uri="{FF2B5EF4-FFF2-40B4-BE49-F238E27FC236}">
                    <a16:creationId xmlns:a16="http://schemas.microsoft.com/office/drawing/2014/main" id="{52AD5293-5F2E-AC46-A4D9-DD4CCF274C6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" name="文本框 707">
                <a:extLst>
                  <a:ext uri="{FF2B5EF4-FFF2-40B4-BE49-F238E27FC236}">
                    <a16:creationId xmlns:a16="http://schemas.microsoft.com/office/drawing/2014/main" id="{8E9050B0-DE1A-FE49-941F-FC048E1524F1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9" name="组合 708">
              <a:extLst>
                <a:ext uri="{FF2B5EF4-FFF2-40B4-BE49-F238E27FC236}">
                  <a16:creationId xmlns:a16="http://schemas.microsoft.com/office/drawing/2014/main" id="{19AA778E-614C-5D4C-B613-0930F00FAE9E}"/>
                </a:ext>
              </a:extLst>
            </p:cNvPr>
            <p:cNvGrpSpPr/>
            <p:nvPr/>
          </p:nvGrpSpPr>
          <p:grpSpPr>
            <a:xfrm>
              <a:off x="6085732" y="2663053"/>
              <a:ext cx="347332" cy="361032"/>
              <a:chOff x="7912390" y="640593"/>
              <a:chExt cx="347332" cy="361032"/>
            </a:xfrm>
          </p:grpSpPr>
          <p:sp>
            <p:nvSpPr>
              <p:cNvPr id="710" name="椭圆 709">
                <a:extLst>
                  <a:ext uri="{FF2B5EF4-FFF2-40B4-BE49-F238E27FC236}">
                    <a16:creationId xmlns:a16="http://schemas.microsoft.com/office/drawing/2014/main" id="{E657091C-D92B-B241-87E2-31BF71FDC9C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" name="文本框 710">
                <a:extLst>
                  <a:ext uri="{FF2B5EF4-FFF2-40B4-BE49-F238E27FC236}">
                    <a16:creationId xmlns:a16="http://schemas.microsoft.com/office/drawing/2014/main" id="{797F9230-FE9E-9C49-9A91-6658522473F1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" name="组合 711">
              <a:extLst>
                <a:ext uri="{FF2B5EF4-FFF2-40B4-BE49-F238E27FC236}">
                  <a16:creationId xmlns:a16="http://schemas.microsoft.com/office/drawing/2014/main" id="{8A2E95DE-1207-DA4C-829E-1A46198A67B8}"/>
                </a:ext>
              </a:extLst>
            </p:cNvPr>
            <p:cNvGrpSpPr/>
            <p:nvPr/>
          </p:nvGrpSpPr>
          <p:grpSpPr>
            <a:xfrm>
              <a:off x="5232539" y="3161555"/>
              <a:ext cx="754340" cy="348655"/>
              <a:chOff x="3247900" y="4375575"/>
              <a:chExt cx="754340" cy="348655"/>
            </a:xfrm>
          </p:grpSpPr>
          <p:sp>
            <p:nvSpPr>
              <p:cNvPr id="713" name="终止符 712">
                <a:extLst>
                  <a:ext uri="{FF2B5EF4-FFF2-40B4-BE49-F238E27FC236}">
                    <a16:creationId xmlns:a16="http://schemas.microsoft.com/office/drawing/2014/main" id="{4AAF2D89-B3C8-7B40-8C4B-5BC0909C3530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14" name="文本框 713">
                <a:extLst>
                  <a:ext uri="{FF2B5EF4-FFF2-40B4-BE49-F238E27FC236}">
                    <a16:creationId xmlns:a16="http://schemas.microsoft.com/office/drawing/2014/main" id="{A5F69C29-BBA5-6246-AD2C-7A2B0BE32533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CB9D7A77-9C67-844A-8C0C-595055A2C7C3}"/>
              </a:ext>
            </a:extLst>
          </p:cNvPr>
          <p:cNvGrpSpPr/>
          <p:nvPr/>
        </p:nvGrpSpPr>
        <p:grpSpPr>
          <a:xfrm>
            <a:off x="4541756" y="2670747"/>
            <a:ext cx="1691467" cy="835426"/>
            <a:chOff x="2691788" y="5524439"/>
            <a:chExt cx="1691467" cy="835426"/>
          </a:xfrm>
        </p:grpSpPr>
        <p:cxnSp>
          <p:nvCxnSpPr>
            <p:cNvPr id="773" name="直线连接符 772">
              <a:extLst>
                <a:ext uri="{FF2B5EF4-FFF2-40B4-BE49-F238E27FC236}">
                  <a16:creationId xmlns:a16="http://schemas.microsoft.com/office/drawing/2014/main" id="{B8F9CBDE-2DDB-984E-90CB-ED054599EC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8975" y="5715216"/>
              <a:ext cx="120758" cy="56061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线连接符 773">
              <a:extLst>
                <a:ext uri="{FF2B5EF4-FFF2-40B4-BE49-F238E27FC236}">
                  <a16:creationId xmlns:a16="http://schemas.microsoft.com/office/drawing/2014/main" id="{F05AECA1-E4AF-FD4B-A7F4-1711B2A01E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5224" y="5731802"/>
              <a:ext cx="604843" cy="4488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线连接符 774">
              <a:extLst>
                <a:ext uri="{FF2B5EF4-FFF2-40B4-BE49-F238E27FC236}">
                  <a16:creationId xmlns:a16="http://schemas.microsoft.com/office/drawing/2014/main" id="{9B18E1D4-F0F5-AC46-90A5-F012D4AF9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1261" y="5700532"/>
              <a:ext cx="517382" cy="47594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6" name="组合 775">
              <a:extLst>
                <a:ext uri="{FF2B5EF4-FFF2-40B4-BE49-F238E27FC236}">
                  <a16:creationId xmlns:a16="http://schemas.microsoft.com/office/drawing/2014/main" id="{9754B1C4-9DF7-6842-88E4-50293BCA94EF}"/>
                </a:ext>
              </a:extLst>
            </p:cNvPr>
            <p:cNvGrpSpPr/>
            <p:nvPr/>
          </p:nvGrpSpPr>
          <p:grpSpPr>
            <a:xfrm>
              <a:off x="4035923" y="5998833"/>
              <a:ext cx="347332" cy="361032"/>
              <a:chOff x="7912390" y="640593"/>
              <a:chExt cx="347332" cy="361032"/>
            </a:xfrm>
          </p:grpSpPr>
          <p:sp>
            <p:nvSpPr>
              <p:cNvPr id="777" name="椭圆 776">
                <a:extLst>
                  <a:ext uri="{FF2B5EF4-FFF2-40B4-BE49-F238E27FC236}">
                    <a16:creationId xmlns:a16="http://schemas.microsoft.com/office/drawing/2014/main" id="{D02ECA46-630E-214C-8F3C-F2ED99997B7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" name="文本框 777">
                <a:extLst>
                  <a:ext uri="{FF2B5EF4-FFF2-40B4-BE49-F238E27FC236}">
                    <a16:creationId xmlns:a16="http://schemas.microsoft.com/office/drawing/2014/main" id="{6BB23D6A-70CB-DB4B-AA2B-C272F5EF7D21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9" name="组合 778">
              <a:extLst>
                <a:ext uri="{FF2B5EF4-FFF2-40B4-BE49-F238E27FC236}">
                  <a16:creationId xmlns:a16="http://schemas.microsoft.com/office/drawing/2014/main" id="{B7A1885A-2020-A04B-9382-5B9EC7A84FF1}"/>
                </a:ext>
              </a:extLst>
            </p:cNvPr>
            <p:cNvGrpSpPr/>
            <p:nvPr/>
          </p:nvGrpSpPr>
          <p:grpSpPr>
            <a:xfrm>
              <a:off x="3528061" y="5998833"/>
              <a:ext cx="347332" cy="361032"/>
              <a:chOff x="7912390" y="640593"/>
              <a:chExt cx="347332" cy="361032"/>
            </a:xfrm>
          </p:grpSpPr>
          <p:sp>
            <p:nvSpPr>
              <p:cNvPr id="780" name="椭圆 779">
                <a:extLst>
                  <a:ext uri="{FF2B5EF4-FFF2-40B4-BE49-F238E27FC236}">
                    <a16:creationId xmlns:a16="http://schemas.microsoft.com/office/drawing/2014/main" id="{BAFEC861-E65C-4245-8D05-D7280FD3399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" name="文本框 780">
                <a:extLst>
                  <a:ext uri="{FF2B5EF4-FFF2-40B4-BE49-F238E27FC236}">
                    <a16:creationId xmlns:a16="http://schemas.microsoft.com/office/drawing/2014/main" id="{88B8A004-8AEA-8842-8A52-6D8E0FDF3A3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2" name="组合 781">
              <a:extLst>
                <a:ext uri="{FF2B5EF4-FFF2-40B4-BE49-F238E27FC236}">
                  <a16:creationId xmlns:a16="http://schemas.microsoft.com/office/drawing/2014/main" id="{CBEDEE9E-9924-2B46-A876-F3BC654B2BB8}"/>
                </a:ext>
              </a:extLst>
            </p:cNvPr>
            <p:cNvGrpSpPr/>
            <p:nvPr/>
          </p:nvGrpSpPr>
          <p:grpSpPr>
            <a:xfrm>
              <a:off x="3196779" y="5524439"/>
              <a:ext cx="754340" cy="348655"/>
              <a:chOff x="3247900" y="4375575"/>
              <a:chExt cx="754340" cy="348655"/>
            </a:xfrm>
          </p:grpSpPr>
          <p:sp>
            <p:nvSpPr>
              <p:cNvPr id="783" name="终止符 782">
                <a:extLst>
                  <a:ext uri="{FF2B5EF4-FFF2-40B4-BE49-F238E27FC236}">
                    <a16:creationId xmlns:a16="http://schemas.microsoft.com/office/drawing/2014/main" id="{B12BCCA8-C09B-0148-B152-7475A62E3F50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84" name="文本框 783">
                <a:extLst>
                  <a:ext uri="{FF2B5EF4-FFF2-40B4-BE49-F238E27FC236}">
                    <a16:creationId xmlns:a16="http://schemas.microsoft.com/office/drawing/2014/main" id="{8169FF31-4743-0A48-8DAF-8F37587F543D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5" name="组合 784">
              <a:extLst>
                <a:ext uri="{FF2B5EF4-FFF2-40B4-BE49-F238E27FC236}">
                  <a16:creationId xmlns:a16="http://schemas.microsoft.com/office/drawing/2014/main" id="{7883FC87-09BE-E140-9B55-AF1AED3390B3}"/>
                </a:ext>
              </a:extLst>
            </p:cNvPr>
            <p:cNvGrpSpPr/>
            <p:nvPr/>
          </p:nvGrpSpPr>
          <p:grpSpPr>
            <a:xfrm>
              <a:off x="2691788" y="6010118"/>
              <a:ext cx="754340" cy="348655"/>
              <a:chOff x="3247900" y="4375575"/>
              <a:chExt cx="754340" cy="348655"/>
            </a:xfrm>
          </p:grpSpPr>
          <p:sp>
            <p:nvSpPr>
              <p:cNvPr id="786" name="终止符 785">
                <a:extLst>
                  <a:ext uri="{FF2B5EF4-FFF2-40B4-BE49-F238E27FC236}">
                    <a16:creationId xmlns:a16="http://schemas.microsoft.com/office/drawing/2014/main" id="{D8A66ED9-9CE9-1748-BB28-246E0D2E8D69}"/>
                  </a:ext>
                </a:extLst>
              </p:cNvPr>
              <p:cNvSpPr/>
              <p:nvPr/>
            </p:nvSpPr>
            <p:spPr>
              <a:xfrm>
                <a:off x="3247900" y="4387016"/>
                <a:ext cx="754340" cy="337214"/>
              </a:xfrm>
              <a:prstGeom prst="flowChartTerminator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87" name="文本框 786">
                <a:extLst>
                  <a:ext uri="{FF2B5EF4-FFF2-40B4-BE49-F238E27FC236}">
                    <a16:creationId xmlns:a16="http://schemas.microsoft.com/office/drawing/2014/main" id="{1951EDC2-25D4-2F4C-B327-681AA692C87B}"/>
                  </a:ext>
                </a:extLst>
              </p:cNvPr>
              <p:cNvSpPr txBox="1"/>
              <p:nvPr/>
            </p:nvSpPr>
            <p:spPr>
              <a:xfrm>
                <a:off x="3281716" y="4375575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4F3BBB15-BBCA-E84F-B10C-EBA12C6FDB6D}"/>
              </a:ext>
            </a:extLst>
          </p:cNvPr>
          <p:cNvGrpSpPr/>
          <p:nvPr/>
        </p:nvGrpSpPr>
        <p:grpSpPr>
          <a:xfrm>
            <a:off x="4055195" y="2155034"/>
            <a:ext cx="2784248" cy="1666126"/>
            <a:chOff x="4513104" y="4273059"/>
            <a:chExt cx="2784248" cy="1666126"/>
          </a:xfrm>
        </p:grpSpPr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995FFEC1-9546-4647-AE84-2DB4D5FE7AEA}"/>
                </a:ext>
              </a:extLst>
            </p:cNvPr>
            <p:cNvGrpSpPr/>
            <p:nvPr/>
          </p:nvGrpSpPr>
          <p:grpSpPr>
            <a:xfrm>
              <a:off x="4513104" y="4273059"/>
              <a:ext cx="2784248" cy="1375045"/>
              <a:chOff x="4168427" y="2571959"/>
              <a:chExt cx="2784248" cy="1375045"/>
            </a:xfrm>
          </p:grpSpPr>
          <p:cxnSp>
            <p:nvCxnSpPr>
              <p:cNvPr id="715" name="直线连接符 714">
                <a:extLst>
                  <a:ext uri="{FF2B5EF4-FFF2-40B4-BE49-F238E27FC236}">
                    <a16:creationId xmlns:a16="http://schemas.microsoft.com/office/drawing/2014/main" id="{C529016D-FB08-164B-99A1-63E7466780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5897" y="3272220"/>
                <a:ext cx="339739" cy="5506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直线连接符 715">
                <a:extLst>
                  <a:ext uri="{FF2B5EF4-FFF2-40B4-BE49-F238E27FC236}">
                    <a16:creationId xmlns:a16="http://schemas.microsoft.com/office/drawing/2014/main" id="{60FB6950-B255-BB48-BE22-7E553572B9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99239" y="3202325"/>
                <a:ext cx="541210" cy="56300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直线连接符 716">
                <a:extLst>
                  <a:ext uri="{FF2B5EF4-FFF2-40B4-BE49-F238E27FC236}">
                    <a16:creationId xmlns:a16="http://schemas.microsoft.com/office/drawing/2014/main" id="{FD703033-BB01-774F-A0B8-DD4AEAECA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6870" y="3293405"/>
                <a:ext cx="338166" cy="4465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直线连接符 717">
                <a:extLst>
                  <a:ext uri="{FF2B5EF4-FFF2-40B4-BE49-F238E27FC236}">
                    <a16:creationId xmlns:a16="http://schemas.microsoft.com/office/drawing/2014/main" id="{61B566AC-9D4D-6140-8339-7DC59E3D85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6741" y="3268086"/>
                <a:ext cx="517382" cy="47594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直线连接符 718">
                <a:extLst>
                  <a:ext uri="{FF2B5EF4-FFF2-40B4-BE49-F238E27FC236}">
                    <a16:creationId xmlns:a16="http://schemas.microsoft.com/office/drawing/2014/main" id="{C74B149D-2331-AB4A-ABA7-6A9135FA0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1572" y="2732836"/>
                <a:ext cx="890566" cy="53505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直线连接符 719">
                <a:extLst>
                  <a:ext uri="{FF2B5EF4-FFF2-40B4-BE49-F238E27FC236}">
                    <a16:creationId xmlns:a16="http://schemas.microsoft.com/office/drawing/2014/main" id="{A3B497FC-15DA-3D4D-AD6D-38123930A5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62783" y="2734137"/>
                <a:ext cx="836720" cy="54015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1" name="组合 720">
                <a:extLst>
                  <a:ext uri="{FF2B5EF4-FFF2-40B4-BE49-F238E27FC236}">
                    <a16:creationId xmlns:a16="http://schemas.microsoft.com/office/drawing/2014/main" id="{390E18E8-1A1A-6749-B370-8B6535F55C94}"/>
                  </a:ext>
                </a:extLst>
              </p:cNvPr>
              <p:cNvGrpSpPr/>
              <p:nvPr/>
            </p:nvGrpSpPr>
            <p:grpSpPr>
              <a:xfrm>
                <a:off x="5327418" y="2571959"/>
                <a:ext cx="347332" cy="361032"/>
                <a:chOff x="7912390" y="640593"/>
                <a:chExt cx="347332" cy="361032"/>
              </a:xfrm>
            </p:grpSpPr>
            <p:sp>
              <p:nvSpPr>
                <p:cNvPr id="722" name="椭圆 721">
                  <a:extLst>
                    <a:ext uri="{FF2B5EF4-FFF2-40B4-BE49-F238E27FC236}">
                      <a16:creationId xmlns:a16="http://schemas.microsoft.com/office/drawing/2014/main" id="{C2B91BD7-C77E-A34A-B8C0-DAF77E287B9D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3" name="文本框 722">
                  <a:extLst>
                    <a:ext uri="{FF2B5EF4-FFF2-40B4-BE49-F238E27FC236}">
                      <a16:creationId xmlns:a16="http://schemas.microsoft.com/office/drawing/2014/main" id="{A0B49CB6-8F32-E64A-B054-C94BB65E0A66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9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组合 723">
                <a:extLst>
                  <a:ext uri="{FF2B5EF4-FFF2-40B4-BE49-F238E27FC236}">
                    <a16:creationId xmlns:a16="http://schemas.microsoft.com/office/drawing/2014/main" id="{E8519C7B-9447-B04A-9BDE-D9B138678BF0}"/>
                  </a:ext>
                </a:extLst>
              </p:cNvPr>
              <p:cNvGrpSpPr/>
              <p:nvPr/>
            </p:nvGrpSpPr>
            <p:grpSpPr>
              <a:xfrm>
                <a:off x="4482767" y="3078939"/>
                <a:ext cx="347332" cy="361032"/>
                <a:chOff x="7912390" y="640593"/>
                <a:chExt cx="347332" cy="361032"/>
              </a:xfrm>
            </p:grpSpPr>
            <p:sp>
              <p:nvSpPr>
                <p:cNvPr id="725" name="椭圆 724">
                  <a:extLst>
                    <a:ext uri="{FF2B5EF4-FFF2-40B4-BE49-F238E27FC236}">
                      <a16:creationId xmlns:a16="http://schemas.microsoft.com/office/drawing/2014/main" id="{145B17E0-A72E-3B47-921D-D0B58EC53A52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6" name="文本框 725">
                  <a:extLst>
                    <a:ext uri="{FF2B5EF4-FFF2-40B4-BE49-F238E27FC236}">
                      <a16:creationId xmlns:a16="http://schemas.microsoft.com/office/drawing/2014/main" id="{05A9AD19-D464-7B4C-A6C8-6E74F425FD76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7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7" name="组合 726">
                <a:extLst>
                  <a:ext uri="{FF2B5EF4-FFF2-40B4-BE49-F238E27FC236}">
                    <a16:creationId xmlns:a16="http://schemas.microsoft.com/office/drawing/2014/main" id="{61DC98C0-7780-F549-AB36-4D6070FEE2E4}"/>
                  </a:ext>
                </a:extLst>
              </p:cNvPr>
              <p:cNvGrpSpPr/>
              <p:nvPr/>
            </p:nvGrpSpPr>
            <p:grpSpPr>
              <a:xfrm>
                <a:off x="6605343" y="3566387"/>
                <a:ext cx="347332" cy="361032"/>
                <a:chOff x="7912390" y="640593"/>
                <a:chExt cx="347332" cy="361032"/>
              </a:xfrm>
            </p:grpSpPr>
            <p:sp>
              <p:nvSpPr>
                <p:cNvPr id="728" name="椭圆 727">
                  <a:extLst>
                    <a:ext uri="{FF2B5EF4-FFF2-40B4-BE49-F238E27FC236}">
                      <a16:creationId xmlns:a16="http://schemas.microsoft.com/office/drawing/2014/main" id="{5D790A00-349C-8841-A62D-607C790A85A2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9" name="文本框 728">
                  <a:extLst>
                    <a:ext uri="{FF2B5EF4-FFF2-40B4-BE49-F238E27FC236}">
                      <a16:creationId xmlns:a16="http://schemas.microsoft.com/office/drawing/2014/main" id="{FD6B4938-4B0B-E74D-BDB8-D6A2D2B9166E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15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30" name="文本框 729">
                <a:extLst>
                  <a:ext uri="{FF2B5EF4-FFF2-40B4-BE49-F238E27FC236}">
                    <a16:creationId xmlns:a16="http://schemas.microsoft.com/office/drawing/2014/main" id="{D273B869-CA16-2B49-854F-825252CC699D}"/>
                  </a:ext>
                </a:extLst>
              </p:cNvPr>
              <p:cNvSpPr txBox="1"/>
              <p:nvPr/>
            </p:nvSpPr>
            <p:spPr>
              <a:xfrm>
                <a:off x="4618464" y="3585972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" name="文本框 730">
                <a:extLst>
                  <a:ext uri="{FF2B5EF4-FFF2-40B4-BE49-F238E27FC236}">
                    <a16:creationId xmlns:a16="http://schemas.microsoft.com/office/drawing/2014/main" id="{D4BEBE27-C7B4-D44C-8F6D-6E2185FA1999}"/>
                  </a:ext>
                </a:extLst>
              </p:cNvPr>
              <p:cNvSpPr txBox="1"/>
              <p:nvPr/>
            </p:nvSpPr>
            <p:spPr>
              <a:xfrm>
                <a:off x="4648500" y="3578764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2" name="组合 731">
                <a:extLst>
                  <a:ext uri="{FF2B5EF4-FFF2-40B4-BE49-F238E27FC236}">
                    <a16:creationId xmlns:a16="http://schemas.microsoft.com/office/drawing/2014/main" id="{9CD18E9C-B769-D74D-85E5-E29B8B49BA53}"/>
                  </a:ext>
                </a:extLst>
              </p:cNvPr>
              <p:cNvGrpSpPr/>
              <p:nvPr/>
            </p:nvGrpSpPr>
            <p:grpSpPr>
              <a:xfrm>
                <a:off x="4168427" y="3585972"/>
                <a:ext cx="347332" cy="361032"/>
                <a:chOff x="7912390" y="640593"/>
                <a:chExt cx="347332" cy="361032"/>
              </a:xfrm>
            </p:grpSpPr>
            <p:sp>
              <p:nvSpPr>
                <p:cNvPr id="733" name="椭圆 732">
                  <a:extLst>
                    <a:ext uri="{FF2B5EF4-FFF2-40B4-BE49-F238E27FC236}">
                      <a16:creationId xmlns:a16="http://schemas.microsoft.com/office/drawing/2014/main" id="{1BEA79F3-4ECE-D745-93AC-FE3284511AA1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" name="文本框 733">
                  <a:extLst>
                    <a:ext uri="{FF2B5EF4-FFF2-40B4-BE49-F238E27FC236}">
                      <a16:creationId xmlns:a16="http://schemas.microsoft.com/office/drawing/2014/main" id="{1F84A105-597E-974B-9626-B8973D6BDBBF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6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5" name="组合 734">
                <a:extLst>
                  <a:ext uri="{FF2B5EF4-FFF2-40B4-BE49-F238E27FC236}">
                    <a16:creationId xmlns:a16="http://schemas.microsoft.com/office/drawing/2014/main" id="{13BA753B-8B88-784D-9E5F-88F54B796641}"/>
                  </a:ext>
                </a:extLst>
              </p:cNvPr>
              <p:cNvGrpSpPr/>
              <p:nvPr/>
            </p:nvGrpSpPr>
            <p:grpSpPr>
              <a:xfrm>
                <a:off x="4826438" y="3584530"/>
                <a:ext cx="347332" cy="361032"/>
                <a:chOff x="7912390" y="640593"/>
                <a:chExt cx="347332" cy="361032"/>
              </a:xfrm>
            </p:grpSpPr>
            <p:sp>
              <p:nvSpPr>
                <p:cNvPr id="736" name="椭圆 735">
                  <a:extLst>
                    <a:ext uri="{FF2B5EF4-FFF2-40B4-BE49-F238E27FC236}">
                      <a16:creationId xmlns:a16="http://schemas.microsoft.com/office/drawing/2014/main" id="{96F69407-0AD3-E540-8E9E-F8E81D5DF342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文本框 736">
                  <a:extLst>
                    <a:ext uri="{FF2B5EF4-FFF2-40B4-BE49-F238E27FC236}">
                      <a16:creationId xmlns:a16="http://schemas.microsoft.com/office/drawing/2014/main" id="{8E95A016-8775-4448-8315-5F95757EB292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8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8" name="组合 737">
                <a:extLst>
                  <a:ext uri="{FF2B5EF4-FFF2-40B4-BE49-F238E27FC236}">
                    <a16:creationId xmlns:a16="http://schemas.microsoft.com/office/drawing/2014/main" id="{C68C9953-E643-C149-A491-A8F51B60A5E9}"/>
                  </a:ext>
                </a:extLst>
              </p:cNvPr>
              <p:cNvGrpSpPr/>
              <p:nvPr/>
            </p:nvGrpSpPr>
            <p:grpSpPr>
              <a:xfrm>
                <a:off x="6199223" y="3087470"/>
                <a:ext cx="347332" cy="361032"/>
                <a:chOff x="7912390" y="640593"/>
                <a:chExt cx="347332" cy="361032"/>
              </a:xfrm>
            </p:grpSpPr>
            <p:sp>
              <p:nvSpPr>
                <p:cNvPr id="739" name="椭圆 738">
                  <a:extLst>
                    <a:ext uri="{FF2B5EF4-FFF2-40B4-BE49-F238E27FC236}">
                      <a16:creationId xmlns:a16="http://schemas.microsoft.com/office/drawing/2014/main" id="{57BF1FE1-7F53-0147-8D32-481AEA47821D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0" name="文本框 739">
                  <a:extLst>
                    <a:ext uri="{FF2B5EF4-FFF2-40B4-BE49-F238E27FC236}">
                      <a16:creationId xmlns:a16="http://schemas.microsoft.com/office/drawing/2014/main" id="{A4BCDF01-D583-0743-8F68-A4B2A4032525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14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组合 740">
                <a:extLst>
                  <a:ext uri="{FF2B5EF4-FFF2-40B4-BE49-F238E27FC236}">
                    <a16:creationId xmlns:a16="http://schemas.microsoft.com/office/drawing/2014/main" id="{E73F25B0-33DC-EA4E-94AD-04B5682027DE}"/>
                  </a:ext>
                </a:extLst>
              </p:cNvPr>
              <p:cNvGrpSpPr/>
              <p:nvPr/>
            </p:nvGrpSpPr>
            <p:grpSpPr>
              <a:xfrm>
                <a:off x="5346030" y="3585972"/>
                <a:ext cx="754340" cy="348655"/>
                <a:chOff x="3247900" y="4375575"/>
                <a:chExt cx="754340" cy="348655"/>
              </a:xfrm>
            </p:grpSpPr>
            <p:sp>
              <p:nvSpPr>
                <p:cNvPr id="742" name="终止符 741">
                  <a:extLst>
                    <a:ext uri="{FF2B5EF4-FFF2-40B4-BE49-F238E27FC236}">
                      <a16:creationId xmlns:a16="http://schemas.microsoft.com/office/drawing/2014/main" id="{CE5BEA0A-9ABD-2C48-984E-2ADA44894478}"/>
                    </a:ext>
                  </a:extLst>
                </p:cNvPr>
                <p:cNvSpPr/>
                <p:nvPr/>
              </p:nvSpPr>
              <p:spPr>
                <a:xfrm>
                  <a:off x="3247900" y="4387016"/>
                  <a:ext cx="754340" cy="337214"/>
                </a:xfrm>
                <a:prstGeom prst="flowChartTerminator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743" name="文本框 742">
                  <a:extLst>
                    <a:ext uri="{FF2B5EF4-FFF2-40B4-BE49-F238E27FC236}">
                      <a16:creationId xmlns:a16="http://schemas.microsoft.com/office/drawing/2014/main" id="{3469C24B-636E-7E47-8F0D-DAF2A5265002}"/>
                    </a:ext>
                  </a:extLst>
                </p:cNvPr>
                <p:cNvSpPr txBox="1"/>
                <p:nvPr/>
              </p:nvSpPr>
              <p:spPr>
                <a:xfrm>
                  <a:off x="3281716" y="4375575"/>
                  <a:ext cx="676719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12</a:t>
                  </a:r>
                  <a:r>
                    <a:rPr lang="zh-CN" altLang="en-US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   </a:t>
                  </a:r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13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88" name="矩形 787">
              <a:extLst>
                <a:ext uri="{FF2B5EF4-FFF2-40B4-BE49-F238E27FC236}">
                  <a16:creationId xmlns:a16="http://schemas.microsoft.com/office/drawing/2014/main" id="{59FD7D15-C57A-FC4E-8371-C6DC7A0D2E85}"/>
                </a:ext>
              </a:extLst>
            </p:cNvPr>
            <p:cNvSpPr/>
            <p:nvPr/>
          </p:nvSpPr>
          <p:spPr>
            <a:xfrm>
              <a:off x="5686144" y="5415965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9528C2D1-36CF-8C45-94C8-221F12E7D004}"/>
              </a:ext>
            </a:extLst>
          </p:cNvPr>
          <p:cNvGrpSpPr/>
          <p:nvPr/>
        </p:nvGrpSpPr>
        <p:grpSpPr>
          <a:xfrm>
            <a:off x="4324502" y="2154009"/>
            <a:ext cx="2236904" cy="1691241"/>
            <a:chOff x="2550918" y="3965060"/>
            <a:chExt cx="2236904" cy="1691241"/>
          </a:xfrm>
        </p:grpSpPr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E289413C-030B-024A-8B66-AD27D6EB75F7}"/>
                </a:ext>
              </a:extLst>
            </p:cNvPr>
            <p:cNvGrpSpPr/>
            <p:nvPr/>
          </p:nvGrpSpPr>
          <p:grpSpPr>
            <a:xfrm>
              <a:off x="2550918" y="3965060"/>
              <a:ext cx="2236904" cy="1375045"/>
              <a:chOff x="138139" y="5000055"/>
              <a:chExt cx="2236904" cy="1375045"/>
            </a:xfrm>
          </p:grpSpPr>
          <p:cxnSp>
            <p:nvCxnSpPr>
              <p:cNvPr id="744" name="直线连接符 743">
                <a:extLst>
                  <a:ext uri="{FF2B5EF4-FFF2-40B4-BE49-F238E27FC236}">
                    <a16:creationId xmlns:a16="http://schemas.microsoft.com/office/drawing/2014/main" id="{A7F072E2-5939-F545-B832-F613D55BFF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5609" y="5700316"/>
                <a:ext cx="339739" cy="5506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直线连接符 744">
                <a:extLst>
                  <a:ext uri="{FF2B5EF4-FFF2-40B4-BE49-F238E27FC236}">
                    <a16:creationId xmlns:a16="http://schemas.microsoft.com/office/drawing/2014/main" id="{5D2CEDC6-73DE-0842-A1CC-DBAE35DF87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97163" y="5658359"/>
                <a:ext cx="541210" cy="56300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直线连接符 745">
                <a:extLst>
                  <a:ext uri="{FF2B5EF4-FFF2-40B4-BE49-F238E27FC236}">
                    <a16:creationId xmlns:a16="http://schemas.microsoft.com/office/drawing/2014/main" id="{23C97C2F-DF75-974D-B4BF-5613FCC20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6582" y="5721501"/>
                <a:ext cx="338166" cy="44657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直线连接符 746">
                <a:extLst>
                  <a:ext uri="{FF2B5EF4-FFF2-40B4-BE49-F238E27FC236}">
                    <a16:creationId xmlns:a16="http://schemas.microsoft.com/office/drawing/2014/main" id="{4FE68112-F0CD-4B42-97A6-47364AFCF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38798" y="5695982"/>
                <a:ext cx="418440" cy="55262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直线连接符 747">
                <a:extLst>
                  <a:ext uri="{FF2B5EF4-FFF2-40B4-BE49-F238E27FC236}">
                    <a16:creationId xmlns:a16="http://schemas.microsoft.com/office/drawing/2014/main" id="{03FB9E0A-B550-6D41-AC8A-0C6834C47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809" y="5139319"/>
                <a:ext cx="694273" cy="62270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直线连接符 748">
                <a:extLst>
                  <a:ext uri="{FF2B5EF4-FFF2-40B4-BE49-F238E27FC236}">
                    <a16:creationId xmlns:a16="http://schemas.microsoft.com/office/drawing/2014/main" id="{B78C91AD-FA7C-7245-B3FC-5E2308454C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937" y="5139319"/>
                <a:ext cx="724882" cy="64622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0" name="组合 749">
                <a:extLst>
                  <a:ext uri="{FF2B5EF4-FFF2-40B4-BE49-F238E27FC236}">
                    <a16:creationId xmlns:a16="http://schemas.microsoft.com/office/drawing/2014/main" id="{0F7891D2-AEB8-CE45-8BFB-7320966003F3}"/>
                  </a:ext>
                </a:extLst>
              </p:cNvPr>
              <p:cNvGrpSpPr/>
              <p:nvPr/>
            </p:nvGrpSpPr>
            <p:grpSpPr>
              <a:xfrm>
                <a:off x="1033114" y="5000055"/>
                <a:ext cx="347332" cy="361032"/>
                <a:chOff x="7912390" y="640593"/>
                <a:chExt cx="347332" cy="361032"/>
              </a:xfrm>
            </p:grpSpPr>
            <p:sp>
              <p:nvSpPr>
                <p:cNvPr id="751" name="椭圆 750">
                  <a:extLst>
                    <a:ext uri="{FF2B5EF4-FFF2-40B4-BE49-F238E27FC236}">
                      <a16:creationId xmlns:a16="http://schemas.microsoft.com/office/drawing/2014/main" id="{24438B8D-519A-CD47-8E48-610474D05755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  <a:ln w="19050">
                  <a:noFill/>
                </a:ln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2" name="文本框 751">
                  <a:extLst>
                    <a:ext uri="{FF2B5EF4-FFF2-40B4-BE49-F238E27FC236}">
                      <a16:creationId xmlns:a16="http://schemas.microsoft.com/office/drawing/2014/main" id="{455D1D21-CC25-FA4E-B431-5B88246F2BED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9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" name="组合 752">
                <a:extLst>
                  <a:ext uri="{FF2B5EF4-FFF2-40B4-BE49-F238E27FC236}">
                    <a16:creationId xmlns:a16="http://schemas.microsoft.com/office/drawing/2014/main" id="{AF373AF4-5754-854A-AFFA-E48813DE28A2}"/>
                  </a:ext>
                </a:extLst>
              </p:cNvPr>
              <p:cNvGrpSpPr/>
              <p:nvPr/>
            </p:nvGrpSpPr>
            <p:grpSpPr>
              <a:xfrm>
                <a:off x="452479" y="5507035"/>
                <a:ext cx="347332" cy="361032"/>
                <a:chOff x="7912390" y="640593"/>
                <a:chExt cx="347332" cy="361032"/>
              </a:xfrm>
            </p:grpSpPr>
            <p:sp>
              <p:nvSpPr>
                <p:cNvPr id="754" name="椭圆 753">
                  <a:extLst>
                    <a:ext uri="{FF2B5EF4-FFF2-40B4-BE49-F238E27FC236}">
                      <a16:creationId xmlns:a16="http://schemas.microsoft.com/office/drawing/2014/main" id="{701DE984-80A2-EE43-BF34-89812714079E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" name="文本框 754">
                  <a:extLst>
                    <a:ext uri="{FF2B5EF4-FFF2-40B4-BE49-F238E27FC236}">
                      <a16:creationId xmlns:a16="http://schemas.microsoft.com/office/drawing/2014/main" id="{35DD4989-A166-A14C-B437-65BC67E4D2C6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7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6" name="组合 755">
                <a:extLst>
                  <a:ext uri="{FF2B5EF4-FFF2-40B4-BE49-F238E27FC236}">
                    <a16:creationId xmlns:a16="http://schemas.microsoft.com/office/drawing/2014/main" id="{A46DBEB0-3C72-B040-B594-4E7C97C49647}"/>
                  </a:ext>
                </a:extLst>
              </p:cNvPr>
              <p:cNvGrpSpPr/>
              <p:nvPr/>
            </p:nvGrpSpPr>
            <p:grpSpPr>
              <a:xfrm>
                <a:off x="2027711" y="5994483"/>
                <a:ext cx="347332" cy="361032"/>
                <a:chOff x="7912390" y="640593"/>
                <a:chExt cx="347332" cy="361032"/>
              </a:xfrm>
            </p:grpSpPr>
            <p:sp>
              <p:nvSpPr>
                <p:cNvPr id="757" name="椭圆 756">
                  <a:extLst>
                    <a:ext uri="{FF2B5EF4-FFF2-40B4-BE49-F238E27FC236}">
                      <a16:creationId xmlns:a16="http://schemas.microsoft.com/office/drawing/2014/main" id="{F9E74CD4-D31A-184F-9777-FA9C595A43F7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文本框 757">
                  <a:extLst>
                    <a:ext uri="{FF2B5EF4-FFF2-40B4-BE49-F238E27FC236}">
                      <a16:creationId xmlns:a16="http://schemas.microsoft.com/office/drawing/2014/main" id="{A87E4853-54FB-9E41-9047-2C1A3E055328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15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59" name="文本框 758">
                <a:extLst>
                  <a:ext uri="{FF2B5EF4-FFF2-40B4-BE49-F238E27FC236}">
                    <a16:creationId xmlns:a16="http://schemas.microsoft.com/office/drawing/2014/main" id="{A628F4A6-A48F-C643-86FB-E1234F45F9BB}"/>
                  </a:ext>
                </a:extLst>
              </p:cNvPr>
              <p:cNvSpPr txBox="1"/>
              <p:nvPr/>
            </p:nvSpPr>
            <p:spPr>
              <a:xfrm>
                <a:off x="588176" y="6014068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" name="文本框 759">
                <a:extLst>
                  <a:ext uri="{FF2B5EF4-FFF2-40B4-BE49-F238E27FC236}">
                    <a16:creationId xmlns:a16="http://schemas.microsoft.com/office/drawing/2014/main" id="{98BDB02B-414A-F441-BCE6-21B7E655124A}"/>
                  </a:ext>
                </a:extLst>
              </p:cNvPr>
              <p:cNvSpPr txBox="1"/>
              <p:nvPr/>
            </p:nvSpPr>
            <p:spPr>
              <a:xfrm>
                <a:off x="618212" y="6006860"/>
                <a:ext cx="676719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61" name="组合 760">
                <a:extLst>
                  <a:ext uri="{FF2B5EF4-FFF2-40B4-BE49-F238E27FC236}">
                    <a16:creationId xmlns:a16="http://schemas.microsoft.com/office/drawing/2014/main" id="{86406258-FCBE-824E-A0DB-27301F77AA42}"/>
                  </a:ext>
                </a:extLst>
              </p:cNvPr>
              <p:cNvGrpSpPr/>
              <p:nvPr/>
            </p:nvGrpSpPr>
            <p:grpSpPr>
              <a:xfrm>
                <a:off x="138139" y="6014068"/>
                <a:ext cx="347332" cy="361032"/>
                <a:chOff x="7912390" y="640593"/>
                <a:chExt cx="347332" cy="361032"/>
              </a:xfrm>
            </p:grpSpPr>
            <p:sp>
              <p:nvSpPr>
                <p:cNvPr id="762" name="椭圆 761">
                  <a:extLst>
                    <a:ext uri="{FF2B5EF4-FFF2-40B4-BE49-F238E27FC236}">
                      <a16:creationId xmlns:a16="http://schemas.microsoft.com/office/drawing/2014/main" id="{CE21EBE7-EED6-434C-B071-BD7810763D8B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3" name="文本框 762">
                  <a:extLst>
                    <a:ext uri="{FF2B5EF4-FFF2-40B4-BE49-F238E27FC236}">
                      <a16:creationId xmlns:a16="http://schemas.microsoft.com/office/drawing/2014/main" id="{ECE74EA0-4194-AB40-BF74-48B6F921B4C5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6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4" name="组合 763">
                <a:extLst>
                  <a:ext uri="{FF2B5EF4-FFF2-40B4-BE49-F238E27FC236}">
                    <a16:creationId xmlns:a16="http://schemas.microsoft.com/office/drawing/2014/main" id="{52B794D2-1754-734A-88CE-FD13F658D6D1}"/>
                  </a:ext>
                </a:extLst>
              </p:cNvPr>
              <p:cNvGrpSpPr/>
              <p:nvPr/>
            </p:nvGrpSpPr>
            <p:grpSpPr>
              <a:xfrm>
                <a:off x="796150" y="6012626"/>
                <a:ext cx="347332" cy="361032"/>
                <a:chOff x="7912390" y="640593"/>
                <a:chExt cx="347332" cy="361032"/>
              </a:xfrm>
            </p:grpSpPr>
            <p:sp>
              <p:nvSpPr>
                <p:cNvPr id="765" name="椭圆 764">
                  <a:extLst>
                    <a:ext uri="{FF2B5EF4-FFF2-40B4-BE49-F238E27FC236}">
                      <a16:creationId xmlns:a16="http://schemas.microsoft.com/office/drawing/2014/main" id="{0F8A5B6A-FB84-3A4F-BBBF-38B72542DC99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文本框 765">
                  <a:extLst>
                    <a:ext uri="{FF2B5EF4-FFF2-40B4-BE49-F238E27FC236}">
                      <a16:creationId xmlns:a16="http://schemas.microsoft.com/office/drawing/2014/main" id="{37641E39-5AA2-4C41-A1D8-A31DD43D8B1A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8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7" name="组合 766">
                <a:extLst>
                  <a:ext uri="{FF2B5EF4-FFF2-40B4-BE49-F238E27FC236}">
                    <a16:creationId xmlns:a16="http://schemas.microsoft.com/office/drawing/2014/main" id="{4D8750A4-271A-E743-90A3-5C5CEDDF97CE}"/>
                  </a:ext>
                </a:extLst>
              </p:cNvPr>
              <p:cNvGrpSpPr/>
              <p:nvPr/>
            </p:nvGrpSpPr>
            <p:grpSpPr>
              <a:xfrm>
                <a:off x="1647350" y="5515566"/>
                <a:ext cx="347332" cy="361032"/>
                <a:chOff x="7912390" y="640593"/>
                <a:chExt cx="347332" cy="361032"/>
              </a:xfrm>
            </p:grpSpPr>
            <p:sp>
              <p:nvSpPr>
                <p:cNvPr id="768" name="椭圆 767">
                  <a:extLst>
                    <a:ext uri="{FF2B5EF4-FFF2-40B4-BE49-F238E27FC236}">
                      <a16:creationId xmlns:a16="http://schemas.microsoft.com/office/drawing/2014/main" id="{2718F818-C2E7-B242-830B-B46FE3956A28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9" name="文本框 768">
                  <a:extLst>
                    <a:ext uri="{FF2B5EF4-FFF2-40B4-BE49-F238E27FC236}">
                      <a16:creationId xmlns:a16="http://schemas.microsoft.com/office/drawing/2014/main" id="{345015D5-F271-6D4D-841F-FFC19759752A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14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70" name="组合 769">
                <a:extLst>
                  <a:ext uri="{FF2B5EF4-FFF2-40B4-BE49-F238E27FC236}">
                    <a16:creationId xmlns:a16="http://schemas.microsoft.com/office/drawing/2014/main" id="{084979BA-38D2-7046-B6F6-5FFC2D2BF33F}"/>
                  </a:ext>
                </a:extLst>
              </p:cNvPr>
              <p:cNvGrpSpPr/>
              <p:nvPr/>
            </p:nvGrpSpPr>
            <p:grpSpPr>
              <a:xfrm>
                <a:off x="1305926" y="6012911"/>
                <a:ext cx="347332" cy="361032"/>
                <a:chOff x="7912390" y="640593"/>
                <a:chExt cx="347332" cy="361032"/>
              </a:xfrm>
            </p:grpSpPr>
            <p:sp>
              <p:nvSpPr>
                <p:cNvPr id="771" name="椭圆 770">
                  <a:extLst>
                    <a:ext uri="{FF2B5EF4-FFF2-40B4-BE49-F238E27FC236}">
                      <a16:creationId xmlns:a16="http://schemas.microsoft.com/office/drawing/2014/main" id="{2FCC7DFB-7AC2-5743-A902-40590301C835}"/>
                    </a:ext>
                  </a:extLst>
                </p:cNvPr>
                <p:cNvSpPr/>
                <p:nvPr/>
              </p:nvSpPr>
              <p:spPr>
                <a:xfrm>
                  <a:off x="7912390" y="657455"/>
                  <a:ext cx="344170" cy="344170"/>
                </a:xfrm>
                <a:prstGeom prst="ellipse">
                  <a:avLst/>
                </a:pr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endParaRPr lang="zh-CN" sz="105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2" name="文本框 771">
                  <a:extLst>
                    <a:ext uri="{FF2B5EF4-FFF2-40B4-BE49-F238E27FC236}">
                      <a16:creationId xmlns:a16="http://schemas.microsoft.com/office/drawing/2014/main" id="{C260E2F8-912E-514E-BB10-A83B5DC02E33}"/>
                    </a:ext>
                  </a:extLst>
                </p:cNvPr>
                <p:cNvSpPr txBox="1"/>
                <p:nvPr/>
              </p:nvSpPr>
              <p:spPr>
                <a:xfrm>
                  <a:off x="7915552" y="640593"/>
                  <a:ext cx="344170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altLang="zh-CN" b="1" kern="100" baseline="-25000" dirty="0">
                      <a:solidFill>
                        <a:schemeClr val="lt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13</a:t>
                  </a:r>
                  <a:endParaRPr lang="zh-CN" altLang="en-US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89" name="矩形 788">
              <a:extLst>
                <a:ext uri="{FF2B5EF4-FFF2-40B4-BE49-F238E27FC236}">
                  <a16:creationId xmlns:a16="http://schemas.microsoft.com/office/drawing/2014/main" id="{4C7221D6-2E79-DD4E-9168-180A6A7836FF}"/>
                </a:ext>
              </a:extLst>
            </p:cNvPr>
            <p:cNvSpPr/>
            <p:nvPr/>
          </p:nvSpPr>
          <p:spPr>
            <a:xfrm>
              <a:off x="3153159" y="5133081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9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2-3-4</a:t>
            </a:r>
            <a:r>
              <a:rPr kumimoji="1" lang="zh-CN" altLang="en-US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259131651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2-3-4</a:t>
            </a:r>
            <a:r>
              <a:rPr kumimoji="1" lang="zh-CN" altLang="en-US" dirty="0"/>
              <a:t>树的插入</a:t>
            </a:r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EA9F9C8E-E8C1-F948-8B84-9DCD671BF7D6}"/>
              </a:ext>
            </a:extLst>
          </p:cNvPr>
          <p:cNvGrpSpPr/>
          <p:nvPr/>
        </p:nvGrpSpPr>
        <p:grpSpPr>
          <a:xfrm>
            <a:off x="5008440" y="2665171"/>
            <a:ext cx="1087560" cy="896426"/>
            <a:chOff x="5008440" y="2665171"/>
            <a:chExt cx="1087560" cy="896426"/>
          </a:xfrm>
        </p:grpSpPr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625E949B-C4DB-7F48-A070-46090B4B8F91}"/>
                </a:ext>
              </a:extLst>
            </p:cNvPr>
            <p:cNvGrpSpPr/>
            <p:nvPr/>
          </p:nvGrpSpPr>
          <p:grpSpPr>
            <a:xfrm>
              <a:off x="5008440" y="2665171"/>
              <a:ext cx="347332" cy="361032"/>
              <a:chOff x="7912390" y="640593"/>
              <a:chExt cx="347332" cy="361032"/>
            </a:xfrm>
          </p:grpSpPr>
          <p:sp>
            <p:nvSpPr>
              <p:cNvPr id="382" name="椭圆 381">
                <a:extLst>
                  <a:ext uri="{FF2B5EF4-FFF2-40B4-BE49-F238E27FC236}">
                    <a16:creationId xmlns:a16="http://schemas.microsoft.com/office/drawing/2014/main" id="{28A1A0FE-199F-5046-89A4-DDB77A6ED8F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3" name="文本框 382">
                <a:extLst>
                  <a:ext uri="{FF2B5EF4-FFF2-40B4-BE49-F238E27FC236}">
                    <a16:creationId xmlns:a16="http://schemas.microsoft.com/office/drawing/2014/main" id="{B1D8D79E-30C9-6646-BC00-47392D71C6E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4" name="终止符 383">
              <a:extLst>
                <a:ext uri="{FF2B5EF4-FFF2-40B4-BE49-F238E27FC236}">
                  <a16:creationId xmlns:a16="http://schemas.microsoft.com/office/drawing/2014/main" id="{65941E76-B4D5-FB4A-8572-1490C01C368A}"/>
                </a:ext>
              </a:extLst>
            </p:cNvPr>
            <p:cNvSpPr/>
            <p:nvPr/>
          </p:nvSpPr>
          <p:spPr>
            <a:xfrm>
              <a:off x="5041295" y="3200565"/>
              <a:ext cx="1054705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5" name="文本框 384">
              <a:extLst>
                <a:ext uri="{FF2B5EF4-FFF2-40B4-BE49-F238E27FC236}">
                  <a16:creationId xmlns:a16="http://schemas.microsoft.com/office/drawing/2014/main" id="{373D9879-9A0A-7E4A-A6E8-56F2E5343843}"/>
                </a:ext>
              </a:extLst>
            </p:cNvPr>
            <p:cNvSpPr txBox="1"/>
            <p:nvPr/>
          </p:nvSpPr>
          <p:spPr>
            <a:xfrm>
              <a:off x="5041296" y="3208365"/>
              <a:ext cx="105470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6" name="弧 385">
              <a:extLst>
                <a:ext uri="{FF2B5EF4-FFF2-40B4-BE49-F238E27FC236}">
                  <a16:creationId xmlns:a16="http://schemas.microsoft.com/office/drawing/2014/main" id="{88BF6EB8-A4BB-E84A-97FB-2D4002AF083F}"/>
                </a:ext>
              </a:extLst>
            </p:cNvPr>
            <p:cNvSpPr/>
            <p:nvPr/>
          </p:nvSpPr>
          <p:spPr>
            <a:xfrm rot="21448022">
              <a:off x="5199327" y="2921884"/>
              <a:ext cx="400036" cy="344170"/>
            </a:xfrm>
            <a:prstGeom prst="arc">
              <a:avLst>
                <a:gd name="adj1" fmla="val 16200000"/>
                <a:gd name="adj2" fmla="val 816200"/>
              </a:avLst>
            </a:prstGeom>
            <a:ln w="12700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48FD8D64-489A-7849-A6E0-228F6306F4EA}"/>
              </a:ext>
            </a:extLst>
          </p:cNvPr>
          <p:cNvGrpSpPr/>
          <p:nvPr/>
        </p:nvGrpSpPr>
        <p:grpSpPr>
          <a:xfrm>
            <a:off x="4940028" y="2663995"/>
            <a:ext cx="1707323" cy="897602"/>
            <a:chOff x="1700642" y="2366283"/>
            <a:chExt cx="1707323" cy="897602"/>
          </a:xfrm>
        </p:grpSpPr>
        <p:cxnSp>
          <p:nvCxnSpPr>
            <p:cNvPr id="387" name="直线连接符 386">
              <a:extLst>
                <a:ext uri="{FF2B5EF4-FFF2-40B4-BE49-F238E27FC236}">
                  <a16:creationId xmlns:a16="http://schemas.microsoft.com/office/drawing/2014/main" id="{6197A456-3F7D-5244-91A3-2266CF915B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87512" y="2634084"/>
              <a:ext cx="332328" cy="4150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线连接符 387">
              <a:extLst>
                <a:ext uri="{FF2B5EF4-FFF2-40B4-BE49-F238E27FC236}">
                  <a16:creationId xmlns:a16="http://schemas.microsoft.com/office/drawing/2014/main" id="{948DE78C-81D5-F343-8767-9A9F8CF86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0016" y="2625075"/>
              <a:ext cx="503606" cy="4684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9" name="组合 388">
              <a:extLst>
                <a:ext uri="{FF2B5EF4-FFF2-40B4-BE49-F238E27FC236}">
                  <a16:creationId xmlns:a16="http://schemas.microsoft.com/office/drawing/2014/main" id="{D31F815F-23BA-C846-B0A5-3DAE852465E9}"/>
                </a:ext>
              </a:extLst>
            </p:cNvPr>
            <p:cNvGrpSpPr/>
            <p:nvPr/>
          </p:nvGrpSpPr>
          <p:grpSpPr>
            <a:xfrm>
              <a:off x="2319325" y="2408303"/>
              <a:ext cx="347332" cy="361032"/>
              <a:chOff x="7912390" y="640593"/>
              <a:chExt cx="347332" cy="361032"/>
            </a:xfrm>
          </p:grpSpPr>
          <p:sp>
            <p:nvSpPr>
              <p:cNvPr id="390" name="椭圆 389">
                <a:extLst>
                  <a:ext uri="{FF2B5EF4-FFF2-40B4-BE49-F238E27FC236}">
                    <a16:creationId xmlns:a16="http://schemas.microsoft.com/office/drawing/2014/main" id="{83303683-C9FD-F841-BAF8-99F5D9C0C79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1" name="文本框 390">
                <a:extLst>
                  <a:ext uri="{FF2B5EF4-FFF2-40B4-BE49-F238E27FC236}">
                    <a16:creationId xmlns:a16="http://schemas.microsoft.com/office/drawing/2014/main" id="{9B456DAA-BE78-7340-BDB4-AA316DD9903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2" name="终止符 391">
              <a:extLst>
                <a:ext uri="{FF2B5EF4-FFF2-40B4-BE49-F238E27FC236}">
                  <a16:creationId xmlns:a16="http://schemas.microsoft.com/office/drawing/2014/main" id="{C0E1F44E-82DB-EF4C-AD99-74AF1F8D8EF3}"/>
                </a:ext>
              </a:extLst>
            </p:cNvPr>
            <p:cNvSpPr/>
            <p:nvPr/>
          </p:nvSpPr>
          <p:spPr>
            <a:xfrm>
              <a:off x="1700642" y="2902853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3" name="文本框 392">
              <a:extLst>
                <a:ext uri="{FF2B5EF4-FFF2-40B4-BE49-F238E27FC236}">
                  <a16:creationId xmlns:a16="http://schemas.microsoft.com/office/drawing/2014/main" id="{B27CF747-50ED-3147-96AE-FC2DBB7409FC}"/>
                </a:ext>
              </a:extLst>
            </p:cNvPr>
            <p:cNvSpPr txBox="1"/>
            <p:nvPr/>
          </p:nvSpPr>
          <p:spPr>
            <a:xfrm>
              <a:off x="1700642" y="2910653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94" name="弧 393">
              <a:extLst>
                <a:ext uri="{FF2B5EF4-FFF2-40B4-BE49-F238E27FC236}">
                  <a16:creationId xmlns:a16="http://schemas.microsoft.com/office/drawing/2014/main" id="{8030594C-1DD0-2542-9A48-D31C40AE08B6}"/>
                </a:ext>
              </a:extLst>
            </p:cNvPr>
            <p:cNvSpPr/>
            <p:nvPr/>
          </p:nvSpPr>
          <p:spPr>
            <a:xfrm rot="15454858">
              <a:off x="2848770" y="2615501"/>
              <a:ext cx="400036" cy="344170"/>
            </a:xfrm>
            <a:prstGeom prst="arc">
              <a:avLst>
                <a:gd name="adj1" fmla="val 16200000"/>
                <a:gd name="adj2" fmla="val 816200"/>
              </a:avLst>
            </a:prstGeom>
            <a:ln w="127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395" name="组合 394">
              <a:extLst>
                <a:ext uri="{FF2B5EF4-FFF2-40B4-BE49-F238E27FC236}">
                  <a16:creationId xmlns:a16="http://schemas.microsoft.com/office/drawing/2014/main" id="{C410B1B8-5975-104F-9B77-8033F9E1B77A}"/>
                </a:ext>
              </a:extLst>
            </p:cNvPr>
            <p:cNvGrpSpPr/>
            <p:nvPr/>
          </p:nvGrpSpPr>
          <p:grpSpPr>
            <a:xfrm>
              <a:off x="2630201" y="2890477"/>
              <a:ext cx="347332" cy="361032"/>
              <a:chOff x="7912390" y="640593"/>
              <a:chExt cx="347332" cy="361032"/>
            </a:xfrm>
          </p:grpSpPr>
          <p:sp>
            <p:nvSpPr>
              <p:cNvPr id="396" name="椭圆 395">
                <a:extLst>
                  <a:ext uri="{FF2B5EF4-FFF2-40B4-BE49-F238E27FC236}">
                    <a16:creationId xmlns:a16="http://schemas.microsoft.com/office/drawing/2014/main" id="{763BB3BF-6785-5248-B79C-D24C279D405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F80C63AF-24CD-B54B-8B3E-03F47F2A5CB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8" name="组合 397">
              <a:extLst>
                <a:ext uri="{FF2B5EF4-FFF2-40B4-BE49-F238E27FC236}">
                  <a16:creationId xmlns:a16="http://schemas.microsoft.com/office/drawing/2014/main" id="{92A81B38-297B-6749-9A84-8BB43AAEE34B}"/>
                </a:ext>
              </a:extLst>
            </p:cNvPr>
            <p:cNvGrpSpPr/>
            <p:nvPr/>
          </p:nvGrpSpPr>
          <p:grpSpPr>
            <a:xfrm>
              <a:off x="3060633" y="2366283"/>
              <a:ext cx="347332" cy="361032"/>
              <a:chOff x="7912390" y="640593"/>
              <a:chExt cx="347332" cy="361032"/>
            </a:xfrm>
          </p:grpSpPr>
          <p:sp>
            <p:nvSpPr>
              <p:cNvPr id="399" name="椭圆 398">
                <a:extLst>
                  <a:ext uri="{FF2B5EF4-FFF2-40B4-BE49-F238E27FC236}">
                    <a16:creationId xmlns:a16="http://schemas.microsoft.com/office/drawing/2014/main" id="{CD008355-6B93-E141-96B9-FB69316D235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文本框 399">
                <a:extLst>
                  <a:ext uri="{FF2B5EF4-FFF2-40B4-BE49-F238E27FC236}">
                    <a16:creationId xmlns:a16="http://schemas.microsoft.com/office/drawing/2014/main" id="{EF4B1246-A729-DB4D-82B4-EB486507AEC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4978E9F5-BAAC-974B-9DDD-E8670AA5A445}"/>
              </a:ext>
            </a:extLst>
          </p:cNvPr>
          <p:cNvGrpSpPr/>
          <p:nvPr/>
        </p:nvGrpSpPr>
        <p:grpSpPr>
          <a:xfrm>
            <a:off x="4947789" y="2663995"/>
            <a:ext cx="1751285" cy="921369"/>
            <a:chOff x="3469907" y="2367253"/>
            <a:chExt cx="1751285" cy="921369"/>
          </a:xfrm>
        </p:grpSpPr>
        <p:cxnSp>
          <p:nvCxnSpPr>
            <p:cNvPr id="401" name="直线连接符 400">
              <a:extLst>
                <a:ext uri="{FF2B5EF4-FFF2-40B4-BE49-F238E27FC236}">
                  <a16:creationId xmlns:a16="http://schemas.microsoft.com/office/drawing/2014/main" id="{69A4F6C2-FB5A-5F43-B9BA-F3BCB1EC1C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0250" y="2676135"/>
              <a:ext cx="332328" cy="4150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线连接符 401">
              <a:extLst>
                <a:ext uri="{FF2B5EF4-FFF2-40B4-BE49-F238E27FC236}">
                  <a16:creationId xmlns:a16="http://schemas.microsoft.com/office/drawing/2014/main" id="{78219715-4862-4C40-8C1B-0BF77FDE6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388" y="2659814"/>
              <a:ext cx="503606" cy="4684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104118D8-181A-124D-8A6C-82210C95F165}"/>
                </a:ext>
              </a:extLst>
            </p:cNvPr>
            <p:cNvGrpSpPr/>
            <p:nvPr/>
          </p:nvGrpSpPr>
          <p:grpSpPr>
            <a:xfrm>
              <a:off x="4132552" y="2400960"/>
              <a:ext cx="347332" cy="361032"/>
              <a:chOff x="7912390" y="640593"/>
              <a:chExt cx="347332" cy="361032"/>
            </a:xfrm>
          </p:grpSpPr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5626BC38-793D-8245-B9F7-1CC71B7EE9B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文本框 404">
                <a:extLst>
                  <a:ext uri="{FF2B5EF4-FFF2-40B4-BE49-F238E27FC236}">
                    <a16:creationId xmlns:a16="http://schemas.microsoft.com/office/drawing/2014/main" id="{8E92E352-02FB-5B48-BB21-95F35067A36F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06" name="弧 405">
              <a:extLst>
                <a:ext uri="{FF2B5EF4-FFF2-40B4-BE49-F238E27FC236}">
                  <a16:creationId xmlns:a16="http://schemas.microsoft.com/office/drawing/2014/main" id="{C0E20CC7-5696-334E-9F66-C56A2F39CC17}"/>
                </a:ext>
              </a:extLst>
            </p:cNvPr>
            <p:cNvSpPr/>
            <p:nvPr/>
          </p:nvSpPr>
          <p:spPr>
            <a:xfrm rot="15583312">
              <a:off x="4616012" y="2659271"/>
              <a:ext cx="400036" cy="344170"/>
            </a:xfrm>
            <a:prstGeom prst="arc">
              <a:avLst>
                <a:gd name="adj1" fmla="val 16200000"/>
                <a:gd name="adj2" fmla="val 816200"/>
              </a:avLst>
            </a:prstGeom>
            <a:ln w="127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07" name="组合 406">
              <a:extLst>
                <a:ext uri="{FF2B5EF4-FFF2-40B4-BE49-F238E27FC236}">
                  <a16:creationId xmlns:a16="http://schemas.microsoft.com/office/drawing/2014/main" id="{04BCE711-6E86-E241-99B5-70609D2F3DF5}"/>
                </a:ext>
              </a:extLst>
            </p:cNvPr>
            <p:cNvGrpSpPr/>
            <p:nvPr/>
          </p:nvGrpSpPr>
          <p:grpSpPr>
            <a:xfrm>
              <a:off x="4873860" y="2367253"/>
              <a:ext cx="347332" cy="361032"/>
              <a:chOff x="7912390" y="640593"/>
              <a:chExt cx="347332" cy="361032"/>
            </a:xfrm>
          </p:grpSpPr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2F65460A-62AA-6248-BF2A-17F1075A399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6F11034B-1537-3F4C-BB17-06635F2F169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0" name="终止符 409">
              <a:extLst>
                <a:ext uri="{FF2B5EF4-FFF2-40B4-BE49-F238E27FC236}">
                  <a16:creationId xmlns:a16="http://schemas.microsoft.com/office/drawing/2014/main" id="{B13F89A7-7195-824C-AF23-0743F3D086A9}"/>
                </a:ext>
              </a:extLst>
            </p:cNvPr>
            <p:cNvSpPr/>
            <p:nvPr/>
          </p:nvSpPr>
          <p:spPr>
            <a:xfrm>
              <a:off x="3469907" y="2924304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1" name="文本框 410">
              <a:extLst>
                <a:ext uri="{FF2B5EF4-FFF2-40B4-BE49-F238E27FC236}">
                  <a16:creationId xmlns:a16="http://schemas.microsoft.com/office/drawing/2014/main" id="{116A8423-CA4A-A944-AA3B-E1D6BB7E6B63}"/>
                </a:ext>
              </a:extLst>
            </p:cNvPr>
            <p:cNvSpPr txBox="1"/>
            <p:nvPr/>
          </p:nvSpPr>
          <p:spPr>
            <a:xfrm>
              <a:off x="3469907" y="2932104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12" name="终止符 411">
              <a:extLst>
                <a:ext uri="{FF2B5EF4-FFF2-40B4-BE49-F238E27FC236}">
                  <a16:creationId xmlns:a16="http://schemas.microsoft.com/office/drawing/2014/main" id="{231F335F-466A-D343-AB87-051680378E62}"/>
                </a:ext>
              </a:extLst>
            </p:cNvPr>
            <p:cNvSpPr/>
            <p:nvPr/>
          </p:nvSpPr>
          <p:spPr>
            <a:xfrm>
              <a:off x="4350611" y="2927590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3" name="文本框 412">
              <a:extLst>
                <a:ext uri="{FF2B5EF4-FFF2-40B4-BE49-F238E27FC236}">
                  <a16:creationId xmlns:a16="http://schemas.microsoft.com/office/drawing/2014/main" id="{25533FFB-5CA8-5F4A-9834-433E39B9AC56}"/>
                </a:ext>
              </a:extLst>
            </p:cNvPr>
            <p:cNvSpPr txBox="1"/>
            <p:nvPr/>
          </p:nvSpPr>
          <p:spPr>
            <a:xfrm>
              <a:off x="4350611" y="2935390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FF28E43F-8236-0144-8540-137D8DF38765}"/>
              </a:ext>
            </a:extLst>
          </p:cNvPr>
          <p:cNvGrpSpPr/>
          <p:nvPr/>
        </p:nvGrpSpPr>
        <p:grpSpPr>
          <a:xfrm>
            <a:off x="4921749" y="2656195"/>
            <a:ext cx="1962264" cy="925883"/>
            <a:chOff x="5403204" y="2375051"/>
            <a:chExt cx="1962264" cy="925883"/>
          </a:xfrm>
        </p:grpSpPr>
        <p:cxnSp>
          <p:nvCxnSpPr>
            <p:cNvPr id="414" name="直线连接符 413">
              <a:extLst>
                <a:ext uri="{FF2B5EF4-FFF2-40B4-BE49-F238E27FC236}">
                  <a16:creationId xmlns:a16="http://schemas.microsoft.com/office/drawing/2014/main" id="{65F6099E-948E-A847-8BB0-71AB6CC4D1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83912" y="2659478"/>
              <a:ext cx="332328" cy="41506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线连接符 414">
              <a:extLst>
                <a:ext uri="{FF2B5EF4-FFF2-40B4-BE49-F238E27FC236}">
                  <a16:creationId xmlns:a16="http://schemas.microsoft.com/office/drawing/2014/main" id="{3FF09543-2AD6-4547-8F59-26FE96070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3288" y="2642156"/>
              <a:ext cx="503606" cy="4684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8CAE4080-9E1E-FF4C-9547-B44AC7151B68}"/>
                </a:ext>
              </a:extLst>
            </p:cNvPr>
            <p:cNvGrpSpPr/>
            <p:nvPr/>
          </p:nvGrpSpPr>
          <p:grpSpPr>
            <a:xfrm>
              <a:off x="6065849" y="2408759"/>
              <a:ext cx="347332" cy="361032"/>
              <a:chOff x="7912390" y="640593"/>
              <a:chExt cx="347332" cy="361032"/>
            </a:xfrm>
          </p:grpSpPr>
          <p:sp>
            <p:nvSpPr>
              <p:cNvPr id="417" name="椭圆 416">
                <a:extLst>
                  <a:ext uri="{FF2B5EF4-FFF2-40B4-BE49-F238E27FC236}">
                    <a16:creationId xmlns:a16="http://schemas.microsoft.com/office/drawing/2014/main" id="{9FAEB716-6973-B748-9D8D-3AA76AA9646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 w="19050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FFFEA87F-C9FE-3E48-B041-0EA13F12B68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19" name="弧 418">
              <a:extLst>
                <a:ext uri="{FF2B5EF4-FFF2-40B4-BE49-F238E27FC236}">
                  <a16:creationId xmlns:a16="http://schemas.microsoft.com/office/drawing/2014/main" id="{B4A0602D-299D-C940-BF27-E89A0ED4B0F3}"/>
                </a:ext>
              </a:extLst>
            </p:cNvPr>
            <p:cNvSpPr/>
            <p:nvPr/>
          </p:nvSpPr>
          <p:spPr>
            <a:xfrm rot="15583312">
              <a:off x="6599187" y="2667069"/>
              <a:ext cx="400036" cy="344170"/>
            </a:xfrm>
            <a:prstGeom prst="arc">
              <a:avLst>
                <a:gd name="adj1" fmla="val 16200000"/>
                <a:gd name="adj2" fmla="val 816200"/>
              </a:avLst>
            </a:prstGeom>
            <a:ln w="127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3833A4FC-BC48-CB4A-81E8-2855AECB3C4C}"/>
                </a:ext>
              </a:extLst>
            </p:cNvPr>
            <p:cNvGrpSpPr/>
            <p:nvPr/>
          </p:nvGrpSpPr>
          <p:grpSpPr>
            <a:xfrm>
              <a:off x="6807157" y="2375051"/>
              <a:ext cx="347332" cy="361032"/>
              <a:chOff x="7912390" y="640593"/>
              <a:chExt cx="347332" cy="361032"/>
            </a:xfrm>
          </p:grpSpPr>
          <p:sp>
            <p:nvSpPr>
              <p:cNvPr id="421" name="椭圆 420">
                <a:extLst>
                  <a:ext uri="{FF2B5EF4-FFF2-40B4-BE49-F238E27FC236}">
                    <a16:creationId xmlns:a16="http://schemas.microsoft.com/office/drawing/2014/main" id="{7B868BBA-0B07-C943-A701-EFC645D0FD5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400AA229-25E3-6342-8C29-A2ED97397E2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3" name="终止符 422">
              <a:extLst>
                <a:ext uri="{FF2B5EF4-FFF2-40B4-BE49-F238E27FC236}">
                  <a16:creationId xmlns:a16="http://schemas.microsoft.com/office/drawing/2014/main" id="{DA0FA89A-CA5F-9D41-BB1B-F6B3D1293DFE}"/>
                </a:ext>
              </a:extLst>
            </p:cNvPr>
            <p:cNvSpPr/>
            <p:nvPr/>
          </p:nvSpPr>
          <p:spPr>
            <a:xfrm>
              <a:off x="5403204" y="2932102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4" name="文本框 423">
              <a:extLst>
                <a:ext uri="{FF2B5EF4-FFF2-40B4-BE49-F238E27FC236}">
                  <a16:creationId xmlns:a16="http://schemas.microsoft.com/office/drawing/2014/main" id="{D1D1208E-415E-944D-9BDD-97BAB1A06FEA}"/>
                </a:ext>
              </a:extLst>
            </p:cNvPr>
            <p:cNvSpPr txBox="1"/>
            <p:nvPr/>
          </p:nvSpPr>
          <p:spPr>
            <a:xfrm>
              <a:off x="5403204" y="2939902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25" name="终止符 424">
              <a:extLst>
                <a:ext uri="{FF2B5EF4-FFF2-40B4-BE49-F238E27FC236}">
                  <a16:creationId xmlns:a16="http://schemas.microsoft.com/office/drawing/2014/main" id="{B319B238-31C0-EE48-9DC1-8CEFC8A8FE43}"/>
                </a:ext>
              </a:extLst>
            </p:cNvPr>
            <p:cNvSpPr/>
            <p:nvPr/>
          </p:nvSpPr>
          <p:spPr>
            <a:xfrm>
              <a:off x="6310763" y="2939902"/>
              <a:ext cx="1054705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6" name="文本框 425">
              <a:extLst>
                <a:ext uri="{FF2B5EF4-FFF2-40B4-BE49-F238E27FC236}">
                  <a16:creationId xmlns:a16="http://schemas.microsoft.com/office/drawing/2014/main" id="{8B72765D-52E2-3045-AB19-DE89D79F72A5}"/>
                </a:ext>
              </a:extLst>
            </p:cNvPr>
            <p:cNvSpPr txBox="1"/>
            <p:nvPr/>
          </p:nvSpPr>
          <p:spPr>
            <a:xfrm>
              <a:off x="6310764" y="2947702"/>
              <a:ext cx="105470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5B0EACB8-148D-8344-A708-B656053087AB}"/>
              </a:ext>
            </a:extLst>
          </p:cNvPr>
          <p:cNvGrpSpPr/>
          <p:nvPr/>
        </p:nvGrpSpPr>
        <p:grpSpPr>
          <a:xfrm>
            <a:off x="4708893" y="2667892"/>
            <a:ext cx="2387975" cy="920412"/>
            <a:chOff x="189127" y="4581967"/>
            <a:chExt cx="2387975" cy="920412"/>
          </a:xfrm>
        </p:grpSpPr>
        <p:cxnSp>
          <p:nvCxnSpPr>
            <p:cNvPr id="427" name="直线连接符 426">
              <a:extLst>
                <a:ext uri="{FF2B5EF4-FFF2-40B4-BE49-F238E27FC236}">
                  <a16:creationId xmlns:a16="http://schemas.microsoft.com/office/drawing/2014/main" id="{079EDC0C-F3C0-214B-8E5C-F322804323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8044" y="4816823"/>
              <a:ext cx="871840" cy="4399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线连接符 427">
              <a:extLst>
                <a:ext uri="{FF2B5EF4-FFF2-40B4-BE49-F238E27FC236}">
                  <a16:creationId xmlns:a16="http://schemas.microsoft.com/office/drawing/2014/main" id="{425691F0-C8F3-C343-BCB1-4B08882C315A}"/>
                </a:ext>
              </a:extLst>
            </p:cNvPr>
            <p:cNvCxnSpPr>
              <a:cxnSpLocks/>
              <a:endCxn id="437" idx="2"/>
            </p:cNvCxnSpPr>
            <p:nvPr/>
          </p:nvCxnSpPr>
          <p:spPr>
            <a:xfrm flipH="1" flipV="1">
              <a:off x="1420697" y="4891766"/>
              <a:ext cx="145166" cy="4081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线连接符 428">
              <a:extLst>
                <a:ext uri="{FF2B5EF4-FFF2-40B4-BE49-F238E27FC236}">
                  <a16:creationId xmlns:a16="http://schemas.microsoft.com/office/drawing/2014/main" id="{538487C9-CD19-9545-A74A-A522D5D45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039" y="4875818"/>
              <a:ext cx="503606" cy="4684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文本框 429">
              <a:extLst>
                <a:ext uri="{FF2B5EF4-FFF2-40B4-BE49-F238E27FC236}">
                  <a16:creationId xmlns:a16="http://schemas.microsoft.com/office/drawing/2014/main" id="{6DA21D7D-E763-D04C-BA22-91F068DA68FD}"/>
                </a:ext>
              </a:extLst>
            </p:cNvPr>
            <p:cNvSpPr txBox="1"/>
            <p:nvPr/>
          </p:nvSpPr>
          <p:spPr>
            <a:xfrm>
              <a:off x="1235564" y="4659046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1" name="组合 430">
              <a:extLst>
                <a:ext uri="{FF2B5EF4-FFF2-40B4-BE49-F238E27FC236}">
                  <a16:creationId xmlns:a16="http://schemas.microsoft.com/office/drawing/2014/main" id="{7144CFAE-51D5-A24B-9B66-FBA39C6ABC72}"/>
                </a:ext>
              </a:extLst>
            </p:cNvPr>
            <p:cNvGrpSpPr/>
            <p:nvPr/>
          </p:nvGrpSpPr>
          <p:grpSpPr>
            <a:xfrm>
              <a:off x="189127" y="4581967"/>
              <a:ext cx="347332" cy="361032"/>
              <a:chOff x="7912390" y="640593"/>
              <a:chExt cx="347332" cy="361032"/>
            </a:xfrm>
          </p:grpSpPr>
          <p:sp>
            <p:nvSpPr>
              <p:cNvPr id="432" name="椭圆 431">
                <a:extLst>
                  <a:ext uri="{FF2B5EF4-FFF2-40B4-BE49-F238E27FC236}">
                    <a16:creationId xmlns:a16="http://schemas.microsoft.com/office/drawing/2014/main" id="{B369887F-E64A-AE43-B441-057808BC702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3" name="文本框 432">
                <a:extLst>
                  <a:ext uri="{FF2B5EF4-FFF2-40B4-BE49-F238E27FC236}">
                    <a16:creationId xmlns:a16="http://schemas.microsoft.com/office/drawing/2014/main" id="{34A20D7B-47EF-214A-BE59-CAD76AE54F6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4" name="终止符 433">
              <a:extLst>
                <a:ext uri="{FF2B5EF4-FFF2-40B4-BE49-F238E27FC236}">
                  <a16:creationId xmlns:a16="http://schemas.microsoft.com/office/drawing/2014/main" id="{8C78F253-C12C-4B4C-903C-39B63F867BA5}"/>
                </a:ext>
              </a:extLst>
            </p:cNvPr>
            <p:cNvSpPr/>
            <p:nvPr/>
          </p:nvSpPr>
          <p:spPr>
            <a:xfrm>
              <a:off x="402703" y="5140825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5" name="文本框 434">
              <a:extLst>
                <a:ext uri="{FF2B5EF4-FFF2-40B4-BE49-F238E27FC236}">
                  <a16:creationId xmlns:a16="http://schemas.microsoft.com/office/drawing/2014/main" id="{8DF9F9A2-64E3-5748-8819-4104289F000E}"/>
                </a:ext>
              </a:extLst>
            </p:cNvPr>
            <p:cNvSpPr txBox="1"/>
            <p:nvPr/>
          </p:nvSpPr>
          <p:spPr>
            <a:xfrm>
              <a:off x="402703" y="5148625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36" name="终止符 435">
              <a:extLst>
                <a:ext uri="{FF2B5EF4-FFF2-40B4-BE49-F238E27FC236}">
                  <a16:creationId xmlns:a16="http://schemas.microsoft.com/office/drawing/2014/main" id="{7FC3C030-90EE-544B-AF7E-B10423F31FAE}"/>
                </a:ext>
              </a:extLst>
            </p:cNvPr>
            <p:cNvSpPr/>
            <p:nvPr/>
          </p:nvSpPr>
          <p:spPr>
            <a:xfrm>
              <a:off x="1043643" y="4606967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7" name="文本框 436">
              <a:extLst>
                <a:ext uri="{FF2B5EF4-FFF2-40B4-BE49-F238E27FC236}">
                  <a16:creationId xmlns:a16="http://schemas.microsoft.com/office/drawing/2014/main" id="{ED404C68-52B9-F24A-BD64-D81AB55E6999}"/>
                </a:ext>
              </a:extLst>
            </p:cNvPr>
            <p:cNvSpPr txBox="1"/>
            <p:nvPr/>
          </p:nvSpPr>
          <p:spPr>
            <a:xfrm>
              <a:off x="1034851" y="4614767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38" name="终止符 437">
              <a:extLst>
                <a:ext uri="{FF2B5EF4-FFF2-40B4-BE49-F238E27FC236}">
                  <a16:creationId xmlns:a16="http://schemas.microsoft.com/office/drawing/2014/main" id="{CC71E268-C2F3-4346-9B17-58C61269B012}"/>
                </a:ext>
              </a:extLst>
            </p:cNvPr>
            <p:cNvSpPr/>
            <p:nvPr/>
          </p:nvSpPr>
          <p:spPr>
            <a:xfrm>
              <a:off x="1312237" y="5141347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9" name="文本框 438">
              <a:extLst>
                <a:ext uri="{FF2B5EF4-FFF2-40B4-BE49-F238E27FC236}">
                  <a16:creationId xmlns:a16="http://schemas.microsoft.com/office/drawing/2014/main" id="{038AD1BA-7DBB-D04A-9EA2-47E38E961DD8}"/>
                </a:ext>
              </a:extLst>
            </p:cNvPr>
            <p:cNvSpPr txBox="1"/>
            <p:nvPr/>
          </p:nvSpPr>
          <p:spPr>
            <a:xfrm>
              <a:off x="1312237" y="5149147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40" name="组合 439">
              <a:extLst>
                <a:ext uri="{FF2B5EF4-FFF2-40B4-BE49-F238E27FC236}">
                  <a16:creationId xmlns:a16="http://schemas.microsoft.com/office/drawing/2014/main" id="{A9F22188-8C49-C54A-81EC-61C3D6E9BA8B}"/>
                </a:ext>
              </a:extLst>
            </p:cNvPr>
            <p:cNvGrpSpPr/>
            <p:nvPr/>
          </p:nvGrpSpPr>
          <p:grpSpPr>
            <a:xfrm>
              <a:off x="2229770" y="5137657"/>
              <a:ext cx="347332" cy="361032"/>
              <a:chOff x="7912390" y="640593"/>
              <a:chExt cx="347332" cy="361032"/>
            </a:xfrm>
          </p:grpSpPr>
          <p:sp>
            <p:nvSpPr>
              <p:cNvPr id="441" name="椭圆 440">
                <a:extLst>
                  <a:ext uri="{FF2B5EF4-FFF2-40B4-BE49-F238E27FC236}">
                    <a16:creationId xmlns:a16="http://schemas.microsoft.com/office/drawing/2014/main" id="{C45A51A6-F8F6-694B-AFFE-2835A0027301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2" name="文本框 441">
                <a:extLst>
                  <a:ext uri="{FF2B5EF4-FFF2-40B4-BE49-F238E27FC236}">
                    <a16:creationId xmlns:a16="http://schemas.microsoft.com/office/drawing/2014/main" id="{64407BFE-D8B5-E542-B51C-644BF45DCAB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3" name="弧 442">
              <a:extLst>
                <a:ext uri="{FF2B5EF4-FFF2-40B4-BE49-F238E27FC236}">
                  <a16:creationId xmlns:a16="http://schemas.microsoft.com/office/drawing/2014/main" id="{A9465BC1-B520-ED40-BEF1-F96E599D5A9C}"/>
                </a:ext>
              </a:extLst>
            </p:cNvPr>
            <p:cNvSpPr/>
            <p:nvPr/>
          </p:nvSpPr>
          <p:spPr>
            <a:xfrm rot="21448022">
              <a:off x="353491" y="4826539"/>
              <a:ext cx="400036" cy="344170"/>
            </a:xfrm>
            <a:prstGeom prst="arc">
              <a:avLst>
                <a:gd name="adj1" fmla="val 16200000"/>
                <a:gd name="adj2" fmla="val 816200"/>
              </a:avLst>
            </a:prstGeom>
            <a:ln w="12700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91" name="组合 190">
            <a:extLst>
              <a:ext uri="{FF2B5EF4-FFF2-40B4-BE49-F238E27FC236}">
                <a16:creationId xmlns:a16="http://schemas.microsoft.com/office/drawing/2014/main" id="{81B7D1B7-5DC6-CF47-8093-5421D9493F86}"/>
              </a:ext>
            </a:extLst>
          </p:cNvPr>
          <p:cNvGrpSpPr/>
          <p:nvPr/>
        </p:nvGrpSpPr>
        <p:grpSpPr>
          <a:xfrm>
            <a:off x="4748019" y="2275865"/>
            <a:ext cx="2497298" cy="1310674"/>
            <a:chOff x="4748019" y="2275865"/>
            <a:chExt cx="2497298" cy="1310674"/>
          </a:xfrm>
        </p:grpSpPr>
        <p:cxnSp>
          <p:nvCxnSpPr>
            <p:cNvPr id="444" name="直线连接符 443">
              <a:extLst>
                <a:ext uri="{FF2B5EF4-FFF2-40B4-BE49-F238E27FC236}">
                  <a16:creationId xmlns:a16="http://schemas.microsoft.com/office/drawing/2014/main" id="{9EDA0133-5A66-7C4B-9A1D-CB3B08F6D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6259" y="2900983"/>
              <a:ext cx="871840" cy="4399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线连接符 444">
              <a:extLst>
                <a:ext uri="{FF2B5EF4-FFF2-40B4-BE49-F238E27FC236}">
                  <a16:creationId xmlns:a16="http://schemas.microsoft.com/office/drawing/2014/main" id="{4D094D38-855E-6642-A084-4B2E1E218B20}"/>
                </a:ext>
              </a:extLst>
            </p:cNvPr>
            <p:cNvCxnSpPr>
              <a:cxnSpLocks/>
              <a:endCxn id="452" idx="2"/>
            </p:cNvCxnSpPr>
            <p:nvPr/>
          </p:nvCxnSpPr>
          <p:spPr>
            <a:xfrm flipH="1" flipV="1">
              <a:off x="6088912" y="2975926"/>
              <a:ext cx="145166" cy="4081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线连接符 445">
              <a:extLst>
                <a:ext uri="{FF2B5EF4-FFF2-40B4-BE49-F238E27FC236}">
                  <a16:creationId xmlns:a16="http://schemas.microsoft.com/office/drawing/2014/main" id="{8E07E4DC-7BDF-9C46-AF7F-AFEB9B9E7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4254" y="2959978"/>
              <a:ext cx="503606" cy="4684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文本框 446">
              <a:extLst>
                <a:ext uri="{FF2B5EF4-FFF2-40B4-BE49-F238E27FC236}">
                  <a16:creationId xmlns:a16="http://schemas.microsoft.com/office/drawing/2014/main" id="{95B8B52B-80DA-D840-BA78-CED221CCC2A0}"/>
                </a:ext>
              </a:extLst>
            </p:cNvPr>
            <p:cNvSpPr txBox="1"/>
            <p:nvPr/>
          </p:nvSpPr>
          <p:spPr>
            <a:xfrm>
              <a:off x="5903779" y="2743206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8" name="组合 447">
              <a:extLst>
                <a:ext uri="{FF2B5EF4-FFF2-40B4-BE49-F238E27FC236}">
                  <a16:creationId xmlns:a16="http://schemas.microsoft.com/office/drawing/2014/main" id="{FDCDB2AD-D197-7045-BA45-E8B651007B2C}"/>
                </a:ext>
              </a:extLst>
            </p:cNvPr>
            <p:cNvGrpSpPr/>
            <p:nvPr/>
          </p:nvGrpSpPr>
          <p:grpSpPr>
            <a:xfrm>
              <a:off x="5220588" y="2275865"/>
              <a:ext cx="347332" cy="361032"/>
              <a:chOff x="7912390" y="640593"/>
              <a:chExt cx="347332" cy="361032"/>
            </a:xfrm>
          </p:grpSpPr>
          <p:sp>
            <p:nvSpPr>
              <p:cNvPr id="449" name="椭圆 448">
                <a:extLst>
                  <a:ext uri="{FF2B5EF4-FFF2-40B4-BE49-F238E27FC236}">
                    <a16:creationId xmlns:a16="http://schemas.microsoft.com/office/drawing/2014/main" id="{971DFBC0-DDB1-334B-A1A7-888B9DD62C2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76475456-9190-824F-8E84-F7E43F0A5E32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1" name="终止符 450">
              <a:extLst>
                <a:ext uri="{FF2B5EF4-FFF2-40B4-BE49-F238E27FC236}">
                  <a16:creationId xmlns:a16="http://schemas.microsoft.com/office/drawing/2014/main" id="{BB5C2BDA-FA63-9043-A5B0-27A2D77E37DC}"/>
                </a:ext>
              </a:extLst>
            </p:cNvPr>
            <p:cNvSpPr/>
            <p:nvPr/>
          </p:nvSpPr>
          <p:spPr>
            <a:xfrm>
              <a:off x="5711858" y="2691127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2" name="文本框 451">
              <a:extLst>
                <a:ext uri="{FF2B5EF4-FFF2-40B4-BE49-F238E27FC236}">
                  <a16:creationId xmlns:a16="http://schemas.microsoft.com/office/drawing/2014/main" id="{C4BE8E5C-1654-A04D-81BA-E7801782FBC4}"/>
                </a:ext>
              </a:extLst>
            </p:cNvPr>
            <p:cNvSpPr txBox="1"/>
            <p:nvPr/>
          </p:nvSpPr>
          <p:spPr>
            <a:xfrm>
              <a:off x="5703066" y="2698927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53" name="终止符 452">
              <a:extLst>
                <a:ext uri="{FF2B5EF4-FFF2-40B4-BE49-F238E27FC236}">
                  <a16:creationId xmlns:a16="http://schemas.microsoft.com/office/drawing/2014/main" id="{A26144FE-BA16-4A43-BB9C-74703E724339}"/>
                </a:ext>
              </a:extLst>
            </p:cNvPr>
            <p:cNvSpPr/>
            <p:nvPr/>
          </p:nvSpPr>
          <p:spPr>
            <a:xfrm>
              <a:off x="5980452" y="3225507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4" name="文本框 453">
              <a:extLst>
                <a:ext uri="{FF2B5EF4-FFF2-40B4-BE49-F238E27FC236}">
                  <a16:creationId xmlns:a16="http://schemas.microsoft.com/office/drawing/2014/main" id="{A79AC680-23ED-9F44-948C-EE4B6E61351F}"/>
                </a:ext>
              </a:extLst>
            </p:cNvPr>
            <p:cNvSpPr txBox="1"/>
            <p:nvPr/>
          </p:nvSpPr>
          <p:spPr>
            <a:xfrm>
              <a:off x="5980452" y="3233307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55" name="组合 454">
              <a:extLst>
                <a:ext uri="{FF2B5EF4-FFF2-40B4-BE49-F238E27FC236}">
                  <a16:creationId xmlns:a16="http://schemas.microsoft.com/office/drawing/2014/main" id="{2B021821-F034-9346-B5BB-5AC622ED350A}"/>
                </a:ext>
              </a:extLst>
            </p:cNvPr>
            <p:cNvGrpSpPr/>
            <p:nvPr/>
          </p:nvGrpSpPr>
          <p:grpSpPr>
            <a:xfrm>
              <a:off x="6897985" y="3221817"/>
              <a:ext cx="347332" cy="361032"/>
              <a:chOff x="7912390" y="640593"/>
              <a:chExt cx="347332" cy="361032"/>
            </a:xfrm>
          </p:grpSpPr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4F44432E-7F79-3B48-82D4-177FB02E9CC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7" name="文本框 456">
                <a:extLst>
                  <a:ext uri="{FF2B5EF4-FFF2-40B4-BE49-F238E27FC236}">
                    <a16:creationId xmlns:a16="http://schemas.microsoft.com/office/drawing/2014/main" id="{01C8BFB6-A711-C345-BA1C-9D7644C18C6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8" name="弧 457">
              <a:extLst>
                <a:ext uri="{FF2B5EF4-FFF2-40B4-BE49-F238E27FC236}">
                  <a16:creationId xmlns:a16="http://schemas.microsoft.com/office/drawing/2014/main" id="{72C047CB-0425-364C-8C2A-CD790DE54759}"/>
                </a:ext>
              </a:extLst>
            </p:cNvPr>
            <p:cNvSpPr/>
            <p:nvPr/>
          </p:nvSpPr>
          <p:spPr>
            <a:xfrm rot="21448022">
              <a:off x="5384952" y="2520437"/>
              <a:ext cx="400036" cy="344170"/>
            </a:xfrm>
            <a:prstGeom prst="arc">
              <a:avLst>
                <a:gd name="adj1" fmla="val 16200000"/>
                <a:gd name="adj2" fmla="val 816200"/>
              </a:avLst>
            </a:prstGeom>
            <a:ln w="12700"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9" name="终止符 458">
              <a:extLst>
                <a:ext uri="{FF2B5EF4-FFF2-40B4-BE49-F238E27FC236}">
                  <a16:creationId xmlns:a16="http://schemas.microsoft.com/office/drawing/2014/main" id="{DB73AADB-4276-E747-98EA-6B11A3109375}"/>
                </a:ext>
              </a:extLst>
            </p:cNvPr>
            <p:cNvSpPr/>
            <p:nvPr/>
          </p:nvSpPr>
          <p:spPr>
            <a:xfrm>
              <a:off x="4748019" y="3221817"/>
              <a:ext cx="1054705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0" name="文本框 459">
              <a:extLst>
                <a:ext uri="{FF2B5EF4-FFF2-40B4-BE49-F238E27FC236}">
                  <a16:creationId xmlns:a16="http://schemas.microsoft.com/office/drawing/2014/main" id="{1C2D4062-1D1F-CB48-A57E-9A72393A6CAD}"/>
                </a:ext>
              </a:extLst>
            </p:cNvPr>
            <p:cNvSpPr txBox="1"/>
            <p:nvPr/>
          </p:nvSpPr>
          <p:spPr>
            <a:xfrm>
              <a:off x="4748020" y="3229617"/>
              <a:ext cx="105470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5BC27A3D-0D31-5B4E-AF3E-1ED94209A4EE}"/>
              </a:ext>
            </a:extLst>
          </p:cNvPr>
          <p:cNvGrpSpPr/>
          <p:nvPr/>
        </p:nvGrpSpPr>
        <p:grpSpPr>
          <a:xfrm>
            <a:off x="4592873" y="2684718"/>
            <a:ext cx="2743586" cy="927626"/>
            <a:chOff x="5345784" y="4606865"/>
            <a:chExt cx="2743586" cy="927626"/>
          </a:xfrm>
        </p:grpSpPr>
        <p:cxnSp>
          <p:nvCxnSpPr>
            <p:cNvPr id="461" name="直线连接符 460">
              <a:extLst>
                <a:ext uri="{FF2B5EF4-FFF2-40B4-BE49-F238E27FC236}">
                  <a16:creationId xmlns:a16="http://schemas.microsoft.com/office/drawing/2014/main" id="{7C6E62F5-10E9-D547-B815-EEFFFE56FC96}"/>
                </a:ext>
              </a:extLst>
            </p:cNvPr>
            <p:cNvCxnSpPr>
              <a:cxnSpLocks/>
              <a:stCxn id="475" idx="2"/>
            </p:cNvCxnSpPr>
            <p:nvPr/>
          </p:nvCxnSpPr>
          <p:spPr>
            <a:xfrm flipV="1">
              <a:off x="6462625" y="4891664"/>
              <a:ext cx="161885" cy="5587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线连接符 461">
              <a:extLst>
                <a:ext uri="{FF2B5EF4-FFF2-40B4-BE49-F238E27FC236}">
                  <a16:creationId xmlns:a16="http://schemas.microsoft.com/office/drawing/2014/main" id="{289704D8-2D01-A34B-ADBF-3665ABA0C2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3933" y="4848935"/>
              <a:ext cx="871840" cy="4399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线连接符 462">
              <a:extLst>
                <a:ext uri="{FF2B5EF4-FFF2-40B4-BE49-F238E27FC236}">
                  <a16:creationId xmlns:a16="http://schemas.microsoft.com/office/drawing/2014/main" id="{FDC545C8-EB97-0B4D-8BCD-BAEBB53247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6586" y="4923878"/>
              <a:ext cx="145166" cy="4081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线连接符 463">
              <a:extLst>
                <a:ext uri="{FF2B5EF4-FFF2-40B4-BE49-F238E27FC236}">
                  <a16:creationId xmlns:a16="http://schemas.microsoft.com/office/drawing/2014/main" id="{606A6902-2FCE-B241-9EAA-9460FC66E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32" y="4874565"/>
              <a:ext cx="715681" cy="4253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文本框 464">
              <a:extLst>
                <a:ext uri="{FF2B5EF4-FFF2-40B4-BE49-F238E27FC236}">
                  <a16:creationId xmlns:a16="http://schemas.microsoft.com/office/drawing/2014/main" id="{5E818950-C596-2646-8556-8863242015F5}"/>
                </a:ext>
              </a:extLst>
            </p:cNvPr>
            <p:cNvSpPr txBox="1"/>
            <p:nvPr/>
          </p:nvSpPr>
          <p:spPr>
            <a:xfrm>
              <a:off x="6691453" y="4691158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66" name="终止符 465">
              <a:extLst>
                <a:ext uri="{FF2B5EF4-FFF2-40B4-BE49-F238E27FC236}">
                  <a16:creationId xmlns:a16="http://schemas.microsoft.com/office/drawing/2014/main" id="{EFEA6416-1F04-794F-910C-7198A4B18CAD}"/>
                </a:ext>
              </a:extLst>
            </p:cNvPr>
            <p:cNvSpPr/>
            <p:nvPr/>
          </p:nvSpPr>
          <p:spPr>
            <a:xfrm>
              <a:off x="6821007" y="5173459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7" name="文本框 466">
              <a:extLst>
                <a:ext uri="{FF2B5EF4-FFF2-40B4-BE49-F238E27FC236}">
                  <a16:creationId xmlns:a16="http://schemas.microsoft.com/office/drawing/2014/main" id="{5B37008F-90D1-8D49-8886-B5E0DC1AE378}"/>
                </a:ext>
              </a:extLst>
            </p:cNvPr>
            <p:cNvSpPr txBox="1"/>
            <p:nvPr/>
          </p:nvSpPr>
          <p:spPr>
            <a:xfrm>
              <a:off x="6821007" y="5181259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3E87C580-22BA-FB4F-905A-4A7F9695E824}"/>
                </a:ext>
              </a:extLst>
            </p:cNvPr>
            <p:cNvGrpSpPr/>
            <p:nvPr/>
          </p:nvGrpSpPr>
          <p:grpSpPr>
            <a:xfrm>
              <a:off x="7742038" y="5163725"/>
              <a:ext cx="347332" cy="361032"/>
              <a:chOff x="7912390" y="640593"/>
              <a:chExt cx="347332" cy="361032"/>
            </a:xfrm>
          </p:grpSpPr>
          <p:sp>
            <p:nvSpPr>
              <p:cNvPr id="469" name="椭圆 468">
                <a:extLst>
                  <a:ext uri="{FF2B5EF4-FFF2-40B4-BE49-F238E27FC236}">
                    <a16:creationId xmlns:a16="http://schemas.microsoft.com/office/drawing/2014/main" id="{76AEFC89-410C-3E43-BAAE-D6A20CD2DF8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0" name="文本框 469">
                <a:extLst>
                  <a:ext uri="{FF2B5EF4-FFF2-40B4-BE49-F238E27FC236}">
                    <a16:creationId xmlns:a16="http://schemas.microsoft.com/office/drawing/2014/main" id="{526CA0BA-46D8-5941-8DF9-E94652E3109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1" name="终止符 470">
              <a:extLst>
                <a:ext uri="{FF2B5EF4-FFF2-40B4-BE49-F238E27FC236}">
                  <a16:creationId xmlns:a16="http://schemas.microsoft.com/office/drawing/2014/main" id="{7A19F580-2DBA-9B4F-892C-6BDDCCB4A206}"/>
                </a:ext>
              </a:extLst>
            </p:cNvPr>
            <p:cNvSpPr/>
            <p:nvPr/>
          </p:nvSpPr>
          <p:spPr>
            <a:xfrm>
              <a:off x="5345784" y="5165659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2" name="文本框 471">
              <a:extLst>
                <a:ext uri="{FF2B5EF4-FFF2-40B4-BE49-F238E27FC236}">
                  <a16:creationId xmlns:a16="http://schemas.microsoft.com/office/drawing/2014/main" id="{30F36C7B-D604-4B42-A65A-F4C24612A96B}"/>
                </a:ext>
              </a:extLst>
            </p:cNvPr>
            <p:cNvSpPr txBox="1"/>
            <p:nvPr/>
          </p:nvSpPr>
          <p:spPr>
            <a:xfrm>
              <a:off x="5345784" y="5173459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73" name="组合 472">
              <a:extLst>
                <a:ext uri="{FF2B5EF4-FFF2-40B4-BE49-F238E27FC236}">
                  <a16:creationId xmlns:a16="http://schemas.microsoft.com/office/drawing/2014/main" id="{E2A87450-BB44-0F48-BF27-3702D465BC34}"/>
                </a:ext>
              </a:extLst>
            </p:cNvPr>
            <p:cNvGrpSpPr/>
            <p:nvPr/>
          </p:nvGrpSpPr>
          <p:grpSpPr>
            <a:xfrm>
              <a:off x="6287378" y="5173459"/>
              <a:ext cx="347332" cy="361032"/>
              <a:chOff x="7912390" y="640593"/>
              <a:chExt cx="347332" cy="361032"/>
            </a:xfrm>
          </p:grpSpPr>
          <p:sp>
            <p:nvSpPr>
              <p:cNvPr id="474" name="椭圆 473">
                <a:extLst>
                  <a:ext uri="{FF2B5EF4-FFF2-40B4-BE49-F238E27FC236}">
                    <a16:creationId xmlns:a16="http://schemas.microsoft.com/office/drawing/2014/main" id="{4683A2FB-4910-6E4E-9094-4B20B78EEC4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4B009547-8CCC-D641-B60C-8FF4779E98E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6" name="终止符 475">
              <a:extLst>
                <a:ext uri="{FF2B5EF4-FFF2-40B4-BE49-F238E27FC236}">
                  <a16:creationId xmlns:a16="http://schemas.microsoft.com/office/drawing/2014/main" id="{3FBC773E-3472-5D4C-B0C0-5F23E0B81312}"/>
                </a:ext>
              </a:extLst>
            </p:cNvPr>
            <p:cNvSpPr/>
            <p:nvPr/>
          </p:nvSpPr>
          <p:spPr>
            <a:xfrm>
              <a:off x="6280341" y="4606865"/>
              <a:ext cx="1054705" cy="361032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7" name="文本框 476">
              <a:extLst>
                <a:ext uri="{FF2B5EF4-FFF2-40B4-BE49-F238E27FC236}">
                  <a16:creationId xmlns:a16="http://schemas.microsoft.com/office/drawing/2014/main" id="{27A4E8C9-4EAC-C649-9305-69601EF84817}"/>
                </a:ext>
              </a:extLst>
            </p:cNvPr>
            <p:cNvSpPr txBox="1"/>
            <p:nvPr/>
          </p:nvSpPr>
          <p:spPr>
            <a:xfrm>
              <a:off x="6280342" y="4614665"/>
              <a:ext cx="105470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26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2-3-4</a:t>
            </a:r>
            <a:r>
              <a:rPr kumimoji="1" lang="zh-CN" altLang="en-US" dirty="0"/>
              <a:t>树的删除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EC46D1-ED19-2A4E-ADB1-200783984ABD}"/>
              </a:ext>
            </a:extLst>
          </p:cNvPr>
          <p:cNvGrpSpPr/>
          <p:nvPr/>
        </p:nvGrpSpPr>
        <p:grpSpPr>
          <a:xfrm>
            <a:off x="4185019" y="2450657"/>
            <a:ext cx="2743586" cy="1189236"/>
            <a:chOff x="4185019" y="2450657"/>
            <a:chExt cx="2743586" cy="1189236"/>
          </a:xfrm>
        </p:grpSpPr>
        <p:cxnSp>
          <p:nvCxnSpPr>
            <p:cNvPr id="130" name="直线连接符 129">
              <a:extLst>
                <a:ext uri="{FF2B5EF4-FFF2-40B4-BE49-F238E27FC236}">
                  <a16:creationId xmlns:a16="http://schemas.microsoft.com/office/drawing/2014/main" id="{BB816835-1EEA-0B4A-A1C4-3BDEB40E5FDB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 flipV="1">
              <a:off x="5301860" y="2735456"/>
              <a:ext cx="161885" cy="5587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连接符 130">
              <a:extLst>
                <a:ext uri="{FF2B5EF4-FFF2-40B4-BE49-F238E27FC236}">
                  <a16:creationId xmlns:a16="http://schemas.microsoft.com/office/drawing/2014/main" id="{FE7C78F0-5FF1-1546-A580-4A40032A15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3168" y="2692727"/>
              <a:ext cx="871840" cy="4399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131">
              <a:extLst>
                <a:ext uri="{FF2B5EF4-FFF2-40B4-BE49-F238E27FC236}">
                  <a16:creationId xmlns:a16="http://schemas.microsoft.com/office/drawing/2014/main" id="{9BE1B800-F70C-D642-8B16-4C45A3BC42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5821" y="2767670"/>
              <a:ext cx="145166" cy="4081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132">
              <a:extLst>
                <a:ext uri="{FF2B5EF4-FFF2-40B4-BE49-F238E27FC236}">
                  <a16:creationId xmlns:a16="http://schemas.microsoft.com/office/drawing/2014/main" id="{8D78169B-26FE-C148-95D1-04BFCB200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5967" y="2718357"/>
              <a:ext cx="715681" cy="4253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A620C53D-D735-D340-937C-C20584957BD2}"/>
                </a:ext>
              </a:extLst>
            </p:cNvPr>
            <p:cNvSpPr txBox="1"/>
            <p:nvPr/>
          </p:nvSpPr>
          <p:spPr>
            <a:xfrm>
              <a:off x="5530688" y="2534950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终止符 134">
              <a:extLst>
                <a:ext uri="{FF2B5EF4-FFF2-40B4-BE49-F238E27FC236}">
                  <a16:creationId xmlns:a16="http://schemas.microsoft.com/office/drawing/2014/main" id="{DA552DFD-217D-E94A-8370-EBF3B8DCDF7D}"/>
                </a:ext>
              </a:extLst>
            </p:cNvPr>
            <p:cNvSpPr/>
            <p:nvPr/>
          </p:nvSpPr>
          <p:spPr>
            <a:xfrm>
              <a:off x="5660242" y="3017251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F5EAE7BD-A1A5-D649-8E98-AFA07EE1B00A}"/>
                </a:ext>
              </a:extLst>
            </p:cNvPr>
            <p:cNvSpPr txBox="1"/>
            <p:nvPr/>
          </p:nvSpPr>
          <p:spPr>
            <a:xfrm>
              <a:off x="5660242" y="3025051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DCF01488-5D7A-5C4E-9BAE-8551286E9744}"/>
                </a:ext>
              </a:extLst>
            </p:cNvPr>
            <p:cNvGrpSpPr/>
            <p:nvPr/>
          </p:nvGrpSpPr>
          <p:grpSpPr>
            <a:xfrm>
              <a:off x="6581273" y="3007517"/>
              <a:ext cx="347332" cy="361032"/>
              <a:chOff x="7912390" y="640593"/>
              <a:chExt cx="347332" cy="361032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05F2B17A-914A-2A43-9196-EF088C5FD8D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D7625C6E-68D1-874B-BC8D-6188FB06D86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0" name="终止符 139">
              <a:extLst>
                <a:ext uri="{FF2B5EF4-FFF2-40B4-BE49-F238E27FC236}">
                  <a16:creationId xmlns:a16="http://schemas.microsoft.com/office/drawing/2014/main" id="{1B74B017-6D36-E04A-A2B4-6CD74BDDC015}"/>
                </a:ext>
              </a:extLst>
            </p:cNvPr>
            <p:cNvSpPr/>
            <p:nvPr/>
          </p:nvSpPr>
          <p:spPr>
            <a:xfrm>
              <a:off x="4185019" y="3009451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CDE7CFB4-586E-A242-BFAD-EF8F769503C8}"/>
                </a:ext>
              </a:extLst>
            </p:cNvPr>
            <p:cNvSpPr txBox="1"/>
            <p:nvPr/>
          </p:nvSpPr>
          <p:spPr>
            <a:xfrm>
              <a:off x="4185019" y="3017251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006FDBCA-1162-614F-A954-F8412CE3EE5B}"/>
                </a:ext>
              </a:extLst>
            </p:cNvPr>
            <p:cNvGrpSpPr/>
            <p:nvPr/>
          </p:nvGrpSpPr>
          <p:grpSpPr>
            <a:xfrm>
              <a:off x="5126613" y="3017251"/>
              <a:ext cx="347332" cy="361032"/>
              <a:chOff x="7912390" y="640593"/>
              <a:chExt cx="347332" cy="361032"/>
            </a:xfrm>
          </p:grpSpPr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4DE15A10-8746-FD42-98FC-64D3A1DB5C4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E5344B47-72F6-5945-A978-B6C003F4CCA2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" name="终止符 144">
              <a:extLst>
                <a:ext uri="{FF2B5EF4-FFF2-40B4-BE49-F238E27FC236}">
                  <a16:creationId xmlns:a16="http://schemas.microsoft.com/office/drawing/2014/main" id="{3188160E-7026-9242-814D-2250358C1464}"/>
                </a:ext>
              </a:extLst>
            </p:cNvPr>
            <p:cNvSpPr/>
            <p:nvPr/>
          </p:nvSpPr>
          <p:spPr>
            <a:xfrm>
              <a:off x="5119576" y="2450657"/>
              <a:ext cx="1054705" cy="361032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EAC08333-F1C6-C34C-BF68-A07546BB9430}"/>
                </a:ext>
              </a:extLst>
            </p:cNvPr>
            <p:cNvSpPr txBox="1"/>
            <p:nvPr/>
          </p:nvSpPr>
          <p:spPr>
            <a:xfrm>
              <a:off x="5119577" y="2458457"/>
              <a:ext cx="105470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EE8712A-D7F7-4948-90D8-EFEBBF66CC06}"/>
                </a:ext>
              </a:extLst>
            </p:cNvPr>
            <p:cNvSpPr/>
            <p:nvPr/>
          </p:nvSpPr>
          <p:spPr>
            <a:xfrm>
              <a:off x="4237159" y="3116673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23D64592-F53A-3B41-9298-CEA86AD6CD9C}"/>
                </a:ext>
              </a:extLst>
            </p:cNvPr>
            <p:cNvSpPr/>
            <p:nvPr/>
          </p:nvSpPr>
          <p:spPr>
            <a:xfrm>
              <a:off x="5711934" y="3113093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7A396CE-E044-D44A-9764-1781894FA1FB}"/>
              </a:ext>
            </a:extLst>
          </p:cNvPr>
          <p:cNvGrpSpPr/>
          <p:nvPr/>
        </p:nvGrpSpPr>
        <p:grpSpPr>
          <a:xfrm>
            <a:off x="4559904" y="2240094"/>
            <a:ext cx="2193454" cy="1143189"/>
            <a:chOff x="3370037" y="52587"/>
            <a:chExt cx="2193454" cy="1143189"/>
          </a:xfrm>
        </p:grpSpPr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0152DA29-B8EE-CF4D-A05A-769107656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4765" y="552949"/>
              <a:ext cx="161885" cy="5587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连接符 154">
              <a:extLst>
                <a:ext uri="{FF2B5EF4-FFF2-40B4-BE49-F238E27FC236}">
                  <a16:creationId xmlns:a16="http://schemas.microsoft.com/office/drawing/2014/main" id="{39DB552E-0B61-B045-8A59-6EACCEF42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1241" y="510220"/>
              <a:ext cx="767003" cy="48307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线连接符 155">
              <a:extLst>
                <a:ext uri="{FF2B5EF4-FFF2-40B4-BE49-F238E27FC236}">
                  <a16:creationId xmlns:a16="http://schemas.microsoft.com/office/drawing/2014/main" id="{361E8295-8046-3841-A9D6-B0062D7213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9062" y="585163"/>
              <a:ext cx="145166" cy="40813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连接符 156">
              <a:extLst>
                <a:ext uri="{FF2B5EF4-FFF2-40B4-BE49-F238E27FC236}">
                  <a16:creationId xmlns:a16="http://schemas.microsoft.com/office/drawing/2014/main" id="{D3AB465B-2E1B-D74D-8CAD-C90DF87B6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4040" y="535850"/>
              <a:ext cx="715681" cy="4253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B20353E4-0DA0-E240-931E-3C332BC35568}"/>
                </a:ext>
              </a:extLst>
            </p:cNvPr>
            <p:cNvSpPr txBox="1"/>
            <p:nvPr/>
          </p:nvSpPr>
          <p:spPr>
            <a:xfrm>
              <a:off x="4388761" y="35244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66B445F4-95A0-9D41-A44D-AC3BA645770D}"/>
                </a:ext>
              </a:extLst>
            </p:cNvPr>
            <p:cNvGrpSpPr/>
            <p:nvPr/>
          </p:nvGrpSpPr>
          <p:grpSpPr>
            <a:xfrm>
              <a:off x="5216159" y="832138"/>
              <a:ext cx="347332" cy="361032"/>
              <a:chOff x="7912390" y="640593"/>
              <a:chExt cx="347332" cy="361032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BB8ECA7C-92D5-E544-AB63-6CC077E0A06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053D49A4-029A-7144-BD84-D8EABC0DC83E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4A739D8A-0428-C449-9245-DB237ED936E6}"/>
                </a:ext>
              </a:extLst>
            </p:cNvPr>
            <p:cNvGrpSpPr/>
            <p:nvPr/>
          </p:nvGrpSpPr>
          <p:grpSpPr>
            <a:xfrm>
              <a:off x="3984686" y="834744"/>
              <a:ext cx="347332" cy="361032"/>
              <a:chOff x="7912390" y="640593"/>
              <a:chExt cx="347332" cy="361032"/>
            </a:xfrm>
          </p:grpSpPr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0BDBC36C-0032-7044-B5B9-E9B610EB2EC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DB7C0BA3-5581-434D-8D01-32CF39E7936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5" name="终止符 164">
              <a:extLst>
                <a:ext uri="{FF2B5EF4-FFF2-40B4-BE49-F238E27FC236}">
                  <a16:creationId xmlns:a16="http://schemas.microsoft.com/office/drawing/2014/main" id="{2081DA3F-2BA9-C244-9DF3-C1A6E74933E1}"/>
                </a:ext>
              </a:extLst>
            </p:cNvPr>
            <p:cNvSpPr/>
            <p:nvPr/>
          </p:nvSpPr>
          <p:spPr>
            <a:xfrm>
              <a:off x="3933689" y="268150"/>
              <a:ext cx="1054705" cy="361032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147C2BA9-6797-4547-8610-E9288DF5068E}"/>
                </a:ext>
              </a:extLst>
            </p:cNvPr>
            <p:cNvSpPr txBox="1"/>
            <p:nvPr/>
          </p:nvSpPr>
          <p:spPr>
            <a:xfrm>
              <a:off x="3933690" y="275950"/>
              <a:ext cx="1054704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F027893D-2ED1-7F44-A830-66775A33A678}"/>
                </a:ext>
              </a:extLst>
            </p:cNvPr>
            <p:cNvGrpSpPr/>
            <p:nvPr/>
          </p:nvGrpSpPr>
          <p:grpSpPr>
            <a:xfrm>
              <a:off x="3370037" y="822612"/>
              <a:ext cx="347332" cy="361032"/>
              <a:chOff x="7912390" y="640593"/>
              <a:chExt cx="347332" cy="361032"/>
            </a:xfrm>
          </p:grpSpPr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6E34870F-79D1-D340-A774-2C1544E8E63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B1ACE2EB-B3AF-4141-8A92-5B0EFD94FFC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27068486-FF19-D64D-B30E-63B68B50D1D5}"/>
                </a:ext>
              </a:extLst>
            </p:cNvPr>
            <p:cNvGrpSpPr/>
            <p:nvPr/>
          </p:nvGrpSpPr>
          <p:grpSpPr>
            <a:xfrm>
              <a:off x="4597754" y="832138"/>
              <a:ext cx="347332" cy="361032"/>
              <a:chOff x="7912390" y="640593"/>
              <a:chExt cx="347332" cy="361032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77544C49-E8B0-BB43-A82A-BAE5168E5A21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219085D9-9454-5C49-A2EA-72D146F0CDD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767CFCB8-0FB1-9B49-BC8E-ED25AE6B9A8D}"/>
                </a:ext>
              </a:extLst>
            </p:cNvPr>
            <p:cNvSpPr/>
            <p:nvPr/>
          </p:nvSpPr>
          <p:spPr>
            <a:xfrm>
              <a:off x="4046020" y="52587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4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B00464-440D-4743-ACD8-8157C9C9CB07}"/>
              </a:ext>
            </a:extLst>
          </p:cNvPr>
          <p:cNvGrpSpPr/>
          <p:nvPr/>
        </p:nvGrpSpPr>
        <p:grpSpPr>
          <a:xfrm>
            <a:off x="4639560" y="2473513"/>
            <a:ext cx="1938551" cy="1203688"/>
            <a:chOff x="5873954" y="263057"/>
            <a:chExt cx="1938551" cy="1203688"/>
          </a:xfrm>
        </p:grpSpPr>
        <p:cxnSp>
          <p:nvCxnSpPr>
            <p:cNvPr id="176" name="直线连接符 175">
              <a:extLst>
                <a:ext uri="{FF2B5EF4-FFF2-40B4-BE49-F238E27FC236}">
                  <a16:creationId xmlns:a16="http://schemas.microsoft.com/office/drawing/2014/main" id="{A1B0DBBA-F949-874A-B991-F28F581EE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613" y="492634"/>
              <a:ext cx="342307" cy="60865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连接符 176">
              <a:extLst>
                <a:ext uri="{FF2B5EF4-FFF2-40B4-BE49-F238E27FC236}">
                  <a16:creationId xmlns:a16="http://schemas.microsoft.com/office/drawing/2014/main" id="{4929187E-7BFF-1B49-8CF2-901433AC98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80091" y="480484"/>
              <a:ext cx="531002" cy="5023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连接符 177">
              <a:extLst>
                <a:ext uri="{FF2B5EF4-FFF2-40B4-BE49-F238E27FC236}">
                  <a16:creationId xmlns:a16="http://schemas.microsoft.com/office/drawing/2014/main" id="{6A32A385-B9DC-914B-A40E-6F3F8C80925B}"/>
                </a:ext>
              </a:extLst>
            </p:cNvPr>
            <p:cNvCxnSpPr>
              <a:cxnSpLocks/>
              <a:endCxn id="193" idx="2"/>
            </p:cNvCxnSpPr>
            <p:nvPr/>
          </p:nvCxnSpPr>
          <p:spPr>
            <a:xfrm flipH="1" flipV="1">
              <a:off x="6879860" y="547856"/>
              <a:ext cx="97216" cy="4349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A69033AB-8EB4-234A-90F3-FCDEC450CD52}"/>
                </a:ext>
              </a:extLst>
            </p:cNvPr>
            <p:cNvSpPr txBox="1"/>
            <p:nvPr/>
          </p:nvSpPr>
          <p:spPr>
            <a:xfrm>
              <a:off x="6822627" y="341985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378954A2-24EF-3D4E-8419-3F5D6B8A9996}"/>
                </a:ext>
              </a:extLst>
            </p:cNvPr>
            <p:cNvGrpSpPr/>
            <p:nvPr/>
          </p:nvGrpSpPr>
          <p:grpSpPr>
            <a:xfrm>
              <a:off x="7465173" y="809358"/>
              <a:ext cx="347332" cy="361032"/>
              <a:chOff x="7912390" y="640593"/>
              <a:chExt cx="347332" cy="361032"/>
            </a:xfrm>
          </p:grpSpPr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AF2904E7-AF29-EC45-99C6-8EC0B7417AD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DDFD3204-BA4F-EC4F-8D85-6FC80702517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34928662-0160-F244-BDC8-31D3DFB4AF5D}"/>
                </a:ext>
              </a:extLst>
            </p:cNvPr>
            <p:cNvGrpSpPr/>
            <p:nvPr/>
          </p:nvGrpSpPr>
          <p:grpSpPr>
            <a:xfrm>
              <a:off x="6830783" y="809358"/>
              <a:ext cx="347332" cy="361032"/>
              <a:chOff x="7912390" y="640593"/>
              <a:chExt cx="347332" cy="361032"/>
            </a:xfrm>
          </p:grpSpPr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B9453F0E-383C-5E4F-B48E-1DB99B85F86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31099C7-5122-F64C-85D2-A175CBF6C8C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2" name="终止符 191">
              <a:extLst>
                <a:ext uri="{FF2B5EF4-FFF2-40B4-BE49-F238E27FC236}">
                  <a16:creationId xmlns:a16="http://schemas.microsoft.com/office/drawing/2014/main" id="{31DD7DCF-7784-234B-AA58-E541AC0520BB}"/>
                </a:ext>
              </a:extLst>
            </p:cNvPr>
            <p:cNvSpPr/>
            <p:nvPr/>
          </p:nvSpPr>
          <p:spPr>
            <a:xfrm>
              <a:off x="6494014" y="263057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B15E03CA-ADF7-FD48-8F0D-444E167651E1}"/>
                </a:ext>
              </a:extLst>
            </p:cNvPr>
            <p:cNvSpPr txBox="1"/>
            <p:nvPr/>
          </p:nvSpPr>
          <p:spPr>
            <a:xfrm>
              <a:off x="6494014" y="270857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94" name="终止符 193">
              <a:extLst>
                <a:ext uri="{FF2B5EF4-FFF2-40B4-BE49-F238E27FC236}">
                  <a16:creationId xmlns:a16="http://schemas.microsoft.com/office/drawing/2014/main" id="{78C1F8E8-CF3B-EC4C-B12C-76AF632DA54C}"/>
                </a:ext>
              </a:extLst>
            </p:cNvPr>
            <p:cNvSpPr/>
            <p:nvPr/>
          </p:nvSpPr>
          <p:spPr>
            <a:xfrm>
              <a:off x="5873954" y="809358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39C3358A-3317-4F44-A859-EC8910035F56}"/>
                </a:ext>
              </a:extLst>
            </p:cNvPr>
            <p:cNvSpPr txBox="1"/>
            <p:nvPr/>
          </p:nvSpPr>
          <p:spPr>
            <a:xfrm>
              <a:off x="5873954" y="817158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6826A90-8C8F-324A-A50F-A70C384B16B8}"/>
                </a:ext>
              </a:extLst>
            </p:cNvPr>
            <p:cNvSpPr/>
            <p:nvPr/>
          </p:nvSpPr>
          <p:spPr>
            <a:xfrm>
              <a:off x="6114875" y="943525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643BB7E-B253-5D48-8E7D-F3959661AC4D}"/>
              </a:ext>
            </a:extLst>
          </p:cNvPr>
          <p:cNvGrpSpPr/>
          <p:nvPr/>
        </p:nvGrpSpPr>
        <p:grpSpPr>
          <a:xfrm>
            <a:off x="4904074" y="2238499"/>
            <a:ext cx="1629699" cy="1122306"/>
            <a:chOff x="726467" y="2408867"/>
            <a:chExt cx="1629699" cy="1122306"/>
          </a:xfrm>
        </p:grpSpPr>
        <p:cxnSp>
          <p:nvCxnSpPr>
            <p:cNvPr id="198" name="直线连接符 197">
              <a:extLst>
                <a:ext uri="{FF2B5EF4-FFF2-40B4-BE49-F238E27FC236}">
                  <a16:creationId xmlns:a16="http://schemas.microsoft.com/office/drawing/2014/main" id="{B11AB429-249A-C94F-8939-F7E1589E6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274" y="2850635"/>
              <a:ext cx="439989" cy="61143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连接符 198">
              <a:extLst>
                <a:ext uri="{FF2B5EF4-FFF2-40B4-BE49-F238E27FC236}">
                  <a16:creationId xmlns:a16="http://schemas.microsoft.com/office/drawing/2014/main" id="{DF438171-51C8-5B4F-AC26-E442D69DEA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3752" y="2841267"/>
              <a:ext cx="531002" cy="5023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线连接符 199">
              <a:extLst>
                <a:ext uri="{FF2B5EF4-FFF2-40B4-BE49-F238E27FC236}">
                  <a16:creationId xmlns:a16="http://schemas.microsoft.com/office/drawing/2014/main" id="{1DF81261-E39B-1B47-A82E-476F22151E39}"/>
                </a:ext>
              </a:extLst>
            </p:cNvPr>
            <p:cNvCxnSpPr>
              <a:cxnSpLocks/>
              <a:stCxn id="207" idx="2"/>
              <a:endCxn id="209" idx="2"/>
            </p:cNvCxnSpPr>
            <p:nvPr/>
          </p:nvCxnSpPr>
          <p:spPr>
            <a:xfrm flipH="1" flipV="1">
              <a:off x="1470412" y="2932087"/>
              <a:ext cx="79279" cy="51505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66A719EE-B9D5-D14B-99FD-ED03E26366E9}"/>
                </a:ext>
              </a:extLst>
            </p:cNvPr>
            <p:cNvSpPr txBox="1"/>
            <p:nvPr/>
          </p:nvSpPr>
          <p:spPr>
            <a:xfrm>
              <a:off x="1366288" y="2702768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027D6735-15FF-D74A-AF87-995AEB0F14E1}"/>
                </a:ext>
              </a:extLst>
            </p:cNvPr>
            <p:cNvGrpSpPr/>
            <p:nvPr/>
          </p:nvGrpSpPr>
          <p:grpSpPr>
            <a:xfrm>
              <a:off x="2008834" y="3170141"/>
              <a:ext cx="347332" cy="361032"/>
              <a:chOff x="7912390" y="640593"/>
              <a:chExt cx="347332" cy="361032"/>
            </a:xfrm>
          </p:grpSpPr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FD9DD0D4-F550-2147-9E6A-F3ADC65F7AE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126C46AA-7E04-AF46-A360-8CDBEF548D0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0127C060-52CA-9B4A-8DD2-DF524B358AB5}"/>
                </a:ext>
              </a:extLst>
            </p:cNvPr>
            <p:cNvGrpSpPr/>
            <p:nvPr/>
          </p:nvGrpSpPr>
          <p:grpSpPr>
            <a:xfrm>
              <a:off x="1374444" y="3170141"/>
              <a:ext cx="347332" cy="361032"/>
              <a:chOff x="7912390" y="640593"/>
              <a:chExt cx="347332" cy="361032"/>
            </a:xfrm>
          </p:grpSpPr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C94B96BF-5B4C-E44E-932D-26004A96797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01EB7EFA-F3D9-B24D-B1EB-0CBDD2D5D62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8" name="终止符 207">
              <a:extLst>
                <a:ext uri="{FF2B5EF4-FFF2-40B4-BE49-F238E27FC236}">
                  <a16:creationId xmlns:a16="http://schemas.microsoft.com/office/drawing/2014/main" id="{6B8D9E2E-CCC9-AC4F-BF2F-1BD0E3D0FA62}"/>
                </a:ext>
              </a:extLst>
            </p:cNvPr>
            <p:cNvSpPr/>
            <p:nvPr/>
          </p:nvSpPr>
          <p:spPr>
            <a:xfrm>
              <a:off x="1084566" y="2647288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F2AC2F7C-04B6-4747-95BA-12FE1C2F4425}"/>
                </a:ext>
              </a:extLst>
            </p:cNvPr>
            <p:cNvSpPr txBox="1"/>
            <p:nvPr/>
          </p:nvSpPr>
          <p:spPr>
            <a:xfrm>
              <a:off x="1084566" y="2655088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BAF6C882-9236-464E-9816-CC79B77BE743}"/>
                </a:ext>
              </a:extLst>
            </p:cNvPr>
            <p:cNvGrpSpPr/>
            <p:nvPr/>
          </p:nvGrpSpPr>
          <p:grpSpPr>
            <a:xfrm>
              <a:off x="726467" y="3170141"/>
              <a:ext cx="347332" cy="361032"/>
              <a:chOff x="7912390" y="640593"/>
              <a:chExt cx="347332" cy="361032"/>
            </a:xfrm>
          </p:grpSpPr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A0F52439-703C-044F-AEE5-3599F098629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9FFEFD59-6B0F-B44B-9773-A8EB4A537482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DD62BE4F-173F-8546-8DEE-C7BF05D731F9}"/>
                </a:ext>
              </a:extLst>
            </p:cNvPr>
            <p:cNvSpPr/>
            <p:nvPr/>
          </p:nvSpPr>
          <p:spPr>
            <a:xfrm>
              <a:off x="1130674" y="2408867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4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57C92C-1185-8B4D-BA79-0F39BA15A124}"/>
              </a:ext>
            </a:extLst>
          </p:cNvPr>
          <p:cNvGrpSpPr/>
          <p:nvPr/>
        </p:nvGrpSpPr>
        <p:grpSpPr>
          <a:xfrm>
            <a:off x="4692727" y="2473513"/>
            <a:ext cx="1400156" cy="1229869"/>
            <a:chOff x="2821464" y="2647288"/>
            <a:chExt cx="1400156" cy="1229869"/>
          </a:xfrm>
        </p:grpSpPr>
        <p:cxnSp>
          <p:nvCxnSpPr>
            <p:cNvPr id="214" name="直线连接符 213">
              <a:extLst>
                <a:ext uri="{FF2B5EF4-FFF2-40B4-BE49-F238E27FC236}">
                  <a16:creationId xmlns:a16="http://schemas.microsoft.com/office/drawing/2014/main" id="{9D9953C8-5803-2247-B17D-2E3357562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5123" y="2882677"/>
              <a:ext cx="342307" cy="60865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线连接符 214">
              <a:extLst>
                <a:ext uri="{FF2B5EF4-FFF2-40B4-BE49-F238E27FC236}">
                  <a16:creationId xmlns:a16="http://schemas.microsoft.com/office/drawing/2014/main" id="{E09BE548-2F01-BA4F-BD97-377C9A85A4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4242" y="2909873"/>
              <a:ext cx="249492" cy="4304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6C238883-647C-B54F-B318-08FFD68CB34F}"/>
                </a:ext>
              </a:extLst>
            </p:cNvPr>
            <p:cNvSpPr txBox="1"/>
            <p:nvPr/>
          </p:nvSpPr>
          <p:spPr>
            <a:xfrm>
              <a:off x="3770137" y="2732028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02FF4B7F-0CAC-DD4E-9290-27A7F1B22C7A}"/>
                </a:ext>
              </a:extLst>
            </p:cNvPr>
            <p:cNvGrpSpPr/>
            <p:nvPr/>
          </p:nvGrpSpPr>
          <p:grpSpPr>
            <a:xfrm>
              <a:off x="3874288" y="3199401"/>
              <a:ext cx="347332" cy="361032"/>
              <a:chOff x="7912390" y="640593"/>
              <a:chExt cx="347332" cy="361032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B68C5FF1-0182-4042-9ED6-4EB9139AFBC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D2857F80-3FFB-1645-86EC-A99D4616601E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0" name="终止符 219">
              <a:extLst>
                <a:ext uri="{FF2B5EF4-FFF2-40B4-BE49-F238E27FC236}">
                  <a16:creationId xmlns:a16="http://schemas.microsoft.com/office/drawing/2014/main" id="{9039A634-FAEB-1E4D-BFA1-84E1D82A30E7}"/>
                </a:ext>
              </a:extLst>
            </p:cNvPr>
            <p:cNvSpPr/>
            <p:nvPr/>
          </p:nvSpPr>
          <p:spPr>
            <a:xfrm>
              <a:off x="2821464" y="3199401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A790C002-789B-0044-992B-C6DFB5B16026}"/>
                </a:ext>
              </a:extLst>
            </p:cNvPr>
            <p:cNvSpPr txBox="1"/>
            <p:nvPr/>
          </p:nvSpPr>
          <p:spPr>
            <a:xfrm>
              <a:off x="2821464" y="3207201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4F4982D3-D3DE-CA48-A30F-7FFB8C3FE73B}"/>
                </a:ext>
              </a:extLst>
            </p:cNvPr>
            <p:cNvGrpSpPr/>
            <p:nvPr/>
          </p:nvGrpSpPr>
          <p:grpSpPr>
            <a:xfrm>
              <a:off x="3530118" y="2647288"/>
              <a:ext cx="347332" cy="361032"/>
              <a:chOff x="7912390" y="640593"/>
              <a:chExt cx="347332" cy="361032"/>
            </a:xfrm>
          </p:grpSpPr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707B376F-4FF5-4246-A00B-BBD69A49AE8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8ACCAD6-6333-624A-AFB9-CD2996FF5EC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22AC02B-119B-A545-A277-DB93E98AB324}"/>
                </a:ext>
              </a:extLst>
            </p:cNvPr>
            <p:cNvSpPr/>
            <p:nvPr/>
          </p:nvSpPr>
          <p:spPr>
            <a:xfrm>
              <a:off x="2879161" y="3353937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B7C5A82-0C9F-CD4F-8A91-2A08D219D63B}"/>
              </a:ext>
            </a:extLst>
          </p:cNvPr>
          <p:cNvGrpSpPr/>
          <p:nvPr/>
        </p:nvGrpSpPr>
        <p:grpSpPr>
          <a:xfrm>
            <a:off x="5096403" y="2467279"/>
            <a:ext cx="1069564" cy="1217471"/>
            <a:chOff x="4883406" y="2659686"/>
            <a:chExt cx="1069564" cy="1217471"/>
          </a:xfrm>
        </p:grpSpPr>
        <p:cxnSp>
          <p:nvCxnSpPr>
            <p:cNvPr id="227" name="直线连接符 226">
              <a:extLst>
                <a:ext uri="{FF2B5EF4-FFF2-40B4-BE49-F238E27FC236}">
                  <a16:creationId xmlns:a16="http://schemas.microsoft.com/office/drawing/2014/main" id="{D14E7C79-BF27-174F-9F2D-690B04D3E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8983" y="2895075"/>
              <a:ext cx="342307" cy="60865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连接符 227">
              <a:extLst>
                <a:ext uri="{FF2B5EF4-FFF2-40B4-BE49-F238E27FC236}">
                  <a16:creationId xmlns:a16="http://schemas.microsoft.com/office/drawing/2014/main" id="{8D04E02A-DBEC-C142-9439-4190D34FBA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8102" y="2922271"/>
              <a:ext cx="249492" cy="43043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8AA320ED-9325-5C4F-AA37-F7B031C3E48E}"/>
                </a:ext>
              </a:extLst>
            </p:cNvPr>
            <p:cNvSpPr txBox="1"/>
            <p:nvPr/>
          </p:nvSpPr>
          <p:spPr>
            <a:xfrm>
              <a:off x="5443997" y="2744426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5336FFAC-E091-6547-B293-7C14F8D55AB6}"/>
                </a:ext>
              </a:extLst>
            </p:cNvPr>
            <p:cNvGrpSpPr/>
            <p:nvPr/>
          </p:nvGrpSpPr>
          <p:grpSpPr>
            <a:xfrm>
              <a:off x="5548148" y="3211799"/>
              <a:ext cx="347332" cy="361032"/>
              <a:chOff x="7912390" y="640593"/>
              <a:chExt cx="347332" cy="361032"/>
            </a:xfrm>
          </p:grpSpPr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85E4D332-9B15-0D47-9F7D-3964E399C941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90C9C5F8-8A95-7245-A56F-9C46216079E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2896D5C1-58DA-E64A-BF78-C0933911EF6F}"/>
                </a:ext>
              </a:extLst>
            </p:cNvPr>
            <p:cNvGrpSpPr/>
            <p:nvPr/>
          </p:nvGrpSpPr>
          <p:grpSpPr>
            <a:xfrm>
              <a:off x="5203978" y="2659686"/>
              <a:ext cx="347332" cy="361032"/>
              <a:chOff x="7912390" y="640593"/>
              <a:chExt cx="347332" cy="361032"/>
            </a:xfrm>
          </p:grpSpPr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5A261E89-11A2-F94D-A7BC-891EC1EC64E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FB208EC6-E265-0E4B-AC6A-8D1F26773F4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55432D84-5934-2042-ADA2-C3B84F7AA7FC}"/>
                </a:ext>
              </a:extLst>
            </p:cNvPr>
            <p:cNvGrpSpPr/>
            <p:nvPr/>
          </p:nvGrpSpPr>
          <p:grpSpPr>
            <a:xfrm>
              <a:off x="4883406" y="3220230"/>
              <a:ext cx="347332" cy="361032"/>
              <a:chOff x="7912390" y="640593"/>
              <a:chExt cx="347332" cy="361032"/>
            </a:xfrm>
          </p:grpSpPr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313C5687-9919-6C44-A809-BA31713CD8E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9262699A-8662-564E-9C79-42B253F9378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8F6B90C-B9D9-A743-B461-4802C9D6FD6E}"/>
                </a:ext>
              </a:extLst>
            </p:cNvPr>
            <p:cNvSpPr/>
            <p:nvPr/>
          </p:nvSpPr>
          <p:spPr>
            <a:xfrm>
              <a:off x="5487495" y="3353937"/>
              <a:ext cx="465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2"/>
                  </a:solidFill>
                  <a:latin typeface="Verdana" panose="020B0604030504040204" pitchFamily="34" charset="0"/>
                </a:rPr>
                <a:t>✗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CC63225-08B3-7F46-85BA-5A71D7964F45}"/>
              </a:ext>
            </a:extLst>
          </p:cNvPr>
          <p:cNvGrpSpPr/>
          <p:nvPr/>
        </p:nvGrpSpPr>
        <p:grpSpPr>
          <a:xfrm>
            <a:off x="5280013" y="3011739"/>
            <a:ext cx="771692" cy="361032"/>
            <a:chOff x="6598743" y="3238481"/>
            <a:chExt cx="771692" cy="361032"/>
          </a:xfrm>
        </p:grpSpPr>
        <p:sp>
          <p:nvSpPr>
            <p:cNvPr id="241" name="终止符 240">
              <a:extLst>
                <a:ext uri="{FF2B5EF4-FFF2-40B4-BE49-F238E27FC236}">
                  <a16:creationId xmlns:a16="http://schemas.microsoft.com/office/drawing/2014/main" id="{C6CD270F-FCC7-8740-AE88-75C38234D247}"/>
                </a:ext>
              </a:extLst>
            </p:cNvPr>
            <p:cNvSpPr/>
            <p:nvPr/>
          </p:nvSpPr>
          <p:spPr>
            <a:xfrm>
              <a:off x="6598743" y="3238481"/>
              <a:ext cx="771692" cy="361032"/>
            </a:xfrm>
            <a:prstGeom prst="flowChartTerminator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2" name="文本框 241">
              <a:extLst>
                <a:ext uri="{FF2B5EF4-FFF2-40B4-BE49-F238E27FC236}">
                  <a16:creationId xmlns:a16="http://schemas.microsoft.com/office/drawing/2014/main" id="{943CC808-BC45-3440-9967-9E97B8E34796}"/>
                </a:ext>
              </a:extLst>
            </p:cNvPr>
            <p:cNvSpPr txBox="1"/>
            <p:nvPr/>
          </p:nvSpPr>
          <p:spPr>
            <a:xfrm>
              <a:off x="6598743" y="3246281"/>
              <a:ext cx="77169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1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A19D-AA53-C04D-A9DA-26CD6C67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9</a:t>
            </a:r>
            <a:r>
              <a:rPr kumimoji="1" lang="zh-CN" altLang="en-US" dirty="0"/>
              <a:t>章 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B46A-D258-3844-BFC1-ADD9B3BE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248751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冒泡排序</a:t>
            </a:r>
          </a:p>
        </p:txBody>
      </p:sp>
    </p:spTree>
    <p:extLst>
      <p:ext uri="{BB962C8B-B14F-4D97-AF65-F5344CB8AC3E}">
        <p14:creationId xmlns:p14="http://schemas.microsoft.com/office/powerpoint/2010/main" val="16874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单链表元素插入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4770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ListInsert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i,ElemType</a:t>
            </a:r>
            <a:r>
              <a:rPr lang="en-US" altLang="zh-CN" sz="1600" dirty="0"/>
              <a:t> e)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j;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p,s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p = *L;   </a:t>
            </a:r>
          </a:p>
          <a:p>
            <a:r>
              <a:rPr lang="en-US" altLang="zh-CN" sz="1600" dirty="0"/>
              <a:t>	j = 1;</a:t>
            </a:r>
          </a:p>
          <a:p>
            <a:r>
              <a:rPr lang="en-US" altLang="zh-CN" sz="1600" dirty="0"/>
              <a:t>	while (p &amp;&amp; j &lt;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p = p-&gt;next;</a:t>
            </a:r>
          </a:p>
          <a:p>
            <a:r>
              <a:rPr lang="en-US" altLang="zh-CN" sz="1600" dirty="0"/>
              <a:t>		++j;</a:t>
            </a:r>
          </a:p>
          <a:p>
            <a:r>
              <a:rPr lang="en-US" altLang="zh-CN" sz="1600" dirty="0"/>
              <a:t>	} </a:t>
            </a:r>
          </a:p>
          <a:p>
            <a:r>
              <a:rPr lang="en-US" altLang="zh-CN" sz="1600" dirty="0"/>
              <a:t>	if (!p || j &gt;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/>
              <a:t>		return ERROR; </a:t>
            </a:r>
          </a:p>
          <a:p>
            <a:r>
              <a:rPr lang="en-US" altLang="zh-CN" sz="1600" dirty="0"/>
              <a:t>	s = (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)malloc(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(Node)); </a:t>
            </a:r>
          </a:p>
          <a:p>
            <a:r>
              <a:rPr lang="en-US" altLang="zh-CN" sz="1600" dirty="0"/>
              <a:t>	s-&gt;data = e;  </a:t>
            </a:r>
          </a:p>
          <a:p>
            <a:r>
              <a:rPr lang="en-US" altLang="zh-CN" sz="1600" dirty="0"/>
              <a:t>	s-&gt;next = p-&gt;next;</a:t>
            </a:r>
          </a:p>
          <a:p>
            <a:r>
              <a:rPr lang="en-US" altLang="zh-CN" sz="1600" dirty="0"/>
              <a:t>	p-&gt;next = s;</a:t>
            </a:r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4" y="2251654"/>
            <a:ext cx="6760117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j=1,2,3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480782" y="626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C2C171-B864-6945-B57C-B54A4698EFD9}"/>
              </a:ext>
            </a:extLst>
          </p:cNvPr>
          <p:cNvSpPr/>
          <p:nvPr/>
        </p:nvSpPr>
        <p:spPr>
          <a:xfrm>
            <a:off x="7030674" y="1358483"/>
            <a:ext cx="56851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</a:t>
            </a:r>
            <a:endParaRPr kumimoji="1" lang="zh-CN" altLang="en-US" baseline="-25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4232D2-C425-8141-8413-48B869FF2B64}"/>
              </a:ext>
            </a:extLst>
          </p:cNvPr>
          <p:cNvSpPr/>
          <p:nvPr/>
        </p:nvSpPr>
        <p:spPr>
          <a:xfrm>
            <a:off x="7599191" y="1358483"/>
            <a:ext cx="18499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7B7DA85-4A26-6F4E-9CB5-8DE1CA396387}"/>
              </a:ext>
            </a:extLst>
          </p:cNvPr>
          <p:cNvCxnSpPr>
            <a:cxnSpLocks/>
          </p:cNvCxnSpPr>
          <p:nvPr/>
        </p:nvCxnSpPr>
        <p:spPr>
          <a:xfrm>
            <a:off x="6530095" y="1559950"/>
            <a:ext cx="48662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9572B33-3125-6D44-8A28-6AAE4A7D0546}"/>
              </a:ext>
            </a:extLst>
          </p:cNvPr>
          <p:cNvSpPr/>
          <p:nvPr/>
        </p:nvSpPr>
        <p:spPr>
          <a:xfrm>
            <a:off x="8124256" y="1370662"/>
            <a:ext cx="56851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i+1</a:t>
            </a:r>
            <a:endParaRPr kumimoji="1" lang="zh-CN" altLang="en-US" baseline="-25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15C9BD8-5E9F-574A-93CA-06211B134381}"/>
              </a:ext>
            </a:extLst>
          </p:cNvPr>
          <p:cNvSpPr/>
          <p:nvPr/>
        </p:nvSpPr>
        <p:spPr>
          <a:xfrm>
            <a:off x="8692773" y="1370662"/>
            <a:ext cx="18499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27104699-BB93-5D47-A971-752C9258161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701299" y="1542293"/>
            <a:ext cx="422957" cy="19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E44E317-29B6-A946-AB40-ABE666CE3982}"/>
              </a:ext>
            </a:extLst>
          </p:cNvPr>
          <p:cNvSpPr txBox="1"/>
          <p:nvPr/>
        </p:nvSpPr>
        <p:spPr>
          <a:xfrm>
            <a:off x="7174891" y="995792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p</a:t>
            </a:r>
            <a:endParaRPr kumimoji="1" lang="zh-CN" altLang="en-US" sz="1000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F2D9700-A3D4-514C-9CB2-BAC3B8D9A205}"/>
              </a:ext>
            </a:extLst>
          </p:cNvPr>
          <p:cNvCxnSpPr>
            <a:cxnSpLocks/>
          </p:cNvCxnSpPr>
          <p:nvPr/>
        </p:nvCxnSpPr>
        <p:spPr>
          <a:xfrm>
            <a:off x="8780420" y="1559949"/>
            <a:ext cx="422957" cy="19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56580F44-8E70-A446-A4C2-1360F4F1816D}"/>
              </a:ext>
            </a:extLst>
          </p:cNvPr>
          <p:cNvSpPr/>
          <p:nvPr/>
        </p:nvSpPr>
        <p:spPr>
          <a:xfrm rot="16200000">
            <a:off x="7361443" y="900276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C907C18-0333-E845-8F1E-417B0D8BB92F}"/>
              </a:ext>
            </a:extLst>
          </p:cNvPr>
          <p:cNvSpPr txBox="1"/>
          <p:nvPr/>
        </p:nvSpPr>
        <p:spPr>
          <a:xfrm>
            <a:off x="8149824" y="1022582"/>
            <a:ext cx="706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p-&gt;next</a:t>
            </a:r>
            <a:endParaRPr kumimoji="1" lang="zh-CN" altLang="en-US" sz="1000" dirty="0"/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8F15FC62-C079-B946-9AA6-1D42C18C084C}"/>
              </a:ext>
            </a:extLst>
          </p:cNvPr>
          <p:cNvSpPr/>
          <p:nvPr/>
        </p:nvSpPr>
        <p:spPr>
          <a:xfrm rot="16200000">
            <a:off x="8459529" y="905063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2F5B11-5921-3C4E-A05F-05E0D3B0F2B2}"/>
              </a:ext>
            </a:extLst>
          </p:cNvPr>
          <p:cNvSpPr txBox="1"/>
          <p:nvPr/>
        </p:nvSpPr>
        <p:spPr>
          <a:xfrm>
            <a:off x="6694046" y="1904078"/>
            <a:ext cx="706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p-&gt;data</a:t>
            </a:r>
            <a:endParaRPr kumimoji="1" lang="zh-CN" altLang="en-US" sz="1000" dirty="0"/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F140048B-9384-AC45-996A-2D93827FAD4E}"/>
              </a:ext>
            </a:extLst>
          </p:cNvPr>
          <p:cNvCxnSpPr>
            <a:cxnSpLocks/>
          </p:cNvCxnSpPr>
          <p:nvPr/>
        </p:nvCxnSpPr>
        <p:spPr>
          <a:xfrm flipH="1">
            <a:off x="7047487" y="1669998"/>
            <a:ext cx="272284" cy="29211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F5D4D5B-D1F5-0B42-BE0D-FCD1DC07F1B0}"/>
              </a:ext>
            </a:extLst>
          </p:cNvPr>
          <p:cNvSpPr txBox="1"/>
          <p:nvPr/>
        </p:nvSpPr>
        <p:spPr>
          <a:xfrm>
            <a:off x="7461171" y="1904078"/>
            <a:ext cx="1169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p-&gt;next-&gt;data</a:t>
            </a:r>
            <a:endParaRPr kumimoji="1" lang="zh-CN" altLang="en-US" sz="1000" dirty="0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7CDE27B8-ACBB-CE43-A23F-82E2440C256D}"/>
              </a:ext>
            </a:extLst>
          </p:cNvPr>
          <p:cNvCxnSpPr>
            <a:cxnSpLocks/>
          </p:cNvCxnSpPr>
          <p:nvPr/>
        </p:nvCxnSpPr>
        <p:spPr>
          <a:xfrm flipH="1">
            <a:off x="8040553" y="1669998"/>
            <a:ext cx="272284" cy="29211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6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-0.00052 0.38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冒泡排序（最简单排序实现）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void BubbleSort0(SqList *L)</a:t>
            </a:r>
          </a:p>
          <a:p>
            <a:r>
              <a:rPr lang="zh-CN" altLang="en-US" dirty="0"/>
              <a:t>{ </a:t>
            </a:r>
          </a:p>
          <a:p>
            <a:r>
              <a:rPr lang="zh-CN" altLang="en-US" dirty="0"/>
              <a:t>	int i,j;</a:t>
            </a:r>
          </a:p>
          <a:p>
            <a:r>
              <a:rPr lang="zh-CN" altLang="en-US" dirty="0"/>
              <a:t>	for(i=1;i&lt;L-&gt;length;i++)</a:t>
            </a:r>
          </a:p>
          <a:p>
            <a:r>
              <a:rPr lang="zh-CN" altLang="en-US" dirty="0"/>
              <a:t>	{</a:t>
            </a:r>
          </a:p>
          <a:p>
            <a:r>
              <a:rPr lang="zh-CN" altLang="en-US" dirty="0"/>
              <a:t>		for(j=i+1;j&lt;=L-&gt;length;j++)</a:t>
            </a:r>
          </a:p>
          <a:p>
            <a:r>
              <a:rPr lang="zh-CN" altLang="en-US" dirty="0"/>
              <a:t>		{</a:t>
            </a:r>
          </a:p>
          <a:p>
            <a:r>
              <a:rPr lang="zh-CN" altLang="en-US" dirty="0"/>
              <a:t>			if(L-&gt;r[i]&gt;L-&gt;r[j])</a:t>
            </a:r>
          </a:p>
          <a:p>
            <a:r>
              <a:rPr lang="zh-CN" altLang="en-US" dirty="0"/>
              <a:t>			{</a:t>
            </a:r>
          </a:p>
          <a:p>
            <a:r>
              <a:rPr lang="zh-CN" altLang="en-US" dirty="0"/>
              <a:t>				 swap(L,i,j); 			}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5" y="2316970"/>
            <a:ext cx="6691182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27A42F78-52FF-DB4B-8861-A1CE354678F8}"/>
              </a:ext>
            </a:extLst>
          </p:cNvPr>
          <p:cNvSpPr/>
          <p:nvPr/>
        </p:nvSpPr>
        <p:spPr>
          <a:xfrm>
            <a:off x="11096346" y="1728843"/>
            <a:ext cx="455251" cy="3322607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4F06A8-A50B-B041-8361-D97D80B1F616}"/>
              </a:ext>
            </a:extLst>
          </p:cNvPr>
          <p:cNvSpPr txBox="1"/>
          <p:nvPr/>
        </p:nvSpPr>
        <p:spPr>
          <a:xfrm>
            <a:off x="10613457" y="1661462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下标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339C7E-8E25-704B-8EAE-F53F6E308EFC}"/>
              </a:ext>
            </a:extLst>
          </p:cNvPr>
          <p:cNvSpPr/>
          <p:nvPr/>
        </p:nvSpPr>
        <p:spPr>
          <a:xfrm>
            <a:off x="11153986" y="463864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CDAD8B-D96F-5049-9CE1-7B1CDCDC786A}"/>
              </a:ext>
            </a:extLst>
          </p:cNvPr>
          <p:cNvSpPr/>
          <p:nvPr/>
        </p:nvSpPr>
        <p:spPr>
          <a:xfrm>
            <a:off x="11153986" y="429521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96FEA55-644A-0C44-B64C-0715B7A3CC8F}"/>
              </a:ext>
            </a:extLst>
          </p:cNvPr>
          <p:cNvSpPr/>
          <p:nvPr/>
        </p:nvSpPr>
        <p:spPr>
          <a:xfrm>
            <a:off x="11153986" y="394130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5B016F0-8C35-714C-BEC9-C98C6857E5DB}"/>
              </a:ext>
            </a:extLst>
          </p:cNvPr>
          <p:cNvSpPr/>
          <p:nvPr/>
        </p:nvSpPr>
        <p:spPr>
          <a:xfrm>
            <a:off x="11153986" y="359935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5D0AEEE-072C-C14D-A6C0-A95A35C4B38A}"/>
              </a:ext>
            </a:extLst>
          </p:cNvPr>
          <p:cNvSpPr/>
          <p:nvPr/>
        </p:nvSpPr>
        <p:spPr>
          <a:xfrm>
            <a:off x="11153986" y="324446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BCF33AA-AD1A-3049-BE85-1DECFA83128C}"/>
              </a:ext>
            </a:extLst>
          </p:cNvPr>
          <p:cNvSpPr/>
          <p:nvPr/>
        </p:nvSpPr>
        <p:spPr>
          <a:xfrm>
            <a:off x="11153986" y="290696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613E188-85AB-194D-A3DD-29AC0E2EACC1}"/>
              </a:ext>
            </a:extLst>
          </p:cNvPr>
          <p:cNvSpPr/>
          <p:nvPr/>
        </p:nvSpPr>
        <p:spPr>
          <a:xfrm>
            <a:off x="11153986" y="255919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A0272B6-B4CB-3449-BF1C-2F5DC8F26F1E}"/>
              </a:ext>
            </a:extLst>
          </p:cNvPr>
          <p:cNvSpPr/>
          <p:nvPr/>
        </p:nvSpPr>
        <p:spPr>
          <a:xfrm>
            <a:off x="11153986" y="220528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D34B53C-7B69-4F43-AB82-C2CD0E3E23CD}"/>
              </a:ext>
            </a:extLst>
          </p:cNvPr>
          <p:cNvSpPr/>
          <p:nvPr/>
        </p:nvSpPr>
        <p:spPr>
          <a:xfrm>
            <a:off x="11153986" y="186333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A4B6C-2AD0-184C-B670-E567F4C67C17}"/>
              </a:ext>
            </a:extLst>
          </p:cNvPr>
          <p:cNvSpPr txBox="1"/>
          <p:nvPr/>
        </p:nvSpPr>
        <p:spPr>
          <a:xfrm>
            <a:off x="10773874" y="1918401"/>
            <a:ext cx="338554" cy="3079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①      ②      ③       ④      ⑤      ⑥       ⑦       ⑧      ⑨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10642199" y="12683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</p:spTree>
    <p:extLst>
      <p:ext uri="{BB962C8B-B14F-4D97-AF65-F5344CB8AC3E}">
        <p14:creationId xmlns:p14="http://schemas.microsoft.com/office/powerpoint/2010/main" val="362523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-0.00013 0.123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冒泡排序（最简单排序实现）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CDA834-4AFB-E24C-931B-E3B5FA1FAC96}"/>
              </a:ext>
            </a:extLst>
          </p:cNvPr>
          <p:cNvSpPr/>
          <p:nvPr/>
        </p:nvSpPr>
        <p:spPr>
          <a:xfrm>
            <a:off x="550863" y="1736423"/>
            <a:ext cx="561752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void BubbleSort0(SqList *L)</a:t>
            </a:r>
          </a:p>
          <a:p>
            <a:r>
              <a:rPr lang="zh-CN" altLang="en-US" dirty="0"/>
              <a:t>{ </a:t>
            </a:r>
          </a:p>
          <a:p>
            <a:r>
              <a:rPr lang="zh-CN" altLang="en-US" dirty="0"/>
              <a:t>	int i,j;</a:t>
            </a:r>
          </a:p>
          <a:p>
            <a:r>
              <a:rPr lang="zh-CN" altLang="en-US" dirty="0"/>
              <a:t>	for(i=1;i&lt;L-&gt;length;i++)</a:t>
            </a:r>
          </a:p>
          <a:p>
            <a:r>
              <a:rPr lang="zh-CN" altLang="en-US" dirty="0"/>
              <a:t>	{</a:t>
            </a:r>
          </a:p>
          <a:p>
            <a:r>
              <a:rPr lang="zh-CN" altLang="en-US" dirty="0"/>
              <a:t>		for(j=i+1;j&lt;=L-&gt;length;j++)</a:t>
            </a:r>
          </a:p>
          <a:p>
            <a:r>
              <a:rPr lang="zh-CN" altLang="en-US" dirty="0"/>
              <a:t>		{</a:t>
            </a:r>
          </a:p>
          <a:p>
            <a:r>
              <a:rPr lang="zh-CN" altLang="en-US" dirty="0"/>
              <a:t>			if(L-&gt;r[i]&gt;L-&gt;r[j])</a:t>
            </a:r>
          </a:p>
          <a:p>
            <a:r>
              <a:rPr lang="zh-CN" altLang="en-US" dirty="0"/>
              <a:t>			{</a:t>
            </a:r>
          </a:p>
          <a:p>
            <a:r>
              <a:rPr lang="zh-CN" altLang="en-US" dirty="0"/>
              <a:t>				 swap(L,i,j); 			}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0146A4EE-8E0A-FF45-94ED-65F051E83B9E}"/>
              </a:ext>
            </a:extLst>
          </p:cNvPr>
          <p:cNvSpPr/>
          <p:nvPr/>
        </p:nvSpPr>
        <p:spPr>
          <a:xfrm>
            <a:off x="550863" y="3135464"/>
            <a:ext cx="8856481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]=9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L-&gt;[j]=1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8C53BA25-EBC2-634C-B790-113397B8A5DF}"/>
              </a:ext>
            </a:extLst>
          </p:cNvPr>
          <p:cNvSpPr/>
          <p:nvPr/>
        </p:nvSpPr>
        <p:spPr>
          <a:xfrm>
            <a:off x="11096344" y="1725765"/>
            <a:ext cx="455251" cy="3322607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83EFDC-4891-6948-970A-255C593995F9}"/>
              </a:ext>
            </a:extLst>
          </p:cNvPr>
          <p:cNvSpPr txBox="1"/>
          <p:nvPr/>
        </p:nvSpPr>
        <p:spPr>
          <a:xfrm>
            <a:off x="10613455" y="1658384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下标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DA5F305-E89C-F14E-AA40-F6C34E28B06D}"/>
              </a:ext>
            </a:extLst>
          </p:cNvPr>
          <p:cNvSpPr/>
          <p:nvPr/>
        </p:nvSpPr>
        <p:spPr>
          <a:xfrm>
            <a:off x="11153984" y="463556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EF88A1B-D1EE-BB47-814D-444AC07DCDE5}"/>
              </a:ext>
            </a:extLst>
          </p:cNvPr>
          <p:cNvSpPr/>
          <p:nvPr/>
        </p:nvSpPr>
        <p:spPr>
          <a:xfrm>
            <a:off x="11153984" y="429213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E49289B-F2B2-3946-8964-62E5A1ACA034}"/>
              </a:ext>
            </a:extLst>
          </p:cNvPr>
          <p:cNvSpPr/>
          <p:nvPr/>
        </p:nvSpPr>
        <p:spPr>
          <a:xfrm>
            <a:off x="11153984" y="393822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4854C8F-D5D8-C54A-BB70-D847BA2EEA25}"/>
              </a:ext>
            </a:extLst>
          </p:cNvPr>
          <p:cNvSpPr/>
          <p:nvPr/>
        </p:nvSpPr>
        <p:spPr>
          <a:xfrm>
            <a:off x="11153984" y="359627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681AB2F-5421-8247-BC69-8C7DA8AFA375}"/>
              </a:ext>
            </a:extLst>
          </p:cNvPr>
          <p:cNvSpPr/>
          <p:nvPr/>
        </p:nvSpPr>
        <p:spPr>
          <a:xfrm>
            <a:off x="11153984" y="324138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73FBE04-D10F-924F-A5E9-51CEA1B726B5}"/>
              </a:ext>
            </a:extLst>
          </p:cNvPr>
          <p:cNvSpPr/>
          <p:nvPr/>
        </p:nvSpPr>
        <p:spPr>
          <a:xfrm>
            <a:off x="11153984" y="290388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D20AEED-2EEE-D64B-9AFC-2C42CC34FCAC}"/>
              </a:ext>
            </a:extLst>
          </p:cNvPr>
          <p:cNvSpPr/>
          <p:nvPr/>
        </p:nvSpPr>
        <p:spPr>
          <a:xfrm>
            <a:off x="11153984" y="255611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B54C696-872E-244B-B56A-4A09D2DC283D}"/>
              </a:ext>
            </a:extLst>
          </p:cNvPr>
          <p:cNvSpPr/>
          <p:nvPr/>
        </p:nvSpPr>
        <p:spPr>
          <a:xfrm>
            <a:off x="11153984" y="2202203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CD66989-1A54-A748-8536-2470AF733336}"/>
              </a:ext>
            </a:extLst>
          </p:cNvPr>
          <p:cNvSpPr/>
          <p:nvPr/>
        </p:nvSpPr>
        <p:spPr>
          <a:xfrm>
            <a:off x="11153984" y="1860253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9EAE3CD-87D2-1F48-B4FC-15C9FCBA3A0D}"/>
              </a:ext>
            </a:extLst>
          </p:cNvPr>
          <p:cNvSpPr txBox="1"/>
          <p:nvPr/>
        </p:nvSpPr>
        <p:spPr>
          <a:xfrm>
            <a:off x="10773872" y="1915323"/>
            <a:ext cx="338554" cy="3079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①      ②      ③       ④      ⑤      ⑥       ⑦       ⑧      ⑨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D91C989-A5F0-444A-8799-56594044E2B0}"/>
              </a:ext>
            </a:extLst>
          </p:cNvPr>
          <p:cNvSpPr txBox="1"/>
          <p:nvPr/>
        </p:nvSpPr>
        <p:spPr>
          <a:xfrm>
            <a:off x="469364" y="12615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6CDC76C-5159-2B48-9699-18750BD41D40}"/>
              </a:ext>
            </a:extLst>
          </p:cNvPr>
          <p:cNvSpPr txBox="1"/>
          <p:nvPr/>
        </p:nvSpPr>
        <p:spPr>
          <a:xfrm>
            <a:off x="10642199" y="1262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</p:spTree>
    <p:extLst>
      <p:ext uri="{BB962C8B-B14F-4D97-AF65-F5344CB8AC3E}">
        <p14:creationId xmlns:p14="http://schemas.microsoft.com/office/powerpoint/2010/main" val="6462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-0.00013 0.083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冒泡排序（最简单排序实现）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34FBB6-8B82-0344-B4EF-FEE1639894B5}"/>
              </a:ext>
            </a:extLst>
          </p:cNvPr>
          <p:cNvSpPr/>
          <p:nvPr/>
        </p:nvSpPr>
        <p:spPr>
          <a:xfrm>
            <a:off x="550863" y="1742908"/>
            <a:ext cx="561752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void BubbleSort0(SqList *L)</a:t>
            </a:r>
          </a:p>
          <a:p>
            <a:r>
              <a:rPr lang="zh-CN" altLang="en-US" dirty="0"/>
              <a:t>{ </a:t>
            </a:r>
          </a:p>
          <a:p>
            <a:r>
              <a:rPr lang="zh-CN" altLang="en-US" dirty="0"/>
              <a:t>	int i,j;</a:t>
            </a:r>
          </a:p>
          <a:p>
            <a:r>
              <a:rPr lang="zh-CN" altLang="en-US" dirty="0"/>
              <a:t>	for(i=1;i&lt;L-&gt;length;i++)</a:t>
            </a:r>
          </a:p>
          <a:p>
            <a:r>
              <a:rPr lang="zh-CN" altLang="en-US" dirty="0"/>
              <a:t>	{</a:t>
            </a:r>
          </a:p>
          <a:p>
            <a:r>
              <a:rPr lang="zh-CN" altLang="en-US" dirty="0"/>
              <a:t>		for(j=i+1;j&lt;=L-&gt;length;j++)</a:t>
            </a:r>
          </a:p>
          <a:p>
            <a:r>
              <a:rPr lang="zh-CN" altLang="en-US" dirty="0"/>
              <a:t>		{</a:t>
            </a:r>
          </a:p>
          <a:p>
            <a:r>
              <a:rPr lang="zh-CN" altLang="en-US" dirty="0"/>
              <a:t>			if(L-&gt;r[i]&gt;L-&gt;r[j])</a:t>
            </a:r>
          </a:p>
          <a:p>
            <a:r>
              <a:rPr lang="zh-CN" altLang="en-US" dirty="0"/>
              <a:t>			{</a:t>
            </a:r>
          </a:p>
          <a:p>
            <a:r>
              <a:rPr lang="zh-CN" altLang="en-US" dirty="0"/>
              <a:t>				 swap(L,i,j); 			}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9E53EF2E-0F63-634F-8AFC-856C068A7B22}"/>
              </a:ext>
            </a:extLst>
          </p:cNvPr>
          <p:cNvSpPr/>
          <p:nvPr/>
        </p:nvSpPr>
        <p:spPr>
          <a:xfrm>
            <a:off x="550863" y="3728067"/>
            <a:ext cx="8841852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L-&gt;[j]=9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25D867-F71A-7F44-A7F0-650F4481DCA3}"/>
              </a:ext>
            </a:extLst>
          </p:cNvPr>
          <p:cNvSpPr txBox="1"/>
          <p:nvPr/>
        </p:nvSpPr>
        <p:spPr>
          <a:xfrm>
            <a:off x="469364" y="126153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BFE17B-854D-FB4D-AF2B-86343FC88E7F}"/>
              </a:ext>
            </a:extLst>
          </p:cNvPr>
          <p:cNvSpPr txBox="1"/>
          <p:nvPr/>
        </p:nvSpPr>
        <p:spPr>
          <a:xfrm>
            <a:off x="10642199" y="12628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CDAD8F-D798-AA44-999D-8F7253B0195A}"/>
              </a:ext>
            </a:extLst>
          </p:cNvPr>
          <p:cNvSpPr txBox="1"/>
          <p:nvPr/>
        </p:nvSpPr>
        <p:spPr>
          <a:xfrm>
            <a:off x="10620772" y="1655958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下标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EDE0DA6-38F0-1041-9A45-FDE977DE9D77}"/>
              </a:ext>
            </a:extLst>
          </p:cNvPr>
          <p:cNvSpPr txBox="1"/>
          <p:nvPr/>
        </p:nvSpPr>
        <p:spPr>
          <a:xfrm>
            <a:off x="10781189" y="1912897"/>
            <a:ext cx="338554" cy="3079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①      ②      ③       ④      ⑤      ⑥       ⑦       ⑧      ⑨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99257A3F-DC9C-8A40-8A55-36E40F585402}"/>
              </a:ext>
            </a:extLst>
          </p:cNvPr>
          <p:cNvSpPr/>
          <p:nvPr/>
        </p:nvSpPr>
        <p:spPr>
          <a:xfrm>
            <a:off x="11097311" y="1723339"/>
            <a:ext cx="455251" cy="3322607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5FB8A07-0FB0-AB44-A15C-1B294BF57A2D}"/>
              </a:ext>
            </a:extLst>
          </p:cNvPr>
          <p:cNvSpPr/>
          <p:nvPr/>
        </p:nvSpPr>
        <p:spPr>
          <a:xfrm>
            <a:off x="11154951" y="4633143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F801B57C-6F80-CE4B-98A7-8A1C1C3D80FD}"/>
              </a:ext>
            </a:extLst>
          </p:cNvPr>
          <p:cNvSpPr/>
          <p:nvPr/>
        </p:nvSpPr>
        <p:spPr>
          <a:xfrm>
            <a:off x="11154951" y="42897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873A8A2-FDCC-6447-8346-77C854EB84BC}"/>
              </a:ext>
            </a:extLst>
          </p:cNvPr>
          <p:cNvSpPr/>
          <p:nvPr/>
        </p:nvSpPr>
        <p:spPr>
          <a:xfrm>
            <a:off x="11154951" y="393580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CD6D8D38-7C27-8A47-8AFD-1C8B46597775}"/>
              </a:ext>
            </a:extLst>
          </p:cNvPr>
          <p:cNvSpPr/>
          <p:nvPr/>
        </p:nvSpPr>
        <p:spPr>
          <a:xfrm>
            <a:off x="11154951" y="359385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EFDA903-16A5-5845-8F8C-6C4368B52CC9}"/>
              </a:ext>
            </a:extLst>
          </p:cNvPr>
          <p:cNvSpPr/>
          <p:nvPr/>
        </p:nvSpPr>
        <p:spPr>
          <a:xfrm>
            <a:off x="11154951" y="3238963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A19207A-3168-CC43-A0D0-898A7833787D}"/>
              </a:ext>
            </a:extLst>
          </p:cNvPr>
          <p:cNvSpPr/>
          <p:nvPr/>
        </p:nvSpPr>
        <p:spPr>
          <a:xfrm>
            <a:off x="11154951" y="2901463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08E7AD2-547D-FF44-8246-EFB7F2712141}"/>
              </a:ext>
            </a:extLst>
          </p:cNvPr>
          <p:cNvSpPr/>
          <p:nvPr/>
        </p:nvSpPr>
        <p:spPr>
          <a:xfrm>
            <a:off x="11154951" y="255368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558E34A2-01AE-3446-86F8-FC8723139C14}"/>
              </a:ext>
            </a:extLst>
          </p:cNvPr>
          <p:cNvSpPr/>
          <p:nvPr/>
        </p:nvSpPr>
        <p:spPr>
          <a:xfrm>
            <a:off x="11154951" y="219977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CA5264D-EC0C-EA49-A164-EB064D5DB28D}"/>
              </a:ext>
            </a:extLst>
          </p:cNvPr>
          <p:cNvSpPr/>
          <p:nvPr/>
        </p:nvSpPr>
        <p:spPr>
          <a:xfrm>
            <a:off x="11154951" y="185782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3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0039 0.117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冒泡排序（最简单排序实现）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D00DB5-D965-FE47-BB2C-A5CB75537A09}"/>
              </a:ext>
            </a:extLst>
          </p:cNvPr>
          <p:cNvSpPr/>
          <p:nvPr/>
        </p:nvSpPr>
        <p:spPr>
          <a:xfrm>
            <a:off x="550863" y="1737068"/>
            <a:ext cx="561752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void BubbleSort0(SqList *L)</a:t>
            </a:r>
          </a:p>
          <a:p>
            <a:r>
              <a:rPr lang="zh-CN" altLang="en-US" dirty="0"/>
              <a:t>{ </a:t>
            </a:r>
          </a:p>
          <a:p>
            <a:r>
              <a:rPr lang="zh-CN" altLang="en-US" dirty="0"/>
              <a:t>	int i,j;</a:t>
            </a:r>
          </a:p>
          <a:p>
            <a:r>
              <a:rPr lang="zh-CN" altLang="en-US" dirty="0"/>
              <a:t>	for(i=1;i&lt;L-&gt;length;i++)</a:t>
            </a:r>
          </a:p>
          <a:p>
            <a:r>
              <a:rPr lang="zh-CN" altLang="en-US" dirty="0"/>
              <a:t>	{</a:t>
            </a:r>
          </a:p>
          <a:p>
            <a:r>
              <a:rPr lang="zh-CN" altLang="en-US" dirty="0"/>
              <a:t>		for(j=i+1;j&lt;=L-&gt;length;j++)</a:t>
            </a:r>
          </a:p>
          <a:p>
            <a:r>
              <a:rPr lang="zh-CN" altLang="en-US" dirty="0"/>
              <a:t>		{</a:t>
            </a:r>
          </a:p>
          <a:p>
            <a:r>
              <a:rPr lang="zh-CN" altLang="en-US" dirty="0"/>
              <a:t>			if(L-&gt;r[i]&gt;L-&gt;r[j])</a:t>
            </a:r>
          </a:p>
          <a:p>
            <a:r>
              <a:rPr lang="zh-CN" altLang="en-US" dirty="0"/>
              <a:t>			{</a:t>
            </a:r>
          </a:p>
          <a:p>
            <a:r>
              <a:rPr lang="zh-CN" altLang="en-US" dirty="0"/>
              <a:t>				 swap(L,i,j); 			}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D042F37F-14C2-8A4C-B9AB-BBA04763A893}"/>
              </a:ext>
            </a:extLst>
          </p:cNvPr>
          <p:cNvSpPr/>
          <p:nvPr/>
        </p:nvSpPr>
        <p:spPr>
          <a:xfrm>
            <a:off x="550863" y="3158656"/>
            <a:ext cx="6998420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j=3~9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420B90-A702-2841-BAA3-ABCC1FC95B21}"/>
              </a:ext>
            </a:extLst>
          </p:cNvPr>
          <p:cNvSpPr txBox="1"/>
          <p:nvPr/>
        </p:nvSpPr>
        <p:spPr>
          <a:xfrm>
            <a:off x="469364" y="126218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77CDA6-0235-DB4E-B8A5-FF41B9E9A713}"/>
              </a:ext>
            </a:extLst>
          </p:cNvPr>
          <p:cNvSpPr txBox="1"/>
          <p:nvPr/>
        </p:nvSpPr>
        <p:spPr>
          <a:xfrm>
            <a:off x="10642199" y="12635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83E776-6899-884D-8E7D-5F9D018BF8F5}"/>
              </a:ext>
            </a:extLst>
          </p:cNvPr>
          <p:cNvSpPr txBox="1"/>
          <p:nvPr/>
        </p:nvSpPr>
        <p:spPr>
          <a:xfrm>
            <a:off x="10620772" y="1656603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下标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D53285-F005-8940-AA9B-3E8C60F1F66A}"/>
              </a:ext>
            </a:extLst>
          </p:cNvPr>
          <p:cNvSpPr txBox="1"/>
          <p:nvPr/>
        </p:nvSpPr>
        <p:spPr>
          <a:xfrm>
            <a:off x="10781189" y="1913542"/>
            <a:ext cx="338554" cy="3079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①      ②      ③       ④      ⑤      ⑥       ⑦       ⑧      ⑨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圆柱体 28">
            <a:extLst>
              <a:ext uri="{FF2B5EF4-FFF2-40B4-BE49-F238E27FC236}">
                <a16:creationId xmlns:a16="http://schemas.microsoft.com/office/drawing/2014/main" id="{612EF5F0-5B82-764C-9184-6737C9D7B3EE}"/>
              </a:ext>
            </a:extLst>
          </p:cNvPr>
          <p:cNvSpPr/>
          <p:nvPr/>
        </p:nvSpPr>
        <p:spPr>
          <a:xfrm>
            <a:off x="11097311" y="1723984"/>
            <a:ext cx="455251" cy="3322607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20E434E-D5B2-1841-88FF-C09BA91A9A7E}"/>
              </a:ext>
            </a:extLst>
          </p:cNvPr>
          <p:cNvSpPr/>
          <p:nvPr/>
        </p:nvSpPr>
        <p:spPr>
          <a:xfrm>
            <a:off x="11154951" y="463378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09D33CE-2715-6743-B4D8-AE9F9859B614}"/>
              </a:ext>
            </a:extLst>
          </p:cNvPr>
          <p:cNvSpPr/>
          <p:nvPr/>
        </p:nvSpPr>
        <p:spPr>
          <a:xfrm>
            <a:off x="11154951" y="429035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60F5275-720C-3945-97BA-436F24CC974A}"/>
              </a:ext>
            </a:extLst>
          </p:cNvPr>
          <p:cNvSpPr/>
          <p:nvPr/>
        </p:nvSpPr>
        <p:spPr>
          <a:xfrm>
            <a:off x="11154951" y="39364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89FB582-6811-4741-BAB3-2482F3FDFDD7}"/>
              </a:ext>
            </a:extLst>
          </p:cNvPr>
          <p:cNvSpPr/>
          <p:nvPr/>
        </p:nvSpPr>
        <p:spPr>
          <a:xfrm>
            <a:off x="11154951" y="3594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DD77EB5-52C8-1642-ADA2-9017A910D2F9}"/>
              </a:ext>
            </a:extLst>
          </p:cNvPr>
          <p:cNvSpPr/>
          <p:nvPr/>
        </p:nvSpPr>
        <p:spPr>
          <a:xfrm>
            <a:off x="11154951" y="323960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BB897D8-63B4-2546-9A87-658D6C10493B}"/>
              </a:ext>
            </a:extLst>
          </p:cNvPr>
          <p:cNvSpPr/>
          <p:nvPr/>
        </p:nvSpPr>
        <p:spPr>
          <a:xfrm>
            <a:off x="11154951" y="290210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19086B-3FE6-9948-BBCE-D9868116FBE6}"/>
              </a:ext>
            </a:extLst>
          </p:cNvPr>
          <p:cNvSpPr/>
          <p:nvPr/>
        </p:nvSpPr>
        <p:spPr>
          <a:xfrm>
            <a:off x="11154951" y="255433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B415A85-643C-2C48-8C47-2D118C56A1F3}"/>
              </a:ext>
            </a:extLst>
          </p:cNvPr>
          <p:cNvSpPr/>
          <p:nvPr/>
        </p:nvSpPr>
        <p:spPr>
          <a:xfrm>
            <a:off x="11154951" y="220042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D745BF0-B7C6-0742-A887-E4DE377E38CF}"/>
              </a:ext>
            </a:extLst>
          </p:cNvPr>
          <p:cNvSpPr/>
          <p:nvPr/>
        </p:nvSpPr>
        <p:spPr>
          <a:xfrm>
            <a:off x="11154951" y="1858472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FACA263-CD54-0740-BF8E-94DD9AC6721C}"/>
              </a:ext>
            </a:extLst>
          </p:cNvPr>
          <p:cNvSpPr txBox="1"/>
          <p:nvPr/>
        </p:nvSpPr>
        <p:spPr>
          <a:xfrm>
            <a:off x="6330554" y="5623626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=1</a:t>
            </a:r>
            <a:r>
              <a:rPr kumimoji="1" lang="zh-CN" altLang="en-US" dirty="0"/>
              <a:t>时，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由</a:t>
            </a:r>
            <a:r>
              <a:rPr kumimoji="1" lang="en-US" altLang="zh-CN" dirty="0"/>
              <a:t>2</a:t>
            </a:r>
            <a:r>
              <a:rPr kumimoji="1" lang="zh-CN" altLang="en-US" dirty="0"/>
              <a:t>循环到</a:t>
            </a:r>
            <a:r>
              <a:rPr kumimoji="1" lang="en-US" altLang="zh-CN" dirty="0"/>
              <a:t>9</a:t>
            </a:r>
            <a:r>
              <a:rPr kumimoji="1" lang="zh-CN" altLang="en-US" dirty="0"/>
              <a:t>，没有比</a:t>
            </a:r>
            <a:r>
              <a:rPr kumimoji="1" lang="en-US" altLang="zh-CN" dirty="0"/>
              <a:t>1</a:t>
            </a:r>
            <a:r>
              <a:rPr kumimoji="1" lang="zh-CN" altLang="en-US" dirty="0"/>
              <a:t>大的数字</a:t>
            </a:r>
          </a:p>
        </p:txBody>
      </p:sp>
    </p:spTree>
    <p:extLst>
      <p:ext uri="{BB962C8B-B14F-4D97-AF65-F5344CB8AC3E}">
        <p14:creationId xmlns:p14="http://schemas.microsoft.com/office/powerpoint/2010/main" val="355060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6 L -0.00039 0.280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1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冒泡排序（最简单排序实现）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A0122F5-EBE1-A74B-B42D-4B745E311A23}"/>
              </a:ext>
            </a:extLst>
          </p:cNvPr>
          <p:cNvSpPr/>
          <p:nvPr/>
        </p:nvSpPr>
        <p:spPr>
          <a:xfrm>
            <a:off x="559212" y="1736443"/>
            <a:ext cx="561752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void BubbleSort0(SqList *L)</a:t>
            </a:r>
          </a:p>
          <a:p>
            <a:r>
              <a:rPr lang="zh-CN" altLang="en-US" dirty="0"/>
              <a:t>{ </a:t>
            </a:r>
          </a:p>
          <a:p>
            <a:r>
              <a:rPr lang="zh-CN" altLang="en-US" dirty="0"/>
              <a:t>	int i,j;</a:t>
            </a:r>
          </a:p>
          <a:p>
            <a:r>
              <a:rPr lang="zh-CN" altLang="en-US" dirty="0"/>
              <a:t>	for(i=1;i&lt;L-&gt;length;i++)</a:t>
            </a:r>
          </a:p>
          <a:p>
            <a:r>
              <a:rPr lang="zh-CN" altLang="en-US" dirty="0"/>
              <a:t>	{</a:t>
            </a:r>
          </a:p>
          <a:p>
            <a:r>
              <a:rPr lang="zh-CN" altLang="en-US" dirty="0"/>
              <a:t>		for(j=i+1;j&lt;=L-&gt;length;j++)</a:t>
            </a:r>
          </a:p>
          <a:p>
            <a:r>
              <a:rPr lang="zh-CN" altLang="en-US" dirty="0"/>
              <a:t>		{</a:t>
            </a:r>
          </a:p>
          <a:p>
            <a:r>
              <a:rPr lang="zh-CN" altLang="en-US" dirty="0"/>
              <a:t>			if(L-&gt;r[i]&gt;L-&gt;r[j])</a:t>
            </a:r>
          </a:p>
          <a:p>
            <a:r>
              <a:rPr lang="zh-CN" altLang="en-US" dirty="0"/>
              <a:t>			{</a:t>
            </a:r>
          </a:p>
          <a:p>
            <a:r>
              <a:rPr lang="zh-CN" altLang="en-US" dirty="0"/>
              <a:t>				 swap(L,i,j); 			}</a:t>
            </a:r>
          </a:p>
          <a:p>
            <a:r>
              <a:rPr lang="zh-CN" altLang="en-US" dirty="0"/>
              <a:t>		}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A9A18C7A-4F4F-0440-8C10-829122A9AC44}"/>
              </a:ext>
            </a:extLst>
          </p:cNvPr>
          <p:cNvSpPr/>
          <p:nvPr/>
        </p:nvSpPr>
        <p:spPr>
          <a:xfrm>
            <a:off x="559214" y="2608339"/>
            <a:ext cx="6991803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j=3~9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F71DF14-BCFF-5243-8B83-BA9E8C728B6B}"/>
              </a:ext>
            </a:extLst>
          </p:cNvPr>
          <p:cNvSpPr txBox="1"/>
          <p:nvPr/>
        </p:nvSpPr>
        <p:spPr>
          <a:xfrm>
            <a:off x="477713" y="126155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915F34-4F68-164E-8D12-5BAEDB777681}"/>
              </a:ext>
            </a:extLst>
          </p:cNvPr>
          <p:cNvSpPr txBox="1"/>
          <p:nvPr/>
        </p:nvSpPr>
        <p:spPr>
          <a:xfrm>
            <a:off x="7586654" y="1261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3AC1A87-AFB1-914E-ADFE-1A25076DEDB4}"/>
              </a:ext>
            </a:extLst>
          </p:cNvPr>
          <p:cNvGrpSpPr/>
          <p:nvPr/>
        </p:nvGrpSpPr>
        <p:grpSpPr>
          <a:xfrm>
            <a:off x="7723525" y="1787721"/>
            <a:ext cx="616742" cy="3322607"/>
            <a:chOff x="6654821" y="3056670"/>
            <a:chExt cx="616742" cy="3322607"/>
          </a:xfrm>
        </p:grpSpPr>
        <p:sp>
          <p:nvSpPr>
            <p:cNvPr id="46" name="圆柱体 45">
              <a:extLst>
                <a:ext uri="{FF2B5EF4-FFF2-40B4-BE49-F238E27FC236}">
                  <a16:creationId xmlns:a16="http://schemas.microsoft.com/office/drawing/2014/main" id="{B23DEFC2-B06C-1348-8BDA-07AFA425F80D}"/>
                </a:ext>
              </a:extLst>
            </p:cNvPr>
            <p:cNvSpPr/>
            <p:nvPr/>
          </p:nvSpPr>
          <p:spPr>
            <a:xfrm>
              <a:off x="6654821" y="3056670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4F948CA-FAD3-F74A-A3C9-BD5ABB766A12}"/>
                </a:ext>
              </a:extLst>
            </p:cNvPr>
            <p:cNvSpPr/>
            <p:nvPr/>
          </p:nvSpPr>
          <p:spPr>
            <a:xfrm>
              <a:off x="6712461" y="596647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FCE5642-C0D4-2B47-8590-26898D57CBB8}"/>
                </a:ext>
              </a:extLst>
            </p:cNvPr>
            <p:cNvSpPr/>
            <p:nvPr/>
          </p:nvSpPr>
          <p:spPr>
            <a:xfrm>
              <a:off x="6712461" y="5623041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BCAF086-7265-2B46-BD4B-371ABD6C6409}"/>
                </a:ext>
              </a:extLst>
            </p:cNvPr>
            <p:cNvSpPr/>
            <p:nvPr/>
          </p:nvSpPr>
          <p:spPr>
            <a:xfrm>
              <a:off x="6712461" y="5269132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3EFA7BF8-7E9D-274A-8B91-8EC3CD884165}"/>
                </a:ext>
              </a:extLst>
            </p:cNvPr>
            <p:cNvSpPr/>
            <p:nvPr/>
          </p:nvSpPr>
          <p:spPr>
            <a:xfrm>
              <a:off x="6712461" y="4927182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C11DF4A9-81A3-AE42-B1B7-5FF45981673E}"/>
                </a:ext>
              </a:extLst>
            </p:cNvPr>
            <p:cNvSpPr/>
            <p:nvPr/>
          </p:nvSpPr>
          <p:spPr>
            <a:xfrm>
              <a:off x="6712461" y="457229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25AAC50-049E-0949-8F6A-265000AEE49A}"/>
                </a:ext>
              </a:extLst>
            </p:cNvPr>
            <p:cNvSpPr/>
            <p:nvPr/>
          </p:nvSpPr>
          <p:spPr>
            <a:xfrm>
              <a:off x="6712461" y="423479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F9F3929-B718-E249-AE2B-2097DFD26892}"/>
                </a:ext>
              </a:extLst>
            </p:cNvPr>
            <p:cNvSpPr/>
            <p:nvPr/>
          </p:nvSpPr>
          <p:spPr>
            <a:xfrm>
              <a:off x="6712461" y="388701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CAE59761-FA31-E74E-9116-1307845C613A}"/>
                </a:ext>
              </a:extLst>
            </p:cNvPr>
            <p:cNvSpPr/>
            <p:nvPr/>
          </p:nvSpPr>
          <p:spPr>
            <a:xfrm>
              <a:off x="6712461" y="35331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B2E8FEA0-B787-3E40-B6DD-ECED56634FD1}"/>
                </a:ext>
              </a:extLst>
            </p:cNvPr>
            <p:cNvSpPr/>
            <p:nvPr/>
          </p:nvSpPr>
          <p:spPr>
            <a:xfrm>
              <a:off x="6712461" y="3191158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弧 55">
              <a:extLst>
                <a:ext uri="{FF2B5EF4-FFF2-40B4-BE49-F238E27FC236}">
                  <a16:creationId xmlns:a16="http://schemas.microsoft.com/office/drawing/2014/main" id="{FE92111B-5B20-8B43-8AF6-DAC87D3F6FDF}"/>
                </a:ext>
              </a:extLst>
            </p:cNvPr>
            <p:cNvSpPr/>
            <p:nvPr/>
          </p:nvSpPr>
          <p:spPr>
            <a:xfrm>
              <a:off x="7002022" y="3708019"/>
              <a:ext cx="269541" cy="344170"/>
            </a:xfrm>
            <a:prstGeom prst="arc">
              <a:avLst>
                <a:gd name="adj1" fmla="val 16200000"/>
                <a:gd name="adj2" fmla="val 5314086"/>
              </a:avLst>
            </a:prstGeom>
            <a:ln w="127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99CF7D1-38D2-ED4B-8B46-781E3F7EC5F2}"/>
              </a:ext>
            </a:extLst>
          </p:cNvPr>
          <p:cNvGrpSpPr/>
          <p:nvPr/>
        </p:nvGrpSpPr>
        <p:grpSpPr>
          <a:xfrm>
            <a:off x="7716424" y="1787721"/>
            <a:ext cx="616742" cy="3322607"/>
            <a:chOff x="7402100" y="3056670"/>
            <a:chExt cx="616742" cy="3322607"/>
          </a:xfrm>
        </p:grpSpPr>
        <p:sp>
          <p:nvSpPr>
            <p:cNvPr id="59" name="圆柱体 58">
              <a:extLst>
                <a:ext uri="{FF2B5EF4-FFF2-40B4-BE49-F238E27FC236}">
                  <a16:creationId xmlns:a16="http://schemas.microsoft.com/office/drawing/2014/main" id="{F7206F05-5560-CB41-81F0-BA37376E72F7}"/>
                </a:ext>
              </a:extLst>
            </p:cNvPr>
            <p:cNvSpPr/>
            <p:nvPr/>
          </p:nvSpPr>
          <p:spPr>
            <a:xfrm>
              <a:off x="7402100" y="3056670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C3956C78-FD95-F440-9D81-87DCD49F08FC}"/>
                </a:ext>
              </a:extLst>
            </p:cNvPr>
            <p:cNvSpPr/>
            <p:nvPr/>
          </p:nvSpPr>
          <p:spPr>
            <a:xfrm>
              <a:off x="7459740" y="596647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1A316B6-7B85-E640-AA98-5BAED28896FB}"/>
                </a:ext>
              </a:extLst>
            </p:cNvPr>
            <p:cNvSpPr/>
            <p:nvPr/>
          </p:nvSpPr>
          <p:spPr>
            <a:xfrm>
              <a:off x="7459740" y="5623041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1443163-A37E-664D-8996-D70061B7D232}"/>
                </a:ext>
              </a:extLst>
            </p:cNvPr>
            <p:cNvSpPr/>
            <p:nvPr/>
          </p:nvSpPr>
          <p:spPr>
            <a:xfrm>
              <a:off x="7459740" y="5269132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95B127A-DD65-2543-B99C-5A8053F3A7E2}"/>
                </a:ext>
              </a:extLst>
            </p:cNvPr>
            <p:cNvSpPr/>
            <p:nvPr/>
          </p:nvSpPr>
          <p:spPr>
            <a:xfrm>
              <a:off x="7459740" y="4927182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23F47C8-2487-2B42-8D4F-C24489989C89}"/>
                </a:ext>
              </a:extLst>
            </p:cNvPr>
            <p:cNvSpPr/>
            <p:nvPr/>
          </p:nvSpPr>
          <p:spPr>
            <a:xfrm>
              <a:off x="7459740" y="457229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C76EA25-7B2C-B74E-927C-54B231B77A14}"/>
                </a:ext>
              </a:extLst>
            </p:cNvPr>
            <p:cNvSpPr/>
            <p:nvPr/>
          </p:nvSpPr>
          <p:spPr>
            <a:xfrm>
              <a:off x="7459740" y="423479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D8F24CA2-E5A4-234F-8D5A-836065FC604B}"/>
                </a:ext>
              </a:extLst>
            </p:cNvPr>
            <p:cNvSpPr/>
            <p:nvPr/>
          </p:nvSpPr>
          <p:spPr>
            <a:xfrm>
              <a:off x="7459740" y="388701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4D5354F-A38A-5C44-A3A9-DA801101A1D6}"/>
                </a:ext>
              </a:extLst>
            </p:cNvPr>
            <p:cNvSpPr/>
            <p:nvPr/>
          </p:nvSpPr>
          <p:spPr>
            <a:xfrm>
              <a:off x="7459740" y="35331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2D5D25B-831A-C344-A05D-13ABC6D33372}"/>
                </a:ext>
              </a:extLst>
            </p:cNvPr>
            <p:cNvSpPr/>
            <p:nvPr/>
          </p:nvSpPr>
          <p:spPr>
            <a:xfrm>
              <a:off x="7459740" y="3191158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弧 68">
              <a:extLst>
                <a:ext uri="{FF2B5EF4-FFF2-40B4-BE49-F238E27FC236}">
                  <a16:creationId xmlns:a16="http://schemas.microsoft.com/office/drawing/2014/main" id="{E2DBEE6C-7263-F348-94E5-19DD38B3B5C2}"/>
                </a:ext>
              </a:extLst>
            </p:cNvPr>
            <p:cNvSpPr/>
            <p:nvPr/>
          </p:nvSpPr>
          <p:spPr>
            <a:xfrm>
              <a:off x="7749301" y="3697003"/>
              <a:ext cx="269541" cy="1054100"/>
            </a:xfrm>
            <a:prstGeom prst="arc">
              <a:avLst>
                <a:gd name="adj1" fmla="val 16200000"/>
                <a:gd name="adj2" fmla="val 5374905"/>
              </a:avLst>
            </a:prstGeom>
            <a:ln w="127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6E45E58-2758-394D-BFAC-2427850AAC60}"/>
              </a:ext>
            </a:extLst>
          </p:cNvPr>
          <p:cNvGrpSpPr/>
          <p:nvPr/>
        </p:nvGrpSpPr>
        <p:grpSpPr>
          <a:xfrm>
            <a:off x="7718286" y="1787721"/>
            <a:ext cx="627759" cy="3322607"/>
            <a:chOff x="8146912" y="3056670"/>
            <a:chExt cx="627759" cy="3322607"/>
          </a:xfrm>
        </p:grpSpPr>
        <p:sp>
          <p:nvSpPr>
            <p:cNvPr id="71" name="圆柱体 70">
              <a:extLst>
                <a:ext uri="{FF2B5EF4-FFF2-40B4-BE49-F238E27FC236}">
                  <a16:creationId xmlns:a16="http://schemas.microsoft.com/office/drawing/2014/main" id="{400D6B92-C7A9-B642-A58B-B6E354011A70}"/>
                </a:ext>
              </a:extLst>
            </p:cNvPr>
            <p:cNvSpPr/>
            <p:nvPr/>
          </p:nvSpPr>
          <p:spPr>
            <a:xfrm>
              <a:off x="8146912" y="3056670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0BA30F1-60E3-5947-AF02-D39EA0D2A902}"/>
                </a:ext>
              </a:extLst>
            </p:cNvPr>
            <p:cNvSpPr/>
            <p:nvPr/>
          </p:nvSpPr>
          <p:spPr>
            <a:xfrm>
              <a:off x="8204552" y="596647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BA5E54F-AFA5-4246-9191-1906A972DA9C}"/>
                </a:ext>
              </a:extLst>
            </p:cNvPr>
            <p:cNvSpPr/>
            <p:nvPr/>
          </p:nvSpPr>
          <p:spPr>
            <a:xfrm>
              <a:off x="8204552" y="5623041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90F9A8D-F9F9-2A4B-9BDB-5E5A1741BCCC}"/>
                </a:ext>
              </a:extLst>
            </p:cNvPr>
            <p:cNvSpPr/>
            <p:nvPr/>
          </p:nvSpPr>
          <p:spPr>
            <a:xfrm>
              <a:off x="8204552" y="5269132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9F19D01-066C-D147-99FF-527C0961F150}"/>
                </a:ext>
              </a:extLst>
            </p:cNvPr>
            <p:cNvSpPr/>
            <p:nvPr/>
          </p:nvSpPr>
          <p:spPr>
            <a:xfrm>
              <a:off x="8204552" y="4927182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80E18D9C-B07A-8B43-9D3A-69B1AF3320B8}"/>
                </a:ext>
              </a:extLst>
            </p:cNvPr>
            <p:cNvSpPr/>
            <p:nvPr/>
          </p:nvSpPr>
          <p:spPr>
            <a:xfrm>
              <a:off x="8204552" y="457229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19A2DE3-0CE8-FB4C-A44C-FDAA4C0BD328}"/>
                </a:ext>
              </a:extLst>
            </p:cNvPr>
            <p:cNvSpPr/>
            <p:nvPr/>
          </p:nvSpPr>
          <p:spPr>
            <a:xfrm>
              <a:off x="8204552" y="423479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80F18EF1-E029-C049-AC29-5275EEBCDF49}"/>
                </a:ext>
              </a:extLst>
            </p:cNvPr>
            <p:cNvSpPr/>
            <p:nvPr/>
          </p:nvSpPr>
          <p:spPr>
            <a:xfrm>
              <a:off x="8204552" y="388701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C8AAE92-0696-204B-A46A-20FAB9612263}"/>
                </a:ext>
              </a:extLst>
            </p:cNvPr>
            <p:cNvSpPr/>
            <p:nvPr/>
          </p:nvSpPr>
          <p:spPr>
            <a:xfrm>
              <a:off x="8204552" y="35331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596AB7EB-D37A-F14F-A772-9D862E36A75C}"/>
                </a:ext>
              </a:extLst>
            </p:cNvPr>
            <p:cNvSpPr/>
            <p:nvPr/>
          </p:nvSpPr>
          <p:spPr>
            <a:xfrm>
              <a:off x="8204552" y="3191158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弧 80">
              <a:extLst>
                <a:ext uri="{FF2B5EF4-FFF2-40B4-BE49-F238E27FC236}">
                  <a16:creationId xmlns:a16="http://schemas.microsoft.com/office/drawing/2014/main" id="{62985FD5-9FCE-A64E-8E04-FEB2B0A56FA5}"/>
                </a:ext>
              </a:extLst>
            </p:cNvPr>
            <p:cNvSpPr/>
            <p:nvPr/>
          </p:nvSpPr>
          <p:spPr>
            <a:xfrm>
              <a:off x="8491969" y="3697002"/>
              <a:ext cx="282702" cy="2447733"/>
            </a:xfrm>
            <a:prstGeom prst="arc">
              <a:avLst>
                <a:gd name="adj1" fmla="val 16200000"/>
                <a:gd name="adj2" fmla="val 5394205"/>
              </a:avLst>
            </a:prstGeom>
            <a:ln w="127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B9611FA-0FC6-B946-89A7-6A6569208978}"/>
              </a:ext>
            </a:extLst>
          </p:cNvPr>
          <p:cNvGrpSpPr/>
          <p:nvPr/>
        </p:nvGrpSpPr>
        <p:grpSpPr>
          <a:xfrm>
            <a:off x="7721702" y="1787721"/>
            <a:ext cx="455251" cy="3322607"/>
            <a:chOff x="8893278" y="3056670"/>
            <a:chExt cx="455251" cy="3322607"/>
          </a:xfrm>
        </p:grpSpPr>
        <p:sp>
          <p:nvSpPr>
            <p:cNvPr id="83" name="圆柱体 82">
              <a:extLst>
                <a:ext uri="{FF2B5EF4-FFF2-40B4-BE49-F238E27FC236}">
                  <a16:creationId xmlns:a16="http://schemas.microsoft.com/office/drawing/2014/main" id="{2B19D461-DAC8-E344-B5C0-7B3DCC264435}"/>
                </a:ext>
              </a:extLst>
            </p:cNvPr>
            <p:cNvSpPr/>
            <p:nvPr/>
          </p:nvSpPr>
          <p:spPr>
            <a:xfrm>
              <a:off x="8893278" y="3056670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0DAF3A7-6580-E149-90A8-494284B619C7}"/>
                </a:ext>
              </a:extLst>
            </p:cNvPr>
            <p:cNvSpPr/>
            <p:nvPr/>
          </p:nvSpPr>
          <p:spPr>
            <a:xfrm>
              <a:off x="8950918" y="596647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E672D4A3-1DCD-9842-ADCB-F167DF436EE9}"/>
                </a:ext>
              </a:extLst>
            </p:cNvPr>
            <p:cNvSpPr/>
            <p:nvPr/>
          </p:nvSpPr>
          <p:spPr>
            <a:xfrm>
              <a:off x="8950918" y="5623041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D6662FD1-3D20-134E-B099-ECE649E25B24}"/>
                </a:ext>
              </a:extLst>
            </p:cNvPr>
            <p:cNvSpPr/>
            <p:nvPr/>
          </p:nvSpPr>
          <p:spPr>
            <a:xfrm>
              <a:off x="8950918" y="5269132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1B9225FA-78B6-FC4B-9277-B0800571464D}"/>
                </a:ext>
              </a:extLst>
            </p:cNvPr>
            <p:cNvSpPr/>
            <p:nvPr/>
          </p:nvSpPr>
          <p:spPr>
            <a:xfrm>
              <a:off x="8950918" y="4927182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EDFCD3BE-76DF-F547-8B9C-484AEBBE0099}"/>
                </a:ext>
              </a:extLst>
            </p:cNvPr>
            <p:cNvSpPr/>
            <p:nvPr/>
          </p:nvSpPr>
          <p:spPr>
            <a:xfrm>
              <a:off x="8950918" y="457229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EBD0A609-B382-CC46-A883-37F4072EA7D9}"/>
                </a:ext>
              </a:extLst>
            </p:cNvPr>
            <p:cNvSpPr/>
            <p:nvPr/>
          </p:nvSpPr>
          <p:spPr>
            <a:xfrm>
              <a:off x="8950918" y="423479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27344D55-6F58-2D4E-BE8F-4F73C3D04631}"/>
                </a:ext>
              </a:extLst>
            </p:cNvPr>
            <p:cNvSpPr/>
            <p:nvPr/>
          </p:nvSpPr>
          <p:spPr>
            <a:xfrm>
              <a:off x="8950918" y="388701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B045F321-044F-E840-BF01-4CD5F7E8EBC5}"/>
                </a:ext>
              </a:extLst>
            </p:cNvPr>
            <p:cNvSpPr/>
            <p:nvPr/>
          </p:nvSpPr>
          <p:spPr>
            <a:xfrm>
              <a:off x="8950918" y="3533108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59F3C52-898B-3648-9F68-16B45BCD6316}"/>
                </a:ext>
              </a:extLst>
            </p:cNvPr>
            <p:cNvSpPr/>
            <p:nvPr/>
          </p:nvSpPr>
          <p:spPr>
            <a:xfrm>
              <a:off x="8950918" y="3191158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91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00039 0.35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79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for(j=L-&gt;length-1;j&gt;=</a:t>
            </a:r>
            <a:r>
              <a:rPr lang="en-US" altLang="zh-CN" dirty="0" err="1"/>
              <a:t>i;j</a:t>
            </a:r>
            <a:r>
              <a:rPr lang="en-US" altLang="zh-CN" dirty="0"/>
              <a:t>--) 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if(L-&gt;r[j]&gt;L-&gt;r[j+1]) 			{</a:t>
            </a:r>
          </a:p>
          <a:p>
            <a:r>
              <a:rPr lang="en-US" altLang="zh-CN" dirty="0"/>
              <a:t>				 swap(L,j,j+1);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324106"/>
            <a:ext cx="9112514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j=8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L-&gt;[j]=6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L-&gt;[j+1]=2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27A42F78-52FF-DB4B-8861-A1CE354678F8}"/>
              </a:ext>
            </a:extLst>
          </p:cNvPr>
          <p:cNvSpPr/>
          <p:nvPr/>
        </p:nvSpPr>
        <p:spPr>
          <a:xfrm>
            <a:off x="11096346" y="1728843"/>
            <a:ext cx="455251" cy="3322607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4F06A8-A50B-B041-8361-D97D80B1F616}"/>
              </a:ext>
            </a:extLst>
          </p:cNvPr>
          <p:cNvSpPr txBox="1"/>
          <p:nvPr/>
        </p:nvSpPr>
        <p:spPr>
          <a:xfrm>
            <a:off x="10613457" y="1661462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下标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A339C7E-8E25-704B-8EAE-F53F6E308EFC}"/>
              </a:ext>
            </a:extLst>
          </p:cNvPr>
          <p:cNvSpPr/>
          <p:nvPr/>
        </p:nvSpPr>
        <p:spPr>
          <a:xfrm>
            <a:off x="11153986" y="463864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0CDAD8B-D96F-5049-9CE1-7B1CDCDC786A}"/>
              </a:ext>
            </a:extLst>
          </p:cNvPr>
          <p:cNvSpPr/>
          <p:nvPr/>
        </p:nvSpPr>
        <p:spPr>
          <a:xfrm>
            <a:off x="11153986" y="429521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96FEA55-644A-0C44-B64C-0715B7A3CC8F}"/>
              </a:ext>
            </a:extLst>
          </p:cNvPr>
          <p:cNvSpPr/>
          <p:nvPr/>
        </p:nvSpPr>
        <p:spPr>
          <a:xfrm>
            <a:off x="11153986" y="394130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5B016F0-8C35-714C-BEC9-C98C6857E5DB}"/>
              </a:ext>
            </a:extLst>
          </p:cNvPr>
          <p:cNvSpPr/>
          <p:nvPr/>
        </p:nvSpPr>
        <p:spPr>
          <a:xfrm>
            <a:off x="11153986" y="359935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5D0AEEE-072C-C14D-A6C0-A95A35C4B38A}"/>
              </a:ext>
            </a:extLst>
          </p:cNvPr>
          <p:cNvSpPr/>
          <p:nvPr/>
        </p:nvSpPr>
        <p:spPr>
          <a:xfrm>
            <a:off x="11153986" y="324446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BCF33AA-AD1A-3049-BE85-1DECFA83128C}"/>
              </a:ext>
            </a:extLst>
          </p:cNvPr>
          <p:cNvSpPr/>
          <p:nvPr/>
        </p:nvSpPr>
        <p:spPr>
          <a:xfrm>
            <a:off x="11153986" y="290696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613E188-85AB-194D-A3DD-29AC0E2EACC1}"/>
              </a:ext>
            </a:extLst>
          </p:cNvPr>
          <p:cNvSpPr/>
          <p:nvPr/>
        </p:nvSpPr>
        <p:spPr>
          <a:xfrm>
            <a:off x="11153986" y="255919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A0272B6-B4CB-3449-BF1C-2F5DC8F26F1E}"/>
              </a:ext>
            </a:extLst>
          </p:cNvPr>
          <p:cNvSpPr/>
          <p:nvPr/>
        </p:nvSpPr>
        <p:spPr>
          <a:xfrm>
            <a:off x="11153986" y="220528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D34B53C-7B69-4F43-AB82-C2CD0E3E23CD}"/>
              </a:ext>
            </a:extLst>
          </p:cNvPr>
          <p:cNvSpPr/>
          <p:nvPr/>
        </p:nvSpPr>
        <p:spPr>
          <a:xfrm>
            <a:off x="11153986" y="186333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A4B6C-2AD0-184C-B670-E567F4C67C17}"/>
              </a:ext>
            </a:extLst>
          </p:cNvPr>
          <p:cNvSpPr txBox="1"/>
          <p:nvPr/>
        </p:nvSpPr>
        <p:spPr>
          <a:xfrm>
            <a:off x="10773874" y="1918401"/>
            <a:ext cx="338554" cy="3079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①      ②      ③       ④      ⑤      ⑥       ⑦       ⑧      ⑨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10642199" y="12683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</p:spTree>
    <p:extLst>
      <p:ext uri="{BB962C8B-B14F-4D97-AF65-F5344CB8AC3E}">
        <p14:creationId xmlns:p14="http://schemas.microsoft.com/office/powerpoint/2010/main" val="31709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00078 0.2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for(j=L-&gt;length-1;j&gt;=</a:t>
            </a:r>
            <a:r>
              <a:rPr lang="en-US" altLang="zh-CN" dirty="0" err="1"/>
              <a:t>i;j</a:t>
            </a:r>
            <a:r>
              <a:rPr lang="en-US" altLang="zh-CN" dirty="0"/>
              <a:t>--) 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if(L-&gt;r[j]&gt;L-&gt;r[j+1]) 			{</a:t>
            </a:r>
          </a:p>
          <a:p>
            <a:r>
              <a:rPr lang="en-US" altLang="zh-CN" dirty="0"/>
              <a:t>				 swap(L,j,j+1);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3709502"/>
            <a:ext cx="9075937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j=8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L-&gt;[j]=2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L-&gt;[j+1]=6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4F06A8-A50B-B041-8361-D97D80B1F616}"/>
              </a:ext>
            </a:extLst>
          </p:cNvPr>
          <p:cNvSpPr txBox="1"/>
          <p:nvPr/>
        </p:nvSpPr>
        <p:spPr>
          <a:xfrm>
            <a:off x="10613457" y="1661462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下标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A4B6C-2AD0-184C-B670-E567F4C67C17}"/>
              </a:ext>
            </a:extLst>
          </p:cNvPr>
          <p:cNvSpPr txBox="1"/>
          <p:nvPr/>
        </p:nvSpPr>
        <p:spPr>
          <a:xfrm>
            <a:off x="10773874" y="1918401"/>
            <a:ext cx="338554" cy="3079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①      ②      ③       ④      ⑤      ⑥       ⑦       ⑧      ⑨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10642199" y="12683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E8813C2-77B9-7346-B2B9-F968638D7F1E}"/>
              </a:ext>
            </a:extLst>
          </p:cNvPr>
          <p:cNvGrpSpPr/>
          <p:nvPr/>
        </p:nvGrpSpPr>
        <p:grpSpPr>
          <a:xfrm>
            <a:off x="11126174" y="1741927"/>
            <a:ext cx="455251" cy="3322607"/>
            <a:chOff x="7615326" y="2793896"/>
            <a:chExt cx="455251" cy="3322607"/>
          </a:xfrm>
        </p:grpSpPr>
        <p:sp>
          <p:nvSpPr>
            <p:cNvPr id="22" name="圆柱体 21">
              <a:extLst>
                <a:ext uri="{FF2B5EF4-FFF2-40B4-BE49-F238E27FC236}">
                  <a16:creationId xmlns:a16="http://schemas.microsoft.com/office/drawing/2014/main" id="{2D04C689-1DB3-4F44-AC2D-A1774F622FEA}"/>
                </a:ext>
              </a:extLst>
            </p:cNvPr>
            <p:cNvSpPr/>
            <p:nvPr/>
          </p:nvSpPr>
          <p:spPr>
            <a:xfrm>
              <a:off x="7615326" y="2793896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7740A68-0267-E840-8BE5-0B74CBBBFFAA}"/>
                </a:ext>
              </a:extLst>
            </p:cNvPr>
            <p:cNvSpPr/>
            <p:nvPr/>
          </p:nvSpPr>
          <p:spPr>
            <a:xfrm>
              <a:off x="7672966" y="570370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CD1FF7C-4A05-2A45-AED1-98817F27AFE6}"/>
                </a:ext>
              </a:extLst>
            </p:cNvPr>
            <p:cNvSpPr/>
            <p:nvPr/>
          </p:nvSpPr>
          <p:spPr>
            <a:xfrm>
              <a:off x="7672966" y="5360267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C0084EB-7BF0-DA4C-BD22-9BBCDE3A970C}"/>
                </a:ext>
              </a:extLst>
            </p:cNvPr>
            <p:cNvSpPr/>
            <p:nvPr/>
          </p:nvSpPr>
          <p:spPr>
            <a:xfrm>
              <a:off x="7672966" y="500635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D6ED55-A567-584A-9793-173C1A445D60}"/>
                </a:ext>
              </a:extLst>
            </p:cNvPr>
            <p:cNvSpPr/>
            <p:nvPr/>
          </p:nvSpPr>
          <p:spPr>
            <a:xfrm>
              <a:off x="7672966" y="46644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3E54952-F053-4845-B611-9ADFF6FB8BA7}"/>
                </a:ext>
              </a:extLst>
            </p:cNvPr>
            <p:cNvSpPr/>
            <p:nvPr/>
          </p:nvSpPr>
          <p:spPr>
            <a:xfrm>
              <a:off x="7672966" y="43095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E38622F-BBBC-E748-9459-91906EB6DAC6}"/>
                </a:ext>
              </a:extLst>
            </p:cNvPr>
            <p:cNvSpPr/>
            <p:nvPr/>
          </p:nvSpPr>
          <p:spPr>
            <a:xfrm>
              <a:off x="7672966" y="39720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86F0D45-40BD-E649-B872-C5D24081DA1C}"/>
                </a:ext>
              </a:extLst>
            </p:cNvPr>
            <p:cNvSpPr/>
            <p:nvPr/>
          </p:nvSpPr>
          <p:spPr>
            <a:xfrm>
              <a:off x="7672966" y="362424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D5B8A6A-FF92-274C-AF29-1479D8CF57E8}"/>
                </a:ext>
              </a:extLst>
            </p:cNvPr>
            <p:cNvSpPr/>
            <p:nvPr/>
          </p:nvSpPr>
          <p:spPr>
            <a:xfrm>
              <a:off x="7672966" y="3270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BED5151-546C-8A44-AFC8-A458B9A1E29D}"/>
                </a:ext>
              </a:extLst>
            </p:cNvPr>
            <p:cNvSpPr/>
            <p:nvPr/>
          </p:nvSpPr>
          <p:spPr>
            <a:xfrm>
              <a:off x="7672966" y="292838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95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00026 0.15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for(j=L-&gt;length-1;j&gt;=</a:t>
            </a:r>
            <a:r>
              <a:rPr lang="en-US" altLang="zh-CN" dirty="0" err="1"/>
              <a:t>i;j</a:t>
            </a:r>
            <a:r>
              <a:rPr lang="en-US" altLang="zh-CN" dirty="0"/>
              <a:t>--) 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if(L-&gt;r[j]&gt;L-&gt;r[j+1]) 			{</a:t>
            </a:r>
          </a:p>
          <a:p>
            <a:r>
              <a:rPr lang="en-US" altLang="zh-CN" dirty="0"/>
              <a:t>				 swap(L,j,j+1);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3166589"/>
            <a:ext cx="9134459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j=7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L-&gt;[j]=4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L-&gt;[j+1]=2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4F06A8-A50B-B041-8361-D97D80B1F616}"/>
              </a:ext>
            </a:extLst>
          </p:cNvPr>
          <p:cNvSpPr txBox="1"/>
          <p:nvPr/>
        </p:nvSpPr>
        <p:spPr>
          <a:xfrm>
            <a:off x="10613457" y="1661462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下标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A4B6C-2AD0-184C-B670-E567F4C67C17}"/>
              </a:ext>
            </a:extLst>
          </p:cNvPr>
          <p:cNvSpPr txBox="1"/>
          <p:nvPr/>
        </p:nvSpPr>
        <p:spPr>
          <a:xfrm>
            <a:off x="10773874" y="1918401"/>
            <a:ext cx="338554" cy="3079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①      ②      ③       ④      ⑤      ⑥       ⑦       ⑧      ⑨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10642199" y="12683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E8813C2-77B9-7346-B2B9-F968638D7F1E}"/>
              </a:ext>
            </a:extLst>
          </p:cNvPr>
          <p:cNvGrpSpPr/>
          <p:nvPr/>
        </p:nvGrpSpPr>
        <p:grpSpPr>
          <a:xfrm>
            <a:off x="11126174" y="1741927"/>
            <a:ext cx="455251" cy="3322607"/>
            <a:chOff x="7615326" y="2793896"/>
            <a:chExt cx="455251" cy="3322607"/>
          </a:xfrm>
        </p:grpSpPr>
        <p:sp>
          <p:nvSpPr>
            <p:cNvPr id="22" name="圆柱体 21">
              <a:extLst>
                <a:ext uri="{FF2B5EF4-FFF2-40B4-BE49-F238E27FC236}">
                  <a16:creationId xmlns:a16="http://schemas.microsoft.com/office/drawing/2014/main" id="{2D04C689-1DB3-4F44-AC2D-A1774F622FEA}"/>
                </a:ext>
              </a:extLst>
            </p:cNvPr>
            <p:cNvSpPr/>
            <p:nvPr/>
          </p:nvSpPr>
          <p:spPr>
            <a:xfrm>
              <a:off x="7615326" y="2793896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7740A68-0267-E840-8BE5-0B74CBBBFFAA}"/>
                </a:ext>
              </a:extLst>
            </p:cNvPr>
            <p:cNvSpPr/>
            <p:nvPr/>
          </p:nvSpPr>
          <p:spPr>
            <a:xfrm>
              <a:off x="7672966" y="570370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CD1FF7C-4A05-2A45-AED1-98817F27AFE6}"/>
                </a:ext>
              </a:extLst>
            </p:cNvPr>
            <p:cNvSpPr/>
            <p:nvPr/>
          </p:nvSpPr>
          <p:spPr>
            <a:xfrm>
              <a:off x="7672966" y="5360267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C0084EB-7BF0-DA4C-BD22-9BBCDE3A970C}"/>
                </a:ext>
              </a:extLst>
            </p:cNvPr>
            <p:cNvSpPr/>
            <p:nvPr/>
          </p:nvSpPr>
          <p:spPr>
            <a:xfrm>
              <a:off x="7672966" y="500635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C5D6ED55-A567-584A-9793-173C1A445D60}"/>
                </a:ext>
              </a:extLst>
            </p:cNvPr>
            <p:cNvSpPr/>
            <p:nvPr/>
          </p:nvSpPr>
          <p:spPr>
            <a:xfrm>
              <a:off x="7672966" y="46644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3E54952-F053-4845-B611-9ADFF6FB8BA7}"/>
                </a:ext>
              </a:extLst>
            </p:cNvPr>
            <p:cNvSpPr/>
            <p:nvPr/>
          </p:nvSpPr>
          <p:spPr>
            <a:xfrm>
              <a:off x="7672966" y="43095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E38622F-BBBC-E748-9459-91906EB6DAC6}"/>
                </a:ext>
              </a:extLst>
            </p:cNvPr>
            <p:cNvSpPr/>
            <p:nvPr/>
          </p:nvSpPr>
          <p:spPr>
            <a:xfrm>
              <a:off x="7672966" y="39720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86F0D45-40BD-E649-B872-C5D24081DA1C}"/>
                </a:ext>
              </a:extLst>
            </p:cNvPr>
            <p:cNvSpPr/>
            <p:nvPr/>
          </p:nvSpPr>
          <p:spPr>
            <a:xfrm>
              <a:off x="7672966" y="362424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D5B8A6A-FF92-274C-AF29-1479D8CF57E8}"/>
                </a:ext>
              </a:extLst>
            </p:cNvPr>
            <p:cNvSpPr/>
            <p:nvPr/>
          </p:nvSpPr>
          <p:spPr>
            <a:xfrm>
              <a:off x="7672966" y="3270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BED5151-546C-8A44-AFC8-A458B9A1E29D}"/>
                </a:ext>
              </a:extLst>
            </p:cNvPr>
            <p:cNvSpPr/>
            <p:nvPr/>
          </p:nvSpPr>
          <p:spPr>
            <a:xfrm>
              <a:off x="7672966" y="292838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5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-0.00078 0.083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for(j=L-&gt;length-1;j&gt;=</a:t>
            </a:r>
            <a:r>
              <a:rPr lang="en-US" altLang="zh-CN" dirty="0" err="1"/>
              <a:t>i;j</a:t>
            </a:r>
            <a:r>
              <a:rPr lang="en-US" altLang="zh-CN" dirty="0"/>
              <a:t>--) 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if(L-&gt;r[j]&gt;L-&gt;r[j+1]) 			{</a:t>
            </a:r>
          </a:p>
          <a:p>
            <a:r>
              <a:rPr lang="en-US" altLang="zh-CN" dirty="0"/>
              <a:t>				 swap(L,j,j+1);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4F06A8-A50B-B041-8361-D97D80B1F616}"/>
              </a:ext>
            </a:extLst>
          </p:cNvPr>
          <p:cNvSpPr txBox="1"/>
          <p:nvPr/>
        </p:nvSpPr>
        <p:spPr>
          <a:xfrm>
            <a:off x="10613457" y="1661462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下标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A4B6C-2AD0-184C-B670-E567F4C67C17}"/>
              </a:ext>
            </a:extLst>
          </p:cNvPr>
          <p:cNvSpPr txBox="1"/>
          <p:nvPr/>
        </p:nvSpPr>
        <p:spPr>
          <a:xfrm>
            <a:off x="10773874" y="1918401"/>
            <a:ext cx="338554" cy="3079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①      ②      ③       ④      ⑤      ⑥       ⑦       ⑧      ⑨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10642199" y="12683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AFF3B16-917A-DE4C-993C-F0FABA971B58}"/>
              </a:ext>
            </a:extLst>
          </p:cNvPr>
          <p:cNvGrpSpPr/>
          <p:nvPr/>
        </p:nvGrpSpPr>
        <p:grpSpPr>
          <a:xfrm>
            <a:off x="11126174" y="1719982"/>
            <a:ext cx="455251" cy="3322607"/>
            <a:chOff x="8124818" y="2793896"/>
            <a:chExt cx="455251" cy="3322607"/>
          </a:xfrm>
        </p:grpSpPr>
        <p:sp>
          <p:nvSpPr>
            <p:cNvPr id="33" name="圆柱体 32">
              <a:extLst>
                <a:ext uri="{FF2B5EF4-FFF2-40B4-BE49-F238E27FC236}">
                  <a16:creationId xmlns:a16="http://schemas.microsoft.com/office/drawing/2014/main" id="{6BD48448-AC68-6445-9A4B-D9F9705D4B90}"/>
                </a:ext>
              </a:extLst>
            </p:cNvPr>
            <p:cNvSpPr/>
            <p:nvPr/>
          </p:nvSpPr>
          <p:spPr>
            <a:xfrm>
              <a:off x="8124818" y="2793896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496DE26-D512-9C42-B2D9-FFBDC47088F9}"/>
                </a:ext>
              </a:extLst>
            </p:cNvPr>
            <p:cNvSpPr/>
            <p:nvPr/>
          </p:nvSpPr>
          <p:spPr>
            <a:xfrm>
              <a:off x="8182458" y="570370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543A828-36EB-1847-B376-3D495241EA12}"/>
                </a:ext>
              </a:extLst>
            </p:cNvPr>
            <p:cNvSpPr/>
            <p:nvPr/>
          </p:nvSpPr>
          <p:spPr>
            <a:xfrm>
              <a:off x="8182458" y="536026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59BC2B1-3FA8-D14F-95BB-F0FFE2F91CB2}"/>
                </a:ext>
              </a:extLst>
            </p:cNvPr>
            <p:cNvSpPr/>
            <p:nvPr/>
          </p:nvSpPr>
          <p:spPr>
            <a:xfrm>
              <a:off x="8182458" y="5006358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DD5BBCD-8D1A-E644-8365-6567D1AEC5E9}"/>
                </a:ext>
              </a:extLst>
            </p:cNvPr>
            <p:cNvSpPr/>
            <p:nvPr/>
          </p:nvSpPr>
          <p:spPr>
            <a:xfrm>
              <a:off x="8182458" y="46644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CD11566-B50C-C445-B875-0EACA773D546}"/>
                </a:ext>
              </a:extLst>
            </p:cNvPr>
            <p:cNvSpPr/>
            <p:nvPr/>
          </p:nvSpPr>
          <p:spPr>
            <a:xfrm>
              <a:off x="8182458" y="43095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3B2F737-4BAF-4F46-9EBB-CC840C1949BB}"/>
                </a:ext>
              </a:extLst>
            </p:cNvPr>
            <p:cNvSpPr/>
            <p:nvPr/>
          </p:nvSpPr>
          <p:spPr>
            <a:xfrm>
              <a:off x="8182458" y="39720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1FEEA43-58EA-C34D-A394-9513F9F3E258}"/>
                </a:ext>
              </a:extLst>
            </p:cNvPr>
            <p:cNvSpPr/>
            <p:nvPr/>
          </p:nvSpPr>
          <p:spPr>
            <a:xfrm>
              <a:off x="8182458" y="362424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E44077E-07E2-804E-93F8-F3194630D1C0}"/>
                </a:ext>
              </a:extLst>
            </p:cNvPr>
            <p:cNvSpPr/>
            <p:nvPr/>
          </p:nvSpPr>
          <p:spPr>
            <a:xfrm>
              <a:off x="8182458" y="3270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DD09799-D05B-CA41-88DD-023428517036}"/>
                </a:ext>
              </a:extLst>
            </p:cNvPr>
            <p:cNvSpPr/>
            <p:nvPr/>
          </p:nvSpPr>
          <p:spPr>
            <a:xfrm>
              <a:off x="8182458" y="292838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35FF6A63-24A8-2241-9260-13BFD22044B2}"/>
              </a:ext>
            </a:extLst>
          </p:cNvPr>
          <p:cNvSpPr/>
          <p:nvPr/>
        </p:nvSpPr>
        <p:spPr>
          <a:xfrm>
            <a:off x="550863" y="3700710"/>
            <a:ext cx="9092490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j=7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L-&gt;[j]=2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L-&gt;[j+1]=4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16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00013 0.12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for(j=L-&gt;length-1;j&gt;=</a:t>
            </a:r>
            <a:r>
              <a:rPr lang="en-US" altLang="zh-CN" dirty="0" err="1"/>
              <a:t>i;j</a:t>
            </a:r>
            <a:r>
              <a:rPr lang="en-US" altLang="zh-CN" dirty="0"/>
              <a:t>--) 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if(L-&gt;r[j]&gt;L-&gt;r[j+1]) 			{</a:t>
            </a:r>
          </a:p>
          <a:p>
            <a:r>
              <a:rPr lang="en-US" altLang="zh-CN" dirty="0"/>
              <a:t>				 swap(L,j,j+1);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6" y="2591885"/>
            <a:ext cx="6949398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j=8~2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12A622-9A9B-7F46-92DC-478437130CCF}"/>
              </a:ext>
            </a:extLst>
          </p:cNvPr>
          <p:cNvSpPr txBox="1"/>
          <p:nvPr/>
        </p:nvSpPr>
        <p:spPr>
          <a:xfrm>
            <a:off x="7420225" y="1741927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下标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FFA7406-9140-9144-98F6-5BB29AA6A84A}"/>
              </a:ext>
            </a:extLst>
          </p:cNvPr>
          <p:cNvGrpSpPr/>
          <p:nvPr/>
        </p:nvGrpSpPr>
        <p:grpSpPr>
          <a:xfrm>
            <a:off x="7906817" y="1794679"/>
            <a:ext cx="455251" cy="3322607"/>
            <a:chOff x="7094832" y="2793896"/>
            <a:chExt cx="455251" cy="3322607"/>
          </a:xfrm>
        </p:grpSpPr>
        <p:sp>
          <p:nvSpPr>
            <p:cNvPr id="21" name="圆柱体 20">
              <a:extLst>
                <a:ext uri="{FF2B5EF4-FFF2-40B4-BE49-F238E27FC236}">
                  <a16:creationId xmlns:a16="http://schemas.microsoft.com/office/drawing/2014/main" id="{B8ECDB9A-9BD4-1047-B0D9-09E208C9F6BA}"/>
                </a:ext>
              </a:extLst>
            </p:cNvPr>
            <p:cNvSpPr/>
            <p:nvPr/>
          </p:nvSpPr>
          <p:spPr>
            <a:xfrm>
              <a:off x="7094832" y="2793896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C023791-2421-664B-A4EC-1D4A5EB07B6E}"/>
                </a:ext>
              </a:extLst>
            </p:cNvPr>
            <p:cNvSpPr/>
            <p:nvPr/>
          </p:nvSpPr>
          <p:spPr>
            <a:xfrm>
              <a:off x="7152472" y="570370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5701C40-C771-1644-A8F3-EF4E0F95CEEC}"/>
                </a:ext>
              </a:extLst>
            </p:cNvPr>
            <p:cNvSpPr/>
            <p:nvPr/>
          </p:nvSpPr>
          <p:spPr>
            <a:xfrm>
              <a:off x="7152472" y="536026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952670E-B693-EF4A-BC35-2843C0291D8C}"/>
                </a:ext>
              </a:extLst>
            </p:cNvPr>
            <p:cNvSpPr/>
            <p:nvPr/>
          </p:nvSpPr>
          <p:spPr>
            <a:xfrm>
              <a:off x="7152472" y="500635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33A19CC-D00B-E144-B40A-C4DC8393A4CC}"/>
                </a:ext>
              </a:extLst>
            </p:cNvPr>
            <p:cNvSpPr/>
            <p:nvPr/>
          </p:nvSpPr>
          <p:spPr>
            <a:xfrm>
              <a:off x="7152472" y="46644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2511242-D20A-D54B-8008-0C68A36E41A4}"/>
                </a:ext>
              </a:extLst>
            </p:cNvPr>
            <p:cNvSpPr/>
            <p:nvPr/>
          </p:nvSpPr>
          <p:spPr>
            <a:xfrm>
              <a:off x="7152472" y="43095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3A9696C-058F-2244-A51E-AF607D17A0D1}"/>
                </a:ext>
              </a:extLst>
            </p:cNvPr>
            <p:cNvSpPr/>
            <p:nvPr/>
          </p:nvSpPr>
          <p:spPr>
            <a:xfrm>
              <a:off x="7152472" y="39720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2BBC2BC-E18A-8C43-B6EF-1062AB18D221}"/>
                </a:ext>
              </a:extLst>
            </p:cNvPr>
            <p:cNvSpPr/>
            <p:nvPr/>
          </p:nvSpPr>
          <p:spPr>
            <a:xfrm>
              <a:off x="7152472" y="362424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0CEB01C-7F9D-7546-B4C6-AF0A2B95FA38}"/>
                </a:ext>
              </a:extLst>
            </p:cNvPr>
            <p:cNvSpPr/>
            <p:nvPr/>
          </p:nvSpPr>
          <p:spPr>
            <a:xfrm>
              <a:off x="7152472" y="3270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931FEF6-96D1-3D43-9EAA-8D39C293C641}"/>
                </a:ext>
              </a:extLst>
            </p:cNvPr>
            <p:cNvSpPr/>
            <p:nvPr/>
          </p:nvSpPr>
          <p:spPr>
            <a:xfrm>
              <a:off x="7152472" y="292838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80A3939-721A-524D-9E0F-22320EB10146}"/>
              </a:ext>
            </a:extLst>
          </p:cNvPr>
          <p:cNvSpPr txBox="1"/>
          <p:nvPr/>
        </p:nvSpPr>
        <p:spPr>
          <a:xfrm>
            <a:off x="7573329" y="1984237"/>
            <a:ext cx="338554" cy="3079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①      ②      ③       ④      ⑤      ⑥       ⑦       ⑧      ⑨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B4C0B655-9152-C146-B163-4ECCE4D1AC02}"/>
              </a:ext>
            </a:extLst>
          </p:cNvPr>
          <p:cNvGrpSpPr/>
          <p:nvPr/>
        </p:nvGrpSpPr>
        <p:grpSpPr>
          <a:xfrm>
            <a:off x="7912961" y="1794679"/>
            <a:ext cx="455251" cy="3322607"/>
            <a:chOff x="7615326" y="2793896"/>
            <a:chExt cx="455251" cy="3322607"/>
          </a:xfrm>
        </p:grpSpPr>
        <p:sp>
          <p:nvSpPr>
            <p:cNvPr id="34" name="圆柱体 33">
              <a:extLst>
                <a:ext uri="{FF2B5EF4-FFF2-40B4-BE49-F238E27FC236}">
                  <a16:creationId xmlns:a16="http://schemas.microsoft.com/office/drawing/2014/main" id="{2EAC7193-FA59-E741-B768-2BFBA4380B80}"/>
                </a:ext>
              </a:extLst>
            </p:cNvPr>
            <p:cNvSpPr/>
            <p:nvPr/>
          </p:nvSpPr>
          <p:spPr>
            <a:xfrm>
              <a:off x="7615326" y="2793896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788BE09-A569-F648-BB63-D8B9A4744C99}"/>
                </a:ext>
              </a:extLst>
            </p:cNvPr>
            <p:cNvSpPr/>
            <p:nvPr/>
          </p:nvSpPr>
          <p:spPr>
            <a:xfrm>
              <a:off x="7672966" y="570370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587C45F-7E55-A34E-9E63-A773B7317385}"/>
                </a:ext>
              </a:extLst>
            </p:cNvPr>
            <p:cNvSpPr/>
            <p:nvPr/>
          </p:nvSpPr>
          <p:spPr>
            <a:xfrm>
              <a:off x="7672966" y="5360267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3D1AC2B-5691-2E42-83DB-B12BD035E9CC}"/>
                </a:ext>
              </a:extLst>
            </p:cNvPr>
            <p:cNvSpPr/>
            <p:nvPr/>
          </p:nvSpPr>
          <p:spPr>
            <a:xfrm>
              <a:off x="7672966" y="500635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7CA05FD9-7C2A-E245-AFDC-F2210A01E28F}"/>
                </a:ext>
              </a:extLst>
            </p:cNvPr>
            <p:cNvSpPr/>
            <p:nvPr/>
          </p:nvSpPr>
          <p:spPr>
            <a:xfrm>
              <a:off x="7672966" y="46644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BCDB25E-3215-7244-BD14-FF2190536B45}"/>
                </a:ext>
              </a:extLst>
            </p:cNvPr>
            <p:cNvSpPr/>
            <p:nvPr/>
          </p:nvSpPr>
          <p:spPr>
            <a:xfrm>
              <a:off x="7672966" y="43095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ABA5BF2-5D9E-F34F-9E3E-E7019A1C01C9}"/>
                </a:ext>
              </a:extLst>
            </p:cNvPr>
            <p:cNvSpPr/>
            <p:nvPr/>
          </p:nvSpPr>
          <p:spPr>
            <a:xfrm>
              <a:off x="7672966" y="39720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C674508-D7DC-E542-A39A-D3F51DD1183E}"/>
                </a:ext>
              </a:extLst>
            </p:cNvPr>
            <p:cNvSpPr/>
            <p:nvPr/>
          </p:nvSpPr>
          <p:spPr>
            <a:xfrm>
              <a:off x="7672966" y="362424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B02DB47-C422-A34E-8F4D-EF4692FA62C4}"/>
                </a:ext>
              </a:extLst>
            </p:cNvPr>
            <p:cNvSpPr/>
            <p:nvPr/>
          </p:nvSpPr>
          <p:spPr>
            <a:xfrm>
              <a:off x="7672966" y="3270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FB3FBA3-71C0-3847-8554-0A36F1D9C70E}"/>
                </a:ext>
              </a:extLst>
            </p:cNvPr>
            <p:cNvSpPr/>
            <p:nvPr/>
          </p:nvSpPr>
          <p:spPr>
            <a:xfrm>
              <a:off x="7672966" y="292838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8F56D7D-5105-614D-90EE-D7E4A3506CBF}"/>
              </a:ext>
            </a:extLst>
          </p:cNvPr>
          <p:cNvGrpSpPr/>
          <p:nvPr/>
        </p:nvGrpSpPr>
        <p:grpSpPr>
          <a:xfrm>
            <a:off x="7908103" y="1794679"/>
            <a:ext cx="455251" cy="3322607"/>
            <a:chOff x="8124818" y="2793896"/>
            <a:chExt cx="455251" cy="3322607"/>
          </a:xfrm>
        </p:grpSpPr>
        <p:sp>
          <p:nvSpPr>
            <p:cNvPr id="45" name="圆柱体 44">
              <a:extLst>
                <a:ext uri="{FF2B5EF4-FFF2-40B4-BE49-F238E27FC236}">
                  <a16:creationId xmlns:a16="http://schemas.microsoft.com/office/drawing/2014/main" id="{2ED3AFC0-6673-8E4E-8A4D-51C48337F758}"/>
                </a:ext>
              </a:extLst>
            </p:cNvPr>
            <p:cNvSpPr/>
            <p:nvPr/>
          </p:nvSpPr>
          <p:spPr>
            <a:xfrm>
              <a:off x="8124818" y="2793896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0723B93-C5C5-C344-A0D3-40A8C9B19B09}"/>
                </a:ext>
              </a:extLst>
            </p:cNvPr>
            <p:cNvSpPr/>
            <p:nvPr/>
          </p:nvSpPr>
          <p:spPr>
            <a:xfrm>
              <a:off x="8182458" y="570370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EEDACD8-A9B7-E043-8338-31E62A6D4EF8}"/>
                </a:ext>
              </a:extLst>
            </p:cNvPr>
            <p:cNvSpPr/>
            <p:nvPr/>
          </p:nvSpPr>
          <p:spPr>
            <a:xfrm>
              <a:off x="8182458" y="536026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B0AB3C7-EC12-6F4A-BD86-94C153F5EF4F}"/>
                </a:ext>
              </a:extLst>
            </p:cNvPr>
            <p:cNvSpPr/>
            <p:nvPr/>
          </p:nvSpPr>
          <p:spPr>
            <a:xfrm>
              <a:off x="8182458" y="5006358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162F7E8-AA31-AD41-9460-590CA5D3ED8D}"/>
                </a:ext>
              </a:extLst>
            </p:cNvPr>
            <p:cNvSpPr/>
            <p:nvPr/>
          </p:nvSpPr>
          <p:spPr>
            <a:xfrm>
              <a:off x="8182458" y="46644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C071551E-B605-A246-A3CC-434F1F3A65AD}"/>
                </a:ext>
              </a:extLst>
            </p:cNvPr>
            <p:cNvSpPr/>
            <p:nvPr/>
          </p:nvSpPr>
          <p:spPr>
            <a:xfrm>
              <a:off x="8182458" y="43095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70F9A24-EFA0-7D4F-9E5F-F7083F3C1905}"/>
                </a:ext>
              </a:extLst>
            </p:cNvPr>
            <p:cNvSpPr/>
            <p:nvPr/>
          </p:nvSpPr>
          <p:spPr>
            <a:xfrm>
              <a:off x="8182458" y="39720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412A64B-DFA4-8243-8D1E-48CC5A3E32E5}"/>
                </a:ext>
              </a:extLst>
            </p:cNvPr>
            <p:cNvSpPr/>
            <p:nvPr/>
          </p:nvSpPr>
          <p:spPr>
            <a:xfrm>
              <a:off x="8182458" y="362424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44FA039E-9D7C-BD4D-9140-55986E62F5AC}"/>
                </a:ext>
              </a:extLst>
            </p:cNvPr>
            <p:cNvSpPr/>
            <p:nvPr/>
          </p:nvSpPr>
          <p:spPr>
            <a:xfrm>
              <a:off x="8182458" y="3270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BDBD14C-BE15-CB44-BF77-2DF9CB87D19B}"/>
                </a:ext>
              </a:extLst>
            </p:cNvPr>
            <p:cNvSpPr/>
            <p:nvPr/>
          </p:nvSpPr>
          <p:spPr>
            <a:xfrm>
              <a:off x="8182458" y="292838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85527F7C-79BA-2A4D-90E9-3D7B2B3F5E81}"/>
              </a:ext>
            </a:extLst>
          </p:cNvPr>
          <p:cNvGrpSpPr/>
          <p:nvPr/>
        </p:nvGrpSpPr>
        <p:grpSpPr>
          <a:xfrm>
            <a:off x="7914111" y="1794679"/>
            <a:ext cx="455251" cy="3322607"/>
            <a:chOff x="8645176" y="2793896"/>
            <a:chExt cx="455251" cy="3322607"/>
          </a:xfrm>
        </p:grpSpPr>
        <p:sp>
          <p:nvSpPr>
            <p:cNvPr id="56" name="圆柱体 55">
              <a:extLst>
                <a:ext uri="{FF2B5EF4-FFF2-40B4-BE49-F238E27FC236}">
                  <a16:creationId xmlns:a16="http://schemas.microsoft.com/office/drawing/2014/main" id="{5A7186D3-7DA3-8640-BB50-E65CBFE9FFC0}"/>
                </a:ext>
              </a:extLst>
            </p:cNvPr>
            <p:cNvSpPr/>
            <p:nvPr/>
          </p:nvSpPr>
          <p:spPr>
            <a:xfrm>
              <a:off x="8645176" y="2793896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291CE27-5DC7-E340-9251-F4D729A35153}"/>
                </a:ext>
              </a:extLst>
            </p:cNvPr>
            <p:cNvSpPr/>
            <p:nvPr/>
          </p:nvSpPr>
          <p:spPr>
            <a:xfrm>
              <a:off x="8702816" y="570370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232BEC6-A69C-8A41-AF1D-D4447B5EB22D}"/>
                </a:ext>
              </a:extLst>
            </p:cNvPr>
            <p:cNvSpPr/>
            <p:nvPr/>
          </p:nvSpPr>
          <p:spPr>
            <a:xfrm>
              <a:off x="8702816" y="536026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69AA7B9-6FDE-4241-9258-F7FADBA047C4}"/>
                </a:ext>
              </a:extLst>
            </p:cNvPr>
            <p:cNvSpPr/>
            <p:nvPr/>
          </p:nvSpPr>
          <p:spPr>
            <a:xfrm>
              <a:off x="8702816" y="500635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776B282-3655-EE45-B1CC-2917CA130565}"/>
                </a:ext>
              </a:extLst>
            </p:cNvPr>
            <p:cNvSpPr/>
            <p:nvPr/>
          </p:nvSpPr>
          <p:spPr>
            <a:xfrm>
              <a:off x="8702816" y="4664408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3B1DCF11-652F-3E46-B0A8-96BD56B4AB4E}"/>
                </a:ext>
              </a:extLst>
            </p:cNvPr>
            <p:cNvSpPr/>
            <p:nvPr/>
          </p:nvSpPr>
          <p:spPr>
            <a:xfrm>
              <a:off x="8702816" y="43095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E0DA6ED-0D38-FD41-BF85-774E7865D1C0}"/>
                </a:ext>
              </a:extLst>
            </p:cNvPr>
            <p:cNvSpPr/>
            <p:nvPr/>
          </p:nvSpPr>
          <p:spPr>
            <a:xfrm>
              <a:off x="8702816" y="39720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2A020E35-726D-5446-B747-F4DCA8E411DA}"/>
                </a:ext>
              </a:extLst>
            </p:cNvPr>
            <p:cNvSpPr/>
            <p:nvPr/>
          </p:nvSpPr>
          <p:spPr>
            <a:xfrm>
              <a:off x="8702816" y="362424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A53BF22-769B-4C42-851C-1D0CE451AC5C}"/>
                </a:ext>
              </a:extLst>
            </p:cNvPr>
            <p:cNvSpPr/>
            <p:nvPr/>
          </p:nvSpPr>
          <p:spPr>
            <a:xfrm>
              <a:off x="8702816" y="3270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63488275-CBBA-CA4B-81A0-8B9A9648A89C}"/>
                </a:ext>
              </a:extLst>
            </p:cNvPr>
            <p:cNvSpPr/>
            <p:nvPr/>
          </p:nvSpPr>
          <p:spPr>
            <a:xfrm>
              <a:off x="8702816" y="292838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7F7E2A86-82AD-F04A-8CDB-75C1B675227E}"/>
              </a:ext>
            </a:extLst>
          </p:cNvPr>
          <p:cNvGrpSpPr/>
          <p:nvPr/>
        </p:nvGrpSpPr>
        <p:grpSpPr>
          <a:xfrm>
            <a:off x="7905217" y="1794679"/>
            <a:ext cx="455251" cy="3322607"/>
            <a:chOff x="9173492" y="2793896"/>
            <a:chExt cx="455251" cy="3322607"/>
          </a:xfrm>
        </p:grpSpPr>
        <p:sp>
          <p:nvSpPr>
            <p:cNvPr id="67" name="圆柱体 66">
              <a:extLst>
                <a:ext uri="{FF2B5EF4-FFF2-40B4-BE49-F238E27FC236}">
                  <a16:creationId xmlns:a16="http://schemas.microsoft.com/office/drawing/2014/main" id="{BB46DFB4-2C4F-C14F-B12C-FB2A9721A0AD}"/>
                </a:ext>
              </a:extLst>
            </p:cNvPr>
            <p:cNvSpPr/>
            <p:nvPr/>
          </p:nvSpPr>
          <p:spPr>
            <a:xfrm>
              <a:off x="9173492" y="2793896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11E5262-2BC1-9640-90FB-6407D23FB4BE}"/>
                </a:ext>
              </a:extLst>
            </p:cNvPr>
            <p:cNvSpPr/>
            <p:nvPr/>
          </p:nvSpPr>
          <p:spPr>
            <a:xfrm>
              <a:off x="9231132" y="570370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276D29D8-9A68-D24D-B0DD-5817158C0B8B}"/>
                </a:ext>
              </a:extLst>
            </p:cNvPr>
            <p:cNvSpPr/>
            <p:nvPr/>
          </p:nvSpPr>
          <p:spPr>
            <a:xfrm>
              <a:off x="9231132" y="536026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5EA1436B-7190-2941-A626-EC7F050E55DA}"/>
                </a:ext>
              </a:extLst>
            </p:cNvPr>
            <p:cNvSpPr/>
            <p:nvPr/>
          </p:nvSpPr>
          <p:spPr>
            <a:xfrm>
              <a:off x="9231132" y="500635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9200925-182C-424B-B084-3AE9BDDB6E57}"/>
                </a:ext>
              </a:extLst>
            </p:cNvPr>
            <p:cNvSpPr/>
            <p:nvPr/>
          </p:nvSpPr>
          <p:spPr>
            <a:xfrm>
              <a:off x="9231132" y="46644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F0C1419-452F-7847-B4BC-7AF1C6A2FE39}"/>
                </a:ext>
              </a:extLst>
            </p:cNvPr>
            <p:cNvSpPr/>
            <p:nvPr/>
          </p:nvSpPr>
          <p:spPr>
            <a:xfrm>
              <a:off x="9231132" y="4309520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D9788AB1-F888-254D-BB35-351C922FF4E3}"/>
                </a:ext>
              </a:extLst>
            </p:cNvPr>
            <p:cNvSpPr/>
            <p:nvPr/>
          </p:nvSpPr>
          <p:spPr>
            <a:xfrm>
              <a:off x="9231132" y="39720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4FA914A-C4CD-934A-82D3-F63BB5FF911D}"/>
                </a:ext>
              </a:extLst>
            </p:cNvPr>
            <p:cNvSpPr/>
            <p:nvPr/>
          </p:nvSpPr>
          <p:spPr>
            <a:xfrm>
              <a:off x="9231132" y="362424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E29C54A7-3C59-7648-961C-000A7F3EAF94}"/>
                </a:ext>
              </a:extLst>
            </p:cNvPr>
            <p:cNvSpPr/>
            <p:nvPr/>
          </p:nvSpPr>
          <p:spPr>
            <a:xfrm>
              <a:off x="9231132" y="3270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272072A1-0349-A947-A4A8-C3A7BFE7BADE}"/>
                </a:ext>
              </a:extLst>
            </p:cNvPr>
            <p:cNvSpPr/>
            <p:nvPr/>
          </p:nvSpPr>
          <p:spPr>
            <a:xfrm>
              <a:off x="9231132" y="292838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B511D64-3FA4-AF4E-AAE9-0F5BFC27A00D}"/>
              </a:ext>
            </a:extLst>
          </p:cNvPr>
          <p:cNvGrpSpPr/>
          <p:nvPr/>
        </p:nvGrpSpPr>
        <p:grpSpPr>
          <a:xfrm>
            <a:off x="7921705" y="1794679"/>
            <a:ext cx="455251" cy="3322607"/>
            <a:chOff x="9692900" y="2793896"/>
            <a:chExt cx="455251" cy="3322607"/>
          </a:xfrm>
        </p:grpSpPr>
        <p:sp>
          <p:nvSpPr>
            <p:cNvPr id="78" name="圆柱体 77">
              <a:extLst>
                <a:ext uri="{FF2B5EF4-FFF2-40B4-BE49-F238E27FC236}">
                  <a16:creationId xmlns:a16="http://schemas.microsoft.com/office/drawing/2014/main" id="{6106FCD0-DB5A-2F4E-85D0-769652B5BDB8}"/>
                </a:ext>
              </a:extLst>
            </p:cNvPr>
            <p:cNvSpPr/>
            <p:nvPr/>
          </p:nvSpPr>
          <p:spPr>
            <a:xfrm>
              <a:off x="9692900" y="2793896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762A022A-D414-3B41-858F-DACFEE92C19C}"/>
                </a:ext>
              </a:extLst>
            </p:cNvPr>
            <p:cNvSpPr/>
            <p:nvPr/>
          </p:nvSpPr>
          <p:spPr>
            <a:xfrm>
              <a:off x="9750540" y="570370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FDDC9BFF-8D8E-7647-9EC0-1A1EFEA72A5F}"/>
                </a:ext>
              </a:extLst>
            </p:cNvPr>
            <p:cNvSpPr/>
            <p:nvPr/>
          </p:nvSpPr>
          <p:spPr>
            <a:xfrm>
              <a:off x="9750540" y="536026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7A0485A-3977-5942-89AF-9C68EB6F37B4}"/>
                </a:ext>
              </a:extLst>
            </p:cNvPr>
            <p:cNvSpPr/>
            <p:nvPr/>
          </p:nvSpPr>
          <p:spPr>
            <a:xfrm>
              <a:off x="9750540" y="500635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B8B9A435-436F-B144-8CDA-0D0F59D7F975}"/>
                </a:ext>
              </a:extLst>
            </p:cNvPr>
            <p:cNvSpPr/>
            <p:nvPr/>
          </p:nvSpPr>
          <p:spPr>
            <a:xfrm>
              <a:off x="9750540" y="46644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70B94A89-2125-0A41-B804-21E17AFA2FAE}"/>
                </a:ext>
              </a:extLst>
            </p:cNvPr>
            <p:cNvSpPr/>
            <p:nvPr/>
          </p:nvSpPr>
          <p:spPr>
            <a:xfrm>
              <a:off x="9750540" y="43095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26369E4-5CEA-2C45-8B48-6D2F8AEE804E}"/>
                </a:ext>
              </a:extLst>
            </p:cNvPr>
            <p:cNvSpPr/>
            <p:nvPr/>
          </p:nvSpPr>
          <p:spPr>
            <a:xfrm>
              <a:off x="9750540" y="3972020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BC1DF81-BB11-0E4B-B236-18E9D77FA4F2}"/>
                </a:ext>
              </a:extLst>
            </p:cNvPr>
            <p:cNvSpPr/>
            <p:nvPr/>
          </p:nvSpPr>
          <p:spPr>
            <a:xfrm>
              <a:off x="9750540" y="362424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465D7917-8DCF-F04C-A4A8-AAAFC139F1F7}"/>
                </a:ext>
              </a:extLst>
            </p:cNvPr>
            <p:cNvSpPr/>
            <p:nvPr/>
          </p:nvSpPr>
          <p:spPr>
            <a:xfrm>
              <a:off x="9750540" y="3270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2121D1B4-4DA4-0741-A02C-C03DFE362ED8}"/>
                </a:ext>
              </a:extLst>
            </p:cNvPr>
            <p:cNvSpPr/>
            <p:nvPr/>
          </p:nvSpPr>
          <p:spPr>
            <a:xfrm>
              <a:off x="9750540" y="292838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F71D0945-F93B-924C-9D72-2298B212EB8D}"/>
              </a:ext>
            </a:extLst>
          </p:cNvPr>
          <p:cNvGrpSpPr/>
          <p:nvPr/>
        </p:nvGrpSpPr>
        <p:grpSpPr>
          <a:xfrm>
            <a:off x="7920246" y="1794679"/>
            <a:ext cx="455251" cy="3322607"/>
            <a:chOff x="10205791" y="2793896"/>
            <a:chExt cx="455251" cy="3322607"/>
          </a:xfrm>
        </p:grpSpPr>
        <p:sp>
          <p:nvSpPr>
            <p:cNvPr id="89" name="圆柱体 88">
              <a:extLst>
                <a:ext uri="{FF2B5EF4-FFF2-40B4-BE49-F238E27FC236}">
                  <a16:creationId xmlns:a16="http://schemas.microsoft.com/office/drawing/2014/main" id="{26571B56-6B89-764C-BE5B-4BBA58A28870}"/>
                </a:ext>
              </a:extLst>
            </p:cNvPr>
            <p:cNvSpPr/>
            <p:nvPr/>
          </p:nvSpPr>
          <p:spPr>
            <a:xfrm>
              <a:off x="10205791" y="2793896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E73C1CF-2ECC-E14B-8988-9F67C68FAA55}"/>
                </a:ext>
              </a:extLst>
            </p:cNvPr>
            <p:cNvSpPr/>
            <p:nvPr/>
          </p:nvSpPr>
          <p:spPr>
            <a:xfrm>
              <a:off x="10263431" y="570370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FC410EE0-146F-724A-8BCE-835A45220889}"/>
                </a:ext>
              </a:extLst>
            </p:cNvPr>
            <p:cNvSpPr/>
            <p:nvPr/>
          </p:nvSpPr>
          <p:spPr>
            <a:xfrm>
              <a:off x="10263431" y="536026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A792FB9D-D1A4-9F4F-A1D7-6C4A0D7B0C67}"/>
                </a:ext>
              </a:extLst>
            </p:cNvPr>
            <p:cNvSpPr/>
            <p:nvPr/>
          </p:nvSpPr>
          <p:spPr>
            <a:xfrm>
              <a:off x="10263431" y="500635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EA1AA4CC-35D9-2F4B-8D68-9E9818425CC7}"/>
                </a:ext>
              </a:extLst>
            </p:cNvPr>
            <p:cNvSpPr/>
            <p:nvPr/>
          </p:nvSpPr>
          <p:spPr>
            <a:xfrm>
              <a:off x="10263431" y="46644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11F1B39-CD22-3549-9F8F-35B6542889A6}"/>
                </a:ext>
              </a:extLst>
            </p:cNvPr>
            <p:cNvSpPr/>
            <p:nvPr/>
          </p:nvSpPr>
          <p:spPr>
            <a:xfrm>
              <a:off x="10263431" y="43095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E77FA602-3E22-1149-99CD-ACB5C6F7F9F2}"/>
                </a:ext>
              </a:extLst>
            </p:cNvPr>
            <p:cNvSpPr/>
            <p:nvPr/>
          </p:nvSpPr>
          <p:spPr>
            <a:xfrm>
              <a:off x="10263431" y="39720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197B1157-AF19-624C-A134-6C00BA45611E}"/>
                </a:ext>
              </a:extLst>
            </p:cNvPr>
            <p:cNvSpPr/>
            <p:nvPr/>
          </p:nvSpPr>
          <p:spPr>
            <a:xfrm>
              <a:off x="10263431" y="3624243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3E6DEDAE-734A-F74A-8CCF-BA482A1193F3}"/>
                </a:ext>
              </a:extLst>
            </p:cNvPr>
            <p:cNvSpPr/>
            <p:nvPr/>
          </p:nvSpPr>
          <p:spPr>
            <a:xfrm>
              <a:off x="10263431" y="3270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B01B9D7-4776-C448-AFEB-2F70B1723474}"/>
                </a:ext>
              </a:extLst>
            </p:cNvPr>
            <p:cNvSpPr/>
            <p:nvPr/>
          </p:nvSpPr>
          <p:spPr>
            <a:xfrm>
              <a:off x="10263431" y="292838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64D2D0B2-B706-5D43-9AEF-AD4BA6C1BAD5}"/>
              </a:ext>
            </a:extLst>
          </p:cNvPr>
          <p:cNvGrpSpPr/>
          <p:nvPr/>
        </p:nvGrpSpPr>
        <p:grpSpPr>
          <a:xfrm>
            <a:off x="7918787" y="1794679"/>
            <a:ext cx="455251" cy="3322607"/>
            <a:chOff x="10718682" y="2793896"/>
            <a:chExt cx="455251" cy="3322607"/>
          </a:xfrm>
        </p:grpSpPr>
        <p:sp>
          <p:nvSpPr>
            <p:cNvPr id="100" name="圆柱体 99">
              <a:extLst>
                <a:ext uri="{FF2B5EF4-FFF2-40B4-BE49-F238E27FC236}">
                  <a16:creationId xmlns:a16="http://schemas.microsoft.com/office/drawing/2014/main" id="{B12893AE-F15B-1740-AAEF-16C66982CC28}"/>
                </a:ext>
              </a:extLst>
            </p:cNvPr>
            <p:cNvSpPr/>
            <p:nvPr/>
          </p:nvSpPr>
          <p:spPr>
            <a:xfrm>
              <a:off x="10718682" y="2793896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8020CEE4-7E4B-004E-A94D-64F6F6E6E969}"/>
                </a:ext>
              </a:extLst>
            </p:cNvPr>
            <p:cNvSpPr/>
            <p:nvPr/>
          </p:nvSpPr>
          <p:spPr>
            <a:xfrm>
              <a:off x="10776322" y="570370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544A6FF4-10BF-7948-9CD9-46A49327FA0E}"/>
                </a:ext>
              </a:extLst>
            </p:cNvPr>
            <p:cNvSpPr/>
            <p:nvPr/>
          </p:nvSpPr>
          <p:spPr>
            <a:xfrm>
              <a:off x="10776322" y="5360267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815F7373-F6DC-6E40-9B66-D41CF4C9C19C}"/>
                </a:ext>
              </a:extLst>
            </p:cNvPr>
            <p:cNvSpPr/>
            <p:nvPr/>
          </p:nvSpPr>
          <p:spPr>
            <a:xfrm>
              <a:off x="10776322" y="500635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B32FA482-4D2F-9847-A27E-90E138DC65FA}"/>
                </a:ext>
              </a:extLst>
            </p:cNvPr>
            <p:cNvSpPr/>
            <p:nvPr/>
          </p:nvSpPr>
          <p:spPr>
            <a:xfrm>
              <a:off x="10776322" y="4664408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67012C5-0607-D742-A2CD-5922CFCFB6C0}"/>
                </a:ext>
              </a:extLst>
            </p:cNvPr>
            <p:cNvSpPr/>
            <p:nvPr/>
          </p:nvSpPr>
          <p:spPr>
            <a:xfrm>
              <a:off x="10776322" y="43095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78EBFBFA-AA97-D34D-80E6-F2B216B7069E}"/>
                </a:ext>
              </a:extLst>
            </p:cNvPr>
            <p:cNvSpPr/>
            <p:nvPr/>
          </p:nvSpPr>
          <p:spPr>
            <a:xfrm>
              <a:off x="10776322" y="397202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932FEFD-D61A-F54C-A631-491C54661C0C}"/>
                </a:ext>
              </a:extLst>
            </p:cNvPr>
            <p:cNvSpPr/>
            <p:nvPr/>
          </p:nvSpPr>
          <p:spPr>
            <a:xfrm>
              <a:off x="10776322" y="3624243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DC37281-7EC0-1B46-AF44-988A0501D14E}"/>
                </a:ext>
              </a:extLst>
            </p:cNvPr>
            <p:cNvSpPr/>
            <p:nvPr/>
          </p:nvSpPr>
          <p:spPr>
            <a:xfrm>
              <a:off x="10776322" y="3270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8063A080-8A86-CA49-B358-BF3A727FA612}"/>
                </a:ext>
              </a:extLst>
            </p:cNvPr>
            <p:cNvSpPr/>
            <p:nvPr/>
          </p:nvSpPr>
          <p:spPr>
            <a:xfrm>
              <a:off x="10776322" y="2928384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8F5FA743-4FAD-FC4D-841A-6FD53195A8EE}"/>
              </a:ext>
            </a:extLst>
          </p:cNvPr>
          <p:cNvSpPr txBox="1"/>
          <p:nvPr/>
        </p:nvSpPr>
        <p:spPr>
          <a:xfrm>
            <a:off x="7450045" y="1268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</p:spTree>
    <p:extLst>
      <p:ext uri="{BB962C8B-B14F-4D97-AF65-F5344CB8AC3E}">
        <p14:creationId xmlns:p14="http://schemas.microsoft.com/office/powerpoint/2010/main" val="42678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0104 0.361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8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单链表元素插入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4770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ListInsert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i,ElemType</a:t>
            </a:r>
            <a:r>
              <a:rPr lang="en-US" altLang="zh-CN" sz="1600" dirty="0"/>
              <a:t> e)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j;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p,s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p = *L;   </a:t>
            </a:r>
          </a:p>
          <a:p>
            <a:r>
              <a:rPr lang="en-US" altLang="zh-CN" sz="1600" dirty="0"/>
              <a:t>	j = 1;</a:t>
            </a:r>
          </a:p>
          <a:p>
            <a:r>
              <a:rPr lang="en-US" altLang="zh-CN" sz="1600" dirty="0"/>
              <a:t>	while (p &amp;&amp; j &lt;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p = p-&gt;next;</a:t>
            </a:r>
          </a:p>
          <a:p>
            <a:r>
              <a:rPr lang="en-US" altLang="zh-CN" sz="1600" dirty="0"/>
              <a:t>		++j;</a:t>
            </a:r>
          </a:p>
          <a:p>
            <a:r>
              <a:rPr lang="en-US" altLang="zh-CN" sz="1600" dirty="0"/>
              <a:t>	} </a:t>
            </a:r>
          </a:p>
          <a:p>
            <a:r>
              <a:rPr lang="en-US" altLang="zh-CN" sz="1600" dirty="0"/>
              <a:t>	if (!p || j &gt;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/>
              <a:t>		return ERROR; </a:t>
            </a:r>
          </a:p>
          <a:p>
            <a:r>
              <a:rPr lang="en-US" altLang="zh-CN" sz="1600" dirty="0"/>
              <a:t>	s = (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)malloc(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(Node)); </a:t>
            </a:r>
          </a:p>
          <a:p>
            <a:r>
              <a:rPr lang="en-US" altLang="zh-CN" sz="1600" dirty="0"/>
              <a:t>	s-&gt;data = e;  </a:t>
            </a:r>
          </a:p>
          <a:p>
            <a:r>
              <a:rPr lang="en-US" altLang="zh-CN" sz="1600" dirty="0"/>
              <a:t>	s-&gt;next = p-&gt;next;</a:t>
            </a:r>
          </a:p>
          <a:p>
            <a:r>
              <a:rPr lang="en-US" altLang="zh-CN" sz="1600" dirty="0"/>
              <a:t>	p-&gt;next = s;</a:t>
            </a:r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4941415"/>
            <a:ext cx="5929919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480782" y="626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DEA315-31F8-6940-AFA2-882EA3943893}"/>
              </a:ext>
            </a:extLst>
          </p:cNvPr>
          <p:cNvSpPr/>
          <p:nvPr/>
        </p:nvSpPr>
        <p:spPr>
          <a:xfrm>
            <a:off x="7097327" y="1394793"/>
            <a:ext cx="56851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</a:t>
            </a:r>
            <a:endParaRPr kumimoji="1" lang="zh-CN" altLang="en-US" baseline="-25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E049AF-09C6-2940-B2A3-C83B88BF49F6}"/>
              </a:ext>
            </a:extLst>
          </p:cNvPr>
          <p:cNvSpPr/>
          <p:nvPr/>
        </p:nvSpPr>
        <p:spPr>
          <a:xfrm>
            <a:off x="7665844" y="1394793"/>
            <a:ext cx="18499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BADE569-F113-6744-BA0A-80546A799907}"/>
              </a:ext>
            </a:extLst>
          </p:cNvPr>
          <p:cNvCxnSpPr>
            <a:cxnSpLocks/>
          </p:cNvCxnSpPr>
          <p:nvPr/>
        </p:nvCxnSpPr>
        <p:spPr>
          <a:xfrm>
            <a:off x="6596748" y="1596260"/>
            <a:ext cx="48662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95EF517-17AC-D747-8E48-3374B456DD85}"/>
              </a:ext>
            </a:extLst>
          </p:cNvPr>
          <p:cNvSpPr/>
          <p:nvPr/>
        </p:nvSpPr>
        <p:spPr>
          <a:xfrm>
            <a:off x="8190909" y="1406972"/>
            <a:ext cx="56851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i+1</a:t>
            </a:r>
            <a:endParaRPr kumimoji="1" lang="zh-CN" altLang="en-US" baseline="-25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4E7504E-8485-4A43-B048-F6A05164EBDC}"/>
              </a:ext>
            </a:extLst>
          </p:cNvPr>
          <p:cNvSpPr/>
          <p:nvPr/>
        </p:nvSpPr>
        <p:spPr>
          <a:xfrm>
            <a:off x="8759426" y="1406972"/>
            <a:ext cx="18499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D98C5A-B5E2-BD4D-8402-A49CA1E4AC5F}"/>
              </a:ext>
            </a:extLst>
          </p:cNvPr>
          <p:cNvSpPr txBox="1"/>
          <p:nvPr/>
        </p:nvSpPr>
        <p:spPr>
          <a:xfrm>
            <a:off x="7241544" y="1046463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p</a:t>
            </a:r>
            <a:endParaRPr kumimoji="1" lang="zh-CN" altLang="en-US" sz="1000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FF2C9540-4858-1646-B368-BFABE42DB82F}"/>
              </a:ext>
            </a:extLst>
          </p:cNvPr>
          <p:cNvCxnSpPr>
            <a:cxnSpLocks/>
          </p:cNvCxnSpPr>
          <p:nvPr/>
        </p:nvCxnSpPr>
        <p:spPr>
          <a:xfrm>
            <a:off x="8847073" y="1596259"/>
            <a:ext cx="422957" cy="19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7E1F5E5B-C659-AA41-903C-71C61FD5EF9E}"/>
              </a:ext>
            </a:extLst>
          </p:cNvPr>
          <p:cNvSpPr/>
          <p:nvPr/>
        </p:nvSpPr>
        <p:spPr>
          <a:xfrm rot="16200000">
            <a:off x="7428096" y="936586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DCEA4CD-4CF5-884D-9A68-38AEC8ED5509}"/>
              </a:ext>
            </a:extLst>
          </p:cNvPr>
          <p:cNvSpPr txBox="1"/>
          <p:nvPr/>
        </p:nvSpPr>
        <p:spPr>
          <a:xfrm>
            <a:off x="8216477" y="1073253"/>
            <a:ext cx="706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s-&gt;next</a:t>
            </a:r>
            <a:endParaRPr kumimoji="1" lang="zh-CN" altLang="en-US" sz="1000" dirty="0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11376786-C7EA-AC46-A491-67D3E79CDF4D}"/>
              </a:ext>
            </a:extLst>
          </p:cNvPr>
          <p:cNvSpPr/>
          <p:nvPr/>
        </p:nvSpPr>
        <p:spPr>
          <a:xfrm rot="16200000">
            <a:off x="8526182" y="941373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B40A094-965F-7E4A-A914-C9D07D6BD903}"/>
              </a:ext>
            </a:extLst>
          </p:cNvPr>
          <p:cNvSpPr/>
          <p:nvPr/>
        </p:nvSpPr>
        <p:spPr>
          <a:xfrm>
            <a:off x="7639657" y="1961129"/>
            <a:ext cx="568517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baseline="-25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9590535-4FAB-C54E-ABD3-AEF308FBE8A3}"/>
              </a:ext>
            </a:extLst>
          </p:cNvPr>
          <p:cNvSpPr/>
          <p:nvPr/>
        </p:nvSpPr>
        <p:spPr>
          <a:xfrm>
            <a:off x="8208174" y="1961129"/>
            <a:ext cx="184997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5C3268-3087-4E4B-81F5-2DE11EAD9B1B}"/>
              </a:ext>
            </a:extLst>
          </p:cNvPr>
          <p:cNvSpPr txBox="1"/>
          <p:nvPr/>
        </p:nvSpPr>
        <p:spPr>
          <a:xfrm>
            <a:off x="7395261" y="2393158"/>
            <a:ext cx="1167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</a:t>
            </a:r>
            <a:r>
              <a:rPr kumimoji="1" lang="zh-CN" altLang="en-US" sz="1000" dirty="0"/>
              <a:t>也就是</a:t>
            </a:r>
            <a:r>
              <a:rPr kumimoji="1" lang="en-US" altLang="zh-CN" sz="1000" dirty="0"/>
              <a:t>p-&gt;next</a:t>
            </a:r>
            <a:endParaRPr kumimoji="1" lang="zh-CN" altLang="en-US" sz="1000" dirty="0"/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12B58C55-D208-6A48-80DF-BB3F97B763AC}"/>
              </a:ext>
            </a:extLst>
          </p:cNvPr>
          <p:cNvSpPr/>
          <p:nvPr/>
        </p:nvSpPr>
        <p:spPr>
          <a:xfrm rot="5400000">
            <a:off x="7970426" y="2004946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弧 50">
            <a:extLst>
              <a:ext uri="{FF2B5EF4-FFF2-40B4-BE49-F238E27FC236}">
                <a16:creationId xmlns:a16="http://schemas.microsoft.com/office/drawing/2014/main" id="{F88762E2-8F3E-2C4F-94E4-00B0D36356AF}"/>
              </a:ext>
            </a:extLst>
          </p:cNvPr>
          <p:cNvSpPr/>
          <p:nvPr/>
        </p:nvSpPr>
        <p:spPr>
          <a:xfrm rot="7082761">
            <a:off x="7745751" y="1312325"/>
            <a:ext cx="670607" cy="964336"/>
          </a:xfrm>
          <a:prstGeom prst="arc">
            <a:avLst>
              <a:gd name="adj1" fmla="val 14204501"/>
              <a:gd name="adj2" fmla="val 18283815"/>
            </a:avLst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3" name="图形 52" descr="剪刀">
            <a:extLst>
              <a:ext uri="{FF2B5EF4-FFF2-40B4-BE49-F238E27FC236}">
                <a16:creationId xmlns:a16="http://schemas.microsoft.com/office/drawing/2014/main" id="{81022709-2B78-FC45-878A-3C7F4C422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159" y="1381507"/>
            <a:ext cx="287802" cy="287802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75F85AE9-A96C-1C4F-8850-3479A10CA1A5}"/>
              </a:ext>
            </a:extLst>
          </p:cNvPr>
          <p:cNvCxnSpPr>
            <a:cxnSpLocks/>
          </p:cNvCxnSpPr>
          <p:nvPr/>
        </p:nvCxnSpPr>
        <p:spPr>
          <a:xfrm>
            <a:off x="7691757" y="1581433"/>
            <a:ext cx="48662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00052 0.1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for(j=L-&gt;length-1;j&gt;=</a:t>
            </a:r>
            <a:r>
              <a:rPr lang="en-US" altLang="zh-CN" dirty="0" err="1"/>
              <a:t>i;j</a:t>
            </a:r>
            <a:r>
              <a:rPr lang="en-US" altLang="zh-CN" dirty="0"/>
              <a:t>--) 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if(L-&gt;r[j]&gt;L-&gt;r[j+1]) 			{</a:t>
            </a:r>
          </a:p>
          <a:p>
            <a:r>
              <a:rPr lang="en-US" altLang="zh-CN" dirty="0"/>
              <a:t>				 swap(L,j,j+1);			}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5" y="2591885"/>
            <a:ext cx="6926444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j=8~3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86C7C41-27A2-8B4B-B91B-FE2FC4787ACA}"/>
              </a:ext>
            </a:extLst>
          </p:cNvPr>
          <p:cNvSpPr txBox="1"/>
          <p:nvPr/>
        </p:nvSpPr>
        <p:spPr>
          <a:xfrm>
            <a:off x="7644969" y="12827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12A622-9A9B-7F46-92DC-478437130CCF}"/>
              </a:ext>
            </a:extLst>
          </p:cNvPr>
          <p:cNvSpPr txBox="1"/>
          <p:nvPr/>
        </p:nvSpPr>
        <p:spPr>
          <a:xfrm>
            <a:off x="7632274" y="1652032"/>
            <a:ext cx="540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下标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80A3939-721A-524D-9E0F-22320EB10146}"/>
              </a:ext>
            </a:extLst>
          </p:cNvPr>
          <p:cNvSpPr txBox="1"/>
          <p:nvPr/>
        </p:nvSpPr>
        <p:spPr>
          <a:xfrm>
            <a:off x="7748801" y="1908971"/>
            <a:ext cx="338554" cy="30794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①      ②      ③       ④      ⑤      ⑥       ⑦       ⑧      ⑨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BF60CA-475D-A345-B251-6E3E457A5183}"/>
              </a:ext>
            </a:extLst>
          </p:cNvPr>
          <p:cNvGrpSpPr/>
          <p:nvPr/>
        </p:nvGrpSpPr>
        <p:grpSpPr>
          <a:xfrm>
            <a:off x="8229296" y="1735042"/>
            <a:ext cx="631492" cy="3322607"/>
            <a:chOff x="8229296" y="1735042"/>
            <a:chExt cx="631492" cy="3322607"/>
          </a:xfrm>
        </p:grpSpPr>
        <p:sp>
          <p:nvSpPr>
            <p:cNvPr id="99" name="圆柱体 98">
              <a:extLst>
                <a:ext uri="{FF2B5EF4-FFF2-40B4-BE49-F238E27FC236}">
                  <a16:creationId xmlns:a16="http://schemas.microsoft.com/office/drawing/2014/main" id="{5CFE0F88-6022-AF44-8E1E-50F727F4180A}"/>
                </a:ext>
              </a:extLst>
            </p:cNvPr>
            <p:cNvSpPr/>
            <p:nvPr/>
          </p:nvSpPr>
          <p:spPr>
            <a:xfrm>
              <a:off x="8229296" y="1735042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464EA6EB-AAA9-7F45-822A-7852017888B5}"/>
                </a:ext>
              </a:extLst>
            </p:cNvPr>
            <p:cNvSpPr/>
            <p:nvPr/>
          </p:nvSpPr>
          <p:spPr>
            <a:xfrm>
              <a:off x="8286936" y="464484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78F0405F-E874-4942-916D-D3CD9072B8C3}"/>
                </a:ext>
              </a:extLst>
            </p:cNvPr>
            <p:cNvSpPr/>
            <p:nvPr/>
          </p:nvSpPr>
          <p:spPr>
            <a:xfrm>
              <a:off x="8286936" y="430141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39BA7132-AC21-5846-AD10-3697701F07DB}"/>
                </a:ext>
              </a:extLst>
            </p:cNvPr>
            <p:cNvSpPr/>
            <p:nvPr/>
          </p:nvSpPr>
          <p:spPr>
            <a:xfrm>
              <a:off x="8286936" y="394750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2193F908-2A3D-4F4F-8377-1DEAE3C5863B}"/>
                </a:ext>
              </a:extLst>
            </p:cNvPr>
            <p:cNvSpPr/>
            <p:nvPr/>
          </p:nvSpPr>
          <p:spPr>
            <a:xfrm>
              <a:off x="8286936" y="360555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CB3B10D-9451-A845-AFE6-2C822A567BB0}"/>
                </a:ext>
              </a:extLst>
            </p:cNvPr>
            <p:cNvSpPr/>
            <p:nvPr/>
          </p:nvSpPr>
          <p:spPr>
            <a:xfrm>
              <a:off x="8286936" y="325066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42E1608B-02FF-9B41-A933-E651F745D2A4}"/>
                </a:ext>
              </a:extLst>
            </p:cNvPr>
            <p:cNvSpPr/>
            <p:nvPr/>
          </p:nvSpPr>
          <p:spPr>
            <a:xfrm>
              <a:off x="8286936" y="291316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04EDF5A5-2C8F-BC4D-A8F2-B0F623BECDE8}"/>
                </a:ext>
              </a:extLst>
            </p:cNvPr>
            <p:cNvSpPr/>
            <p:nvPr/>
          </p:nvSpPr>
          <p:spPr>
            <a:xfrm>
              <a:off x="8286936" y="256538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D497D8C5-E77B-B547-A233-8026A2DA05AD}"/>
                </a:ext>
              </a:extLst>
            </p:cNvPr>
            <p:cNvSpPr/>
            <p:nvPr/>
          </p:nvSpPr>
          <p:spPr>
            <a:xfrm>
              <a:off x="8286936" y="221148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0E7962B5-E5E8-ED48-AA33-B833549ACD5B}"/>
                </a:ext>
              </a:extLst>
            </p:cNvPr>
            <p:cNvSpPr/>
            <p:nvPr/>
          </p:nvSpPr>
          <p:spPr>
            <a:xfrm>
              <a:off x="8286936" y="18695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弧 126">
              <a:extLst>
                <a:ext uri="{FF2B5EF4-FFF2-40B4-BE49-F238E27FC236}">
                  <a16:creationId xmlns:a16="http://schemas.microsoft.com/office/drawing/2014/main" id="{30DB6C8A-92FA-8347-84B1-3A9450A7760E}"/>
                </a:ext>
              </a:extLst>
            </p:cNvPr>
            <p:cNvSpPr/>
            <p:nvPr/>
          </p:nvSpPr>
          <p:spPr>
            <a:xfrm>
              <a:off x="8591247" y="4128960"/>
              <a:ext cx="269541" cy="344170"/>
            </a:xfrm>
            <a:prstGeom prst="arc">
              <a:avLst>
                <a:gd name="adj1" fmla="val 16200000"/>
                <a:gd name="adj2" fmla="val 5314086"/>
              </a:avLst>
            </a:prstGeom>
            <a:ln w="127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8B5E60-6E54-9B4F-A18C-4890539662F8}"/>
              </a:ext>
            </a:extLst>
          </p:cNvPr>
          <p:cNvGrpSpPr/>
          <p:nvPr/>
        </p:nvGrpSpPr>
        <p:grpSpPr>
          <a:xfrm>
            <a:off x="8224519" y="1735042"/>
            <a:ext cx="631492" cy="3322607"/>
            <a:chOff x="8956039" y="1735042"/>
            <a:chExt cx="631492" cy="3322607"/>
          </a:xfrm>
        </p:grpSpPr>
        <p:sp>
          <p:nvSpPr>
            <p:cNvPr id="128" name="圆柱体 127">
              <a:extLst>
                <a:ext uri="{FF2B5EF4-FFF2-40B4-BE49-F238E27FC236}">
                  <a16:creationId xmlns:a16="http://schemas.microsoft.com/office/drawing/2014/main" id="{23762685-8B5B-C743-A73B-18AA248C3EAB}"/>
                </a:ext>
              </a:extLst>
            </p:cNvPr>
            <p:cNvSpPr/>
            <p:nvPr/>
          </p:nvSpPr>
          <p:spPr>
            <a:xfrm>
              <a:off x="8956039" y="1735042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35F5D2EB-144D-814E-A70C-0B1101CF5095}"/>
                </a:ext>
              </a:extLst>
            </p:cNvPr>
            <p:cNvSpPr/>
            <p:nvPr/>
          </p:nvSpPr>
          <p:spPr>
            <a:xfrm>
              <a:off x="9013679" y="464484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48AF08B0-FEF6-C942-AF8D-83581A56CA62}"/>
                </a:ext>
              </a:extLst>
            </p:cNvPr>
            <p:cNvSpPr/>
            <p:nvPr/>
          </p:nvSpPr>
          <p:spPr>
            <a:xfrm>
              <a:off x="9013679" y="430141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D2423531-7206-6A49-8217-5ACD3A45C5CE}"/>
                </a:ext>
              </a:extLst>
            </p:cNvPr>
            <p:cNvSpPr/>
            <p:nvPr/>
          </p:nvSpPr>
          <p:spPr>
            <a:xfrm>
              <a:off x="9013679" y="3947504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33180A70-077E-FC46-A756-4CB9F1A8E96C}"/>
                </a:ext>
              </a:extLst>
            </p:cNvPr>
            <p:cNvSpPr/>
            <p:nvPr/>
          </p:nvSpPr>
          <p:spPr>
            <a:xfrm>
              <a:off x="9013679" y="360555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AB40724B-1DA1-0F43-A6EB-43E2B3B6306D}"/>
                </a:ext>
              </a:extLst>
            </p:cNvPr>
            <p:cNvSpPr/>
            <p:nvPr/>
          </p:nvSpPr>
          <p:spPr>
            <a:xfrm>
              <a:off x="9013679" y="325066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0B16BD15-E588-7847-BC8D-DE4A2C264312}"/>
                </a:ext>
              </a:extLst>
            </p:cNvPr>
            <p:cNvSpPr/>
            <p:nvPr/>
          </p:nvSpPr>
          <p:spPr>
            <a:xfrm>
              <a:off x="9013679" y="291316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308B8DD9-41FC-0648-B735-19D385AE23D8}"/>
                </a:ext>
              </a:extLst>
            </p:cNvPr>
            <p:cNvSpPr/>
            <p:nvPr/>
          </p:nvSpPr>
          <p:spPr>
            <a:xfrm>
              <a:off x="9013679" y="256538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50A4BFA6-DB82-8D4D-98C6-E97468CB4D3C}"/>
                </a:ext>
              </a:extLst>
            </p:cNvPr>
            <p:cNvSpPr/>
            <p:nvPr/>
          </p:nvSpPr>
          <p:spPr>
            <a:xfrm>
              <a:off x="9013679" y="221148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9CF8901F-9D87-674B-A539-F0FD94A195F2}"/>
                </a:ext>
              </a:extLst>
            </p:cNvPr>
            <p:cNvSpPr/>
            <p:nvPr/>
          </p:nvSpPr>
          <p:spPr>
            <a:xfrm>
              <a:off x="9013679" y="18695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弧 137">
              <a:extLst>
                <a:ext uri="{FF2B5EF4-FFF2-40B4-BE49-F238E27FC236}">
                  <a16:creationId xmlns:a16="http://schemas.microsoft.com/office/drawing/2014/main" id="{0521F67D-4A16-104B-8970-46B419E28045}"/>
                </a:ext>
              </a:extLst>
            </p:cNvPr>
            <p:cNvSpPr/>
            <p:nvPr/>
          </p:nvSpPr>
          <p:spPr>
            <a:xfrm>
              <a:off x="9317990" y="3438841"/>
              <a:ext cx="269541" cy="344170"/>
            </a:xfrm>
            <a:prstGeom prst="arc">
              <a:avLst>
                <a:gd name="adj1" fmla="val 16200000"/>
                <a:gd name="adj2" fmla="val 5314086"/>
              </a:avLst>
            </a:prstGeom>
            <a:ln w="127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A4CF7D-A5F6-494F-A1C2-55F80DDF6FF9}"/>
              </a:ext>
            </a:extLst>
          </p:cNvPr>
          <p:cNvGrpSpPr/>
          <p:nvPr/>
        </p:nvGrpSpPr>
        <p:grpSpPr>
          <a:xfrm>
            <a:off x="8231172" y="1735042"/>
            <a:ext cx="631492" cy="3322607"/>
            <a:chOff x="9682782" y="1735042"/>
            <a:chExt cx="631492" cy="3322607"/>
          </a:xfrm>
        </p:grpSpPr>
        <p:sp>
          <p:nvSpPr>
            <p:cNvPr id="139" name="圆柱体 138">
              <a:extLst>
                <a:ext uri="{FF2B5EF4-FFF2-40B4-BE49-F238E27FC236}">
                  <a16:creationId xmlns:a16="http://schemas.microsoft.com/office/drawing/2014/main" id="{D79FE260-7DC7-7B4D-9EF8-CDAD81A63BCC}"/>
                </a:ext>
              </a:extLst>
            </p:cNvPr>
            <p:cNvSpPr/>
            <p:nvPr/>
          </p:nvSpPr>
          <p:spPr>
            <a:xfrm>
              <a:off x="9682782" y="1735042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0E9C66FA-9682-C54C-8590-463FF1468636}"/>
                </a:ext>
              </a:extLst>
            </p:cNvPr>
            <p:cNvSpPr/>
            <p:nvPr/>
          </p:nvSpPr>
          <p:spPr>
            <a:xfrm>
              <a:off x="9740422" y="464484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EDA4503E-EAB5-7647-98E6-FE013295F05D}"/>
                </a:ext>
              </a:extLst>
            </p:cNvPr>
            <p:cNvSpPr/>
            <p:nvPr/>
          </p:nvSpPr>
          <p:spPr>
            <a:xfrm>
              <a:off x="9740422" y="430141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F53848DB-CC00-FE4E-A51D-AC4672A250B4}"/>
                </a:ext>
              </a:extLst>
            </p:cNvPr>
            <p:cNvSpPr/>
            <p:nvPr/>
          </p:nvSpPr>
          <p:spPr>
            <a:xfrm>
              <a:off x="9740422" y="3947504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A6397C25-8389-9E44-854C-6F252CDC6CC4}"/>
                </a:ext>
              </a:extLst>
            </p:cNvPr>
            <p:cNvSpPr/>
            <p:nvPr/>
          </p:nvSpPr>
          <p:spPr>
            <a:xfrm>
              <a:off x="9740422" y="360555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312DFF28-096E-CA4B-B7B5-C916E5D80255}"/>
                </a:ext>
              </a:extLst>
            </p:cNvPr>
            <p:cNvSpPr/>
            <p:nvPr/>
          </p:nvSpPr>
          <p:spPr>
            <a:xfrm>
              <a:off x="9740422" y="3250666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7D7D7D11-8079-C74B-B092-AF2079D2AC04}"/>
                </a:ext>
              </a:extLst>
            </p:cNvPr>
            <p:cNvSpPr/>
            <p:nvPr/>
          </p:nvSpPr>
          <p:spPr>
            <a:xfrm>
              <a:off x="9740422" y="291316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E1F2D9AD-5EC9-BF45-BA52-181F49D7E9CD}"/>
                </a:ext>
              </a:extLst>
            </p:cNvPr>
            <p:cNvSpPr/>
            <p:nvPr/>
          </p:nvSpPr>
          <p:spPr>
            <a:xfrm>
              <a:off x="9740422" y="256538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6C87FF1-08BC-214B-B9AD-2C156A1BCFB7}"/>
                </a:ext>
              </a:extLst>
            </p:cNvPr>
            <p:cNvSpPr/>
            <p:nvPr/>
          </p:nvSpPr>
          <p:spPr>
            <a:xfrm>
              <a:off x="9740422" y="221148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192824B-3A20-7A46-8736-B339A603F442}"/>
                </a:ext>
              </a:extLst>
            </p:cNvPr>
            <p:cNvSpPr/>
            <p:nvPr/>
          </p:nvSpPr>
          <p:spPr>
            <a:xfrm>
              <a:off x="9740422" y="18695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弧 148">
              <a:extLst>
                <a:ext uri="{FF2B5EF4-FFF2-40B4-BE49-F238E27FC236}">
                  <a16:creationId xmlns:a16="http://schemas.microsoft.com/office/drawing/2014/main" id="{E8030CFF-D9C6-234D-8CBF-CCB724549C74}"/>
                </a:ext>
              </a:extLst>
            </p:cNvPr>
            <p:cNvSpPr/>
            <p:nvPr/>
          </p:nvSpPr>
          <p:spPr>
            <a:xfrm>
              <a:off x="10044733" y="3093781"/>
              <a:ext cx="269541" cy="344170"/>
            </a:xfrm>
            <a:prstGeom prst="arc">
              <a:avLst>
                <a:gd name="adj1" fmla="val 16200000"/>
                <a:gd name="adj2" fmla="val 5314086"/>
              </a:avLst>
            </a:prstGeom>
            <a:ln w="127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9F96B20-4F79-FB42-8CC9-8D6D43EC6904}"/>
              </a:ext>
            </a:extLst>
          </p:cNvPr>
          <p:cNvGrpSpPr/>
          <p:nvPr/>
        </p:nvGrpSpPr>
        <p:grpSpPr>
          <a:xfrm>
            <a:off x="8227606" y="1732822"/>
            <a:ext cx="631492" cy="3322607"/>
            <a:chOff x="10422166" y="1732822"/>
            <a:chExt cx="631492" cy="3322607"/>
          </a:xfrm>
        </p:grpSpPr>
        <p:sp>
          <p:nvSpPr>
            <p:cNvPr id="150" name="圆柱体 149">
              <a:extLst>
                <a:ext uri="{FF2B5EF4-FFF2-40B4-BE49-F238E27FC236}">
                  <a16:creationId xmlns:a16="http://schemas.microsoft.com/office/drawing/2014/main" id="{1094F78D-D3E6-4B47-B388-1D44112D5279}"/>
                </a:ext>
              </a:extLst>
            </p:cNvPr>
            <p:cNvSpPr/>
            <p:nvPr/>
          </p:nvSpPr>
          <p:spPr>
            <a:xfrm>
              <a:off x="10422166" y="1732822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CB749BD1-698C-7249-A6E6-83240EC15480}"/>
                </a:ext>
              </a:extLst>
            </p:cNvPr>
            <p:cNvSpPr/>
            <p:nvPr/>
          </p:nvSpPr>
          <p:spPr>
            <a:xfrm>
              <a:off x="10479806" y="464262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D8F12A6-FF58-9A46-974C-DFE9587F7465}"/>
                </a:ext>
              </a:extLst>
            </p:cNvPr>
            <p:cNvSpPr/>
            <p:nvPr/>
          </p:nvSpPr>
          <p:spPr>
            <a:xfrm>
              <a:off x="10479806" y="429919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9414464D-2FDC-0245-A7DC-313D311E4ECC}"/>
                </a:ext>
              </a:extLst>
            </p:cNvPr>
            <p:cNvSpPr/>
            <p:nvPr/>
          </p:nvSpPr>
          <p:spPr>
            <a:xfrm>
              <a:off x="10479806" y="3945284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38F6C38-3ABA-364B-A968-2860F32AA4A7}"/>
                </a:ext>
              </a:extLst>
            </p:cNvPr>
            <p:cNvSpPr/>
            <p:nvPr/>
          </p:nvSpPr>
          <p:spPr>
            <a:xfrm>
              <a:off x="10479806" y="360333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50AE1996-F9E8-7C4F-87FD-CA54ED1B5B62}"/>
                </a:ext>
              </a:extLst>
            </p:cNvPr>
            <p:cNvSpPr/>
            <p:nvPr/>
          </p:nvSpPr>
          <p:spPr>
            <a:xfrm>
              <a:off x="10479806" y="324844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2AF74413-F66B-2C43-B9E6-BFA631169863}"/>
                </a:ext>
              </a:extLst>
            </p:cNvPr>
            <p:cNvSpPr/>
            <p:nvPr/>
          </p:nvSpPr>
          <p:spPr>
            <a:xfrm>
              <a:off x="10479806" y="2910946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E6820BBC-BF2B-1943-8F69-2174CD85A06C}"/>
                </a:ext>
              </a:extLst>
            </p:cNvPr>
            <p:cNvSpPr/>
            <p:nvPr/>
          </p:nvSpPr>
          <p:spPr>
            <a:xfrm>
              <a:off x="10479806" y="2563169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F6818B67-DD37-7F46-A94F-40D6FAA2E4A1}"/>
                </a:ext>
              </a:extLst>
            </p:cNvPr>
            <p:cNvSpPr/>
            <p:nvPr/>
          </p:nvSpPr>
          <p:spPr>
            <a:xfrm>
              <a:off x="10479806" y="2209260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931461E3-C129-1941-9D07-13E3DD587D66}"/>
                </a:ext>
              </a:extLst>
            </p:cNvPr>
            <p:cNvSpPr/>
            <p:nvPr/>
          </p:nvSpPr>
          <p:spPr>
            <a:xfrm>
              <a:off x="10479806" y="186731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弧 159">
              <a:extLst>
                <a:ext uri="{FF2B5EF4-FFF2-40B4-BE49-F238E27FC236}">
                  <a16:creationId xmlns:a16="http://schemas.microsoft.com/office/drawing/2014/main" id="{343F6A7E-2B63-AE4F-8469-6165670F2F35}"/>
                </a:ext>
              </a:extLst>
            </p:cNvPr>
            <p:cNvSpPr/>
            <p:nvPr/>
          </p:nvSpPr>
          <p:spPr>
            <a:xfrm>
              <a:off x="10784117" y="2372686"/>
              <a:ext cx="269541" cy="344170"/>
            </a:xfrm>
            <a:prstGeom prst="arc">
              <a:avLst>
                <a:gd name="adj1" fmla="val 16200000"/>
                <a:gd name="adj2" fmla="val 5314086"/>
              </a:avLst>
            </a:prstGeom>
            <a:ln w="12700"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DE37A17-2EEA-1D42-A75D-038AE9ECF5E1}"/>
              </a:ext>
            </a:extLst>
          </p:cNvPr>
          <p:cNvGrpSpPr/>
          <p:nvPr/>
        </p:nvGrpSpPr>
        <p:grpSpPr>
          <a:xfrm>
            <a:off x="8236944" y="1735042"/>
            <a:ext cx="455251" cy="3322607"/>
            <a:chOff x="11185884" y="1735042"/>
            <a:chExt cx="455251" cy="3322607"/>
          </a:xfrm>
        </p:grpSpPr>
        <p:sp>
          <p:nvSpPr>
            <p:cNvPr id="161" name="圆柱体 160">
              <a:extLst>
                <a:ext uri="{FF2B5EF4-FFF2-40B4-BE49-F238E27FC236}">
                  <a16:creationId xmlns:a16="http://schemas.microsoft.com/office/drawing/2014/main" id="{00B4D6BE-2AD3-A54B-9BBC-87CBECCC9AC4}"/>
                </a:ext>
              </a:extLst>
            </p:cNvPr>
            <p:cNvSpPr/>
            <p:nvPr/>
          </p:nvSpPr>
          <p:spPr>
            <a:xfrm>
              <a:off x="11185884" y="1735042"/>
              <a:ext cx="455251" cy="3322607"/>
            </a:xfrm>
            <a:prstGeom prst="can">
              <a:avLst/>
            </a:prstGeom>
            <a:solidFill>
              <a:schemeClr val="bg1">
                <a:alpha val="1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9DAE0DE7-618D-CF46-918D-17462E7A9883}"/>
                </a:ext>
              </a:extLst>
            </p:cNvPr>
            <p:cNvSpPr/>
            <p:nvPr/>
          </p:nvSpPr>
          <p:spPr>
            <a:xfrm>
              <a:off x="11243524" y="464484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45166B0E-2CA7-064E-8117-A8A79EFE2BB4}"/>
                </a:ext>
              </a:extLst>
            </p:cNvPr>
            <p:cNvSpPr/>
            <p:nvPr/>
          </p:nvSpPr>
          <p:spPr>
            <a:xfrm>
              <a:off x="11243524" y="4301413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BC25A546-3D2D-A543-BF06-A8638045C30B}"/>
                </a:ext>
              </a:extLst>
            </p:cNvPr>
            <p:cNvSpPr/>
            <p:nvPr/>
          </p:nvSpPr>
          <p:spPr>
            <a:xfrm>
              <a:off x="11243524" y="3947504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92811778-444E-4A4F-A88F-56AE940FC7D4}"/>
                </a:ext>
              </a:extLst>
            </p:cNvPr>
            <p:cNvSpPr/>
            <p:nvPr/>
          </p:nvSpPr>
          <p:spPr>
            <a:xfrm>
              <a:off x="11243524" y="3605554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B0C30308-A426-4B4A-AA6F-EAC59D5B5D86}"/>
                </a:ext>
              </a:extLst>
            </p:cNvPr>
            <p:cNvSpPr/>
            <p:nvPr/>
          </p:nvSpPr>
          <p:spPr>
            <a:xfrm>
              <a:off x="11243524" y="325066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396725C1-21C2-CD44-8F6F-B83BF2C6B85F}"/>
                </a:ext>
              </a:extLst>
            </p:cNvPr>
            <p:cNvSpPr/>
            <p:nvPr/>
          </p:nvSpPr>
          <p:spPr>
            <a:xfrm>
              <a:off x="11243524" y="2913166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8C90C58A-0006-314C-AB8A-0482E8D0779B}"/>
                </a:ext>
              </a:extLst>
            </p:cNvPr>
            <p:cNvSpPr/>
            <p:nvPr/>
          </p:nvSpPr>
          <p:spPr>
            <a:xfrm>
              <a:off x="11243524" y="2565389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6977A64-818E-DD47-9DB1-260116D7AD70}"/>
                </a:ext>
              </a:extLst>
            </p:cNvPr>
            <p:cNvSpPr/>
            <p:nvPr/>
          </p:nvSpPr>
          <p:spPr>
            <a:xfrm>
              <a:off x="11243524" y="2211480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6B1463D3-876B-8F45-A94A-7B9089078A21}"/>
                </a:ext>
              </a:extLst>
            </p:cNvPr>
            <p:cNvSpPr/>
            <p:nvPr/>
          </p:nvSpPr>
          <p:spPr>
            <a:xfrm>
              <a:off x="11243524" y="18695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kern="1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65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00104 0.361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80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简单选择排序</a:t>
            </a:r>
          </a:p>
        </p:txBody>
      </p:sp>
    </p:spTree>
    <p:extLst>
      <p:ext uri="{BB962C8B-B14F-4D97-AF65-F5344CB8AC3E}">
        <p14:creationId xmlns:p14="http://schemas.microsoft.com/office/powerpoint/2010/main" val="12397605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简单选择排序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SelectSort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i,j,min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min = </a:t>
            </a:r>
            <a:r>
              <a:rPr lang="en-US" altLang="zh-CN" dirty="0" err="1"/>
              <a:t>i</a:t>
            </a:r>
            <a:r>
              <a:rPr lang="en-US" altLang="zh-CN" dirty="0"/>
              <a:t>;					for (j = i+1;j&lt;=L-&gt;</a:t>
            </a:r>
            <a:r>
              <a:rPr lang="en-US" altLang="zh-CN" dirty="0" err="1"/>
              <a:t>length;j</a:t>
            </a:r>
            <a:r>
              <a:rPr lang="en-US" altLang="zh-CN" dirty="0"/>
              <a:t>++)	        	{</a:t>
            </a:r>
          </a:p>
          <a:p>
            <a:r>
              <a:rPr lang="en-US" altLang="zh-CN" dirty="0"/>
              <a:t>			if (L-&gt;r[min]&gt;L-&gt;r[j])		               	min = j;	</a:t>
            </a:r>
          </a:p>
          <a:p>
            <a:r>
              <a:rPr lang="en-US" altLang="zh-CN" dirty="0"/>
              <a:t>        		}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!=min)						swap(</a:t>
            </a:r>
            <a:r>
              <a:rPr lang="en-US" altLang="zh-CN" dirty="0" err="1"/>
              <a:t>L,i,min</a:t>
            </a:r>
            <a:r>
              <a:rPr lang="en-US" altLang="zh-CN" dirty="0"/>
              <a:t>);	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73835" y="2321537"/>
            <a:ext cx="7596184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min=1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64196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7E52423-409D-474A-A51F-C8A62162170F}"/>
              </a:ext>
            </a:extLst>
          </p:cNvPr>
          <p:cNvSpPr/>
          <p:nvPr/>
        </p:nvSpPr>
        <p:spPr>
          <a:xfrm>
            <a:off x="7526426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4AC6866-9457-C34B-B7FE-F546150E7540}"/>
              </a:ext>
            </a:extLst>
          </p:cNvPr>
          <p:cNvSpPr/>
          <p:nvPr/>
        </p:nvSpPr>
        <p:spPr>
          <a:xfrm>
            <a:off x="7959414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829CFCC-2905-9543-833C-3B2A8F53F137}"/>
              </a:ext>
            </a:extLst>
          </p:cNvPr>
          <p:cNvSpPr/>
          <p:nvPr/>
        </p:nvSpPr>
        <p:spPr>
          <a:xfrm>
            <a:off x="8399028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EE65959-7739-2043-85E1-55DDA639A247}"/>
              </a:ext>
            </a:extLst>
          </p:cNvPr>
          <p:cNvSpPr/>
          <p:nvPr/>
        </p:nvSpPr>
        <p:spPr>
          <a:xfrm>
            <a:off x="8842195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BDE0124-7F7D-B042-856C-980B3F0A80D9}"/>
              </a:ext>
            </a:extLst>
          </p:cNvPr>
          <p:cNvSpPr/>
          <p:nvPr/>
        </p:nvSpPr>
        <p:spPr>
          <a:xfrm>
            <a:off x="9303429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C0A19B1-C5D4-7C42-8C68-5AD00AC5647D}"/>
              </a:ext>
            </a:extLst>
          </p:cNvPr>
          <p:cNvSpPr/>
          <p:nvPr/>
        </p:nvSpPr>
        <p:spPr>
          <a:xfrm>
            <a:off x="9726058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C83C9DD-402F-784D-BDCB-678279DF7FDD}"/>
              </a:ext>
            </a:extLst>
          </p:cNvPr>
          <p:cNvSpPr/>
          <p:nvPr/>
        </p:nvSpPr>
        <p:spPr>
          <a:xfrm>
            <a:off x="10174070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EE6C028-D11E-9242-B4A6-B541378C2C39}"/>
              </a:ext>
            </a:extLst>
          </p:cNvPr>
          <p:cNvSpPr/>
          <p:nvPr/>
        </p:nvSpPr>
        <p:spPr>
          <a:xfrm>
            <a:off x="10608366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D5D3068-FBDD-C746-BDBA-13CD2515421E}"/>
              </a:ext>
            </a:extLst>
          </p:cNvPr>
          <p:cNvSpPr/>
          <p:nvPr/>
        </p:nvSpPr>
        <p:spPr>
          <a:xfrm>
            <a:off x="11052027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同侧圆角矩形 29">
            <a:extLst>
              <a:ext uri="{FF2B5EF4-FFF2-40B4-BE49-F238E27FC236}">
                <a16:creationId xmlns:a16="http://schemas.microsoft.com/office/drawing/2014/main" id="{17B6E93C-8FFF-4144-B343-4535DBA9162D}"/>
              </a:ext>
            </a:extLst>
          </p:cNvPr>
          <p:cNvSpPr/>
          <p:nvPr/>
        </p:nvSpPr>
        <p:spPr>
          <a:xfrm rot="10800000">
            <a:off x="7474203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同侧圆角矩形 30">
            <a:extLst>
              <a:ext uri="{FF2B5EF4-FFF2-40B4-BE49-F238E27FC236}">
                <a16:creationId xmlns:a16="http://schemas.microsoft.com/office/drawing/2014/main" id="{71FA7D6F-2BAC-334A-92E9-C88104403212}"/>
              </a:ext>
            </a:extLst>
          </p:cNvPr>
          <p:cNvSpPr/>
          <p:nvPr/>
        </p:nvSpPr>
        <p:spPr>
          <a:xfrm rot="10800000">
            <a:off x="7918319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同侧圆角矩形 31">
            <a:extLst>
              <a:ext uri="{FF2B5EF4-FFF2-40B4-BE49-F238E27FC236}">
                <a16:creationId xmlns:a16="http://schemas.microsoft.com/office/drawing/2014/main" id="{6CE69993-B924-EE40-B25A-B16DAA72191F}"/>
              </a:ext>
            </a:extLst>
          </p:cNvPr>
          <p:cNvSpPr/>
          <p:nvPr/>
        </p:nvSpPr>
        <p:spPr>
          <a:xfrm rot="10800000">
            <a:off x="8351382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同侧圆角矩形 32">
            <a:extLst>
              <a:ext uri="{FF2B5EF4-FFF2-40B4-BE49-F238E27FC236}">
                <a16:creationId xmlns:a16="http://schemas.microsoft.com/office/drawing/2014/main" id="{9F79B597-4DCE-684A-9A5A-9D920CDF55AA}"/>
              </a:ext>
            </a:extLst>
          </p:cNvPr>
          <p:cNvSpPr/>
          <p:nvPr/>
        </p:nvSpPr>
        <p:spPr>
          <a:xfrm rot="10800000">
            <a:off x="8795498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同侧圆角矩形 33">
            <a:extLst>
              <a:ext uri="{FF2B5EF4-FFF2-40B4-BE49-F238E27FC236}">
                <a16:creationId xmlns:a16="http://schemas.microsoft.com/office/drawing/2014/main" id="{B06F7BC0-FD6F-9B45-8B70-9987F51B15A4}"/>
              </a:ext>
            </a:extLst>
          </p:cNvPr>
          <p:cNvSpPr/>
          <p:nvPr/>
        </p:nvSpPr>
        <p:spPr>
          <a:xfrm rot="10800000">
            <a:off x="9249244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同侧圆角矩形 34">
            <a:extLst>
              <a:ext uri="{FF2B5EF4-FFF2-40B4-BE49-F238E27FC236}">
                <a16:creationId xmlns:a16="http://schemas.microsoft.com/office/drawing/2014/main" id="{4912EFD9-8FB3-4C4F-8CCC-BD10D843915D}"/>
              </a:ext>
            </a:extLst>
          </p:cNvPr>
          <p:cNvSpPr/>
          <p:nvPr/>
        </p:nvSpPr>
        <p:spPr>
          <a:xfrm rot="10800000">
            <a:off x="9693360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同侧圆角矩形 35">
            <a:extLst>
              <a:ext uri="{FF2B5EF4-FFF2-40B4-BE49-F238E27FC236}">
                <a16:creationId xmlns:a16="http://schemas.microsoft.com/office/drawing/2014/main" id="{C7270861-A7CD-8648-86CD-52EF77B0B076}"/>
              </a:ext>
            </a:extLst>
          </p:cNvPr>
          <p:cNvSpPr/>
          <p:nvPr/>
        </p:nvSpPr>
        <p:spPr>
          <a:xfrm rot="10800000">
            <a:off x="10126423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同侧圆角矩形 36">
            <a:extLst>
              <a:ext uri="{FF2B5EF4-FFF2-40B4-BE49-F238E27FC236}">
                <a16:creationId xmlns:a16="http://schemas.microsoft.com/office/drawing/2014/main" id="{9BEC758C-6593-AA41-8E84-26D0BD058833}"/>
              </a:ext>
            </a:extLst>
          </p:cNvPr>
          <p:cNvSpPr/>
          <p:nvPr/>
        </p:nvSpPr>
        <p:spPr>
          <a:xfrm rot="10800000">
            <a:off x="10570539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同侧圆角矩形 37">
            <a:extLst>
              <a:ext uri="{FF2B5EF4-FFF2-40B4-BE49-F238E27FC236}">
                <a16:creationId xmlns:a16="http://schemas.microsoft.com/office/drawing/2014/main" id="{FEA07F39-6F45-4D48-9F2A-99CFD5E0AFA5}"/>
              </a:ext>
            </a:extLst>
          </p:cNvPr>
          <p:cNvSpPr/>
          <p:nvPr/>
        </p:nvSpPr>
        <p:spPr>
          <a:xfrm rot="10800000">
            <a:off x="11013232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3111-3EA5-234F-894D-1D1779B9FB8F}"/>
              </a:ext>
            </a:extLst>
          </p:cNvPr>
          <p:cNvSpPr/>
          <p:nvPr/>
        </p:nvSpPr>
        <p:spPr>
          <a:xfrm>
            <a:off x="7094749" y="172468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40" name="同侧圆角矩形 39">
            <a:extLst>
              <a:ext uri="{FF2B5EF4-FFF2-40B4-BE49-F238E27FC236}">
                <a16:creationId xmlns:a16="http://schemas.microsoft.com/office/drawing/2014/main" id="{8E6AE1DC-77AC-5345-912C-E9294A1C131A}"/>
              </a:ext>
            </a:extLst>
          </p:cNvPr>
          <p:cNvSpPr/>
          <p:nvPr/>
        </p:nvSpPr>
        <p:spPr>
          <a:xfrm rot="10800000">
            <a:off x="7038569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2A4B9D-918D-1148-AFBF-B8E5BD6A7485}"/>
              </a:ext>
            </a:extLst>
          </p:cNvPr>
          <p:cNvSpPr txBox="1"/>
          <p:nvPr/>
        </p:nvSpPr>
        <p:spPr>
          <a:xfrm>
            <a:off x="6641961" y="173915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847C41B5-B47C-5743-9854-495CB24B7AE5}"/>
              </a:ext>
            </a:extLst>
          </p:cNvPr>
          <p:cNvCxnSpPr>
            <a:cxnSpLocks/>
          </p:cNvCxnSpPr>
          <p:nvPr/>
        </p:nvCxnSpPr>
        <p:spPr>
          <a:xfrm>
            <a:off x="7038569" y="1973763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7 L -0.00104 0.15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简单选择排序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SelectSort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i,j,min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min = </a:t>
            </a:r>
            <a:r>
              <a:rPr lang="en-US" altLang="zh-CN" dirty="0" err="1"/>
              <a:t>i</a:t>
            </a:r>
            <a:r>
              <a:rPr lang="en-US" altLang="zh-CN" dirty="0"/>
              <a:t>;					for (j = i+1;j&lt;=L-&gt;</a:t>
            </a:r>
            <a:r>
              <a:rPr lang="en-US" altLang="zh-CN" dirty="0" err="1"/>
              <a:t>length;j</a:t>
            </a:r>
            <a:r>
              <a:rPr lang="en-US" altLang="zh-CN" dirty="0"/>
              <a:t>++)	        	{</a:t>
            </a:r>
          </a:p>
          <a:p>
            <a:r>
              <a:rPr lang="en-US" altLang="zh-CN" dirty="0"/>
              <a:t>			if (L-&gt;r[min]&gt;L-&gt;r[j])		               	min = j;	</a:t>
            </a:r>
          </a:p>
          <a:p>
            <a:r>
              <a:rPr lang="en-US" altLang="zh-CN" dirty="0"/>
              <a:t>        		}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!=min)						swap(</a:t>
            </a:r>
            <a:r>
              <a:rPr lang="en-US" altLang="zh-CN" dirty="0" err="1"/>
              <a:t>L,i,min</a:t>
            </a:r>
            <a:r>
              <a:rPr lang="en-US" altLang="zh-CN" dirty="0"/>
              <a:t>);	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6" y="3429000"/>
            <a:ext cx="6975560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min=2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64196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7E52423-409D-474A-A51F-C8A62162170F}"/>
              </a:ext>
            </a:extLst>
          </p:cNvPr>
          <p:cNvSpPr/>
          <p:nvPr/>
        </p:nvSpPr>
        <p:spPr>
          <a:xfrm>
            <a:off x="7526426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4AC6866-9457-C34B-B7FE-F546150E7540}"/>
              </a:ext>
            </a:extLst>
          </p:cNvPr>
          <p:cNvSpPr/>
          <p:nvPr/>
        </p:nvSpPr>
        <p:spPr>
          <a:xfrm>
            <a:off x="7959414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829CFCC-2905-9543-833C-3B2A8F53F137}"/>
              </a:ext>
            </a:extLst>
          </p:cNvPr>
          <p:cNvSpPr/>
          <p:nvPr/>
        </p:nvSpPr>
        <p:spPr>
          <a:xfrm>
            <a:off x="8399028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EE65959-7739-2043-85E1-55DDA639A247}"/>
              </a:ext>
            </a:extLst>
          </p:cNvPr>
          <p:cNvSpPr/>
          <p:nvPr/>
        </p:nvSpPr>
        <p:spPr>
          <a:xfrm>
            <a:off x="8842195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BDE0124-7F7D-B042-856C-980B3F0A80D9}"/>
              </a:ext>
            </a:extLst>
          </p:cNvPr>
          <p:cNvSpPr/>
          <p:nvPr/>
        </p:nvSpPr>
        <p:spPr>
          <a:xfrm>
            <a:off x="9303429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C0A19B1-C5D4-7C42-8C68-5AD00AC5647D}"/>
              </a:ext>
            </a:extLst>
          </p:cNvPr>
          <p:cNvSpPr/>
          <p:nvPr/>
        </p:nvSpPr>
        <p:spPr>
          <a:xfrm>
            <a:off x="9726058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C83C9DD-402F-784D-BDCB-678279DF7FDD}"/>
              </a:ext>
            </a:extLst>
          </p:cNvPr>
          <p:cNvSpPr/>
          <p:nvPr/>
        </p:nvSpPr>
        <p:spPr>
          <a:xfrm>
            <a:off x="10174070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EE6C028-D11E-9242-B4A6-B541378C2C39}"/>
              </a:ext>
            </a:extLst>
          </p:cNvPr>
          <p:cNvSpPr/>
          <p:nvPr/>
        </p:nvSpPr>
        <p:spPr>
          <a:xfrm>
            <a:off x="10608366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D5D3068-FBDD-C746-BDBA-13CD2515421E}"/>
              </a:ext>
            </a:extLst>
          </p:cNvPr>
          <p:cNvSpPr/>
          <p:nvPr/>
        </p:nvSpPr>
        <p:spPr>
          <a:xfrm>
            <a:off x="11052027" y="201082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同侧圆角矩形 29">
            <a:extLst>
              <a:ext uri="{FF2B5EF4-FFF2-40B4-BE49-F238E27FC236}">
                <a16:creationId xmlns:a16="http://schemas.microsoft.com/office/drawing/2014/main" id="{17B6E93C-8FFF-4144-B343-4535DBA9162D}"/>
              </a:ext>
            </a:extLst>
          </p:cNvPr>
          <p:cNvSpPr/>
          <p:nvPr/>
        </p:nvSpPr>
        <p:spPr>
          <a:xfrm rot="10800000">
            <a:off x="7474203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同侧圆角矩形 30">
            <a:extLst>
              <a:ext uri="{FF2B5EF4-FFF2-40B4-BE49-F238E27FC236}">
                <a16:creationId xmlns:a16="http://schemas.microsoft.com/office/drawing/2014/main" id="{71FA7D6F-2BAC-334A-92E9-C88104403212}"/>
              </a:ext>
            </a:extLst>
          </p:cNvPr>
          <p:cNvSpPr/>
          <p:nvPr/>
        </p:nvSpPr>
        <p:spPr>
          <a:xfrm rot="10800000">
            <a:off x="7918319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同侧圆角矩形 31">
            <a:extLst>
              <a:ext uri="{FF2B5EF4-FFF2-40B4-BE49-F238E27FC236}">
                <a16:creationId xmlns:a16="http://schemas.microsoft.com/office/drawing/2014/main" id="{6CE69993-B924-EE40-B25A-B16DAA72191F}"/>
              </a:ext>
            </a:extLst>
          </p:cNvPr>
          <p:cNvSpPr/>
          <p:nvPr/>
        </p:nvSpPr>
        <p:spPr>
          <a:xfrm rot="10800000">
            <a:off x="8351382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同侧圆角矩形 32">
            <a:extLst>
              <a:ext uri="{FF2B5EF4-FFF2-40B4-BE49-F238E27FC236}">
                <a16:creationId xmlns:a16="http://schemas.microsoft.com/office/drawing/2014/main" id="{9F79B597-4DCE-684A-9A5A-9D920CDF55AA}"/>
              </a:ext>
            </a:extLst>
          </p:cNvPr>
          <p:cNvSpPr/>
          <p:nvPr/>
        </p:nvSpPr>
        <p:spPr>
          <a:xfrm rot="10800000">
            <a:off x="8795498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同侧圆角矩形 33">
            <a:extLst>
              <a:ext uri="{FF2B5EF4-FFF2-40B4-BE49-F238E27FC236}">
                <a16:creationId xmlns:a16="http://schemas.microsoft.com/office/drawing/2014/main" id="{B06F7BC0-FD6F-9B45-8B70-9987F51B15A4}"/>
              </a:ext>
            </a:extLst>
          </p:cNvPr>
          <p:cNvSpPr/>
          <p:nvPr/>
        </p:nvSpPr>
        <p:spPr>
          <a:xfrm rot="10800000">
            <a:off x="9249244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同侧圆角矩形 34">
            <a:extLst>
              <a:ext uri="{FF2B5EF4-FFF2-40B4-BE49-F238E27FC236}">
                <a16:creationId xmlns:a16="http://schemas.microsoft.com/office/drawing/2014/main" id="{4912EFD9-8FB3-4C4F-8CCC-BD10D843915D}"/>
              </a:ext>
            </a:extLst>
          </p:cNvPr>
          <p:cNvSpPr/>
          <p:nvPr/>
        </p:nvSpPr>
        <p:spPr>
          <a:xfrm rot="10800000">
            <a:off x="9693360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同侧圆角矩形 35">
            <a:extLst>
              <a:ext uri="{FF2B5EF4-FFF2-40B4-BE49-F238E27FC236}">
                <a16:creationId xmlns:a16="http://schemas.microsoft.com/office/drawing/2014/main" id="{C7270861-A7CD-8648-86CD-52EF77B0B076}"/>
              </a:ext>
            </a:extLst>
          </p:cNvPr>
          <p:cNvSpPr/>
          <p:nvPr/>
        </p:nvSpPr>
        <p:spPr>
          <a:xfrm rot="10800000">
            <a:off x="10126423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同侧圆角矩形 36">
            <a:extLst>
              <a:ext uri="{FF2B5EF4-FFF2-40B4-BE49-F238E27FC236}">
                <a16:creationId xmlns:a16="http://schemas.microsoft.com/office/drawing/2014/main" id="{9BEC758C-6593-AA41-8E84-26D0BD058833}"/>
              </a:ext>
            </a:extLst>
          </p:cNvPr>
          <p:cNvSpPr/>
          <p:nvPr/>
        </p:nvSpPr>
        <p:spPr>
          <a:xfrm rot="10800000">
            <a:off x="10570539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同侧圆角矩形 37">
            <a:extLst>
              <a:ext uri="{FF2B5EF4-FFF2-40B4-BE49-F238E27FC236}">
                <a16:creationId xmlns:a16="http://schemas.microsoft.com/office/drawing/2014/main" id="{FEA07F39-6F45-4D48-9F2A-99CFD5E0AFA5}"/>
              </a:ext>
            </a:extLst>
          </p:cNvPr>
          <p:cNvSpPr/>
          <p:nvPr/>
        </p:nvSpPr>
        <p:spPr>
          <a:xfrm rot="10800000">
            <a:off x="11013232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3111-3EA5-234F-894D-1D1779B9FB8F}"/>
              </a:ext>
            </a:extLst>
          </p:cNvPr>
          <p:cNvSpPr/>
          <p:nvPr/>
        </p:nvSpPr>
        <p:spPr>
          <a:xfrm>
            <a:off x="7094749" y="172468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40" name="同侧圆角矩形 39">
            <a:extLst>
              <a:ext uri="{FF2B5EF4-FFF2-40B4-BE49-F238E27FC236}">
                <a16:creationId xmlns:a16="http://schemas.microsoft.com/office/drawing/2014/main" id="{8E6AE1DC-77AC-5345-912C-E9294A1C131A}"/>
              </a:ext>
            </a:extLst>
          </p:cNvPr>
          <p:cNvSpPr/>
          <p:nvPr/>
        </p:nvSpPr>
        <p:spPr>
          <a:xfrm rot="10800000">
            <a:off x="7038569" y="196412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2A4B9D-918D-1148-AFBF-B8E5BD6A7485}"/>
              </a:ext>
            </a:extLst>
          </p:cNvPr>
          <p:cNvSpPr txBox="1"/>
          <p:nvPr/>
        </p:nvSpPr>
        <p:spPr>
          <a:xfrm>
            <a:off x="6641961" y="173915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847C41B5-B47C-5743-9854-495CB24B7AE5}"/>
              </a:ext>
            </a:extLst>
          </p:cNvPr>
          <p:cNvCxnSpPr>
            <a:cxnSpLocks/>
          </p:cNvCxnSpPr>
          <p:nvPr/>
        </p:nvCxnSpPr>
        <p:spPr>
          <a:xfrm>
            <a:off x="7038569" y="1973763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6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85185E-6 L -0.00026 0.197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简单选择排序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SelectSort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i,j,min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min = </a:t>
            </a:r>
            <a:r>
              <a:rPr lang="en-US" altLang="zh-CN" dirty="0" err="1"/>
              <a:t>i</a:t>
            </a:r>
            <a:r>
              <a:rPr lang="en-US" altLang="zh-CN" dirty="0"/>
              <a:t>;					for (j = i+1;j&lt;=L-&gt;</a:t>
            </a:r>
            <a:r>
              <a:rPr lang="en-US" altLang="zh-CN" dirty="0" err="1"/>
              <a:t>length;j</a:t>
            </a:r>
            <a:r>
              <a:rPr lang="en-US" altLang="zh-CN" dirty="0"/>
              <a:t>++)	        	{</a:t>
            </a:r>
          </a:p>
          <a:p>
            <a:r>
              <a:rPr lang="en-US" altLang="zh-CN" dirty="0"/>
              <a:t>			if (L-&gt;r[min]&gt;L-&gt;r[j])		               	min = j;	</a:t>
            </a:r>
          </a:p>
          <a:p>
            <a:r>
              <a:rPr lang="en-US" altLang="zh-CN" dirty="0"/>
              <a:t>        		}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!=min)						swap(</a:t>
            </a:r>
            <a:r>
              <a:rPr lang="en-US" altLang="zh-CN" dirty="0" err="1"/>
              <a:t>L,i,min</a:t>
            </a:r>
            <a:r>
              <a:rPr lang="en-US" altLang="zh-CN" dirty="0"/>
              <a:t>);	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4780112"/>
            <a:ext cx="7024683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min=2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64196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847C41B5-B47C-5743-9854-495CB24B7AE5}"/>
              </a:ext>
            </a:extLst>
          </p:cNvPr>
          <p:cNvCxnSpPr>
            <a:cxnSpLocks/>
          </p:cNvCxnSpPr>
          <p:nvPr/>
        </p:nvCxnSpPr>
        <p:spPr>
          <a:xfrm>
            <a:off x="7038569" y="1973763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1C51185F-21BE-A74C-934A-794A44731BBB}"/>
              </a:ext>
            </a:extLst>
          </p:cNvPr>
          <p:cNvSpPr/>
          <p:nvPr/>
        </p:nvSpPr>
        <p:spPr>
          <a:xfrm>
            <a:off x="7526426" y="201928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9F5442F-65DE-734D-AB05-AC9B7C917D03}"/>
              </a:ext>
            </a:extLst>
          </p:cNvPr>
          <p:cNvSpPr/>
          <p:nvPr/>
        </p:nvSpPr>
        <p:spPr>
          <a:xfrm>
            <a:off x="7959414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6CD0E14-53AD-CC4E-A334-FC4155EF6A9A}"/>
              </a:ext>
            </a:extLst>
          </p:cNvPr>
          <p:cNvSpPr/>
          <p:nvPr/>
        </p:nvSpPr>
        <p:spPr>
          <a:xfrm>
            <a:off x="8399028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3F19AF2-8735-6546-A102-ECD906189052}"/>
              </a:ext>
            </a:extLst>
          </p:cNvPr>
          <p:cNvSpPr/>
          <p:nvPr/>
        </p:nvSpPr>
        <p:spPr>
          <a:xfrm>
            <a:off x="8842195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6950836-2536-2941-9CAC-85E7C35EE55D}"/>
              </a:ext>
            </a:extLst>
          </p:cNvPr>
          <p:cNvSpPr/>
          <p:nvPr/>
        </p:nvSpPr>
        <p:spPr>
          <a:xfrm>
            <a:off x="9303429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2C2A3CC-1C94-D642-ACA2-1826456A1939}"/>
              </a:ext>
            </a:extLst>
          </p:cNvPr>
          <p:cNvSpPr/>
          <p:nvPr/>
        </p:nvSpPr>
        <p:spPr>
          <a:xfrm>
            <a:off x="9726058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30E1EAE-A9D5-5C4A-9711-EE68C9FFC76A}"/>
              </a:ext>
            </a:extLst>
          </p:cNvPr>
          <p:cNvSpPr/>
          <p:nvPr/>
        </p:nvSpPr>
        <p:spPr>
          <a:xfrm>
            <a:off x="10174070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ACF632A-6953-A046-A74E-998062BF104A}"/>
              </a:ext>
            </a:extLst>
          </p:cNvPr>
          <p:cNvSpPr/>
          <p:nvPr/>
        </p:nvSpPr>
        <p:spPr>
          <a:xfrm>
            <a:off x="10608366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D144C85-DC93-E444-BF1C-F833F96CE752}"/>
              </a:ext>
            </a:extLst>
          </p:cNvPr>
          <p:cNvSpPr/>
          <p:nvPr/>
        </p:nvSpPr>
        <p:spPr>
          <a:xfrm>
            <a:off x="11052027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同侧圆角矩形 51">
            <a:extLst>
              <a:ext uri="{FF2B5EF4-FFF2-40B4-BE49-F238E27FC236}">
                <a16:creationId xmlns:a16="http://schemas.microsoft.com/office/drawing/2014/main" id="{502D1EC0-30BA-4C40-B193-960F3502477F}"/>
              </a:ext>
            </a:extLst>
          </p:cNvPr>
          <p:cNvSpPr/>
          <p:nvPr/>
        </p:nvSpPr>
        <p:spPr>
          <a:xfrm rot="10800000">
            <a:off x="7474203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同侧圆角矩形 52">
            <a:extLst>
              <a:ext uri="{FF2B5EF4-FFF2-40B4-BE49-F238E27FC236}">
                <a16:creationId xmlns:a16="http://schemas.microsoft.com/office/drawing/2014/main" id="{9707393A-126F-7449-9B27-E8E89F2EDFD3}"/>
              </a:ext>
            </a:extLst>
          </p:cNvPr>
          <p:cNvSpPr/>
          <p:nvPr/>
        </p:nvSpPr>
        <p:spPr>
          <a:xfrm rot="10800000">
            <a:off x="7918319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同侧圆角矩形 53">
            <a:extLst>
              <a:ext uri="{FF2B5EF4-FFF2-40B4-BE49-F238E27FC236}">
                <a16:creationId xmlns:a16="http://schemas.microsoft.com/office/drawing/2014/main" id="{FCB87305-059C-DF4E-A910-F0881731EC3F}"/>
              </a:ext>
            </a:extLst>
          </p:cNvPr>
          <p:cNvSpPr/>
          <p:nvPr/>
        </p:nvSpPr>
        <p:spPr>
          <a:xfrm rot="10800000">
            <a:off x="8351382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同侧圆角矩形 54">
            <a:extLst>
              <a:ext uri="{FF2B5EF4-FFF2-40B4-BE49-F238E27FC236}">
                <a16:creationId xmlns:a16="http://schemas.microsoft.com/office/drawing/2014/main" id="{8107C871-F334-6D48-8D45-8E1EE1B90C76}"/>
              </a:ext>
            </a:extLst>
          </p:cNvPr>
          <p:cNvSpPr/>
          <p:nvPr/>
        </p:nvSpPr>
        <p:spPr>
          <a:xfrm rot="10800000">
            <a:off x="8795498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同侧圆角矩形 55">
            <a:extLst>
              <a:ext uri="{FF2B5EF4-FFF2-40B4-BE49-F238E27FC236}">
                <a16:creationId xmlns:a16="http://schemas.microsoft.com/office/drawing/2014/main" id="{158476F7-8A8C-F945-98E9-C93B5F94CFCE}"/>
              </a:ext>
            </a:extLst>
          </p:cNvPr>
          <p:cNvSpPr/>
          <p:nvPr/>
        </p:nvSpPr>
        <p:spPr>
          <a:xfrm rot="10800000">
            <a:off x="9249244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同侧圆角矩形 56">
            <a:extLst>
              <a:ext uri="{FF2B5EF4-FFF2-40B4-BE49-F238E27FC236}">
                <a16:creationId xmlns:a16="http://schemas.microsoft.com/office/drawing/2014/main" id="{C920D931-8532-1948-8B81-3E78B973B29F}"/>
              </a:ext>
            </a:extLst>
          </p:cNvPr>
          <p:cNvSpPr/>
          <p:nvPr/>
        </p:nvSpPr>
        <p:spPr>
          <a:xfrm rot="10800000">
            <a:off x="9693360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同侧圆角矩形 57">
            <a:extLst>
              <a:ext uri="{FF2B5EF4-FFF2-40B4-BE49-F238E27FC236}">
                <a16:creationId xmlns:a16="http://schemas.microsoft.com/office/drawing/2014/main" id="{D52B1099-A08C-2248-B2D1-6937F30449C3}"/>
              </a:ext>
            </a:extLst>
          </p:cNvPr>
          <p:cNvSpPr/>
          <p:nvPr/>
        </p:nvSpPr>
        <p:spPr>
          <a:xfrm rot="10800000">
            <a:off x="10126423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7B4563CF-A0B9-DA45-8ED1-BA1E0E458AE9}"/>
              </a:ext>
            </a:extLst>
          </p:cNvPr>
          <p:cNvSpPr/>
          <p:nvPr/>
        </p:nvSpPr>
        <p:spPr>
          <a:xfrm rot="10800000">
            <a:off x="10570539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同侧圆角矩形 59">
            <a:extLst>
              <a:ext uri="{FF2B5EF4-FFF2-40B4-BE49-F238E27FC236}">
                <a16:creationId xmlns:a16="http://schemas.microsoft.com/office/drawing/2014/main" id="{1A9ACF66-AC8C-5944-8839-148E414B5F56}"/>
              </a:ext>
            </a:extLst>
          </p:cNvPr>
          <p:cNvSpPr/>
          <p:nvPr/>
        </p:nvSpPr>
        <p:spPr>
          <a:xfrm rot="10800000">
            <a:off x="11013232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ABC773B-8741-3C42-92C0-DE7922D018FA}"/>
              </a:ext>
            </a:extLst>
          </p:cNvPr>
          <p:cNvSpPr/>
          <p:nvPr/>
        </p:nvSpPr>
        <p:spPr>
          <a:xfrm>
            <a:off x="7094749" y="173314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62" name="同侧圆角矩形 61">
            <a:extLst>
              <a:ext uri="{FF2B5EF4-FFF2-40B4-BE49-F238E27FC236}">
                <a16:creationId xmlns:a16="http://schemas.microsoft.com/office/drawing/2014/main" id="{4030DBC0-CE8C-044F-8F78-39DAC40B46D2}"/>
              </a:ext>
            </a:extLst>
          </p:cNvPr>
          <p:cNvSpPr/>
          <p:nvPr/>
        </p:nvSpPr>
        <p:spPr>
          <a:xfrm rot="10800000">
            <a:off x="7038569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196C825-BD4E-D549-A60C-952932BABE89}"/>
              </a:ext>
            </a:extLst>
          </p:cNvPr>
          <p:cNvSpPr txBox="1"/>
          <p:nvPr/>
        </p:nvSpPr>
        <p:spPr>
          <a:xfrm>
            <a:off x="6641961" y="174761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763DCDED-DF65-BA46-9246-6054D8436298}"/>
              </a:ext>
            </a:extLst>
          </p:cNvPr>
          <p:cNvCxnSpPr>
            <a:cxnSpLocks/>
          </p:cNvCxnSpPr>
          <p:nvPr/>
        </p:nvCxnSpPr>
        <p:spPr>
          <a:xfrm>
            <a:off x="6962369" y="1959637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5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00144 0.0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简单选择排序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SelectSort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i,j,min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min = </a:t>
            </a:r>
            <a:r>
              <a:rPr lang="en-US" altLang="zh-CN" dirty="0" err="1"/>
              <a:t>i</a:t>
            </a:r>
            <a:r>
              <a:rPr lang="en-US" altLang="zh-CN" dirty="0"/>
              <a:t>;					for (j = i+1;j&lt;=L-&gt;</a:t>
            </a:r>
            <a:r>
              <a:rPr lang="en-US" altLang="zh-CN" dirty="0" err="1"/>
              <a:t>length;j</a:t>
            </a:r>
            <a:r>
              <a:rPr lang="en-US" altLang="zh-CN" dirty="0"/>
              <a:t>++)	        	{</a:t>
            </a:r>
          </a:p>
          <a:p>
            <a:r>
              <a:rPr lang="en-US" altLang="zh-CN" dirty="0"/>
              <a:t>			if (L-&gt;r[min]&gt;L-&gt;r[j])		               	min = j;	</a:t>
            </a:r>
          </a:p>
          <a:p>
            <a:r>
              <a:rPr lang="en-US" altLang="zh-CN" dirty="0"/>
              <a:t>        		}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!=min)						swap(</a:t>
            </a:r>
            <a:r>
              <a:rPr lang="en-US" altLang="zh-CN" dirty="0" err="1"/>
              <a:t>L,i,min</a:t>
            </a:r>
            <a:r>
              <a:rPr lang="en-US" altLang="zh-CN" dirty="0"/>
              <a:t>);	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592606"/>
            <a:ext cx="7545384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min=2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64196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847C41B5-B47C-5743-9854-495CB24B7AE5}"/>
              </a:ext>
            </a:extLst>
          </p:cNvPr>
          <p:cNvCxnSpPr>
            <a:cxnSpLocks/>
          </p:cNvCxnSpPr>
          <p:nvPr/>
        </p:nvCxnSpPr>
        <p:spPr>
          <a:xfrm>
            <a:off x="7038569" y="1973763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1C51185F-21BE-A74C-934A-794A44731BBB}"/>
              </a:ext>
            </a:extLst>
          </p:cNvPr>
          <p:cNvSpPr/>
          <p:nvPr/>
        </p:nvSpPr>
        <p:spPr>
          <a:xfrm>
            <a:off x="7526426" y="201928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9F5442F-65DE-734D-AB05-AC9B7C917D03}"/>
              </a:ext>
            </a:extLst>
          </p:cNvPr>
          <p:cNvSpPr/>
          <p:nvPr/>
        </p:nvSpPr>
        <p:spPr>
          <a:xfrm>
            <a:off x="7959414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6CD0E14-53AD-CC4E-A334-FC4155EF6A9A}"/>
              </a:ext>
            </a:extLst>
          </p:cNvPr>
          <p:cNvSpPr/>
          <p:nvPr/>
        </p:nvSpPr>
        <p:spPr>
          <a:xfrm>
            <a:off x="8399028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3F19AF2-8735-6546-A102-ECD906189052}"/>
              </a:ext>
            </a:extLst>
          </p:cNvPr>
          <p:cNvSpPr/>
          <p:nvPr/>
        </p:nvSpPr>
        <p:spPr>
          <a:xfrm>
            <a:off x="8842195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6950836-2536-2941-9CAC-85E7C35EE55D}"/>
              </a:ext>
            </a:extLst>
          </p:cNvPr>
          <p:cNvSpPr/>
          <p:nvPr/>
        </p:nvSpPr>
        <p:spPr>
          <a:xfrm>
            <a:off x="9303429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2C2A3CC-1C94-D642-ACA2-1826456A1939}"/>
              </a:ext>
            </a:extLst>
          </p:cNvPr>
          <p:cNvSpPr/>
          <p:nvPr/>
        </p:nvSpPr>
        <p:spPr>
          <a:xfrm>
            <a:off x="9726058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30E1EAE-A9D5-5C4A-9711-EE68C9FFC76A}"/>
              </a:ext>
            </a:extLst>
          </p:cNvPr>
          <p:cNvSpPr/>
          <p:nvPr/>
        </p:nvSpPr>
        <p:spPr>
          <a:xfrm>
            <a:off x="10174070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ACF632A-6953-A046-A74E-998062BF104A}"/>
              </a:ext>
            </a:extLst>
          </p:cNvPr>
          <p:cNvSpPr/>
          <p:nvPr/>
        </p:nvSpPr>
        <p:spPr>
          <a:xfrm>
            <a:off x="10608366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D144C85-DC93-E444-BF1C-F833F96CE752}"/>
              </a:ext>
            </a:extLst>
          </p:cNvPr>
          <p:cNvSpPr/>
          <p:nvPr/>
        </p:nvSpPr>
        <p:spPr>
          <a:xfrm>
            <a:off x="11052027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同侧圆角矩形 51">
            <a:extLst>
              <a:ext uri="{FF2B5EF4-FFF2-40B4-BE49-F238E27FC236}">
                <a16:creationId xmlns:a16="http://schemas.microsoft.com/office/drawing/2014/main" id="{502D1EC0-30BA-4C40-B193-960F3502477F}"/>
              </a:ext>
            </a:extLst>
          </p:cNvPr>
          <p:cNvSpPr/>
          <p:nvPr/>
        </p:nvSpPr>
        <p:spPr>
          <a:xfrm rot="10800000">
            <a:off x="7474203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同侧圆角矩形 52">
            <a:extLst>
              <a:ext uri="{FF2B5EF4-FFF2-40B4-BE49-F238E27FC236}">
                <a16:creationId xmlns:a16="http://schemas.microsoft.com/office/drawing/2014/main" id="{9707393A-126F-7449-9B27-E8E89F2EDFD3}"/>
              </a:ext>
            </a:extLst>
          </p:cNvPr>
          <p:cNvSpPr/>
          <p:nvPr/>
        </p:nvSpPr>
        <p:spPr>
          <a:xfrm rot="10800000">
            <a:off x="7918319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同侧圆角矩形 53">
            <a:extLst>
              <a:ext uri="{FF2B5EF4-FFF2-40B4-BE49-F238E27FC236}">
                <a16:creationId xmlns:a16="http://schemas.microsoft.com/office/drawing/2014/main" id="{FCB87305-059C-DF4E-A910-F0881731EC3F}"/>
              </a:ext>
            </a:extLst>
          </p:cNvPr>
          <p:cNvSpPr/>
          <p:nvPr/>
        </p:nvSpPr>
        <p:spPr>
          <a:xfrm rot="10800000">
            <a:off x="8351382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同侧圆角矩形 54">
            <a:extLst>
              <a:ext uri="{FF2B5EF4-FFF2-40B4-BE49-F238E27FC236}">
                <a16:creationId xmlns:a16="http://schemas.microsoft.com/office/drawing/2014/main" id="{8107C871-F334-6D48-8D45-8E1EE1B90C76}"/>
              </a:ext>
            </a:extLst>
          </p:cNvPr>
          <p:cNvSpPr/>
          <p:nvPr/>
        </p:nvSpPr>
        <p:spPr>
          <a:xfrm rot="10800000">
            <a:off x="8795498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同侧圆角矩形 55">
            <a:extLst>
              <a:ext uri="{FF2B5EF4-FFF2-40B4-BE49-F238E27FC236}">
                <a16:creationId xmlns:a16="http://schemas.microsoft.com/office/drawing/2014/main" id="{158476F7-8A8C-F945-98E9-C93B5F94CFCE}"/>
              </a:ext>
            </a:extLst>
          </p:cNvPr>
          <p:cNvSpPr/>
          <p:nvPr/>
        </p:nvSpPr>
        <p:spPr>
          <a:xfrm rot="10800000">
            <a:off x="9249244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同侧圆角矩形 56">
            <a:extLst>
              <a:ext uri="{FF2B5EF4-FFF2-40B4-BE49-F238E27FC236}">
                <a16:creationId xmlns:a16="http://schemas.microsoft.com/office/drawing/2014/main" id="{C920D931-8532-1948-8B81-3E78B973B29F}"/>
              </a:ext>
            </a:extLst>
          </p:cNvPr>
          <p:cNvSpPr/>
          <p:nvPr/>
        </p:nvSpPr>
        <p:spPr>
          <a:xfrm rot="10800000">
            <a:off x="9693360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同侧圆角矩形 57">
            <a:extLst>
              <a:ext uri="{FF2B5EF4-FFF2-40B4-BE49-F238E27FC236}">
                <a16:creationId xmlns:a16="http://schemas.microsoft.com/office/drawing/2014/main" id="{D52B1099-A08C-2248-B2D1-6937F30449C3}"/>
              </a:ext>
            </a:extLst>
          </p:cNvPr>
          <p:cNvSpPr/>
          <p:nvPr/>
        </p:nvSpPr>
        <p:spPr>
          <a:xfrm rot="10800000">
            <a:off x="10126423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7B4563CF-A0B9-DA45-8ED1-BA1E0E458AE9}"/>
              </a:ext>
            </a:extLst>
          </p:cNvPr>
          <p:cNvSpPr/>
          <p:nvPr/>
        </p:nvSpPr>
        <p:spPr>
          <a:xfrm rot="10800000">
            <a:off x="10570539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同侧圆角矩形 59">
            <a:extLst>
              <a:ext uri="{FF2B5EF4-FFF2-40B4-BE49-F238E27FC236}">
                <a16:creationId xmlns:a16="http://schemas.microsoft.com/office/drawing/2014/main" id="{1A9ACF66-AC8C-5944-8839-148E414B5F56}"/>
              </a:ext>
            </a:extLst>
          </p:cNvPr>
          <p:cNvSpPr/>
          <p:nvPr/>
        </p:nvSpPr>
        <p:spPr>
          <a:xfrm rot="10800000">
            <a:off x="11013232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ABC773B-8741-3C42-92C0-DE7922D018FA}"/>
              </a:ext>
            </a:extLst>
          </p:cNvPr>
          <p:cNvSpPr/>
          <p:nvPr/>
        </p:nvSpPr>
        <p:spPr>
          <a:xfrm>
            <a:off x="7094749" y="173314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62" name="同侧圆角矩形 61">
            <a:extLst>
              <a:ext uri="{FF2B5EF4-FFF2-40B4-BE49-F238E27FC236}">
                <a16:creationId xmlns:a16="http://schemas.microsoft.com/office/drawing/2014/main" id="{4030DBC0-CE8C-044F-8F78-39DAC40B46D2}"/>
              </a:ext>
            </a:extLst>
          </p:cNvPr>
          <p:cNvSpPr/>
          <p:nvPr/>
        </p:nvSpPr>
        <p:spPr>
          <a:xfrm rot="10800000">
            <a:off x="7038569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196C825-BD4E-D549-A60C-952932BABE89}"/>
              </a:ext>
            </a:extLst>
          </p:cNvPr>
          <p:cNvSpPr txBox="1"/>
          <p:nvPr/>
        </p:nvSpPr>
        <p:spPr>
          <a:xfrm>
            <a:off x="6641961" y="174761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763DCDED-DF65-BA46-9246-6054D8436298}"/>
              </a:ext>
            </a:extLst>
          </p:cNvPr>
          <p:cNvCxnSpPr>
            <a:cxnSpLocks/>
          </p:cNvCxnSpPr>
          <p:nvPr/>
        </p:nvCxnSpPr>
        <p:spPr>
          <a:xfrm>
            <a:off x="6962369" y="1959637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9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00026 0.12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简单选择排序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SelectSort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i,j,min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min = </a:t>
            </a:r>
            <a:r>
              <a:rPr lang="en-US" altLang="zh-CN" dirty="0" err="1"/>
              <a:t>i</a:t>
            </a:r>
            <a:r>
              <a:rPr lang="en-US" altLang="zh-CN" dirty="0"/>
              <a:t>;					for (j = i+1;j&lt;=L-&gt;</a:t>
            </a:r>
            <a:r>
              <a:rPr lang="en-US" altLang="zh-CN" dirty="0" err="1"/>
              <a:t>length;j</a:t>
            </a:r>
            <a:r>
              <a:rPr lang="en-US" altLang="zh-CN" dirty="0"/>
              <a:t>++)	        	{</a:t>
            </a:r>
          </a:p>
          <a:p>
            <a:r>
              <a:rPr lang="en-US" altLang="zh-CN" dirty="0"/>
              <a:t>			if (L-&gt;r[min]&gt;L-&gt;r[j])		               	min = j;	</a:t>
            </a:r>
          </a:p>
          <a:p>
            <a:r>
              <a:rPr lang="en-US" altLang="zh-CN" dirty="0"/>
              <a:t>        		}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!=min)						swap(</a:t>
            </a:r>
            <a:r>
              <a:rPr lang="en-US" altLang="zh-CN" dirty="0" err="1"/>
              <a:t>L,i,min</a:t>
            </a:r>
            <a:r>
              <a:rPr lang="en-US" altLang="zh-CN" dirty="0"/>
              <a:t>);	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3429000"/>
            <a:ext cx="7056944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min=9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64196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847C41B5-B47C-5743-9854-495CB24B7AE5}"/>
              </a:ext>
            </a:extLst>
          </p:cNvPr>
          <p:cNvCxnSpPr>
            <a:cxnSpLocks/>
          </p:cNvCxnSpPr>
          <p:nvPr/>
        </p:nvCxnSpPr>
        <p:spPr>
          <a:xfrm>
            <a:off x="7038569" y="1973763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1C51185F-21BE-A74C-934A-794A44731BBB}"/>
              </a:ext>
            </a:extLst>
          </p:cNvPr>
          <p:cNvSpPr/>
          <p:nvPr/>
        </p:nvSpPr>
        <p:spPr>
          <a:xfrm>
            <a:off x="7526426" y="201928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9F5442F-65DE-734D-AB05-AC9B7C917D03}"/>
              </a:ext>
            </a:extLst>
          </p:cNvPr>
          <p:cNvSpPr/>
          <p:nvPr/>
        </p:nvSpPr>
        <p:spPr>
          <a:xfrm>
            <a:off x="7959414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6CD0E14-53AD-CC4E-A334-FC4155EF6A9A}"/>
              </a:ext>
            </a:extLst>
          </p:cNvPr>
          <p:cNvSpPr/>
          <p:nvPr/>
        </p:nvSpPr>
        <p:spPr>
          <a:xfrm>
            <a:off x="8399028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3F19AF2-8735-6546-A102-ECD906189052}"/>
              </a:ext>
            </a:extLst>
          </p:cNvPr>
          <p:cNvSpPr/>
          <p:nvPr/>
        </p:nvSpPr>
        <p:spPr>
          <a:xfrm>
            <a:off x="8842195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6950836-2536-2941-9CAC-85E7C35EE55D}"/>
              </a:ext>
            </a:extLst>
          </p:cNvPr>
          <p:cNvSpPr/>
          <p:nvPr/>
        </p:nvSpPr>
        <p:spPr>
          <a:xfrm>
            <a:off x="9303429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2C2A3CC-1C94-D642-ACA2-1826456A1939}"/>
              </a:ext>
            </a:extLst>
          </p:cNvPr>
          <p:cNvSpPr/>
          <p:nvPr/>
        </p:nvSpPr>
        <p:spPr>
          <a:xfrm>
            <a:off x="9726058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30E1EAE-A9D5-5C4A-9711-EE68C9FFC76A}"/>
              </a:ext>
            </a:extLst>
          </p:cNvPr>
          <p:cNvSpPr/>
          <p:nvPr/>
        </p:nvSpPr>
        <p:spPr>
          <a:xfrm>
            <a:off x="10174070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ACF632A-6953-A046-A74E-998062BF104A}"/>
              </a:ext>
            </a:extLst>
          </p:cNvPr>
          <p:cNvSpPr/>
          <p:nvPr/>
        </p:nvSpPr>
        <p:spPr>
          <a:xfrm>
            <a:off x="10608366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D144C85-DC93-E444-BF1C-F833F96CE752}"/>
              </a:ext>
            </a:extLst>
          </p:cNvPr>
          <p:cNvSpPr/>
          <p:nvPr/>
        </p:nvSpPr>
        <p:spPr>
          <a:xfrm>
            <a:off x="11052027" y="20192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同侧圆角矩形 51">
            <a:extLst>
              <a:ext uri="{FF2B5EF4-FFF2-40B4-BE49-F238E27FC236}">
                <a16:creationId xmlns:a16="http://schemas.microsoft.com/office/drawing/2014/main" id="{502D1EC0-30BA-4C40-B193-960F3502477F}"/>
              </a:ext>
            </a:extLst>
          </p:cNvPr>
          <p:cNvSpPr/>
          <p:nvPr/>
        </p:nvSpPr>
        <p:spPr>
          <a:xfrm rot="10800000">
            <a:off x="7474203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同侧圆角矩形 52">
            <a:extLst>
              <a:ext uri="{FF2B5EF4-FFF2-40B4-BE49-F238E27FC236}">
                <a16:creationId xmlns:a16="http://schemas.microsoft.com/office/drawing/2014/main" id="{9707393A-126F-7449-9B27-E8E89F2EDFD3}"/>
              </a:ext>
            </a:extLst>
          </p:cNvPr>
          <p:cNvSpPr/>
          <p:nvPr/>
        </p:nvSpPr>
        <p:spPr>
          <a:xfrm rot="10800000">
            <a:off x="7918319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同侧圆角矩形 53">
            <a:extLst>
              <a:ext uri="{FF2B5EF4-FFF2-40B4-BE49-F238E27FC236}">
                <a16:creationId xmlns:a16="http://schemas.microsoft.com/office/drawing/2014/main" id="{FCB87305-059C-DF4E-A910-F0881731EC3F}"/>
              </a:ext>
            </a:extLst>
          </p:cNvPr>
          <p:cNvSpPr/>
          <p:nvPr/>
        </p:nvSpPr>
        <p:spPr>
          <a:xfrm rot="10800000">
            <a:off x="8351382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同侧圆角矩形 54">
            <a:extLst>
              <a:ext uri="{FF2B5EF4-FFF2-40B4-BE49-F238E27FC236}">
                <a16:creationId xmlns:a16="http://schemas.microsoft.com/office/drawing/2014/main" id="{8107C871-F334-6D48-8D45-8E1EE1B90C76}"/>
              </a:ext>
            </a:extLst>
          </p:cNvPr>
          <p:cNvSpPr/>
          <p:nvPr/>
        </p:nvSpPr>
        <p:spPr>
          <a:xfrm rot="10800000">
            <a:off x="8795498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同侧圆角矩形 55">
            <a:extLst>
              <a:ext uri="{FF2B5EF4-FFF2-40B4-BE49-F238E27FC236}">
                <a16:creationId xmlns:a16="http://schemas.microsoft.com/office/drawing/2014/main" id="{158476F7-8A8C-F945-98E9-C93B5F94CFCE}"/>
              </a:ext>
            </a:extLst>
          </p:cNvPr>
          <p:cNvSpPr/>
          <p:nvPr/>
        </p:nvSpPr>
        <p:spPr>
          <a:xfrm rot="10800000">
            <a:off x="9249244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同侧圆角矩形 56">
            <a:extLst>
              <a:ext uri="{FF2B5EF4-FFF2-40B4-BE49-F238E27FC236}">
                <a16:creationId xmlns:a16="http://schemas.microsoft.com/office/drawing/2014/main" id="{C920D931-8532-1948-8B81-3E78B973B29F}"/>
              </a:ext>
            </a:extLst>
          </p:cNvPr>
          <p:cNvSpPr/>
          <p:nvPr/>
        </p:nvSpPr>
        <p:spPr>
          <a:xfrm rot="10800000">
            <a:off x="9693360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同侧圆角矩形 57">
            <a:extLst>
              <a:ext uri="{FF2B5EF4-FFF2-40B4-BE49-F238E27FC236}">
                <a16:creationId xmlns:a16="http://schemas.microsoft.com/office/drawing/2014/main" id="{D52B1099-A08C-2248-B2D1-6937F30449C3}"/>
              </a:ext>
            </a:extLst>
          </p:cNvPr>
          <p:cNvSpPr/>
          <p:nvPr/>
        </p:nvSpPr>
        <p:spPr>
          <a:xfrm rot="10800000">
            <a:off x="10126423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7B4563CF-A0B9-DA45-8ED1-BA1E0E458AE9}"/>
              </a:ext>
            </a:extLst>
          </p:cNvPr>
          <p:cNvSpPr/>
          <p:nvPr/>
        </p:nvSpPr>
        <p:spPr>
          <a:xfrm rot="10800000">
            <a:off x="10570539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同侧圆角矩形 59">
            <a:extLst>
              <a:ext uri="{FF2B5EF4-FFF2-40B4-BE49-F238E27FC236}">
                <a16:creationId xmlns:a16="http://schemas.microsoft.com/office/drawing/2014/main" id="{1A9ACF66-AC8C-5944-8839-148E414B5F56}"/>
              </a:ext>
            </a:extLst>
          </p:cNvPr>
          <p:cNvSpPr/>
          <p:nvPr/>
        </p:nvSpPr>
        <p:spPr>
          <a:xfrm rot="10800000">
            <a:off x="11013232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ABC773B-8741-3C42-92C0-DE7922D018FA}"/>
              </a:ext>
            </a:extLst>
          </p:cNvPr>
          <p:cNvSpPr/>
          <p:nvPr/>
        </p:nvSpPr>
        <p:spPr>
          <a:xfrm>
            <a:off x="7094749" y="173314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62" name="同侧圆角矩形 61">
            <a:extLst>
              <a:ext uri="{FF2B5EF4-FFF2-40B4-BE49-F238E27FC236}">
                <a16:creationId xmlns:a16="http://schemas.microsoft.com/office/drawing/2014/main" id="{4030DBC0-CE8C-044F-8F78-39DAC40B46D2}"/>
              </a:ext>
            </a:extLst>
          </p:cNvPr>
          <p:cNvSpPr/>
          <p:nvPr/>
        </p:nvSpPr>
        <p:spPr>
          <a:xfrm rot="10800000">
            <a:off x="7038569" y="197258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196C825-BD4E-D549-A60C-952932BABE89}"/>
              </a:ext>
            </a:extLst>
          </p:cNvPr>
          <p:cNvSpPr txBox="1"/>
          <p:nvPr/>
        </p:nvSpPr>
        <p:spPr>
          <a:xfrm>
            <a:off x="6641961" y="174761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763DCDED-DF65-BA46-9246-6054D8436298}"/>
              </a:ext>
            </a:extLst>
          </p:cNvPr>
          <p:cNvCxnSpPr>
            <a:cxnSpLocks/>
          </p:cNvCxnSpPr>
          <p:nvPr/>
        </p:nvCxnSpPr>
        <p:spPr>
          <a:xfrm>
            <a:off x="6962369" y="1959637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25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00013 0.2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简单选择排序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617526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SelectSort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i,j,min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=1;i&lt;L-&gt;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 </a:t>
            </a:r>
          </a:p>
          <a:p>
            <a:r>
              <a:rPr lang="en-US" altLang="zh-CN" dirty="0"/>
              <a:t>		min = </a:t>
            </a:r>
            <a:r>
              <a:rPr lang="en-US" altLang="zh-CN" dirty="0" err="1"/>
              <a:t>i</a:t>
            </a:r>
            <a:r>
              <a:rPr lang="en-US" altLang="zh-CN" dirty="0"/>
              <a:t>;					for (j = i+1;j&lt;=L-&gt;</a:t>
            </a:r>
            <a:r>
              <a:rPr lang="en-US" altLang="zh-CN" dirty="0" err="1"/>
              <a:t>length;j</a:t>
            </a:r>
            <a:r>
              <a:rPr lang="en-US" altLang="zh-CN" dirty="0"/>
              <a:t>++)	        	{</a:t>
            </a:r>
          </a:p>
          <a:p>
            <a:r>
              <a:rPr lang="en-US" altLang="zh-CN" dirty="0"/>
              <a:t>			if (L-&gt;r[min]&gt;L-&gt;r[j])		               	min = j;	</a:t>
            </a:r>
          </a:p>
          <a:p>
            <a:r>
              <a:rPr lang="en-US" altLang="zh-CN" dirty="0"/>
              <a:t>        		}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i</a:t>
            </a:r>
            <a:r>
              <a:rPr lang="en-US" altLang="zh-CN" dirty="0"/>
              <a:t>!=min)						swap(</a:t>
            </a:r>
            <a:r>
              <a:rPr lang="en-US" altLang="zh-CN" dirty="0" err="1"/>
              <a:t>L,i,min</a:t>
            </a:r>
            <a:r>
              <a:rPr lang="en-US" altLang="zh-CN" dirty="0"/>
              <a:t>);	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4813495"/>
            <a:ext cx="6975563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min=9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64196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847C41B5-B47C-5743-9854-495CB24B7AE5}"/>
              </a:ext>
            </a:extLst>
          </p:cNvPr>
          <p:cNvCxnSpPr>
            <a:cxnSpLocks/>
          </p:cNvCxnSpPr>
          <p:nvPr/>
        </p:nvCxnSpPr>
        <p:spPr>
          <a:xfrm>
            <a:off x="7038569" y="1973763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763DCDED-DF65-BA46-9246-6054D8436298}"/>
              </a:ext>
            </a:extLst>
          </p:cNvPr>
          <p:cNvCxnSpPr>
            <a:cxnSpLocks/>
          </p:cNvCxnSpPr>
          <p:nvPr/>
        </p:nvCxnSpPr>
        <p:spPr>
          <a:xfrm>
            <a:off x="6962369" y="1959637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0483CAE-40C1-D74C-8F6E-F123AED06F4F}"/>
              </a:ext>
            </a:extLst>
          </p:cNvPr>
          <p:cNvSpPr/>
          <p:nvPr/>
        </p:nvSpPr>
        <p:spPr>
          <a:xfrm>
            <a:off x="7526426" y="197196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448A17E-B29D-A240-960B-884F298659A5}"/>
              </a:ext>
            </a:extLst>
          </p:cNvPr>
          <p:cNvSpPr/>
          <p:nvPr/>
        </p:nvSpPr>
        <p:spPr>
          <a:xfrm>
            <a:off x="7959414" y="1971965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F4491F3-94B1-AA42-B11F-AF744B070991}"/>
              </a:ext>
            </a:extLst>
          </p:cNvPr>
          <p:cNvSpPr/>
          <p:nvPr/>
        </p:nvSpPr>
        <p:spPr>
          <a:xfrm>
            <a:off x="8399028" y="197196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503C471-83EB-4841-8DD4-60E348CC53D4}"/>
              </a:ext>
            </a:extLst>
          </p:cNvPr>
          <p:cNvSpPr/>
          <p:nvPr/>
        </p:nvSpPr>
        <p:spPr>
          <a:xfrm>
            <a:off x="8842195" y="197196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F689CED-EB4D-EE4F-9D63-10F9E1F694A0}"/>
              </a:ext>
            </a:extLst>
          </p:cNvPr>
          <p:cNvSpPr/>
          <p:nvPr/>
        </p:nvSpPr>
        <p:spPr>
          <a:xfrm>
            <a:off x="9303429" y="197196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1C655DC-D97D-4148-83AE-1FB73DFBC0B3}"/>
              </a:ext>
            </a:extLst>
          </p:cNvPr>
          <p:cNvSpPr/>
          <p:nvPr/>
        </p:nvSpPr>
        <p:spPr>
          <a:xfrm>
            <a:off x="9726058" y="197196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F11AA34-A0E6-5541-AA15-9B0C9F1E8029}"/>
              </a:ext>
            </a:extLst>
          </p:cNvPr>
          <p:cNvSpPr/>
          <p:nvPr/>
        </p:nvSpPr>
        <p:spPr>
          <a:xfrm>
            <a:off x="10174070" y="197196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B93EBEC-66D2-1D42-9D2F-34EB92AF8816}"/>
              </a:ext>
            </a:extLst>
          </p:cNvPr>
          <p:cNvSpPr/>
          <p:nvPr/>
        </p:nvSpPr>
        <p:spPr>
          <a:xfrm>
            <a:off x="10608366" y="197196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C563E8B-0AB0-F74B-A61D-E74486CA5E9D}"/>
              </a:ext>
            </a:extLst>
          </p:cNvPr>
          <p:cNvSpPr/>
          <p:nvPr/>
        </p:nvSpPr>
        <p:spPr>
          <a:xfrm>
            <a:off x="11052027" y="197196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同侧圆角矩形 38">
            <a:extLst>
              <a:ext uri="{FF2B5EF4-FFF2-40B4-BE49-F238E27FC236}">
                <a16:creationId xmlns:a16="http://schemas.microsoft.com/office/drawing/2014/main" id="{1517DA61-4934-814D-8EF7-E174DAC6FB2A}"/>
              </a:ext>
            </a:extLst>
          </p:cNvPr>
          <p:cNvSpPr/>
          <p:nvPr/>
        </p:nvSpPr>
        <p:spPr>
          <a:xfrm rot="10800000">
            <a:off x="7474203" y="192526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同侧圆角矩形 39">
            <a:extLst>
              <a:ext uri="{FF2B5EF4-FFF2-40B4-BE49-F238E27FC236}">
                <a16:creationId xmlns:a16="http://schemas.microsoft.com/office/drawing/2014/main" id="{FA3ACCD4-CC2E-F642-A8EE-1923929257AB}"/>
              </a:ext>
            </a:extLst>
          </p:cNvPr>
          <p:cNvSpPr/>
          <p:nvPr/>
        </p:nvSpPr>
        <p:spPr>
          <a:xfrm rot="10800000">
            <a:off x="7918319" y="192526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同侧圆角矩形 40">
            <a:extLst>
              <a:ext uri="{FF2B5EF4-FFF2-40B4-BE49-F238E27FC236}">
                <a16:creationId xmlns:a16="http://schemas.microsoft.com/office/drawing/2014/main" id="{4EFFF9A5-10AF-3740-8BAE-AB5D386570C0}"/>
              </a:ext>
            </a:extLst>
          </p:cNvPr>
          <p:cNvSpPr/>
          <p:nvPr/>
        </p:nvSpPr>
        <p:spPr>
          <a:xfrm rot="10800000">
            <a:off x="8351382" y="192526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同侧圆角矩形 64">
            <a:extLst>
              <a:ext uri="{FF2B5EF4-FFF2-40B4-BE49-F238E27FC236}">
                <a16:creationId xmlns:a16="http://schemas.microsoft.com/office/drawing/2014/main" id="{EE839718-DED3-4E4F-AE06-B9DC453678B2}"/>
              </a:ext>
            </a:extLst>
          </p:cNvPr>
          <p:cNvSpPr/>
          <p:nvPr/>
        </p:nvSpPr>
        <p:spPr>
          <a:xfrm rot="10800000">
            <a:off x="8795498" y="192526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同侧圆角矩形 65">
            <a:extLst>
              <a:ext uri="{FF2B5EF4-FFF2-40B4-BE49-F238E27FC236}">
                <a16:creationId xmlns:a16="http://schemas.microsoft.com/office/drawing/2014/main" id="{2B9E04E4-F197-0E49-B07E-7AE3E3362E24}"/>
              </a:ext>
            </a:extLst>
          </p:cNvPr>
          <p:cNvSpPr/>
          <p:nvPr/>
        </p:nvSpPr>
        <p:spPr>
          <a:xfrm rot="10800000">
            <a:off x="9249244" y="192526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同侧圆角矩形 66">
            <a:extLst>
              <a:ext uri="{FF2B5EF4-FFF2-40B4-BE49-F238E27FC236}">
                <a16:creationId xmlns:a16="http://schemas.microsoft.com/office/drawing/2014/main" id="{C95EDB1E-7889-F64D-B4BC-23D14A95B622}"/>
              </a:ext>
            </a:extLst>
          </p:cNvPr>
          <p:cNvSpPr/>
          <p:nvPr/>
        </p:nvSpPr>
        <p:spPr>
          <a:xfrm rot="10800000">
            <a:off x="9693360" y="192526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同侧圆角矩形 67">
            <a:extLst>
              <a:ext uri="{FF2B5EF4-FFF2-40B4-BE49-F238E27FC236}">
                <a16:creationId xmlns:a16="http://schemas.microsoft.com/office/drawing/2014/main" id="{E639D6A9-9595-1E46-9394-AD2B358F5262}"/>
              </a:ext>
            </a:extLst>
          </p:cNvPr>
          <p:cNvSpPr/>
          <p:nvPr/>
        </p:nvSpPr>
        <p:spPr>
          <a:xfrm rot="10800000">
            <a:off x="10126423" y="192526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同侧圆角矩形 68">
            <a:extLst>
              <a:ext uri="{FF2B5EF4-FFF2-40B4-BE49-F238E27FC236}">
                <a16:creationId xmlns:a16="http://schemas.microsoft.com/office/drawing/2014/main" id="{895417E0-DE93-9642-AAA0-208C6FA1F1A7}"/>
              </a:ext>
            </a:extLst>
          </p:cNvPr>
          <p:cNvSpPr/>
          <p:nvPr/>
        </p:nvSpPr>
        <p:spPr>
          <a:xfrm rot="10800000">
            <a:off x="10570539" y="192526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同侧圆角矩形 69">
            <a:extLst>
              <a:ext uri="{FF2B5EF4-FFF2-40B4-BE49-F238E27FC236}">
                <a16:creationId xmlns:a16="http://schemas.microsoft.com/office/drawing/2014/main" id="{51471F2F-E61D-F243-811B-FFD8300E7163}"/>
              </a:ext>
            </a:extLst>
          </p:cNvPr>
          <p:cNvSpPr/>
          <p:nvPr/>
        </p:nvSpPr>
        <p:spPr>
          <a:xfrm rot="10800000">
            <a:off x="11013232" y="192526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4036FCC-42B5-414D-A13E-E8811723D356}"/>
              </a:ext>
            </a:extLst>
          </p:cNvPr>
          <p:cNvSpPr/>
          <p:nvPr/>
        </p:nvSpPr>
        <p:spPr>
          <a:xfrm>
            <a:off x="7094749" y="1689290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72" name="同侧圆角矩形 71">
            <a:extLst>
              <a:ext uri="{FF2B5EF4-FFF2-40B4-BE49-F238E27FC236}">
                <a16:creationId xmlns:a16="http://schemas.microsoft.com/office/drawing/2014/main" id="{733784DB-83F1-9B4B-895C-AE8D851CF013}"/>
              </a:ext>
            </a:extLst>
          </p:cNvPr>
          <p:cNvSpPr/>
          <p:nvPr/>
        </p:nvSpPr>
        <p:spPr>
          <a:xfrm rot="10800000">
            <a:off x="7038569" y="192526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3BC502A-E9C0-334D-A286-7D106E968EFF}"/>
              </a:ext>
            </a:extLst>
          </p:cNvPr>
          <p:cNvSpPr txBox="1"/>
          <p:nvPr/>
        </p:nvSpPr>
        <p:spPr>
          <a:xfrm>
            <a:off x="6641961" y="170029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057775ED-F0B5-7546-B156-9874195852C0}"/>
              </a:ext>
            </a:extLst>
          </p:cNvPr>
          <p:cNvCxnSpPr>
            <a:cxnSpLocks/>
          </p:cNvCxnSpPr>
          <p:nvPr/>
        </p:nvCxnSpPr>
        <p:spPr>
          <a:xfrm>
            <a:off x="7017451" y="2770810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022E-16 L 0.00052 0.0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直接插入排序</a:t>
            </a:r>
          </a:p>
        </p:txBody>
      </p:sp>
    </p:spTree>
    <p:extLst>
      <p:ext uri="{BB962C8B-B14F-4D97-AF65-F5344CB8AC3E}">
        <p14:creationId xmlns:p14="http://schemas.microsoft.com/office/powerpoint/2010/main" val="114203638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8998" y="1749243"/>
            <a:ext cx="597487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InsertSort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		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(L-&gt;r[</a:t>
            </a:r>
            <a:r>
              <a:rPr lang="en-US" altLang="zh-CN" dirty="0" err="1"/>
              <a:t>i</a:t>
            </a:r>
            <a:r>
              <a:rPr lang="en-US" altLang="zh-CN" dirty="0"/>
              <a:t>]&lt;L-&gt;r[i-1]) 	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L-&gt;r[0]=L-&gt;r[</a:t>
            </a:r>
            <a:r>
              <a:rPr lang="en-US" altLang="zh-CN" dirty="0" err="1"/>
              <a:t>i</a:t>
            </a:r>
            <a:r>
              <a:rPr lang="en-US" altLang="zh-CN" dirty="0"/>
              <a:t>]; 		</a:t>
            </a:r>
          </a:p>
          <a:p>
            <a:r>
              <a:rPr lang="en-US" altLang="zh-CN" dirty="0"/>
              <a:t>			for(j=i-1;L-&gt;r[j]&gt;L-&gt;r[0];j--)</a:t>
            </a:r>
          </a:p>
          <a:p>
            <a:r>
              <a:rPr lang="en-US" altLang="zh-CN" dirty="0"/>
              <a:t>				L-&gt;r[j+1]=L-&gt;r[j]; 	</a:t>
            </a:r>
          </a:p>
          <a:p>
            <a:r>
              <a:rPr lang="en-US" altLang="zh-CN" dirty="0"/>
              <a:t>			L-&gt;r[j+1]=L-&gt;r[0];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2869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34204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D41D390-BB09-FC42-9CC1-28CCD20B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590" y="1899153"/>
            <a:ext cx="844902" cy="11684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89185433-65F8-B948-8513-DCF0BF10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587" y="1899153"/>
            <a:ext cx="844902" cy="11684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45587BD9-F24F-6C47-9DAB-4A6CC5F65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713" y="1899153"/>
            <a:ext cx="841096" cy="11684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2FBBD11D-BDAA-F448-B540-DB3F6D5E9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032" y="1896457"/>
            <a:ext cx="847331" cy="117379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5E7DD07-5A95-8E49-BC63-731F91379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1033" y="1896874"/>
            <a:ext cx="847332" cy="1172959"/>
          </a:xfrm>
          <a:prstGeom prst="rect">
            <a:avLst/>
          </a:prstGeom>
        </p:spPr>
      </p:pic>
      <p:sp>
        <p:nvSpPr>
          <p:cNvPr id="48" name="圆角矩形 47">
            <a:extLst>
              <a:ext uri="{FF2B5EF4-FFF2-40B4-BE49-F238E27FC236}">
                <a16:creationId xmlns:a16="http://schemas.microsoft.com/office/drawing/2014/main" id="{796C2934-0791-B94D-8B4D-7A3C998E6A83}"/>
              </a:ext>
            </a:extLst>
          </p:cNvPr>
          <p:cNvSpPr/>
          <p:nvPr/>
        </p:nvSpPr>
        <p:spPr>
          <a:xfrm>
            <a:off x="6438594" y="1896457"/>
            <a:ext cx="778213" cy="1143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71AD00-BE55-A940-A8F6-1A76B5BF1F88}"/>
              </a:ext>
            </a:extLst>
          </p:cNvPr>
          <p:cNvSpPr/>
          <p:nvPr/>
        </p:nvSpPr>
        <p:spPr>
          <a:xfrm>
            <a:off x="6656662" y="1645494"/>
            <a:ext cx="53063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             ①                       ②                     ③                       ④                       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70A679-E187-FD44-8A8D-B75D1E27BA35}"/>
              </a:ext>
            </a:extLst>
          </p:cNvPr>
          <p:cNvSpPr txBox="1"/>
          <p:nvPr/>
        </p:nvSpPr>
        <p:spPr>
          <a:xfrm>
            <a:off x="6315032" y="163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3" y="2341790"/>
            <a:ext cx="9121941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L-&gt;r[i-1]=5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81481E-6 L 0.00039 0.120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单链表元素插入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4770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ListInsert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i,ElemType</a:t>
            </a:r>
            <a:r>
              <a:rPr lang="en-US" altLang="zh-CN" sz="1600" dirty="0"/>
              <a:t> e)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j;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p,s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p = *L;   </a:t>
            </a:r>
          </a:p>
          <a:p>
            <a:r>
              <a:rPr lang="en-US" altLang="zh-CN" sz="1600" dirty="0"/>
              <a:t>	j = 1;</a:t>
            </a:r>
          </a:p>
          <a:p>
            <a:r>
              <a:rPr lang="en-US" altLang="zh-CN" sz="1600" dirty="0"/>
              <a:t>	while (p &amp;&amp; j &lt;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p = p-&gt;next;</a:t>
            </a:r>
          </a:p>
          <a:p>
            <a:r>
              <a:rPr lang="en-US" altLang="zh-CN" sz="1600" dirty="0"/>
              <a:t>		++j;</a:t>
            </a:r>
          </a:p>
          <a:p>
            <a:r>
              <a:rPr lang="en-US" altLang="zh-CN" sz="1600" dirty="0"/>
              <a:t>	} </a:t>
            </a:r>
          </a:p>
          <a:p>
            <a:r>
              <a:rPr lang="en-US" altLang="zh-CN" sz="1600" dirty="0"/>
              <a:t>	if (!p || j &gt;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/>
              <a:t>		return ERROR; </a:t>
            </a:r>
          </a:p>
          <a:p>
            <a:r>
              <a:rPr lang="en-US" altLang="zh-CN" sz="1600" dirty="0"/>
              <a:t>	s = (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)malloc(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(Node)); </a:t>
            </a:r>
          </a:p>
          <a:p>
            <a:r>
              <a:rPr lang="en-US" altLang="zh-CN" sz="1600" dirty="0"/>
              <a:t>	s-&gt;data = e;  </a:t>
            </a:r>
          </a:p>
          <a:p>
            <a:r>
              <a:rPr lang="en-US" altLang="zh-CN" sz="1600" dirty="0"/>
              <a:t>	s-&gt;next = p-&gt;next;</a:t>
            </a:r>
          </a:p>
          <a:p>
            <a:r>
              <a:rPr lang="en-US" altLang="zh-CN" sz="1600" dirty="0"/>
              <a:t>	p-&gt;next = s;</a:t>
            </a:r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5677685"/>
            <a:ext cx="5929919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480782" y="626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DEA315-31F8-6940-AFA2-882EA3943893}"/>
              </a:ext>
            </a:extLst>
          </p:cNvPr>
          <p:cNvSpPr/>
          <p:nvPr/>
        </p:nvSpPr>
        <p:spPr>
          <a:xfrm>
            <a:off x="7097327" y="1394793"/>
            <a:ext cx="56851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</a:t>
            </a:r>
            <a:endParaRPr kumimoji="1" lang="zh-CN" altLang="en-US" baseline="-25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0E049AF-09C6-2940-B2A3-C83B88BF49F6}"/>
              </a:ext>
            </a:extLst>
          </p:cNvPr>
          <p:cNvSpPr/>
          <p:nvPr/>
        </p:nvSpPr>
        <p:spPr>
          <a:xfrm>
            <a:off x="7665844" y="1394793"/>
            <a:ext cx="18499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BADE569-F113-6744-BA0A-80546A799907}"/>
              </a:ext>
            </a:extLst>
          </p:cNvPr>
          <p:cNvCxnSpPr>
            <a:cxnSpLocks/>
          </p:cNvCxnSpPr>
          <p:nvPr/>
        </p:nvCxnSpPr>
        <p:spPr>
          <a:xfrm>
            <a:off x="6596748" y="1596260"/>
            <a:ext cx="48662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A95EF517-17AC-D747-8E48-3374B456DD85}"/>
              </a:ext>
            </a:extLst>
          </p:cNvPr>
          <p:cNvSpPr/>
          <p:nvPr/>
        </p:nvSpPr>
        <p:spPr>
          <a:xfrm>
            <a:off x="8190909" y="1406972"/>
            <a:ext cx="56851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i+1</a:t>
            </a:r>
            <a:endParaRPr kumimoji="1" lang="zh-CN" altLang="en-US" baseline="-25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4E7504E-8485-4A43-B048-F6A05164EBDC}"/>
              </a:ext>
            </a:extLst>
          </p:cNvPr>
          <p:cNvSpPr/>
          <p:nvPr/>
        </p:nvSpPr>
        <p:spPr>
          <a:xfrm>
            <a:off x="8759426" y="1406972"/>
            <a:ext cx="18499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1D98C5A-B5E2-BD4D-8402-A49CA1E4AC5F}"/>
              </a:ext>
            </a:extLst>
          </p:cNvPr>
          <p:cNvSpPr txBox="1"/>
          <p:nvPr/>
        </p:nvSpPr>
        <p:spPr>
          <a:xfrm>
            <a:off x="7241544" y="1046463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p</a:t>
            </a:r>
            <a:endParaRPr kumimoji="1" lang="zh-CN" altLang="en-US" sz="1000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FF2C9540-4858-1646-B368-BFABE42DB82F}"/>
              </a:ext>
            </a:extLst>
          </p:cNvPr>
          <p:cNvCxnSpPr>
            <a:cxnSpLocks/>
          </p:cNvCxnSpPr>
          <p:nvPr/>
        </p:nvCxnSpPr>
        <p:spPr>
          <a:xfrm>
            <a:off x="8847073" y="1596259"/>
            <a:ext cx="422957" cy="19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7E1F5E5B-C659-AA41-903C-71C61FD5EF9E}"/>
              </a:ext>
            </a:extLst>
          </p:cNvPr>
          <p:cNvSpPr/>
          <p:nvPr/>
        </p:nvSpPr>
        <p:spPr>
          <a:xfrm rot="16200000">
            <a:off x="7428096" y="936586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DCEA4CD-4CF5-884D-9A68-38AEC8ED5509}"/>
              </a:ext>
            </a:extLst>
          </p:cNvPr>
          <p:cNvSpPr txBox="1"/>
          <p:nvPr/>
        </p:nvSpPr>
        <p:spPr>
          <a:xfrm>
            <a:off x="8216477" y="1073253"/>
            <a:ext cx="706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s-&gt;next</a:t>
            </a:r>
            <a:endParaRPr kumimoji="1" lang="zh-CN" altLang="en-US" sz="1000" dirty="0"/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11376786-C7EA-AC46-A491-67D3E79CDF4D}"/>
              </a:ext>
            </a:extLst>
          </p:cNvPr>
          <p:cNvSpPr/>
          <p:nvPr/>
        </p:nvSpPr>
        <p:spPr>
          <a:xfrm rot="16200000">
            <a:off x="8526182" y="941373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B40A094-965F-7E4A-A914-C9D07D6BD903}"/>
              </a:ext>
            </a:extLst>
          </p:cNvPr>
          <p:cNvSpPr/>
          <p:nvPr/>
        </p:nvSpPr>
        <p:spPr>
          <a:xfrm>
            <a:off x="7639657" y="1961129"/>
            <a:ext cx="568517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baseline="-25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9590535-4FAB-C54E-ABD3-AEF308FBE8A3}"/>
              </a:ext>
            </a:extLst>
          </p:cNvPr>
          <p:cNvSpPr/>
          <p:nvPr/>
        </p:nvSpPr>
        <p:spPr>
          <a:xfrm>
            <a:off x="8208174" y="1961129"/>
            <a:ext cx="184997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5C3268-3087-4E4B-81F5-2DE11EAD9B1B}"/>
              </a:ext>
            </a:extLst>
          </p:cNvPr>
          <p:cNvSpPr txBox="1"/>
          <p:nvPr/>
        </p:nvSpPr>
        <p:spPr>
          <a:xfrm>
            <a:off x="7395261" y="2393158"/>
            <a:ext cx="1167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</a:t>
            </a:r>
            <a:r>
              <a:rPr kumimoji="1" lang="zh-CN" altLang="en-US" sz="1000" dirty="0"/>
              <a:t>也就是</a:t>
            </a:r>
            <a:r>
              <a:rPr kumimoji="1" lang="en-US" altLang="zh-CN" sz="1000" dirty="0"/>
              <a:t>p-&gt;next</a:t>
            </a:r>
            <a:endParaRPr kumimoji="1" lang="zh-CN" altLang="en-US" sz="1000" dirty="0"/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12B58C55-D208-6A48-80DF-BB3F97B763AC}"/>
              </a:ext>
            </a:extLst>
          </p:cNvPr>
          <p:cNvSpPr/>
          <p:nvPr/>
        </p:nvSpPr>
        <p:spPr>
          <a:xfrm rot="5400000">
            <a:off x="7970426" y="2004946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弧 50">
            <a:extLst>
              <a:ext uri="{FF2B5EF4-FFF2-40B4-BE49-F238E27FC236}">
                <a16:creationId xmlns:a16="http://schemas.microsoft.com/office/drawing/2014/main" id="{F88762E2-8F3E-2C4F-94E4-00B0D36356AF}"/>
              </a:ext>
            </a:extLst>
          </p:cNvPr>
          <p:cNvSpPr/>
          <p:nvPr/>
        </p:nvSpPr>
        <p:spPr>
          <a:xfrm rot="7082761">
            <a:off x="7745751" y="1312325"/>
            <a:ext cx="670607" cy="964336"/>
          </a:xfrm>
          <a:prstGeom prst="arc">
            <a:avLst>
              <a:gd name="adj1" fmla="val 14204501"/>
              <a:gd name="adj2" fmla="val 18283815"/>
            </a:avLst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弧 23">
            <a:extLst>
              <a:ext uri="{FF2B5EF4-FFF2-40B4-BE49-F238E27FC236}">
                <a16:creationId xmlns:a16="http://schemas.microsoft.com/office/drawing/2014/main" id="{884D6383-6715-E844-BFE5-066F38C99725}"/>
              </a:ext>
            </a:extLst>
          </p:cNvPr>
          <p:cNvSpPr/>
          <p:nvPr/>
        </p:nvSpPr>
        <p:spPr>
          <a:xfrm rot="5400000" flipV="1">
            <a:off x="7854258" y="1332774"/>
            <a:ext cx="540219" cy="1167421"/>
          </a:xfrm>
          <a:prstGeom prst="arc">
            <a:avLst>
              <a:gd name="adj1" fmla="val 14461747"/>
              <a:gd name="adj2" fmla="val 16872273"/>
            </a:avLst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71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0.00052 0.0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8998" y="1749243"/>
            <a:ext cx="597487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InsertSort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		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(L-&gt;r[</a:t>
            </a:r>
            <a:r>
              <a:rPr lang="en-US" altLang="zh-CN" dirty="0" err="1"/>
              <a:t>i</a:t>
            </a:r>
            <a:r>
              <a:rPr lang="en-US" altLang="zh-CN" dirty="0"/>
              <a:t>]&lt;L-&gt;r[i-1]) 	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L-&gt;r[0]=L-&gt;r[</a:t>
            </a:r>
            <a:r>
              <a:rPr lang="en-US" altLang="zh-CN" dirty="0" err="1"/>
              <a:t>i</a:t>
            </a:r>
            <a:r>
              <a:rPr lang="en-US" altLang="zh-CN" dirty="0"/>
              <a:t>]; 		</a:t>
            </a:r>
          </a:p>
          <a:p>
            <a:r>
              <a:rPr lang="en-US" altLang="zh-CN" dirty="0"/>
              <a:t>			for(j=i-1;L-&gt;r[j]&gt;L-&gt;r[0];j--)</a:t>
            </a:r>
          </a:p>
          <a:p>
            <a:r>
              <a:rPr lang="en-US" altLang="zh-CN" dirty="0"/>
              <a:t>				L-&gt;r[j+1]=L-&gt;r[j]; 	</a:t>
            </a:r>
          </a:p>
          <a:p>
            <a:r>
              <a:rPr lang="en-US" altLang="zh-CN" dirty="0"/>
              <a:t>			L-&gt;r[j+1]=L-&gt;r[0];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3" y="3161002"/>
            <a:ext cx="10343578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L-&gt;r[i-1]=5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L-&gt;r[0]=3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2869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34204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7BDD2A-85D4-6649-840A-FDB7FA19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17" y="1901643"/>
            <a:ext cx="844902" cy="116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FFB4A6-0C83-764B-902F-34E645C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83" y="1911211"/>
            <a:ext cx="844902" cy="1168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CD05C7F-EE03-4441-A0F6-64684E81A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725" y="1901643"/>
            <a:ext cx="841096" cy="1168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E86C025-C3C4-3D4A-A045-0E755394C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917" y="1898947"/>
            <a:ext cx="847331" cy="117379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16A8CC-1180-4F45-9064-96EC28249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0453" y="1899364"/>
            <a:ext cx="847332" cy="117295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34CA3FF-E2E8-D947-A1E8-A7A04025C8A4}"/>
              </a:ext>
            </a:extLst>
          </p:cNvPr>
          <p:cNvSpPr/>
          <p:nvPr/>
        </p:nvSpPr>
        <p:spPr>
          <a:xfrm>
            <a:off x="6656662" y="1645494"/>
            <a:ext cx="53063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              ①                       ②                     ③                       ④                       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7DA411-3F4E-BC49-87C6-3111D4054613}"/>
              </a:ext>
            </a:extLst>
          </p:cNvPr>
          <p:cNvSpPr txBox="1"/>
          <p:nvPr/>
        </p:nvSpPr>
        <p:spPr>
          <a:xfrm>
            <a:off x="6315032" y="163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2C77C22-EF49-834D-A533-1E69E43A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418" y="1898947"/>
            <a:ext cx="844902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-0.00078 0.1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8998" y="1749243"/>
            <a:ext cx="597487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InsertSort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		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(L-&gt;r[</a:t>
            </a:r>
            <a:r>
              <a:rPr lang="en-US" altLang="zh-CN" dirty="0" err="1"/>
              <a:t>i</a:t>
            </a:r>
            <a:r>
              <a:rPr lang="en-US" altLang="zh-CN" dirty="0"/>
              <a:t>]&lt;L-&gt;r[i-1]) 	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L-&gt;r[0]=L-&gt;r[</a:t>
            </a:r>
            <a:r>
              <a:rPr lang="en-US" altLang="zh-CN" dirty="0" err="1"/>
              <a:t>i</a:t>
            </a:r>
            <a:r>
              <a:rPr lang="en-US" altLang="zh-CN" dirty="0"/>
              <a:t>]; 		</a:t>
            </a:r>
          </a:p>
          <a:p>
            <a:r>
              <a:rPr lang="en-US" altLang="zh-CN" dirty="0"/>
              <a:t>			for(j=i-1;L-&gt;r[j]&gt;L-&gt;r[0];j--)</a:t>
            </a:r>
          </a:p>
          <a:p>
            <a:r>
              <a:rPr lang="en-US" altLang="zh-CN" dirty="0"/>
              <a:t>				L-&gt;r[j+1]=L-&gt;r[j]; 	</a:t>
            </a:r>
          </a:p>
          <a:p>
            <a:r>
              <a:rPr lang="en-US" altLang="zh-CN" dirty="0"/>
              <a:t>			L-&gt;r[j+1]=L-&gt;r[0];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3" y="3985985"/>
            <a:ext cx="10343578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L-&gt;r[i-1]=3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L-&gt;r[0]=3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2869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34204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7BDD2A-85D4-6649-840A-FDB7FA19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17" y="1914343"/>
            <a:ext cx="844902" cy="116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FFB4A6-0C83-764B-902F-34E645C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83" y="1923911"/>
            <a:ext cx="844902" cy="1168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CD05C7F-EE03-4441-A0F6-64684E81A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725" y="1914343"/>
            <a:ext cx="841096" cy="1168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16A8CC-1180-4F45-9064-96EC28249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453" y="1912064"/>
            <a:ext cx="847332" cy="11729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4E781-2B1D-2B40-8C69-AFE2EEBEE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4203" y="1911647"/>
            <a:ext cx="847331" cy="11737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58DF92-427F-DD43-978C-6B52E02C2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3" y="1923911"/>
            <a:ext cx="844902" cy="11684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47E783DD-9A68-6841-8309-E850EA583F34}"/>
              </a:ext>
            </a:extLst>
          </p:cNvPr>
          <p:cNvSpPr/>
          <p:nvPr/>
        </p:nvSpPr>
        <p:spPr>
          <a:xfrm>
            <a:off x="6656662" y="1645494"/>
            <a:ext cx="53063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 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             ①                      ②                     ③                       ④                       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2EB7250-DB61-634C-BDFF-0E0C77DE084E}"/>
              </a:ext>
            </a:extLst>
          </p:cNvPr>
          <p:cNvSpPr txBox="1"/>
          <p:nvPr/>
        </p:nvSpPr>
        <p:spPr>
          <a:xfrm>
            <a:off x="6315032" y="163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</p:spTree>
    <p:extLst>
      <p:ext uri="{BB962C8B-B14F-4D97-AF65-F5344CB8AC3E}">
        <p14:creationId xmlns:p14="http://schemas.microsoft.com/office/powerpoint/2010/main" val="20207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0065 0.11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8998" y="1749243"/>
            <a:ext cx="597487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InsertSort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		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(L-&gt;r[</a:t>
            </a:r>
            <a:r>
              <a:rPr lang="en-US" altLang="zh-CN" dirty="0" err="1"/>
              <a:t>i</a:t>
            </a:r>
            <a:r>
              <a:rPr lang="en-US" altLang="zh-CN" dirty="0"/>
              <a:t>]&lt;L-&gt;r[i-1]) 	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L-&gt;r[0]=L-&gt;r[</a:t>
            </a:r>
            <a:r>
              <a:rPr lang="en-US" altLang="zh-CN" dirty="0" err="1"/>
              <a:t>i</a:t>
            </a:r>
            <a:r>
              <a:rPr lang="en-US" altLang="zh-CN" dirty="0"/>
              <a:t>]; 		</a:t>
            </a:r>
          </a:p>
          <a:p>
            <a:r>
              <a:rPr lang="en-US" altLang="zh-CN" dirty="0"/>
              <a:t>			for(j=i-1;L-&gt;r[j]&gt;L-&gt;r[0];j--)</a:t>
            </a:r>
          </a:p>
          <a:p>
            <a:r>
              <a:rPr lang="en-US" altLang="zh-CN" dirty="0"/>
              <a:t>				L-&gt;r[j+1]=L-&gt;r[j]; 	</a:t>
            </a:r>
          </a:p>
          <a:p>
            <a:r>
              <a:rPr lang="en-US" altLang="zh-CN" dirty="0"/>
              <a:t>			L-&gt;r[j+1]=L-&gt;r[0];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4201" y="3171720"/>
            <a:ext cx="10343578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L-&gt;r[i-1]=5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L-&gt;r[0]=3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2869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34204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7BDD2A-85D4-6649-840A-FDB7FA19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17" y="1895293"/>
            <a:ext cx="844902" cy="116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FFFB4A6-0C83-764B-902F-34E645C6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83" y="1904861"/>
            <a:ext cx="844902" cy="1168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CD05C7F-EE03-4441-A0F6-64684E81A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725" y="1895293"/>
            <a:ext cx="841096" cy="1168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16A8CC-1180-4F45-9064-96EC28249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453" y="1893014"/>
            <a:ext cx="847332" cy="11729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4E781-2B1D-2B40-8C69-AFE2EEBEE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4203" y="1892597"/>
            <a:ext cx="847331" cy="11737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58DF92-427F-DD43-978C-6B52E02C2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3" y="1904861"/>
            <a:ext cx="844902" cy="1168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5D5F177-0B91-CE46-A399-F1F8000D9B7F}"/>
              </a:ext>
            </a:extLst>
          </p:cNvPr>
          <p:cNvSpPr/>
          <p:nvPr/>
        </p:nvSpPr>
        <p:spPr>
          <a:xfrm>
            <a:off x="6656662" y="1645494"/>
            <a:ext cx="53063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              ①                      ②                     ③                       ④                       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85260E-49F7-4541-9DCE-A2E8704D1424}"/>
              </a:ext>
            </a:extLst>
          </p:cNvPr>
          <p:cNvSpPr txBox="1"/>
          <p:nvPr/>
        </p:nvSpPr>
        <p:spPr>
          <a:xfrm>
            <a:off x="6315032" y="163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</p:spTree>
    <p:extLst>
      <p:ext uri="{BB962C8B-B14F-4D97-AF65-F5344CB8AC3E}">
        <p14:creationId xmlns:p14="http://schemas.microsoft.com/office/powerpoint/2010/main" val="63498164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8998" y="1749243"/>
            <a:ext cx="597487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InsertSort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		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(L-&gt;r[</a:t>
            </a:r>
            <a:r>
              <a:rPr lang="en-US" altLang="zh-CN" dirty="0" err="1"/>
              <a:t>i</a:t>
            </a:r>
            <a:r>
              <a:rPr lang="en-US" altLang="zh-CN" dirty="0"/>
              <a:t>]&lt;L-&gt;r[i-1]) 	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L-&gt;r[0]=L-&gt;r[</a:t>
            </a:r>
            <a:r>
              <a:rPr lang="en-US" altLang="zh-CN" dirty="0" err="1"/>
              <a:t>i</a:t>
            </a:r>
            <a:r>
              <a:rPr lang="en-US" altLang="zh-CN" dirty="0"/>
              <a:t>]; 		</a:t>
            </a:r>
          </a:p>
          <a:p>
            <a:r>
              <a:rPr lang="en-US" altLang="zh-CN" dirty="0"/>
              <a:t>			for(j=i-1;L-&gt;r[j]&gt;L-&gt;r[0];j--)</a:t>
            </a:r>
          </a:p>
          <a:p>
            <a:r>
              <a:rPr lang="en-US" altLang="zh-CN" dirty="0"/>
              <a:t>				L-&gt;r[j+1]=L-&gt;r[j]; 	</a:t>
            </a:r>
          </a:p>
          <a:p>
            <a:r>
              <a:rPr lang="en-US" altLang="zh-CN" dirty="0"/>
              <a:t>			L-&gt;r[j+1]=L-&gt;r[0];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8998" y="3153694"/>
            <a:ext cx="10343578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L-&gt;r[i-1]=5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L-&gt;r[0]=4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2869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34204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7BDD2A-85D4-6649-840A-FDB7FA19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17" y="1895293"/>
            <a:ext cx="844902" cy="1168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CD05C7F-EE03-4441-A0F6-64684E81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725" y="1895293"/>
            <a:ext cx="841096" cy="1168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16A8CC-1180-4F45-9064-96EC2824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0453" y="1893014"/>
            <a:ext cx="847332" cy="11729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4E781-2B1D-2B40-8C69-AFE2EEBEE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203" y="1892597"/>
            <a:ext cx="847331" cy="11737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58DF92-427F-DD43-978C-6B52E02C2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293" y="1904861"/>
            <a:ext cx="844902" cy="1168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5D5F177-0B91-CE46-A399-F1F8000D9B7F}"/>
              </a:ext>
            </a:extLst>
          </p:cNvPr>
          <p:cNvSpPr/>
          <p:nvPr/>
        </p:nvSpPr>
        <p:spPr>
          <a:xfrm>
            <a:off x="6656662" y="1645494"/>
            <a:ext cx="53063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              ①                      ②                     ③                       ④                       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85260E-49F7-4541-9DCE-A2E8704D1424}"/>
              </a:ext>
            </a:extLst>
          </p:cNvPr>
          <p:cNvSpPr txBox="1"/>
          <p:nvPr/>
        </p:nvSpPr>
        <p:spPr>
          <a:xfrm>
            <a:off x="6315032" y="163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AFC870C-5903-1445-AF0A-77BD2A233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286" y="1904861"/>
            <a:ext cx="841096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00013 0.12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8998" y="1749243"/>
            <a:ext cx="597487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InsertSort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		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(L-&gt;r[</a:t>
            </a:r>
            <a:r>
              <a:rPr lang="en-US" altLang="zh-CN" dirty="0" err="1"/>
              <a:t>i</a:t>
            </a:r>
            <a:r>
              <a:rPr lang="en-US" altLang="zh-CN" dirty="0"/>
              <a:t>]&lt;L-&gt;r[i-1]) 	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L-&gt;r[0]=L-&gt;r[</a:t>
            </a:r>
            <a:r>
              <a:rPr lang="en-US" altLang="zh-CN" dirty="0" err="1"/>
              <a:t>i</a:t>
            </a:r>
            <a:r>
              <a:rPr lang="en-US" altLang="zh-CN" dirty="0"/>
              <a:t>]; 		</a:t>
            </a:r>
          </a:p>
          <a:p>
            <a:r>
              <a:rPr lang="en-US" altLang="zh-CN" dirty="0"/>
              <a:t>			for(j=i-1;L-&gt;r[j]&gt;L-&gt;r[0];j--)</a:t>
            </a:r>
          </a:p>
          <a:p>
            <a:r>
              <a:rPr lang="en-US" altLang="zh-CN" dirty="0"/>
              <a:t>				L-&gt;r[j+1]=L-&gt;r[j]; 	</a:t>
            </a:r>
          </a:p>
          <a:p>
            <a:r>
              <a:rPr lang="en-US" altLang="zh-CN" dirty="0"/>
              <a:t>			L-&gt;r[j+1]=L-&gt;r[0];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8998" y="3994778"/>
            <a:ext cx="10343578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L-&gt;r[i-1]=4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L-&gt;r[0]=4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2869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34204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7BDD2A-85D4-6649-840A-FDB7FA19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717" y="1895293"/>
            <a:ext cx="844902" cy="1168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16A8CC-1180-4F45-9064-96EC2824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711" y="1893014"/>
            <a:ext cx="847332" cy="11729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4E781-2B1D-2B40-8C69-AFE2EEBE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705" y="1890318"/>
            <a:ext cx="847331" cy="11737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58DF92-427F-DD43-978C-6B52E02C2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357" y="1904861"/>
            <a:ext cx="844902" cy="1168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5D5F177-0B91-CE46-A399-F1F8000D9B7F}"/>
              </a:ext>
            </a:extLst>
          </p:cNvPr>
          <p:cNvSpPr/>
          <p:nvPr/>
        </p:nvSpPr>
        <p:spPr>
          <a:xfrm>
            <a:off x="6656662" y="1645494"/>
            <a:ext cx="53063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              ①                      ②                     ③                       ④                       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85260E-49F7-4541-9DCE-A2E8704D1424}"/>
              </a:ext>
            </a:extLst>
          </p:cNvPr>
          <p:cNvSpPr txBox="1"/>
          <p:nvPr/>
        </p:nvSpPr>
        <p:spPr>
          <a:xfrm>
            <a:off x="6315032" y="163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AFC870C-5903-1445-AF0A-77BD2A233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9586" y="1904861"/>
            <a:ext cx="841096" cy="116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747316C-2927-5946-899D-0BFAFEC87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934" y="1893014"/>
            <a:ext cx="841096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1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-0.00013 0.11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8998" y="1749243"/>
            <a:ext cx="597487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InsertSort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		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(L-&gt;r[</a:t>
            </a:r>
            <a:r>
              <a:rPr lang="en-US" altLang="zh-CN" dirty="0" err="1"/>
              <a:t>i</a:t>
            </a:r>
            <a:r>
              <a:rPr lang="en-US" altLang="zh-CN" dirty="0"/>
              <a:t>]&lt;L-&gt;r[i-1]) 	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L-&gt;r[0]=L-&gt;r[</a:t>
            </a:r>
            <a:r>
              <a:rPr lang="en-US" altLang="zh-CN" dirty="0" err="1"/>
              <a:t>i</a:t>
            </a:r>
            <a:r>
              <a:rPr lang="en-US" altLang="zh-CN" dirty="0"/>
              <a:t>]; 		</a:t>
            </a:r>
          </a:p>
          <a:p>
            <a:r>
              <a:rPr lang="en-US" altLang="zh-CN" dirty="0"/>
              <a:t>			for(j=i-1;L-&gt;r[j]&gt;L-&gt;r[0];j--)</a:t>
            </a:r>
          </a:p>
          <a:p>
            <a:r>
              <a:rPr lang="en-US" altLang="zh-CN" dirty="0"/>
              <a:t>				L-&gt;r[j+1]=L-&gt;r[j]; 	</a:t>
            </a:r>
          </a:p>
          <a:p>
            <a:r>
              <a:rPr lang="en-US" altLang="zh-CN" dirty="0"/>
              <a:t>			L-&gt;r[j+1]=L-&gt;r[0];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4201" y="3178070"/>
            <a:ext cx="10343578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L-&gt;r[i-1]=5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]=6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L-&gt;r[0]=4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2869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34204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7BDD2A-85D4-6649-840A-FDB7FA19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717" y="1895293"/>
            <a:ext cx="844902" cy="1168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16A8CC-1180-4F45-9064-96EC2824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711" y="1893014"/>
            <a:ext cx="847332" cy="11729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4E781-2B1D-2B40-8C69-AFE2EEBE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705" y="1890318"/>
            <a:ext cx="847331" cy="11737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58DF92-427F-DD43-978C-6B52E02C2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357" y="1904861"/>
            <a:ext cx="844902" cy="1168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5D5F177-0B91-CE46-A399-F1F8000D9B7F}"/>
              </a:ext>
            </a:extLst>
          </p:cNvPr>
          <p:cNvSpPr/>
          <p:nvPr/>
        </p:nvSpPr>
        <p:spPr>
          <a:xfrm>
            <a:off x="6656662" y="1645494"/>
            <a:ext cx="53063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              ①                      ②                     ③                       ④                       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85260E-49F7-4541-9DCE-A2E8704D1424}"/>
              </a:ext>
            </a:extLst>
          </p:cNvPr>
          <p:cNvSpPr txBox="1"/>
          <p:nvPr/>
        </p:nvSpPr>
        <p:spPr>
          <a:xfrm>
            <a:off x="6315032" y="163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AFC870C-5903-1445-AF0A-77BD2A233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9586" y="1904861"/>
            <a:ext cx="841096" cy="116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747316C-2927-5946-899D-0BFAFEC87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934" y="1893014"/>
            <a:ext cx="841096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4593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8998" y="1749243"/>
            <a:ext cx="597487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InsertSort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		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(L-&gt;r[</a:t>
            </a:r>
            <a:r>
              <a:rPr lang="en-US" altLang="zh-CN" dirty="0" err="1"/>
              <a:t>i</a:t>
            </a:r>
            <a:r>
              <a:rPr lang="en-US" altLang="zh-CN" dirty="0"/>
              <a:t>]&lt;L-&gt;r[i-1]) 	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L-&gt;r[0]=L-&gt;r[</a:t>
            </a:r>
            <a:r>
              <a:rPr lang="en-US" altLang="zh-CN" dirty="0" err="1"/>
              <a:t>i</a:t>
            </a:r>
            <a:r>
              <a:rPr lang="en-US" altLang="zh-CN" dirty="0"/>
              <a:t>]; 		</a:t>
            </a:r>
          </a:p>
          <a:p>
            <a:r>
              <a:rPr lang="en-US" altLang="zh-CN" dirty="0"/>
              <a:t>			for(j=i-1;L-&gt;r[j]&gt;L-&gt;r[0];j--)</a:t>
            </a:r>
          </a:p>
          <a:p>
            <a:r>
              <a:rPr lang="en-US" altLang="zh-CN" dirty="0"/>
              <a:t>				L-&gt;r[j+1]=L-&gt;r[j]; 	</a:t>
            </a:r>
          </a:p>
          <a:p>
            <a:r>
              <a:rPr lang="en-US" altLang="zh-CN" dirty="0"/>
              <a:t>			L-&gt;r[j+1]=L-&gt;r[0];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4201" y="3178070"/>
            <a:ext cx="10343578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L-&gt;r[i-1]=6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L-&gt;r[0]=4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2869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34204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7BDD2A-85D4-6649-840A-FDB7FA19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717" y="1895293"/>
            <a:ext cx="844902" cy="1168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16A8CC-1180-4F45-9064-96EC2824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711" y="1893014"/>
            <a:ext cx="847332" cy="11729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4E781-2B1D-2B40-8C69-AFE2EEBE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705" y="1890318"/>
            <a:ext cx="847331" cy="11737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58DF92-427F-DD43-978C-6B52E02C2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357" y="1904861"/>
            <a:ext cx="844902" cy="1168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5D5F177-0B91-CE46-A399-F1F8000D9B7F}"/>
              </a:ext>
            </a:extLst>
          </p:cNvPr>
          <p:cNvSpPr/>
          <p:nvPr/>
        </p:nvSpPr>
        <p:spPr>
          <a:xfrm>
            <a:off x="6656662" y="1645494"/>
            <a:ext cx="53063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              ①                      ②                     ③                       ④                       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85260E-49F7-4541-9DCE-A2E8704D1424}"/>
              </a:ext>
            </a:extLst>
          </p:cNvPr>
          <p:cNvSpPr txBox="1"/>
          <p:nvPr/>
        </p:nvSpPr>
        <p:spPr>
          <a:xfrm>
            <a:off x="6315032" y="163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AFC870C-5903-1445-AF0A-77BD2A233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9586" y="1904861"/>
            <a:ext cx="841096" cy="116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747316C-2927-5946-899D-0BFAFEC87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934" y="1893014"/>
            <a:ext cx="841096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6006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8998" y="1749243"/>
            <a:ext cx="597487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InsertSort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		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(L-&gt;r[</a:t>
            </a:r>
            <a:r>
              <a:rPr lang="en-US" altLang="zh-CN" dirty="0" err="1"/>
              <a:t>i</a:t>
            </a:r>
            <a:r>
              <a:rPr lang="en-US" altLang="zh-CN" dirty="0"/>
              <a:t>]&lt;L-&gt;r[i-1]) 	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L-&gt;r[0]=L-&gt;r[</a:t>
            </a:r>
            <a:r>
              <a:rPr lang="en-US" altLang="zh-CN" dirty="0" err="1"/>
              <a:t>i</a:t>
            </a:r>
            <a:r>
              <a:rPr lang="en-US" altLang="zh-CN" dirty="0"/>
              <a:t>]; 		</a:t>
            </a:r>
          </a:p>
          <a:p>
            <a:r>
              <a:rPr lang="en-US" altLang="zh-CN" dirty="0"/>
              <a:t>			for(j=i-1;L-&gt;r[j]&gt;L-&gt;r[0];j--)</a:t>
            </a:r>
          </a:p>
          <a:p>
            <a:r>
              <a:rPr lang="en-US" altLang="zh-CN" dirty="0"/>
              <a:t>				L-&gt;r[j+1]=L-&gt;r[j]; 	</a:t>
            </a:r>
          </a:p>
          <a:p>
            <a:r>
              <a:rPr lang="en-US" altLang="zh-CN" dirty="0"/>
              <a:t>			L-&gt;r[j+1]=L-&gt;r[0];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3" y="3153417"/>
            <a:ext cx="10343578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L-&gt;r[i-1]=6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]=2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L-&gt;r[0]=2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2869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34204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7BDD2A-85D4-6649-840A-FDB7FA19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717" y="1895293"/>
            <a:ext cx="844902" cy="1168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16A8CC-1180-4F45-9064-96EC2824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711" y="1893014"/>
            <a:ext cx="847332" cy="11729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4E781-2B1D-2B40-8C69-AFE2EEBE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705" y="1890318"/>
            <a:ext cx="847331" cy="11737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58DF92-427F-DD43-978C-6B52E02C2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357" y="1904861"/>
            <a:ext cx="844902" cy="1168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5D5F177-0B91-CE46-A399-F1F8000D9B7F}"/>
              </a:ext>
            </a:extLst>
          </p:cNvPr>
          <p:cNvSpPr/>
          <p:nvPr/>
        </p:nvSpPr>
        <p:spPr>
          <a:xfrm>
            <a:off x="6656662" y="1645494"/>
            <a:ext cx="53063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              ①                      ②                     ③                       ④                       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85260E-49F7-4541-9DCE-A2E8704D1424}"/>
              </a:ext>
            </a:extLst>
          </p:cNvPr>
          <p:cNvSpPr txBox="1"/>
          <p:nvPr/>
        </p:nvSpPr>
        <p:spPr>
          <a:xfrm>
            <a:off x="6315032" y="163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747316C-2927-5946-899D-0BFAFEC87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934" y="1893014"/>
            <a:ext cx="841096" cy="1168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89E2394-F4A1-3F44-83C1-8789C36D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02" y="1897352"/>
            <a:ext cx="844902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-0.00078 0.119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直接插入排序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8998" y="1749243"/>
            <a:ext cx="5974876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InsertSort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		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int </a:t>
            </a:r>
            <a:r>
              <a:rPr lang="en-US" altLang="zh-CN" dirty="0" err="1"/>
              <a:t>i,j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for(</a:t>
            </a:r>
            <a:r>
              <a:rPr lang="en-US" altLang="zh-CN" dirty="0" err="1"/>
              <a:t>i</a:t>
            </a:r>
            <a:r>
              <a:rPr lang="en-US" altLang="zh-CN" dirty="0"/>
              <a:t>=2;i&lt;=L-&gt;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if (L-&gt;r[</a:t>
            </a:r>
            <a:r>
              <a:rPr lang="en-US" altLang="zh-CN" dirty="0" err="1"/>
              <a:t>i</a:t>
            </a:r>
            <a:r>
              <a:rPr lang="en-US" altLang="zh-CN" dirty="0"/>
              <a:t>]&lt;L-&gt;r[i-1]) 	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L-&gt;r[0]=L-&gt;r[</a:t>
            </a:r>
            <a:r>
              <a:rPr lang="en-US" altLang="zh-CN" dirty="0" err="1"/>
              <a:t>i</a:t>
            </a:r>
            <a:r>
              <a:rPr lang="en-US" altLang="zh-CN" dirty="0"/>
              <a:t>]; 		</a:t>
            </a:r>
          </a:p>
          <a:p>
            <a:r>
              <a:rPr lang="en-US" altLang="zh-CN" dirty="0"/>
              <a:t>			for(j=i-1;L-&gt;r[j]&gt;L-&gt;r[0];j--)</a:t>
            </a:r>
          </a:p>
          <a:p>
            <a:r>
              <a:rPr lang="en-US" altLang="zh-CN" dirty="0"/>
              <a:t>				L-&gt;r[j+1]=L-&gt;r[j]; 	</a:t>
            </a:r>
          </a:p>
          <a:p>
            <a:r>
              <a:rPr lang="en-US" altLang="zh-CN" dirty="0"/>
              <a:t>			L-&gt;r[j+1]=L-&gt;r[0];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3" y="3963516"/>
            <a:ext cx="10343578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L-&gt;r[i-1]=5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]=6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L-&gt;r[0]=2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2869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342041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7BDD2A-85D4-6649-840A-FDB7FA19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418" y="1903459"/>
            <a:ext cx="844902" cy="1168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616A8CC-1180-4F45-9064-96EC2824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211" y="1903459"/>
            <a:ext cx="847332" cy="11729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4E781-2B1D-2B40-8C69-AFE2EEBEE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4205" y="1903459"/>
            <a:ext cx="847331" cy="117379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958DF92-427F-DD43-978C-6B52E02C2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4857" y="1903459"/>
            <a:ext cx="844902" cy="1168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5D5F177-0B91-CE46-A399-F1F8000D9B7F}"/>
              </a:ext>
            </a:extLst>
          </p:cNvPr>
          <p:cNvSpPr/>
          <p:nvPr/>
        </p:nvSpPr>
        <p:spPr>
          <a:xfrm>
            <a:off x="6656662" y="1645494"/>
            <a:ext cx="530634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/>
              <a:t>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              ①                      ②                     ③                       ④                       ⑤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85260E-49F7-4541-9DCE-A2E8704D1424}"/>
              </a:ext>
            </a:extLst>
          </p:cNvPr>
          <p:cNvSpPr txBox="1"/>
          <p:nvPr/>
        </p:nvSpPr>
        <p:spPr>
          <a:xfrm>
            <a:off x="6315032" y="16394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747316C-2927-5946-899D-0BFAFEC870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434" y="1903459"/>
            <a:ext cx="841096" cy="1168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89E2394-F4A1-3F44-83C1-8789C36DD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02" y="1903459"/>
            <a:ext cx="844902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1.45833E-6 0.12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希尔排序</a:t>
            </a:r>
          </a:p>
        </p:txBody>
      </p:sp>
    </p:spTree>
    <p:extLst>
      <p:ext uri="{BB962C8B-B14F-4D97-AF65-F5344CB8AC3E}">
        <p14:creationId xmlns:p14="http://schemas.microsoft.com/office/powerpoint/2010/main" val="2830049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单链表元素删除</a:t>
            </a:r>
          </a:p>
        </p:txBody>
      </p:sp>
    </p:spTree>
    <p:extLst>
      <p:ext uri="{BB962C8B-B14F-4D97-AF65-F5344CB8AC3E}">
        <p14:creationId xmlns:p14="http://schemas.microsoft.com/office/powerpoint/2010/main" val="108948403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希尔排序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2" y="1741927"/>
            <a:ext cx="8668371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ShellSort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*L) 					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i,j,k</a:t>
            </a:r>
            <a:r>
              <a:rPr lang="en-US" altLang="zh-CN" sz="1600" dirty="0"/>
              <a:t>=0;</a:t>
            </a:r>
          </a:p>
          <a:p>
            <a:r>
              <a:rPr lang="en-US" altLang="zh-CN" sz="1600" dirty="0"/>
              <a:t>	int increment=L-&gt;length;</a:t>
            </a:r>
          </a:p>
          <a:p>
            <a:r>
              <a:rPr lang="en-US" altLang="zh-CN" sz="1600" dirty="0"/>
              <a:t>	do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increment=increment/3+1;			</a:t>
            </a:r>
          </a:p>
          <a:p>
            <a:r>
              <a:rPr lang="en-US" altLang="zh-CN" sz="1600" dirty="0"/>
              <a:t>	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=increment+1;i&lt;=L-&gt;</a:t>
            </a:r>
            <a:r>
              <a:rPr lang="en-US" altLang="zh-CN" sz="1600" dirty="0" err="1"/>
              <a:t>length;i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if (L-&gt;r[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]&lt;L-&gt;r[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-increment])	</a:t>
            </a:r>
          </a:p>
          <a:p>
            <a:r>
              <a:rPr lang="en-US" altLang="zh-CN" sz="1600" dirty="0"/>
              <a:t>			{ </a:t>
            </a:r>
          </a:p>
          <a:p>
            <a:r>
              <a:rPr lang="en-US" altLang="zh-CN" sz="1600" dirty="0"/>
              <a:t>				L-&gt;r[0]=L-&gt;r[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 			</a:t>
            </a:r>
          </a:p>
          <a:p>
            <a:r>
              <a:rPr lang="en-US" altLang="zh-CN" sz="1600" dirty="0"/>
              <a:t>				for(j=</a:t>
            </a:r>
            <a:r>
              <a:rPr lang="en-US" altLang="zh-CN" sz="1600" dirty="0" err="1"/>
              <a:t>i-increment;j</a:t>
            </a:r>
            <a:r>
              <a:rPr lang="en-US" altLang="zh-CN" sz="1600" dirty="0"/>
              <a:t>&gt;0 &amp;&amp; L-&gt;r[0]&lt;L-&gt;r[j];j-=increment)</a:t>
            </a:r>
          </a:p>
          <a:p>
            <a:r>
              <a:rPr lang="en-US" altLang="zh-CN" sz="1600" dirty="0"/>
              <a:t>	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]=L-&gt;r[j]; </a:t>
            </a:r>
          </a:p>
          <a:p>
            <a:r>
              <a:rPr lang="en-US" altLang="zh-CN" sz="1600" dirty="0"/>
              <a:t>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]=L-&gt;r[0]; </a:t>
            </a:r>
          </a:p>
          <a:p>
            <a:r>
              <a:rPr lang="en-US" altLang="zh-CN" sz="1600" dirty="0"/>
              <a:t>			}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while(increment&gt;1);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2" y="2248299"/>
            <a:ext cx="10660939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Increment=4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4423474" y="47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7E52423-409D-474A-A51F-C8A62162170F}"/>
              </a:ext>
            </a:extLst>
          </p:cNvPr>
          <p:cNvSpPr/>
          <p:nvPr/>
        </p:nvSpPr>
        <p:spPr>
          <a:xfrm>
            <a:off x="5307939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4AC6866-9457-C34B-B7FE-F546150E7540}"/>
              </a:ext>
            </a:extLst>
          </p:cNvPr>
          <p:cNvSpPr/>
          <p:nvPr/>
        </p:nvSpPr>
        <p:spPr>
          <a:xfrm>
            <a:off x="5740927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829CFCC-2905-9543-833C-3B2A8F53F137}"/>
              </a:ext>
            </a:extLst>
          </p:cNvPr>
          <p:cNvSpPr/>
          <p:nvPr/>
        </p:nvSpPr>
        <p:spPr>
          <a:xfrm>
            <a:off x="6180541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EE65959-7739-2043-85E1-55DDA639A247}"/>
              </a:ext>
            </a:extLst>
          </p:cNvPr>
          <p:cNvSpPr/>
          <p:nvPr/>
        </p:nvSpPr>
        <p:spPr>
          <a:xfrm>
            <a:off x="6623708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BDE0124-7F7D-B042-856C-980B3F0A80D9}"/>
              </a:ext>
            </a:extLst>
          </p:cNvPr>
          <p:cNvSpPr/>
          <p:nvPr/>
        </p:nvSpPr>
        <p:spPr>
          <a:xfrm>
            <a:off x="7084942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C0A19B1-C5D4-7C42-8C68-5AD00AC5647D}"/>
              </a:ext>
            </a:extLst>
          </p:cNvPr>
          <p:cNvSpPr/>
          <p:nvPr/>
        </p:nvSpPr>
        <p:spPr>
          <a:xfrm>
            <a:off x="7507571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C83C9DD-402F-784D-BDCB-678279DF7FDD}"/>
              </a:ext>
            </a:extLst>
          </p:cNvPr>
          <p:cNvSpPr/>
          <p:nvPr/>
        </p:nvSpPr>
        <p:spPr>
          <a:xfrm>
            <a:off x="7955583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EE6C028-D11E-9242-B4A6-B541378C2C39}"/>
              </a:ext>
            </a:extLst>
          </p:cNvPr>
          <p:cNvSpPr/>
          <p:nvPr/>
        </p:nvSpPr>
        <p:spPr>
          <a:xfrm>
            <a:off x="8389879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D5D3068-FBDD-C746-BDBA-13CD2515421E}"/>
              </a:ext>
            </a:extLst>
          </p:cNvPr>
          <p:cNvSpPr/>
          <p:nvPr/>
        </p:nvSpPr>
        <p:spPr>
          <a:xfrm>
            <a:off x="8833540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同侧圆角矩形 29">
            <a:extLst>
              <a:ext uri="{FF2B5EF4-FFF2-40B4-BE49-F238E27FC236}">
                <a16:creationId xmlns:a16="http://schemas.microsoft.com/office/drawing/2014/main" id="{17B6E93C-8FFF-4144-B343-4535DBA9162D}"/>
              </a:ext>
            </a:extLst>
          </p:cNvPr>
          <p:cNvSpPr/>
          <p:nvPr/>
        </p:nvSpPr>
        <p:spPr>
          <a:xfrm rot="10800000">
            <a:off x="5255716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同侧圆角矩形 30">
            <a:extLst>
              <a:ext uri="{FF2B5EF4-FFF2-40B4-BE49-F238E27FC236}">
                <a16:creationId xmlns:a16="http://schemas.microsoft.com/office/drawing/2014/main" id="{71FA7D6F-2BAC-334A-92E9-C88104403212}"/>
              </a:ext>
            </a:extLst>
          </p:cNvPr>
          <p:cNvSpPr/>
          <p:nvPr/>
        </p:nvSpPr>
        <p:spPr>
          <a:xfrm rot="10800000">
            <a:off x="5699832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同侧圆角矩形 31">
            <a:extLst>
              <a:ext uri="{FF2B5EF4-FFF2-40B4-BE49-F238E27FC236}">
                <a16:creationId xmlns:a16="http://schemas.microsoft.com/office/drawing/2014/main" id="{6CE69993-B924-EE40-B25A-B16DAA72191F}"/>
              </a:ext>
            </a:extLst>
          </p:cNvPr>
          <p:cNvSpPr/>
          <p:nvPr/>
        </p:nvSpPr>
        <p:spPr>
          <a:xfrm rot="10800000">
            <a:off x="6132895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同侧圆角矩形 32">
            <a:extLst>
              <a:ext uri="{FF2B5EF4-FFF2-40B4-BE49-F238E27FC236}">
                <a16:creationId xmlns:a16="http://schemas.microsoft.com/office/drawing/2014/main" id="{9F79B597-4DCE-684A-9A5A-9D920CDF55AA}"/>
              </a:ext>
            </a:extLst>
          </p:cNvPr>
          <p:cNvSpPr/>
          <p:nvPr/>
        </p:nvSpPr>
        <p:spPr>
          <a:xfrm rot="10800000">
            <a:off x="6577011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同侧圆角矩形 33">
            <a:extLst>
              <a:ext uri="{FF2B5EF4-FFF2-40B4-BE49-F238E27FC236}">
                <a16:creationId xmlns:a16="http://schemas.microsoft.com/office/drawing/2014/main" id="{B06F7BC0-FD6F-9B45-8B70-9987F51B15A4}"/>
              </a:ext>
            </a:extLst>
          </p:cNvPr>
          <p:cNvSpPr/>
          <p:nvPr/>
        </p:nvSpPr>
        <p:spPr>
          <a:xfrm rot="10800000">
            <a:off x="7030757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同侧圆角矩形 34">
            <a:extLst>
              <a:ext uri="{FF2B5EF4-FFF2-40B4-BE49-F238E27FC236}">
                <a16:creationId xmlns:a16="http://schemas.microsoft.com/office/drawing/2014/main" id="{4912EFD9-8FB3-4C4F-8CCC-BD10D843915D}"/>
              </a:ext>
            </a:extLst>
          </p:cNvPr>
          <p:cNvSpPr/>
          <p:nvPr/>
        </p:nvSpPr>
        <p:spPr>
          <a:xfrm rot="10800000">
            <a:off x="7474873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同侧圆角矩形 35">
            <a:extLst>
              <a:ext uri="{FF2B5EF4-FFF2-40B4-BE49-F238E27FC236}">
                <a16:creationId xmlns:a16="http://schemas.microsoft.com/office/drawing/2014/main" id="{C7270861-A7CD-8648-86CD-52EF77B0B076}"/>
              </a:ext>
            </a:extLst>
          </p:cNvPr>
          <p:cNvSpPr/>
          <p:nvPr/>
        </p:nvSpPr>
        <p:spPr>
          <a:xfrm rot="10800000">
            <a:off x="7907936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同侧圆角矩形 36">
            <a:extLst>
              <a:ext uri="{FF2B5EF4-FFF2-40B4-BE49-F238E27FC236}">
                <a16:creationId xmlns:a16="http://schemas.microsoft.com/office/drawing/2014/main" id="{9BEC758C-6593-AA41-8E84-26D0BD058833}"/>
              </a:ext>
            </a:extLst>
          </p:cNvPr>
          <p:cNvSpPr/>
          <p:nvPr/>
        </p:nvSpPr>
        <p:spPr>
          <a:xfrm rot="10800000">
            <a:off x="8352052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同侧圆角矩形 37">
            <a:extLst>
              <a:ext uri="{FF2B5EF4-FFF2-40B4-BE49-F238E27FC236}">
                <a16:creationId xmlns:a16="http://schemas.microsoft.com/office/drawing/2014/main" id="{FEA07F39-6F45-4D48-9F2A-99CFD5E0AFA5}"/>
              </a:ext>
            </a:extLst>
          </p:cNvPr>
          <p:cNvSpPr/>
          <p:nvPr/>
        </p:nvSpPr>
        <p:spPr>
          <a:xfrm rot="10800000">
            <a:off x="8794745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3111-3EA5-234F-894D-1D1779B9FB8F}"/>
              </a:ext>
            </a:extLst>
          </p:cNvPr>
          <p:cNvSpPr/>
          <p:nvPr/>
        </p:nvSpPr>
        <p:spPr>
          <a:xfrm>
            <a:off x="4876262" y="93440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40" name="同侧圆角矩形 39">
            <a:extLst>
              <a:ext uri="{FF2B5EF4-FFF2-40B4-BE49-F238E27FC236}">
                <a16:creationId xmlns:a16="http://schemas.microsoft.com/office/drawing/2014/main" id="{8E6AE1DC-77AC-5345-912C-E9294A1C131A}"/>
              </a:ext>
            </a:extLst>
          </p:cNvPr>
          <p:cNvSpPr/>
          <p:nvPr/>
        </p:nvSpPr>
        <p:spPr>
          <a:xfrm rot="10800000">
            <a:off x="4820082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2A4B9D-918D-1148-AFBF-B8E5BD6A7485}"/>
              </a:ext>
            </a:extLst>
          </p:cNvPr>
          <p:cNvSpPr txBox="1"/>
          <p:nvPr/>
        </p:nvSpPr>
        <p:spPr>
          <a:xfrm>
            <a:off x="4423474" y="9488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847C41B5-B47C-5743-9854-495CB24B7AE5}"/>
              </a:ext>
            </a:extLst>
          </p:cNvPr>
          <p:cNvCxnSpPr>
            <a:cxnSpLocks/>
          </p:cNvCxnSpPr>
          <p:nvPr/>
        </p:nvCxnSpPr>
        <p:spPr>
          <a:xfrm>
            <a:off x="4820082" y="1173846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0B7B12A-2A41-9641-B42F-08909755565F}"/>
              </a:ext>
            </a:extLst>
          </p:cNvPr>
          <p:cNvSpPr/>
          <p:nvPr/>
        </p:nvSpPr>
        <p:spPr>
          <a:xfrm>
            <a:off x="8654102" y="4238914"/>
            <a:ext cx="3357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-increment]=9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0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希尔排序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2" y="1741927"/>
            <a:ext cx="8668371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ShellSort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*L) 					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i,j,k</a:t>
            </a:r>
            <a:r>
              <a:rPr lang="en-US" altLang="zh-CN" sz="1600" dirty="0"/>
              <a:t>=0;</a:t>
            </a:r>
          </a:p>
          <a:p>
            <a:r>
              <a:rPr lang="en-US" altLang="zh-CN" sz="1600" dirty="0"/>
              <a:t>	int increment=L-&gt;length;</a:t>
            </a:r>
          </a:p>
          <a:p>
            <a:r>
              <a:rPr lang="en-US" altLang="zh-CN" sz="1600" dirty="0"/>
              <a:t>	do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increment=increment/3+1;			</a:t>
            </a:r>
          </a:p>
          <a:p>
            <a:r>
              <a:rPr lang="en-US" altLang="zh-CN" sz="1600" dirty="0"/>
              <a:t>	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=increment+1;i&lt;=L-&gt;</a:t>
            </a:r>
            <a:r>
              <a:rPr lang="en-US" altLang="zh-CN" sz="1600" dirty="0" err="1"/>
              <a:t>length;i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if (L-&gt;r[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]&lt;L-&gt;r[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-increment])	</a:t>
            </a:r>
          </a:p>
          <a:p>
            <a:r>
              <a:rPr lang="en-US" altLang="zh-CN" sz="1600" dirty="0"/>
              <a:t>			{ </a:t>
            </a:r>
          </a:p>
          <a:p>
            <a:r>
              <a:rPr lang="en-US" altLang="zh-CN" sz="1600" dirty="0"/>
              <a:t>				L-&gt;r[0]=L-&gt;r[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 			</a:t>
            </a:r>
          </a:p>
          <a:p>
            <a:r>
              <a:rPr lang="en-US" altLang="zh-CN" sz="1600" dirty="0"/>
              <a:t>				for(j=</a:t>
            </a:r>
            <a:r>
              <a:rPr lang="en-US" altLang="zh-CN" sz="1600" dirty="0" err="1"/>
              <a:t>i-increment;j</a:t>
            </a:r>
            <a:r>
              <a:rPr lang="en-US" altLang="zh-CN" sz="1600" dirty="0"/>
              <a:t>&gt;0 &amp;&amp; L-&gt;r[0]&lt;L-&gt;r[j];j-=increment)</a:t>
            </a:r>
          </a:p>
          <a:p>
            <a:r>
              <a:rPr lang="en-US" altLang="zh-CN" sz="1600" dirty="0"/>
              <a:t>	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]=L-&gt;r[j]; </a:t>
            </a:r>
          </a:p>
          <a:p>
            <a:r>
              <a:rPr lang="en-US" altLang="zh-CN" sz="1600" dirty="0"/>
              <a:t>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]=L-&gt;r[0]; </a:t>
            </a:r>
          </a:p>
          <a:p>
            <a:r>
              <a:rPr lang="en-US" altLang="zh-CN" sz="1600" dirty="0"/>
              <a:t>			}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while(increment&gt;1);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2" y="3957086"/>
            <a:ext cx="10660939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Increment=4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4423474" y="47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7E52423-409D-474A-A51F-C8A62162170F}"/>
              </a:ext>
            </a:extLst>
          </p:cNvPr>
          <p:cNvSpPr/>
          <p:nvPr/>
        </p:nvSpPr>
        <p:spPr>
          <a:xfrm>
            <a:off x="5307939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4AC6866-9457-C34B-B7FE-F546150E7540}"/>
              </a:ext>
            </a:extLst>
          </p:cNvPr>
          <p:cNvSpPr/>
          <p:nvPr/>
        </p:nvSpPr>
        <p:spPr>
          <a:xfrm>
            <a:off x="5740927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829CFCC-2905-9543-833C-3B2A8F53F137}"/>
              </a:ext>
            </a:extLst>
          </p:cNvPr>
          <p:cNvSpPr/>
          <p:nvPr/>
        </p:nvSpPr>
        <p:spPr>
          <a:xfrm>
            <a:off x="6180541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EE65959-7739-2043-85E1-55DDA639A247}"/>
              </a:ext>
            </a:extLst>
          </p:cNvPr>
          <p:cNvSpPr/>
          <p:nvPr/>
        </p:nvSpPr>
        <p:spPr>
          <a:xfrm>
            <a:off x="6623708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BDE0124-7F7D-B042-856C-980B3F0A80D9}"/>
              </a:ext>
            </a:extLst>
          </p:cNvPr>
          <p:cNvSpPr/>
          <p:nvPr/>
        </p:nvSpPr>
        <p:spPr>
          <a:xfrm>
            <a:off x="7084942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C0A19B1-C5D4-7C42-8C68-5AD00AC5647D}"/>
              </a:ext>
            </a:extLst>
          </p:cNvPr>
          <p:cNvSpPr/>
          <p:nvPr/>
        </p:nvSpPr>
        <p:spPr>
          <a:xfrm>
            <a:off x="7507571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C83C9DD-402F-784D-BDCB-678279DF7FDD}"/>
              </a:ext>
            </a:extLst>
          </p:cNvPr>
          <p:cNvSpPr/>
          <p:nvPr/>
        </p:nvSpPr>
        <p:spPr>
          <a:xfrm>
            <a:off x="7955583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EE6C028-D11E-9242-B4A6-B541378C2C39}"/>
              </a:ext>
            </a:extLst>
          </p:cNvPr>
          <p:cNvSpPr/>
          <p:nvPr/>
        </p:nvSpPr>
        <p:spPr>
          <a:xfrm>
            <a:off x="8389879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D5D3068-FBDD-C746-BDBA-13CD2515421E}"/>
              </a:ext>
            </a:extLst>
          </p:cNvPr>
          <p:cNvSpPr/>
          <p:nvPr/>
        </p:nvSpPr>
        <p:spPr>
          <a:xfrm>
            <a:off x="8833540" y="122054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同侧圆角矩形 29">
            <a:extLst>
              <a:ext uri="{FF2B5EF4-FFF2-40B4-BE49-F238E27FC236}">
                <a16:creationId xmlns:a16="http://schemas.microsoft.com/office/drawing/2014/main" id="{17B6E93C-8FFF-4144-B343-4535DBA9162D}"/>
              </a:ext>
            </a:extLst>
          </p:cNvPr>
          <p:cNvSpPr/>
          <p:nvPr/>
        </p:nvSpPr>
        <p:spPr>
          <a:xfrm rot="10800000">
            <a:off x="5255716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同侧圆角矩形 30">
            <a:extLst>
              <a:ext uri="{FF2B5EF4-FFF2-40B4-BE49-F238E27FC236}">
                <a16:creationId xmlns:a16="http://schemas.microsoft.com/office/drawing/2014/main" id="{71FA7D6F-2BAC-334A-92E9-C88104403212}"/>
              </a:ext>
            </a:extLst>
          </p:cNvPr>
          <p:cNvSpPr/>
          <p:nvPr/>
        </p:nvSpPr>
        <p:spPr>
          <a:xfrm rot="10800000">
            <a:off x="5699832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同侧圆角矩形 31">
            <a:extLst>
              <a:ext uri="{FF2B5EF4-FFF2-40B4-BE49-F238E27FC236}">
                <a16:creationId xmlns:a16="http://schemas.microsoft.com/office/drawing/2014/main" id="{6CE69993-B924-EE40-B25A-B16DAA72191F}"/>
              </a:ext>
            </a:extLst>
          </p:cNvPr>
          <p:cNvSpPr/>
          <p:nvPr/>
        </p:nvSpPr>
        <p:spPr>
          <a:xfrm rot="10800000">
            <a:off x="6132895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同侧圆角矩形 32">
            <a:extLst>
              <a:ext uri="{FF2B5EF4-FFF2-40B4-BE49-F238E27FC236}">
                <a16:creationId xmlns:a16="http://schemas.microsoft.com/office/drawing/2014/main" id="{9F79B597-4DCE-684A-9A5A-9D920CDF55AA}"/>
              </a:ext>
            </a:extLst>
          </p:cNvPr>
          <p:cNvSpPr/>
          <p:nvPr/>
        </p:nvSpPr>
        <p:spPr>
          <a:xfrm rot="10800000">
            <a:off x="6577011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同侧圆角矩形 33">
            <a:extLst>
              <a:ext uri="{FF2B5EF4-FFF2-40B4-BE49-F238E27FC236}">
                <a16:creationId xmlns:a16="http://schemas.microsoft.com/office/drawing/2014/main" id="{B06F7BC0-FD6F-9B45-8B70-9987F51B15A4}"/>
              </a:ext>
            </a:extLst>
          </p:cNvPr>
          <p:cNvSpPr/>
          <p:nvPr/>
        </p:nvSpPr>
        <p:spPr>
          <a:xfrm rot="10800000">
            <a:off x="7030757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同侧圆角矩形 34">
            <a:extLst>
              <a:ext uri="{FF2B5EF4-FFF2-40B4-BE49-F238E27FC236}">
                <a16:creationId xmlns:a16="http://schemas.microsoft.com/office/drawing/2014/main" id="{4912EFD9-8FB3-4C4F-8CCC-BD10D843915D}"/>
              </a:ext>
            </a:extLst>
          </p:cNvPr>
          <p:cNvSpPr/>
          <p:nvPr/>
        </p:nvSpPr>
        <p:spPr>
          <a:xfrm rot="10800000">
            <a:off x="7474873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同侧圆角矩形 35">
            <a:extLst>
              <a:ext uri="{FF2B5EF4-FFF2-40B4-BE49-F238E27FC236}">
                <a16:creationId xmlns:a16="http://schemas.microsoft.com/office/drawing/2014/main" id="{C7270861-A7CD-8648-86CD-52EF77B0B076}"/>
              </a:ext>
            </a:extLst>
          </p:cNvPr>
          <p:cNvSpPr/>
          <p:nvPr/>
        </p:nvSpPr>
        <p:spPr>
          <a:xfrm rot="10800000">
            <a:off x="7907936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同侧圆角矩形 36">
            <a:extLst>
              <a:ext uri="{FF2B5EF4-FFF2-40B4-BE49-F238E27FC236}">
                <a16:creationId xmlns:a16="http://schemas.microsoft.com/office/drawing/2014/main" id="{9BEC758C-6593-AA41-8E84-26D0BD058833}"/>
              </a:ext>
            </a:extLst>
          </p:cNvPr>
          <p:cNvSpPr/>
          <p:nvPr/>
        </p:nvSpPr>
        <p:spPr>
          <a:xfrm rot="10800000">
            <a:off x="8352052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同侧圆角矩形 37">
            <a:extLst>
              <a:ext uri="{FF2B5EF4-FFF2-40B4-BE49-F238E27FC236}">
                <a16:creationId xmlns:a16="http://schemas.microsoft.com/office/drawing/2014/main" id="{FEA07F39-6F45-4D48-9F2A-99CFD5E0AFA5}"/>
              </a:ext>
            </a:extLst>
          </p:cNvPr>
          <p:cNvSpPr/>
          <p:nvPr/>
        </p:nvSpPr>
        <p:spPr>
          <a:xfrm rot="10800000">
            <a:off x="8794745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3111-3EA5-234F-894D-1D1779B9FB8F}"/>
              </a:ext>
            </a:extLst>
          </p:cNvPr>
          <p:cNvSpPr/>
          <p:nvPr/>
        </p:nvSpPr>
        <p:spPr>
          <a:xfrm>
            <a:off x="4876262" y="93440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40" name="同侧圆角矩形 39">
            <a:extLst>
              <a:ext uri="{FF2B5EF4-FFF2-40B4-BE49-F238E27FC236}">
                <a16:creationId xmlns:a16="http://schemas.microsoft.com/office/drawing/2014/main" id="{8E6AE1DC-77AC-5345-912C-E9294A1C131A}"/>
              </a:ext>
            </a:extLst>
          </p:cNvPr>
          <p:cNvSpPr/>
          <p:nvPr/>
        </p:nvSpPr>
        <p:spPr>
          <a:xfrm rot="10800000">
            <a:off x="4820082" y="117384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2A4B9D-918D-1148-AFBF-B8E5BD6A7485}"/>
              </a:ext>
            </a:extLst>
          </p:cNvPr>
          <p:cNvSpPr txBox="1"/>
          <p:nvPr/>
        </p:nvSpPr>
        <p:spPr>
          <a:xfrm>
            <a:off x="4423474" y="9488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847C41B5-B47C-5743-9854-495CB24B7AE5}"/>
              </a:ext>
            </a:extLst>
          </p:cNvPr>
          <p:cNvCxnSpPr>
            <a:cxnSpLocks/>
          </p:cNvCxnSpPr>
          <p:nvPr/>
        </p:nvCxnSpPr>
        <p:spPr>
          <a:xfrm>
            <a:off x="4820082" y="1173846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0B7B12A-2A41-9641-B42F-08909755565F}"/>
              </a:ext>
            </a:extLst>
          </p:cNvPr>
          <p:cNvSpPr/>
          <p:nvPr/>
        </p:nvSpPr>
        <p:spPr>
          <a:xfrm>
            <a:off x="9114210" y="4975514"/>
            <a:ext cx="239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L-&gt;r[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]=3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L-&gt;r[0]=3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5C0575D-41B5-A543-8C07-4C3B0CE3C9D7}"/>
              </a:ext>
            </a:extLst>
          </p:cNvPr>
          <p:cNvSpPr/>
          <p:nvPr/>
        </p:nvSpPr>
        <p:spPr>
          <a:xfrm>
            <a:off x="4874876" y="1231268"/>
            <a:ext cx="344170" cy="3441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4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0.00078 0.10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希尔排序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2" y="1741927"/>
            <a:ext cx="8668371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ShellSort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*L) 					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i,j,k</a:t>
            </a:r>
            <a:r>
              <a:rPr lang="en-US" altLang="zh-CN" sz="1600" dirty="0"/>
              <a:t>=0;</a:t>
            </a:r>
          </a:p>
          <a:p>
            <a:r>
              <a:rPr lang="en-US" altLang="zh-CN" sz="1600" dirty="0"/>
              <a:t>	int increment=L-&gt;length;</a:t>
            </a:r>
          </a:p>
          <a:p>
            <a:r>
              <a:rPr lang="en-US" altLang="zh-CN" sz="1600" dirty="0"/>
              <a:t>	do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increment=increment/3+1;			</a:t>
            </a:r>
          </a:p>
          <a:p>
            <a:r>
              <a:rPr lang="en-US" altLang="zh-CN" sz="1600" dirty="0"/>
              <a:t>	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=increment+1;i&lt;=L-&gt;</a:t>
            </a:r>
            <a:r>
              <a:rPr lang="en-US" altLang="zh-CN" sz="1600" dirty="0" err="1"/>
              <a:t>length;i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if (L-&gt;r[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]&lt;L-&gt;r[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-increment])	</a:t>
            </a:r>
          </a:p>
          <a:p>
            <a:r>
              <a:rPr lang="en-US" altLang="zh-CN" sz="1600" dirty="0"/>
              <a:t>			{ </a:t>
            </a:r>
          </a:p>
          <a:p>
            <a:r>
              <a:rPr lang="en-US" altLang="zh-CN" sz="1600" dirty="0"/>
              <a:t>				L-&gt;r[0]=L-&gt;r[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 			</a:t>
            </a:r>
          </a:p>
          <a:p>
            <a:r>
              <a:rPr lang="en-US" altLang="zh-CN" sz="1600" dirty="0"/>
              <a:t>				for(j=</a:t>
            </a:r>
            <a:r>
              <a:rPr lang="en-US" altLang="zh-CN" sz="1600" dirty="0" err="1"/>
              <a:t>i-increment;j</a:t>
            </a:r>
            <a:r>
              <a:rPr lang="en-US" altLang="zh-CN" sz="1600" dirty="0"/>
              <a:t>&gt;0 &amp;&amp; L-&gt;r[0]&lt;L-&gt;r[j];j-=increment)</a:t>
            </a:r>
          </a:p>
          <a:p>
            <a:r>
              <a:rPr lang="en-US" altLang="zh-CN" sz="1600" dirty="0"/>
              <a:t>	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]=L-&gt;r[j]; </a:t>
            </a:r>
          </a:p>
          <a:p>
            <a:r>
              <a:rPr lang="en-US" altLang="zh-CN" sz="1600" dirty="0"/>
              <a:t>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]=L-&gt;r[0]; </a:t>
            </a:r>
          </a:p>
          <a:p>
            <a:r>
              <a:rPr lang="en-US" altLang="zh-CN" sz="1600" dirty="0"/>
              <a:t>			}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while(increment&gt;1);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2" y="4656812"/>
            <a:ext cx="11204597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Increment=4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4423474" y="47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3111-3EA5-234F-894D-1D1779B9FB8F}"/>
              </a:ext>
            </a:extLst>
          </p:cNvPr>
          <p:cNvSpPr/>
          <p:nvPr/>
        </p:nvSpPr>
        <p:spPr>
          <a:xfrm>
            <a:off x="4876262" y="93440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2A4B9D-918D-1148-AFBF-B8E5BD6A7485}"/>
              </a:ext>
            </a:extLst>
          </p:cNvPr>
          <p:cNvSpPr txBox="1"/>
          <p:nvPr/>
        </p:nvSpPr>
        <p:spPr>
          <a:xfrm>
            <a:off x="4423474" y="9488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7B12A-2A41-9641-B42F-08909755565F}"/>
              </a:ext>
            </a:extLst>
          </p:cNvPr>
          <p:cNvSpPr/>
          <p:nvPr/>
        </p:nvSpPr>
        <p:spPr>
          <a:xfrm>
            <a:off x="9199736" y="5712442"/>
            <a:ext cx="175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L-&gt;r[5]=L-&gt;r[1]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>
                <a:solidFill>
                  <a:schemeClr val="accent1"/>
                </a:solidFill>
              </a:rPr>
              <a:t>L-&gt;r[1]=L-&gt;r[0]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CAB015A-B0ED-864D-9E57-8FD64780B0D8}"/>
              </a:ext>
            </a:extLst>
          </p:cNvPr>
          <p:cNvSpPr/>
          <p:nvPr/>
        </p:nvSpPr>
        <p:spPr>
          <a:xfrm>
            <a:off x="5312381" y="121891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40B31CE-A8A0-FB45-9D0E-0D20EE9AAC73}"/>
              </a:ext>
            </a:extLst>
          </p:cNvPr>
          <p:cNvSpPr/>
          <p:nvPr/>
        </p:nvSpPr>
        <p:spPr>
          <a:xfrm>
            <a:off x="5745369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2440D8C-E13E-884A-A2DC-DD1C07481481}"/>
              </a:ext>
            </a:extLst>
          </p:cNvPr>
          <p:cNvSpPr/>
          <p:nvPr/>
        </p:nvSpPr>
        <p:spPr>
          <a:xfrm>
            <a:off x="6184983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AC6C3F2-6A76-A747-9558-23A36107AD47}"/>
              </a:ext>
            </a:extLst>
          </p:cNvPr>
          <p:cNvSpPr/>
          <p:nvPr/>
        </p:nvSpPr>
        <p:spPr>
          <a:xfrm>
            <a:off x="6628150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56550F4-9D86-D946-BAF2-7B08FAACE0C9}"/>
              </a:ext>
            </a:extLst>
          </p:cNvPr>
          <p:cNvSpPr/>
          <p:nvPr/>
        </p:nvSpPr>
        <p:spPr>
          <a:xfrm>
            <a:off x="7512013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2D36166-269F-494A-A05E-8F4869032660}"/>
              </a:ext>
            </a:extLst>
          </p:cNvPr>
          <p:cNvSpPr/>
          <p:nvPr/>
        </p:nvSpPr>
        <p:spPr>
          <a:xfrm>
            <a:off x="7960025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3E9659F-CE63-AB41-95B3-9A1FF0D4D7C1}"/>
              </a:ext>
            </a:extLst>
          </p:cNvPr>
          <p:cNvSpPr/>
          <p:nvPr/>
        </p:nvSpPr>
        <p:spPr>
          <a:xfrm>
            <a:off x="8394321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32DE486-5E75-DB47-97A1-DB3E708B8BA1}"/>
              </a:ext>
            </a:extLst>
          </p:cNvPr>
          <p:cNvSpPr/>
          <p:nvPr/>
        </p:nvSpPr>
        <p:spPr>
          <a:xfrm>
            <a:off x="8837982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同侧圆角矩形 51">
            <a:extLst>
              <a:ext uri="{FF2B5EF4-FFF2-40B4-BE49-F238E27FC236}">
                <a16:creationId xmlns:a16="http://schemas.microsoft.com/office/drawing/2014/main" id="{E0DCF8BE-322D-084B-9FAB-BD0211A93E36}"/>
              </a:ext>
            </a:extLst>
          </p:cNvPr>
          <p:cNvSpPr/>
          <p:nvPr/>
        </p:nvSpPr>
        <p:spPr>
          <a:xfrm rot="10800000">
            <a:off x="5260158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同侧圆角矩形 52">
            <a:extLst>
              <a:ext uri="{FF2B5EF4-FFF2-40B4-BE49-F238E27FC236}">
                <a16:creationId xmlns:a16="http://schemas.microsoft.com/office/drawing/2014/main" id="{2521F860-9994-B946-B2E4-90A8EB24C970}"/>
              </a:ext>
            </a:extLst>
          </p:cNvPr>
          <p:cNvSpPr/>
          <p:nvPr/>
        </p:nvSpPr>
        <p:spPr>
          <a:xfrm rot="10800000">
            <a:off x="5704274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同侧圆角矩形 53">
            <a:extLst>
              <a:ext uri="{FF2B5EF4-FFF2-40B4-BE49-F238E27FC236}">
                <a16:creationId xmlns:a16="http://schemas.microsoft.com/office/drawing/2014/main" id="{280F233B-A5B8-E644-AE80-614622F07C07}"/>
              </a:ext>
            </a:extLst>
          </p:cNvPr>
          <p:cNvSpPr/>
          <p:nvPr/>
        </p:nvSpPr>
        <p:spPr>
          <a:xfrm rot="10800000">
            <a:off x="6137337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同侧圆角矩形 54">
            <a:extLst>
              <a:ext uri="{FF2B5EF4-FFF2-40B4-BE49-F238E27FC236}">
                <a16:creationId xmlns:a16="http://schemas.microsoft.com/office/drawing/2014/main" id="{88B3CE1E-1CE0-FB42-9004-6E09F844C38C}"/>
              </a:ext>
            </a:extLst>
          </p:cNvPr>
          <p:cNvSpPr/>
          <p:nvPr/>
        </p:nvSpPr>
        <p:spPr>
          <a:xfrm rot="10800000">
            <a:off x="6581453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同侧圆角矩形 55">
            <a:extLst>
              <a:ext uri="{FF2B5EF4-FFF2-40B4-BE49-F238E27FC236}">
                <a16:creationId xmlns:a16="http://schemas.microsoft.com/office/drawing/2014/main" id="{51A72DA6-893E-EF4F-8090-C57C67949408}"/>
              </a:ext>
            </a:extLst>
          </p:cNvPr>
          <p:cNvSpPr/>
          <p:nvPr/>
        </p:nvSpPr>
        <p:spPr>
          <a:xfrm rot="10800000">
            <a:off x="7035199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同侧圆角矩形 56">
            <a:extLst>
              <a:ext uri="{FF2B5EF4-FFF2-40B4-BE49-F238E27FC236}">
                <a16:creationId xmlns:a16="http://schemas.microsoft.com/office/drawing/2014/main" id="{9AB41154-0015-504C-844D-D1CB461428B7}"/>
              </a:ext>
            </a:extLst>
          </p:cNvPr>
          <p:cNvSpPr/>
          <p:nvPr/>
        </p:nvSpPr>
        <p:spPr>
          <a:xfrm rot="10800000">
            <a:off x="7479315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同侧圆角矩形 57">
            <a:extLst>
              <a:ext uri="{FF2B5EF4-FFF2-40B4-BE49-F238E27FC236}">
                <a16:creationId xmlns:a16="http://schemas.microsoft.com/office/drawing/2014/main" id="{C6CD29C5-4678-1C41-8F43-2A0B5DE35987}"/>
              </a:ext>
            </a:extLst>
          </p:cNvPr>
          <p:cNvSpPr/>
          <p:nvPr/>
        </p:nvSpPr>
        <p:spPr>
          <a:xfrm rot="10800000">
            <a:off x="7912378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BB77C1E4-25ED-B449-9A2B-376B023A2C84}"/>
              </a:ext>
            </a:extLst>
          </p:cNvPr>
          <p:cNvSpPr/>
          <p:nvPr/>
        </p:nvSpPr>
        <p:spPr>
          <a:xfrm rot="10800000">
            <a:off x="8356494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同侧圆角矩形 59">
            <a:extLst>
              <a:ext uri="{FF2B5EF4-FFF2-40B4-BE49-F238E27FC236}">
                <a16:creationId xmlns:a16="http://schemas.microsoft.com/office/drawing/2014/main" id="{AB93EA70-46CD-BF46-BBCF-EDFE678DCF5B}"/>
              </a:ext>
            </a:extLst>
          </p:cNvPr>
          <p:cNvSpPr/>
          <p:nvPr/>
        </p:nvSpPr>
        <p:spPr>
          <a:xfrm rot="10800000">
            <a:off x="8799187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同侧圆角矩形 60">
            <a:extLst>
              <a:ext uri="{FF2B5EF4-FFF2-40B4-BE49-F238E27FC236}">
                <a16:creationId xmlns:a16="http://schemas.microsoft.com/office/drawing/2014/main" id="{B8E24972-834F-B347-99F3-2C04387BE9A1}"/>
              </a:ext>
            </a:extLst>
          </p:cNvPr>
          <p:cNvSpPr/>
          <p:nvPr/>
        </p:nvSpPr>
        <p:spPr>
          <a:xfrm rot="10800000">
            <a:off x="4824524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FB76246-7516-5540-B28F-AD40175E08DE}"/>
              </a:ext>
            </a:extLst>
          </p:cNvPr>
          <p:cNvSpPr/>
          <p:nvPr/>
        </p:nvSpPr>
        <p:spPr>
          <a:xfrm>
            <a:off x="7080545" y="1218917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0FC837C2-40FD-244F-8D6A-A6444483A700}"/>
              </a:ext>
            </a:extLst>
          </p:cNvPr>
          <p:cNvCxnSpPr>
            <a:cxnSpLocks/>
          </p:cNvCxnSpPr>
          <p:nvPr/>
        </p:nvCxnSpPr>
        <p:spPr>
          <a:xfrm>
            <a:off x="4820082" y="1173846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9D55D4CA-DAF7-D842-B61D-3D75B6163B75}"/>
              </a:ext>
            </a:extLst>
          </p:cNvPr>
          <p:cNvSpPr/>
          <p:nvPr/>
        </p:nvSpPr>
        <p:spPr>
          <a:xfrm>
            <a:off x="4887548" y="1229765"/>
            <a:ext cx="344170" cy="3441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0.0026 0.111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希尔排序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2" y="1741927"/>
            <a:ext cx="8668371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ShellSort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*L) 					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i,j,k</a:t>
            </a:r>
            <a:r>
              <a:rPr lang="en-US" altLang="zh-CN" sz="1600" dirty="0"/>
              <a:t>=0;</a:t>
            </a:r>
          </a:p>
          <a:p>
            <a:r>
              <a:rPr lang="en-US" altLang="zh-CN" sz="1600" dirty="0"/>
              <a:t>	int increment=L-&gt;length;</a:t>
            </a:r>
          </a:p>
          <a:p>
            <a:r>
              <a:rPr lang="en-US" altLang="zh-CN" sz="1600" dirty="0"/>
              <a:t>	do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increment=increment/3+1;			</a:t>
            </a:r>
          </a:p>
          <a:p>
            <a:r>
              <a:rPr lang="en-US" altLang="zh-CN" sz="1600" dirty="0"/>
              <a:t>	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=increment+1;i&lt;=L-&gt;</a:t>
            </a:r>
            <a:r>
              <a:rPr lang="en-US" altLang="zh-CN" sz="1600" dirty="0" err="1"/>
              <a:t>length;i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if (L-&gt;r[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]&lt;L-&gt;r[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-increment])	</a:t>
            </a:r>
          </a:p>
          <a:p>
            <a:r>
              <a:rPr lang="en-US" altLang="zh-CN" sz="1600" dirty="0"/>
              <a:t>			{ </a:t>
            </a:r>
          </a:p>
          <a:p>
            <a:r>
              <a:rPr lang="en-US" altLang="zh-CN" sz="1600" dirty="0"/>
              <a:t>				L-&gt;r[0]=L-&gt;r[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 			</a:t>
            </a:r>
          </a:p>
          <a:p>
            <a:r>
              <a:rPr lang="en-US" altLang="zh-CN" sz="1600" dirty="0"/>
              <a:t>				for(j=</a:t>
            </a:r>
            <a:r>
              <a:rPr lang="en-US" altLang="zh-CN" sz="1600" dirty="0" err="1"/>
              <a:t>i-increment;j</a:t>
            </a:r>
            <a:r>
              <a:rPr lang="en-US" altLang="zh-CN" sz="1600" dirty="0"/>
              <a:t>&gt;0 &amp;&amp; L-&gt;r[0]&lt;L-&gt;r[j];j-=increment)</a:t>
            </a:r>
          </a:p>
          <a:p>
            <a:r>
              <a:rPr lang="en-US" altLang="zh-CN" sz="1600" dirty="0"/>
              <a:t>	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]=L-&gt;r[j]; </a:t>
            </a:r>
          </a:p>
          <a:p>
            <a:r>
              <a:rPr lang="en-US" altLang="zh-CN" sz="1600" dirty="0"/>
              <a:t>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]=L-&gt;r[0]; </a:t>
            </a:r>
          </a:p>
          <a:p>
            <a:r>
              <a:rPr lang="en-US" altLang="zh-CN" sz="1600" dirty="0"/>
              <a:t>			}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while(increment&gt;1);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2" y="3481795"/>
            <a:ext cx="10611697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Increment=4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4423474" y="47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3111-3EA5-234F-894D-1D1779B9FB8F}"/>
              </a:ext>
            </a:extLst>
          </p:cNvPr>
          <p:cNvSpPr/>
          <p:nvPr/>
        </p:nvSpPr>
        <p:spPr>
          <a:xfrm>
            <a:off x="4876262" y="93440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2A4B9D-918D-1148-AFBF-B8E5BD6A7485}"/>
              </a:ext>
            </a:extLst>
          </p:cNvPr>
          <p:cNvSpPr txBox="1"/>
          <p:nvPr/>
        </p:nvSpPr>
        <p:spPr>
          <a:xfrm>
            <a:off x="4423474" y="9488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7B12A-2A41-9641-B42F-08909755565F}"/>
              </a:ext>
            </a:extLst>
          </p:cNvPr>
          <p:cNvSpPr/>
          <p:nvPr/>
        </p:nvSpPr>
        <p:spPr>
          <a:xfrm>
            <a:off x="9182152" y="4237329"/>
            <a:ext cx="175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L-&gt;r[6]=7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>
                <a:solidFill>
                  <a:schemeClr val="accent1"/>
                </a:solidFill>
              </a:rPr>
              <a:t>L-&gt;r[2]=1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CAB015A-B0ED-864D-9E57-8FD64780B0D8}"/>
              </a:ext>
            </a:extLst>
          </p:cNvPr>
          <p:cNvSpPr/>
          <p:nvPr/>
        </p:nvSpPr>
        <p:spPr>
          <a:xfrm>
            <a:off x="5312381" y="121891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40B31CE-A8A0-FB45-9D0E-0D20EE9AAC73}"/>
              </a:ext>
            </a:extLst>
          </p:cNvPr>
          <p:cNvSpPr/>
          <p:nvPr/>
        </p:nvSpPr>
        <p:spPr>
          <a:xfrm>
            <a:off x="5745369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2440D8C-E13E-884A-A2DC-DD1C07481481}"/>
              </a:ext>
            </a:extLst>
          </p:cNvPr>
          <p:cNvSpPr/>
          <p:nvPr/>
        </p:nvSpPr>
        <p:spPr>
          <a:xfrm>
            <a:off x="6184983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AC6C3F2-6A76-A747-9558-23A36107AD47}"/>
              </a:ext>
            </a:extLst>
          </p:cNvPr>
          <p:cNvSpPr/>
          <p:nvPr/>
        </p:nvSpPr>
        <p:spPr>
          <a:xfrm>
            <a:off x="6628150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56550F4-9D86-D946-BAF2-7B08FAACE0C9}"/>
              </a:ext>
            </a:extLst>
          </p:cNvPr>
          <p:cNvSpPr/>
          <p:nvPr/>
        </p:nvSpPr>
        <p:spPr>
          <a:xfrm>
            <a:off x="7512013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2D36166-269F-494A-A05E-8F4869032660}"/>
              </a:ext>
            </a:extLst>
          </p:cNvPr>
          <p:cNvSpPr/>
          <p:nvPr/>
        </p:nvSpPr>
        <p:spPr>
          <a:xfrm>
            <a:off x="7960025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3E9659F-CE63-AB41-95B3-9A1FF0D4D7C1}"/>
              </a:ext>
            </a:extLst>
          </p:cNvPr>
          <p:cNvSpPr/>
          <p:nvPr/>
        </p:nvSpPr>
        <p:spPr>
          <a:xfrm>
            <a:off x="8394321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32DE486-5E75-DB47-97A1-DB3E708B8BA1}"/>
              </a:ext>
            </a:extLst>
          </p:cNvPr>
          <p:cNvSpPr/>
          <p:nvPr/>
        </p:nvSpPr>
        <p:spPr>
          <a:xfrm>
            <a:off x="8837982" y="12189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同侧圆角矩形 51">
            <a:extLst>
              <a:ext uri="{FF2B5EF4-FFF2-40B4-BE49-F238E27FC236}">
                <a16:creationId xmlns:a16="http://schemas.microsoft.com/office/drawing/2014/main" id="{E0DCF8BE-322D-084B-9FAB-BD0211A93E36}"/>
              </a:ext>
            </a:extLst>
          </p:cNvPr>
          <p:cNvSpPr/>
          <p:nvPr/>
        </p:nvSpPr>
        <p:spPr>
          <a:xfrm rot="10800000">
            <a:off x="5260158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同侧圆角矩形 52">
            <a:extLst>
              <a:ext uri="{FF2B5EF4-FFF2-40B4-BE49-F238E27FC236}">
                <a16:creationId xmlns:a16="http://schemas.microsoft.com/office/drawing/2014/main" id="{2521F860-9994-B946-B2E4-90A8EB24C970}"/>
              </a:ext>
            </a:extLst>
          </p:cNvPr>
          <p:cNvSpPr/>
          <p:nvPr/>
        </p:nvSpPr>
        <p:spPr>
          <a:xfrm rot="10800000">
            <a:off x="5704274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同侧圆角矩形 53">
            <a:extLst>
              <a:ext uri="{FF2B5EF4-FFF2-40B4-BE49-F238E27FC236}">
                <a16:creationId xmlns:a16="http://schemas.microsoft.com/office/drawing/2014/main" id="{280F233B-A5B8-E644-AE80-614622F07C07}"/>
              </a:ext>
            </a:extLst>
          </p:cNvPr>
          <p:cNvSpPr/>
          <p:nvPr/>
        </p:nvSpPr>
        <p:spPr>
          <a:xfrm rot="10800000">
            <a:off x="6137337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同侧圆角矩形 54">
            <a:extLst>
              <a:ext uri="{FF2B5EF4-FFF2-40B4-BE49-F238E27FC236}">
                <a16:creationId xmlns:a16="http://schemas.microsoft.com/office/drawing/2014/main" id="{88B3CE1E-1CE0-FB42-9004-6E09F844C38C}"/>
              </a:ext>
            </a:extLst>
          </p:cNvPr>
          <p:cNvSpPr/>
          <p:nvPr/>
        </p:nvSpPr>
        <p:spPr>
          <a:xfrm rot="10800000">
            <a:off x="6581453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同侧圆角矩形 55">
            <a:extLst>
              <a:ext uri="{FF2B5EF4-FFF2-40B4-BE49-F238E27FC236}">
                <a16:creationId xmlns:a16="http://schemas.microsoft.com/office/drawing/2014/main" id="{51A72DA6-893E-EF4F-8090-C57C67949408}"/>
              </a:ext>
            </a:extLst>
          </p:cNvPr>
          <p:cNvSpPr/>
          <p:nvPr/>
        </p:nvSpPr>
        <p:spPr>
          <a:xfrm rot="10800000">
            <a:off x="7035199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同侧圆角矩形 56">
            <a:extLst>
              <a:ext uri="{FF2B5EF4-FFF2-40B4-BE49-F238E27FC236}">
                <a16:creationId xmlns:a16="http://schemas.microsoft.com/office/drawing/2014/main" id="{9AB41154-0015-504C-844D-D1CB461428B7}"/>
              </a:ext>
            </a:extLst>
          </p:cNvPr>
          <p:cNvSpPr/>
          <p:nvPr/>
        </p:nvSpPr>
        <p:spPr>
          <a:xfrm rot="10800000">
            <a:off x="7479315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同侧圆角矩形 57">
            <a:extLst>
              <a:ext uri="{FF2B5EF4-FFF2-40B4-BE49-F238E27FC236}">
                <a16:creationId xmlns:a16="http://schemas.microsoft.com/office/drawing/2014/main" id="{C6CD29C5-4678-1C41-8F43-2A0B5DE35987}"/>
              </a:ext>
            </a:extLst>
          </p:cNvPr>
          <p:cNvSpPr/>
          <p:nvPr/>
        </p:nvSpPr>
        <p:spPr>
          <a:xfrm rot="10800000">
            <a:off x="7912378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同侧圆角矩形 58">
            <a:extLst>
              <a:ext uri="{FF2B5EF4-FFF2-40B4-BE49-F238E27FC236}">
                <a16:creationId xmlns:a16="http://schemas.microsoft.com/office/drawing/2014/main" id="{BB77C1E4-25ED-B449-9A2B-376B023A2C84}"/>
              </a:ext>
            </a:extLst>
          </p:cNvPr>
          <p:cNvSpPr/>
          <p:nvPr/>
        </p:nvSpPr>
        <p:spPr>
          <a:xfrm rot="10800000">
            <a:off x="8356494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同侧圆角矩形 59">
            <a:extLst>
              <a:ext uri="{FF2B5EF4-FFF2-40B4-BE49-F238E27FC236}">
                <a16:creationId xmlns:a16="http://schemas.microsoft.com/office/drawing/2014/main" id="{AB93EA70-46CD-BF46-BBCF-EDFE678DCF5B}"/>
              </a:ext>
            </a:extLst>
          </p:cNvPr>
          <p:cNvSpPr/>
          <p:nvPr/>
        </p:nvSpPr>
        <p:spPr>
          <a:xfrm rot="10800000">
            <a:off x="8799187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同侧圆角矩形 60">
            <a:extLst>
              <a:ext uri="{FF2B5EF4-FFF2-40B4-BE49-F238E27FC236}">
                <a16:creationId xmlns:a16="http://schemas.microsoft.com/office/drawing/2014/main" id="{B8E24972-834F-B347-99F3-2C04387BE9A1}"/>
              </a:ext>
            </a:extLst>
          </p:cNvPr>
          <p:cNvSpPr/>
          <p:nvPr/>
        </p:nvSpPr>
        <p:spPr>
          <a:xfrm rot="10800000">
            <a:off x="4824524" y="117222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FB76246-7516-5540-B28F-AD40175E08DE}"/>
              </a:ext>
            </a:extLst>
          </p:cNvPr>
          <p:cNvSpPr/>
          <p:nvPr/>
        </p:nvSpPr>
        <p:spPr>
          <a:xfrm>
            <a:off x="7080545" y="1218917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0FC837C2-40FD-244F-8D6A-A6444483A700}"/>
              </a:ext>
            </a:extLst>
          </p:cNvPr>
          <p:cNvCxnSpPr>
            <a:cxnSpLocks/>
          </p:cNvCxnSpPr>
          <p:nvPr/>
        </p:nvCxnSpPr>
        <p:spPr>
          <a:xfrm>
            <a:off x="4820082" y="1173846"/>
            <a:ext cx="492505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9D55D4CA-DAF7-D842-B61D-3D75B6163B75}"/>
              </a:ext>
            </a:extLst>
          </p:cNvPr>
          <p:cNvSpPr/>
          <p:nvPr/>
        </p:nvSpPr>
        <p:spPr>
          <a:xfrm>
            <a:off x="4887548" y="1229765"/>
            <a:ext cx="344170" cy="3441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-0.00039 0.0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希尔排序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2" y="1741927"/>
            <a:ext cx="8668371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ShellSort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*L) 					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i,j,k</a:t>
            </a:r>
            <a:r>
              <a:rPr lang="en-US" altLang="zh-CN" sz="1600" dirty="0"/>
              <a:t>=0;</a:t>
            </a:r>
          </a:p>
          <a:p>
            <a:r>
              <a:rPr lang="en-US" altLang="zh-CN" sz="1600" dirty="0"/>
              <a:t>	int increment=L-&gt;length;</a:t>
            </a:r>
          </a:p>
          <a:p>
            <a:r>
              <a:rPr lang="en-US" altLang="zh-CN" sz="1600" dirty="0"/>
              <a:t>	do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increment=increment/3+1;			</a:t>
            </a:r>
          </a:p>
          <a:p>
            <a:r>
              <a:rPr lang="en-US" altLang="zh-CN" sz="1600" dirty="0"/>
              <a:t>	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=increment+1;i&lt;=L-&gt;</a:t>
            </a:r>
            <a:r>
              <a:rPr lang="en-US" altLang="zh-CN" sz="1600" dirty="0" err="1"/>
              <a:t>length;i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if (L-&gt;r[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]&lt;L-&gt;r[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-increment])	</a:t>
            </a:r>
          </a:p>
          <a:p>
            <a:r>
              <a:rPr lang="en-US" altLang="zh-CN" sz="1600" dirty="0"/>
              <a:t>			{ </a:t>
            </a:r>
          </a:p>
          <a:p>
            <a:r>
              <a:rPr lang="en-US" altLang="zh-CN" sz="1600" dirty="0"/>
              <a:t>				L-&gt;r[0]=L-&gt;r[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 			</a:t>
            </a:r>
          </a:p>
          <a:p>
            <a:r>
              <a:rPr lang="en-US" altLang="zh-CN" sz="1600" dirty="0"/>
              <a:t>				for(j=</a:t>
            </a:r>
            <a:r>
              <a:rPr lang="en-US" altLang="zh-CN" sz="1600" dirty="0" err="1"/>
              <a:t>i-increment;j</a:t>
            </a:r>
            <a:r>
              <a:rPr lang="en-US" altLang="zh-CN" sz="1600" dirty="0"/>
              <a:t>&gt;0 &amp;&amp; L-&gt;r[0]&lt;L-&gt;r[j];j-=increment)</a:t>
            </a:r>
          </a:p>
          <a:p>
            <a:r>
              <a:rPr lang="en-US" altLang="zh-CN" sz="1600" dirty="0"/>
              <a:t>	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]=L-&gt;r[j]; </a:t>
            </a:r>
          </a:p>
          <a:p>
            <a:r>
              <a:rPr lang="en-US" altLang="zh-CN" sz="1600" dirty="0"/>
              <a:t>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]=L-&gt;r[0]; </a:t>
            </a:r>
          </a:p>
          <a:p>
            <a:r>
              <a:rPr lang="en-US" altLang="zh-CN" sz="1600" dirty="0"/>
              <a:t>			}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while(increment&gt;1);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74905" y="3494628"/>
            <a:ext cx="10611697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Increment=4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4423474" y="47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3111-3EA5-234F-894D-1D1779B9FB8F}"/>
              </a:ext>
            </a:extLst>
          </p:cNvPr>
          <p:cNvSpPr/>
          <p:nvPr/>
        </p:nvSpPr>
        <p:spPr>
          <a:xfrm>
            <a:off x="4876262" y="93440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2A4B9D-918D-1148-AFBF-B8E5BD6A7485}"/>
              </a:ext>
            </a:extLst>
          </p:cNvPr>
          <p:cNvSpPr txBox="1"/>
          <p:nvPr/>
        </p:nvSpPr>
        <p:spPr>
          <a:xfrm>
            <a:off x="4423474" y="9488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7B12A-2A41-9641-B42F-08909755565F}"/>
              </a:ext>
            </a:extLst>
          </p:cNvPr>
          <p:cNvSpPr/>
          <p:nvPr/>
        </p:nvSpPr>
        <p:spPr>
          <a:xfrm>
            <a:off x="9182152" y="5695189"/>
            <a:ext cx="175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L-&gt;r[7]=4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>
                <a:solidFill>
                  <a:schemeClr val="accent1"/>
                </a:solidFill>
              </a:rPr>
              <a:t>L-&gt;r[3]=5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BA247B3-BF9C-D445-BD52-94E4F1071833}"/>
              </a:ext>
            </a:extLst>
          </p:cNvPr>
          <p:cNvSpPr/>
          <p:nvPr/>
        </p:nvSpPr>
        <p:spPr>
          <a:xfrm>
            <a:off x="5312381" y="122279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6A5C3545-F4AA-C74F-9A41-FA015CA44527}"/>
              </a:ext>
            </a:extLst>
          </p:cNvPr>
          <p:cNvSpPr/>
          <p:nvPr/>
        </p:nvSpPr>
        <p:spPr>
          <a:xfrm>
            <a:off x="5745369" y="122279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95071CE-5951-3F49-96A2-2C94F8AB3045}"/>
              </a:ext>
            </a:extLst>
          </p:cNvPr>
          <p:cNvSpPr/>
          <p:nvPr/>
        </p:nvSpPr>
        <p:spPr>
          <a:xfrm>
            <a:off x="6184983" y="122279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C73CAE7-5010-3F4E-91C0-7514E7C232BB}"/>
              </a:ext>
            </a:extLst>
          </p:cNvPr>
          <p:cNvSpPr/>
          <p:nvPr/>
        </p:nvSpPr>
        <p:spPr>
          <a:xfrm>
            <a:off x="6628150" y="122279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54409674-80B2-C747-9949-CAA6183D9AA0}"/>
              </a:ext>
            </a:extLst>
          </p:cNvPr>
          <p:cNvSpPr/>
          <p:nvPr/>
        </p:nvSpPr>
        <p:spPr>
          <a:xfrm>
            <a:off x="7512013" y="1222797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DF8F054-F42D-BE43-8825-B626925AF6F1}"/>
              </a:ext>
            </a:extLst>
          </p:cNvPr>
          <p:cNvSpPr/>
          <p:nvPr/>
        </p:nvSpPr>
        <p:spPr>
          <a:xfrm>
            <a:off x="7960025" y="122279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2581096-D3EB-AB47-BA70-8B275F8F2459}"/>
              </a:ext>
            </a:extLst>
          </p:cNvPr>
          <p:cNvSpPr/>
          <p:nvPr/>
        </p:nvSpPr>
        <p:spPr>
          <a:xfrm>
            <a:off x="8394321" y="122279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9AD656F7-E882-C848-8B6A-5A5CF2FF7A75}"/>
              </a:ext>
            </a:extLst>
          </p:cNvPr>
          <p:cNvSpPr/>
          <p:nvPr/>
        </p:nvSpPr>
        <p:spPr>
          <a:xfrm>
            <a:off x="8837982" y="122279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同侧圆角矩形 81">
            <a:extLst>
              <a:ext uri="{FF2B5EF4-FFF2-40B4-BE49-F238E27FC236}">
                <a16:creationId xmlns:a16="http://schemas.microsoft.com/office/drawing/2014/main" id="{4B818E0B-2728-EB4E-8BF5-5C61FE54C013}"/>
              </a:ext>
            </a:extLst>
          </p:cNvPr>
          <p:cNvSpPr/>
          <p:nvPr/>
        </p:nvSpPr>
        <p:spPr>
          <a:xfrm rot="10800000">
            <a:off x="5260158" y="11761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同侧圆角矩形 82">
            <a:extLst>
              <a:ext uri="{FF2B5EF4-FFF2-40B4-BE49-F238E27FC236}">
                <a16:creationId xmlns:a16="http://schemas.microsoft.com/office/drawing/2014/main" id="{5CADC363-4FC2-604C-B78A-DB2FDE3C71BE}"/>
              </a:ext>
            </a:extLst>
          </p:cNvPr>
          <p:cNvSpPr/>
          <p:nvPr/>
        </p:nvSpPr>
        <p:spPr>
          <a:xfrm rot="10800000">
            <a:off x="5704274" y="11761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同侧圆角矩形 83">
            <a:extLst>
              <a:ext uri="{FF2B5EF4-FFF2-40B4-BE49-F238E27FC236}">
                <a16:creationId xmlns:a16="http://schemas.microsoft.com/office/drawing/2014/main" id="{765A2246-73EB-9946-9E09-A222121BFF78}"/>
              </a:ext>
            </a:extLst>
          </p:cNvPr>
          <p:cNvSpPr/>
          <p:nvPr/>
        </p:nvSpPr>
        <p:spPr>
          <a:xfrm rot="10800000">
            <a:off x="6137337" y="11761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同侧圆角矩形 84">
            <a:extLst>
              <a:ext uri="{FF2B5EF4-FFF2-40B4-BE49-F238E27FC236}">
                <a16:creationId xmlns:a16="http://schemas.microsoft.com/office/drawing/2014/main" id="{C365C146-5F8A-CA44-8600-110046E73029}"/>
              </a:ext>
            </a:extLst>
          </p:cNvPr>
          <p:cNvSpPr/>
          <p:nvPr/>
        </p:nvSpPr>
        <p:spPr>
          <a:xfrm rot="10800000">
            <a:off x="6581453" y="11761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同侧圆角矩形 85">
            <a:extLst>
              <a:ext uri="{FF2B5EF4-FFF2-40B4-BE49-F238E27FC236}">
                <a16:creationId xmlns:a16="http://schemas.microsoft.com/office/drawing/2014/main" id="{82DD4E5F-0EDD-5543-8FE6-2E2B13C6A817}"/>
              </a:ext>
            </a:extLst>
          </p:cNvPr>
          <p:cNvSpPr/>
          <p:nvPr/>
        </p:nvSpPr>
        <p:spPr>
          <a:xfrm rot="10800000">
            <a:off x="7035199" y="11761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同侧圆角矩形 86">
            <a:extLst>
              <a:ext uri="{FF2B5EF4-FFF2-40B4-BE49-F238E27FC236}">
                <a16:creationId xmlns:a16="http://schemas.microsoft.com/office/drawing/2014/main" id="{6BE15B70-4DD4-1B43-989D-A4AB85F1178B}"/>
              </a:ext>
            </a:extLst>
          </p:cNvPr>
          <p:cNvSpPr/>
          <p:nvPr/>
        </p:nvSpPr>
        <p:spPr>
          <a:xfrm rot="10800000">
            <a:off x="7479315" y="11761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同侧圆角矩形 87">
            <a:extLst>
              <a:ext uri="{FF2B5EF4-FFF2-40B4-BE49-F238E27FC236}">
                <a16:creationId xmlns:a16="http://schemas.microsoft.com/office/drawing/2014/main" id="{5D683DCE-3090-DF42-AE5E-A5AA5D414F02}"/>
              </a:ext>
            </a:extLst>
          </p:cNvPr>
          <p:cNvSpPr/>
          <p:nvPr/>
        </p:nvSpPr>
        <p:spPr>
          <a:xfrm rot="10800000">
            <a:off x="7912378" y="11761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同侧圆角矩形 88">
            <a:extLst>
              <a:ext uri="{FF2B5EF4-FFF2-40B4-BE49-F238E27FC236}">
                <a16:creationId xmlns:a16="http://schemas.microsoft.com/office/drawing/2014/main" id="{C36490DD-79A9-2145-9F60-7456BE61A0CE}"/>
              </a:ext>
            </a:extLst>
          </p:cNvPr>
          <p:cNvSpPr/>
          <p:nvPr/>
        </p:nvSpPr>
        <p:spPr>
          <a:xfrm rot="10800000">
            <a:off x="8356494" y="11761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同侧圆角矩形 89">
            <a:extLst>
              <a:ext uri="{FF2B5EF4-FFF2-40B4-BE49-F238E27FC236}">
                <a16:creationId xmlns:a16="http://schemas.microsoft.com/office/drawing/2014/main" id="{A8CC401D-8861-5B42-A5E4-F7631EE221BF}"/>
              </a:ext>
            </a:extLst>
          </p:cNvPr>
          <p:cNvSpPr/>
          <p:nvPr/>
        </p:nvSpPr>
        <p:spPr>
          <a:xfrm rot="10800000">
            <a:off x="8799187" y="11761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同侧圆角矩形 90">
            <a:extLst>
              <a:ext uri="{FF2B5EF4-FFF2-40B4-BE49-F238E27FC236}">
                <a16:creationId xmlns:a16="http://schemas.microsoft.com/office/drawing/2014/main" id="{C82BEB7D-A9AC-1646-B283-A1A57B3A46CE}"/>
              </a:ext>
            </a:extLst>
          </p:cNvPr>
          <p:cNvSpPr/>
          <p:nvPr/>
        </p:nvSpPr>
        <p:spPr>
          <a:xfrm rot="10800000">
            <a:off x="4824524" y="117610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B1332B2-5694-5D49-A13F-90CFE23FA3F5}"/>
              </a:ext>
            </a:extLst>
          </p:cNvPr>
          <p:cNvSpPr/>
          <p:nvPr/>
        </p:nvSpPr>
        <p:spPr>
          <a:xfrm>
            <a:off x="7080545" y="1222797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5BC95147-0316-CD4F-A608-0033706A42B5}"/>
              </a:ext>
            </a:extLst>
          </p:cNvPr>
          <p:cNvSpPr/>
          <p:nvPr/>
        </p:nvSpPr>
        <p:spPr>
          <a:xfrm>
            <a:off x="4876640" y="1242313"/>
            <a:ext cx="344170" cy="3441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0.0013 0.2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希尔排序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2" y="1741927"/>
            <a:ext cx="8668371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ShellSort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*L) 					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i,j,k</a:t>
            </a:r>
            <a:r>
              <a:rPr lang="en-US" altLang="zh-CN" sz="1600" dirty="0"/>
              <a:t>=0;</a:t>
            </a:r>
          </a:p>
          <a:p>
            <a:r>
              <a:rPr lang="en-US" altLang="zh-CN" sz="1600" dirty="0"/>
              <a:t>	int increment=L-&gt;length;</a:t>
            </a:r>
          </a:p>
          <a:p>
            <a:r>
              <a:rPr lang="en-US" altLang="zh-CN" sz="1600" dirty="0"/>
              <a:t>	do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increment=increment/3+1;			</a:t>
            </a:r>
          </a:p>
          <a:p>
            <a:r>
              <a:rPr lang="en-US" altLang="zh-CN" sz="1600" dirty="0"/>
              <a:t>	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=increment+1;i&lt;=L-&gt;</a:t>
            </a:r>
            <a:r>
              <a:rPr lang="en-US" altLang="zh-CN" sz="1600" dirty="0" err="1"/>
              <a:t>length;i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if (L-&gt;r[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]&lt;L-&gt;r[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-increment])	</a:t>
            </a:r>
          </a:p>
          <a:p>
            <a:r>
              <a:rPr lang="en-US" altLang="zh-CN" sz="1600" dirty="0"/>
              <a:t>			{ </a:t>
            </a:r>
          </a:p>
          <a:p>
            <a:r>
              <a:rPr lang="en-US" altLang="zh-CN" sz="1600" dirty="0"/>
              <a:t>				L-&gt;r[0]=L-&gt;r[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 			</a:t>
            </a:r>
          </a:p>
          <a:p>
            <a:r>
              <a:rPr lang="en-US" altLang="zh-CN" sz="1600" dirty="0"/>
              <a:t>				for(j=</a:t>
            </a:r>
            <a:r>
              <a:rPr lang="en-US" altLang="zh-CN" sz="1600" dirty="0" err="1"/>
              <a:t>i-increment;j</a:t>
            </a:r>
            <a:r>
              <a:rPr lang="en-US" altLang="zh-CN" sz="1600" dirty="0"/>
              <a:t>&gt;0 &amp;&amp; L-&gt;r[0]&lt;L-&gt;r[j];j-=increment)</a:t>
            </a:r>
          </a:p>
          <a:p>
            <a:r>
              <a:rPr lang="en-US" altLang="zh-CN" sz="1600" dirty="0"/>
              <a:t>	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]=L-&gt;r[j]; </a:t>
            </a:r>
          </a:p>
          <a:p>
            <a:r>
              <a:rPr lang="en-US" altLang="zh-CN" sz="1600" dirty="0"/>
              <a:t>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]=L-&gt;r[0]; </a:t>
            </a:r>
          </a:p>
          <a:p>
            <a:r>
              <a:rPr lang="en-US" altLang="zh-CN" sz="1600" dirty="0"/>
              <a:t>			}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while(increment&gt;1);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2" y="3485703"/>
            <a:ext cx="10611697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Increment=4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=8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4423474" y="47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3111-3EA5-234F-894D-1D1779B9FB8F}"/>
              </a:ext>
            </a:extLst>
          </p:cNvPr>
          <p:cNvSpPr/>
          <p:nvPr/>
        </p:nvSpPr>
        <p:spPr>
          <a:xfrm>
            <a:off x="4876262" y="93440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2A4B9D-918D-1148-AFBF-B8E5BD6A7485}"/>
              </a:ext>
            </a:extLst>
          </p:cNvPr>
          <p:cNvSpPr txBox="1"/>
          <p:nvPr/>
        </p:nvSpPr>
        <p:spPr>
          <a:xfrm>
            <a:off x="4423474" y="9488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7B12A-2A41-9641-B42F-08909755565F}"/>
              </a:ext>
            </a:extLst>
          </p:cNvPr>
          <p:cNvSpPr/>
          <p:nvPr/>
        </p:nvSpPr>
        <p:spPr>
          <a:xfrm>
            <a:off x="9182152" y="5695189"/>
            <a:ext cx="1753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L-&gt;r[8]=8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>
                <a:solidFill>
                  <a:schemeClr val="accent1"/>
                </a:solidFill>
              </a:rPr>
              <a:t>L-&gt;r[4]=6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C0074B2-61FE-9F44-94D6-37121C3D5EF4}"/>
              </a:ext>
            </a:extLst>
          </p:cNvPr>
          <p:cNvSpPr/>
          <p:nvPr/>
        </p:nvSpPr>
        <p:spPr>
          <a:xfrm>
            <a:off x="5317425" y="120494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747A64A-8F31-0648-A557-07BA267E0638}"/>
              </a:ext>
            </a:extLst>
          </p:cNvPr>
          <p:cNvSpPr/>
          <p:nvPr/>
        </p:nvSpPr>
        <p:spPr>
          <a:xfrm>
            <a:off x="5750413" y="120494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BC08C03-B74F-9F41-AC01-E096D8C75F21}"/>
              </a:ext>
            </a:extLst>
          </p:cNvPr>
          <p:cNvSpPr/>
          <p:nvPr/>
        </p:nvSpPr>
        <p:spPr>
          <a:xfrm>
            <a:off x="6190027" y="120494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1A75CE1-01F7-5047-A92A-E2B0067D9B3E}"/>
              </a:ext>
            </a:extLst>
          </p:cNvPr>
          <p:cNvSpPr/>
          <p:nvPr/>
        </p:nvSpPr>
        <p:spPr>
          <a:xfrm>
            <a:off x="6633194" y="120494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C158997-92E6-6B43-B1B2-E0B9DF54CCE5}"/>
              </a:ext>
            </a:extLst>
          </p:cNvPr>
          <p:cNvSpPr/>
          <p:nvPr/>
        </p:nvSpPr>
        <p:spPr>
          <a:xfrm>
            <a:off x="7517057" y="1204948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C227B85-A8FB-DC4B-B47E-A7996CAF6D50}"/>
              </a:ext>
            </a:extLst>
          </p:cNvPr>
          <p:cNvSpPr/>
          <p:nvPr/>
        </p:nvSpPr>
        <p:spPr>
          <a:xfrm>
            <a:off x="7965069" y="120494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35BD08-0D68-5A4F-8D9D-8A134C480C88}"/>
              </a:ext>
            </a:extLst>
          </p:cNvPr>
          <p:cNvSpPr/>
          <p:nvPr/>
        </p:nvSpPr>
        <p:spPr>
          <a:xfrm>
            <a:off x="8399365" y="1204948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898928F-7148-7643-9054-1C62ED860614}"/>
              </a:ext>
            </a:extLst>
          </p:cNvPr>
          <p:cNvSpPr/>
          <p:nvPr/>
        </p:nvSpPr>
        <p:spPr>
          <a:xfrm>
            <a:off x="8843026" y="120494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同侧圆角矩形 37">
            <a:extLst>
              <a:ext uri="{FF2B5EF4-FFF2-40B4-BE49-F238E27FC236}">
                <a16:creationId xmlns:a16="http://schemas.microsoft.com/office/drawing/2014/main" id="{A206AB98-01EB-AD43-AECA-669A4009A4F7}"/>
              </a:ext>
            </a:extLst>
          </p:cNvPr>
          <p:cNvSpPr/>
          <p:nvPr/>
        </p:nvSpPr>
        <p:spPr>
          <a:xfrm rot="10800000">
            <a:off x="5265202" y="115825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同侧圆角矩形 39">
            <a:extLst>
              <a:ext uri="{FF2B5EF4-FFF2-40B4-BE49-F238E27FC236}">
                <a16:creationId xmlns:a16="http://schemas.microsoft.com/office/drawing/2014/main" id="{DFCAD181-8CE0-3C4A-BD43-23128C55F1FB}"/>
              </a:ext>
            </a:extLst>
          </p:cNvPr>
          <p:cNvSpPr/>
          <p:nvPr/>
        </p:nvSpPr>
        <p:spPr>
          <a:xfrm rot="10800000">
            <a:off x="5709318" y="115825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同侧圆角矩形 41">
            <a:extLst>
              <a:ext uri="{FF2B5EF4-FFF2-40B4-BE49-F238E27FC236}">
                <a16:creationId xmlns:a16="http://schemas.microsoft.com/office/drawing/2014/main" id="{64CFDC96-B9F7-5A4E-84E8-844B41E02389}"/>
              </a:ext>
            </a:extLst>
          </p:cNvPr>
          <p:cNvSpPr/>
          <p:nvPr/>
        </p:nvSpPr>
        <p:spPr>
          <a:xfrm rot="10800000">
            <a:off x="6142381" y="115825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同侧圆角矩形 42">
            <a:extLst>
              <a:ext uri="{FF2B5EF4-FFF2-40B4-BE49-F238E27FC236}">
                <a16:creationId xmlns:a16="http://schemas.microsoft.com/office/drawing/2014/main" id="{13C52DBD-9395-AD45-812B-6B8F3930D3B4}"/>
              </a:ext>
            </a:extLst>
          </p:cNvPr>
          <p:cNvSpPr/>
          <p:nvPr/>
        </p:nvSpPr>
        <p:spPr>
          <a:xfrm rot="10800000">
            <a:off x="6586497" y="115825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同侧圆角矩形 43">
            <a:extLst>
              <a:ext uri="{FF2B5EF4-FFF2-40B4-BE49-F238E27FC236}">
                <a16:creationId xmlns:a16="http://schemas.microsoft.com/office/drawing/2014/main" id="{9F682E91-37DE-C54B-BFA8-CDBD9B8953F0}"/>
              </a:ext>
            </a:extLst>
          </p:cNvPr>
          <p:cNvSpPr/>
          <p:nvPr/>
        </p:nvSpPr>
        <p:spPr>
          <a:xfrm rot="10800000">
            <a:off x="7040243" y="115825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同侧圆角矩形 44">
            <a:extLst>
              <a:ext uri="{FF2B5EF4-FFF2-40B4-BE49-F238E27FC236}">
                <a16:creationId xmlns:a16="http://schemas.microsoft.com/office/drawing/2014/main" id="{B91CF4B7-B06A-1E4D-823F-807302578069}"/>
              </a:ext>
            </a:extLst>
          </p:cNvPr>
          <p:cNvSpPr/>
          <p:nvPr/>
        </p:nvSpPr>
        <p:spPr>
          <a:xfrm rot="10800000">
            <a:off x="7484359" y="115825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同侧圆角矩形 45">
            <a:extLst>
              <a:ext uri="{FF2B5EF4-FFF2-40B4-BE49-F238E27FC236}">
                <a16:creationId xmlns:a16="http://schemas.microsoft.com/office/drawing/2014/main" id="{97CB3189-50A6-C246-8108-6865D0B237A1}"/>
              </a:ext>
            </a:extLst>
          </p:cNvPr>
          <p:cNvSpPr/>
          <p:nvPr/>
        </p:nvSpPr>
        <p:spPr>
          <a:xfrm rot="10800000">
            <a:off x="7917422" y="115825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同侧圆角矩形 46">
            <a:extLst>
              <a:ext uri="{FF2B5EF4-FFF2-40B4-BE49-F238E27FC236}">
                <a16:creationId xmlns:a16="http://schemas.microsoft.com/office/drawing/2014/main" id="{44BD60A8-5291-5743-AF06-480776A8C2DB}"/>
              </a:ext>
            </a:extLst>
          </p:cNvPr>
          <p:cNvSpPr/>
          <p:nvPr/>
        </p:nvSpPr>
        <p:spPr>
          <a:xfrm rot="10800000">
            <a:off x="8361538" y="115825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同侧圆角矩形 47">
            <a:extLst>
              <a:ext uri="{FF2B5EF4-FFF2-40B4-BE49-F238E27FC236}">
                <a16:creationId xmlns:a16="http://schemas.microsoft.com/office/drawing/2014/main" id="{3612F211-C80D-1448-8DA0-FAF82B4B79A7}"/>
              </a:ext>
            </a:extLst>
          </p:cNvPr>
          <p:cNvSpPr/>
          <p:nvPr/>
        </p:nvSpPr>
        <p:spPr>
          <a:xfrm rot="10800000">
            <a:off x="8804231" y="115825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同侧圆角矩形 48">
            <a:extLst>
              <a:ext uri="{FF2B5EF4-FFF2-40B4-BE49-F238E27FC236}">
                <a16:creationId xmlns:a16="http://schemas.microsoft.com/office/drawing/2014/main" id="{B0D3409F-5EBF-A740-98DD-3405CEC6E5F2}"/>
              </a:ext>
            </a:extLst>
          </p:cNvPr>
          <p:cNvSpPr/>
          <p:nvPr/>
        </p:nvSpPr>
        <p:spPr>
          <a:xfrm rot="10800000">
            <a:off x="4829568" y="115825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011AFF8-8A35-0141-B4A3-9E51CBFC6D32}"/>
              </a:ext>
            </a:extLst>
          </p:cNvPr>
          <p:cNvSpPr/>
          <p:nvPr/>
        </p:nvSpPr>
        <p:spPr>
          <a:xfrm>
            <a:off x="7085589" y="1204948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035846AF-7EAA-A446-95C7-DE226F8BA5BC}"/>
              </a:ext>
            </a:extLst>
          </p:cNvPr>
          <p:cNvSpPr/>
          <p:nvPr/>
        </p:nvSpPr>
        <p:spPr>
          <a:xfrm>
            <a:off x="4886891" y="1216678"/>
            <a:ext cx="344170" cy="34417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1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0065 0.277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08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希尔排序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2" y="1741927"/>
            <a:ext cx="8668371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ShellSort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*L) 					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i,j,k</a:t>
            </a:r>
            <a:r>
              <a:rPr lang="en-US" altLang="zh-CN" sz="1600" dirty="0"/>
              <a:t>=0;</a:t>
            </a:r>
          </a:p>
          <a:p>
            <a:r>
              <a:rPr lang="en-US" altLang="zh-CN" sz="1600" dirty="0"/>
              <a:t>	int increment=L-&gt;length;</a:t>
            </a:r>
          </a:p>
          <a:p>
            <a:r>
              <a:rPr lang="en-US" altLang="zh-CN" sz="1600" dirty="0"/>
              <a:t>	do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increment=increment/3+1;			</a:t>
            </a:r>
          </a:p>
          <a:p>
            <a:r>
              <a:rPr lang="en-US" altLang="zh-CN" sz="1600" dirty="0"/>
              <a:t>		for(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=increment+1;i&lt;=L-&gt;</a:t>
            </a:r>
            <a:r>
              <a:rPr lang="en-US" altLang="zh-CN" sz="1600" dirty="0" err="1"/>
              <a:t>length;i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if (L-&gt;r[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]&lt;L-&gt;r[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-increment])	</a:t>
            </a:r>
          </a:p>
          <a:p>
            <a:r>
              <a:rPr lang="en-US" altLang="zh-CN" sz="1600" dirty="0"/>
              <a:t>			{ </a:t>
            </a:r>
          </a:p>
          <a:p>
            <a:r>
              <a:rPr lang="en-US" altLang="zh-CN" sz="1600" dirty="0"/>
              <a:t>				L-&gt;r[0]=L-&gt;r[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 			</a:t>
            </a:r>
          </a:p>
          <a:p>
            <a:r>
              <a:rPr lang="en-US" altLang="zh-CN" sz="1600" dirty="0"/>
              <a:t>				for(j=</a:t>
            </a:r>
            <a:r>
              <a:rPr lang="en-US" altLang="zh-CN" sz="1600" dirty="0" err="1"/>
              <a:t>i-increment;j</a:t>
            </a:r>
            <a:r>
              <a:rPr lang="en-US" altLang="zh-CN" sz="1600" dirty="0"/>
              <a:t>&gt;0 &amp;&amp; L-&gt;r[0]&lt;L-&gt;r[j];j-=increment)</a:t>
            </a:r>
          </a:p>
          <a:p>
            <a:r>
              <a:rPr lang="en-US" altLang="zh-CN" sz="1600" dirty="0"/>
              <a:t>	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]=L-&gt;r[j]; </a:t>
            </a:r>
          </a:p>
          <a:p>
            <a:r>
              <a:rPr lang="en-US" altLang="zh-CN" sz="1600" dirty="0"/>
              <a:t>				L-&gt;r[</a:t>
            </a:r>
            <a:r>
              <a:rPr lang="en-US" altLang="zh-CN" sz="1600" dirty="0" err="1"/>
              <a:t>j+increment</a:t>
            </a:r>
            <a:r>
              <a:rPr lang="en-US" altLang="zh-CN" sz="1600" dirty="0"/>
              <a:t>]=L-&gt;r[0]; </a:t>
            </a:r>
          </a:p>
          <a:p>
            <a:r>
              <a:rPr lang="en-US" altLang="zh-CN" sz="1600" dirty="0"/>
              <a:t>			}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while(increment&gt;1);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2" y="3500585"/>
            <a:ext cx="10611697" cy="31959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Increment=4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=9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4423474" y="47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3BC3111-3EA5-234F-894D-1D1779B9FB8F}"/>
              </a:ext>
            </a:extLst>
          </p:cNvPr>
          <p:cNvSpPr/>
          <p:nvPr/>
        </p:nvSpPr>
        <p:spPr>
          <a:xfrm>
            <a:off x="4876262" y="934405"/>
            <a:ext cx="436048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dirty="0"/>
              <a:t>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42A4B9D-918D-1148-AFBF-B8E5BD6A7485}"/>
              </a:ext>
            </a:extLst>
          </p:cNvPr>
          <p:cNvSpPr txBox="1"/>
          <p:nvPr/>
        </p:nvSpPr>
        <p:spPr>
          <a:xfrm>
            <a:off x="4423474" y="94887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下标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7B12A-2A41-9641-B42F-08909755565F}"/>
              </a:ext>
            </a:extLst>
          </p:cNvPr>
          <p:cNvSpPr/>
          <p:nvPr/>
        </p:nvSpPr>
        <p:spPr>
          <a:xfrm>
            <a:off x="9227959" y="5760118"/>
            <a:ext cx="17530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L-&gt;r[9]=9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>
                <a:solidFill>
                  <a:schemeClr val="accent1"/>
                </a:solidFill>
              </a:rPr>
              <a:t>L-&gt;r[5]=3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r>
              <a:rPr kumimoji="1" lang="en-US" altLang="zh-CN" dirty="0">
                <a:solidFill>
                  <a:schemeClr val="accent1"/>
                </a:solidFill>
              </a:rPr>
              <a:t>L-&gt;r[1]=2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AFAF2A7-0F74-E14A-8514-65CCFE2AC420}"/>
              </a:ext>
            </a:extLst>
          </p:cNvPr>
          <p:cNvSpPr/>
          <p:nvPr/>
        </p:nvSpPr>
        <p:spPr>
          <a:xfrm>
            <a:off x="5312381" y="126356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3D2206C-A2A8-9447-BFDD-EF0129C1BE6A}"/>
              </a:ext>
            </a:extLst>
          </p:cNvPr>
          <p:cNvSpPr/>
          <p:nvPr/>
        </p:nvSpPr>
        <p:spPr>
          <a:xfrm>
            <a:off x="5745369" y="126356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4ECC6DE-7997-FD43-AF0C-7016C531A36B}"/>
              </a:ext>
            </a:extLst>
          </p:cNvPr>
          <p:cNvSpPr/>
          <p:nvPr/>
        </p:nvSpPr>
        <p:spPr>
          <a:xfrm>
            <a:off x="6184983" y="126356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F339049-D59B-504C-900F-3559C59AE608}"/>
              </a:ext>
            </a:extLst>
          </p:cNvPr>
          <p:cNvSpPr/>
          <p:nvPr/>
        </p:nvSpPr>
        <p:spPr>
          <a:xfrm>
            <a:off x="6628150" y="126356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1ED8016-BA62-D04D-AD86-0D0B339B35E2}"/>
              </a:ext>
            </a:extLst>
          </p:cNvPr>
          <p:cNvSpPr/>
          <p:nvPr/>
        </p:nvSpPr>
        <p:spPr>
          <a:xfrm>
            <a:off x="7512013" y="1263568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9B7A3A08-AC32-5846-A0E4-997ABCA8B22B}"/>
              </a:ext>
            </a:extLst>
          </p:cNvPr>
          <p:cNvSpPr/>
          <p:nvPr/>
        </p:nvSpPr>
        <p:spPr>
          <a:xfrm>
            <a:off x="7960025" y="126356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55B6E6D-1CB8-8D49-AC63-EF02872B6ED0}"/>
              </a:ext>
            </a:extLst>
          </p:cNvPr>
          <p:cNvSpPr/>
          <p:nvPr/>
        </p:nvSpPr>
        <p:spPr>
          <a:xfrm>
            <a:off x="8394321" y="1263568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302A3787-0C7F-9A4B-94BC-0AA1C6870541}"/>
              </a:ext>
            </a:extLst>
          </p:cNvPr>
          <p:cNvSpPr/>
          <p:nvPr/>
        </p:nvSpPr>
        <p:spPr>
          <a:xfrm>
            <a:off x="8837982" y="1263568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同侧圆角矩形 59">
            <a:extLst>
              <a:ext uri="{FF2B5EF4-FFF2-40B4-BE49-F238E27FC236}">
                <a16:creationId xmlns:a16="http://schemas.microsoft.com/office/drawing/2014/main" id="{5AF1AE64-483B-5649-9583-B93E07B4C116}"/>
              </a:ext>
            </a:extLst>
          </p:cNvPr>
          <p:cNvSpPr/>
          <p:nvPr/>
        </p:nvSpPr>
        <p:spPr>
          <a:xfrm rot="10800000">
            <a:off x="5260158" y="121687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同侧圆角矩形 60">
            <a:extLst>
              <a:ext uri="{FF2B5EF4-FFF2-40B4-BE49-F238E27FC236}">
                <a16:creationId xmlns:a16="http://schemas.microsoft.com/office/drawing/2014/main" id="{DDEBCE47-023E-284B-AA17-710D998C212F}"/>
              </a:ext>
            </a:extLst>
          </p:cNvPr>
          <p:cNvSpPr/>
          <p:nvPr/>
        </p:nvSpPr>
        <p:spPr>
          <a:xfrm rot="10800000">
            <a:off x="5704274" y="121687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同侧圆角矩形 61">
            <a:extLst>
              <a:ext uri="{FF2B5EF4-FFF2-40B4-BE49-F238E27FC236}">
                <a16:creationId xmlns:a16="http://schemas.microsoft.com/office/drawing/2014/main" id="{FBC9CC1D-1F60-594C-A43F-37C36033E5E0}"/>
              </a:ext>
            </a:extLst>
          </p:cNvPr>
          <p:cNvSpPr/>
          <p:nvPr/>
        </p:nvSpPr>
        <p:spPr>
          <a:xfrm rot="10800000">
            <a:off x="6137337" y="121687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同侧圆角矩形 62">
            <a:extLst>
              <a:ext uri="{FF2B5EF4-FFF2-40B4-BE49-F238E27FC236}">
                <a16:creationId xmlns:a16="http://schemas.microsoft.com/office/drawing/2014/main" id="{89BC22ED-C55C-5940-91FF-0FE893389E35}"/>
              </a:ext>
            </a:extLst>
          </p:cNvPr>
          <p:cNvSpPr/>
          <p:nvPr/>
        </p:nvSpPr>
        <p:spPr>
          <a:xfrm rot="10800000">
            <a:off x="6581453" y="121687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同侧圆角矩形 63">
            <a:extLst>
              <a:ext uri="{FF2B5EF4-FFF2-40B4-BE49-F238E27FC236}">
                <a16:creationId xmlns:a16="http://schemas.microsoft.com/office/drawing/2014/main" id="{5ABFC497-4D0C-5849-8D50-DB00B036873B}"/>
              </a:ext>
            </a:extLst>
          </p:cNvPr>
          <p:cNvSpPr/>
          <p:nvPr/>
        </p:nvSpPr>
        <p:spPr>
          <a:xfrm rot="10800000">
            <a:off x="7035199" y="121687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同侧圆角矩形 64">
            <a:extLst>
              <a:ext uri="{FF2B5EF4-FFF2-40B4-BE49-F238E27FC236}">
                <a16:creationId xmlns:a16="http://schemas.microsoft.com/office/drawing/2014/main" id="{AE1ED5E1-3FF7-8543-9344-BB3B7860D963}"/>
              </a:ext>
            </a:extLst>
          </p:cNvPr>
          <p:cNvSpPr/>
          <p:nvPr/>
        </p:nvSpPr>
        <p:spPr>
          <a:xfrm rot="10800000">
            <a:off x="7479315" y="121687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同侧圆角矩形 65">
            <a:extLst>
              <a:ext uri="{FF2B5EF4-FFF2-40B4-BE49-F238E27FC236}">
                <a16:creationId xmlns:a16="http://schemas.microsoft.com/office/drawing/2014/main" id="{9C8C4DD2-8AC5-884E-B204-EED8FD35F490}"/>
              </a:ext>
            </a:extLst>
          </p:cNvPr>
          <p:cNvSpPr/>
          <p:nvPr/>
        </p:nvSpPr>
        <p:spPr>
          <a:xfrm rot="10800000">
            <a:off x="7912378" y="121687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同侧圆角矩形 66">
            <a:extLst>
              <a:ext uri="{FF2B5EF4-FFF2-40B4-BE49-F238E27FC236}">
                <a16:creationId xmlns:a16="http://schemas.microsoft.com/office/drawing/2014/main" id="{A0B4CC25-1A1B-A940-B231-5348633B87DE}"/>
              </a:ext>
            </a:extLst>
          </p:cNvPr>
          <p:cNvSpPr/>
          <p:nvPr/>
        </p:nvSpPr>
        <p:spPr>
          <a:xfrm rot="10800000">
            <a:off x="8356494" y="121687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同侧圆角矩形 67">
            <a:extLst>
              <a:ext uri="{FF2B5EF4-FFF2-40B4-BE49-F238E27FC236}">
                <a16:creationId xmlns:a16="http://schemas.microsoft.com/office/drawing/2014/main" id="{697BA219-05BD-8443-BC61-81816194FE80}"/>
              </a:ext>
            </a:extLst>
          </p:cNvPr>
          <p:cNvSpPr/>
          <p:nvPr/>
        </p:nvSpPr>
        <p:spPr>
          <a:xfrm rot="10800000">
            <a:off x="8799187" y="121687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同侧圆角矩形 68">
            <a:extLst>
              <a:ext uri="{FF2B5EF4-FFF2-40B4-BE49-F238E27FC236}">
                <a16:creationId xmlns:a16="http://schemas.microsoft.com/office/drawing/2014/main" id="{7644A690-FD6B-5041-AE67-A4204432BE17}"/>
              </a:ext>
            </a:extLst>
          </p:cNvPr>
          <p:cNvSpPr/>
          <p:nvPr/>
        </p:nvSpPr>
        <p:spPr>
          <a:xfrm rot="10800000">
            <a:off x="4824524" y="121687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BBB03FB-6F5E-A54A-A46D-C2D37FE7224A}"/>
              </a:ext>
            </a:extLst>
          </p:cNvPr>
          <p:cNvSpPr/>
          <p:nvPr/>
        </p:nvSpPr>
        <p:spPr>
          <a:xfrm>
            <a:off x="7080545" y="126356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91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0.00143 0.290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堆排序</a:t>
            </a:r>
          </a:p>
        </p:txBody>
      </p:sp>
    </p:spTree>
    <p:extLst>
      <p:ext uri="{BB962C8B-B14F-4D97-AF65-F5344CB8AC3E}">
        <p14:creationId xmlns:p14="http://schemas.microsoft.com/office/powerpoint/2010/main" val="226275192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3"/>
            <a:ext cx="4063632" cy="5078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HeapSort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*L)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=L-&gt;length/2;i&gt;0;i--)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L,i,L</a:t>
            </a:r>
            <a:r>
              <a:rPr lang="en-US" altLang="zh-CN" sz="1200" dirty="0"/>
              <a:t>-&gt;length);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</a:t>
            </a:r>
            <a:r>
              <a:rPr lang="en-US" altLang="zh-CN" sz="1200" dirty="0" err="1"/>
              <a:t>length;i</a:t>
            </a:r>
            <a:r>
              <a:rPr lang="en-US" altLang="zh-CN" sz="1200" dirty="0"/>
              <a:t>&gt;1;i--)</a:t>
            </a:r>
          </a:p>
          <a:p>
            <a:r>
              <a:rPr lang="en-US" altLang="zh-CN" sz="1200" dirty="0"/>
              <a:t>	{ </a:t>
            </a:r>
          </a:p>
          <a:p>
            <a:r>
              <a:rPr lang="en-US" altLang="zh-CN" sz="1200" dirty="0"/>
              <a:t>		swap(L,1,i); 		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(L,1,i-1); 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void 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L,int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s,int</a:t>
            </a:r>
            <a:r>
              <a:rPr lang="en-US" altLang="zh-CN" sz="1200" dirty="0"/>
              <a:t> m)</a:t>
            </a:r>
          </a:p>
          <a:p>
            <a:r>
              <a:rPr lang="en-US" altLang="zh-CN" sz="1200" dirty="0"/>
              <a:t>{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temp,j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temp=L-&gt;r[s];</a:t>
            </a:r>
          </a:p>
          <a:p>
            <a:r>
              <a:rPr lang="en-US" altLang="zh-CN" sz="1200" dirty="0"/>
              <a:t>	for(j=2*</a:t>
            </a:r>
            <a:r>
              <a:rPr lang="en-US" altLang="zh-CN" sz="1200" dirty="0" err="1"/>
              <a:t>s;j</a:t>
            </a:r>
            <a:r>
              <a:rPr lang="en-US" altLang="zh-CN" sz="1200" dirty="0"/>
              <a:t>&lt;=</a:t>
            </a:r>
            <a:r>
              <a:rPr lang="en-US" altLang="zh-CN" sz="1200" dirty="0" err="1"/>
              <a:t>m;j</a:t>
            </a:r>
            <a:r>
              <a:rPr lang="en-US" altLang="zh-CN" sz="1200" dirty="0"/>
              <a:t>*=2) 	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if(j&lt;m &amp;&amp; L-&gt;r[j]&lt;L-&gt;r[j+1])</a:t>
            </a:r>
          </a:p>
          <a:p>
            <a:r>
              <a:rPr lang="en-US" altLang="zh-CN" sz="1200" dirty="0"/>
              <a:t>			++j; </a:t>
            </a:r>
          </a:p>
          <a:p>
            <a:r>
              <a:rPr lang="en-US" altLang="zh-CN" sz="1200" dirty="0"/>
              <a:t>		if(temp&gt;=L-&gt;r[j])</a:t>
            </a:r>
          </a:p>
          <a:p>
            <a:r>
              <a:rPr lang="en-US" altLang="zh-CN" sz="1200" dirty="0"/>
              <a:t>			break; 			</a:t>
            </a:r>
          </a:p>
          <a:p>
            <a:r>
              <a:rPr lang="en-US" altLang="zh-CN" sz="1200" dirty="0"/>
              <a:t>		L-&gt;r[s]=L-&gt;r[j];</a:t>
            </a:r>
          </a:p>
          <a:p>
            <a:r>
              <a:rPr lang="en-US" altLang="zh-CN" sz="1200" dirty="0"/>
              <a:t>		s=j;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L-&gt;r[s]=temp;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5250" y="2209190"/>
            <a:ext cx="4504640" cy="21826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=4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5288008" y="1294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B862DBF-4619-9F49-889B-6BB08D5FBBD9}"/>
              </a:ext>
            </a:extLst>
          </p:cNvPr>
          <p:cNvSpPr/>
          <p:nvPr/>
        </p:nvSpPr>
        <p:spPr>
          <a:xfrm>
            <a:off x="5843588" y="197415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8B9C9B0-EAA5-454E-BA25-22D25AEF3456}"/>
              </a:ext>
            </a:extLst>
          </p:cNvPr>
          <p:cNvSpPr/>
          <p:nvPr/>
        </p:nvSpPr>
        <p:spPr>
          <a:xfrm>
            <a:off x="6276576" y="197415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BF5421A-D7D4-0049-96A2-203DB8DC3CA6}"/>
              </a:ext>
            </a:extLst>
          </p:cNvPr>
          <p:cNvSpPr/>
          <p:nvPr/>
        </p:nvSpPr>
        <p:spPr>
          <a:xfrm>
            <a:off x="6716190" y="197415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0AC9DD9-5311-AC4E-9AD5-375AC0FF2024}"/>
              </a:ext>
            </a:extLst>
          </p:cNvPr>
          <p:cNvSpPr/>
          <p:nvPr/>
        </p:nvSpPr>
        <p:spPr>
          <a:xfrm>
            <a:off x="7159357" y="197415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BB672567-C220-7241-B989-1D736D00B56B}"/>
              </a:ext>
            </a:extLst>
          </p:cNvPr>
          <p:cNvSpPr/>
          <p:nvPr/>
        </p:nvSpPr>
        <p:spPr>
          <a:xfrm>
            <a:off x="7620591" y="197415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7431379-4AD3-B740-A7EE-FB64775D2E7D}"/>
              </a:ext>
            </a:extLst>
          </p:cNvPr>
          <p:cNvSpPr/>
          <p:nvPr/>
        </p:nvSpPr>
        <p:spPr>
          <a:xfrm>
            <a:off x="8043220" y="197415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018A80A1-C642-5748-B8C5-DE8731421782}"/>
              </a:ext>
            </a:extLst>
          </p:cNvPr>
          <p:cNvSpPr/>
          <p:nvPr/>
        </p:nvSpPr>
        <p:spPr>
          <a:xfrm>
            <a:off x="8491232" y="197415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D7A9AA2-EE3C-8446-9D21-80C07E8B44C4}"/>
              </a:ext>
            </a:extLst>
          </p:cNvPr>
          <p:cNvSpPr/>
          <p:nvPr/>
        </p:nvSpPr>
        <p:spPr>
          <a:xfrm>
            <a:off x="8925528" y="197415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5B829F0F-16D6-7C4E-A5E5-795CB46B8348}"/>
              </a:ext>
            </a:extLst>
          </p:cNvPr>
          <p:cNvSpPr/>
          <p:nvPr/>
        </p:nvSpPr>
        <p:spPr>
          <a:xfrm>
            <a:off x="9369189" y="197415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同侧圆角矩形 80">
            <a:extLst>
              <a:ext uri="{FF2B5EF4-FFF2-40B4-BE49-F238E27FC236}">
                <a16:creationId xmlns:a16="http://schemas.microsoft.com/office/drawing/2014/main" id="{495EE671-2E74-F643-951D-87D8626142E7}"/>
              </a:ext>
            </a:extLst>
          </p:cNvPr>
          <p:cNvSpPr/>
          <p:nvPr/>
        </p:nvSpPr>
        <p:spPr>
          <a:xfrm rot="10800000">
            <a:off x="5791365" y="192911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同侧圆角矩形 81">
            <a:extLst>
              <a:ext uri="{FF2B5EF4-FFF2-40B4-BE49-F238E27FC236}">
                <a16:creationId xmlns:a16="http://schemas.microsoft.com/office/drawing/2014/main" id="{862A22F4-681D-AB48-B2D4-0B3EDAF2839E}"/>
              </a:ext>
            </a:extLst>
          </p:cNvPr>
          <p:cNvSpPr/>
          <p:nvPr/>
        </p:nvSpPr>
        <p:spPr>
          <a:xfrm rot="10800000">
            <a:off x="6235481" y="192911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同侧圆角矩形 82">
            <a:extLst>
              <a:ext uri="{FF2B5EF4-FFF2-40B4-BE49-F238E27FC236}">
                <a16:creationId xmlns:a16="http://schemas.microsoft.com/office/drawing/2014/main" id="{A8DB14EF-AF36-1140-B62F-C61CAEC9C49C}"/>
              </a:ext>
            </a:extLst>
          </p:cNvPr>
          <p:cNvSpPr/>
          <p:nvPr/>
        </p:nvSpPr>
        <p:spPr>
          <a:xfrm rot="10800000">
            <a:off x="6668544" y="192911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同侧圆角矩形 83">
            <a:extLst>
              <a:ext uri="{FF2B5EF4-FFF2-40B4-BE49-F238E27FC236}">
                <a16:creationId xmlns:a16="http://schemas.microsoft.com/office/drawing/2014/main" id="{89738AD8-E272-7343-8736-EAEB1CA3D2D1}"/>
              </a:ext>
            </a:extLst>
          </p:cNvPr>
          <p:cNvSpPr/>
          <p:nvPr/>
        </p:nvSpPr>
        <p:spPr>
          <a:xfrm rot="10800000">
            <a:off x="7112660" y="192911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同侧圆角矩形 84">
            <a:extLst>
              <a:ext uri="{FF2B5EF4-FFF2-40B4-BE49-F238E27FC236}">
                <a16:creationId xmlns:a16="http://schemas.microsoft.com/office/drawing/2014/main" id="{365AB4B6-DA89-5A4D-9F7F-56F817671246}"/>
              </a:ext>
            </a:extLst>
          </p:cNvPr>
          <p:cNvSpPr/>
          <p:nvPr/>
        </p:nvSpPr>
        <p:spPr>
          <a:xfrm rot="10800000">
            <a:off x="7566406" y="192911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同侧圆角矩形 85">
            <a:extLst>
              <a:ext uri="{FF2B5EF4-FFF2-40B4-BE49-F238E27FC236}">
                <a16:creationId xmlns:a16="http://schemas.microsoft.com/office/drawing/2014/main" id="{3BDD2C97-4828-2F4C-B0F0-CCAF957F6035}"/>
              </a:ext>
            </a:extLst>
          </p:cNvPr>
          <p:cNvSpPr/>
          <p:nvPr/>
        </p:nvSpPr>
        <p:spPr>
          <a:xfrm rot="10800000">
            <a:off x="8010522" y="192911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同侧圆角矩形 86">
            <a:extLst>
              <a:ext uri="{FF2B5EF4-FFF2-40B4-BE49-F238E27FC236}">
                <a16:creationId xmlns:a16="http://schemas.microsoft.com/office/drawing/2014/main" id="{65673FB0-9257-A746-9602-174137B02A15}"/>
              </a:ext>
            </a:extLst>
          </p:cNvPr>
          <p:cNvSpPr/>
          <p:nvPr/>
        </p:nvSpPr>
        <p:spPr>
          <a:xfrm rot="10800000">
            <a:off x="8443585" y="192911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同侧圆角矩形 87">
            <a:extLst>
              <a:ext uri="{FF2B5EF4-FFF2-40B4-BE49-F238E27FC236}">
                <a16:creationId xmlns:a16="http://schemas.microsoft.com/office/drawing/2014/main" id="{040CAB62-E162-994E-B83C-EE7CD496A069}"/>
              </a:ext>
            </a:extLst>
          </p:cNvPr>
          <p:cNvSpPr/>
          <p:nvPr/>
        </p:nvSpPr>
        <p:spPr>
          <a:xfrm rot="10800000">
            <a:off x="8887701" y="192911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同侧圆角矩形 88">
            <a:extLst>
              <a:ext uri="{FF2B5EF4-FFF2-40B4-BE49-F238E27FC236}">
                <a16:creationId xmlns:a16="http://schemas.microsoft.com/office/drawing/2014/main" id="{32AEA5DD-BB6D-C84A-9B44-902AAB770887}"/>
              </a:ext>
            </a:extLst>
          </p:cNvPr>
          <p:cNvSpPr/>
          <p:nvPr/>
        </p:nvSpPr>
        <p:spPr>
          <a:xfrm rot="10800000">
            <a:off x="9330394" y="192911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同侧圆角矩形 89">
            <a:extLst>
              <a:ext uri="{FF2B5EF4-FFF2-40B4-BE49-F238E27FC236}">
                <a16:creationId xmlns:a16="http://schemas.microsoft.com/office/drawing/2014/main" id="{301AE377-4B22-AC46-A51F-5842DA2BA4AC}"/>
              </a:ext>
            </a:extLst>
          </p:cNvPr>
          <p:cNvSpPr/>
          <p:nvPr/>
        </p:nvSpPr>
        <p:spPr>
          <a:xfrm rot="10800000">
            <a:off x="5355731" y="192911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AA7C55A-C997-D043-96D8-534A5284F028}"/>
              </a:ext>
            </a:extLst>
          </p:cNvPr>
          <p:cNvSpPr txBox="1"/>
          <p:nvPr/>
        </p:nvSpPr>
        <p:spPr>
          <a:xfrm>
            <a:off x="5850139" y="195151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DBECC50-11E0-0E48-ABB7-A3B6A777B461}"/>
              </a:ext>
            </a:extLst>
          </p:cNvPr>
          <p:cNvSpPr txBox="1"/>
          <p:nvPr/>
        </p:nvSpPr>
        <p:spPr>
          <a:xfrm>
            <a:off x="6280958" y="195151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260D3FD-223D-224D-A5D9-AA96056EC51B}"/>
              </a:ext>
            </a:extLst>
          </p:cNvPr>
          <p:cNvSpPr txBox="1"/>
          <p:nvPr/>
        </p:nvSpPr>
        <p:spPr>
          <a:xfrm>
            <a:off x="6720842" y="195151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60AC2A1-7B38-3B49-BFF3-3846C2D441E0}"/>
              </a:ext>
            </a:extLst>
          </p:cNvPr>
          <p:cNvSpPr txBox="1"/>
          <p:nvPr/>
        </p:nvSpPr>
        <p:spPr>
          <a:xfrm>
            <a:off x="7159356" y="195151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FD6A5AB-F860-F44D-A7D1-C9FC6110B86A}"/>
              </a:ext>
            </a:extLst>
          </p:cNvPr>
          <p:cNvSpPr txBox="1"/>
          <p:nvPr/>
        </p:nvSpPr>
        <p:spPr>
          <a:xfrm>
            <a:off x="7624820" y="195151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B2AD25B-7017-1149-8CDC-DBC0A7FFA7E0}"/>
              </a:ext>
            </a:extLst>
          </p:cNvPr>
          <p:cNvSpPr txBox="1"/>
          <p:nvPr/>
        </p:nvSpPr>
        <p:spPr>
          <a:xfrm>
            <a:off x="8048555" y="195151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301924-EB4E-D04A-99C2-F6729D1004AC}"/>
              </a:ext>
            </a:extLst>
          </p:cNvPr>
          <p:cNvSpPr txBox="1"/>
          <p:nvPr/>
        </p:nvSpPr>
        <p:spPr>
          <a:xfrm>
            <a:off x="8485105" y="195151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D07FDE9-794D-044D-AB89-2E211DE69633}"/>
              </a:ext>
            </a:extLst>
          </p:cNvPr>
          <p:cNvSpPr txBox="1"/>
          <p:nvPr/>
        </p:nvSpPr>
        <p:spPr>
          <a:xfrm>
            <a:off x="8934397" y="195151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EAEAD01-C03D-2E4D-A494-38289C590A50}"/>
              </a:ext>
            </a:extLst>
          </p:cNvPr>
          <p:cNvSpPr txBox="1"/>
          <p:nvPr/>
        </p:nvSpPr>
        <p:spPr>
          <a:xfrm>
            <a:off x="9384020" y="195151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A7A18B9-A871-E34B-94CC-34499E1A1106}"/>
              </a:ext>
            </a:extLst>
          </p:cNvPr>
          <p:cNvSpPr/>
          <p:nvPr/>
        </p:nvSpPr>
        <p:spPr>
          <a:xfrm>
            <a:off x="5339287" y="1693295"/>
            <a:ext cx="4464468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</p:spTree>
    <p:extLst>
      <p:ext uri="{BB962C8B-B14F-4D97-AF65-F5344CB8AC3E}">
        <p14:creationId xmlns:p14="http://schemas.microsoft.com/office/powerpoint/2010/main" val="12665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00078 0.0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3"/>
            <a:ext cx="4063632" cy="5078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HeapSort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*L)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=L-&gt;length/2;i&gt;0;i--)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L,i,L</a:t>
            </a:r>
            <a:r>
              <a:rPr lang="en-US" altLang="zh-CN" sz="1200" dirty="0"/>
              <a:t>-&gt;length);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</a:t>
            </a:r>
            <a:r>
              <a:rPr lang="en-US" altLang="zh-CN" sz="1200" dirty="0" err="1"/>
              <a:t>length;i</a:t>
            </a:r>
            <a:r>
              <a:rPr lang="en-US" altLang="zh-CN" sz="1200" dirty="0"/>
              <a:t>&gt;1;i--)</a:t>
            </a:r>
          </a:p>
          <a:p>
            <a:r>
              <a:rPr lang="en-US" altLang="zh-CN" sz="1200" dirty="0"/>
              <a:t>	{ </a:t>
            </a:r>
          </a:p>
          <a:p>
            <a:r>
              <a:rPr lang="en-US" altLang="zh-CN" sz="1200" dirty="0"/>
              <a:t>		swap(L,1,i); 		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(L,1,i-1); 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void 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L,int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s,int</a:t>
            </a:r>
            <a:r>
              <a:rPr lang="en-US" altLang="zh-CN" sz="1200" dirty="0"/>
              <a:t> m)</a:t>
            </a:r>
          </a:p>
          <a:p>
            <a:r>
              <a:rPr lang="en-US" altLang="zh-CN" sz="1200" dirty="0"/>
              <a:t>{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temp,j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temp=L-&gt;r[s];</a:t>
            </a:r>
          </a:p>
          <a:p>
            <a:r>
              <a:rPr lang="en-US" altLang="zh-CN" sz="1200" dirty="0"/>
              <a:t>	for(j=2*</a:t>
            </a:r>
            <a:r>
              <a:rPr lang="en-US" altLang="zh-CN" sz="1200" dirty="0" err="1"/>
              <a:t>s;j</a:t>
            </a:r>
            <a:r>
              <a:rPr lang="en-US" altLang="zh-CN" sz="1200" dirty="0"/>
              <a:t>&lt;=</a:t>
            </a:r>
            <a:r>
              <a:rPr lang="en-US" altLang="zh-CN" sz="1200" dirty="0" err="1"/>
              <a:t>m;j</a:t>
            </a:r>
            <a:r>
              <a:rPr lang="en-US" altLang="zh-CN" sz="1200" dirty="0"/>
              <a:t>*=2) 	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if(j&lt;m &amp;&amp; L-&gt;r[j]&lt;L-&gt;r[j+1])</a:t>
            </a:r>
          </a:p>
          <a:p>
            <a:r>
              <a:rPr lang="en-US" altLang="zh-CN" sz="1200" dirty="0"/>
              <a:t>			++j; </a:t>
            </a:r>
          </a:p>
          <a:p>
            <a:r>
              <a:rPr lang="en-US" altLang="zh-CN" sz="1200" dirty="0"/>
              <a:t>		if(temp&gt;=L-&gt;r[j])</a:t>
            </a:r>
          </a:p>
          <a:p>
            <a:r>
              <a:rPr lang="en-US" altLang="zh-CN" sz="1200" dirty="0"/>
              <a:t>			break; 			</a:t>
            </a:r>
          </a:p>
          <a:p>
            <a:r>
              <a:rPr lang="en-US" altLang="zh-CN" sz="1200" dirty="0"/>
              <a:t>		L-&gt;r[s]=L-&gt;r[j];</a:t>
            </a:r>
          </a:p>
          <a:p>
            <a:r>
              <a:rPr lang="en-US" altLang="zh-CN" sz="1200" dirty="0"/>
              <a:t>		s=j;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L-&gt;r[s]=temp;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3" y="3679563"/>
            <a:ext cx="6168992" cy="21826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s=4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m=9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j=8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temp=30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836172" y="12936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609DFBA9-397E-6E45-8677-CA4EC666D619}"/>
              </a:ext>
            </a:extLst>
          </p:cNvPr>
          <p:cNvCxnSpPr>
            <a:cxnSpLocks/>
          </p:cNvCxnSpPr>
          <p:nvPr/>
        </p:nvCxnSpPr>
        <p:spPr>
          <a:xfrm>
            <a:off x="9864947" y="2426544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286D417D-F4D7-C547-900C-221D658965BE}"/>
              </a:ext>
            </a:extLst>
          </p:cNvPr>
          <p:cNvCxnSpPr>
            <a:cxnSpLocks/>
          </p:cNvCxnSpPr>
          <p:nvPr/>
        </p:nvCxnSpPr>
        <p:spPr>
          <a:xfrm flipH="1">
            <a:off x="8453279" y="1886550"/>
            <a:ext cx="746319" cy="571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C00F28BC-908E-5A4B-88E4-BF606396F25F}"/>
              </a:ext>
            </a:extLst>
          </p:cNvPr>
          <p:cNvCxnSpPr>
            <a:cxnSpLocks/>
          </p:cNvCxnSpPr>
          <p:nvPr/>
        </p:nvCxnSpPr>
        <p:spPr>
          <a:xfrm flipH="1">
            <a:off x="9485732" y="2436812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BBE74F5F-10BA-1F43-9938-533B8CFD1976}"/>
              </a:ext>
            </a:extLst>
          </p:cNvPr>
          <p:cNvCxnSpPr>
            <a:cxnSpLocks/>
          </p:cNvCxnSpPr>
          <p:nvPr/>
        </p:nvCxnSpPr>
        <p:spPr>
          <a:xfrm>
            <a:off x="8458537" y="2426473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0E881FBD-449C-744E-ACAB-A60FA2BFF218}"/>
              </a:ext>
            </a:extLst>
          </p:cNvPr>
          <p:cNvCxnSpPr>
            <a:cxnSpLocks/>
          </p:cNvCxnSpPr>
          <p:nvPr/>
        </p:nvCxnSpPr>
        <p:spPr>
          <a:xfrm>
            <a:off x="8142111" y="2951639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DD74727-D486-754B-804E-8644084053E4}"/>
              </a:ext>
            </a:extLst>
          </p:cNvPr>
          <p:cNvCxnSpPr>
            <a:cxnSpLocks/>
          </p:cNvCxnSpPr>
          <p:nvPr/>
        </p:nvCxnSpPr>
        <p:spPr>
          <a:xfrm>
            <a:off x="9217502" y="2033780"/>
            <a:ext cx="615274" cy="383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CD8E05B-47D2-F14A-8110-C2E0F13940A6}"/>
              </a:ext>
            </a:extLst>
          </p:cNvPr>
          <p:cNvCxnSpPr>
            <a:cxnSpLocks/>
          </p:cNvCxnSpPr>
          <p:nvPr/>
        </p:nvCxnSpPr>
        <p:spPr>
          <a:xfrm flipH="1">
            <a:off x="7712066" y="2383562"/>
            <a:ext cx="794374" cy="1093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F4C0499-DC55-8943-BC84-A563D2CD83FF}"/>
              </a:ext>
            </a:extLst>
          </p:cNvPr>
          <p:cNvGrpSpPr/>
          <p:nvPr/>
        </p:nvGrpSpPr>
        <p:grpSpPr>
          <a:xfrm>
            <a:off x="8957146" y="1798303"/>
            <a:ext cx="347332" cy="361032"/>
            <a:chOff x="7912390" y="640593"/>
            <a:chExt cx="347332" cy="36103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FAB4728-E62B-044F-8C3E-6CF17D77CDE7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C4B8F7E-ED10-9640-B658-1B0D82DCFC4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CA8C34A-296D-8E48-AB94-3F7F71657F44}"/>
              </a:ext>
            </a:extLst>
          </p:cNvPr>
          <p:cNvGrpSpPr/>
          <p:nvPr/>
        </p:nvGrpSpPr>
        <p:grpSpPr>
          <a:xfrm>
            <a:off x="8315232" y="2232168"/>
            <a:ext cx="347332" cy="361032"/>
            <a:chOff x="7912390" y="640593"/>
            <a:chExt cx="347332" cy="36103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411C5D0-39FA-A148-B8C0-BBD7FC1FF9E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49C6EEC-8181-9F4F-8208-F4E92072F65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EC921AE-5A7D-9F47-A2AE-EEAFD53A0C2B}"/>
              </a:ext>
            </a:extLst>
          </p:cNvPr>
          <p:cNvGrpSpPr/>
          <p:nvPr/>
        </p:nvGrpSpPr>
        <p:grpSpPr>
          <a:xfrm>
            <a:off x="7944168" y="2723831"/>
            <a:ext cx="347332" cy="361032"/>
            <a:chOff x="7912390" y="640593"/>
            <a:chExt cx="347332" cy="36103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9075A32-3190-124C-93AD-91E73BA74CA4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C0A8922-42B4-A748-8DE4-5FEF662FB83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60C5373-B71F-2D4D-A2C8-7D7821B2748E}"/>
              </a:ext>
            </a:extLst>
          </p:cNvPr>
          <p:cNvGrpSpPr/>
          <p:nvPr/>
        </p:nvGrpSpPr>
        <p:grpSpPr>
          <a:xfrm>
            <a:off x="7573104" y="3207063"/>
            <a:ext cx="347332" cy="361032"/>
            <a:chOff x="7912390" y="640593"/>
            <a:chExt cx="347332" cy="36103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6731472-5E42-4446-9328-55010C300EF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085DEC6-91ED-8C48-BE8D-CF8B348C7A5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B36DE8C-6821-D343-84BA-12D591627098}"/>
              </a:ext>
            </a:extLst>
          </p:cNvPr>
          <p:cNvGrpSpPr/>
          <p:nvPr/>
        </p:nvGrpSpPr>
        <p:grpSpPr>
          <a:xfrm>
            <a:off x="9694102" y="2232168"/>
            <a:ext cx="347332" cy="361032"/>
            <a:chOff x="7912390" y="640593"/>
            <a:chExt cx="347332" cy="36103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0AA50170-3842-5E45-83F0-A1C6D469BD7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2484DAB-97D4-6944-A96A-5C400FD913B6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C08DD7D-7EB6-074B-904B-E6918719D77C}"/>
              </a:ext>
            </a:extLst>
          </p:cNvPr>
          <p:cNvGrpSpPr/>
          <p:nvPr/>
        </p:nvGrpSpPr>
        <p:grpSpPr>
          <a:xfrm>
            <a:off x="10051867" y="2723831"/>
            <a:ext cx="347332" cy="361032"/>
            <a:chOff x="7912390" y="640593"/>
            <a:chExt cx="347332" cy="361032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E2417975-C0FB-AD48-B02C-B8893885305B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B1BE865-5B1B-1D4B-B1EF-61E4A100032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EF65C10-6749-C547-8FF7-59B4C3D4842F}"/>
              </a:ext>
            </a:extLst>
          </p:cNvPr>
          <p:cNvGrpSpPr/>
          <p:nvPr/>
        </p:nvGrpSpPr>
        <p:grpSpPr>
          <a:xfrm>
            <a:off x="9339513" y="2723831"/>
            <a:ext cx="347332" cy="361032"/>
            <a:chOff x="7912390" y="640593"/>
            <a:chExt cx="347332" cy="36103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2B39E3A8-629F-0744-9078-70E54079026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95068BD2-D859-014C-9697-23B20A49510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12255EB-E441-0E45-9FC5-50339071FD00}"/>
              </a:ext>
            </a:extLst>
          </p:cNvPr>
          <p:cNvGrpSpPr/>
          <p:nvPr/>
        </p:nvGrpSpPr>
        <p:grpSpPr>
          <a:xfrm>
            <a:off x="8325141" y="3207063"/>
            <a:ext cx="347332" cy="361032"/>
            <a:chOff x="7912390" y="640593"/>
            <a:chExt cx="347332" cy="36103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244918A-CFEC-CE45-B169-A70654C85D5C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3EB943F-DFE4-2645-96B8-5C0463F961B3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9AF1D40-A27B-4549-88D4-E5651564E7A1}"/>
              </a:ext>
            </a:extLst>
          </p:cNvPr>
          <p:cNvGrpSpPr/>
          <p:nvPr/>
        </p:nvGrpSpPr>
        <p:grpSpPr>
          <a:xfrm>
            <a:off x="8658611" y="2723831"/>
            <a:ext cx="347332" cy="361032"/>
            <a:chOff x="7912390" y="640593"/>
            <a:chExt cx="347332" cy="361032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DFC8D593-D710-DC48-B907-247C0CA32FE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BADB2D8-BBAB-004C-B578-8B6BE7511D3F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8DDFD406-9686-6E4E-B5ED-11A8C37B030B}"/>
              </a:ext>
            </a:extLst>
          </p:cNvPr>
          <p:cNvSpPr/>
          <p:nvPr/>
        </p:nvSpPr>
        <p:spPr>
          <a:xfrm>
            <a:off x="8729573" y="1748696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①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1B4FE4B-190A-F64A-9239-D7F8A78CACF0}"/>
              </a:ext>
            </a:extLst>
          </p:cNvPr>
          <p:cNvSpPr/>
          <p:nvPr/>
        </p:nvSpPr>
        <p:spPr>
          <a:xfrm>
            <a:off x="8136796" y="2151942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②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2E895E9-DF7B-424D-9255-530FF49C92E6}"/>
              </a:ext>
            </a:extLst>
          </p:cNvPr>
          <p:cNvSpPr/>
          <p:nvPr/>
        </p:nvSpPr>
        <p:spPr>
          <a:xfrm>
            <a:off x="7765379" y="2635331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④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F63C988-5D2C-7E44-86F7-02A64569A3CE}"/>
              </a:ext>
            </a:extLst>
          </p:cNvPr>
          <p:cNvSpPr/>
          <p:nvPr/>
        </p:nvSpPr>
        <p:spPr>
          <a:xfrm>
            <a:off x="9532720" y="2114425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③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841D4B7-22AB-7040-83FE-9AB524DCE9C9}"/>
              </a:ext>
            </a:extLst>
          </p:cNvPr>
          <p:cNvSpPr/>
          <p:nvPr/>
        </p:nvSpPr>
        <p:spPr>
          <a:xfrm>
            <a:off x="9170636" y="2635331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⑥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091BD80-5C0F-BC41-B6C1-7660907B7778}"/>
              </a:ext>
            </a:extLst>
          </p:cNvPr>
          <p:cNvSpPr/>
          <p:nvPr/>
        </p:nvSpPr>
        <p:spPr>
          <a:xfrm>
            <a:off x="9892139" y="2635331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⑦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1A5CF84-4C74-1846-A707-70B66A448A28}"/>
              </a:ext>
            </a:extLst>
          </p:cNvPr>
          <p:cNvSpPr/>
          <p:nvPr/>
        </p:nvSpPr>
        <p:spPr>
          <a:xfrm>
            <a:off x="8486052" y="2635331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⑤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0AC8968-59AC-1C4C-A19B-77BFD79A80C5}"/>
              </a:ext>
            </a:extLst>
          </p:cNvPr>
          <p:cNvSpPr/>
          <p:nvPr/>
        </p:nvSpPr>
        <p:spPr>
          <a:xfrm flipH="1">
            <a:off x="8109253" y="3122374"/>
            <a:ext cx="2556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⑨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BA2367E-220B-2347-847D-F69D62DEB6B1}"/>
              </a:ext>
            </a:extLst>
          </p:cNvPr>
          <p:cNvSpPr/>
          <p:nvPr/>
        </p:nvSpPr>
        <p:spPr>
          <a:xfrm>
            <a:off x="7408379" y="312237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⑧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9ABA42D2-2B0C-A64C-AA3C-C01E60C7437C}"/>
              </a:ext>
            </a:extLst>
          </p:cNvPr>
          <p:cNvSpPr/>
          <p:nvPr/>
        </p:nvSpPr>
        <p:spPr>
          <a:xfrm>
            <a:off x="7393633" y="410471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764FB76-B8FB-6C4E-8980-D042D7877E1F}"/>
              </a:ext>
            </a:extLst>
          </p:cNvPr>
          <p:cNvSpPr/>
          <p:nvPr/>
        </p:nvSpPr>
        <p:spPr>
          <a:xfrm>
            <a:off x="7826621" y="410471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C5760004-DD22-D44E-8447-E494AA3A2412}"/>
              </a:ext>
            </a:extLst>
          </p:cNvPr>
          <p:cNvSpPr/>
          <p:nvPr/>
        </p:nvSpPr>
        <p:spPr>
          <a:xfrm>
            <a:off x="8266235" y="410471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FE0A2BAF-C0A7-9C46-BADC-34717F5B5B9B}"/>
              </a:ext>
            </a:extLst>
          </p:cNvPr>
          <p:cNvSpPr/>
          <p:nvPr/>
        </p:nvSpPr>
        <p:spPr>
          <a:xfrm>
            <a:off x="8709402" y="410471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D74A1982-AF2F-3147-9C5C-52350EBB6475}"/>
              </a:ext>
            </a:extLst>
          </p:cNvPr>
          <p:cNvSpPr/>
          <p:nvPr/>
        </p:nvSpPr>
        <p:spPr>
          <a:xfrm>
            <a:off x="9170636" y="410471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C4F8CA8-E4E3-AF4B-91D7-8EBB0016A386}"/>
              </a:ext>
            </a:extLst>
          </p:cNvPr>
          <p:cNvSpPr/>
          <p:nvPr/>
        </p:nvSpPr>
        <p:spPr>
          <a:xfrm>
            <a:off x="9593265" y="410471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0B95EC01-59FA-5845-BE39-6B151ED0A9D7}"/>
              </a:ext>
            </a:extLst>
          </p:cNvPr>
          <p:cNvSpPr/>
          <p:nvPr/>
        </p:nvSpPr>
        <p:spPr>
          <a:xfrm>
            <a:off x="10041277" y="410471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D0B0A07-0BCC-3346-93FE-DACB49B92B10}"/>
              </a:ext>
            </a:extLst>
          </p:cNvPr>
          <p:cNvSpPr/>
          <p:nvPr/>
        </p:nvSpPr>
        <p:spPr>
          <a:xfrm>
            <a:off x="10475573" y="410471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B35BFC92-8801-E94F-9807-587054255E82}"/>
              </a:ext>
            </a:extLst>
          </p:cNvPr>
          <p:cNvSpPr/>
          <p:nvPr/>
        </p:nvSpPr>
        <p:spPr>
          <a:xfrm>
            <a:off x="10919234" y="410471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同侧圆角矩形 116">
            <a:extLst>
              <a:ext uri="{FF2B5EF4-FFF2-40B4-BE49-F238E27FC236}">
                <a16:creationId xmlns:a16="http://schemas.microsoft.com/office/drawing/2014/main" id="{A45D932C-D545-E942-AC86-D54E38E5A63D}"/>
              </a:ext>
            </a:extLst>
          </p:cNvPr>
          <p:cNvSpPr/>
          <p:nvPr/>
        </p:nvSpPr>
        <p:spPr>
          <a:xfrm rot="10800000">
            <a:off x="7341410" y="405968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同侧圆角矩形 117">
            <a:extLst>
              <a:ext uri="{FF2B5EF4-FFF2-40B4-BE49-F238E27FC236}">
                <a16:creationId xmlns:a16="http://schemas.microsoft.com/office/drawing/2014/main" id="{028954E1-5790-144C-86FC-D280E959C128}"/>
              </a:ext>
            </a:extLst>
          </p:cNvPr>
          <p:cNvSpPr/>
          <p:nvPr/>
        </p:nvSpPr>
        <p:spPr>
          <a:xfrm rot="10800000">
            <a:off x="7785526" y="405968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同侧圆角矩形 118">
            <a:extLst>
              <a:ext uri="{FF2B5EF4-FFF2-40B4-BE49-F238E27FC236}">
                <a16:creationId xmlns:a16="http://schemas.microsoft.com/office/drawing/2014/main" id="{5392FF77-A837-4C41-9EFC-D371270B80FA}"/>
              </a:ext>
            </a:extLst>
          </p:cNvPr>
          <p:cNvSpPr/>
          <p:nvPr/>
        </p:nvSpPr>
        <p:spPr>
          <a:xfrm rot="10800000">
            <a:off x="8218589" y="405968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同侧圆角矩形 119">
            <a:extLst>
              <a:ext uri="{FF2B5EF4-FFF2-40B4-BE49-F238E27FC236}">
                <a16:creationId xmlns:a16="http://schemas.microsoft.com/office/drawing/2014/main" id="{DAA0F53B-E735-8947-B683-FAB96CC8CF55}"/>
              </a:ext>
            </a:extLst>
          </p:cNvPr>
          <p:cNvSpPr/>
          <p:nvPr/>
        </p:nvSpPr>
        <p:spPr>
          <a:xfrm rot="10800000">
            <a:off x="8662705" y="405968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同侧圆角矩形 120">
            <a:extLst>
              <a:ext uri="{FF2B5EF4-FFF2-40B4-BE49-F238E27FC236}">
                <a16:creationId xmlns:a16="http://schemas.microsoft.com/office/drawing/2014/main" id="{82AEC26D-FFE9-E54E-AE18-7A7D5C5D067F}"/>
              </a:ext>
            </a:extLst>
          </p:cNvPr>
          <p:cNvSpPr/>
          <p:nvPr/>
        </p:nvSpPr>
        <p:spPr>
          <a:xfrm rot="10800000">
            <a:off x="9116451" y="405968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同侧圆角矩形 121">
            <a:extLst>
              <a:ext uri="{FF2B5EF4-FFF2-40B4-BE49-F238E27FC236}">
                <a16:creationId xmlns:a16="http://schemas.microsoft.com/office/drawing/2014/main" id="{0E3030FA-7C3B-7F4C-9B57-D1469EFC36A7}"/>
              </a:ext>
            </a:extLst>
          </p:cNvPr>
          <p:cNvSpPr/>
          <p:nvPr/>
        </p:nvSpPr>
        <p:spPr>
          <a:xfrm rot="10800000">
            <a:off x="9560567" y="405968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同侧圆角矩形 122">
            <a:extLst>
              <a:ext uri="{FF2B5EF4-FFF2-40B4-BE49-F238E27FC236}">
                <a16:creationId xmlns:a16="http://schemas.microsoft.com/office/drawing/2014/main" id="{D731728A-0B9B-6146-BB03-33014AB77B5C}"/>
              </a:ext>
            </a:extLst>
          </p:cNvPr>
          <p:cNvSpPr/>
          <p:nvPr/>
        </p:nvSpPr>
        <p:spPr>
          <a:xfrm rot="10800000">
            <a:off x="9993630" y="405968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同侧圆角矩形 123">
            <a:extLst>
              <a:ext uri="{FF2B5EF4-FFF2-40B4-BE49-F238E27FC236}">
                <a16:creationId xmlns:a16="http://schemas.microsoft.com/office/drawing/2014/main" id="{5BEBABB1-DACB-B74F-B0E4-485C07274257}"/>
              </a:ext>
            </a:extLst>
          </p:cNvPr>
          <p:cNvSpPr/>
          <p:nvPr/>
        </p:nvSpPr>
        <p:spPr>
          <a:xfrm rot="10800000">
            <a:off x="10437746" y="405968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同侧圆角矩形 124">
            <a:extLst>
              <a:ext uri="{FF2B5EF4-FFF2-40B4-BE49-F238E27FC236}">
                <a16:creationId xmlns:a16="http://schemas.microsoft.com/office/drawing/2014/main" id="{B8266F25-7592-3E40-9D0F-98E3FB1FA3E2}"/>
              </a:ext>
            </a:extLst>
          </p:cNvPr>
          <p:cNvSpPr/>
          <p:nvPr/>
        </p:nvSpPr>
        <p:spPr>
          <a:xfrm rot="10800000">
            <a:off x="10880439" y="405968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同侧圆角矩形 125">
            <a:extLst>
              <a:ext uri="{FF2B5EF4-FFF2-40B4-BE49-F238E27FC236}">
                <a16:creationId xmlns:a16="http://schemas.microsoft.com/office/drawing/2014/main" id="{4C39027E-F916-8741-9146-00B4D7A8203E}"/>
              </a:ext>
            </a:extLst>
          </p:cNvPr>
          <p:cNvSpPr/>
          <p:nvPr/>
        </p:nvSpPr>
        <p:spPr>
          <a:xfrm rot="10800000">
            <a:off x="6905776" y="405968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9E854B9-9C49-7848-8420-816825820C5F}"/>
              </a:ext>
            </a:extLst>
          </p:cNvPr>
          <p:cNvSpPr txBox="1"/>
          <p:nvPr/>
        </p:nvSpPr>
        <p:spPr>
          <a:xfrm>
            <a:off x="7400184" y="408208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5EA14BE-5FF2-F448-BCCA-4BD7BBD007C6}"/>
              </a:ext>
            </a:extLst>
          </p:cNvPr>
          <p:cNvSpPr txBox="1"/>
          <p:nvPr/>
        </p:nvSpPr>
        <p:spPr>
          <a:xfrm>
            <a:off x="7831003" y="408208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149CA51-6750-214F-A991-F1BDB1A7A903}"/>
              </a:ext>
            </a:extLst>
          </p:cNvPr>
          <p:cNvSpPr txBox="1"/>
          <p:nvPr/>
        </p:nvSpPr>
        <p:spPr>
          <a:xfrm>
            <a:off x="8270887" y="408208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D1639263-8FAA-534C-9867-CD757CAD261C}"/>
              </a:ext>
            </a:extLst>
          </p:cNvPr>
          <p:cNvSpPr txBox="1"/>
          <p:nvPr/>
        </p:nvSpPr>
        <p:spPr>
          <a:xfrm>
            <a:off x="8709401" y="408208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1A45B77D-07EE-7C4D-8008-9F5026886708}"/>
              </a:ext>
            </a:extLst>
          </p:cNvPr>
          <p:cNvSpPr txBox="1"/>
          <p:nvPr/>
        </p:nvSpPr>
        <p:spPr>
          <a:xfrm>
            <a:off x="9174865" y="408208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FD1CF1A-E113-3345-B0A4-F1673188CD36}"/>
              </a:ext>
            </a:extLst>
          </p:cNvPr>
          <p:cNvSpPr txBox="1"/>
          <p:nvPr/>
        </p:nvSpPr>
        <p:spPr>
          <a:xfrm>
            <a:off x="9598600" y="408208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7E19507-8D6D-D74B-8EE7-0AE47C17D654}"/>
              </a:ext>
            </a:extLst>
          </p:cNvPr>
          <p:cNvSpPr txBox="1"/>
          <p:nvPr/>
        </p:nvSpPr>
        <p:spPr>
          <a:xfrm>
            <a:off x="10035150" y="408208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7AD2BA8A-CE84-E040-84F7-132336564054}"/>
              </a:ext>
            </a:extLst>
          </p:cNvPr>
          <p:cNvSpPr txBox="1"/>
          <p:nvPr/>
        </p:nvSpPr>
        <p:spPr>
          <a:xfrm>
            <a:off x="10484442" y="408208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360E25C-2A73-9C40-8ED7-6BDA187D612E}"/>
              </a:ext>
            </a:extLst>
          </p:cNvPr>
          <p:cNvSpPr txBox="1"/>
          <p:nvPr/>
        </p:nvSpPr>
        <p:spPr>
          <a:xfrm>
            <a:off x="10934065" y="408208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6F0913D-9914-504E-A0BC-BFC573F6388D}"/>
              </a:ext>
            </a:extLst>
          </p:cNvPr>
          <p:cNvSpPr/>
          <p:nvPr/>
        </p:nvSpPr>
        <p:spPr>
          <a:xfrm>
            <a:off x="6889332" y="3823861"/>
            <a:ext cx="4464468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</p:spTree>
    <p:extLst>
      <p:ext uri="{BB962C8B-B14F-4D97-AF65-F5344CB8AC3E}">
        <p14:creationId xmlns:p14="http://schemas.microsoft.com/office/powerpoint/2010/main" val="14296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0.00105 0.103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单链表元素删除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4770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ListDelete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i,ElemType</a:t>
            </a:r>
            <a:r>
              <a:rPr lang="en-US" altLang="zh-CN" sz="1600" dirty="0"/>
              <a:t> *e) 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j;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p,q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p = *L;</a:t>
            </a:r>
          </a:p>
          <a:p>
            <a:r>
              <a:rPr lang="en-US" altLang="zh-CN" sz="1600" dirty="0"/>
              <a:t>	j = 1;</a:t>
            </a:r>
          </a:p>
          <a:p>
            <a:r>
              <a:rPr lang="en-US" altLang="zh-CN" sz="1600" dirty="0"/>
              <a:t>	while (p-&gt;next &amp;&amp; j &lt;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p = p-&gt;next;</a:t>
            </a:r>
          </a:p>
          <a:p>
            <a:r>
              <a:rPr lang="en-US" altLang="zh-CN" sz="1600" dirty="0"/>
              <a:t>		++j;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if (!(p-&gt;next) || j &gt;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q = p-&gt;next;</a:t>
            </a:r>
          </a:p>
          <a:p>
            <a:r>
              <a:rPr lang="en-US" altLang="zh-CN" sz="1600" dirty="0"/>
              <a:t>	p-&gt;next = q-&gt;next;</a:t>
            </a:r>
          </a:p>
          <a:p>
            <a:r>
              <a:rPr lang="en-US" altLang="zh-CN" sz="1600" dirty="0"/>
              <a:t>	*e = q-&gt;data;</a:t>
            </a:r>
          </a:p>
          <a:p>
            <a:r>
              <a:rPr lang="en-US" altLang="zh-CN" sz="1600" dirty="0"/>
              <a:t>	free(q); </a:t>
            </a:r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4" y="2251654"/>
            <a:ext cx="6760117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j=1,2,3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480782" y="626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17A407-1431-DC42-A3A6-DD64A23C3F21}"/>
              </a:ext>
            </a:extLst>
          </p:cNvPr>
          <p:cNvSpPr/>
          <p:nvPr/>
        </p:nvSpPr>
        <p:spPr>
          <a:xfrm>
            <a:off x="7104785" y="1483292"/>
            <a:ext cx="56851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i-1</a:t>
            </a:r>
            <a:endParaRPr kumimoji="1" lang="zh-CN" altLang="en-US" baseline="-25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EB59B2E-9FB6-8046-B860-59622774DBC0}"/>
              </a:ext>
            </a:extLst>
          </p:cNvPr>
          <p:cNvSpPr/>
          <p:nvPr/>
        </p:nvSpPr>
        <p:spPr>
          <a:xfrm>
            <a:off x="7673302" y="1483292"/>
            <a:ext cx="18499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A03F065-BA06-A548-9821-CFF4273AAEA2}"/>
              </a:ext>
            </a:extLst>
          </p:cNvPr>
          <p:cNvCxnSpPr>
            <a:cxnSpLocks/>
          </p:cNvCxnSpPr>
          <p:nvPr/>
        </p:nvCxnSpPr>
        <p:spPr>
          <a:xfrm>
            <a:off x="6604206" y="1684759"/>
            <a:ext cx="48662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B0841E1-900E-744D-9767-42A734F85A25}"/>
              </a:ext>
            </a:extLst>
          </p:cNvPr>
          <p:cNvSpPr/>
          <p:nvPr/>
        </p:nvSpPr>
        <p:spPr>
          <a:xfrm>
            <a:off x="8198367" y="1495471"/>
            <a:ext cx="56851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</a:t>
            </a:r>
            <a:endParaRPr kumimoji="1" lang="zh-CN" altLang="en-US" baseline="-25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3AAB45E-BE59-B14D-9939-B7CC6C3116F4}"/>
              </a:ext>
            </a:extLst>
          </p:cNvPr>
          <p:cNvSpPr/>
          <p:nvPr/>
        </p:nvSpPr>
        <p:spPr>
          <a:xfrm>
            <a:off x="8766884" y="1495471"/>
            <a:ext cx="18499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688D8D83-0F95-8F43-BA1E-B55957D5A65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775410" y="1667102"/>
            <a:ext cx="422957" cy="19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A07A930-AD8E-814F-B51F-CB5011C3A714}"/>
              </a:ext>
            </a:extLst>
          </p:cNvPr>
          <p:cNvCxnSpPr>
            <a:cxnSpLocks/>
          </p:cNvCxnSpPr>
          <p:nvPr/>
        </p:nvCxnSpPr>
        <p:spPr>
          <a:xfrm>
            <a:off x="8854531" y="1684758"/>
            <a:ext cx="422957" cy="19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59DF8DF5-C258-DF46-8EFF-51CE410FEECE}"/>
              </a:ext>
            </a:extLst>
          </p:cNvPr>
          <p:cNvSpPr/>
          <p:nvPr/>
        </p:nvSpPr>
        <p:spPr>
          <a:xfrm rot="16200000">
            <a:off x="7435554" y="1025085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DAEEE862-31A2-0041-BDB2-49C2136F5F2F}"/>
              </a:ext>
            </a:extLst>
          </p:cNvPr>
          <p:cNvSpPr/>
          <p:nvPr/>
        </p:nvSpPr>
        <p:spPr>
          <a:xfrm rot="16200000">
            <a:off x="8533640" y="1029872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D82CDC5-F424-8F47-B1AE-3500A3F042E2}"/>
              </a:ext>
            </a:extLst>
          </p:cNvPr>
          <p:cNvSpPr/>
          <p:nvPr/>
        </p:nvSpPr>
        <p:spPr>
          <a:xfrm>
            <a:off x="9291949" y="1495471"/>
            <a:ext cx="568517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i+1</a:t>
            </a:r>
            <a:endParaRPr kumimoji="1" lang="zh-CN" altLang="en-US" baseline="-25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586457-6C92-0540-8378-F0FA55F69F1D}"/>
              </a:ext>
            </a:extLst>
          </p:cNvPr>
          <p:cNvSpPr/>
          <p:nvPr/>
        </p:nvSpPr>
        <p:spPr>
          <a:xfrm>
            <a:off x="9860466" y="1495471"/>
            <a:ext cx="184997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103DE5C5-C486-4440-B1EE-66315D451B70}"/>
              </a:ext>
            </a:extLst>
          </p:cNvPr>
          <p:cNvSpPr/>
          <p:nvPr/>
        </p:nvSpPr>
        <p:spPr>
          <a:xfrm rot="16200000">
            <a:off x="9622718" y="1025084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F7A1C7B-0475-1341-A7AC-58D8B1D75749}"/>
              </a:ext>
            </a:extLst>
          </p:cNvPr>
          <p:cNvSpPr txBox="1"/>
          <p:nvPr/>
        </p:nvSpPr>
        <p:spPr>
          <a:xfrm>
            <a:off x="7174222" y="1145342"/>
            <a:ext cx="61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结点</a:t>
            </a:r>
            <a:r>
              <a:rPr kumimoji="1" lang="en-US" altLang="zh-CN" sz="1000" dirty="0"/>
              <a:t>p</a:t>
            </a:r>
            <a:endParaRPr kumimoji="1" lang="zh-CN" altLang="en-US" sz="1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A678F2E-5F6F-764F-95CD-A162B5DAB9D8}"/>
              </a:ext>
            </a:extLst>
          </p:cNvPr>
          <p:cNvSpPr txBox="1"/>
          <p:nvPr/>
        </p:nvSpPr>
        <p:spPr>
          <a:xfrm>
            <a:off x="7926298" y="1121468"/>
            <a:ext cx="1291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结点</a:t>
            </a:r>
            <a:r>
              <a:rPr kumimoji="1" lang="en-US" altLang="zh-CN" sz="1000" dirty="0"/>
              <a:t>q</a:t>
            </a:r>
            <a:r>
              <a:rPr kumimoji="1" lang="zh-CN" altLang="en-US" sz="1000" dirty="0"/>
              <a:t>或</a:t>
            </a:r>
            <a:r>
              <a:rPr kumimoji="1" lang="en-US" altLang="zh-CN" sz="1000" dirty="0"/>
              <a:t>p-&gt;next</a:t>
            </a:r>
            <a:endParaRPr kumimoji="1" lang="zh-CN" altLang="en-US" sz="1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407A27C-8F7A-634D-AD1D-A7E0024CF45B}"/>
              </a:ext>
            </a:extLst>
          </p:cNvPr>
          <p:cNvSpPr txBox="1"/>
          <p:nvPr/>
        </p:nvSpPr>
        <p:spPr>
          <a:xfrm>
            <a:off x="9034820" y="998296"/>
            <a:ext cx="129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结点</a:t>
            </a:r>
            <a:r>
              <a:rPr kumimoji="1" lang="en-US" altLang="zh-CN" sz="1000" dirty="0"/>
              <a:t>q</a:t>
            </a:r>
            <a:r>
              <a:rPr kumimoji="1" lang="zh-CN" altLang="en-US" sz="1000" dirty="0"/>
              <a:t>或</a:t>
            </a:r>
            <a:r>
              <a:rPr kumimoji="1" lang="en-US" altLang="zh-CN" sz="1000" dirty="0"/>
              <a:t>p-&gt;next</a:t>
            </a:r>
            <a:r>
              <a:rPr kumimoji="1" lang="zh-CN" altLang="en-US" sz="1000" dirty="0"/>
              <a:t>或</a:t>
            </a:r>
            <a:r>
              <a:rPr kumimoji="1" lang="en-US" altLang="zh-CN" sz="1000" dirty="0"/>
              <a:t>p-&gt;next-&gt;next</a:t>
            </a:r>
            <a:endParaRPr kumimoji="1" lang="zh-CN" altLang="en-US" sz="10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F64BE45-87C6-7C4B-8C1E-F69957199ABE}"/>
              </a:ext>
            </a:extLst>
          </p:cNvPr>
          <p:cNvCxnSpPr>
            <a:cxnSpLocks/>
          </p:cNvCxnSpPr>
          <p:nvPr/>
        </p:nvCxnSpPr>
        <p:spPr>
          <a:xfrm>
            <a:off x="9952964" y="1682822"/>
            <a:ext cx="422957" cy="19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形 52" descr="剪刀">
            <a:extLst>
              <a:ext uri="{FF2B5EF4-FFF2-40B4-BE49-F238E27FC236}">
                <a16:creationId xmlns:a16="http://schemas.microsoft.com/office/drawing/2014/main" id="{72A6E71A-B882-B541-903B-240888DC6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8440" y="1464144"/>
            <a:ext cx="287802" cy="287802"/>
          </a:xfrm>
          <a:prstGeom prst="rect">
            <a:avLst/>
          </a:prstGeom>
        </p:spPr>
      </p:pic>
      <p:pic>
        <p:nvPicPr>
          <p:cNvPr id="54" name="图形 53" descr="剪刀">
            <a:extLst>
              <a:ext uri="{FF2B5EF4-FFF2-40B4-BE49-F238E27FC236}">
                <a16:creationId xmlns:a16="http://schemas.microsoft.com/office/drawing/2014/main" id="{AD74FDB2-DD74-1945-8E9B-956C06C6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5311" y="1451083"/>
            <a:ext cx="287802" cy="2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0 L -0.00052 0.389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3"/>
            <a:ext cx="4063632" cy="5078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HeapSort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*L)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=L-&gt;length/2;i&gt;0;i--)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L,i,L</a:t>
            </a:r>
            <a:r>
              <a:rPr lang="en-US" altLang="zh-CN" sz="1200" dirty="0"/>
              <a:t>-&gt;length);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</a:t>
            </a:r>
            <a:r>
              <a:rPr lang="en-US" altLang="zh-CN" sz="1200" dirty="0" err="1"/>
              <a:t>length;i</a:t>
            </a:r>
            <a:r>
              <a:rPr lang="en-US" altLang="zh-CN" sz="1200" dirty="0"/>
              <a:t>&gt;1;i--)</a:t>
            </a:r>
          </a:p>
          <a:p>
            <a:r>
              <a:rPr lang="en-US" altLang="zh-CN" sz="1200" dirty="0"/>
              <a:t>	{ </a:t>
            </a:r>
          </a:p>
          <a:p>
            <a:r>
              <a:rPr lang="en-US" altLang="zh-CN" sz="1200" dirty="0"/>
              <a:t>		swap(L,1,i); 		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(L,1,i-1); 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void 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L,int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s,int</a:t>
            </a:r>
            <a:r>
              <a:rPr lang="en-US" altLang="zh-CN" sz="1200" dirty="0"/>
              <a:t> m)</a:t>
            </a:r>
          </a:p>
          <a:p>
            <a:r>
              <a:rPr lang="en-US" altLang="zh-CN" sz="1200" dirty="0"/>
              <a:t>{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temp,j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temp=L-&gt;r[s];</a:t>
            </a:r>
          </a:p>
          <a:p>
            <a:r>
              <a:rPr lang="en-US" altLang="zh-CN" sz="1200" dirty="0"/>
              <a:t>	for(j=2*</a:t>
            </a:r>
            <a:r>
              <a:rPr lang="en-US" altLang="zh-CN" sz="1200" dirty="0" err="1"/>
              <a:t>s;j</a:t>
            </a:r>
            <a:r>
              <a:rPr lang="en-US" altLang="zh-CN" sz="1200" dirty="0"/>
              <a:t>&lt;=</a:t>
            </a:r>
            <a:r>
              <a:rPr lang="en-US" altLang="zh-CN" sz="1200" dirty="0" err="1"/>
              <a:t>m;j</a:t>
            </a:r>
            <a:r>
              <a:rPr lang="en-US" altLang="zh-CN" sz="1200" dirty="0"/>
              <a:t>*=2) 	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if(j&lt;m &amp;&amp; L-&gt;r[j]&lt;L-&gt;r[j+1])</a:t>
            </a:r>
          </a:p>
          <a:p>
            <a:r>
              <a:rPr lang="en-US" altLang="zh-CN" sz="1200" dirty="0"/>
              <a:t>			++j; </a:t>
            </a:r>
          </a:p>
          <a:p>
            <a:r>
              <a:rPr lang="en-US" altLang="zh-CN" sz="1200" dirty="0"/>
              <a:t>		if(temp&gt;=L-&gt;r[j])</a:t>
            </a:r>
          </a:p>
          <a:p>
            <a:r>
              <a:rPr lang="en-US" altLang="zh-CN" sz="1200" dirty="0"/>
              <a:t>			break; 			</a:t>
            </a:r>
          </a:p>
          <a:p>
            <a:r>
              <a:rPr lang="en-US" altLang="zh-CN" sz="1200" dirty="0"/>
              <a:t>		L-&gt;r[s]=L-&gt;r[j];</a:t>
            </a:r>
          </a:p>
          <a:p>
            <a:r>
              <a:rPr lang="en-US" altLang="zh-CN" sz="1200" dirty="0"/>
              <a:t>		s=j;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L-&gt;r[s]=temp;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1" y="4752989"/>
            <a:ext cx="8573814" cy="25228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s=4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j=8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m=9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temp=30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L-&gt;[j]=60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L-&gt;[j+1]=20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L-&gt;[s]=30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836172" y="12936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F6E3CEA-F82F-FF48-B9F6-6E785F7EE835}"/>
              </a:ext>
            </a:extLst>
          </p:cNvPr>
          <p:cNvCxnSpPr>
            <a:cxnSpLocks/>
          </p:cNvCxnSpPr>
          <p:nvPr/>
        </p:nvCxnSpPr>
        <p:spPr>
          <a:xfrm>
            <a:off x="9425628" y="2264601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0CE311D4-1532-9249-9D11-00A0109680C8}"/>
              </a:ext>
            </a:extLst>
          </p:cNvPr>
          <p:cNvCxnSpPr>
            <a:cxnSpLocks/>
          </p:cNvCxnSpPr>
          <p:nvPr/>
        </p:nvCxnSpPr>
        <p:spPr>
          <a:xfrm flipH="1">
            <a:off x="8013960" y="1724607"/>
            <a:ext cx="746319" cy="571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32056854-0919-A744-9B18-E0DE6993C896}"/>
              </a:ext>
            </a:extLst>
          </p:cNvPr>
          <p:cNvCxnSpPr>
            <a:cxnSpLocks/>
          </p:cNvCxnSpPr>
          <p:nvPr/>
        </p:nvCxnSpPr>
        <p:spPr>
          <a:xfrm flipH="1">
            <a:off x="9046413" y="2274869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DFFC579F-14A4-044F-8D74-552FF5FCAB76}"/>
              </a:ext>
            </a:extLst>
          </p:cNvPr>
          <p:cNvCxnSpPr>
            <a:cxnSpLocks/>
          </p:cNvCxnSpPr>
          <p:nvPr/>
        </p:nvCxnSpPr>
        <p:spPr>
          <a:xfrm>
            <a:off x="8019218" y="2264530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345CB928-A44C-3046-8312-3B7E48E8F443}"/>
              </a:ext>
            </a:extLst>
          </p:cNvPr>
          <p:cNvCxnSpPr>
            <a:cxnSpLocks/>
          </p:cNvCxnSpPr>
          <p:nvPr/>
        </p:nvCxnSpPr>
        <p:spPr>
          <a:xfrm>
            <a:off x="7702792" y="2789696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17A77A0-C1B7-8F4A-A3BB-1321820E4E86}"/>
              </a:ext>
            </a:extLst>
          </p:cNvPr>
          <p:cNvCxnSpPr>
            <a:cxnSpLocks/>
          </p:cNvCxnSpPr>
          <p:nvPr/>
        </p:nvCxnSpPr>
        <p:spPr>
          <a:xfrm>
            <a:off x="8778183" y="1871837"/>
            <a:ext cx="615274" cy="383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49D49614-6168-9F41-9444-72CE22FA29C2}"/>
              </a:ext>
            </a:extLst>
          </p:cNvPr>
          <p:cNvCxnSpPr>
            <a:cxnSpLocks/>
          </p:cNvCxnSpPr>
          <p:nvPr/>
        </p:nvCxnSpPr>
        <p:spPr>
          <a:xfrm flipH="1">
            <a:off x="7272747" y="2221619"/>
            <a:ext cx="794374" cy="1093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C534D96-9AED-1548-A51B-24FA951A1317}"/>
              </a:ext>
            </a:extLst>
          </p:cNvPr>
          <p:cNvGrpSpPr/>
          <p:nvPr/>
        </p:nvGrpSpPr>
        <p:grpSpPr>
          <a:xfrm>
            <a:off x="8517827" y="1636360"/>
            <a:ext cx="347332" cy="361032"/>
            <a:chOff x="7912390" y="640593"/>
            <a:chExt cx="347332" cy="36103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A064EF6-1ACE-EF49-8382-A1BE4179731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56550BD-F229-A440-A8F3-3C9CD9C9159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27834FBB-D7F0-634B-B4C7-72FBC524B3D3}"/>
              </a:ext>
            </a:extLst>
          </p:cNvPr>
          <p:cNvGrpSpPr/>
          <p:nvPr/>
        </p:nvGrpSpPr>
        <p:grpSpPr>
          <a:xfrm>
            <a:off x="7875913" y="2070225"/>
            <a:ext cx="347332" cy="361032"/>
            <a:chOff x="7912390" y="640593"/>
            <a:chExt cx="347332" cy="361032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17A5F7B-F977-0F4F-86E0-DB7E23EC5E9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E3C3FDB-91BB-6248-BE3C-3720DAD0587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B027E806-65DE-D84F-97DC-B423E3D546FA}"/>
              </a:ext>
            </a:extLst>
          </p:cNvPr>
          <p:cNvGrpSpPr/>
          <p:nvPr/>
        </p:nvGrpSpPr>
        <p:grpSpPr>
          <a:xfrm>
            <a:off x="7504849" y="2561888"/>
            <a:ext cx="347332" cy="361032"/>
            <a:chOff x="7912390" y="640593"/>
            <a:chExt cx="347332" cy="361032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B98D87E-902C-C042-AC57-C464D6FE565F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EF1748C-CA41-4843-AD2D-E72E14D1FF7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FED78AB-2775-6246-89DD-9F2974E8FC2E}"/>
              </a:ext>
            </a:extLst>
          </p:cNvPr>
          <p:cNvGrpSpPr/>
          <p:nvPr/>
        </p:nvGrpSpPr>
        <p:grpSpPr>
          <a:xfrm>
            <a:off x="7133785" y="3045120"/>
            <a:ext cx="347332" cy="361032"/>
            <a:chOff x="7912390" y="640593"/>
            <a:chExt cx="347332" cy="361032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AE3DC6D-4D71-B14D-9300-93D307BCA323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17899D9-FB35-ED4A-9B9D-7FB1D109470B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634A74B-07D7-8040-9667-92475C134AA0}"/>
              </a:ext>
            </a:extLst>
          </p:cNvPr>
          <p:cNvGrpSpPr/>
          <p:nvPr/>
        </p:nvGrpSpPr>
        <p:grpSpPr>
          <a:xfrm>
            <a:off x="9254783" y="2070225"/>
            <a:ext cx="347332" cy="361032"/>
            <a:chOff x="7912390" y="640593"/>
            <a:chExt cx="347332" cy="361032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47A6EF3-7B52-1644-8085-115B50CCA07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1E72C30-9C20-714B-84C1-DE695D142CA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D8C87C7B-FBDC-3445-B95C-B3BB84477625}"/>
              </a:ext>
            </a:extLst>
          </p:cNvPr>
          <p:cNvGrpSpPr/>
          <p:nvPr/>
        </p:nvGrpSpPr>
        <p:grpSpPr>
          <a:xfrm>
            <a:off x="9612548" y="2561888"/>
            <a:ext cx="347332" cy="361032"/>
            <a:chOff x="7912390" y="640593"/>
            <a:chExt cx="347332" cy="361032"/>
          </a:xfrm>
        </p:grpSpPr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B834A470-A33C-734F-9014-669263BB8F9B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7A6FBC9-E5F1-BD44-949D-27BFE22E7310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FF25086-B1BF-A34B-82E0-C0AE4D736A0D}"/>
              </a:ext>
            </a:extLst>
          </p:cNvPr>
          <p:cNvGrpSpPr/>
          <p:nvPr/>
        </p:nvGrpSpPr>
        <p:grpSpPr>
          <a:xfrm>
            <a:off x="8900194" y="2561888"/>
            <a:ext cx="347332" cy="361032"/>
            <a:chOff x="7912390" y="640593"/>
            <a:chExt cx="347332" cy="361032"/>
          </a:xfrm>
        </p:grpSpPr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7244EBC2-7C48-374C-AF8A-D756BCB0BEA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4FA9F31D-4269-8243-81ED-E0CC5416960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823CFB3B-210C-1144-866A-03C9999FDC61}"/>
              </a:ext>
            </a:extLst>
          </p:cNvPr>
          <p:cNvGrpSpPr/>
          <p:nvPr/>
        </p:nvGrpSpPr>
        <p:grpSpPr>
          <a:xfrm>
            <a:off x="7885822" y="3045120"/>
            <a:ext cx="347332" cy="361032"/>
            <a:chOff x="7912390" y="640593"/>
            <a:chExt cx="347332" cy="361032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5503AB64-24A0-7F48-83A2-E83F712E35A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1D9A995-ACF4-9A4E-967B-D12B3C6F29A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C1F8A1C-6C8D-2D4B-94DD-6BEC0571FFF5}"/>
              </a:ext>
            </a:extLst>
          </p:cNvPr>
          <p:cNvGrpSpPr/>
          <p:nvPr/>
        </p:nvGrpSpPr>
        <p:grpSpPr>
          <a:xfrm>
            <a:off x="8219292" y="2561888"/>
            <a:ext cx="347332" cy="361032"/>
            <a:chOff x="7912390" y="640593"/>
            <a:chExt cx="347332" cy="361032"/>
          </a:xfrm>
        </p:grpSpPr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8C4D5178-3C7E-364C-B5A3-41C70DE06DC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DCE6422-41B0-8F4D-8161-8C7461729B0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9" name="矩形 148">
            <a:extLst>
              <a:ext uri="{FF2B5EF4-FFF2-40B4-BE49-F238E27FC236}">
                <a16:creationId xmlns:a16="http://schemas.microsoft.com/office/drawing/2014/main" id="{06572D8D-F303-9840-B6E5-19EB821D9797}"/>
              </a:ext>
            </a:extLst>
          </p:cNvPr>
          <p:cNvSpPr/>
          <p:nvPr/>
        </p:nvSpPr>
        <p:spPr>
          <a:xfrm>
            <a:off x="7697477" y="1989999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②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D744DB5-8FF1-064C-A7FF-62E2268CD27C}"/>
              </a:ext>
            </a:extLst>
          </p:cNvPr>
          <p:cNvSpPr/>
          <p:nvPr/>
        </p:nvSpPr>
        <p:spPr>
          <a:xfrm>
            <a:off x="7326060" y="2473388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④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1F589E7-76E2-D747-9904-C34CA7719AC9}"/>
              </a:ext>
            </a:extLst>
          </p:cNvPr>
          <p:cNvSpPr/>
          <p:nvPr/>
        </p:nvSpPr>
        <p:spPr>
          <a:xfrm>
            <a:off x="9093401" y="1952482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③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710D1727-CFCC-0F48-9C6B-A1874EFC9057}"/>
              </a:ext>
            </a:extLst>
          </p:cNvPr>
          <p:cNvSpPr/>
          <p:nvPr/>
        </p:nvSpPr>
        <p:spPr>
          <a:xfrm>
            <a:off x="8731317" y="2473388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⑥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AD4E2A3-4C00-0749-B599-63D23ABCFDB9}"/>
              </a:ext>
            </a:extLst>
          </p:cNvPr>
          <p:cNvSpPr/>
          <p:nvPr/>
        </p:nvSpPr>
        <p:spPr>
          <a:xfrm>
            <a:off x="9452820" y="2473388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⑦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94D1D8E-FEF3-814E-B6F5-B75569690EAB}"/>
              </a:ext>
            </a:extLst>
          </p:cNvPr>
          <p:cNvSpPr/>
          <p:nvPr/>
        </p:nvSpPr>
        <p:spPr>
          <a:xfrm>
            <a:off x="8046733" y="2473388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⑤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4813F34-CC4F-744F-AB06-5E2908732A88}"/>
              </a:ext>
            </a:extLst>
          </p:cNvPr>
          <p:cNvSpPr/>
          <p:nvPr/>
        </p:nvSpPr>
        <p:spPr>
          <a:xfrm flipH="1">
            <a:off x="7669934" y="2960431"/>
            <a:ext cx="2556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⑨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2BBDFA1-2230-2A40-A8F0-219530A4EF0F}"/>
              </a:ext>
            </a:extLst>
          </p:cNvPr>
          <p:cNvSpPr/>
          <p:nvPr/>
        </p:nvSpPr>
        <p:spPr>
          <a:xfrm>
            <a:off x="6969060" y="2960431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⑧</a:t>
            </a: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CFEA304-DA0D-C44F-A375-F593C4B66EE2}"/>
              </a:ext>
            </a:extLst>
          </p:cNvPr>
          <p:cNvSpPr/>
          <p:nvPr/>
        </p:nvSpPr>
        <p:spPr>
          <a:xfrm>
            <a:off x="6992036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036D4A4-5019-0843-9043-C300614C6175}"/>
              </a:ext>
            </a:extLst>
          </p:cNvPr>
          <p:cNvSpPr/>
          <p:nvPr/>
        </p:nvSpPr>
        <p:spPr>
          <a:xfrm>
            <a:off x="7425024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F57B0AEF-B65F-E64C-B5C4-0B6B7B195E78}"/>
              </a:ext>
            </a:extLst>
          </p:cNvPr>
          <p:cNvSpPr/>
          <p:nvPr/>
        </p:nvSpPr>
        <p:spPr>
          <a:xfrm>
            <a:off x="7864638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BE3573F5-C9C4-FD44-B1D7-52B0366A374E}"/>
              </a:ext>
            </a:extLst>
          </p:cNvPr>
          <p:cNvSpPr/>
          <p:nvPr/>
        </p:nvSpPr>
        <p:spPr>
          <a:xfrm>
            <a:off x="8307805" y="39527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9B5E5BE-A886-6741-A44A-F616F8B6D174}"/>
              </a:ext>
            </a:extLst>
          </p:cNvPr>
          <p:cNvSpPr/>
          <p:nvPr/>
        </p:nvSpPr>
        <p:spPr>
          <a:xfrm>
            <a:off x="8769039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4BEF3D4B-F752-7841-9C7A-071E7DEAFD0B}"/>
              </a:ext>
            </a:extLst>
          </p:cNvPr>
          <p:cNvSpPr/>
          <p:nvPr/>
        </p:nvSpPr>
        <p:spPr>
          <a:xfrm>
            <a:off x="9191668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A9DD5AA6-3431-3C49-9D07-9BE5B9A9072C}"/>
              </a:ext>
            </a:extLst>
          </p:cNvPr>
          <p:cNvSpPr/>
          <p:nvPr/>
        </p:nvSpPr>
        <p:spPr>
          <a:xfrm>
            <a:off x="9639680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E4BF2757-E4A0-CF4B-8B20-AE442020567B}"/>
              </a:ext>
            </a:extLst>
          </p:cNvPr>
          <p:cNvSpPr/>
          <p:nvPr/>
        </p:nvSpPr>
        <p:spPr>
          <a:xfrm>
            <a:off x="10073976" y="39527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C1DA6506-BDF8-0948-BA2D-53EE044B5704}"/>
              </a:ext>
            </a:extLst>
          </p:cNvPr>
          <p:cNvSpPr/>
          <p:nvPr/>
        </p:nvSpPr>
        <p:spPr>
          <a:xfrm>
            <a:off x="10517637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同侧圆角矩形 165">
            <a:extLst>
              <a:ext uri="{FF2B5EF4-FFF2-40B4-BE49-F238E27FC236}">
                <a16:creationId xmlns:a16="http://schemas.microsoft.com/office/drawing/2014/main" id="{7D23DA27-6FB7-2A42-ACF1-BCDED581C737}"/>
              </a:ext>
            </a:extLst>
          </p:cNvPr>
          <p:cNvSpPr/>
          <p:nvPr/>
        </p:nvSpPr>
        <p:spPr>
          <a:xfrm rot="10800000">
            <a:off x="6939813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同侧圆角矩形 166">
            <a:extLst>
              <a:ext uri="{FF2B5EF4-FFF2-40B4-BE49-F238E27FC236}">
                <a16:creationId xmlns:a16="http://schemas.microsoft.com/office/drawing/2014/main" id="{17A282B2-68A8-5244-B4C2-15285675F5D2}"/>
              </a:ext>
            </a:extLst>
          </p:cNvPr>
          <p:cNvSpPr/>
          <p:nvPr/>
        </p:nvSpPr>
        <p:spPr>
          <a:xfrm rot="10800000">
            <a:off x="7383929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同侧圆角矩形 167">
            <a:extLst>
              <a:ext uri="{FF2B5EF4-FFF2-40B4-BE49-F238E27FC236}">
                <a16:creationId xmlns:a16="http://schemas.microsoft.com/office/drawing/2014/main" id="{26D11F18-421A-C140-9759-668C2FCCA5EE}"/>
              </a:ext>
            </a:extLst>
          </p:cNvPr>
          <p:cNvSpPr/>
          <p:nvPr/>
        </p:nvSpPr>
        <p:spPr>
          <a:xfrm rot="10800000">
            <a:off x="7816992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同侧圆角矩形 168">
            <a:extLst>
              <a:ext uri="{FF2B5EF4-FFF2-40B4-BE49-F238E27FC236}">
                <a16:creationId xmlns:a16="http://schemas.microsoft.com/office/drawing/2014/main" id="{3A91DC2B-5FA0-4D46-A8B7-D53E36E1CE2A}"/>
              </a:ext>
            </a:extLst>
          </p:cNvPr>
          <p:cNvSpPr/>
          <p:nvPr/>
        </p:nvSpPr>
        <p:spPr>
          <a:xfrm rot="10800000">
            <a:off x="8261108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同侧圆角矩形 169">
            <a:extLst>
              <a:ext uri="{FF2B5EF4-FFF2-40B4-BE49-F238E27FC236}">
                <a16:creationId xmlns:a16="http://schemas.microsoft.com/office/drawing/2014/main" id="{9E86B021-E293-2543-86CC-FE4AD079BB6E}"/>
              </a:ext>
            </a:extLst>
          </p:cNvPr>
          <p:cNvSpPr/>
          <p:nvPr/>
        </p:nvSpPr>
        <p:spPr>
          <a:xfrm rot="10800000">
            <a:off x="8714854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同侧圆角矩形 170">
            <a:extLst>
              <a:ext uri="{FF2B5EF4-FFF2-40B4-BE49-F238E27FC236}">
                <a16:creationId xmlns:a16="http://schemas.microsoft.com/office/drawing/2014/main" id="{C1DCBF64-6505-C043-9912-154A64CB2B4A}"/>
              </a:ext>
            </a:extLst>
          </p:cNvPr>
          <p:cNvSpPr/>
          <p:nvPr/>
        </p:nvSpPr>
        <p:spPr>
          <a:xfrm rot="10800000">
            <a:off x="9158970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同侧圆角矩形 171">
            <a:extLst>
              <a:ext uri="{FF2B5EF4-FFF2-40B4-BE49-F238E27FC236}">
                <a16:creationId xmlns:a16="http://schemas.microsoft.com/office/drawing/2014/main" id="{A810C291-E473-CC40-860E-6624FEC04F20}"/>
              </a:ext>
            </a:extLst>
          </p:cNvPr>
          <p:cNvSpPr/>
          <p:nvPr/>
        </p:nvSpPr>
        <p:spPr>
          <a:xfrm rot="10800000">
            <a:off x="9592033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同侧圆角矩形 172">
            <a:extLst>
              <a:ext uri="{FF2B5EF4-FFF2-40B4-BE49-F238E27FC236}">
                <a16:creationId xmlns:a16="http://schemas.microsoft.com/office/drawing/2014/main" id="{F8970F78-B474-F648-B401-01CC401C4203}"/>
              </a:ext>
            </a:extLst>
          </p:cNvPr>
          <p:cNvSpPr/>
          <p:nvPr/>
        </p:nvSpPr>
        <p:spPr>
          <a:xfrm rot="10800000">
            <a:off x="10036149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同侧圆角矩形 173">
            <a:extLst>
              <a:ext uri="{FF2B5EF4-FFF2-40B4-BE49-F238E27FC236}">
                <a16:creationId xmlns:a16="http://schemas.microsoft.com/office/drawing/2014/main" id="{184A66D1-A997-6649-BFAF-100FE190B855}"/>
              </a:ext>
            </a:extLst>
          </p:cNvPr>
          <p:cNvSpPr/>
          <p:nvPr/>
        </p:nvSpPr>
        <p:spPr>
          <a:xfrm rot="10800000">
            <a:off x="10478842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同侧圆角矩形 174">
            <a:extLst>
              <a:ext uri="{FF2B5EF4-FFF2-40B4-BE49-F238E27FC236}">
                <a16:creationId xmlns:a16="http://schemas.microsoft.com/office/drawing/2014/main" id="{8B207462-0EB7-254E-99E8-479089C9AEB5}"/>
              </a:ext>
            </a:extLst>
          </p:cNvPr>
          <p:cNvSpPr/>
          <p:nvPr/>
        </p:nvSpPr>
        <p:spPr>
          <a:xfrm rot="10800000">
            <a:off x="6504179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8AB8D5B6-5CE1-714F-8355-7AE2147F856B}"/>
              </a:ext>
            </a:extLst>
          </p:cNvPr>
          <p:cNvSpPr txBox="1"/>
          <p:nvPr/>
        </p:nvSpPr>
        <p:spPr>
          <a:xfrm>
            <a:off x="6998587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8FC2602-29A4-6748-B2F3-20794CF48B94}"/>
              </a:ext>
            </a:extLst>
          </p:cNvPr>
          <p:cNvSpPr txBox="1"/>
          <p:nvPr/>
        </p:nvSpPr>
        <p:spPr>
          <a:xfrm>
            <a:off x="7429406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B84667ED-D55F-9748-9036-FE77CD4F8AB1}"/>
              </a:ext>
            </a:extLst>
          </p:cNvPr>
          <p:cNvSpPr txBox="1"/>
          <p:nvPr/>
        </p:nvSpPr>
        <p:spPr>
          <a:xfrm>
            <a:off x="7869290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6D1FF34-975D-EF4F-9A4C-17288DDD70E1}"/>
              </a:ext>
            </a:extLst>
          </p:cNvPr>
          <p:cNvSpPr txBox="1"/>
          <p:nvPr/>
        </p:nvSpPr>
        <p:spPr>
          <a:xfrm>
            <a:off x="8307804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9D414A3-9195-724C-9308-9A6DF76A2B99}"/>
              </a:ext>
            </a:extLst>
          </p:cNvPr>
          <p:cNvSpPr txBox="1"/>
          <p:nvPr/>
        </p:nvSpPr>
        <p:spPr>
          <a:xfrm>
            <a:off x="8773268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6178CB3-BFAE-B640-8F8E-C41E6422CE84}"/>
              </a:ext>
            </a:extLst>
          </p:cNvPr>
          <p:cNvSpPr txBox="1"/>
          <p:nvPr/>
        </p:nvSpPr>
        <p:spPr>
          <a:xfrm>
            <a:off x="9197003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F62AD5C-B86F-8145-AA66-8E3C0D5FE023}"/>
              </a:ext>
            </a:extLst>
          </p:cNvPr>
          <p:cNvSpPr txBox="1"/>
          <p:nvPr/>
        </p:nvSpPr>
        <p:spPr>
          <a:xfrm>
            <a:off x="9633553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934D2D1-C2CB-E941-8E2A-AF4D2F671EA7}"/>
              </a:ext>
            </a:extLst>
          </p:cNvPr>
          <p:cNvSpPr txBox="1"/>
          <p:nvPr/>
        </p:nvSpPr>
        <p:spPr>
          <a:xfrm>
            <a:off x="10082845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9DA54DB3-0390-8046-9417-651297EEA7E0}"/>
              </a:ext>
            </a:extLst>
          </p:cNvPr>
          <p:cNvSpPr txBox="1"/>
          <p:nvPr/>
        </p:nvSpPr>
        <p:spPr>
          <a:xfrm>
            <a:off x="10532468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30E3A2B-4BD0-E842-B333-7B4C8423E8F2}"/>
              </a:ext>
            </a:extLst>
          </p:cNvPr>
          <p:cNvSpPr/>
          <p:nvPr/>
        </p:nvSpPr>
        <p:spPr>
          <a:xfrm>
            <a:off x="6487735" y="3671906"/>
            <a:ext cx="4464468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7CAEE3FF-8444-6740-B3F9-7FFE995757A4}"/>
              </a:ext>
            </a:extLst>
          </p:cNvPr>
          <p:cNvSpPr/>
          <p:nvPr/>
        </p:nvSpPr>
        <p:spPr>
          <a:xfrm>
            <a:off x="8334562" y="1546365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①</a:t>
            </a:r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048E7A33-4EBE-D14D-BAAB-028077993C22}"/>
              </a:ext>
            </a:extLst>
          </p:cNvPr>
          <p:cNvGrpSpPr/>
          <p:nvPr/>
        </p:nvGrpSpPr>
        <p:grpSpPr>
          <a:xfrm>
            <a:off x="5646729" y="2995359"/>
            <a:ext cx="347332" cy="361032"/>
            <a:chOff x="7912390" y="640593"/>
            <a:chExt cx="347332" cy="361032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F132D712-C80B-9D4E-B530-E3C196F06394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D04115F9-16A7-FA46-8C92-BFAF6A58A07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1" name="矩形 190">
            <a:extLst>
              <a:ext uri="{FF2B5EF4-FFF2-40B4-BE49-F238E27FC236}">
                <a16:creationId xmlns:a16="http://schemas.microsoft.com/office/drawing/2014/main" id="{7552CBB8-0944-B144-B237-F84A5A17E6B4}"/>
              </a:ext>
            </a:extLst>
          </p:cNvPr>
          <p:cNvSpPr/>
          <p:nvPr/>
        </p:nvSpPr>
        <p:spPr>
          <a:xfrm>
            <a:off x="5552363" y="2750835"/>
            <a:ext cx="530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temp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01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00013 0.1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3"/>
            <a:ext cx="4063632" cy="5078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HeapSort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*L)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=L-&gt;length/2;i&gt;0;i--)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L,i,L</a:t>
            </a:r>
            <a:r>
              <a:rPr lang="en-US" altLang="zh-CN" sz="1200" dirty="0"/>
              <a:t>-&gt;length);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</a:t>
            </a:r>
            <a:r>
              <a:rPr lang="en-US" altLang="zh-CN" sz="1200" dirty="0" err="1"/>
              <a:t>length;i</a:t>
            </a:r>
            <a:r>
              <a:rPr lang="en-US" altLang="zh-CN" sz="1200" dirty="0"/>
              <a:t>&gt;1;i--)</a:t>
            </a:r>
          </a:p>
          <a:p>
            <a:r>
              <a:rPr lang="en-US" altLang="zh-CN" sz="1200" dirty="0"/>
              <a:t>	{ </a:t>
            </a:r>
          </a:p>
          <a:p>
            <a:r>
              <a:rPr lang="en-US" altLang="zh-CN" sz="1200" dirty="0"/>
              <a:t>		swap(L,1,i); 		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(L,1,i-1); 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void 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L,int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s,int</a:t>
            </a:r>
            <a:r>
              <a:rPr lang="en-US" altLang="zh-CN" sz="1200" dirty="0"/>
              <a:t> m)</a:t>
            </a:r>
          </a:p>
          <a:p>
            <a:r>
              <a:rPr lang="en-US" altLang="zh-CN" sz="1200" dirty="0"/>
              <a:t>{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temp,j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temp=L-&gt;r[s];</a:t>
            </a:r>
          </a:p>
          <a:p>
            <a:r>
              <a:rPr lang="en-US" altLang="zh-CN" sz="1200" dirty="0"/>
              <a:t>	for(j=2*</a:t>
            </a:r>
            <a:r>
              <a:rPr lang="en-US" altLang="zh-CN" sz="1200" dirty="0" err="1"/>
              <a:t>s;j</a:t>
            </a:r>
            <a:r>
              <a:rPr lang="en-US" altLang="zh-CN" sz="1200" dirty="0"/>
              <a:t>&lt;=</a:t>
            </a:r>
            <a:r>
              <a:rPr lang="en-US" altLang="zh-CN" sz="1200" dirty="0" err="1"/>
              <a:t>m;j</a:t>
            </a:r>
            <a:r>
              <a:rPr lang="en-US" altLang="zh-CN" sz="1200" dirty="0"/>
              <a:t>*=2) 	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if(j&lt;m &amp;&amp; L-&gt;r[j]&lt;L-&gt;r[j+1])</a:t>
            </a:r>
          </a:p>
          <a:p>
            <a:r>
              <a:rPr lang="en-US" altLang="zh-CN" sz="1200" dirty="0"/>
              <a:t>			++j; </a:t>
            </a:r>
          </a:p>
          <a:p>
            <a:r>
              <a:rPr lang="en-US" altLang="zh-CN" sz="1200" dirty="0"/>
              <a:t>		if(temp&gt;=L-&gt;r[j])</a:t>
            </a:r>
          </a:p>
          <a:p>
            <a:r>
              <a:rPr lang="en-US" altLang="zh-CN" sz="1200" dirty="0"/>
              <a:t>			break; 			</a:t>
            </a:r>
          </a:p>
          <a:p>
            <a:r>
              <a:rPr lang="en-US" altLang="zh-CN" sz="1200" dirty="0"/>
              <a:t>		L-&gt;r[s]=L-&gt;r[j];</a:t>
            </a:r>
          </a:p>
          <a:p>
            <a:r>
              <a:rPr lang="en-US" altLang="zh-CN" sz="1200" dirty="0"/>
              <a:t>		s=j;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L-&gt;r[s]=temp;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4186" y="5858274"/>
            <a:ext cx="6425031" cy="25228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s=8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j=8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temp=30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L-&gt;[s]=30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836172" y="12936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F6E3CEA-F82F-FF48-B9F6-6E785F7EE835}"/>
              </a:ext>
            </a:extLst>
          </p:cNvPr>
          <p:cNvCxnSpPr>
            <a:cxnSpLocks/>
          </p:cNvCxnSpPr>
          <p:nvPr/>
        </p:nvCxnSpPr>
        <p:spPr>
          <a:xfrm>
            <a:off x="9425628" y="2264601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0CE311D4-1532-9249-9D11-00A0109680C8}"/>
              </a:ext>
            </a:extLst>
          </p:cNvPr>
          <p:cNvCxnSpPr>
            <a:cxnSpLocks/>
          </p:cNvCxnSpPr>
          <p:nvPr/>
        </p:nvCxnSpPr>
        <p:spPr>
          <a:xfrm flipH="1">
            <a:off x="8013960" y="1724607"/>
            <a:ext cx="746319" cy="571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32056854-0919-A744-9B18-E0DE6993C896}"/>
              </a:ext>
            </a:extLst>
          </p:cNvPr>
          <p:cNvCxnSpPr>
            <a:cxnSpLocks/>
          </p:cNvCxnSpPr>
          <p:nvPr/>
        </p:nvCxnSpPr>
        <p:spPr>
          <a:xfrm flipH="1">
            <a:off x="9046413" y="2274869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DFFC579F-14A4-044F-8D74-552FF5FCAB76}"/>
              </a:ext>
            </a:extLst>
          </p:cNvPr>
          <p:cNvCxnSpPr>
            <a:cxnSpLocks/>
          </p:cNvCxnSpPr>
          <p:nvPr/>
        </p:nvCxnSpPr>
        <p:spPr>
          <a:xfrm>
            <a:off x="8019218" y="2264530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345CB928-A44C-3046-8312-3B7E48E8F443}"/>
              </a:ext>
            </a:extLst>
          </p:cNvPr>
          <p:cNvCxnSpPr>
            <a:cxnSpLocks/>
          </p:cNvCxnSpPr>
          <p:nvPr/>
        </p:nvCxnSpPr>
        <p:spPr>
          <a:xfrm>
            <a:off x="7702792" y="2789696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917A77A0-C1B7-8F4A-A3BB-1321820E4E86}"/>
              </a:ext>
            </a:extLst>
          </p:cNvPr>
          <p:cNvCxnSpPr>
            <a:cxnSpLocks/>
          </p:cNvCxnSpPr>
          <p:nvPr/>
        </p:nvCxnSpPr>
        <p:spPr>
          <a:xfrm>
            <a:off x="8778183" y="1871837"/>
            <a:ext cx="615274" cy="383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49D49614-6168-9F41-9444-72CE22FA29C2}"/>
              </a:ext>
            </a:extLst>
          </p:cNvPr>
          <p:cNvCxnSpPr>
            <a:cxnSpLocks/>
          </p:cNvCxnSpPr>
          <p:nvPr/>
        </p:nvCxnSpPr>
        <p:spPr>
          <a:xfrm flipH="1">
            <a:off x="7272747" y="2221619"/>
            <a:ext cx="794374" cy="1093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C534D96-9AED-1548-A51B-24FA951A1317}"/>
              </a:ext>
            </a:extLst>
          </p:cNvPr>
          <p:cNvGrpSpPr/>
          <p:nvPr/>
        </p:nvGrpSpPr>
        <p:grpSpPr>
          <a:xfrm>
            <a:off x="8517827" y="1636360"/>
            <a:ext cx="347332" cy="361032"/>
            <a:chOff x="7912390" y="640593"/>
            <a:chExt cx="347332" cy="361032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A064EF6-1ACE-EF49-8382-A1BE4179731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56550BD-F229-A440-A8F3-3C9CD9C9159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27834FBB-D7F0-634B-B4C7-72FBC524B3D3}"/>
              </a:ext>
            </a:extLst>
          </p:cNvPr>
          <p:cNvGrpSpPr/>
          <p:nvPr/>
        </p:nvGrpSpPr>
        <p:grpSpPr>
          <a:xfrm>
            <a:off x="7875913" y="2070225"/>
            <a:ext cx="347332" cy="361032"/>
            <a:chOff x="7912390" y="640593"/>
            <a:chExt cx="347332" cy="361032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317A5F7B-F977-0F4F-86E0-DB7E23EC5E9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E3C3FDB-91BB-6248-BE3C-3720DAD0587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B027E806-65DE-D84F-97DC-B423E3D546FA}"/>
              </a:ext>
            </a:extLst>
          </p:cNvPr>
          <p:cNvGrpSpPr/>
          <p:nvPr/>
        </p:nvGrpSpPr>
        <p:grpSpPr>
          <a:xfrm>
            <a:off x="7504849" y="2561888"/>
            <a:ext cx="347332" cy="361032"/>
            <a:chOff x="7912390" y="640593"/>
            <a:chExt cx="347332" cy="361032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BB98D87E-902C-C042-AC57-C464D6FE565F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EF1748C-CA41-4843-AD2D-E72E14D1FF7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FED78AB-2775-6246-89DD-9F2974E8FC2E}"/>
              </a:ext>
            </a:extLst>
          </p:cNvPr>
          <p:cNvGrpSpPr/>
          <p:nvPr/>
        </p:nvGrpSpPr>
        <p:grpSpPr>
          <a:xfrm>
            <a:off x="7133785" y="3045120"/>
            <a:ext cx="347332" cy="361032"/>
            <a:chOff x="7912390" y="640593"/>
            <a:chExt cx="347332" cy="361032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8AE3DC6D-4D71-B14D-9300-93D307BCA323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17899D9-FB35-ED4A-9B9D-7FB1D109470B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634A74B-07D7-8040-9667-92475C134AA0}"/>
              </a:ext>
            </a:extLst>
          </p:cNvPr>
          <p:cNvGrpSpPr/>
          <p:nvPr/>
        </p:nvGrpSpPr>
        <p:grpSpPr>
          <a:xfrm>
            <a:off x="9254783" y="2070225"/>
            <a:ext cx="347332" cy="361032"/>
            <a:chOff x="7912390" y="640593"/>
            <a:chExt cx="347332" cy="361032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E47A6EF3-7B52-1644-8085-115B50CCA07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1E72C30-9C20-714B-84C1-DE695D142CA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D8C87C7B-FBDC-3445-B95C-B3BB84477625}"/>
              </a:ext>
            </a:extLst>
          </p:cNvPr>
          <p:cNvGrpSpPr/>
          <p:nvPr/>
        </p:nvGrpSpPr>
        <p:grpSpPr>
          <a:xfrm>
            <a:off x="9612548" y="2561888"/>
            <a:ext cx="347332" cy="361032"/>
            <a:chOff x="7912390" y="640593"/>
            <a:chExt cx="347332" cy="361032"/>
          </a:xfrm>
        </p:grpSpPr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B834A470-A33C-734F-9014-669263BB8F9B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7A6FBC9-E5F1-BD44-949D-27BFE22E7310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FF25086-B1BF-A34B-82E0-C0AE4D736A0D}"/>
              </a:ext>
            </a:extLst>
          </p:cNvPr>
          <p:cNvGrpSpPr/>
          <p:nvPr/>
        </p:nvGrpSpPr>
        <p:grpSpPr>
          <a:xfrm>
            <a:off x="8900194" y="2561888"/>
            <a:ext cx="347332" cy="361032"/>
            <a:chOff x="7912390" y="640593"/>
            <a:chExt cx="347332" cy="361032"/>
          </a:xfrm>
        </p:grpSpPr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7244EBC2-7C48-374C-AF8A-D756BCB0BEA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4FA9F31D-4269-8243-81ED-E0CC5416960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823CFB3B-210C-1144-866A-03C9999FDC61}"/>
              </a:ext>
            </a:extLst>
          </p:cNvPr>
          <p:cNvGrpSpPr/>
          <p:nvPr/>
        </p:nvGrpSpPr>
        <p:grpSpPr>
          <a:xfrm>
            <a:off x="7885822" y="3045120"/>
            <a:ext cx="347332" cy="361032"/>
            <a:chOff x="7912390" y="640593"/>
            <a:chExt cx="347332" cy="361032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5503AB64-24A0-7F48-83A2-E83F712E35A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1D9A995-ACF4-9A4E-967B-D12B3C6F29A7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1C1F8A1C-6C8D-2D4B-94DD-6BEC0571FFF5}"/>
              </a:ext>
            </a:extLst>
          </p:cNvPr>
          <p:cNvGrpSpPr/>
          <p:nvPr/>
        </p:nvGrpSpPr>
        <p:grpSpPr>
          <a:xfrm>
            <a:off x="8219292" y="2561888"/>
            <a:ext cx="347332" cy="361032"/>
            <a:chOff x="7912390" y="640593"/>
            <a:chExt cx="347332" cy="361032"/>
          </a:xfrm>
        </p:grpSpPr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8C4D5178-3C7E-364C-B5A3-41C70DE06DC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DCE6422-41B0-8F4D-8161-8C7461729B0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9" name="矩形 148">
            <a:extLst>
              <a:ext uri="{FF2B5EF4-FFF2-40B4-BE49-F238E27FC236}">
                <a16:creationId xmlns:a16="http://schemas.microsoft.com/office/drawing/2014/main" id="{06572D8D-F303-9840-B6E5-19EB821D9797}"/>
              </a:ext>
            </a:extLst>
          </p:cNvPr>
          <p:cNvSpPr/>
          <p:nvPr/>
        </p:nvSpPr>
        <p:spPr>
          <a:xfrm>
            <a:off x="7697477" y="1989999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②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D744DB5-8FF1-064C-A7FF-62E2268CD27C}"/>
              </a:ext>
            </a:extLst>
          </p:cNvPr>
          <p:cNvSpPr/>
          <p:nvPr/>
        </p:nvSpPr>
        <p:spPr>
          <a:xfrm>
            <a:off x="7326060" y="2473388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④</a:t>
            </a: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1F589E7-76E2-D747-9904-C34CA7719AC9}"/>
              </a:ext>
            </a:extLst>
          </p:cNvPr>
          <p:cNvSpPr/>
          <p:nvPr/>
        </p:nvSpPr>
        <p:spPr>
          <a:xfrm>
            <a:off x="9093401" y="1952482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③</a:t>
            </a: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710D1727-CFCC-0F48-9C6B-A1874EFC9057}"/>
              </a:ext>
            </a:extLst>
          </p:cNvPr>
          <p:cNvSpPr/>
          <p:nvPr/>
        </p:nvSpPr>
        <p:spPr>
          <a:xfrm>
            <a:off x="8731317" y="2473388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⑥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4AD4E2A3-4C00-0749-B599-63D23ABCFDB9}"/>
              </a:ext>
            </a:extLst>
          </p:cNvPr>
          <p:cNvSpPr/>
          <p:nvPr/>
        </p:nvSpPr>
        <p:spPr>
          <a:xfrm>
            <a:off x="9452820" y="2473388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⑦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94D1D8E-FEF3-814E-B6F5-B75569690EAB}"/>
              </a:ext>
            </a:extLst>
          </p:cNvPr>
          <p:cNvSpPr/>
          <p:nvPr/>
        </p:nvSpPr>
        <p:spPr>
          <a:xfrm>
            <a:off x="8046733" y="2473388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⑤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B4813F34-CC4F-744F-AB06-5E2908732A88}"/>
              </a:ext>
            </a:extLst>
          </p:cNvPr>
          <p:cNvSpPr/>
          <p:nvPr/>
        </p:nvSpPr>
        <p:spPr>
          <a:xfrm flipH="1">
            <a:off x="7669934" y="2960431"/>
            <a:ext cx="2556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⑨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2BBDFA1-2230-2A40-A8F0-219530A4EF0F}"/>
              </a:ext>
            </a:extLst>
          </p:cNvPr>
          <p:cNvSpPr/>
          <p:nvPr/>
        </p:nvSpPr>
        <p:spPr>
          <a:xfrm>
            <a:off x="6969060" y="2960431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⑧</a:t>
            </a: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5CFEA304-DA0D-C44F-A375-F593C4B66EE2}"/>
              </a:ext>
            </a:extLst>
          </p:cNvPr>
          <p:cNvSpPr/>
          <p:nvPr/>
        </p:nvSpPr>
        <p:spPr>
          <a:xfrm>
            <a:off x="6992036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0036D4A4-5019-0843-9043-C300614C6175}"/>
              </a:ext>
            </a:extLst>
          </p:cNvPr>
          <p:cNvSpPr/>
          <p:nvPr/>
        </p:nvSpPr>
        <p:spPr>
          <a:xfrm>
            <a:off x="7425024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F57B0AEF-B65F-E64C-B5C4-0B6B7B195E78}"/>
              </a:ext>
            </a:extLst>
          </p:cNvPr>
          <p:cNvSpPr/>
          <p:nvPr/>
        </p:nvSpPr>
        <p:spPr>
          <a:xfrm>
            <a:off x="7864638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BE3573F5-C9C4-FD44-B1D7-52B0366A374E}"/>
              </a:ext>
            </a:extLst>
          </p:cNvPr>
          <p:cNvSpPr/>
          <p:nvPr/>
        </p:nvSpPr>
        <p:spPr>
          <a:xfrm>
            <a:off x="8307805" y="39527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9B5E5BE-A886-6741-A44A-F616F8B6D174}"/>
              </a:ext>
            </a:extLst>
          </p:cNvPr>
          <p:cNvSpPr/>
          <p:nvPr/>
        </p:nvSpPr>
        <p:spPr>
          <a:xfrm>
            <a:off x="8769039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4BEF3D4B-F752-7841-9C7A-071E7DEAFD0B}"/>
              </a:ext>
            </a:extLst>
          </p:cNvPr>
          <p:cNvSpPr/>
          <p:nvPr/>
        </p:nvSpPr>
        <p:spPr>
          <a:xfrm>
            <a:off x="9191668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A9DD5AA6-3431-3C49-9D07-9BE5B9A9072C}"/>
              </a:ext>
            </a:extLst>
          </p:cNvPr>
          <p:cNvSpPr/>
          <p:nvPr/>
        </p:nvSpPr>
        <p:spPr>
          <a:xfrm>
            <a:off x="9639680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E4BF2757-E4A0-CF4B-8B20-AE442020567B}"/>
              </a:ext>
            </a:extLst>
          </p:cNvPr>
          <p:cNvSpPr/>
          <p:nvPr/>
        </p:nvSpPr>
        <p:spPr>
          <a:xfrm>
            <a:off x="10073976" y="3952761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C1DA6506-BDF8-0948-BA2D-53EE044B5704}"/>
              </a:ext>
            </a:extLst>
          </p:cNvPr>
          <p:cNvSpPr/>
          <p:nvPr/>
        </p:nvSpPr>
        <p:spPr>
          <a:xfrm>
            <a:off x="10517637" y="395276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同侧圆角矩形 165">
            <a:extLst>
              <a:ext uri="{FF2B5EF4-FFF2-40B4-BE49-F238E27FC236}">
                <a16:creationId xmlns:a16="http://schemas.microsoft.com/office/drawing/2014/main" id="{7D23DA27-6FB7-2A42-ACF1-BCDED581C737}"/>
              </a:ext>
            </a:extLst>
          </p:cNvPr>
          <p:cNvSpPr/>
          <p:nvPr/>
        </p:nvSpPr>
        <p:spPr>
          <a:xfrm rot="10800000">
            <a:off x="6939813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同侧圆角矩形 166">
            <a:extLst>
              <a:ext uri="{FF2B5EF4-FFF2-40B4-BE49-F238E27FC236}">
                <a16:creationId xmlns:a16="http://schemas.microsoft.com/office/drawing/2014/main" id="{17A282B2-68A8-5244-B4C2-15285675F5D2}"/>
              </a:ext>
            </a:extLst>
          </p:cNvPr>
          <p:cNvSpPr/>
          <p:nvPr/>
        </p:nvSpPr>
        <p:spPr>
          <a:xfrm rot="10800000">
            <a:off x="7383929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同侧圆角矩形 167">
            <a:extLst>
              <a:ext uri="{FF2B5EF4-FFF2-40B4-BE49-F238E27FC236}">
                <a16:creationId xmlns:a16="http://schemas.microsoft.com/office/drawing/2014/main" id="{26D11F18-421A-C140-9759-668C2FCCA5EE}"/>
              </a:ext>
            </a:extLst>
          </p:cNvPr>
          <p:cNvSpPr/>
          <p:nvPr/>
        </p:nvSpPr>
        <p:spPr>
          <a:xfrm rot="10800000">
            <a:off x="7816992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同侧圆角矩形 168">
            <a:extLst>
              <a:ext uri="{FF2B5EF4-FFF2-40B4-BE49-F238E27FC236}">
                <a16:creationId xmlns:a16="http://schemas.microsoft.com/office/drawing/2014/main" id="{3A91DC2B-5FA0-4D46-A8B7-D53E36E1CE2A}"/>
              </a:ext>
            </a:extLst>
          </p:cNvPr>
          <p:cNvSpPr/>
          <p:nvPr/>
        </p:nvSpPr>
        <p:spPr>
          <a:xfrm rot="10800000">
            <a:off x="8261108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同侧圆角矩形 169">
            <a:extLst>
              <a:ext uri="{FF2B5EF4-FFF2-40B4-BE49-F238E27FC236}">
                <a16:creationId xmlns:a16="http://schemas.microsoft.com/office/drawing/2014/main" id="{9E86B021-E293-2543-86CC-FE4AD079BB6E}"/>
              </a:ext>
            </a:extLst>
          </p:cNvPr>
          <p:cNvSpPr/>
          <p:nvPr/>
        </p:nvSpPr>
        <p:spPr>
          <a:xfrm rot="10800000">
            <a:off x="8714854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同侧圆角矩形 170">
            <a:extLst>
              <a:ext uri="{FF2B5EF4-FFF2-40B4-BE49-F238E27FC236}">
                <a16:creationId xmlns:a16="http://schemas.microsoft.com/office/drawing/2014/main" id="{C1DCBF64-6505-C043-9912-154A64CB2B4A}"/>
              </a:ext>
            </a:extLst>
          </p:cNvPr>
          <p:cNvSpPr/>
          <p:nvPr/>
        </p:nvSpPr>
        <p:spPr>
          <a:xfrm rot="10800000">
            <a:off x="9158970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同侧圆角矩形 171">
            <a:extLst>
              <a:ext uri="{FF2B5EF4-FFF2-40B4-BE49-F238E27FC236}">
                <a16:creationId xmlns:a16="http://schemas.microsoft.com/office/drawing/2014/main" id="{A810C291-E473-CC40-860E-6624FEC04F20}"/>
              </a:ext>
            </a:extLst>
          </p:cNvPr>
          <p:cNvSpPr/>
          <p:nvPr/>
        </p:nvSpPr>
        <p:spPr>
          <a:xfrm rot="10800000">
            <a:off x="9592033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同侧圆角矩形 172">
            <a:extLst>
              <a:ext uri="{FF2B5EF4-FFF2-40B4-BE49-F238E27FC236}">
                <a16:creationId xmlns:a16="http://schemas.microsoft.com/office/drawing/2014/main" id="{F8970F78-B474-F648-B401-01CC401C4203}"/>
              </a:ext>
            </a:extLst>
          </p:cNvPr>
          <p:cNvSpPr/>
          <p:nvPr/>
        </p:nvSpPr>
        <p:spPr>
          <a:xfrm rot="10800000">
            <a:off x="10036149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同侧圆角矩形 173">
            <a:extLst>
              <a:ext uri="{FF2B5EF4-FFF2-40B4-BE49-F238E27FC236}">
                <a16:creationId xmlns:a16="http://schemas.microsoft.com/office/drawing/2014/main" id="{184A66D1-A997-6649-BFAF-100FE190B855}"/>
              </a:ext>
            </a:extLst>
          </p:cNvPr>
          <p:cNvSpPr/>
          <p:nvPr/>
        </p:nvSpPr>
        <p:spPr>
          <a:xfrm rot="10800000">
            <a:off x="10478842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同侧圆角矩形 174">
            <a:extLst>
              <a:ext uri="{FF2B5EF4-FFF2-40B4-BE49-F238E27FC236}">
                <a16:creationId xmlns:a16="http://schemas.microsoft.com/office/drawing/2014/main" id="{8B207462-0EB7-254E-99E8-479089C9AEB5}"/>
              </a:ext>
            </a:extLst>
          </p:cNvPr>
          <p:cNvSpPr/>
          <p:nvPr/>
        </p:nvSpPr>
        <p:spPr>
          <a:xfrm rot="10800000">
            <a:off x="6504179" y="390772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8AB8D5B6-5CE1-714F-8355-7AE2147F856B}"/>
              </a:ext>
            </a:extLst>
          </p:cNvPr>
          <p:cNvSpPr txBox="1"/>
          <p:nvPr/>
        </p:nvSpPr>
        <p:spPr>
          <a:xfrm>
            <a:off x="6998587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8FC2602-29A4-6748-B2F3-20794CF48B94}"/>
              </a:ext>
            </a:extLst>
          </p:cNvPr>
          <p:cNvSpPr txBox="1"/>
          <p:nvPr/>
        </p:nvSpPr>
        <p:spPr>
          <a:xfrm>
            <a:off x="7429406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B84667ED-D55F-9748-9036-FE77CD4F8AB1}"/>
              </a:ext>
            </a:extLst>
          </p:cNvPr>
          <p:cNvSpPr txBox="1"/>
          <p:nvPr/>
        </p:nvSpPr>
        <p:spPr>
          <a:xfrm>
            <a:off x="7869290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6D1FF34-975D-EF4F-9A4C-17288DDD70E1}"/>
              </a:ext>
            </a:extLst>
          </p:cNvPr>
          <p:cNvSpPr txBox="1"/>
          <p:nvPr/>
        </p:nvSpPr>
        <p:spPr>
          <a:xfrm>
            <a:off x="8307804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B9D414A3-9195-724C-9308-9A6DF76A2B99}"/>
              </a:ext>
            </a:extLst>
          </p:cNvPr>
          <p:cNvSpPr txBox="1"/>
          <p:nvPr/>
        </p:nvSpPr>
        <p:spPr>
          <a:xfrm>
            <a:off x="8773268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6178CB3-BFAE-B640-8F8E-C41E6422CE84}"/>
              </a:ext>
            </a:extLst>
          </p:cNvPr>
          <p:cNvSpPr txBox="1"/>
          <p:nvPr/>
        </p:nvSpPr>
        <p:spPr>
          <a:xfrm>
            <a:off x="9197003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AF62AD5C-B86F-8145-AA66-8E3C0D5FE023}"/>
              </a:ext>
            </a:extLst>
          </p:cNvPr>
          <p:cNvSpPr txBox="1"/>
          <p:nvPr/>
        </p:nvSpPr>
        <p:spPr>
          <a:xfrm>
            <a:off x="9633553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0934D2D1-C2CB-E941-8E2A-AF4D2F671EA7}"/>
              </a:ext>
            </a:extLst>
          </p:cNvPr>
          <p:cNvSpPr txBox="1"/>
          <p:nvPr/>
        </p:nvSpPr>
        <p:spPr>
          <a:xfrm>
            <a:off x="10082845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9DA54DB3-0390-8046-9417-651297EEA7E0}"/>
              </a:ext>
            </a:extLst>
          </p:cNvPr>
          <p:cNvSpPr txBox="1"/>
          <p:nvPr/>
        </p:nvSpPr>
        <p:spPr>
          <a:xfrm>
            <a:off x="10532468" y="393465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30E3A2B-4BD0-E842-B333-7B4C8423E8F2}"/>
              </a:ext>
            </a:extLst>
          </p:cNvPr>
          <p:cNvSpPr/>
          <p:nvPr/>
        </p:nvSpPr>
        <p:spPr>
          <a:xfrm>
            <a:off x="6487735" y="3671906"/>
            <a:ext cx="4464468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⓪</a:t>
            </a:r>
            <a:r>
              <a:rPr lang="en-US" altLang="zh-CN" sz="1050" dirty="0"/>
              <a:t>        </a:t>
            </a:r>
            <a:r>
              <a:rPr lang="zh-CN" altLang="en-US" sz="1050" dirty="0"/>
              <a:t>①        ②         ③        ④         ⑤        ⑥        ⑦         ⑧        ⑨ </a:t>
            </a: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7CAEE3FF-8444-6740-B3F9-7FFE995757A4}"/>
              </a:ext>
            </a:extLst>
          </p:cNvPr>
          <p:cNvSpPr/>
          <p:nvPr/>
        </p:nvSpPr>
        <p:spPr>
          <a:xfrm>
            <a:off x="8334562" y="1546365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①</a:t>
            </a:r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048E7A33-4EBE-D14D-BAAB-028077993C22}"/>
              </a:ext>
            </a:extLst>
          </p:cNvPr>
          <p:cNvGrpSpPr/>
          <p:nvPr/>
        </p:nvGrpSpPr>
        <p:grpSpPr>
          <a:xfrm>
            <a:off x="5646729" y="2995359"/>
            <a:ext cx="347332" cy="361032"/>
            <a:chOff x="7912390" y="640593"/>
            <a:chExt cx="347332" cy="361032"/>
          </a:xfrm>
        </p:grpSpPr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F132D712-C80B-9D4E-B530-E3C196F06394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D04115F9-16A7-FA46-8C92-BFAF6A58A07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1" name="矩形 190">
            <a:extLst>
              <a:ext uri="{FF2B5EF4-FFF2-40B4-BE49-F238E27FC236}">
                <a16:creationId xmlns:a16="http://schemas.microsoft.com/office/drawing/2014/main" id="{7552CBB8-0944-B144-B237-F84A5A17E6B4}"/>
              </a:ext>
            </a:extLst>
          </p:cNvPr>
          <p:cNvSpPr/>
          <p:nvPr/>
        </p:nvSpPr>
        <p:spPr>
          <a:xfrm>
            <a:off x="5552363" y="2750835"/>
            <a:ext cx="530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temp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038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-0.00078 0.0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3"/>
            <a:ext cx="4063632" cy="5078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HeapSort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*L)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=L-&gt;length/2;i&gt;0;i--)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L,i,L</a:t>
            </a:r>
            <a:r>
              <a:rPr lang="en-US" altLang="zh-CN" sz="1200" dirty="0"/>
              <a:t>-&gt;length);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</a:t>
            </a:r>
            <a:r>
              <a:rPr lang="en-US" altLang="zh-CN" sz="1200" dirty="0" err="1"/>
              <a:t>length;i</a:t>
            </a:r>
            <a:r>
              <a:rPr lang="en-US" altLang="zh-CN" sz="1200" dirty="0"/>
              <a:t>&gt;1;i--)</a:t>
            </a:r>
          </a:p>
          <a:p>
            <a:r>
              <a:rPr lang="en-US" altLang="zh-CN" sz="1200" dirty="0"/>
              <a:t>	{ </a:t>
            </a:r>
          </a:p>
          <a:p>
            <a:r>
              <a:rPr lang="en-US" altLang="zh-CN" sz="1200" dirty="0"/>
              <a:t>		swap(L,1,i); 		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(L,1,i-1); 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void 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L,int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s,int</a:t>
            </a:r>
            <a:r>
              <a:rPr lang="en-US" altLang="zh-CN" sz="1200" dirty="0"/>
              <a:t> m)</a:t>
            </a:r>
          </a:p>
          <a:p>
            <a:r>
              <a:rPr lang="en-US" altLang="zh-CN" sz="1200" dirty="0"/>
              <a:t>{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temp,j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temp=L-&gt;r[s];</a:t>
            </a:r>
          </a:p>
          <a:p>
            <a:r>
              <a:rPr lang="en-US" altLang="zh-CN" sz="1200" dirty="0"/>
              <a:t>	for(j=2*</a:t>
            </a:r>
            <a:r>
              <a:rPr lang="en-US" altLang="zh-CN" sz="1200" dirty="0" err="1"/>
              <a:t>s;j</a:t>
            </a:r>
            <a:r>
              <a:rPr lang="en-US" altLang="zh-CN" sz="1200" dirty="0"/>
              <a:t>&lt;=</a:t>
            </a:r>
            <a:r>
              <a:rPr lang="en-US" altLang="zh-CN" sz="1200" dirty="0" err="1"/>
              <a:t>m;j</a:t>
            </a:r>
            <a:r>
              <a:rPr lang="en-US" altLang="zh-CN" sz="1200" dirty="0"/>
              <a:t>*=2) 	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if(j&lt;m &amp;&amp; L-&gt;r[j]&lt;L-&gt;r[j+1])</a:t>
            </a:r>
          </a:p>
          <a:p>
            <a:r>
              <a:rPr lang="en-US" altLang="zh-CN" sz="1200" dirty="0"/>
              <a:t>			++j; </a:t>
            </a:r>
          </a:p>
          <a:p>
            <a:r>
              <a:rPr lang="en-US" altLang="zh-CN" sz="1200" dirty="0"/>
              <a:t>		if(temp&gt;=L-&gt;r[j])</a:t>
            </a:r>
          </a:p>
          <a:p>
            <a:r>
              <a:rPr lang="en-US" altLang="zh-CN" sz="1200" dirty="0"/>
              <a:t>			break; 			</a:t>
            </a:r>
          </a:p>
          <a:p>
            <a:r>
              <a:rPr lang="en-US" altLang="zh-CN" sz="1200" dirty="0"/>
              <a:t>		L-&gt;r[s]=L-&gt;r[j];</a:t>
            </a:r>
          </a:p>
          <a:p>
            <a:r>
              <a:rPr lang="en-US" altLang="zh-CN" sz="1200" dirty="0"/>
              <a:t>		s=j;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L-&gt;r[s]=temp;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5249" y="2209190"/>
            <a:ext cx="4923159" cy="215958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=4,3,2,1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5288008" y="1294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2D0A30D-5C57-F043-8B7C-BD829FE05C9E}"/>
              </a:ext>
            </a:extLst>
          </p:cNvPr>
          <p:cNvGrpSpPr/>
          <p:nvPr/>
        </p:nvGrpSpPr>
        <p:grpSpPr>
          <a:xfrm>
            <a:off x="8642091" y="1813460"/>
            <a:ext cx="2990820" cy="1819399"/>
            <a:chOff x="8642091" y="1813460"/>
            <a:chExt cx="2990820" cy="1819399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84B3252D-8BC4-B64D-895B-D5E16589D543}"/>
                </a:ext>
              </a:extLst>
            </p:cNvPr>
            <p:cNvCxnSpPr>
              <a:cxnSpLocks/>
            </p:cNvCxnSpPr>
            <p:nvPr/>
          </p:nvCxnSpPr>
          <p:spPr>
            <a:xfrm>
              <a:off x="11098659" y="2491308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996083C9-8969-6141-A4A7-86604F4A2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6991" y="1951314"/>
              <a:ext cx="746319" cy="57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0C657295-D036-3A45-B6D2-5F5A78F59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9444" y="2501576"/>
              <a:ext cx="356446" cy="5380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C8B9DED9-1104-EF46-8A8C-A4907B6C2934}"/>
                </a:ext>
              </a:extLst>
            </p:cNvPr>
            <p:cNvCxnSpPr>
              <a:cxnSpLocks/>
            </p:cNvCxnSpPr>
            <p:nvPr/>
          </p:nvCxnSpPr>
          <p:spPr>
            <a:xfrm>
              <a:off x="9692249" y="2491237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CED1C81F-991B-AB4B-853A-C791AFDC27EA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23" y="3016403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ECCDC4D6-6B18-0546-8435-81FCF53CF370}"/>
                </a:ext>
              </a:extLst>
            </p:cNvPr>
            <p:cNvCxnSpPr>
              <a:cxnSpLocks/>
            </p:cNvCxnSpPr>
            <p:nvPr/>
          </p:nvCxnSpPr>
          <p:spPr>
            <a:xfrm>
              <a:off x="10451214" y="2098544"/>
              <a:ext cx="615274" cy="3834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FA024CF-6D75-6944-B416-C39906261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5778" y="2448326"/>
              <a:ext cx="794374" cy="10932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9AE35F4-A185-4B46-89BA-AA071127CEC6}"/>
                </a:ext>
              </a:extLst>
            </p:cNvPr>
            <p:cNvGrpSpPr/>
            <p:nvPr/>
          </p:nvGrpSpPr>
          <p:grpSpPr>
            <a:xfrm>
              <a:off x="10190858" y="1863067"/>
              <a:ext cx="347332" cy="361032"/>
              <a:chOff x="7912390" y="640593"/>
              <a:chExt cx="347332" cy="361032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AB89CA8D-679A-F44A-8271-B24426AAE1F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486CCF3-B094-994A-A4C7-80E08DABB82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7291C32-50D3-A749-8551-514F5253B0B8}"/>
                </a:ext>
              </a:extLst>
            </p:cNvPr>
            <p:cNvGrpSpPr/>
            <p:nvPr/>
          </p:nvGrpSpPr>
          <p:grpSpPr>
            <a:xfrm>
              <a:off x="9548944" y="2296932"/>
              <a:ext cx="347332" cy="361032"/>
              <a:chOff x="7912390" y="640593"/>
              <a:chExt cx="347332" cy="361032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D9100D8F-09A5-7E45-9013-8D4511DEADE1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67ECDF7-936B-3543-9572-47F79CF4014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0EAE0372-1E48-FE4A-8BC7-244C8BF2680D}"/>
                </a:ext>
              </a:extLst>
            </p:cNvPr>
            <p:cNvGrpSpPr/>
            <p:nvPr/>
          </p:nvGrpSpPr>
          <p:grpSpPr>
            <a:xfrm>
              <a:off x="9177880" y="2788595"/>
              <a:ext cx="347332" cy="361032"/>
              <a:chOff x="7912390" y="640593"/>
              <a:chExt cx="347332" cy="361032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84CBAE9-3F79-DB4A-872F-110E3ACD29F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FE83E55-AF8E-3746-AB2D-A348F81F96A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B57F6AF-CB62-D94F-8251-64BD1536CEBD}"/>
                </a:ext>
              </a:extLst>
            </p:cNvPr>
            <p:cNvGrpSpPr/>
            <p:nvPr/>
          </p:nvGrpSpPr>
          <p:grpSpPr>
            <a:xfrm>
              <a:off x="8806816" y="3271827"/>
              <a:ext cx="347332" cy="361032"/>
              <a:chOff x="7912390" y="640593"/>
              <a:chExt cx="347332" cy="361032"/>
            </a:xfrm>
          </p:grpSpPr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082A79D3-4821-974E-B739-FC8A53A4F81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E5D10C7-F555-2D4F-B739-8F04E9AACA2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57491AD-9E95-734A-828C-3F9F3D908E8C}"/>
                </a:ext>
              </a:extLst>
            </p:cNvPr>
            <p:cNvGrpSpPr/>
            <p:nvPr/>
          </p:nvGrpSpPr>
          <p:grpSpPr>
            <a:xfrm>
              <a:off x="10927814" y="2296932"/>
              <a:ext cx="347332" cy="361032"/>
              <a:chOff x="7912390" y="640593"/>
              <a:chExt cx="347332" cy="361032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58226EF9-0167-FE45-89A7-B815BFB24A5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8817BCA-009E-F546-BC07-D9C0C806B79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7F745E7-42B1-2841-AF9B-433F35F3D957}"/>
                </a:ext>
              </a:extLst>
            </p:cNvPr>
            <p:cNvGrpSpPr/>
            <p:nvPr/>
          </p:nvGrpSpPr>
          <p:grpSpPr>
            <a:xfrm>
              <a:off x="11285579" y="2788595"/>
              <a:ext cx="347332" cy="361032"/>
              <a:chOff x="7912390" y="640593"/>
              <a:chExt cx="347332" cy="361032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07751C5-8B0C-7647-9644-2F5A640E7EB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AE01763-0063-654D-9211-AB89F53A8BE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1C799E2-D31B-8F41-840F-4A4DC2DCB39B}"/>
                </a:ext>
              </a:extLst>
            </p:cNvPr>
            <p:cNvGrpSpPr/>
            <p:nvPr/>
          </p:nvGrpSpPr>
          <p:grpSpPr>
            <a:xfrm>
              <a:off x="10573225" y="2788595"/>
              <a:ext cx="347332" cy="361032"/>
              <a:chOff x="7912390" y="640593"/>
              <a:chExt cx="347332" cy="361032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293A7120-B9D2-714E-8CB6-2EDAFF754F3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43D8F26-0BBB-A942-8CF2-17E5991B832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94BE784C-FF12-5B41-994E-8EB8E4DF55BD}"/>
                </a:ext>
              </a:extLst>
            </p:cNvPr>
            <p:cNvGrpSpPr/>
            <p:nvPr/>
          </p:nvGrpSpPr>
          <p:grpSpPr>
            <a:xfrm>
              <a:off x="9558853" y="3271827"/>
              <a:ext cx="347332" cy="361032"/>
              <a:chOff x="7912390" y="640593"/>
              <a:chExt cx="347332" cy="36103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4EFD1491-FC81-9D4B-8DCE-D1285955757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602739F-21B8-AF4D-A403-AD34EA0353B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7417170-2E32-424B-8459-34D398E3C05D}"/>
                </a:ext>
              </a:extLst>
            </p:cNvPr>
            <p:cNvGrpSpPr/>
            <p:nvPr/>
          </p:nvGrpSpPr>
          <p:grpSpPr>
            <a:xfrm>
              <a:off x="9892323" y="2788595"/>
              <a:ext cx="347332" cy="361032"/>
              <a:chOff x="7912390" y="640593"/>
              <a:chExt cx="347332" cy="361032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B96FEEBF-D453-6747-9151-D62F092D2D2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DB8BA1F-FC01-1D44-94BC-E82CFB22923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5BA688F-DD76-B542-80AD-A92251F543E1}"/>
                </a:ext>
              </a:extLst>
            </p:cNvPr>
            <p:cNvSpPr/>
            <p:nvPr/>
          </p:nvSpPr>
          <p:spPr>
            <a:xfrm>
              <a:off x="9963285" y="181346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9005CC0-0004-7443-A5F3-3BC2C7654781}"/>
                </a:ext>
              </a:extLst>
            </p:cNvPr>
            <p:cNvSpPr/>
            <p:nvPr/>
          </p:nvSpPr>
          <p:spPr>
            <a:xfrm>
              <a:off x="9370508" y="221670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7694205-F762-B140-B7C9-B0A5C9D735F6}"/>
                </a:ext>
              </a:extLst>
            </p:cNvPr>
            <p:cNvSpPr/>
            <p:nvPr/>
          </p:nvSpPr>
          <p:spPr>
            <a:xfrm>
              <a:off x="8999091" y="2700095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E631546-F38C-3846-91FC-B97898BCA751}"/>
                </a:ext>
              </a:extLst>
            </p:cNvPr>
            <p:cNvSpPr/>
            <p:nvPr/>
          </p:nvSpPr>
          <p:spPr>
            <a:xfrm>
              <a:off x="10766432" y="217918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EFB422F-221D-C74F-B091-25EC881A330B}"/>
                </a:ext>
              </a:extLst>
            </p:cNvPr>
            <p:cNvSpPr/>
            <p:nvPr/>
          </p:nvSpPr>
          <p:spPr>
            <a:xfrm>
              <a:off x="10404348" y="2700095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9A1CFEC0-8D4F-164D-8F6C-3206D632AE83}"/>
                </a:ext>
              </a:extLst>
            </p:cNvPr>
            <p:cNvSpPr/>
            <p:nvPr/>
          </p:nvSpPr>
          <p:spPr>
            <a:xfrm>
              <a:off x="11125851" y="2700095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98BD2DA-1F76-814A-86AD-D2203509AE83}"/>
                </a:ext>
              </a:extLst>
            </p:cNvPr>
            <p:cNvSpPr/>
            <p:nvPr/>
          </p:nvSpPr>
          <p:spPr>
            <a:xfrm>
              <a:off x="9719764" y="2700095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379F4FE-AB32-9042-885F-6CB8F4453422}"/>
                </a:ext>
              </a:extLst>
            </p:cNvPr>
            <p:cNvSpPr/>
            <p:nvPr/>
          </p:nvSpPr>
          <p:spPr>
            <a:xfrm flipH="1">
              <a:off x="9342965" y="3187138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DE61499-A987-6341-A019-B05E6F4DDAEB}"/>
                </a:ext>
              </a:extLst>
            </p:cNvPr>
            <p:cNvSpPr/>
            <p:nvPr/>
          </p:nvSpPr>
          <p:spPr>
            <a:xfrm>
              <a:off x="8642091" y="3187138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EE108F5-98AC-0949-ACA3-49F838E11388}"/>
              </a:ext>
            </a:extLst>
          </p:cNvPr>
          <p:cNvGrpSpPr/>
          <p:nvPr/>
        </p:nvGrpSpPr>
        <p:grpSpPr>
          <a:xfrm>
            <a:off x="5263268" y="3918654"/>
            <a:ext cx="2990820" cy="1819399"/>
            <a:chOff x="5263268" y="3918654"/>
            <a:chExt cx="2990820" cy="1819399"/>
          </a:xfrm>
        </p:grpSpPr>
        <p:cxnSp>
          <p:nvCxnSpPr>
            <p:cNvPr id="108" name="直线连接符 107">
              <a:extLst>
                <a:ext uri="{FF2B5EF4-FFF2-40B4-BE49-F238E27FC236}">
                  <a16:creationId xmlns:a16="http://schemas.microsoft.com/office/drawing/2014/main" id="{9B7D665C-F5D6-7347-B7D6-C69E2E3B3CCC}"/>
                </a:ext>
              </a:extLst>
            </p:cNvPr>
            <p:cNvCxnSpPr>
              <a:cxnSpLocks/>
            </p:cNvCxnSpPr>
            <p:nvPr/>
          </p:nvCxnSpPr>
          <p:spPr>
            <a:xfrm>
              <a:off x="7719836" y="4596502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43401FF0-C21D-2546-B129-646A0E876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168" y="4056508"/>
              <a:ext cx="746319" cy="57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连接符 109">
              <a:extLst>
                <a:ext uri="{FF2B5EF4-FFF2-40B4-BE49-F238E27FC236}">
                  <a16:creationId xmlns:a16="http://schemas.microsoft.com/office/drawing/2014/main" id="{482B8D8D-9A4D-7F4C-9B42-B9B3A4CFA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0621" y="4606770"/>
              <a:ext cx="356446" cy="5380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DE9A99C7-0FC0-8844-A4AB-D5B01C7FBB56}"/>
                </a:ext>
              </a:extLst>
            </p:cNvPr>
            <p:cNvCxnSpPr>
              <a:cxnSpLocks/>
            </p:cNvCxnSpPr>
            <p:nvPr/>
          </p:nvCxnSpPr>
          <p:spPr>
            <a:xfrm>
              <a:off x="6313426" y="4596431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4BC1CAC4-B33A-FB49-9C45-5D9B22350F0D}"/>
                </a:ext>
              </a:extLst>
            </p:cNvPr>
            <p:cNvCxnSpPr>
              <a:cxnSpLocks/>
            </p:cNvCxnSpPr>
            <p:nvPr/>
          </p:nvCxnSpPr>
          <p:spPr>
            <a:xfrm>
              <a:off x="5997000" y="5121597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7B5CD015-DFCB-F442-80E2-43D75A680557}"/>
                </a:ext>
              </a:extLst>
            </p:cNvPr>
            <p:cNvCxnSpPr>
              <a:cxnSpLocks/>
            </p:cNvCxnSpPr>
            <p:nvPr/>
          </p:nvCxnSpPr>
          <p:spPr>
            <a:xfrm>
              <a:off x="7072391" y="4203738"/>
              <a:ext cx="615274" cy="3834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31FF95F9-B93A-5842-8245-A4975095A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955" y="4553520"/>
              <a:ext cx="794374" cy="10932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58871740-C730-4143-8166-348D92627417}"/>
                </a:ext>
              </a:extLst>
            </p:cNvPr>
            <p:cNvGrpSpPr/>
            <p:nvPr/>
          </p:nvGrpSpPr>
          <p:grpSpPr>
            <a:xfrm>
              <a:off x="6812035" y="3968261"/>
              <a:ext cx="347332" cy="361032"/>
              <a:chOff x="7912390" y="640593"/>
              <a:chExt cx="347332" cy="361032"/>
            </a:xfrm>
          </p:grpSpPr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F6B1921B-DE42-4E47-8A16-7D73D98B7EE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043997EC-8192-4248-B644-BA37EA2B0C0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26A07A45-E2CE-AE4E-BDE7-26E5BA70934F}"/>
                </a:ext>
              </a:extLst>
            </p:cNvPr>
            <p:cNvGrpSpPr/>
            <p:nvPr/>
          </p:nvGrpSpPr>
          <p:grpSpPr>
            <a:xfrm>
              <a:off x="6170121" y="4402126"/>
              <a:ext cx="347332" cy="361032"/>
              <a:chOff x="7912390" y="640593"/>
              <a:chExt cx="347332" cy="361032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8FD1FC2D-3556-9E41-A47D-E976A35E63F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C63B930F-A082-C04D-B77F-3C44595FD60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49C9C5EB-6C07-174A-AC99-B521EF1CBB2D}"/>
                </a:ext>
              </a:extLst>
            </p:cNvPr>
            <p:cNvGrpSpPr/>
            <p:nvPr/>
          </p:nvGrpSpPr>
          <p:grpSpPr>
            <a:xfrm>
              <a:off x="5799057" y="4893789"/>
              <a:ext cx="347332" cy="361032"/>
              <a:chOff x="7912390" y="640593"/>
              <a:chExt cx="347332" cy="361032"/>
            </a:xfrm>
          </p:grpSpPr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AFCD766C-8E10-5142-BF67-D90FD0E814F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EA19F16-DF4B-4848-8677-FEB0522E28A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8ECBDCAC-87C4-F848-AFF2-ABBDE4A8EBFE}"/>
                </a:ext>
              </a:extLst>
            </p:cNvPr>
            <p:cNvGrpSpPr/>
            <p:nvPr/>
          </p:nvGrpSpPr>
          <p:grpSpPr>
            <a:xfrm>
              <a:off x="5427993" y="5377021"/>
              <a:ext cx="347332" cy="361032"/>
              <a:chOff x="7912390" y="640593"/>
              <a:chExt cx="347332" cy="361032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09BCCE9F-0525-FE43-84AB-44525943B63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BF9A20A-A80E-6D42-8EF6-36C25C5BE75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575CE04-AD22-7E4F-A08C-1E05FFD2C2CD}"/>
                </a:ext>
              </a:extLst>
            </p:cNvPr>
            <p:cNvGrpSpPr/>
            <p:nvPr/>
          </p:nvGrpSpPr>
          <p:grpSpPr>
            <a:xfrm>
              <a:off x="7548991" y="4402126"/>
              <a:ext cx="347332" cy="361032"/>
              <a:chOff x="7912390" y="640593"/>
              <a:chExt cx="347332" cy="361032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A9333A9B-2E42-2147-94E0-3D416A37331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25ACFD8D-26E0-BB45-9923-02C4521E10F1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A36AC6F-DDD8-FD4B-A8B6-CE32C5140049}"/>
                </a:ext>
              </a:extLst>
            </p:cNvPr>
            <p:cNvGrpSpPr/>
            <p:nvPr/>
          </p:nvGrpSpPr>
          <p:grpSpPr>
            <a:xfrm>
              <a:off x="7906756" y="4893789"/>
              <a:ext cx="347332" cy="361032"/>
              <a:chOff x="7912390" y="640593"/>
              <a:chExt cx="347332" cy="361032"/>
            </a:xfrm>
          </p:grpSpPr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7B3DC731-F8F3-7747-B9C8-57FEB642113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7DD8D5D1-DC9C-1C40-A4A3-A2F288E059B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46EC3340-63AB-2240-BA37-EBAC83D30C16}"/>
                </a:ext>
              </a:extLst>
            </p:cNvPr>
            <p:cNvGrpSpPr/>
            <p:nvPr/>
          </p:nvGrpSpPr>
          <p:grpSpPr>
            <a:xfrm>
              <a:off x="7194402" y="4893789"/>
              <a:ext cx="347332" cy="361032"/>
              <a:chOff x="7912390" y="640593"/>
              <a:chExt cx="347332" cy="361032"/>
            </a:xfrm>
          </p:grpSpPr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FC648389-1469-4049-BF5E-5F0B6311842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741AB45E-D602-834E-B3D9-A398D431B7E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CE94CB41-8BCF-DD42-B7EF-85ED263C4660}"/>
                </a:ext>
              </a:extLst>
            </p:cNvPr>
            <p:cNvGrpSpPr/>
            <p:nvPr/>
          </p:nvGrpSpPr>
          <p:grpSpPr>
            <a:xfrm>
              <a:off x="6180030" y="5377021"/>
              <a:ext cx="347332" cy="361032"/>
              <a:chOff x="7912390" y="640593"/>
              <a:chExt cx="347332" cy="361032"/>
            </a:xfrm>
          </p:grpSpPr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47579FD9-0C44-7A4B-A1F7-2ED6E33F416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66B3708D-15EC-7A4D-9ECD-27FDFC18EF3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B71BBD95-6A88-CF42-89D1-332C534E1DF9}"/>
                </a:ext>
              </a:extLst>
            </p:cNvPr>
            <p:cNvGrpSpPr/>
            <p:nvPr/>
          </p:nvGrpSpPr>
          <p:grpSpPr>
            <a:xfrm>
              <a:off x="6513500" y="4893789"/>
              <a:ext cx="347332" cy="361032"/>
              <a:chOff x="7912390" y="640593"/>
              <a:chExt cx="347332" cy="361032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E26A7AB6-1936-B54F-8618-28252C671BE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3D9B057B-2400-5346-B593-6ADFFB80F38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C59A7FC5-A8A0-0A49-8573-BA0C93D56780}"/>
                </a:ext>
              </a:extLst>
            </p:cNvPr>
            <p:cNvSpPr/>
            <p:nvPr/>
          </p:nvSpPr>
          <p:spPr>
            <a:xfrm>
              <a:off x="6584462" y="3918654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7044E7C9-255C-E44A-ABE1-A9B32D2B80FE}"/>
                </a:ext>
              </a:extLst>
            </p:cNvPr>
            <p:cNvSpPr/>
            <p:nvPr/>
          </p:nvSpPr>
          <p:spPr>
            <a:xfrm>
              <a:off x="5991685" y="43219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7BA17F1B-B7A5-914C-8C27-FE14C5225DE5}"/>
                </a:ext>
              </a:extLst>
            </p:cNvPr>
            <p:cNvSpPr/>
            <p:nvPr/>
          </p:nvSpPr>
          <p:spPr>
            <a:xfrm>
              <a:off x="5620268" y="480528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08172BFE-B4E9-1A4D-8932-6BB1253BA5F7}"/>
                </a:ext>
              </a:extLst>
            </p:cNvPr>
            <p:cNvSpPr/>
            <p:nvPr/>
          </p:nvSpPr>
          <p:spPr>
            <a:xfrm>
              <a:off x="7387609" y="4284383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EF799E2C-9157-914C-8ADD-9FCFE1B45535}"/>
                </a:ext>
              </a:extLst>
            </p:cNvPr>
            <p:cNvSpPr/>
            <p:nvPr/>
          </p:nvSpPr>
          <p:spPr>
            <a:xfrm>
              <a:off x="7025525" y="480528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D556D68A-9AF5-9949-91E0-07AB0603769E}"/>
                </a:ext>
              </a:extLst>
            </p:cNvPr>
            <p:cNvSpPr/>
            <p:nvPr/>
          </p:nvSpPr>
          <p:spPr>
            <a:xfrm>
              <a:off x="7747028" y="480528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AFE2325-A0F4-A548-AF5D-C17AF87BF15C}"/>
                </a:ext>
              </a:extLst>
            </p:cNvPr>
            <p:cNvSpPr/>
            <p:nvPr/>
          </p:nvSpPr>
          <p:spPr>
            <a:xfrm>
              <a:off x="6340941" y="480528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7900D068-4399-9D4B-89D0-90355AB16E3F}"/>
                </a:ext>
              </a:extLst>
            </p:cNvPr>
            <p:cNvSpPr/>
            <p:nvPr/>
          </p:nvSpPr>
          <p:spPr>
            <a:xfrm flipH="1">
              <a:off x="5964142" y="5292332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25866D70-603B-7348-9622-DF8D8E95D77A}"/>
                </a:ext>
              </a:extLst>
            </p:cNvPr>
            <p:cNvSpPr/>
            <p:nvPr/>
          </p:nvSpPr>
          <p:spPr>
            <a:xfrm>
              <a:off x="5263268" y="5292332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793CF02-7015-7548-A8F3-61454C83D6C4}"/>
              </a:ext>
            </a:extLst>
          </p:cNvPr>
          <p:cNvGrpSpPr/>
          <p:nvPr/>
        </p:nvGrpSpPr>
        <p:grpSpPr>
          <a:xfrm>
            <a:off x="8648390" y="3910639"/>
            <a:ext cx="2990820" cy="1819399"/>
            <a:chOff x="8648390" y="3910639"/>
            <a:chExt cx="2990820" cy="1819399"/>
          </a:xfrm>
        </p:grpSpPr>
        <p:cxnSp>
          <p:nvCxnSpPr>
            <p:cNvPr id="151" name="直线连接符 150">
              <a:extLst>
                <a:ext uri="{FF2B5EF4-FFF2-40B4-BE49-F238E27FC236}">
                  <a16:creationId xmlns:a16="http://schemas.microsoft.com/office/drawing/2014/main" id="{EB3C13BE-7115-404F-AF1D-0FF0AC307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104958" y="4588487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线连接符 151">
              <a:extLst>
                <a:ext uri="{FF2B5EF4-FFF2-40B4-BE49-F238E27FC236}">
                  <a16:creationId xmlns:a16="http://schemas.microsoft.com/office/drawing/2014/main" id="{0DE50ADB-C200-8645-B32F-2148EB280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93290" y="4048493"/>
              <a:ext cx="746319" cy="57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线连接符 152">
              <a:extLst>
                <a:ext uri="{FF2B5EF4-FFF2-40B4-BE49-F238E27FC236}">
                  <a16:creationId xmlns:a16="http://schemas.microsoft.com/office/drawing/2014/main" id="{845FD5FF-2154-2C48-9456-62228AF76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25743" y="4598755"/>
              <a:ext cx="356446" cy="5380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线连接符 153">
              <a:extLst>
                <a:ext uri="{FF2B5EF4-FFF2-40B4-BE49-F238E27FC236}">
                  <a16:creationId xmlns:a16="http://schemas.microsoft.com/office/drawing/2014/main" id="{C81F6615-8B08-A949-80AC-2368DA7A317F}"/>
                </a:ext>
              </a:extLst>
            </p:cNvPr>
            <p:cNvCxnSpPr>
              <a:cxnSpLocks/>
            </p:cNvCxnSpPr>
            <p:nvPr/>
          </p:nvCxnSpPr>
          <p:spPr>
            <a:xfrm>
              <a:off x="9698548" y="4588416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线连接符 154">
              <a:extLst>
                <a:ext uri="{FF2B5EF4-FFF2-40B4-BE49-F238E27FC236}">
                  <a16:creationId xmlns:a16="http://schemas.microsoft.com/office/drawing/2014/main" id="{80C40773-5DB6-584D-82FE-04A70412C5E3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22" y="5113582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线连接符 155">
              <a:extLst>
                <a:ext uri="{FF2B5EF4-FFF2-40B4-BE49-F238E27FC236}">
                  <a16:creationId xmlns:a16="http://schemas.microsoft.com/office/drawing/2014/main" id="{237AE638-C50D-8445-B039-FD0DD93FB5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513" y="4195723"/>
              <a:ext cx="615274" cy="3834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线连接符 156">
              <a:extLst>
                <a:ext uri="{FF2B5EF4-FFF2-40B4-BE49-F238E27FC236}">
                  <a16:creationId xmlns:a16="http://schemas.microsoft.com/office/drawing/2014/main" id="{AC8379E9-433E-F54E-BC9B-A5F02640A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2077" y="4545505"/>
              <a:ext cx="794374" cy="10932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B40A8320-F097-C644-BD7F-BB9E7C30A3B9}"/>
                </a:ext>
              </a:extLst>
            </p:cNvPr>
            <p:cNvGrpSpPr/>
            <p:nvPr/>
          </p:nvGrpSpPr>
          <p:grpSpPr>
            <a:xfrm>
              <a:off x="10197157" y="3960246"/>
              <a:ext cx="347332" cy="361032"/>
              <a:chOff x="7912390" y="640593"/>
              <a:chExt cx="347332" cy="361032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34FBB033-DA6A-9849-864D-8CE845D96DF1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0971B147-940D-D643-8EEB-533FD582330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A566DA59-BB0F-1A4E-9BC8-3A0F24D19E29}"/>
                </a:ext>
              </a:extLst>
            </p:cNvPr>
            <p:cNvGrpSpPr/>
            <p:nvPr/>
          </p:nvGrpSpPr>
          <p:grpSpPr>
            <a:xfrm>
              <a:off x="9555243" y="4394111"/>
              <a:ext cx="347332" cy="361032"/>
              <a:chOff x="7912390" y="640593"/>
              <a:chExt cx="347332" cy="361032"/>
            </a:xfrm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70CAC275-3EF0-1D41-BD72-AED9B939639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4C41102A-2DC9-B84C-8DBA-467822E4EB8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520F72A5-2887-BC47-90BF-094D9AE512CC}"/>
                </a:ext>
              </a:extLst>
            </p:cNvPr>
            <p:cNvGrpSpPr/>
            <p:nvPr/>
          </p:nvGrpSpPr>
          <p:grpSpPr>
            <a:xfrm>
              <a:off x="9184179" y="4885774"/>
              <a:ext cx="347332" cy="361032"/>
              <a:chOff x="7912390" y="640593"/>
              <a:chExt cx="347332" cy="361032"/>
            </a:xfrm>
          </p:grpSpPr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061FD48F-16C7-0B42-95A4-C990AA3F06C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82B070A1-04AE-3540-9B5A-E414F791CBF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A35257BC-8683-E240-9231-174DDFFC4020}"/>
                </a:ext>
              </a:extLst>
            </p:cNvPr>
            <p:cNvGrpSpPr/>
            <p:nvPr/>
          </p:nvGrpSpPr>
          <p:grpSpPr>
            <a:xfrm>
              <a:off x="8813115" y="5369006"/>
              <a:ext cx="347332" cy="361032"/>
              <a:chOff x="7912390" y="640593"/>
              <a:chExt cx="347332" cy="361032"/>
            </a:xfrm>
          </p:grpSpPr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C045EB1B-6E13-914F-A9D5-351F9F34551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9ED705FA-A123-724C-8A07-1E61061D307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E86A727B-8826-6E4C-8C08-54BAC163ADAA}"/>
                </a:ext>
              </a:extLst>
            </p:cNvPr>
            <p:cNvGrpSpPr/>
            <p:nvPr/>
          </p:nvGrpSpPr>
          <p:grpSpPr>
            <a:xfrm>
              <a:off x="10934113" y="4394111"/>
              <a:ext cx="347332" cy="361032"/>
              <a:chOff x="7912390" y="640593"/>
              <a:chExt cx="347332" cy="361032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4309468B-9FC1-714C-8A26-EC77FFEAF93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20DFBCB5-929A-1748-84D7-8E1293CE5A7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F0B17034-FEE9-CA4B-9E87-0829A5BB3CC6}"/>
                </a:ext>
              </a:extLst>
            </p:cNvPr>
            <p:cNvGrpSpPr/>
            <p:nvPr/>
          </p:nvGrpSpPr>
          <p:grpSpPr>
            <a:xfrm>
              <a:off x="11291878" y="4885774"/>
              <a:ext cx="347332" cy="361032"/>
              <a:chOff x="7912390" y="640593"/>
              <a:chExt cx="347332" cy="361032"/>
            </a:xfrm>
          </p:grpSpPr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311AEDF6-6FC1-3640-B31E-A84E5DFDE7D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BE8F6D4-F29D-E94A-AE7D-ECDA4D61C8C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38A8A0D7-BC5B-FE49-9D0C-CA980D6A9F73}"/>
                </a:ext>
              </a:extLst>
            </p:cNvPr>
            <p:cNvGrpSpPr/>
            <p:nvPr/>
          </p:nvGrpSpPr>
          <p:grpSpPr>
            <a:xfrm>
              <a:off x="10579524" y="4885774"/>
              <a:ext cx="347332" cy="361032"/>
              <a:chOff x="7912390" y="640593"/>
              <a:chExt cx="347332" cy="361032"/>
            </a:xfrm>
          </p:grpSpPr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E177B934-5124-2F4D-9A06-F5E392110E4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72111065-AEFA-0544-A4FC-CCF53B8DCF3E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0470B9F5-FDB1-0D4C-9EB0-A7F5F5082784}"/>
                </a:ext>
              </a:extLst>
            </p:cNvPr>
            <p:cNvGrpSpPr/>
            <p:nvPr/>
          </p:nvGrpSpPr>
          <p:grpSpPr>
            <a:xfrm>
              <a:off x="9565152" y="5369006"/>
              <a:ext cx="347332" cy="361032"/>
              <a:chOff x="7912390" y="640593"/>
              <a:chExt cx="347332" cy="361032"/>
            </a:xfrm>
          </p:grpSpPr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4B5BF757-C5B3-2640-B606-67BACDF54DB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2B81DF03-20D1-3744-8FBB-CDE690E26DB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06D8AA4-46C8-CA41-B073-0E94DAE057FF}"/>
                </a:ext>
              </a:extLst>
            </p:cNvPr>
            <p:cNvGrpSpPr/>
            <p:nvPr/>
          </p:nvGrpSpPr>
          <p:grpSpPr>
            <a:xfrm>
              <a:off x="9898622" y="4885774"/>
              <a:ext cx="347332" cy="361032"/>
              <a:chOff x="7912390" y="640593"/>
              <a:chExt cx="347332" cy="361032"/>
            </a:xfrm>
          </p:grpSpPr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DA6CC6CF-FAF6-F443-9565-71E437E4695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89D18E76-54D6-674F-AE18-73EE0D7C018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EF41CC08-5A48-AD41-B81B-16792FC79183}"/>
                </a:ext>
              </a:extLst>
            </p:cNvPr>
            <p:cNvSpPr/>
            <p:nvPr/>
          </p:nvSpPr>
          <p:spPr>
            <a:xfrm>
              <a:off x="9969584" y="391063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2F60DE78-8FA5-D84B-B424-6F29F6C045C9}"/>
                </a:ext>
              </a:extLst>
            </p:cNvPr>
            <p:cNvSpPr/>
            <p:nvPr/>
          </p:nvSpPr>
          <p:spPr>
            <a:xfrm>
              <a:off x="9376807" y="4313885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C665F9C-10F3-6442-80DC-0F36F3A45EA9}"/>
                </a:ext>
              </a:extLst>
            </p:cNvPr>
            <p:cNvSpPr/>
            <p:nvPr/>
          </p:nvSpPr>
          <p:spPr>
            <a:xfrm>
              <a:off x="9005390" y="4797274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6E5AC47-B25B-A24B-B61F-4DFD4CA0C1DA}"/>
                </a:ext>
              </a:extLst>
            </p:cNvPr>
            <p:cNvSpPr/>
            <p:nvPr/>
          </p:nvSpPr>
          <p:spPr>
            <a:xfrm>
              <a:off x="10772731" y="4276368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45C0AEA4-95F8-7E4E-9830-1F3DA6459F54}"/>
                </a:ext>
              </a:extLst>
            </p:cNvPr>
            <p:cNvSpPr/>
            <p:nvPr/>
          </p:nvSpPr>
          <p:spPr>
            <a:xfrm>
              <a:off x="10410647" y="4797274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43DF3C85-DB8F-6D4B-9CC8-F4E230958AFE}"/>
                </a:ext>
              </a:extLst>
            </p:cNvPr>
            <p:cNvSpPr/>
            <p:nvPr/>
          </p:nvSpPr>
          <p:spPr>
            <a:xfrm>
              <a:off x="11132150" y="4797274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958D1C6-4654-1B4F-B17E-56E3FB03D99C}"/>
                </a:ext>
              </a:extLst>
            </p:cNvPr>
            <p:cNvSpPr/>
            <p:nvPr/>
          </p:nvSpPr>
          <p:spPr>
            <a:xfrm>
              <a:off x="9726063" y="4797274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4D6C6486-2CD3-E64F-8ABE-F3281D8567B1}"/>
                </a:ext>
              </a:extLst>
            </p:cNvPr>
            <p:cNvSpPr/>
            <p:nvPr/>
          </p:nvSpPr>
          <p:spPr>
            <a:xfrm flipH="1">
              <a:off x="9349264" y="5284317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4915D086-218B-0F42-B76C-F41EF250BC60}"/>
                </a:ext>
              </a:extLst>
            </p:cNvPr>
            <p:cNvSpPr/>
            <p:nvPr/>
          </p:nvSpPr>
          <p:spPr>
            <a:xfrm>
              <a:off x="8648390" y="5284317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4F0EC3F-B999-B94D-8ECD-083830CF9784}"/>
              </a:ext>
            </a:extLst>
          </p:cNvPr>
          <p:cNvGrpSpPr/>
          <p:nvPr/>
        </p:nvGrpSpPr>
        <p:grpSpPr>
          <a:xfrm>
            <a:off x="5256459" y="1825833"/>
            <a:ext cx="2990820" cy="1819399"/>
            <a:chOff x="5256459" y="1825833"/>
            <a:chExt cx="2990820" cy="1819399"/>
          </a:xfrm>
        </p:grpSpPr>
        <p:cxnSp>
          <p:nvCxnSpPr>
            <p:cNvPr id="238" name="直线连接符 237">
              <a:extLst>
                <a:ext uri="{FF2B5EF4-FFF2-40B4-BE49-F238E27FC236}">
                  <a16:creationId xmlns:a16="http://schemas.microsoft.com/office/drawing/2014/main" id="{91391E2C-E4C0-C742-A03B-17DB1AC13F51}"/>
                </a:ext>
              </a:extLst>
            </p:cNvPr>
            <p:cNvCxnSpPr>
              <a:cxnSpLocks/>
            </p:cNvCxnSpPr>
            <p:nvPr/>
          </p:nvCxnSpPr>
          <p:spPr>
            <a:xfrm>
              <a:off x="7713027" y="2503681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线连接符 238">
              <a:extLst>
                <a:ext uri="{FF2B5EF4-FFF2-40B4-BE49-F238E27FC236}">
                  <a16:creationId xmlns:a16="http://schemas.microsoft.com/office/drawing/2014/main" id="{70B18CA4-D2CC-F746-851D-C6BD4D963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1359" y="1963687"/>
              <a:ext cx="746319" cy="57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线连接符 239">
              <a:extLst>
                <a:ext uri="{FF2B5EF4-FFF2-40B4-BE49-F238E27FC236}">
                  <a16:creationId xmlns:a16="http://schemas.microsoft.com/office/drawing/2014/main" id="{E0EB644A-8F9A-1741-88C5-01219E86E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3812" y="2513949"/>
              <a:ext cx="356446" cy="5380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线连接符 240">
              <a:extLst>
                <a:ext uri="{FF2B5EF4-FFF2-40B4-BE49-F238E27FC236}">
                  <a16:creationId xmlns:a16="http://schemas.microsoft.com/office/drawing/2014/main" id="{784FF64C-64BA-1C48-A240-0302B19E38E3}"/>
                </a:ext>
              </a:extLst>
            </p:cNvPr>
            <p:cNvCxnSpPr>
              <a:cxnSpLocks/>
            </p:cNvCxnSpPr>
            <p:nvPr/>
          </p:nvCxnSpPr>
          <p:spPr>
            <a:xfrm>
              <a:off x="6306617" y="2503610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线连接符 241">
              <a:extLst>
                <a:ext uri="{FF2B5EF4-FFF2-40B4-BE49-F238E27FC236}">
                  <a16:creationId xmlns:a16="http://schemas.microsoft.com/office/drawing/2014/main" id="{8EB270D4-9FCE-744E-99FD-BF502318F38A}"/>
                </a:ext>
              </a:extLst>
            </p:cNvPr>
            <p:cNvCxnSpPr>
              <a:cxnSpLocks/>
            </p:cNvCxnSpPr>
            <p:nvPr/>
          </p:nvCxnSpPr>
          <p:spPr>
            <a:xfrm>
              <a:off x="5990191" y="3028776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线连接符 242">
              <a:extLst>
                <a:ext uri="{FF2B5EF4-FFF2-40B4-BE49-F238E27FC236}">
                  <a16:creationId xmlns:a16="http://schemas.microsoft.com/office/drawing/2014/main" id="{EFA8A797-EE51-AA4F-B189-321631AA5215}"/>
                </a:ext>
              </a:extLst>
            </p:cNvPr>
            <p:cNvCxnSpPr>
              <a:cxnSpLocks/>
            </p:cNvCxnSpPr>
            <p:nvPr/>
          </p:nvCxnSpPr>
          <p:spPr>
            <a:xfrm>
              <a:off x="7065582" y="2110917"/>
              <a:ext cx="615274" cy="3834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线连接符 243">
              <a:extLst>
                <a:ext uri="{FF2B5EF4-FFF2-40B4-BE49-F238E27FC236}">
                  <a16:creationId xmlns:a16="http://schemas.microsoft.com/office/drawing/2014/main" id="{E6F19C9D-AC3E-8E4D-BB5B-429BC7E64E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0146" y="2460699"/>
              <a:ext cx="794374" cy="10932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83C21DAA-2D71-A348-8B25-292EBF80DCD5}"/>
                </a:ext>
              </a:extLst>
            </p:cNvPr>
            <p:cNvGrpSpPr/>
            <p:nvPr/>
          </p:nvGrpSpPr>
          <p:grpSpPr>
            <a:xfrm>
              <a:off x="6805226" y="1875440"/>
              <a:ext cx="347332" cy="361032"/>
              <a:chOff x="7912390" y="640593"/>
              <a:chExt cx="347332" cy="361032"/>
            </a:xfrm>
          </p:grpSpPr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530B2366-8B56-CA46-B672-A1EACF5E812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09EACF59-4CAA-EC43-9124-3204D304CB3F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组合 247">
              <a:extLst>
                <a:ext uri="{FF2B5EF4-FFF2-40B4-BE49-F238E27FC236}">
                  <a16:creationId xmlns:a16="http://schemas.microsoft.com/office/drawing/2014/main" id="{E49E7BF5-70EF-6E44-83C0-A7AD60C0D596}"/>
                </a:ext>
              </a:extLst>
            </p:cNvPr>
            <p:cNvGrpSpPr/>
            <p:nvPr/>
          </p:nvGrpSpPr>
          <p:grpSpPr>
            <a:xfrm>
              <a:off x="6163312" y="2309305"/>
              <a:ext cx="347332" cy="361032"/>
              <a:chOff x="7912390" y="640593"/>
              <a:chExt cx="347332" cy="361032"/>
            </a:xfrm>
          </p:grpSpPr>
          <p:sp>
            <p:nvSpPr>
              <p:cNvPr id="249" name="椭圆 248">
                <a:extLst>
                  <a:ext uri="{FF2B5EF4-FFF2-40B4-BE49-F238E27FC236}">
                    <a16:creationId xmlns:a16="http://schemas.microsoft.com/office/drawing/2014/main" id="{4C2431D9-A62E-B548-ABC4-E3E36C16FD3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60FF58BB-ED2F-F042-9361-3EA53E9A28E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42676C1B-2B52-274A-AD57-98F0EF233E7D}"/>
                </a:ext>
              </a:extLst>
            </p:cNvPr>
            <p:cNvGrpSpPr/>
            <p:nvPr/>
          </p:nvGrpSpPr>
          <p:grpSpPr>
            <a:xfrm>
              <a:off x="5792248" y="2800968"/>
              <a:ext cx="347332" cy="361032"/>
              <a:chOff x="7912390" y="640593"/>
              <a:chExt cx="347332" cy="361032"/>
            </a:xfrm>
          </p:grpSpPr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85842E08-D875-1549-8F58-68FB2C131C8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45A8E752-D3EF-AA4D-A896-F9A909D19C61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AF0BB0B5-F323-4C47-8618-4DD3744D647E}"/>
                </a:ext>
              </a:extLst>
            </p:cNvPr>
            <p:cNvGrpSpPr/>
            <p:nvPr/>
          </p:nvGrpSpPr>
          <p:grpSpPr>
            <a:xfrm>
              <a:off x="5421184" y="3284200"/>
              <a:ext cx="347332" cy="361032"/>
              <a:chOff x="7912390" y="640593"/>
              <a:chExt cx="347332" cy="361032"/>
            </a:xfrm>
          </p:grpSpPr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5E77018F-798A-BE42-B35B-7DC75D44C56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80572558-698E-1E4D-A213-B3A0F16C61D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C333F01F-40F1-9041-B20C-E959FFFFB567}"/>
                </a:ext>
              </a:extLst>
            </p:cNvPr>
            <p:cNvGrpSpPr/>
            <p:nvPr/>
          </p:nvGrpSpPr>
          <p:grpSpPr>
            <a:xfrm>
              <a:off x="7542182" y="2309305"/>
              <a:ext cx="347332" cy="361032"/>
              <a:chOff x="7912390" y="640593"/>
              <a:chExt cx="347332" cy="361032"/>
            </a:xfrm>
          </p:grpSpPr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9AB87D26-9175-9445-8A33-377FC31F3D0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1981AF60-73F9-F24A-89C0-83F489E1DF5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5E1FF018-FDA9-8C47-B74F-E1405213E600}"/>
                </a:ext>
              </a:extLst>
            </p:cNvPr>
            <p:cNvGrpSpPr/>
            <p:nvPr/>
          </p:nvGrpSpPr>
          <p:grpSpPr>
            <a:xfrm>
              <a:off x="7899947" y="2800968"/>
              <a:ext cx="347332" cy="361032"/>
              <a:chOff x="7912390" y="640593"/>
              <a:chExt cx="347332" cy="361032"/>
            </a:xfrm>
          </p:grpSpPr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CC1769DE-0ACA-0A45-8461-403F7F7EB82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BC3D007F-E416-D84D-A4B0-F47D08DD856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A41E304A-6E28-4248-963D-913039C73102}"/>
                </a:ext>
              </a:extLst>
            </p:cNvPr>
            <p:cNvGrpSpPr/>
            <p:nvPr/>
          </p:nvGrpSpPr>
          <p:grpSpPr>
            <a:xfrm>
              <a:off x="7187593" y="2800968"/>
              <a:ext cx="347332" cy="361032"/>
              <a:chOff x="7912390" y="640593"/>
              <a:chExt cx="347332" cy="361032"/>
            </a:xfrm>
          </p:grpSpPr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5EABA525-BD12-A349-8DB6-96401E30F0A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68273E59-07D6-BA47-B203-A070BF9FC42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5235F004-474D-D642-A691-5E45BFB43BF6}"/>
                </a:ext>
              </a:extLst>
            </p:cNvPr>
            <p:cNvGrpSpPr/>
            <p:nvPr/>
          </p:nvGrpSpPr>
          <p:grpSpPr>
            <a:xfrm>
              <a:off x="6173221" y="3284200"/>
              <a:ext cx="347332" cy="361032"/>
              <a:chOff x="7912390" y="640593"/>
              <a:chExt cx="347332" cy="361032"/>
            </a:xfrm>
          </p:grpSpPr>
          <p:sp>
            <p:nvSpPr>
              <p:cNvPr id="267" name="椭圆 266">
                <a:extLst>
                  <a:ext uri="{FF2B5EF4-FFF2-40B4-BE49-F238E27FC236}">
                    <a16:creationId xmlns:a16="http://schemas.microsoft.com/office/drawing/2014/main" id="{97A10C2F-908E-3942-90CB-074E04D54C9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5F5B9A42-951D-4B43-8F33-817C6D150F7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9" name="组合 268">
              <a:extLst>
                <a:ext uri="{FF2B5EF4-FFF2-40B4-BE49-F238E27FC236}">
                  <a16:creationId xmlns:a16="http://schemas.microsoft.com/office/drawing/2014/main" id="{5C854138-B952-5043-A7C2-8EF257193E21}"/>
                </a:ext>
              </a:extLst>
            </p:cNvPr>
            <p:cNvGrpSpPr/>
            <p:nvPr/>
          </p:nvGrpSpPr>
          <p:grpSpPr>
            <a:xfrm>
              <a:off x="6506691" y="2800968"/>
              <a:ext cx="347332" cy="361032"/>
              <a:chOff x="7912390" y="640593"/>
              <a:chExt cx="347332" cy="361032"/>
            </a:xfrm>
          </p:grpSpPr>
          <p:sp>
            <p:nvSpPr>
              <p:cNvPr id="270" name="椭圆 269">
                <a:extLst>
                  <a:ext uri="{FF2B5EF4-FFF2-40B4-BE49-F238E27FC236}">
                    <a16:creationId xmlns:a16="http://schemas.microsoft.com/office/drawing/2014/main" id="{14A70222-2D07-FC44-8905-8801BDFF782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260CC437-3852-C64F-B514-AC62994E4A4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3A1F2306-87E7-B94A-B13C-919C309C23DF}"/>
                </a:ext>
              </a:extLst>
            </p:cNvPr>
            <p:cNvSpPr/>
            <p:nvPr/>
          </p:nvSpPr>
          <p:spPr>
            <a:xfrm>
              <a:off x="6577653" y="1825833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DBEB2D35-45A2-FC49-BDAE-48DDCAC41BE5}"/>
                </a:ext>
              </a:extLst>
            </p:cNvPr>
            <p:cNvSpPr/>
            <p:nvPr/>
          </p:nvSpPr>
          <p:spPr>
            <a:xfrm>
              <a:off x="5984876" y="222907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34F84FC6-B0C8-784B-9B55-6FBD0AF26087}"/>
                </a:ext>
              </a:extLst>
            </p:cNvPr>
            <p:cNvSpPr/>
            <p:nvPr/>
          </p:nvSpPr>
          <p:spPr>
            <a:xfrm>
              <a:off x="5613459" y="2712468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FC38BFDB-AFE1-844F-B2F9-657F7CCF7B37}"/>
                </a:ext>
              </a:extLst>
            </p:cNvPr>
            <p:cNvSpPr/>
            <p:nvPr/>
          </p:nvSpPr>
          <p:spPr>
            <a:xfrm>
              <a:off x="7380800" y="2191562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A06D3C1F-E61D-8142-B95B-192806091C56}"/>
                </a:ext>
              </a:extLst>
            </p:cNvPr>
            <p:cNvSpPr/>
            <p:nvPr/>
          </p:nvSpPr>
          <p:spPr>
            <a:xfrm>
              <a:off x="7018716" y="2712468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19056F2A-2283-E342-AFA3-EAD1FFCBB988}"/>
                </a:ext>
              </a:extLst>
            </p:cNvPr>
            <p:cNvSpPr/>
            <p:nvPr/>
          </p:nvSpPr>
          <p:spPr>
            <a:xfrm>
              <a:off x="7740219" y="2712468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9D056AD-778F-D94A-A40B-4197544806C1}"/>
                </a:ext>
              </a:extLst>
            </p:cNvPr>
            <p:cNvSpPr/>
            <p:nvPr/>
          </p:nvSpPr>
          <p:spPr>
            <a:xfrm>
              <a:off x="6334132" y="2712468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3C76734C-D832-E64E-B8A9-BBBCAA498CF5}"/>
                </a:ext>
              </a:extLst>
            </p:cNvPr>
            <p:cNvSpPr/>
            <p:nvPr/>
          </p:nvSpPr>
          <p:spPr>
            <a:xfrm flipH="1">
              <a:off x="5957333" y="3199511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CC420A06-648D-BB4C-8993-05390411EC02}"/>
                </a:ext>
              </a:extLst>
            </p:cNvPr>
            <p:cNvSpPr/>
            <p:nvPr/>
          </p:nvSpPr>
          <p:spPr>
            <a:xfrm>
              <a:off x="5256459" y="3199511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  <p:sp>
        <p:nvSpPr>
          <p:cNvPr id="282" name="圆角矩形 281">
            <a:extLst>
              <a:ext uri="{FF2B5EF4-FFF2-40B4-BE49-F238E27FC236}">
                <a16:creationId xmlns:a16="http://schemas.microsoft.com/office/drawing/2014/main" id="{A3E68315-8B21-D04F-BD06-0F498FEA0ADF}"/>
              </a:ext>
            </a:extLst>
          </p:cNvPr>
          <p:cNvSpPr/>
          <p:nvPr/>
        </p:nvSpPr>
        <p:spPr>
          <a:xfrm>
            <a:off x="231975" y="2560136"/>
            <a:ext cx="4625181" cy="234344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=9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5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46 L -0.00039 -0.00023 C -3.75E-6 0.00278 -0.00065 0.00695 -0.00013 0.01019 C -3.75E-6 0.01135 -0.00078 0.01482 -0.00078 0.01598 C -0.00091 0.01829 0.00065 0.0176 0.00026 0.01991 L -0.00039 0.02338 L -0.00104 0.02662 C -0.00078 0.02871 0.00039 0.0338 -0.00039 0.03241 C -0.0013 0.03079 -0.00117 0.02778 -0.00156 0.02547 L -0.00078 0.02246 L -0.00104 -0.00509 L -0.00156 0.02153 L -0.00039 -0.00046 Z " pathEditMode="relative" rAng="0" ptsTypes="AAAAAAAAAAA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2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3"/>
            <a:ext cx="4063632" cy="5078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HeapSort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*L)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=L-&gt;length/2;i&gt;0;i--)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L,i,L</a:t>
            </a:r>
            <a:r>
              <a:rPr lang="en-US" altLang="zh-CN" sz="1200" dirty="0"/>
              <a:t>-&gt;length);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</a:t>
            </a:r>
            <a:r>
              <a:rPr lang="en-US" altLang="zh-CN" sz="1200" dirty="0" err="1"/>
              <a:t>length;i</a:t>
            </a:r>
            <a:r>
              <a:rPr lang="en-US" altLang="zh-CN" sz="1200" dirty="0"/>
              <a:t>&gt;1;i--)</a:t>
            </a:r>
          </a:p>
          <a:p>
            <a:r>
              <a:rPr lang="en-US" altLang="zh-CN" sz="1200" dirty="0"/>
              <a:t>	{ </a:t>
            </a:r>
          </a:p>
          <a:p>
            <a:r>
              <a:rPr lang="en-US" altLang="zh-CN" sz="1200" dirty="0"/>
              <a:t>		swap(L,1,i); 		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(L,1,i-1); 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void 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L,int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s,int</a:t>
            </a:r>
            <a:r>
              <a:rPr lang="en-US" altLang="zh-CN" sz="1200" dirty="0"/>
              <a:t> m)</a:t>
            </a:r>
          </a:p>
          <a:p>
            <a:r>
              <a:rPr lang="en-US" altLang="zh-CN" sz="1200" dirty="0"/>
              <a:t>{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temp,j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temp=L-&gt;r[s];</a:t>
            </a:r>
          </a:p>
          <a:p>
            <a:r>
              <a:rPr lang="en-US" altLang="zh-CN" sz="1200" dirty="0"/>
              <a:t>	for(j=2*</a:t>
            </a:r>
            <a:r>
              <a:rPr lang="en-US" altLang="zh-CN" sz="1200" dirty="0" err="1"/>
              <a:t>s;j</a:t>
            </a:r>
            <a:r>
              <a:rPr lang="en-US" altLang="zh-CN" sz="1200" dirty="0"/>
              <a:t>&lt;=</a:t>
            </a:r>
            <a:r>
              <a:rPr lang="en-US" altLang="zh-CN" sz="1200" dirty="0" err="1"/>
              <a:t>m;j</a:t>
            </a:r>
            <a:r>
              <a:rPr lang="en-US" altLang="zh-CN" sz="1200" dirty="0"/>
              <a:t>*=2) 	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if(j&lt;m &amp;&amp; L-&gt;r[j]&lt;L-&gt;r[j+1])</a:t>
            </a:r>
          </a:p>
          <a:p>
            <a:r>
              <a:rPr lang="en-US" altLang="zh-CN" sz="1200" dirty="0"/>
              <a:t>			++j; </a:t>
            </a:r>
          </a:p>
          <a:p>
            <a:r>
              <a:rPr lang="en-US" altLang="zh-CN" sz="1200" dirty="0"/>
              <a:t>		if(temp&gt;=L-&gt;r[j])</a:t>
            </a:r>
          </a:p>
          <a:p>
            <a:r>
              <a:rPr lang="en-US" altLang="zh-CN" sz="1200" dirty="0"/>
              <a:t>			break; 			</a:t>
            </a:r>
          </a:p>
          <a:p>
            <a:r>
              <a:rPr lang="en-US" altLang="zh-CN" sz="1200" dirty="0"/>
              <a:t>		L-&gt;r[s]=L-&gt;r[j];</a:t>
            </a:r>
          </a:p>
          <a:p>
            <a:r>
              <a:rPr lang="en-US" altLang="zh-CN" sz="1200" dirty="0"/>
              <a:t>		s=j;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L-&gt;r[s]=temp;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3" y="2581554"/>
            <a:ext cx="4504640" cy="21826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=9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5288008" y="1294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041D232E-1169-FE45-87BE-0B8F9F0FE4CF}"/>
              </a:ext>
            </a:extLst>
          </p:cNvPr>
          <p:cNvCxnSpPr>
            <a:cxnSpLocks/>
          </p:cNvCxnSpPr>
          <p:nvPr/>
        </p:nvCxnSpPr>
        <p:spPr>
          <a:xfrm>
            <a:off x="7730213" y="2619998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2D7DB595-D4AC-044A-827B-1A7F0E9C543C}"/>
              </a:ext>
            </a:extLst>
          </p:cNvPr>
          <p:cNvCxnSpPr>
            <a:cxnSpLocks/>
          </p:cNvCxnSpPr>
          <p:nvPr/>
        </p:nvCxnSpPr>
        <p:spPr>
          <a:xfrm flipH="1">
            <a:off x="6318545" y="2080004"/>
            <a:ext cx="746319" cy="571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0AB6F330-1563-AB4B-9E75-78D2F08EA6BF}"/>
              </a:ext>
            </a:extLst>
          </p:cNvPr>
          <p:cNvCxnSpPr>
            <a:cxnSpLocks/>
          </p:cNvCxnSpPr>
          <p:nvPr/>
        </p:nvCxnSpPr>
        <p:spPr>
          <a:xfrm flipH="1">
            <a:off x="7350998" y="2630266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F18410C1-BA4D-9147-8223-AFC35EB91F90}"/>
              </a:ext>
            </a:extLst>
          </p:cNvPr>
          <p:cNvCxnSpPr>
            <a:cxnSpLocks/>
          </p:cNvCxnSpPr>
          <p:nvPr/>
        </p:nvCxnSpPr>
        <p:spPr>
          <a:xfrm>
            <a:off x="6323803" y="2619927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FC69AEC4-9693-AB49-A877-31F758E4D029}"/>
              </a:ext>
            </a:extLst>
          </p:cNvPr>
          <p:cNvCxnSpPr>
            <a:cxnSpLocks/>
          </p:cNvCxnSpPr>
          <p:nvPr/>
        </p:nvCxnSpPr>
        <p:spPr>
          <a:xfrm>
            <a:off x="6007377" y="3145093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D24BA61-A21E-F34A-B96A-ED1640B43BCF}"/>
              </a:ext>
            </a:extLst>
          </p:cNvPr>
          <p:cNvCxnSpPr>
            <a:cxnSpLocks/>
          </p:cNvCxnSpPr>
          <p:nvPr/>
        </p:nvCxnSpPr>
        <p:spPr>
          <a:xfrm>
            <a:off x="7082768" y="2227234"/>
            <a:ext cx="615274" cy="383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2B2ABDE9-8AD7-E443-A7E7-740DBD25B631}"/>
              </a:ext>
            </a:extLst>
          </p:cNvPr>
          <p:cNvCxnSpPr>
            <a:cxnSpLocks/>
          </p:cNvCxnSpPr>
          <p:nvPr/>
        </p:nvCxnSpPr>
        <p:spPr>
          <a:xfrm flipH="1">
            <a:off x="5577332" y="2577016"/>
            <a:ext cx="794374" cy="1093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00AE4E1-2608-2041-B4AF-231E7E5810F3}"/>
              </a:ext>
            </a:extLst>
          </p:cNvPr>
          <p:cNvGrpSpPr/>
          <p:nvPr/>
        </p:nvGrpSpPr>
        <p:grpSpPr>
          <a:xfrm>
            <a:off x="6822412" y="1991757"/>
            <a:ext cx="347332" cy="361032"/>
            <a:chOff x="7912390" y="640593"/>
            <a:chExt cx="347332" cy="36103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CED98CF-3E6D-FB47-BE79-36B474ACAA51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B934CF1-33FC-2243-ABDE-AB13742AFDD0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A6B68C7-C48C-3A49-BA64-981337B756CA}"/>
              </a:ext>
            </a:extLst>
          </p:cNvPr>
          <p:cNvGrpSpPr/>
          <p:nvPr/>
        </p:nvGrpSpPr>
        <p:grpSpPr>
          <a:xfrm>
            <a:off x="6180498" y="2425622"/>
            <a:ext cx="347332" cy="361032"/>
            <a:chOff x="7912390" y="640593"/>
            <a:chExt cx="347332" cy="36103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041CBBA-F6EB-9A46-AA07-8298C2E543ED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4BE7AB4-8DA9-9D40-92FC-0C4F67DA27B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13F72B5-E737-EC40-A08E-051D83707940}"/>
              </a:ext>
            </a:extLst>
          </p:cNvPr>
          <p:cNvGrpSpPr/>
          <p:nvPr/>
        </p:nvGrpSpPr>
        <p:grpSpPr>
          <a:xfrm>
            <a:off x="5809434" y="2917285"/>
            <a:ext cx="347332" cy="361032"/>
            <a:chOff x="7912390" y="640593"/>
            <a:chExt cx="347332" cy="36103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F9B1E4D-B10C-4744-BC01-CF02A1236CD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62BBC98-FC3A-5543-98E9-954992EF72C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FBA913E-EDD3-2544-A80D-9284AE649E69}"/>
              </a:ext>
            </a:extLst>
          </p:cNvPr>
          <p:cNvGrpSpPr/>
          <p:nvPr/>
        </p:nvGrpSpPr>
        <p:grpSpPr>
          <a:xfrm>
            <a:off x="5438370" y="3400517"/>
            <a:ext cx="347332" cy="361032"/>
            <a:chOff x="7912390" y="640593"/>
            <a:chExt cx="347332" cy="36103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AB23BCD-FE29-B94C-AF87-1F6B881EA3B1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F7D74EF-1B59-7E4E-AFF1-6156F856BC4F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4A0F104-AB91-984F-ADD2-FDA87E95E7DA}"/>
              </a:ext>
            </a:extLst>
          </p:cNvPr>
          <p:cNvGrpSpPr/>
          <p:nvPr/>
        </p:nvGrpSpPr>
        <p:grpSpPr>
          <a:xfrm>
            <a:off x="7559368" y="2425622"/>
            <a:ext cx="347332" cy="361032"/>
            <a:chOff x="7912390" y="640593"/>
            <a:chExt cx="347332" cy="36103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5F4163A-990F-5B40-86C9-BBC0FBA41D9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E66BCF0-D71B-284E-946C-9D0CEE62237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D43A673-7BB1-2E41-A127-DED8CB5A4D97}"/>
              </a:ext>
            </a:extLst>
          </p:cNvPr>
          <p:cNvGrpSpPr/>
          <p:nvPr/>
        </p:nvGrpSpPr>
        <p:grpSpPr>
          <a:xfrm>
            <a:off x="7917133" y="2917285"/>
            <a:ext cx="347332" cy="361032"/>
            <a:chOff x="7912390" y="640593"/>
            <a:chExt cx="347332" cy="361032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03E7AB1B-6FDA-AE41-A5E7-DA33E09F0EDC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B8ABB98-1448-A946-8948-3BF3460E5E6A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2AB269D-05F6-3441-9197-CCBAEFF1E767}"/>
              </a:ext>
            </a:extLst>
          </p:cNvPr>
          <p:cNvGrpSpPr/>
          <p:nvPr/>
        </p:nvGrpSpPr>
        <p:grpSpPr>
          <a:xfrm>
            <a:off x="7204779" y="2917285"/>
            <a:ext cx="347332" cy="361032"/>
            <a:chOff x="7912390" y="640593"/>
            <a:chExt cx="347332" cy="36103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DEF0CE03-9324-8A46-B0DA-D8F1F2D7F4F4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7B45469-DC04-544E-A1CB-467BF8803E1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101E6F9-3A39-424D-814F-E5C4EBFEA538}"/>
              </a:ext>
            </a:extLst>
          </p:cNvPr>
          <p:cNvGrpSpPr/>
          <p:nvPr/>
        </p:nvGrpSpPr>
        <p:grpSpPr>
          <a:xfrm>
            <a:off x="6190407" y="3400517"/>
            <a:ext cx="347332" cy="361032"/>
            <a:chOff x="7912390" y="640593"/>
            <a:chExt cx="347332" cy="36103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D350345-B89A-AA41-9610-4FF0911CEC9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EEE37A8-6FD0-434A-8262-3098B3BF6643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25B3E25-5088-1A4E-8E5D-62899FDF179C}"/>
              </a:ext>
            </a:extLst>
          </p:cNvPr>
          <p:cNvGrpSpPr/>
          <p:nvPr/>
        </p:nvGrpSpPr>
        <p:grpSpPr>
          <a:xfrm>
            <a:off x="6523877" y="2917285"/>
            <a:ext cx="347332" cy="361032"/>
            <a:chOff x="7912390" y="640593"/>
            <a:chExt cx="347332" cy="361032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C955ECF-A95C-7D4A-9DD5-157F099AED29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F0C86D5-36BF-0643-B452-1EE832FEA514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AF498F52-5EE0-B54D-9A4E-D26FD0B8753A}"/>
              </a:ext>
            </a:extLst>
          </p:cNvPr>
          <p:cNvSpPr/>
          <p:nvPr/>
        </p:nvSpPr>
        <p:spPr>
          <a:xfrm>
            <a:off x="6594839" y="1942150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①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5C90D04-8F2A-4941-8933-3F4315D96E4C}"/>
              </a:ext>
            </a:extLst>
          </p:cNvPr>
          <p:cNvSpPr/>
          <p:nvPr/>
        </p:nvSpPr>
        <p:spPr>
          <a:xfrm>
            <a:off x="6002062" y="2345396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②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982B43A-3A4B-CB4B-82D2-D35C8100A57E}"/>
              </a:ext>
            </a:extLst>
          </p:cNvPr>
          <p:cNvSpPr/>
          <p:nvPr/>
        </p:nvSpPr>
        <p:spPr>
          <a:xfrm>
            <a:off x="5630645" y="2828785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④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D4CDA7E-D0BC-B94B-ACCD-C0667169A990}"/>
              </a:ext>
            </a:extLst>
          </p:cNvPr>
          <p:cNvSpPr/>
          <p:nvPr/>
        </p:nvSpPr>
        <p:spPr>
          <a:xfrm>
            <a:off x="7397986" y="2307879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③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4EFBD55-69F7-2543-94A6-CE8196893A32}"/>
              </a:ext>
            </a:extLst>
          </p:cNvPr>
          <p:cNvSpPr/>
          <p:nvPr/>
        </p:nvSpPr>
        <p:spPr>
          <a:xfrm>
            <a:off x="7035902" y="2828785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⑥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14C1C5E-2E59-8F4F-9E04-FC3F748DFF1B}"/>
              </a:ext>
            </a:extLst>
          </p:cNvPr>
          <p:cNvSpPr/>
          <p:nvPr/>
        </p:nvSpPr>
        <p:spPr>
          <a:xfrm>
            <a:off x="7757405" y="2828785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⑦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A10EE96-0505-2347-9D97-13AF3CFD7276}"/>
              </a:ext>
            </a:extLst>
          </p:cNvPr>
          <p:cNvSpPr/>
          <p:nvPr/>
        </p:nvSpPr>
        <p:spPr>
          <a:xfrm>
            <a:off x="6351318" y="2828785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⑤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E5F1C4C-B2BD-2F4E-AC12-D4E3268F71F1}"/>
              </a:ext>
            </a:extLst>
          </p:cNvPr>
          <p:cNvSpPr/>
          <p:nvPr/>
        </p:nvSpPr>
        <p:spPr>
          <a:xfrm flipH="1">
            <a:off x="5974519" y="3315828"/>
            <a:ext cx="2556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⑨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6837018-A543-634E-8131-6541749E2501}"/>
              </a:ext>
            </a:extLst>
          </p:cNvPr>
          <p:cNvSpPr/>
          <p:nvPr/>
        </p:nvSpPr>
        <p:spPr>
          <a:xfrm>
            <a:off x="5273645" y="3315828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⑧</a:t>
            </a:r>
          </a:p>
        </p:txBody>
      </p:sp>
      <p:sp>
        <p:nvSpPr>
          <p:cNvPr id="108" name="弧 107">
            <a:extLst>
              <a:ext uri="{FF2B5EF4-FFF2-40B4-BE49-F238E27FC236}">
                <a16:creationId xmlns:a16="http://schemas.microsoft.com/office/drawing/2014/main" id="{2D5B318F-7C52-DD46-85EA-BA4A3E9289A3}"/>
              </a:ext>
            </a:extLst>
          </p:cNvPr>
          <p:cNvSpPr/>
          <p:nvPr/>
        </p:nvSpPr>
        <p:spPr>
          <a:xfrm rot="1495851">
            <a:off x="6575107" y="2314304"/>
            <a:ext cx="395396" cy="1383905"/>
          </a:xfrm>
          <a:prstGeom prst="arc">
            <a:avLst>
              <a:gd name="adj1" fmla="val 16303960"/>
              <a:gd name="adj2" fmla="val 5012568"/>
            </a:avLst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62B8566B-8104-1D4F-8A62-2457FE59F3A2}"/>
              </a:ext>
            </a:extLst>
          </p:cNvPr>
          <p:cNvCxnSpPr>
            <a:cxnSpLocks/>
          </p:cNvCxnSpPr>
          <p:nvPr/>
        </p:nvCxnSpPr>
        <p:spPr>
          <a:xfrm>
            <a:off x="11143722" y="2628272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02C3FCEC-94CC-4C4E-A21D-6677B5249BE3}"/>
              </a:ext>
            </a:extLst>
          </p:cNvPr>
          <p:cNvCxnSpPr>
            <a:cxnSpLocks/>
          </p:cNvCxnSpPr>
          <p:nvPr/>
        </p:nvCxnSpPr>
        <p:spPr>
          <a:xfrm flipH="1">
            <a:off x="9732054" y="2088278"/>
            <a:ext cx="746319" cy="571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F3F02618-49F4-FF46-9F93-9B9972A6FDC7}"/>
              </a:ext>
            </a:extLst>
          </p:cNvPr>
          <p:cNvCxnSpPr>
            <a:cxnSpLocks/>
          </p:cNvCxnSpPr>
          <p:nvPr/>
        </p:nvCxnSpPr>
        <p:spPr>
          <a:xfrm flipH="1">
            <a:off x="10764507" y="2638540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AE44CAB7-A2F2-AD48-8CAA-E7E10E842CFA}"/>
              </a:ext>
            </a:extLst>
          </p:cNvPr>
          <p:cNvCxnSpPr>
            <a:cxnSpLocks/>
          </p:cNvCxnSpPr>
          <p:nvPr/>
        </p:nvCxnSpPr>
        <p:spPr>
          <a:xfrm>
            <a:off x="9737312" y="2628201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A8D6BC01-A927-DB4B-B433-404AA015C109}"/>
              </a:ext>
            </a:extLst>
          </p:cNvPr>
          <p:cNvCxnSpPr>
            <a:cxnSpLocks/>
          </p:cNvCxnSpPr>
          <p:nvPr/>
        </p:nvCxnSpPr>
        <p:spPr>
          <a:xfrm>
            <a:off x="10496277" y="2235508"/>
            <a:ext cx="615274" cy="383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981B4E48-77EE-D140-AAFC-6F588450DD05}"/>
              </a:ext>
            </a:extLst>
          </p:cNvPr>
          <p:cNvCxnSpPr>
            <a:cxnSpLocks/>
          </p:cNvCxnSpPr>
          <p:nvPr/>
        </p:nvCxnSpPr>
        <p:spPr>
          <a:xfrm flipH="1">
            <a:off x="8990841" y="2585290"/>
            <a:ext cx="794374" cy="1093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2ED1F8D-17A1-3740-BA70-92A4BCB7ED31}"/>
              </a:ext>
            </a:extLst>
          </p:cNvPr>
          <p:cNvGrpSpPr/>
          <p:nvPr/>
        </p:nvGrpSpPr>
        <p:grpSpPr>
          <a:xfrm>
            <a:off x="10235921" y="2000031"/>
            <a:ext cx="347332" cy="361032"/>
            <a:chOff x="7912390" y="640593"/>
            <a:chExt cx="347332" cy="361032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DE332992-30D4-0244-AE3B-FF686ADB74E7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CC8B0F2-750D-1F4F-9970-4153B9D5E65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1AAE8BB-4FE0-2940-AB94-6851651EC1A2}"/>
              </a:ext>
            </a:extLst>
          </p:cNvPr>
          <p:cNvGrpSpPr/>
          <p:nvPr/>
        </p:nvGrpSpPr>
        <p:grpSpPr>
          <a:xfrm>
            <a:off x="9594007" y="2433896"/>
            <a:ext cx="347332" cy="361032"/>
            <a:chOff x="7912390" y="640593"/>
            <a:chExt cx="347332" cy="361032"/>
          </a:xfrm>
        </p:grpSpPr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6EE23154-E1BF-DB43-8CDC-CD460BB4E35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3F4D5B1-CC41-BD4B-A4FE-CFD6673C30CD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36B1594-6D74-4740-8F47-B4316AC01B31}"/>
              </a:ext>
            </a:extLst>
          </p:cNvPr>
          <p:cNvGrpSpPr/>
          <p:nvPr/>
        </p:nvGrpSpPr>
        <p:grpSpPr>
          <a:xfrm>
            <a:off x="9222943" y="2925559"/>
            <a:ext cx="347332" cy="361032"/>
            <a:chOff x="7912390" y="640593"/>
            <a:chExt cx="347332" cy="361032"/>
          </a:xfrm>
        </p:grpSpPr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2311395C-8D6D-CE4E-8052-DB58088DE48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8B939DFB-47E4-504F-BA98-84941E865A1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37220B4F-187C-8C49-A318-62D812798895}"/>
              </a:ext>
            </a:extLst>
          </p:cNvPr>
          <p:cNvGrpSpPr/>
          <p:nvPr/>
        </p:nvGrpSpPr>
        <p:grpSpPr>
          <a:xfrm>
            <a:off x="8851879" y="3408791"/>
            <a:ext cx="347332" cy="361032"/>
            <a:chOff x="7912390" y="640593"/>
            <a:chExt cx="347332" cy="361032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73BD9A09-B0BA-B94B-89FE-25A7E8C0DD86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9C97E32-3FFB-1B44-A8EA-138C8ED39F7A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4E3401D5-9EF7-CC49-8D71-E2E9EBF6DA54}"/>
              </a:ext>
            </a:extLst>
          </p:cNvPr>
          <p:cNvGrpSpPr/>
          <p:nvPr/>
        </p:nvGrpSpPr>
        <p:grpSpPr>
          <a:xfrm>
            <a:off x="10972877" y="2433896"/>
            <a:ext cx="347332" cy="361032"/>
            <a:chOff x="7912390" y="640593"/>
            <a:chExt cx="347332" cy="36103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4EE519FF-BF76-AB4C-9567-23E214D53C9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8744136-45C1-C442-9C39-B47457174A8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21A97993-4188-DD4C-B5A2-1F4E0BE56A11}"/>
              </a:ext>
            </a:extLst>
          </p:cNvPr>
          <p:cNvGrpSpPr/>
          <p:nvPr/>
        </p:nvGrpSpPr>
        <p:grpSpPr>
          <a:xfrm>
            <a:off x="11330642" y="2925559"/>
            <a:ext cx="347332" cy="361032"/>
            <a:chOff x="7912390" y="640593"/>
            <a:chExt cx="347332" cy="36103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DEA7FB8D-FB5B-4A43-BC91-B811A93425D3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75E78E09-377A-4347-9109-C658EA03F498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F2EF5690-6014-2647-A765-AC9504A79EDD}"/>
              </a:ext>
            </a:extLst>
          </p:cNvPr>
          <p:cNvGrpSpPr/>
          <p:nvPr/>
        </p:nvGrpSpPr>
        <p:grpSpPr>
          <a:xfrm>
            <a:off x="10618288" y="2925559"/>
            <a:ext cx="347332" cy="361032"/>
            <a:chOff x="7912390" y="640593"/>
            <a:chExt cx="347332" cy="361032"/>
          </a:xfrm>
        </p:grpSpPr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85B32253-5155-CF4C-AC8D-82B4990F0B4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C056E6B4-849A-7740-B1F5-77B6EBA7ACE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59E73C5-3F16-5844-9405-C23FC3C07DCB}"/>
              </a:ext>
            </a:extLst>
          </p:cNvPr>
          <p:cNvGrpSpPr/>
          <p:nvPr/>
        </p:nvGrpSpPr>
        <p:grpSpPr>
          <a:xfrm>
            <a:off x="9603916" y="3408791"/>
            <a:ext cx="347332" cy="361032"/>
            <a:chOff x="7912390" y="640593"/>
            <a:chExt cx="347332" cy="36103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1145849E-D4F8-7347-B933-DE68BA27045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F3706D9-0973-494A-849C-EDBE0749FE2A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BBB2E551-3DCB-CF45-9226-D8544A49FF8B}"/>
              </a:ext>
            </a:extLst>
          </p:cNvPr>
          <p:cNvGrpSpPr/>
          <p:nvPr/>
        </p:nvGrpSpPr>
        <p:grpSpPr>
          <a:xfrm>
            <a:off x="9937386" y="2925559"/>
            <a:ext cx="347332" cy="361032"/>
            <a:chOff x="7912390" y="640593"/>
            <a:chExt cx="347332" cy="361032"/>
          </a:xfrm>
        </p:grpSpPr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E19F0A95-35EC-864E-8EF3-89ED3A8DE20F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4F0AFDCF-5D68-254B-967B-5C4E66B920D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矩形 141">
            <a:extLst>
              <a:ext uri="{FF2B5EF4-FFF2-40B4-BE49-F238E27FC236}">
                <a16:creationId xmlns:a16="http://schemas.microsoft.com/office/drawing/2014/main" id="{231499DB-AC07-C94A-9E1E-C9FC18F35361}"/>
              </a:ext>
            </a:extLst>
          </p:cNvPr>
          <p:cNvSpPr/>
          <p:nvPr/>
        </p:nvSpPr>
        <p:spPr>
          <a:xfrm>
            <a:off x="10008348" y="195042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①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81D76D42-A8D1-954E-B448-40DB5DDF0809}"/>
              </a:ext>
            </a:extLst>
          </p:cNvPr>
          <p:cNvSpPr/>
          <p:nvPr/>
        </p:nvSpPr>
        <p:spPr>
          <a:xfrm>
            <a:off x="9415571" y="2353670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②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7987CA16-B3F1-0D4F-B270-A4149127EB27}"/>
              </a:ext>
            </a:extLst>
          </p:cNvPr>
          <p:cNvSpPr/>
          <p:nvPr/>
        </p:nvSpPr>
        <p:spPr>
          <a:xfrm>
            <a:off x="9044154" y="2837059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④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B855827-1DAA-2F49-90AA-D9BE75B67A0E}"/>
              </a:ext>
            </a:extLst>
          </p:cNvPr>
          <p:cNvSpPr/>
          <p:nvPr/>
        </p:nvSpPr>
        <p:spPr>
          <a:xfrm>
            <a:off x="10811495" y="2316153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③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B0C657E-1298-B24C-80E2-2444C534F739}"/>
              </a:ext>
            </a:extLst>
          </p:cNvPr>
          <p:cNvSpPr/>
          <p:nvPr/>
        </p:nvSpPr>
        <p:spPr>
          <a:xfrm>
            <a:off x="10449411" y="2837059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⑥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1D1EC92A-959D-7443-8550-342D56C25864}"/>
              </a:ext>
            </a:extLst>
          </p:cNvPr>
          <p:cNvSpPr/>
          <p:nvPr/>
        </p:nvSpPr>
        <p:spPr>
          <a:xfrm>
            <a:off x="11170914" y="2837059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⑦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DDA0C205-57AA-2D4C-A142-2A25648ECB24}"/>
              </a:ext>
            </a:extLst>
          </p:cNvPr>
          <p:cNvSpPr/>
          <p:nvPr/>
        </p:nvSpPr>
        <p:spPr>
          <a:xfrm>
            <a:off x="9764827" y="2837059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⑤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61F41A2-3937-8D49-8002-5B2567979FFB}"/>
              </a:ext>
            </a:extLst>
          </p:cNvPr>
          <p:cNvSpPr/>
          <p:nvPr/>
        </p:nvSpPr>
        <p:spPr>
          <a:xfrm flipH="1">
            <a:off x="9388028" y="3324102"/>
            <a:ext cx="2556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⑨</a:t>
            </a: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16BE4CB-2FE8-4142-B91A-14D8D14B79A5}"/>
              </a:ext>
            </a:extLst>
          </p:cNvPr>
          <p:cNvSpPr/>
          <p:nvPr/>
        </p:nvSpPr>
        <p:spPr>
          <a:xfrm>
            <a:off x="8687154" y="3324102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36872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0301 L 0.00039 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3"/>
            <a:ext cx="4063632" cy="5078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HeapSort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*L)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=L-&gt;length/2;i&gt;0;i--)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L,i,L</a:t>
            </a:r>
            <a:r>
              <a:rPr lang="en-US" altLang="zh-CN" sz="1200" dirty="0"/>
              <a:t>-&gt;length);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</a:t>
            </a:r>
            <a:r>
              <a:rPr lang="en-US" altLang="zh-CN" sz="1200" dirty="0" err="1"/>
              <a:t>length;i</a:t>
            </a:r>
            <a:r>
              <a:rPr lang="en-US" altLang="zh-CN" sz="1200" dirty="0"/>
              <a:t>&gt;1;i--)</a:t>
            </a:r>
          </a:p>
          <a:p>
            <a:r>
              <a:rPr lang="en-US" altLang="zh-CN" sz="1200" dirty="0"/>
              <a:t>	{ </a:t>
            </a:r>
          </a:p>
          <a:p>
            <a:r>
              <a:rPr lang="en-US" altLang="zh-CN" sz="1200" dirty="0"/>
              <a:t>		swap(L,1,i); 		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(L,1,i-1); 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void 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L,int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s,int</a:t>
            </a:r>
            <a:r>
              <a:rPr lang="en-US" altLang="zh-CN" sz="1200" dirty="0"/>
              <a:t> m)</a:t>
            </a:r>
          </a:p>
          <a:p>
            <a:r>
              <a:rPr lang="en-US" altLang="zh-CN" sz="1200" dirty="0"/>
              <a:t>{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temp,j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temp=L-&gt;r[s];</a:t>
            </a:r>
          </a:p>
          <a:p>
            <a:r>
              <a:rPr lang="en-US" altLang="zh-CN" sz="1200" dirty="0"/>
              <a:t>	for(j=2*</a:t>
            </a:r>
            <a:r>
              <a:rPr lang="en-US" altLang="zh-CN" sz="1200" dirty="0" err="1"/>
              <a:t>s;j</a:t>
            </a:r>
            <a:r>
              <a:rPr lang="en-US" altLang="zh-CN" sz="1200" dirty="0"/>
              <a:t>&lt;=</a:t>
            </a:r>
            <a:r>
              <a:rPr lang="en-US" altLang="zh-CN" sz="1200" dirty="0" err="1"/>
              <a:t>m;j</a:t>
            </a:r>
            <a:r>
              <a:rPr lang="en-US" altLang="zh-CN" sz="1200" dirty="0"/>
              <a:t>*=2) 	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if(j&lt;m &amp;&amp; L-&gt;r[j]&lt;L-&gt;r[j+1])</a:t>
            </a:r>
          </a:p>
          <a:p>
            <a:r>
              <a:rPr lang="en-US" altLang="zh-CN" sz="1200" dirty="0"/>
              <a:t>			++j; </a:t>
            </a:r>
          </a:p>
          <a:p>
            <a:r>
              <a:rPr lang="en-US" altLang="zh-CN" sz="1200" dirty="0"/>
              <a:t>		if(temp&gt;=L-&gt;r[j])</a:t>
            </a:r>
          </a:p>
          <a:p>
            <a:r>
              <a:rPr lang="en-US" altLang="zh-CN" sz="1200" dirty="0"/>
              <a:t>			break; 			</a:t>
            </a:r>
          </a:p>
          <a:p>
            <a:r>
              <a:rPr lang="en-US" altLang="zh-CN" sz="1200" dirty="0"/>
              <a:t>		L-&gt;r[s]=L-&gt;r[j];</a:t>
            </a:r>
          </a:p>
          <a:p>
            <a:r>
              <a:rPr lang="en-US" altLang="zh-CN" sz="1200" dirty="0"/>
              <a:t>		s=j;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L-&gt;r[s]=temp;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9618" y="3131911"/>
            <a:ext cx="4969367" cy="21826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=9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i-1=8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5288008" y="12944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88CC3D0B-E38C-8B4F-9AAB-5F541C5471A7}"/>
              </a:ext>
            </a:extLst>
          </p:cNvPr>
          <p:cNvCxnSpPr>
            <a:cxnSpLocks/>
          </p:cNvCxnSpPr>
          <p:nvPr/>
        </p:nvCxnSpPr>
        <p:spPr>
          <a:xfrm>
            <a:off x="11068358" y="2619927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0AEA8BEF-BC8E-CB46-BAC7-C143E26DD1F0}"/>
              </a:ext>
            </a:extLst>
          </p:cNvPr>
          <p:cNvCxnSpPr>
            <a:cxnSpLocks/>
          </p:cNvCxnSpPr>
          <p:nvPr/>
        </p:nvCxnSpPr>
        <p:spPr>
          <a:xfrm flipH="1">
            <a:off x="9656690" y="2079933"/>
            <a:ext cx="746319" cy="571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CFEF1699-1080-8E46-82C8-CE0C5276846E}"/>
              </a:ext>
            </a:extLst>
          </p:cNvPr>
          <p:cNvCxnSpPr>
            <a:cxnSpLocks/>
          </p:cNvCxnSpPr>
          <p:nvPr/>
        </p:nvCxnSpPr>
        <p:spPr>
          <a:xfrm flipH="1">
            <a:off x="10689143" y="2630195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89B58DA4-EE65-AA44-8296-3447EAE40604}"/>
              </a:ext>
            </a:extLst>
          </p:cNvPr>
          <p:cNvCxnSpPr>
            <a:cxnSpLocks/>
          </p:cNvCxnSpPr>
          <p:nvPr/>
        </p:nvCxnSpPr>
        <p:spPr>
          <a:xfrm>
            <a:off x="9661948" y="2619856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0ED53706-D9B1-BE4E-A836-F15B549E1274}"/>
              </a:ext>
            </a:extLst>
          </p:cNvPr>
          <p:cNvCxnSpPr>
            <a:cxnSpLocks/>
          </p:cNvCxnSpPr>
          <p:nvPr/>
        </p:nvCxnSpPr>
        <p:spPr>
          <a:xfrm>
            <a:off x="10420913" y="2227163"/>
            <a:ext cx="615274" cy="383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072F29E9-FDD8-A44D-A62C-EDD362BEC2F2}"/>
              </a:ext>
            </a:extLst>
          </p:cNvPr>
          <p:cNvCxnSpPr>
            <a:cxnSpLocks/>
          </p:cNvCxnSpPr>
          <p:nvPr/>
        </p:nvCxnSpPr>
        <p:spPr>
          <a:xfrm flipH="1">
            <a:off x="8915477" y="2576945"/>
            <a:ext cx="794374" cy="1093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39A506D8-28E3-D449-9092-9E7241BC8B64}"/>
              </a:ext>
            </a:extLst>
          </p:cNvPr>
          <p:cNvGrpSpPr/>
          <p:nvPr/>
        </p:nvGrpSpPr>
        <p:grpSpPr>
          <a:xfrm>
            <a:off x="10160557" y="1991686"/>
            <a:ext cx="347332" cy="361032"/>
            <a:chOff x="7912390" y="640593"/>
            <a:chExt cx="347332" cy="361032"/>
          </a:xfrm>
        </p:grpSpPr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AE98B57-7796-0644-8E1C-E95D311743D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C183968-E9F9-A647-B308-43C2BB8C8056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49D19923-6692-3A4B-B07A-8E81C27143D1}"/>
              </a:ext>
            </a:extLst>
          </p:cNvPr>
          <p:cNvGrpSpPr/>
          <p:nvPr/>
        </p:nvGrpSpPr>
        <p:grpSpPr>
          <a:xfrm>
            <a:off x="9518643" y="2425551"/>
            <a:ext cx="347332" cy="361032"/>
            <a:chOff x="7912390" y="640593"/>
            <a:chExt cx="347332" cy="361032"/>
          </a:xfrm>
        </p:grpSpPr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697E0F6F-D48F-9743-897F-D3656D698B4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62E34B36-8DFB-044F-89E6-0E2F4A66383B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FF12DAE7-53D9-1A4F-88BB-551A1ABB74DB}"/>
              </a:ext>
            </a:extLst>
          </p:cNvPr>
          <p:cNvGrpSpPr/>
          <p:nvPr/>
        </p:nvGrpSpPr>
        <p:grpSpPr>
          <a:xfrm>
            <a:off x="9147579" y="2917214"/>
            <a:ext cx="347332" cy="361032"/>
            <a:chOff x="7912390" y="640593"/>
            <a:chExt cx="347332" cy="361032"/>
          </a:xfrm>
        </p:grpSpPr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35060FF9-C601-2143-B627-792862C3990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C2BC91B-045F-3C4B-8954-1AE6D4460CC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DB44022-8ADC-F146-A3EA-3B6496A54E26}"/>
              </a:ext>
            </a:extLst>
          </p:cNvPr>
          <p:cNvGrpSpPr/>
          <p:nvPr/>
        </p:nvGrpSpPr>
        <p:grpSpPr>
          <a:xfrm>
            <a:off x="8776515" y="3400446"/>
            <a:ext cx="347332" cy="361032"/>
            <a:chOff x="7912390" y="640593"/>
            <a:chExt cx="347332" cy="361032"/>
          </a:xfrm>
        </p:grpSpPr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7334F101-AE7E-F94A-A521-F38CB740BDE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09104D10-50BC-E440-AA3A-CDD76CA48106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F16F55AC-F29E-F74F-9576-0A57298D03B2}"/>
              </a:ext>
            </a:extLst>
          </p:cNvPr>
          <p:cNvGrpSpPr/>
          <p:nvPr/>
        </p:nvGrpSpPr>
        <p:grpSpPr>
          <a:xfrm>
            <a:off x="10897513" y="2425551"/>
            <a:ext cx="347332" cy="361032"/>
            <a:chOff x="7912390" y="640593"/>
            <a:chExt cx="347332" cy="361032"/>
          </a:xfrm>
        </p:grpSpPr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3B5C2C7E-1809-5445-9D1F-414100F36B95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EBF295D5-3CDC-3C46-848B-2BEB7E4828E0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20A74657-4624-4C46-8012-B341C4555E0A}"/>
              </a:ext>
            </a:extLst>
          </p:cNvPr>
          <p:cNvGrpSpPr/>
          <p:nvPr/>
        </p:nvGrpSpPr>
        <p:grpSpPr>
          <a:xfrm>
            <a:off x="11255278" y="2917214"/>
            <a:ext cx="347332" cy="361032"/>
            <a:chOff x="7912390" y="640593"/>
            <a:chExt cx="347332" cy="361032"/>
          </a:xfrm>
        </p:grpSpPr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F39DB40-29B5-5A4B-8AAF-E70B5AEF44B7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2EC13FBC-9B35-064D-90F3-82699DEA8501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C07A414F-534E-2341-82A5-57DFF76C3084}"/>
              </a:ext>
            </a:extLst>
          </p:cNvPr>
          <p:cNvGrpSpPr/>
          <p:nvPr/>
        </p:nvGrpSpPr>
        <p:grpSpPr>
          <a:xfrm>
            <a:off x="10542924" y="2917214"/>
            <a:ext cx="347332" cy="361032"/>
            <a:chOff x="7912390" y="640593"/>
            <a:chExt cx="347332" cy="36103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A4F18D31-6B74-FE48-BCCF-A39E3C012C3B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078E4C96-2F98-6043-85C5-015C8E11330A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5B5C874E-6B8B-0948-A3B5-50FA177BE30A}"/>
              </a:ext>
            </a:extLst>
          </p:cNvPr>
          <p:cNvGrpSpPr/>
          <p:nvPr/>
        </p:nvGrpSpPr>
        <p:grpSpPr>
          <a:xfrm>
            <a:off x="9528552" y="3400446"/>
            <a:ext cx="347332" cy="361032"/>
            <a:chOff x="7912390" y="640593"/>
            <a:chExt cx="347332" cy="36103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83F2C960-9899-794E-B147-F4E97F83A1A6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B43DC75E-F382-5B4B-A01F-C42B72AFD606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21482A06-8850-A44D-9BA2-C42328BC7930}"/>
              </a:ext>
            </a:extLst>
          </p:cNvPr>
          <p:cNvGrpSpPr/>
          <p:nvPr/>
        </p:nvGrpSpPr>
        <p:grpSpPr>
          <a:xfrm>
            <a:off x="9862022" y="2917214"/>
            <a:ext cx="347332" cy="361032"/>
            <a:chOff x="7912390" y="640593"/>
            <a:chExt cx="347332" cy="36103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DE7AF62F-F8F2-7448-8D95-2656FC0068F7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C1700AC3-DED6-2A4B-92B9-E2AD7F9EAF8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6" name="矩形 175">
            <a:extLst>
              <a:ext uri="{FF2B5EF4-FFF2-40B4-BE49-F238E27FC236}">
                <a16:creationId xmlns:a16="http://schemas.microsoft.com/office/drawing/2014/main" id="{00B84899-C9E7-2C45-8F11-871881E92058}"/>
              </a:ext>
            </a:extLst>
          </p:cNvPr>
          <p:cNvSpPr/>
          <p:nvPr/>
        </p:nvSpPr>
        <p:spPr>
          <a:xfrm>
            <a:off x="9932984" y="1942079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①</a:t>
            </a: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BBCD2BFD-63AB-E943-8E6D-E009647EEFDC}"/>
              </a:ext>
            </a:extLst>
          </p:cNvPr>
          <p:cNvSpPr/>
          <p:nvPr/>
        </p:nvSpPr>
        <p:spPr>
          <a:xfrm>
            <a:off x="9340207" y="2345325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②</a:t>
            </a: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B430C8DE-459E-334D-A380-017B62AE36BE}"/>
              </a:ext>
            </a:extLst>
          </p:cNvPr>
          <p:cNvSpPr/>
          <p:nvPr/>
        </p:nvSpPr>
        <p:spPr>
          <a:xfrm>
            <a:off x="8968790" y="282871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④</a:t>
            </a: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9CA4C2DF-D476-1944-AA09-F3070CE91CDA}"/>
              </a:ext>
            </a:extLst>
          </p:cNvPr>
          <p:cNvSpPr/>
          <p:nvPr/>
        </p:nvSpPr>
        <p:spPr>
          <a:xfrm>
            <a:off x="10736131" y="2307808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③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0A7CD476-5F42-334B-858A-3DBFE84D3174}"/>
              </a:ext>
            </a:extLst>
          </p:cNvPr>
          <p:cNvSpPr/>
          <p:nvPr/>
        </p:nvSpPr>
        <p:spPr>
          <a:xfrm>
            <a:off x="10374047" y="282871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⑥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8902832-495D-3342-BE29-47A1102B0846}"/>
              </a:ext>
            </a:extLst>
          </p:cNvPr>
          <p:cNvSpPr/>
          <p:nvPr/>
        </p:nvSpPr>
        <p:spPr>
          <a:xfrm>
            <a:off x="11095550" y="282871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⑦</a:t>
            </a: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807E40AF-605F-E74B-A8C6-FA76746D91D4}"/>
              </a:ext>
            </a:extLst>
          </p:cNvPr>
          <p:cNvSpPr/>
          <p:nvPr/>
        </p:nvSpPr>
        <p:spPr>
          <a:xfrm>
            <a:off x="9689463" y="282871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⑤</a:t>
            </a: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46DEEBC1-C350-6844-9656-C4B5D2E3E8CF}"/>
              </a:ext>
            </a:extLst>
          </p:cNvPr>
          <p:cNvSpPr/>
          <p:nvPr/>
        </p:nvSpPr>
        <p:spPr>
          <a:xfrm flipH="1">
            <a:off x="9312664" y="3315757"/>
            <a:ext cx="2556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⑨</a:t>
            </a: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B4A7F62E-566E-1743-B3EB-D189EC989981}"/>
              </a:ext>
            </a:extLst>
          </p:cNvPr>
          <p:cNvSpPr/>
          <p:nvPr/>
        </p:nvSpPr>
        <p:spPr>
          <a:xfrm>
            <a:off x="8611790" y="3315757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⑧</a:t>
            </a:r>
          </a:p>
        </p:txBody>
      </p:sp>
      <p:cxnSp>
        <p:nvCxnSpPr>
          <p:cNvPr id="186" name="直线连接符 185">
            <a:extLst>
              <a:ext uri="{FF2B5EF4-FFF2-40B4-BE49-F238E27FC236}">
                <a16:creationId xmlns:a16="http://schemas.microsoft.com/office/drawing/2014/main" id="{409D904E-736E-C94F-9BCA-3F6758DA0D66}"/>
              </a:ext>
            </a:extLst>
          </p:cNvPr>
          <p:cNvCxnSpPr>
            <a:cxnSpLocks/>
          </p:cNvCxnSpPr>
          <p:nvPr/>
        </p:nvCxnSpPr>
        <p:spPr>
          <a:xfrm>
            <a:off x="7678158" y="2619927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D11CFE00-C3A7-2A41-9B9F-AA546D56867F}"/>
              </a:ext>
            </a:extLst>
          </p:cNvPr>
          <p:cNvCxnSpPr>
            <a:cxnSpLocks/>
          </p:cNvCxnSpPr>
          <p:nvPr/>
        </p:nvCxnSpPr>
        <p:spPr>
          <a:xfrm flipH="1">
            <a:off x="6266490" y="2079933"/>
            <a:ext cx="746319" cy="57158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956A8255-18F2-F549-920D-81DF270448ED}"/>
              </a:ext>
            </a:extLst>
          </p:cNvPr>
          <p:cNvCxnSpPr>
            <a:cxnSpLocks/>
          </p:cNvCxnSpPr>
          <p:nvPr/>
        </p:nvCxnSpPr>
        <p:spPr>
          <a:xfrm flipH="1">
            <a:off x="7298943" y="2630195"/>
            <a:ext cx="356446" cy="53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6EA25CA7-6229-8B4E-9E5A-C87758FC9E88}"/>
              </a:ext>
            </a:extLst>
          </p:cNvPr>
          <p:cNvCxnSpPr>
            <a:cxnSpLocks/>
          </p:cNvCxnSpPr>
          <p:nvPr/>
        </p:nvCxnSpPr>
        <p:spPr>
          <a:xfrm>
            <a:off x="6271748" y="2619856"/>
            <a:ext cx="342288" cy="4499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33E13A80-8AEE-F64A-A1F6-EDF842EF20BF}"/>
              </a:ext>
            </a:extLst>
          </p:cNvPr>
          <p:cNvCxnSpPr>
            <a:cxnSpLocks/>
          </p:cNvCxnSpPr>
          <p:nvPr/>
        </p:nvCxnSpPr>
        <p:spPr>
          <a:xfrm>
            <a:off x="7030713" y="2227163"/>
            <a:ext cx="615274" cy="3834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33B5ACBE-8FC0-A748-BE1E-F8016A0AE250}"/>
              </a:ext>
            </a:extLst>
          </p:cNvPr>
          <p:cNvCxnSpPr>
            <a:cxnSpLocks/>
          </p:cNvCxnSpPr>
          <p:nvPr/>
        </p:nvCxnSpPr>
        <p:spPr>
          <a:xfrm flipH="1">
            <a:off x="5525277" y="2576945"/>
            <a:ext cx="794374" cy="1093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C53947A6-0AA6-4F4A-B7F4-A49B7D63DB19}"/>
              </a:ext>
            </a:extLst>
          </p:cNvPr>
          <p:cNvGrpSpPr/>
          <p:nvPr/>
        </p:nvGrpSpPr>
        <p:grpSpPr>
          <a:xfrm>
            <a:off x="6770357" y="1991686"/>
            <a:ext cx="347332" cy="361032"/>
            <a:chOff x="7912390" y="640593"/>
            <a:chExt cx="347332" cy="361032"/>
          </a:xfrm>
        </p:grpSpPr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5ED1B03A-AD90-1D4A-99E6-F33774932993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F4FF7B8B-825D-0749-8684-50872FCAF0F2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82E1F4BF-4ED9-B141-8CAA-AB608A5B5292}"/>
              </a:ext>
            </a:extLst>
          </p:cNvPr>
          <p:cNvGrpSpPr/>
          <p:nvPr/>
        </p:nvGrpSpPr>
        <p:grpSpPr>
          <a:xfrm>
            <a:off x="6128443" y="2425551"/>
            <a:ext cx="347332" cy="361032"/>
            <a:chOff x="7912390" y="640593"/>
            <a:chExt cx="347332" cy="361032"/>
          </a:xfrm>
        </p:grpSpPr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E743E46D-0DEA-E34E-ADA3-1D594A09E99C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6FF00283-7A00-1D4B-8DB3-333D6C5782B5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79E4FC3E-BD4B-F941-802A-C4DBE4947854}"/>
              </a:ext>
            </a:extLst>
          </p:cNvPr>
          <p:cNvGrpSpPr/>
          <p:nvPr/>
        </p:nvGrpSpPr>
        <p:grpSpPr>
          <a:xfrm>
            <a:off x="5757379" y="2917214"/>
            <a:ext cx="347332" cy="361032"/>
            <a:chOff x="7912390" y="640593"/>
            <a:chExt cx="347332" cy="361032"/>
          </a:xfrm>
        </p:grpSpPr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56EF69C2-6B0B-E64F-BFA0-C3552BEA40EE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19C10174-6F47-1D45-B317-948C9C0E7A6A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17FD3B2A-6A62-E045-B398-DAB0220DEA1F}"/>
              </a:ext>
            </a:extLst>
          </p:cNvPr>
          <p:cNvGrpSpPr/>
          <p:nvPr/>
        </p:nvGrpSpPr>
        <p:grpSpPr>
          <a:xfrm>
            <a:off x="5386315" y="3400446"/>
            <a:ext cx="347332" cy="361032"/>
            <a:chOff x="7912390" y="640593"/>
            <a:chExt cx="347332" cy="361032"/>
          </a:xfrm>
        </p:grpSpPr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A9F8A5B2-76AE-B44A-A18D-25916E81681B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849DD20B-3077-364C-9084-4741BEB9250E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29D13712-75A7-5C4F-9769-F7CEE9181B7C}"/>
              </a:ext>
            </a:extLst>
          </p:cNvPr>
          <p:cNvGrpSpPr/>
          <p:nvPr/>
        </p:nvGrpSpPr>
        <p:grpSpPr>
          <a:xfrm>
            <a:off x="7507313" y="2425551"/>
            <a:ext cx="347332" cy="361032"/>
            <a:chOff x="7912390" y="640593"/>
            <a:chExt cx="347332" cy="361032"/>
          </a:xfrm>
        </p:grpSpPr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8105C641-867D-B84C-AA51-02A63B999178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5F0A0A8F-D4B9-8F47-8A5C-EC576A7845B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EF912A78-AA82-804D-919E-A845D206AB50}"/>
              </a:ext>
            </a:extLst>
          </p:cNvPr>
          <p:cNvGrpSpPr/>
          <p:nvPr/>
        </p:nvGrpSpPr>
        <p:grpSpPr>
          <a:xfrm>
            <a:off x="7865078" y="2917214"/>
            <a:ext cx="347332" cy="361032"/>
            <a:chOff x="7912390" y="640593"/>
            <a:chExt cx="347332" cy="361032"/>
          </a:xfrm>
        </p:grpSpPr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B43127B4-4861-5E4C-9256-AC1334B8EEB0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74936F7F-DE51-F04C-8FC7-7380B0BB42B3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BA2BFDFB-954B-E04A-AC7F-2EC48E7E51EA}"/>
              </a:ext>
            </a:extLst>
          </p:cNvPr>
          <p:cNvGrpSpPr/>
          <p:nvPr/>
        </p:nvGrpSpPr>
        <p:grpSpPr>
          <a:xfrm>
            <a:off x="7152724" y="2917214"/>
            <a:ext cx="347332" cy="361032"/>
            <a:chOff x="7912390" y="640593"/>
            <a:chExt cx="347332" cy="361032"/>
          </a:xfrm>
        </p:grpSpPr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9083DD35-2A26-7A40-B062-13819F379664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ACBC79FD-D863-104B-A59A-4595E6D2CF5A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42CB2D93-F293-1240-AC7B-B2C7B63683C8}"/>
              </a:ext>
            </a:extLst>
          </p:cNvPr>
          <p:cNvGrpSpPr/>
          <p:nvPr/>
        </p:nvGrpSpPr>
        <p:grpSpPr>
          <a:xfrm>
            <a:off x="6138352" y="3400446"/>
            <a:ext cx="347332" cy="361032"/>
            <a:chOff x="7912390" y="640593"/>
            <a:chExt cx="347332" cy="361032"/>
          </a:xfrm>
        </p:grpSpPr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1BC4822D-C6AB-EE40-BFC3-8EB4FDD41A0A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8F12ED62-4725-2548-B617-FF69E25FF99C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90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ECC99889-D50F-1548-991D-35718AB865BF}"/>
              </a:ext>
            </a:extLst>
          </p:cNvPr>
          <p:cNvGrpSpPr/>
          <p:nvPr/>
        </p:nvGrpSpPr>
        <p:grpSpPr>
          <a:xfrm>
            <a:off x="6471822" y="2917214"/>
            <a:ext cx="347332" cy="361032"/>
            <a:chOff x="7912390" y="640593"/>
            <a:chExt cx="347332" cy="361032"/>
          </a:xfrm>
        </p:grpSpPr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2AE1D7E7-01E1-4945-9BE0-0ADDC003E6C2}"/>
                </a:ext>
              </a:extLst>
            </p:cNvPr>
            <p:cNvSpPr/>
            <p:nvPr/>
          </p:nvSpPr>
          <p:spPr>
            <a:xfrm>
              <a:off x="7912390" y="657455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DDBCA4D0-D0D8-B840-AF0D-57D66160D0A9}"/>
                </a:ext>
              </a:extLst>
            </p:cNvPr>
            <p:cNvSpPr txBox="1"/>
            <p:nvPr/>
          </p:nvSpPr>
          <p:spPr>
            <a:xfrm>
              <a:off x="7915552" y="640593"/>
              <a:ext cx="34417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lang="zh-CN" altLang="en-US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9" name="矩形 218">
            <a:extLst>
              <a:ext uri="{FF2B5EF4-FFF2-40B4-BE49-F238E27FC236}">
                <a16:creationId xmlns:a16="http://schemas.microsoft.com/office/drawing/2014/main" id="{CAB7B687-DF20-C449-AD49-4ABE6B9B9A7E}"/>
              </a:ext>
            </a:extLst>
          </p:cNvPr>
          <p:cNvSpPr/>
          <p:nvPr/>
        </p:nvSpPr>
        <p:spPr>
          <a:xfrm>
            <a:off x="6542784" y="1942079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①</a:t>
            </a: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1817282A-A863-8C41-9E24-F319D316A9B9}"/>
              </a:ext>
            </a:extLst>
          </p:cNvPr>
          <p:cNvSpPr/>
          <p:nvPr/>
        </p:nvSpPr>
        <p:spPr>
          <a:xfrm>
            <a:off x="5950007" y="2345325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②</a:t>
            </a: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0A21312F-1FE2-8246-8906-665BE6496720}"/>
              </a:ext>
            </a:extLst>
          </p:cNvPr>
          <p:cNvSpPr/>
          <p:nvPr/>
        </p:nvSpPr>
        <p:spPr>
          <a:xfrm>
            <a:off x="5578590" y="282871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④</a:t>
            </a: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C210E84C-A43D-A143-B7BD-A4E8CE74B43D}"/>
              </a:ext>
            </a:extLst>
          </p:cNvPr>
          <p:cNvSpPr/>
          <p:nvPr/>
        </p:nvSpPr>
        <p:spPr>
          <a:xfrm>
            <a:off x="7345931" y="2307808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③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4D482C73-4FE9-484C-B9EA-0B261E5595DB}"/>
              </a:ext>
            </a:extLst>
          </p:cNvPr>
          <p:cNvSpPr/>
          <p:nvPr/>
        </p:nvSpPr>
        <p:spPr>
          <a:xfrm>
            <a:off x="6983847" y="282871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⑥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5AAF4EB1-6572-0749-9400-CEB70EE80B42}"/>
              </a:ext>
            </a:extLst>
          </p:cNvPr>
          <p:cNvSpPr/>
          <p:nvPr/>
        </p:nvSpPr>
        <p:spPr>
          <a:xfrm>
            <a:off x="7705350" y="282871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⑦</a:t>
            </a: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B2A9B684-51B9-5649-9FF3-373FE3DFF3CB}"/>
              </a:ext>
            </a:extLst>
          </p:cNvPr>
          <p:cNvSpPr/>
          <p:nvPr/>
        </p:nvSpPr>
        <p:spPr>
          <a:xfrm>
            <a:off x="6299263" y="2828714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⑤</a:t>
            </a: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7EFD5C8-47C4-E242-952E-7001B304A47E}"/>
              </a:ext>
            </a:extLst>
          </p:cNvPr>
          <p:cNvSpPr/>
          <p:nvPr/>
        </p:nvSpPr>
        <p:spPr>
          <a:xfrm flipH="1">
            <a:off x="5922464" y="3315757"/>
            <a:ext cx="2556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800" dirty="0"/>
              <a:t>⑨</a:t>
            </a: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1CDE5163-06C9-1041-9608-0D4171FC9942}"/>
              </a:ext>
            </a:extLst>
          </p:cNvPr>
          <p:cNvSpPr/>
          <p:nvPr/>
        </p:nvSpPr>
        <p:spPr>
          <a:xfrm>
            <a:off x="5221590" y="3315757"/>
            <a:ext cx="2872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dirty="0"/>
              <a:t>⑧</a:t>
            </a:r>
          </a:p>
        </p:txBody>
      </p:sp>
      <p:sp>
        <p:nvSpPr>
          <p:cNvPr id="228" name="弧 227">
            <a:extLst>
              <a:ext uri="{FF2B5EF4-FFF2-40B4-BE49-F238E27FC236}">
                <a16:creationId xmlns:a16="http://schemas.microsoft.com/office/drawing/2014/main" id="{D997DABB-4733-5643-A770-39B1C812449B}"/>
              </a:ext>
            </a:extLst>
          </p:cNvPr>
          <p:cNvSpPr/>
          <p:nvPr/>
        </p:nvSpPr>
        <p:spPr>
          <a:xfrm rot="18043655">
            <a:off x="7196090" y="1882649"/>
            <a:ext cx="446167" cy="675628"/>
          </a:xfrm>
          <a:prstGeom prst="arc">
            <a:avLst>
              <a:gd name="adj1" fmla="val 16451303"/>
              <a:gd name="adj2" fmla="val 5340318"/>
            </a:avLst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9" name="弧 228">
            <a:extLst>
              <a:ext uri="{FF2B5EF4-FFF2-40B4-BE49-F238E27FC236}">
                <a16:creationId xmlns:a16="http://schemas.microsoft.com/office/drawing/2014/main" id="{B0AFBC49-6040-AF45-A8EB-A3A2E665D838}"/>
              </a:ext>
            </a:extLst>
          </p:cNvPr>
          <p:cNvSpPr/>
          <p:nvPr/>
        </p:nvSpPr>
        <p:spPr>
          <a:xfrm rot="19346601">
            <a:off x="7869903" y="2508860"/>
            <a:ext cx="356284" cy="495415"/>
          </a:xfrm>
          <a:prstGeom prst="arc">
            <a:avLst>
              <a:gd name="adj1" fmla="val 16451303"/>
              <a:gd name="adj2" fmla="val 5340318"/>
            </a:avLst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C2DF1EEE-4A55-BB48-9626-E9058A6F70F5}"/>
              </a:ext>
            </a:extLst>
          </p:cNvPr>
          <p:cNvSpPr/>
          <p:nvPr/>
        </p:nvSpPr>
        <p:spPr>
          <a:xfrm>
            <a:off x="8092667" y="2496745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❷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4BEED378-1E67-FD40-BC62-6A4A6E7F515D}"/>
              </a:ext>
            </a:extLst>
          </p:cNvPr>
          <p:cNvSpPr/>
          <p:nvPr/>
        </p:nvSpPr>
        <p:spPr>
          <a:xfrm>
            <a:off x="7389350" y="1860174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</a:rPr>
              <a:t>❶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03BA8BD9-79DE-E34F-B3FD-77F1983F57C2}"/>
              </a:ext>
            </a:extLst>
          </p:cNvPr>
          <p:cNvSpPr/>
          <p:nvPr/>
        </p:nvSpPr>
        <p:spPr>
          <a:xfrm>
            <a:off x="230443" y="3689542"/>
            <a:ext cx="4969367" cy="21826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s=1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m=8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2.5E-6 0.0270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0.00117 0.39884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2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3"/>
            <a:ext cx="4063632" cy="50783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HeapSort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*L)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=L-&gt;length/2;i&gt;0;i--) </a:t>
            </a:r>
          </a:p>
          <a:p>
            <a:r>
              <a:rPr lang="en-US" altLang="zh-CN" sz="1200" dirty="0"/>
              <a:t>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L,i,L</a:t>
            </a:r>
            <a:r>
              <a:rPr lang="en-US" altLang="zh-CN" sz="1200" dirty="0"/>
              <a:t>-&gt;length);</a:t>
            </a:r>
          </a:p>
          <a:p>
            <a:r>
              <a:rPr lang="en-US" altLang="zh-CN" sz="1200" dirty="0"/>
              <a:t>	for(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=L-&gt;</a:t>
            </a:r>
            <a:r>
              <a:rPr lang="en-US" altLang="zh-CN" sz="1200" dirty="0" err="1"/>
              <a:t>length;i</a:t>
            </a:r>
            <a:r>
              <a:rPr lang="en-US" altLang="zh-CN" sz="1200" dirty="0"/>
              <a:t>&gt;1;i--)</a:t>
            </a:r>
          </a:p>
          <a:p>
            <a:r>
              <a:rPr lang="en-US" altLang="zh-CN" sz="1200" dirty="0"/>
              <a:t>	{ </a:t>
            </a:r>
          </a:p>
          <a:p>
            <a:r>
              <a:rPr lang="en-US" altLang="zh-CN" sz="1200" dirty="0"/>
              <a:t>		swap(L,1,i); 				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(L,1,i-1); 	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</a:p>
          <a:p>
            <a:r>
              <a:rPr lang="en-US" altLang="zh-CN" sz="1200" dirty="0"/>
              <a:t>void </a:t>
            </a:r>
            <a:r>
              <a:rPr lang="en-US" altLang="zh-CN" sz="1200" dirty="0" err="1"/>
              <a:t>HeapAdjust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SqList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L,int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s,int</a:t>
            </a:r>
            <a:r>
              <a:rPr lang="en-US" altLang="zh-CN" sz="1200" dirty="0"/>
              <a:t> m)</a:t>
            </a:r>
          </a:p>
          <a:p>
            <a:r>
              <a:rPr lang="en-US" altLang="zh-CN" sz="1200" dirty="0"/>
              <a:t>{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temp,j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	temp=L-&gt;r[s];</a:t>
            </a:r>
          </a:p>
          <a:p>
            <a:r>
              <a:rPr lang="en-US" altLang="zh-CN" sz="1200" dirty="0"/>
              <a:t>	for(j=2*</a:t>
            </a:r>
            <a:r>
              <a:rPr lang="en-US" altLang="zh-CN" sz="1200" dirty="0" err="1"/>
              <a:t>s;j</a:t>
            </a:r>
            <a:r>
              <a:rPr lang="en-US" altLang="zh-CN" sz="1200" dirty="0"/>
              <a:t>&lt;=</a:t>
            </a:r>
            <a:r>
              <a:rPr lang="en-US" altLang="zh-CN" sz="1200" dirty="0" err="1"/>
              <a:t>m;j</a:t>
            </a:r>
            <a:r>
              <a:rPr lang="en-US" altLang="zh-CN" sz="1200" dirty="0"/>
              <a:t>*=2) 	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if(j&lt;m &amp;&amp; L-&gt;r[j]&lt;L-&gt;r[j+1])</a:t>
            </a:r>
          </a:p>
          <a:p>
            <a:r>
              <a:rPr lang="en-US" altLang="zh-CN" sz="1200" dirty="0"/>
              <a:t>			++j; </a:t>
            </a:r>
          </a:p>
          <a:p>
            <a:r>
              <a:rPr lang="en-US" altLang="zh-CN" sz="1200" dirty="0"/>
              <a:t>		if(temp&gt;=L-&gt;r[j])</a:t>
            </a:r>
          </a:p>
          <a:p>
            <a:r>
              <a:rPr lang="en-US" altLang="zh-CN" sz="1200" dirty="0"/>
              <a:t>			break; 			</a:t>
            </a:r>
          </a:p>
          <a:p>
            <a:r>
              <a:rPr lang="en-US" altLang="zh-CN" sz="1200" dirty="0"/>
              <a:t>		L-&gt;r[s]=L-&gt;r[j];</a:t>
            </a:r>
          </a:p>
          <a:p>
            <a:r>
              <a:rPr lang="en-US" altLang="zh-CN" sz="1200" dirty="0"/>
              <a:t>		s=j;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L-&gt;r[s]=temp; 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506567" y="13001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13218E2-DE11-1743-891D-BE1DDCFD1D82}"/>
              </a:ext>
            </a:extLst>
          </p:cNvPr>
          <p:cNvGrpSpPr/>
          <p:nvPr/>
        </p:nvGrpSpPr>
        <p:grpSpPr>
          <a:xfrm>
            <a:off x="6634578" y="1889965"/>
            <a:ext cx="2990820" cy="1819399"/>
            <a:chOff x="8754789" y="-40199"/>
            <a:chExt cx="2990820" cy="1819399"/>
          </a:xfrm>
        </p:grpSpPr>
        <p:cxnSp>
          <p:nvCxnSpPr>
            <p:cNvPr id="93" name="直线连接符 92">
              <a:extLst>
                <a:ext uri="{FF2B5EF4-FFF2-40B4-BE49-F238E27FC236}">
                  <a16:creationId xmlns:a16="http://schemas.microsoft.com/office/drawing/2014/main" id="{88CC3D0B-E38C-8B4F-9AAB-5F541C5471A7}"/>
                </a:ext>
              </a:extLst>
            </p:cNvPr>
            <p:cNvCxnSpPr>
              <a:cxnSpLocks/>
            </p:cNvCxnSpPr>
            <p:nvPr/>
          </p:nvCxnSpPr>
          <p:spPr>
            <a:xfrm>
              <a:off x="11211357" y="637649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93">
              <a:extLst>
                <a:ext uri="{FF2B5EF4-FFF2-40B4-BE49-F238E27FC236}">
                  <a16:creationId xmlns:a16="http://schemas.microsoft.com/office/drawing/2014/main" id="{0AEA8BEF-BC8E-CB46-BAC7-C143E26DD1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99689" y="97655"/>
              <a:ext cx="746319" cy="57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94">
              <a:extLst>
                <a:ext uri="{FF2B5EF4-FFF2-40B4-BE49-F238E27FC236}">
                  <a16:creationId xmlns:a16="http://schemas.microsoft.com/office/drawing/2014/main" id="{CFEF1699-1080-8E46-82C8-CE0C527684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2142" y="647917"/>
              <a:ext cx="356446" cy="5380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连接符 95">
              <a:extLst>
                <a:ext uri="{FF2B5EF4-FFF2-40B4-BE49-F238E27FC236}">
                  <a16:creationId xmlns:a16="http://schemas.microsoft.com/office/drawing/2014/main" id="{89B58DA4-EE65-AA44-8296-3447EAE40604}"/>
                </a:ext>
              </a:extLst>
            </p:cNvPr>
            <p:cNvCxnSpPr>
              <a:cxnSpLocks/>
            </p:cNvCxnSpPr>
            <p:nvPr/>
          </p:nvCxnSpPr>
          <p:spPr>
            <a:xfrm>
              <a:off x="9804947" y="637578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线连接符 96">
              <a:extLst>
                <a:ext uri="{FF2B5EF4-FFF2-40B4-BE49-F238E27FC236}">
                  <a16:creationId xmlns:a16="http://schemas.microsoft.com/office/drawing/2014/main" id="{0ED53706-D9B1-BE4E-A836-F15B549E1274}"/>
                </a:ext>
              </a:extLst>
            </p:cNvPr>
            <p:cNvCxnSpPr>
              <a:cxnSpLocks/>
            </p:cNvCxnSpPr>
            <p:nvPr/>
          </p:nvCxnSpPr>
          <p:spPr>
            <a:xfrm>
              <a:off x="10563912" y="244885"/>
              <a:ext cx="615274" cy="3834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>
              <a:extLst>
                <a:ext uri="{FF2B5EF4-FFF2-40B4-BE49-F238E27FC236}">
                  <a16:creationId xmlns:a16="http://schemas.microsoft.com/office/drawing/2014/main" id="{072F29E9-FDD8-A44D-A62C-EDD362BEC2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8476" y="594667"/>
              <a:ext cx="794374" cy="10932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39A506D8-28E3-D449-9092-9E7241BC8B64}"/>
                </a:ext>
              </a:extLst>
            </p:cNvPr>
            <p:cNvGrpSpPr/>
            <p:nvPr/>
          </p:nvGrpSpPr>
          <p:grpSpPr>
            <a:xfrm>
              <a:off x="10303556" y="9408"/>
              <a:ext cx="347332" cy="361032"/>
              <a:chOff x="7912390" y="640593"/>
              <a:chExt cx="347332" cy="361032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8AE98B57-7796-0644-8E1C-E95D311743D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C183968-E9F9-A647-B308-43C2BB8C805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49D19923-6692-3A4B-B07A-8E81C27143D1}"/>
                </a:ext>
              </a:extLst>
            </p:cNvPr>
            <p:cNvGrpSpPr/>
            <p:nvPr/>
          </p:nvGrpSpPr>
          <p:grpSpPr>
            <a:xfrm>
              <a:off x="9661642" y="443273"/>
              <a:ext cx="347332" cy="361032"/>
              <a:chOff x="7912390" y="640593"/>
              <a:chExt cx="347332" cy="361032"/>
            </a:xfrm>
          </p:grpSpPr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697E0F6F-D48F-9743-897F-D3656D698B4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2E34B36-8DFB-044F-89E6-0E2F4A66383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FF12DAE7-53D9-1A4F-88BB-551A1ABB74DB}"/>
                </a:ext>
              </a:extLst>
            </p:cNvPr>
            <p:cNvGrpSpPr/>
            <p:nvPr/>
          </p:nvGrpSpPr>
          <p:grpSpPr>
            <a:xfrm>
              <a:off x="9290578" y="934936"/>
              <a:ext cx="347332" cy="361032"/>
              <a:chOff x="7912390" y="640593"/>
              <a:chExt cx="347332" cy="361032"/>
            </a:xfrm>
          </p:grpSpPr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35060FF9-C601-2143-B627-792862C3990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EC2BC91B-045F-3C4B-8954-1AE6D4460CC2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0DB44022-8ADC-F146-A3EA-3B6496A54E26}"/>
                </a:ext>
              </a:extLst>
            </p:cNvPr>
            <p:cNvGrpSpPr/>
            <p:nvPr/>
          </p:nvGrpSpPr>
          <p:grpSpPr>
            <a:xfrm>
              <a:off x="8919514" y="1418168"/>
              <a:ext cx="347332" cy="361032"/>
              <a:chOff x="7912390" y="640593"/>
              <a:chExt cx="347332" cy="361032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7334F101-AE7E-F94A-A521-F38CB740BDE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09104D10-50BC-E440-AA3A-CDD76CA4810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F16F55AC-F29E-F74F-9576-0A57298D03B2}"/>
                </a:ext>
              </a:extLst>
            </p:cNvPr>
            <p:cNvGrpSpPr/>
            <p:nvPr/>
          </p:nvGrpSpPr>
          <p:grpSpPr>
            <a:xfrm>
              <a:off x="11040512" y="443273"/>
              <a:ext cx="347332" cy="361032"/>
              <a:chOff x="7912390" y="640593"/>
              <a:chExt cx="347332" cy="361032"/>
            </a:xfrm>
          </p:grpSpPr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3B5C2C7E-1809-5445-9D1F-414100F36B9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EBF295D5-3CDC-3C46-848B-2BEB7E4828E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20A74657-4624-4C46-8012-B341C4555E0A}"/>
                </a:ext>
              </a:extLst>
            </p:cNvPr>
            <p:cNvGrpSpPr/>
            <p:nvPr/>
          </p:nvGrpSpPr>
          <p:grpSpPr>
            <a:xfrm>
              <a:off x="11398277" y="934936"/>
              <a:ext cx="347332" cy="361032"/>
              <a:chOff x="7912390" y="640593"/>
              <a:chExt cx="347332" cy="361032"/>
            </a:xfrm>
          </p:grpSpPr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EF39DB40-29B5-5A4B-8AAF-E70B5AEF44B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EC13FBC-9B35-064D-90F3-82699DEA8501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C07A414F-534E-2341-82A5-57DFF76C3084}"/>
                </a:ext>
              </a:extLst>
            </p:cNvPr>
            <p:cNvGrpSpPr/>
            <p:nvPr/>
          </p:nvGrpSpPr>
          <p:grpSpPr>
            <a:xfrm>
              <a:off x="10685923" y="934936"/>
              <a:ext cx="347332" cy="361032"/>
              <a:chOff x="7912390" y="640593"/>
              <a:chExt cx="347332" cy="361032"/>
            </a:xfrm>
          </p:grpSpPr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A4F18D31-6B74-FE48-BCCF-A39E3C012C3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8E4C96-2F98-6043-85C5-015C8E11330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5B5C874E-6B8B-0948-A3B5-50FA177BE30A}"/>
                </a:ext>
              </a:extLst>
            </p:cNvPr>
            <p:cNvGrpSpPr/>
            <p:nvPr/>
          </p:nvGrpSpPr>
          <p:grpSpPr>
            <a:xfrm>
              <a:off x="9671551" y="1418168"/>
              <a:ext cx="347332" cy="361032"/>
              <a:chOff x="7912390" y="640593"/>
              <a:chExt cx="347332" cy="361032"/>
            </a:xfrm>
          </p:grpSpPr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83F2C960-9899-794E-B147-F4E97F83A1A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43DC75E-F382-5B4B-A01F-C42B72AFD60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21482A06-8850-A44D-9BA2-C42328BC7930}"/>
                </a:ext>
              </a:extLst>
            </p:cNvPr>
            <p:cNvGrpSpPr/>
            <p:nvPr/>
          </p:nvGrpSpPr>
          <p:grpSpPr>
            <a:xfrm>
              <a:off x="10005021" y="934936"/>
              <a:ext cx="347332" cy="361032"/>
              <a:chOff x="7912390" y="640593"/>
              <a:chExt cx="347332" cy="361032"/>
            </a:xfrm>
          </p:grpSpPr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DE7AF62F-F8F2-7448-8D95-2656FC0068F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C1700AC3-DED6-2A4B-92B9-E2AD7F9EAF8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00B84899-C9E7-2C45-8F11-871881E92058}"/>
                </a:ext>
              </a:extLst>
            </p:cNvPr>
            <p:cNvSpPr/>
            <p:nvPr/>
          </p:nvSpPr>
          <p:spPr>
            <a:xfrm>
              <a:off x="10075983" y="-4019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BCD2BFD-63AB-E943-8E6D-E009647EEFDC}"/>
                </a:ext>
              </a:extLst>
            </p:cNvPr>
            <p:cNvSpPr/>
            <p:nvPr/>
          </p:nvSpPr>
          <p:spPr>
            <a:xfrm>
              <a:off x="9483206" y="363047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430C8DE-459E-334D-A380-017B62AE36BE}"/>
                </a:ext>
              </a:extLst>
            </p:cNvPr>
            <p:cNvSpPr/>
            <p:nvPr/>
          </p:nvSpPr>
          <p:spPr>
            <a:xfrm>
              <a:off x="9111789" y="84643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9CA4C2DF-D476-1944-AA09-F3070CE91CDA}"/>
                </a:ext>
              </a:extLst>
            </p:cNvPr>
            <p:cNvSpPr/>
            <p:nvPr/>
          </p:nvSpPr>
          <p:spPr>
            <a:xfrm>
              <a:off x="10879130" y="32553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0A7CD476-5F42-334B-858A-3DBFE84D3174}"/>
                </a:ext>
              </a:extLst>
            </p:cNvPr>
            <p:cNvSpPr/>
            <p:nvPr/>
          </p:nvSpPr>
          <p:spPr>
            <a:xfrm>
              <a:off x="10517046" y="84643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A8902832-495D-3342-BE29-47A1102B0846}"/>
                </a:ext>
              </a:extLst>
            </p:cNvPr>
            <p:cNvSpPr/>
            <p:nvPr/>
          </p:nvSpPr>
          <p:spPr>
            <a:xfrm>
              <a:off x="11238549" y="84643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807E40AF-605F-E74B-A8C6-FA76746D91D4}"/>
                </a:ext>
              </a:extLst>
            </p:cNvPr>
            <p:cNvSpPr/>
            <p:nvPr/>
          </p:nvSpPr>
          <p:spPr>
            <a:xfrm>
              <a:off x="9832462" y="84643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46DEEBC1-C350-6844-9656-C4B5D2E3E8CF}"/>
                </a:ext>
              </a:extLst>
            </p:cNvPr>
            <p:cNvSpPr/>
            <p:nvPr/>
          </p:nvSpPr>
          <p:spPr>
            <a:xfrm flipH="1">
              <a:off x="9455663" y="1333479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B4A7F62E-566E-1743-B3EB-D189EC989981}"/>
                </a:ext>
              </a:extLst>
            </p:cNvPr>
            <p:cNvSpPr/>
            <p:nvPr/>
          </p:nvSpPr>
          <p:spPr>
            <a:xfrm>
              <a:off x="8754789" y="133347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A537413-4B53-9841-A104-E4BA7DFE6CEE}"/>
              </a:ext>
            </a:extLst>
          </p:cNvPr>
          <p:cNvGrpSpPr/>
          <p:nvPr/>
        </p:nvGrpSpPr>
        <p:grpSpPr>
          <a:xfrm>
            <a:off x="6634578" y="1889965"/>
            <a:ext cx="2992728" cy="1819399"/>
            <a:chOff x="5362681" y="-40199"/>
            <a:chExt cx="2992728" cy="1819399"/>
          </a:xfrm>
        </p:grpSpPr>
        <p:cxnSp>
          <p:nvCxnSpPr>
            <p:cNvPr id="186" name="直线连接符 185">
              <a:extLst>
                <a:ext uri="{FF2B5EF4-FFF2-40B4-BE49-F238E27FC236}">
                  <a16:creationId xmlns:a16="http://schemas.microsoft.com/office/drawing/2014/main" id="{409D904E-736E-C94F-9BCA-3F6758DA0D6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157" y="637649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线连接符 186">
              <a:extLst>
                <a:ext uri="{FF2B5EF4-FFF2-40B4-BE49-F238E27FC236}">
                  <a16:creationId xmlns:a16="http://schemas.microsoft.com/office/drawing/2014/main" id="{D11CFE00-C3A7-2A41-9B9F-AA546D568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9489" y="97655"/>
              <a:ext cx="746319" cy="57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连接符 187">
              <a:extLst>
                <a:ext uri="{FF2B5EF4-FFF2-40B4-BE49-F238E27FC236}">
                  <a16:creationId xmlns:a16="http://schemas.microsoft.com/office/drawing/2014/main" id="{956A8255-18F2-F549-920D-81DF27044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1942" y="647917"/>
              <a:ext cx="356446" cy="5380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连接符 188">
              <a:extLst>
                <a:ext uri="{FF2B5EF4-FFF2-40B4-BE49-F238E27FC236}">
                  <a16:creationId xmlns:a16="http://schemas.microsoft.com/office/drawing/2014/main" id="{6EA25CA7-6229-8B4E-9E5A-C87758FC9E88}"/>
                </a:ext>
              </a:extLst>
            </p:cNvPr>
            <p:cNvCxnSpPr>
              <a:cxnSpLocks/>
            </p:cNvCxnSpPr>
            <p:nvPr/>
          </p:nvCxnSpPr>
          <p:spPr>
            <a:xfrm>
              <a:off x="6414747" y="637578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线连接符 189">
              <a:extLst>
                <a:ext uri="{FF2B5EF4-FFF2-40B4-BE49-F238E27FC236}">
                  <a16:creationId xmlns:a16="http://schemas.microsoft.com/office/drawing/2014/main" id="{33E13A80-8AEE-F64A-A1F6-EDF842EF20BF}"/>
                </a:ext>
              </a:extLst>
            </p:cNvPr>
            <p:cNvCxnSpPr>
              <a:cxnSpLocks/>
            </p:cNvCxnSpPr>
            <p:nvPr/>
          </p:nvCxnSpPr>
          <p:spPr>
            <a:xfrm>
              <a:off x="7173712" y="244885"/>
              <a:ext cx="615274" cy="3834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线连接符 190">
              <a:extLst>
                <a:ext uri="{FF2B5EF4-FFF2-40B4-BE49-F238E27FC236}">
                  <a16:creationId xmlns:a16="http://schemas.microsoft.com/office/drawing/2014/main" id="{33B5ACBE-8FC0-A748-BE1E-F8016A0AE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8276" y="594667"/>
              <a:ext cx="794374" cy="109324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C53947A6-0AA6-4F4A-B7F4-A49B7D63DB19}"/>
                </a:ext>
              </a:extLst>
            </p:cNvPr>
            <p:cNvGrpSpPr/>
            <p:nvPr/>
          </p:nvGrpSpPr>
          <p:grpSpPr>
            <a:xfrm>
              <a:off x="6913356" y="9408"/>
              <a:ext cx="347332" cy="361032"/>
              <a:chOff x="7912390" y="640593"/>
              <a:chExt cx="347332" cy="361032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5ED1B03A-AD90-1D4A-99E6-F3377493299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F4FF7B8B-825D-0749-8684-50872FCAF0F2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82E1F4BF-4ED9-B141-8CAA-AB608A5B5292}"/>
                </a:ext>
              </a:extLst>
            </p:cNvPr>
            <p:cNvGrpSpPr/>
            <p:nvPr/>
          </p:nvGrpSpPr>
          <p:grpSpPr>
            <a:xfrm>
              <a:off x="6271442" y="443273"/>
              <a:ext cx="347332" cy="361032"/>
              <a:chOff x="7912390" y="640593"/>
              <a:chExt cx="347332" cy="361032"/>
            </a:xfrm>
          </p:grpSpPr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E743E46D-0DEA-E34E-ADA3-1D594A09E99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6FF00283-7A00-1D4B-8DB3-333D6C5782B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79E4FC3E-BD4B-F941-802A-C4DBE4947854}"/>
                </a:ext>
              </a:extLst>
            </p:cNvPr>
            <p:cNvGrpSpPr/>
            <p:nvPr/>
          </p:nvGrpSpPr>
          <p:grpSpPr>
            <a:xfrm>
              <a:off x="5900378" y="934936"/>
              <a:ext cx="347332" cy="361032"/>
              <a:chOff x="7912390" y="640593"/>
              <a:chExt cx="347332" cy="361032"/>
            </a:xfrm>
          </p:grpSpPr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56EF69C2-6B0B-E64F-BFA0-C3552BEA40E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19C10174-6F47-1D45-B317-948C9C0E7A6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17FD3B2A-6A62-E045-B398-DAB0220DEA1F}"/>
                </a:ext>
              </a:extLst>
            </p:cNvPr>
            <p:cNvGrpSpPr/>
            <p:nvPr/>
          </p:nvGrpSpPr>
          <p:grpSpPr>
            <a:xfrm>
              <a:off x="5529314" y="1418168"/>
              <a:ext cx="347332" cy="361032"/>
              <a:chOff x="7912390" y="640593"/>
              <a:chExt cx="347332" cy="361032"/>
            </a:xfrm>
          </p:grpSpPr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A9F8A5B2-76AE-B44A-A18D-25916E81681B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849DD20B-3077-364C-9084-4741BEB9250E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29D13712-75A7-5C4F-9769-F7CEE9181B7C}"/>
                </a:ext>
              </a:extLst>
            </p:cNvPr>
            <p:cNvGrpSpPr/>
            <p:nvPr/>
          </p:nvGrpSpPr>
          <p:grpSpPr>
            <a:xfrm>
              <a:off x="7650312" y="443273"/>
              <a:ext cx="347332" cy="361032"/>
              <a:chOff x="7912390" y="640593"/>
              <a:chExt cx="347332" cy="361032"/>
            </a:xfrm>
          </p:grpSpPr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8105C641-867D-B84C-AA51-02A63B99917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5F0A0A8F-D4B9-8F47-8A5C-EC576A7845B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EF912A78-AA82-804D-919E-A845D206AB50}"/>
                </a:ext>
              </a:extLst>
            </p:cNvPr>
            <p:cNvGrpSpPr/>
            <p:nvPr/>
          </p:nvGrpSpPr>
          <p:grpSpPr>
            <a:xfrm>
              <a:off x="8008077" y="934936"/>
              <a:ext cx="347332" cy="361032"/>
              <a:chOff x="7912390" y="640593"/>
              <a:chExt cx="347332" cy="361032"/>
            </a:xfrm>
          </p:grpSpPr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B43127B4-4861-5E4C-9256-AC1334B8EEB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74936F7F-DE51-F04C-8FC7-7380B0BB42B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BA2BFDFB-954B-E04A-AC7F-2EC48E7E51EA}"/>
                </a:ext>
              </a:extLst>
            </p:cNvPr>
            <p:cNvGrpSpPr/>
            <p:nvPr/>
          </p:nvGrpSpPr>
          <p:grpSpPr>
            <a:xfrm>
              <a:off x="7295723" y="934936"/>
              <a:ext cx="347332" cy="361032"/>
              <a:chOff x="7912390" y="640593"/>
              <a:chExt cx="347332" cy="361032"/>
            </a:xfrm>
          </p:grpSpPr>
          <p:sp>
            <p:nvSpPr>
              <p:cNvPr id="211" name="椭圆 210">
                <a:extLst>
                  <a:ext uri="{FF2B5EF4-FFF2-40B4-BE49-F238E27FC236}">
                    <a16:creationId xmlns:a16="http://schemas.microsoft.com/office/drawing/2014/main" id="{9083DD35-2A26-7A40-B062-13819F37966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ACBC79FD-D863-104B-A59A-4595E6D2CF5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42CB2D93-F293-1240-AC7B-B2C7B63683C8}"/>
                </a:ext>
              </a:extLst>
            </p:cNvPr>
            <p:cNvGrpSpPr/>
            <p:nvPr/>
          </p:nvGrpSpPr>
          <p:grpSpPr>
            <a:xfrm>
              <a:off x="6281351" y="1418168"/>
              <a:ext cx="347332" cy="361032"/>
              <a:chOff x="7912390" y="640593"/>
              <a:chExt cx="347332" cy="361032"/>
            </a:xfrm>
          </p:grpSpPr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1BC4822D-C6AB-EE40-BFC3-8EB4FDD41A0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8F12ED62-4725-2548-B617-FF69E25FF99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ECC99889-D50F-1548-991D-35718AB865BF}"/>
                </a:ext>
              </a:extLst>
            </p:cNvPr>
            <p:cNvGrpSpPr/>
            <p:nvPr/>
          </p:nvGrpSpPr>
          <p:grpSpPr>
            <a:xfrm>
              <a:off x="6614821" y="934936"/>
              <a:ext cx="347332" cy="361032"/>
              <a:chOff x="7912390" y="640593"/>
              <a:chExt cx="347332" cy="361032"/>
            </a:xfrm>
          </p:grpSpPr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2AE1D7E7-01E1-4945-9BE0-0ADDC003E6C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DDBCA4D0-D0D8-B840-AF0D-57D66160D0A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CAB7B687-DF20-C449-AD49-4ABE6B9B9A7E}"/>
                </a:ext>
              </a:extLst>
            </p:cNvPr>
            <p:cNvSpPr/>
            <p:nvPr/>
          </p:nvSpPr>
          <p:spPr>
            <a:xfrm>
              <a:off x="6685783" y="-4019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817282A-A863-8C41-9E24-F319D316A9B9}"/>
                </a:ext>
              </a:extLst>
            </p:cNvPr>
            <p:cNvSpPr/>
            <p:nvPr/>
          </p:nvSpPr>
          <p:spPr>
            <a:xfrm>
              <a:off x="6093006" y="363047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0A21312F-1FE2-8246-8906-665BE6496720}"/>
                </a:ext>
              </a:extLst>
            </p:cNvPr>
            <p:cNvSpPr/>
            <p:nvPr/>
          </p:nvSpPr>
          <p:spPr>
            <a:xfrm>
              <a:off x="5721589" y="84643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210E84C-A43D-A143-B7BD-A4E8CE74B43D}"/>
                </a:ext>
              </a:extLst>
            </p:cNvPr>
            <p:cNvSpPr/>
            <p:nvPr/>
          </p:nvSpPr>
          <p:spPr>
            <a:xfrm>
              <a:off x="7488930" y="32553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4D482C73-4FE9-484C-B9EA-0B261E5595DB}"/>
                </a:ext>
              </a:extLst>
            </p:cNvPr>
            <p:cNvSpPr/>
            <p:nvPr/>
          </p:nvSpPr>
          <p:spPr>
            <a:xfrm>
              <a:off x="7126846" y="84643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5AAF4EB1-6572-0749-9400-CEB70EE80B42}"/>
                </a:ext>
              </a:extLst>
            </p:cNvPr>
            <p:cNvSpPr/>
            <p:nvPr/>
          </p:nvSpPr>
          <p:spPr>
            <a:xfrm>
              <a:off x="7848349" y="84643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B2A9B684-51B9-5649-9FF3-373FE3DFF3CB}"/>
                </a:ext>
              </a:extLst>
            </p:cNvPr>
            <p:cNvSpPr/>
            <p:nvPr/>
          </p:nvSpPr>
          <p:spPr>
            <a:xfrm>
              <a:off x="6442262" y="84643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A7EFD5C8-47C4-E242-952E-7001B304A47E}"/>
                </a:ext>
              </a:extLst>
            </p:cNvPr>
            <p:cNvSpPr/>
            <p:nvPr/>
          </p:nvSpPr>
          <p:spPr>
            <a:xfrm flipH="1">
              <a:off x="6065463" y="1333479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1CDE5163-06C9-1041-9608-0D4171FC9942}"/>
                </a:ext>
              </a:extLst>
            </p:cNvPr>
            <p:cNvSpPr/>
            <p:nvPr/>
          </p:nvSpPr>
          <p:spPr>
            <a:xfrm>
              <a:off x="5362681" y="132782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3268" y="2574141"/>
            <a:ext cx="5219788" cy="21826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=9,8,7,6,5,4,3,2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86D1B7F-E5A8-3E44-9B7B-6F9B00EF0AFD}"/>
              </a:ext>
            </a:extLst>
          </p:cNvPr>
          <p:cNvGrpSpPr/>
          <p:nvPr/>
        </p:nvGrpSpPr>
        <p:grpSpPr>
          <a:xfrm>
            <a:off x="6636948" y="1881823"/>
            <a:ext cx="2990820" cy="1819399"/>
            <a:chOff x="8787562" y="1702593"/>
            <a:chExt cx="2990820" cy="1819399"/>
          </a:xfrm>
        </p:grpSpPr>
        <p:cxnSp>
          <p:nvCxnSpPr>
            <p:cNvPr id="147" name="直线连接符 146">
              <a:extLst>
                <a:ext uri="{FF2B5EF4-FFF2-40B4-BE49-F238E27FC236}">
                  <a16:creationId xmlns:a16="http://schemas.microsoft.com/office/drawing/2014/main" id="{355EFB82-ECE0-A240-AFDA-3B5B7F5D7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2462" y="1840447"/>
              <a:ext cx="746319" cy="57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连接符 147">
              <a:extLst>
                <a:ext uri="{FF2B5EF4-FFF2-40B4-BE49-F238E27FC236}">
                  <a16:creationId xmlns:a16="http://schemas.microsoft.com/office/drawing/2014/main" id="{38C93BC3-41CF-9046-AABF-5C8F7ECAE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64915" y="2390709"/>
              <a:ext cx="356446" cy="5380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线连接符 148">
              <a:extLst>
                <a:ext uri="{FF2B5EF4-FFF2-40B4-BE49-F238E27FC236}">
                  <a16:creationId xmlns:a16="http://schemas.microsoft.com/office/drawing/2014/main" id="{5B58FE94-85A5-FF41-B7E3-B5C95B07678D}"/>
                </a:ext>
              </a:extLst>
            </p:cNvPr>
            <p:cNvCxnSpPr>
              <a:cxnSpLocks/>
            </p:cNvCxnSpPr>
            <p:nvPr/>
          </p:nvCxnSpPr>
          <p:spPr>
            <a:xfrm>
              <a:off x="9837720" y="2380370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49">
              <a:extLst>
                <a:ext uri="{FF2B5EF4-FFF2-40B4-BE49-F238E27FC236}">
                  <a16:creationId xmlns:a16="http://schemas.microsoft.com/office/drawing/2014/main" id="{FBAB9FD0-1552-6447-AB64-E2E080114D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96685" y="1987677"/>
              <a:ext cx="615274" cy="3834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线连接符 184">
              <a:extLst>
                <a:ext uri="{FF2B5EF4-FFF2-40B4-BE49-F238E27FC236}">
                  <a16:creationId xmlns:a16="http://schemas.microsoft.com/office/drawing/2014/main" id="{827A8325-653A-ED43-A050-34AAB3F4CF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4690" y="2415900"/>
              <a:ext cx="408915" cy="5051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70B2A460-E67C-4847-9844-C6494B7CBCED}"/>
                </a:ext>
              </a:extLst>
            </p:cNvPr>
            <p:cNvGrpSpPr/>
            <p:nvPr/>
          </p:nvGrpSpPr>
          <p:grpSpPr>
            <a:xfrm>
              <a:off x="10336329" y="1752200"/>
              <a:ext cx="347332" cy="361032"/>
              <a:chOff x="7912390" y="640593"/>
              <a:chExt cx="347332" cy="361032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F47DBB75-146F-234D-9C37-0208CEA7AA0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31D9EC5C-454C-9749-9EF4-2BCAB0234C2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87C16092-9AAE-7843-B93B-20863C74FB4B}"/>
                </a:ext>
              </a:extLst>
            </p:cNvPr>
            <p:cNvGrpSpPr/>
            <p:nvPr/>
          </p:nvGrpSpPr>
          <p:grpSpPr>
            <a:xfrm>
              <a:off x="9694415" y="2186065"/>
              <a:ext cx="347332" cy="361032"/>
              <a:chOff x="7912390" y="640593"/>
              <a:chExt cx="347332" cy="361032"/>
            </a:xfrm>
          </p:grpSpPr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EED0A67B-EEBE-AE48-BF40-C016C3AE035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744C1695-C310-0341-A423-A27DB033211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D9135EC0-1548-6742-9D0E-0846BC801BA5}"/>
                </a:ext>
              </a:extLst>
            </p:cNvPr>
            <p:cNvGrpSpPr/>
            <p:nvPr/>
          </p:nvGrpSpPr>
          <p:grpSpPr>
            <a:xfrm>
              <a:off x="9323351" y="2677728"/>
              <a:ext cx="347332" cy="361032"/>
              <a:chOff x="7912390" y="640593"/>
              <a:chExt cx="347332" cy="361032"/>
            </a:xfrm>
          </p:grpSpPr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DDA25F7D-B7EC-7B4B-BA04-6D6451F994C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E5AEC62C-AC6E-F743-B057-0EE36419735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7C035FD6-3050-0E46-8B7A-CF3716B724A1}"/>
                </a:ext>
              </a:extLst>
            </p:cNvPr>
            <p:cNvGrpSpPr/>
            <p:nvPr/>
          </p:nvGrpSpPr>
          <p:grpSpPr>
            <a:xfrm>
              <a:off x="8952287" y="3160960"/>
              <a:ext cx="347332" cy="361032"/>
              <a:chOff x="7912390" y="640593"/>
              <a:chExt cx="347332" cy="361032"/>
            </a:xfrm>
          </p:grpSpPr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B2686CB5-BC46-A64D-A2DB-4FAFE72CC3E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B98A52AA-48F1-504B-8C93-56CF613FD3D0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5E65B61B-7644-8F4D-92B0-3CA11B685A60}"/>
                </a:ext>
              </a:extLst>
            </p:cNvPr>
            <p:cNvGrpSpPr/>
            <p:nvPr/>
          </p:nvGrpSpPr>
          <p:grpSpPr>
            <a:xfrm>
              <a:off x="11073285" y="2186065"/>
              <a:ext cx="347332" cy="361032"/>
              <a:chOff x="7912390" y="640593"/>
              <a:chExt cx="347332" cy="361032"/>
            </a:xfrm>
          </p:grpSpPr>
          <p:sp>
            <p:nvSpPr>
              <p:cNvPr id="245" name="椭圆 244">
                <a:extLst>
                  <a:ext uri="{FF2B5EF4-FFF2-40B4-BE49-F238E27FC236}">
                    <a16:creationId xmlns:a16="http://schemas.microsoft.com/office/drawing/2014/main" id="{8809FC61-7271-594E-A801-A146DD7754F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03E84460-66B5-6E4F-A51C-FA9AFBA2C6F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401F5C46-E29C-3341-A284-FCF7C7D87A03}"/>
                </a:ext>
              </a:extLst>
            </p:cNvPr>
            <p:cNvGrpSpPr/>
            <p:nvPr/>
          </p:nvGrpSpPr>
          <p:grpSpPr>
            <a:xfrm>
              <a:off x="11431050" y="2677728"/>
              <a:ext cx="347332" cy="361032"/>
              <a:chOff x="7912390" y="640593"/>
              <a:chExt cx="347332" cy="361032"/>
            </a:xfrm>
          </p:grpSpPr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ACF234A7-2D3E-FB47-9DB8-8459409C7F1A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7995A2F4-6812-CF44-80CD-5804A6872022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7DA1B516-916B-EC46-8894-899F4F6EBF5D}"/>
                </a:ext>
              </a:extLst>
            </p:cNvPr>
            <p:cNvGrpSpPr/>
            <p:nvPr/>
          </p:nvGrpSpPr>
          <p:grpSpPr>
            <a:xfrm>
              <a:off x="10718696" y="2677728"/>
              <a:ext cx="347332" cy="361032"/>
              <a:chOff x="7912390" y="640593"/>
              <a:chExt cx="347332" cy="361032"/>
            </a:xfrm>
          </p:grpSpPr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A294EA0D-F56A-014F-A3ED-717F7695D1A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D296BF03-FC8F-8440-AD01-813B5C23E20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51AE93F2-FCE3-B646-AFA2-C9A7BCE7B62D}"/>
                </a:ext>
              </a:extLst>
            </p:cNvPr>
            <p:cNvGrpSpPr/>
            <p:nvPr/>
          </p:nvGrpSpPr>
          <p:grpSpPr>
            <a:xfrm>
              <a:off x="9704324" y="3160960"/>
              <a:ext cx="347332" cy="361032"/>
              <a:chOff x="7912390" y="640593"/>
              <a:chExt cx="347332" cy="361032"/>
            </a:xfrm>
          </p:grpSpPr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023ABE09-AF45-3148-B276-C3F4C374BBD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30C2F9B3-5FB2-4B40-A437-2A4EAA43F53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B4719298-3045-A343-8327-29617B271E4B}"/>
                </a:ext>
              </a:extLst>
            </p:cNvPr>
            <p:cNvGrpSpPr/>
            <p:nvPr/>
          </p:nvGrpSpPr>
          <p:grpSpPr>
            <a:xfrm>
              <a:off x="10037794" y="2677728"/>
              <a:ext cx="347332" cy="361032"/>
              <a:chOff x="7912390" y="640593"/>
              <a:chExt cx="347332" cy="361032"/>
            </a:xfrm>
          </p:grpSpPr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CE6A992A-785E-1143-BCF9-B25B3F8E3EA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46E6252B-4016-644E-8FDC-3E3E4551148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D5D86B0A-35EA-5840-A2E4-70A8C627B2D6}"/>
                </a:ext>
              </a:extLst>
            </p:cNvPr>
            <p:cNvSpPr/>
            <p:nvPr/>
          </p:nvSpPr>
          <p:spPr>
            <a:xfrm>
              <a:off x="10108756" y="1702593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0D13586F-CE0E-2746-BDFA-B6AC6379D1EB}"/>
                </a:ext>
              </a:extLst>
            </p:cNvPr>
            <p:cNvSpPr/>
            <p:nvPr/>
          </p:nvSpPr>
          <p:spPr>
            <a:xfrm>
              <a:off x="9515979" y="210583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8E0DA16D-DE52-7F45-B1DC-0FB486909331}"/>
                </a:ext>
              </a:extLst>
            </p:cNvPr>
            <p:cNvSpPr/>
            <p:nvPr/>
          </p:nvSpPr>
          <p:spPr>
            <a:xfrm>
              <a:off x="9144562" y="2589228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90A2738F-8197-A14D-AEDE-8CFD5D11E14F}"/>
                </a:ext>
              </a:extLst>
            </p:cNvPr>
            <p:cNvSpPr/>
            <p:nvPr/>
          </p:nvSpPr>
          <p:spPr>
            <a:xfrm>
              <a:off x="10911903" y="2068322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93E32240-9647-9C4C-9711-EE3B00A874EC}"/>
                </a:ext>
              </a:extLst>
            </p:cNvPr>
            <p:cNvSpPr/>
            <p:nvPr/>
          </p:nvSpPr>
          <p:spPr>
            <a:xfrm>
              <a:off x="10549819" y="2589228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88E217F8-1A61-B84C-B2D7-28A5A3F1E1E5}"/>
                </a:ext>
              </a:extLst>
            </p:cNvPr>
            <p:cNvSpPr/>
            <p:nvPr/>
          </p:nvSpPr>
          <p:spPr>
            <a:xfrm>
              <a:off x="11271322" y="2589228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E1C2F83E-19BD-5543-85B1-25D96F83BF1C}"/>
                </a:ext>
              </a:extLst>
            </p:cNvPr>
            <p:cNvSpPr/>
            <p:nvPr/>
          </p:nvSpPr>
          <p:spPr>
            <a:xfrm>
              <a:off x="9865235" y="2589228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3ADB69A7-1705-B944-A83A-80151ADB7711}"/>
                </a:ext>
              </a:extLst>
            </p:cNvPr>
            <p:cNvSpPr/>
            <p:nvPr/>
          </p:nvSpPr>
          <p:spPr>
            <a:xfrm flipH="1">
              <a:off x="9488436" y="3076271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685759A4-FDEE-E645-ACB4-41B0C57E8DD5}"/>
                </a:ext>
              </a:extLst>
            </p:cNvPr>
            <p:cNvSpPr/>
            <p:nvPr/>
          </p:nvSpPr>
          <p:spPr>
            <a:xfrm>
              <a:off x="8787562" y="3076271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5EE7290-81E7-DE4A-9DD5-9BD0C4107C97}"/>
              </a:ext>
            </a:extLst>
          </p:cNvPr>
          <p:cNvGrpSpPr/>
          <p:nvPr/>
        </p:nvGrpSpPr>
        <p:grpSpPr>
          <a:xfrm>
            <a:off x="6634578" y="1881618"/>
            <a:ext cx="2990820" cy="1819399"/>
            <a:chOff x="5405204" y="3422151"/>
            <a:chExt cx="2990820" cy="1819399"/>
          </a:xfrm>
        </p:grpSpPr>
        <p:cxnSp>
          <p:nvCxnSpPr>
            <p:cNvPr id="272" name="直线连接符 271">
              <a:extLst>
                <a:ext uri="{FF2B5EF4-FFF2-40B4-BE49-F238E27FC236}">
                  <a16:creationId xmlns:a16="http://schemas.microsoft.com/office/drawing/2014/main" id="{F01B1BAC-FD42-E84B-AADF-7ECBAB615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0104" y="3560005"/>
              <a:ext cx="746319" cy="57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线连接符 272">
              <a:extLst>
                <a:ext uri="{FF2B5EF4-FFF2-40B4-BE49-F238E27FC236}">
                  <a16:creationId xmlns:a16="http://schemas.microsoft.com/office/drawing/2014/main" id="{5F82E8EA-72DF-4D45-9817-A94CD67BE345}"/>
                </a:ext>
              </a:extLst>
            </p:cNvPr>
            <p:cNvCxnSpPr>
              <a:cxnSpLocks/>
            </p:cNvCxnSpPr>
            <p:nvPr/>
          </p:nvCxnSpPr>
          <p:spPr>
            <a:xfrm>
              <a:off x="6455362" y="4099928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>
              <a:extLst>
                <a:ext uri="{FF2B5EF4-FFF2-40B4-BE49-F238E27FC236}">
                  <a16:creationId xmlns:a16="http://schemas.microsoft.com/office/drawing/2014/main" id="{4F3E317B-24C7-5E48-B492-7FF5B91A37A0}"/>
                </a:ext>
              </a:extLst>
            </p:cNvPr>
            <p:cNvCxnSpPr>
              <a:cxnSpLocks/>
            </p:cNvCxnSpPr>
            <p:nvPr/>
          </p:nvCxnSpPr>
          <p:spPr>
            <a:xfrm>
              <a:off x="7214327" y="3707235"/>
              <a:ext cx="615274" cy="3834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>
              <a:extLst>
                <a:ext uri="{FF2B5EF4-FFF2-40B4-BE49-F238E27FC236}">
                  <a16:creationId xmlns:a16="http://schemas.microsoft.com/office/drawing/2014/main" id="{9EC0B889-B687-7B42-A748-796CC607F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332" y="4135458"/>
              <a:ext cx="408915" cy="5051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D51236FB-8E82-934C-86C3-C02029BE7F4D}"/>
                </a:ext>
              </a:extLst>
            </p:cNvPr>
            <p:cNvGrpSpPr/>
            <p:nvPr/>
          </p:nvGrpSpPr>
          <p:grpSpPr>
            <a:xfrm>
              <a:off x="6953971" y="3471758"/>
              <a:ext cx="347332" cy="361032"/>
              <a:chOff x="7912390" y="640593"/>
              <a:chExt cx="347332" cy="361032"/>
            </a:xfrm>
          </p:grpSpPr>
          <p:sp>
            <p:nvSpPr>
              <p:cNvPr id="277" name="椭圆 276">
                <a:extLst>
                  <a:ext uri="{FF2B5EF4-FFF2-40B4-BE49-F238E27FC236}">
                    <a16:creationId xmlns:a16="http://schemas.microsoft.com/office/drawing/2014/main" id="{BF424B91-D025-BC49-A11B-62B703B79DA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AFCC6B40-8A64-4947-922C-97E6CC62DD42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CBAC15D8-FC92-454B-A75E-359A3541169D}"/>
                </a:ext>
              </a:extLst>
            </p:cNvPr>
            <p:cNvGrpSpPr/>
            <p:nvPr/>
          </p:nvGrpSpPr>
          <p:grpSpPr>
            <a:xfrm>
              <a:off x="6312057" y="3905623"/>
              <a:ext cx="347332" cy="361032"/>
              <a:chOff x="7912390" y="640593"/>
              <a:chExt cx="347332" cy="361032"/>
            </a:xfrm>
          </p:grpSpPr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5AA12FB3-B460-7C4B-B5E7-41A79B93A16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C927E7CA-1F86-2049-BCF9-3791169CA9D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977E540F-A24D-7044-BC02-71B7237392CC}"/>
                </a:ext>
              </a:extLst>
            </p:cNvPr>
            <p:cNvGrpSpPr/>
            <p:nvPr/>
          </p:nvGrpSpPr>
          <p:grpSpPr>
            <a:xfrm>
              <a:off x="5940993" y="4397286"/>
              <a:ext cx="347332" cy="361032"/>
              <a:chOff x="7912390" y="640593"/>
              <a:chExt cx="347332" cy="361032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6F288A2F-A319-C54A-89BE-9D157FC195E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591157C0-8FF6-3546-BA2E-342252DF19D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5677F23A-E299-3D4F-BB2E-04E861DD2D69}"/>
                </a:ext>
              </a:extLst>
            </p:cNvPr>
            <p:cNvGrpSpPr/>
            <p:nvPr/>
          </p:nvGrpSpPr>
          <p:grpSpPr>
            <a:xfrm>
              <a:off x="5569929" y="4880518"/>
              <a:ext cx="347332" cy="361032"/>
              <a:chOff x="7912390" y="640593"/>
              <a:chExt cx="347332" cy="361032"/>
            </a:xfrm>
          </p:grpSpPr>
          <p:sp>
            <p:nvSpPr>
              <p:cNvPr id="286" name="椭圆 285">
                <a:extLst>
                  <a:ext uri="{FF2B5EF4-FFF2-40B4-BE49-F238E27FC236}">
                    <a16:creationId xmlns:a16="http://schemas.microsoft.com/office/drawing/2014/main" id="{C1EC1C11-6E4D-5549-A4D5-F8C54E762FA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728C2B26-4953-F04D-9591-9AF22B6F929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B2AF0C99-4584-B944-B6F5-8C435850B8CF}"/>
                </a:ext>
              </a:extLst>
            </p:cNvPr>
            <p:cNvGrpSpPr/>
            <p:nvPr/>
          </p:nvGrpSpPr>
          <p:grpSpPr>
            <a:xfrm>
              <a:off x="7690927" y="3905623"/>
              <a:ext cx="347332" cy="361032"/>
              <a:chOff x="7912390" y="640593"/>
              <a:chExt cx="347332" cy="361032"/>
            </a:xfrm>
          </p:grpSpPr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191EC302-A57A-AB4B-A498-65387C06780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4D3C5EE1-B6B6-A341-BBD3-3D38C5ACF7F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1" name="组合 290">
              <a:extLst>
                <a:ext uri="{FF2B5EF4-FFF2-40B4-BE49-F238E27FC236}">
                  <a16:creationId xmlns:a16="http://schemas.microsoft.com/office/drawing/2014/main" id="{0B27F684-1A14-A148-B180-5B9473DD8BE0}"/>
                </a:ext>
              </a:extLst>
            </p:cNvPr>
            <p:cNvGrpSpPr/>
            <p:nvPr/>
          </p:nvGrpSpPr>
          <p:grpSpPr>
            <a:xfrm>
              <a:off x="8048692" y="4397286"/>
              <a:ext cx="347332" cy="361032"/>
              <a:chOff x="7912390" y="640593"/>
              <a:chExt cx="347332" cy="361032"/>
            </a:xfrm>
          </p:grpSpPr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711717B3-B95B-D54E-AD99-EDEDB0DABE2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FD7871E1-B0BC-2C4B-93B8-C9F54D2FECB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8AA9B864-CB3D-1145-901B-3843EDF2F9B2}"/>
                </a:ext>
              </a:extLst>
            </p:cNvPr>
            <p:cNvGrpSpPr/>
            <p:nvPr/>
          </p:nvGrpSpPr>
          <p:grpSpPr>
            <a:xfrm>
              <a:off x="7336338" y="4397286"/>
              <a:ext cx="347332" cy="361032"/>
              <a:chOff x="7912390" y="640593"/>
              <a:chExt cx="347332" cy="361032"/>
            </a:xfrm>
          </p:grpSpPr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FEB0594E-D930-1249-9923-DA4632D96AC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7F13685F-4AC8-734D-9371-E5DBE5C0D93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A5AC1180-8A71-9445-943E-F4477D8DA123}"/>
                </a:ext>
              </a:extLst>
            </p:cNvPr>
            <p:cNvGrpSpPr/>
            <p:nvPr/>
          </p:nvGrpSpPr>
          <p:grpSpPr>
            <a:xfrm>
              <a:off x="6321966" y="4880518"/>
              <a:ext cx="347332" cy="361032"/>
              <a:chOff x="7912390" y="640593"/>
              <a:chExt cx="347332" cy="361032"/>
            </a:xfrm>
          </p:grpSpPr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FA8A161A-4135-DD4B-8A40-3AEB891F265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64E5BF2D-543F-F049-905B-6ABAFBEE50A2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B743C0A9-9F50-2240-8C97-C595B7C0E4E0}"/>
                </a:ext>
              </a:extLst>
            </p:cNvPr>
            <p:cNvGrpSpPr/>
            <p:nvPr/>
          </p:nvGrpSpPr>
          <p:grpSpPr>
            <a:xfrm>
              <a:off x="6655436" y="4397286"/>
              <a:ext cx="347332" cy="361032"/>
              <a:chOff x="7912390" y="640593"/>
              <a:chExt cx="347332" cy="361032"/>
            </a:xfrm>
          </p:grpSpPr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BC198281-1709-A241-8364-A5DEC5ED6DC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6D477825-6076-B34B-B6FC-A1ED66DFD3F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225899F8-8E7F-0A45-9878-EB3C0BD9D61A}"/>
                </a:ext>
              </a:extLst>
            </p:cNvPr>
            <p:cNvSpPr/>
            <p:nvPr/>
          </p:nvSpPr>
          <p:spPr>
            <a:xfrm>
              <a:off x="6726398" y="3422151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304" name="矩形 303">
              <a:extLst>
                <a:ext uri="{FF2B5EF4-FFF2-40B4-BE49-F238E27FC236}">
                  <a16:creationId xmlns:a16="http://schemas.microsoft.com/office/drawing/2014/main" id="{EF09F047-6E3E-F843-AE9C-47FAC9C68989}"/>
                </a:ext>
              </a:extLst>
            </p:cNvPr>
            <p:cNvSpPr/>
            <p:nvPr/>
          </p:nvSpPr>
          <p:spPr>
            <a:xfrm>
              <a:off x="6133621" y="3825397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9C9E659C-A4AD-5842-9FFB-9E1469509B79}"/>
                </a:ext>
              </a:extLst>
            </p:cNvPr>
            <p:cNvSpPr/>
            <p:nvPr/>
          </p:nvSpPr>
          <p:spPr>
            <a:xfrm>
              <a:off x="5762204" y="430878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A66F00DA-DDA0-0C41-9DE3-E24DF23265FF}"/>
                </a:ext>
              </a:extLst>
            </p:cNvPr>
            <p:cNvSpPr/>
            <p:nvPr/>
          </p:nvSpPr>
          <p:spPr>
            <a:xfrm>
              <a:off x="7529545" y="378788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70CB11A7-CA23-8D43-BD11-D53C510C0CFD}"/>
                </a:ext>
              </a:extLst>
            </p:cNvPr>
            <p:cNvSpPr/>
            <p:nvPr/>
          </p:nvSpPr>
          <p:spPr>
            <a:xfrm>
              <a:off x="7167461" y="430878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6169917A-F3D6-D341-90AB-261330805202}"/>
                </a:ext>
              </a:extLst>
            </p:cNvPr>
            <p:cNvSpPr/>
            <p:nvPr/>
          </p:nvSpPr>
          <p:spPr>
            <a:xfrm>
              <a:off x="7888964" y="430878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3A27C6A-2D68-514D-BBFD-FAB2C50E9F44}"/>
                </a:ext>
              </a:extLst>
            </p:cNvPr>
            <p:cNvSpPr/>
            <p:nvPr/>
          </p:nvSpPr>
          <p:spPr>
            <a:xfrm>
              <a:off x="6482877" y="430878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57F52AA9-BBF9-9140-9700-57F39E2AAB11}"/>
                </a:ext>
              </a:extLst>
            </p:cNvPr>
            <p:cNvSpPr/>
            <p:nvPr/>
          </p:nvSpPr>
          <p:spPr>
            <a:xfrm flipH="1">
              <a:off x="6106078" y="4795829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AEFBA85B-BA3D-5848-80D0-B9ED46E89296}"/>
                </a:ext>
              </a:extLst>
            </p:cNvPr>
            <p:cNvSpPr/>
            <p:nvPr/>
          </p:nvSpPr>
          <p:spPr>
            <a:xfrm>
              <a:off x="5405204" y="479582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1410CC8-57F7-1B4C-8226-4741D0CBEDBC}"/>
              </a:ext>
            </a:extLst>
          </p:cNvPr>
          <p:cNvGrpSpPr/>
          <p:nvPr/>
        </p:nvGrpSpPr>
        <p:grpSpPr>
          <a:xfrm>
            <a:off x="6623148" y="1895075"/>
            <a:ext cx="2990820" cy="1819399"/>
            <a:chOff x="8996793" y="3422204"/>
            <a:chExt cx="2990820" cy="1819399"/>
          </a:xfrm>
        </p:grpSpPr>
        <p:cxnSp>
          <p:nvCxnSpPr>
            <p:cNvPr id="313" name="直线连接符 312">
              <a:extLst>
                <a:ext uri="{FF2B5EF4-FFF2-40B4-BE49-F238E27FC236}">
                  <a16:creationId xmlns:a16="http://schemas.microsoft.com/office/drawing/2014/main" id="{4664151A-2FFB-5F47-8CA8-790CD1B2B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1693" y="3560058"/>
              <a:ext cx="746319" cy="57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线连接符 313">
              <a:extLst>
                <a:ext uri="{FF2B5EF4-FFF2-40B4-BE49-F238E27FC236}">
                  <a16:creationId xmlns:a16="http://schemas.microsoft.com/office/drawing/2014/main" id="{5CB7D534-7548-C045-AA30-115552E5291A}"/>
                </a:ext>
              </a:extLst>
            </p:cNvPr>
            <p:cNvCxnSpPr>
              <a:cxnSpLocks/>
            </p:cNvCxnSpPr>
            <p:nvPr/>
          </p:nvCxnSpPr>
          <p:spPr>
            <a:xfrm>
              <a:off x="10805916" y="3707288"/>
              <a:ext cx="615274" cy="3834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线连接符 314">
              <a:extLst>
                <a:ext uri="{FF2B5EF4-FFF2-40B4-BE49-F238E27FC236}">
                  <a16:creationId xmlns:a16="http://schemas.microsoft.com/office/drawing/2014/main" id="{CABAF019-C03A-BB4B-8784-2B6EB87F37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3921" y="4135511"/>
              <a:ext cx="408915" cy="5051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47E059D2-997A-C942-B354-1956EC43FF5A}"/>
                </a:ext>
              </a:extLst>
            </p:cNvPr>
            <p:cNvGrpSpPr/>
            <p:nvPr/>
          </p:nvGrpSpPr>
          <p:grpSpPr>
            <a:xfrm>
              <a:off x="10545560" y="3471811"/>
              <a:ext cx="347332" cy="361032"/>
              <a:chOff x="7912390" y="640593"/>
              <a:chExt cx="347332" cy="361032"/>
            </a:xfrm>
          </p:grpSpPr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E9A3F334-F748-314C-AC3B-2BFC9AE3E3F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78BCE5D0-5F3F-B343-8CE1-1514F774774F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62E1A26C-A641-A64B-8B25-6A3C7DC981F7}"/>
                </a:ext>
              </a:extLst>
            </p:cNvPr>
            <p:cNvGrpSpPr/>
            <p:nvPr/>
          </p:nvGrpSpPr>
          <p:grpSpPr>
            <a:xfrm>
              <a:off x="9903646" y="3905676"/>
              <a:ext cx="347332" cy="361032"/>
              <a:chOff x="7912390" y="640593"/>
              <a:chExt cx="347332" cy="361032"/>
            </a:xfrm>
          </p:grpSpPr>
          <p:sp>
            <p:nvSpPr>
              <p:cNvPr id="320" name="椭圆 319">
                <a:extLst>
                  <a:ext uri="{FF2B5EF4-FFF2-40B4-BE49-F238E27FC236}">
                    <a16:creationId xmlns:a16="http://schemas.microsoft.com/office/drawing/2014/main" id="{3B0B4978-03F1-534E-B329-525C6B11BB9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AC9C11A0-80E6-8B4B-83DB-47E4B14BCE5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EFCAE128-BCBA-034D-8F23-D8CB14F9F32B}"/>
                </a:ext>
              </a:extLst>
            </p:cNvPr>
            <p:cNvGrpSpPr/>
            <p:nvPr/>
          </p:nvGrpSpPr>
          <p:grpSpPr>
            <a:xfrm>
              <a:off x="9532582" y="4397339"/>
              <a:ext cx="347332" cy="361032"/>
              <a:chOff x="7912390" y="640593"/>
              <a:chExt cx="347332" cy="361032"/>
            </a:xfrm>
          </p:grpSpPr>
          <p:sp>
            <p:nvSpPr>
              <p:cNvPr id="323" name="椭圆 322">
                <a:extLst>
                  <a:ext uri="{FF2B5EF4-FFF2-40B4-BE49-F238E27FC236}">
                    <a16:creationId xmlns:a16="http://schemas.microsoft.com/office/drawing/2014/main" id="{C064AC13-F7C8-134D-9942-680CEA5F603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4DE831FA-3175-7C4E-A1E6-86F9E68858DB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5" name="组合 324">
              <a:extLst>
                <a:ext uri="{FF2B5EF4-FFF2-40B4-BE49-F238E27FC236}">
                  <a16:creationId xmlns:a16="http://schemas.microsoft.com/office/drawing/2014/main" id="{270F68E7-6913-F84E-A9B4-FA48C97920D1}"/>
                </a:ext>
              </a:extLst>
            </p:cNvPr>
            <p:cNvGrpSpPr/>
            <p:nvPr/>
          </p:nvGrpSpPr>
          <p:grpSpPr>
            <a:xfrm>
              <a:off x="9161518" y="4880571"/>
              <a:ext cx="347332" cy="361032"/>
              <a:chOff x="7912390" y="640593"/>
              <a:chExt cx="347332" cy="361032"/>
            </a:xfrm>
          </p:grpSpPr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683567B4-8FA6-7A4A-A17C-CCA78F94B03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7DFF727E-345C-1F4C-A842-EE41F6469E5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28" name="组合 327">
              <a:extLst>
                <a:ext uri="{FF2B5EF4-FFF2-40B4-BE49-F238E27FC236}">
                  <a16:creationId xmlns:a16="http://schemas.microsoft.com/office/drawing/2014/main" id="{7998A99D-89CC-E847-AEAB-04047084F9F6}"/>
                </a:ext>
              </a:extLst>
            </p:cNvPr>
            <p:cNvGrpSpPr/>
            <p:nvPr/>
          </p:nvGrpSpPr>
          <p:grpSpPr>
            <a:xfrm>
              <a:off x="11282516" y="3905676"/>
              <a:ext cx="347332" cy="361032"/>
              <a:chOff x="7912390" y="640593"/>
              <a:chExt cx="347332" cy="361032"/>
            </a:xfrm>
          </p:grpSpPr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F957724B-D73A-254D-A50B-97D177DE812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3525DD47-0747-D248-BE5A-7CDAE988E12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1" name="组合 330">
              <a:extLst>
                <a:ext uri="{FF2B5EF4-FFF2-40B4-BE49-F238E27FC236}">
                  <a16:creationId xmlns:a16="http://schemas.microsoft.com/office/drawing/2014/main" id="{B59956B3-3A8C-2D4F-A6FF-87F7E97C0B79}"/>
                </a:ext>
              </a:extLst>
            </p:cNvPr>
            <p:cNvGrpSpPr/>
            <p:nvPr/>
          </p:nvGrpSpPr>
          <p:grpSpPr>
            <a:xfrm>
              <a:off x="11640281" y="4397339"/>
              <a:ext cx="347332" cy="361032"/>
              <a:chOff x="7912390" y="640593"/>
              <a:chExt cx="347332" cy="361032"/>
            </a:xfrm>
          </p:grpSpPr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2C7193C8-D694-E54B-BE2D-54C6641DB58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C7E93A78-04E4-E14C-8000-2B9E130C122F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4" name="组合 333">
              <a:extLst>
                <a:ext uri="{FF2B5EF4-FFF2-40B4-BE49-F238E27FC236}">
                  <a16:creationId xmlns:a16="http://schemas.microsoft.com/office/drawing/2014/main" id="{D9052E3A-E6AF-9F40-A9C8-7B610613FA8D}"/>
                </a:ext>
              </a:extLst>
            </p:cNvPr>
            <p:cNvGrpSpPr/>
            <p:nvPr/>
          </p:nvGrpSpPr>
          <p:grpSpPr>
            <a:xfrm>
              <a:off x="10927927" y="4397339"/>
              <a:ext cx="347332" cy="361032"/>
              <a:chOff x="7912390" y="640593"/>
              <a:chExt cx="347332" cy="361032"/>
            </a:xfrm>
          </p:grpSpPr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DC884FCB-D6D0-9945-969B-6093626B8CE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415DBB6B-CC5D-5246-8103-413473F1642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7" name="组合 336">
              <a:extLst>
                <a:ext uri="{FF2B5EF4-FFF2-40B4-BE49-F238E27FC236}">
                  <a16:creationId xmlns:a16="http://schemas.microsoft.com/office/drawing/2014/main" id="{EAFBD37B-DBD4-3440-9A19-99A7442C429F}"/>
                </a:ext>
              </a:extLst>
            </p:cNvPr>
            <p:cNvGrpSpPr/>
            <p:nvPr/>
          </p:nvGrpSpPr>
          <p:grpSpPr>
            <a:xfrm>
              <a:off x="9913555" y="4880571"/>
              <a:ext cx="347332" cy="361032"/>
              <a:chOff x="7912390" y="640593"/>
              <a:chExt cx="347332" cy="361032"/>
            </a:xfrm>
          </p:grpSpPr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7FE08F4D-83A0-5D4E-9EC8-289ACE14C37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01108C3D-2F29-E544-BAF0-8ED74D777D1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0" name="组合 339">
              <a:extLst>
                <a:ext uri="{FF2B5EF4-FFF2-40B4-BE49-F238E27FC236}">
                  <a16:creationId xmlns:a16="http://schemas.microsoft.com/office/drawing/2014/main" id="{FF061E76-1F9A-294C-89E4-327124FF9BB0}"/>
                </a:ext>
              </a:extLst>
            </p:cNvPr>
            <p:cNvGrpSpPr/>
            <p:nvPr/>
          </p:nvGrpSpPr>
          <p:grpSpPr>
            <a:xfrm>
              <a:off x="10247025" y="4397339"/>
              <a:ext cx="347332" cy="361032"/>
              <a:chOff x="7912390" y="640593"/>
              <a:chExt cx="347332" cy="361032"/>
            </a:xfrm>
          </p:grpSpPr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8642EFB0-F46E-4349-AC3F-733B249EB8B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61BA772B-C859-864D-B5B6-F66238EF04F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47B8BFC5-1795-F148-9FC9-D3AF8C60F598}"/>
                </a:ext>
              </a:extLst>
            </p:cNvPr>
            <p:cNvSpPr/>
            <p:nvPr/>
          </p:nvSpPr>
          <p:spPr>
            <a:xfrm>
              <a:off x="10317987" y="3422204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9B97600A-E32B-DA44-A330-4F911C672438}"/>
                </a:ext>
              </a:extLst>
            </p:cNvPr>
            <p:cNvSpPr/>
            <p:nvPr/>
          </p:nvSpPr>
          <p:spPr>
            <a:xfrm>
              <a:off x="9725210" y="382545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3582930-52CA-D14B-AC1C-69C45B0050AF}"/>
                </a:ext>
              </a:extLst>
            </p:cNvPr>
            <p:cNvSpPr/>
            <p:nvPr/>
          </p:nvSpPr>
          <p:spPr>
            <a:xfrm>
              <a:off x="9353793" y="430883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B6E3902-4C4E-034A-B2F6-56C4F459C7FE}"/>
                </a:ext>
              </a:extLst>
            </p:cNvPr>
            <p:cNvSpPr/>
            <p:nvPr/>
          </p:nvSpPr>
          <p:spPr>
            <a:xfrm>
              <a:off x="11121134" y="3787933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59EF24A1-4D92-2D42-AE3B-4FE671BE51C6}"/>
                </a:ext>
              </a:extLst>
            </p:cNvPr>
            <p:cNvSpPr/>
            <p:nvPr/>
          </p:nvSpPr>
          <p:spPr>
            <a:xfrm>
              <a:off x="10759050" y="430883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26AF8CD4-40FF-CF47-9C4B-4F6CA5EBA451}"/>
                </a:ext>
              </a:extLst>
            </p:cNvPr>
            <p:cNvSpPr/>
            <p:nvPr/>
          </p:nvSpPr>
          <p:spPr>
            <a:xfrm>
              <a:off x="11480553" y="430883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497D1823-89E2-3C4E-B316-4B73632FBF1C}"/>
                </a:ext>
              </a:extLst>
            </p:cNvPr>
            <p:cNvSpPr/>
            <p:nvPr/>
          </p:nvSpPr>
          <p:spPr>
            <a:xfrm>
              <a:off x="10074466" y="430883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D353FBE3-8917-B046-A4F5-472299E34D24}"/>
                </a:ext>
              </a:extLst>
            </p:cNvPr>
            <p:cNvSpPr/>
            <p:nvPr/>
          </p:nvSpPr>
          <p:spPr>
            <a:xfrm flipH="1">
              <a:off x="9697667" y="4795882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A419D6E2-D849-6344-908A-B29A6B89F924}"/>
                </a:ext>
              </a:extLst>
            </p:cNvPr>
            <p:cNvSpPr/>
            <p:nvPr/>
          </p:nvSpPr>
          <p:spPr>
            <a:xfrm>
              <a:off x="8996793" y="4795882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D6D274-CC62-7F40-8EA4-CCADC7A82541}"/>
              </a:ext>
            </a:extLst>
          </p:cNvPr>
          <p:cNvGrpSpPr/>
          <p:nvPr/>
        </p:nvGrpSpPr>
        <p:grpSpPr>
          <a:xfrm>
            <a:off x="6622120" y="1883535"/>
            <a:ext cx="2990820" cy="1819399"/>
            <a:chOff x="5454397" y="4998911"/>
            <a:chExt cx="2990820" cy="1819399"/>
          </a:xfrm>
        </p:grpSpPr>
        <p:cxnSp>
          <p:nvCxnSpPr>
            <p:cNvPr id="354" name="直线连接符 353">
              <a:extLst>
                <a:ext uri="{FF2B5EF4-FFF2-40B4-BE49-F238E27FC236}">
                  <a16:creationId xmlns:a16="http://schemas.microsoft.com/office/drawing/2014/main" id="{B2FBC642-491E-134C-866A-7AE6CF029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9297" y="5136765"/>
              <a:ext cx="746319" cy="57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线连接符 354">
              <a:extLst>
                <a:ext uri="{FF2B5EF4-FFF2-40B4-BE49-F238E27FC236}">
                  <a16:creationId xmlns:a16="http://schemas.microsoft.com/office/drawing/2014/main" id="{38E39EF6-4679-554B-8541-1F4AD7324ABD}"/>
                </a:ext>
              </a:extLst>
            </p:cNvPr>
            <p:cNvCxnSpPr>
              <a:cxnSpLocks/>
            </p:cNvCxnSpPr>
            <p:nvPr/>
          </p:nvCxnSpPr>
          <p:spPr>
            <a:xfrm>
              <a:off x="7263520" y="5283995"/>
              <a:ext cx="615274" cy="3834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EE410313-F743-2A49-BE37-09C55E9ED170}"/>
                </a:ext>
              </a:extLst>
            </p:cNvPr>
            <p:cNvGrpSpPr/>
            <p:nvPr/>
          </p:nvGrpSpPr>
          <p:grpSpPr>
            <a:xfrm>
              <a:off x="7003164" y="5048518"/>
              <a:ext cx="347332" cy="361032"/>
              <a:chOff x="7912390" y="640593"/>
              <a:chExt cx="347332" cy="361032"/>
            </a:xfrm>
          </p:grpSpPr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0AE015F1-8814-9942-8EDC-4EE00808C88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F06180C1-B0A1-FB47-AC02-78D878727211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59" name="组合 358">
              <a:extLst>
                <a:ext uri="{FF2B5EF4-FFF2-40B4-BE49-F238E27FC236}">
                  <a16:creationId xmlns:a16="http://schemas.microsoft.com/office/drawing/2014/main" id="{332C0AEE-379E-174C-8A26-99E7CD8EF419}"/>
                </a:ext>
              </a:extLst>
            </p:cNvPr>
            <p:cNvGrpSpPr/>
            <p:nvPr/>
          </p:nvGrpSpPr>
          <p:grpSpPr>
            <a:xfrm>
              <a:off x="6361250" y="5482383"/>
              <a:ext cx="347332" cy="361032"/>
              <a:chOff x="7912390" y="640593"/>
              <a:chExt cx="347332" cy="361032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9A7E8B22-A5FF-3741-A98C-2355AEB5D84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F1871580-074D-854A-B933-13E0DC1334F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90CD7F81-7CA6-5E4C-BF7F-00636E2084B0}"/>
                </a:ext>
              </a:extLst>
            </p:cNvPr>
            <p:cNvGrpSpPr/>
            <p:nvPr/>
          </p:nvGrpSpPr>
          <p:grpSpPr>
            <a:xfrm>
              <a:off x="5990186" y="5974046"/>
              <a:ext cx="347332" cy="361032"/>
              <a:chOff x="7912390" y="640593"/>
              <a:chExt cx="347332" cy="361032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F02875C4-6784-0746-A428-95246CD1012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990737B2-BAB8-BC43-88F3-517F4A1B839E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5" name="组合 364">
              <a:extLst>
                <a:ext uri="{FF2B5EF4-FFF2-40B4-BE49-F238E27FC236}">
                  <a16:creationId xmlns:a16="http://schemas.microsoft.com/office/drawing/2014/main" id="{D591D485-80FB-1149-897F-72C01256516B}"/>
                </a:ext>
              </a:extLst>
            </p:cNvPr>
            <p:cNvGrpSpPr/>
            <p:nvPr/>
          </p:nvGrpSpPr>
          <p:grpSpPr>
            <a:xfrm>
              <a:off x="5619122" y="6457278"/>
              <a:ext cx="347332" cy="361032"/>
              <a:chOff x="7912390" y="640593"/>
              <a:chExt cx="347332" cy="361032"/>
            </a:xfrm>
          </p:grpSpPr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9A612AFC-9F6F-CC46-8B56-83E58916A3C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C13156C5-BD80-2A4B-8862-8BBE0A72579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8" name="组合 367">
              <a:extLst>
                <a:ext uri="{FF2B5EF4-FFF2-40B4-BE49-F238E27FC236}">
                  <a16:creationId xmlns:a16="http://schemas.microsoft.com/office/drawing/2014/main" id="{D69B787D-7D22-9B48-8176-0A5BCD5B3432}"/>
                </a:ext>
              </a:extLst>
            </p:cNvPr>
            <p:cNvGrpSpPr/>
            <p:nvPr/>
          </p:nvGrpSpPr>
          <p:grpSpPr>
            <a:xfrm>
              <a:off x="7740120" y="5482383"/>
              <a:ext cx="347332" cy="361032"/>
              <a:chOff x="7912390" y="640593"/>
              <a:chExt cx="347332" cy="361032"/>
            </a:xfrm>
          </p:grpSpPr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EA4244A-F1E8-D944-B47F-0C02168B6F52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BB956C6A-3458-DC4F-94A6-CA988A128F7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CA8574CA-1D40-0143-B883-022D5BB586EE}"/>
                </a:ext>
              </a:extLst>
            </p:cNvPr>
            <p:cNvGrpSpPr/>
            <p:nvPr/>
          </p:nvGrpSpPr>
          <p:grpSpPr>
            <a:xfrm>
              <a:off x="8097885" y="5974046"/>
              <a:ext cx="347332" cy="361032"/>
              <a:chOff x="7912390" y="640593"/>
              <a:chExt cx="347332" cy="361032"/>
            </a:xfrm>
          </p:grpSpPr>
          <p:sp>
            <p:nvSpPr>
              <p:cNvPr id="372" name="椭圆 371">
                <a:extLst>
                  <a:ext uri="{FF2B5EF4-FFF2-40B4-BE49-F238E27FC236}">
                    <a16:creationId xmlns:a16="http://schemas.microsoft.com/office/drawing/2014/main" id="{55589DAD-B5DA-4C4A-855E-63BBCF1DEDFE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B670F5F1-E442-FE46-A6C2-E8EAEEA7BD5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D0FE5C53-7D19-854B-AEF9-0ED11DE5125F}"/>
                </a:ext>
              </a:extLst>
            </p:cNvPr>
            <p:cNvGrpSpPr/>
            <p:nvPr/>
          </p:nvGrpSpPr>
          <p:grpSpPr>
            <a:xfrm>
              <a:off x="7385531" y="5974046"/>
              <a:ext cx="347332" cy="361032"/>
              <a:chOff x="7912390" y="640593"/>
              <a:chExt cx="347332" cy="361032"/>
            </a:xfrm>
          </p:grpSpPr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4A33826-B6B7-E047-BF12-9D79EEA9648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C6EEBC53-1FB4-EA49-A412-F4DAEC7AF84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DF2FA5CA-511F-7449-8DCF-C83A96349986}"/>
                </a:ext>
              </a:extLst>
            </p:cNvPr>
            <p:cNvGrpSpPr/>
            <p:nvPr/>
          </p:nvGrpSpPr>
          <p:grpSpPr>
            <a:xfrm>
              <a:off x="6371159" y="6457278"/>
              <a:ext cx="347332" cy="361032"/>
              <a:chOff x="7912390" y="640593"/>
              <a:chExt cx="347332" cy="361032"/>
            </a:xfrm>
          </p:grpSpPr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3197343D-C489-E643-912E-2E421097DD5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9E23C0E4-D923-D04F-9A42-B4AED96F4B5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0" name="组合 379">
              <a:extLst>
                <a:ext uri="{FF2B5EF4-FFF2-40B4-BE49-F238E27FC236}">
                  <a16:creationId xmlns:a16="http://schemas.microsoft.com/office/drawing/2014/main" id="{D28B94F9-7E52-F745-BF63-B8C37A42CA5A}"/>
                </a:ext>
              </a:extLst>
            </p:cNvPr>
            <p:cNvGrpSpPr/>
            <p:nvPr/>
          </p:nvGrpSpPr>
          <p:grpSpPr>
            <a:xfrm>
              <a:off x="6704629" y="5974046"/>
              <a:ext cx="347332" cy="361032"/>
              <a:chOff x="7912390" y="640593"/>
              <a:chExt cx="347332" cy="361032"/>
            </a:xfrm>
          </p:grpSpPr>
          <p:sp>
            <p:nvSpPr>
              <p:cNvPr id="381" name="椭圆 380">
                <a:extLst>
                  <a:ext uri="{FF2B5EF4-FFF2-40B4-BE49-F238E27FC236}">
                    <a16:creationId xmlns:a16="http://schemas.microsoft.com/office/drawing/2014/main" id="{9565550A-F7C3-B048-AB74-AED7492DDEC7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2" name="文本框 381">
                <a:extLst>
                  <a:ext uri="{FF2B5EF4-FFF2-40B4-BE49-F238E27FC236}">
                    <a16:creationId xmlns:a16="http://schemas.microsoft.com/office/drawing/2014/main" id="{2643B570-7D24-3044-A27E-C899009917AD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D927ED5A-FE7F-F640-82CE-76C76D5160E2}"/>
                </a:ext>
              </a:extLst>
            </p:cNvPr>
            <p:cNvSpPr/>
            <p:nvPr/>
          </p:nvSpPr>
          <p:spPr>
            <a:xfrm>
              <a:off x="6775591" y="4998911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E17CC2FF-4DC4-B543-91AA-B10535AA089B}"/>
                </a:ext>
              </a:extLst>
            </p:cNvPr>
            <p:cNvSpPr/>
            <p:nvPr/>
          </p:nvSpPr>
          <p:spPr>
            <a:xfrm>
              <a:off x="6182814" y="5402157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A852D9E2-A4C7-1C45-ADE5-AD60D0A579D3}"/>
                </a:ext>
              </a:extLst>
            </p:cNvPr>
            <p:cNvSpPr/>
            <p:nvPr/>
          </p:nvSpPr>
          <p:spPr>
            <a:xfrm>
              <a:off x="5811397" y="588554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9ADA098C-BC72-1A4E-944B-EB50FCF92550}"/>
                </a:ext>
              </a:extLst>
            </p:cNvPr>
            <p:cNvSpPr/>
            <p:nvPr/>
          </p:nvSpPr>
          <p:spPr>
            <a:xfrm>
              <a:off x="7578738" y="536464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D47B7AD2-ED12-BE4F-BA67-A1061C094CC0}"/>
                </a:ext>
              </a:extLst>
            </p:cNvPr>
            <p:cNvSpPr/>
            <p:nvPr/>
          </p:nvSpPr>
          <p:spPr>
            <a:xfrm>
              <a:off x="7216654" y="588554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BA6CA609-441D-8446-BB79-1BA5958C9205}"/>
                </a:ext>
              </a:extLst>
            </p:cNvPr>
            <p:cNvSpPr/>
            <p:nvPr/>
          </p:nvSpPr>
          <p:spPr>
            <a:xfrm>
              <a:off x="7938157" y="588554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2301358A-AD3A-7B47-A6D8-3F428736DE2F}"/>
                </a:ext>
              </a:extLst>
            </p:cNvPr>
            <p:cNvSpPr/>
            <p:nvPr/>
          </p:nvSpPr>
          <p:spPr>
            <a:xfrm>
              <a:off x="6532070" y="5885546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E08CF73A-ACF6-F74C-BEBC-1A9A557EF678}"/>
                </a:ext>
              </a:extLst>
            </p:cNvPr>
            <p:cNvSpPr/>
            <p:nvPr/>
          </p:nvSpPr>
          <p:spPr>
            <a:xfrm flipH="1">
              <a:off x="6155271" y="6372589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E100BA01-F9AF-6546-BD95-A4F9A536305F}"/>
                </a:ext>
              </a:extLst>
            </p:cNvPr>
            <p:cNvSpPr/>
            <p:nvPr/>
          </p:nvSpPr>
          <p:spPr>
            <a:xfrm>
              <a:off x="5454397" y="637258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7380A57-91EA-D046-A190-9E4767689A94}"/>
              </a:ext>
            </a:extLst>
          </p:cNvPr>
          <p:cNvGrpSpPr/>
          <p:nvPr/>
        </p:nvGrpSpPr>
        <p:grpSpPr>
          <a:xfrm>
            <a:off x="6637253" y="1872105"/>
            <a:ext cx="2990820" cy="1819399"/>
            <a:chOff x="9024920" y="4996154"/>
            <a:chExt cx="2990820" cy="1819399"/>
          </a:xfrm>
        </p:grpSpPr>
        <p:grpSp>
          <p:nvGrpSpPr>
            <p:cNvPr id="394" name="组合 393">
              <a:extLst>
                <a:ext uri="{FF2B5EF4-FFF2-40B4-BE49-F238E27FC236}">
                  <a16:creationId xmlns:a16="http://schemas.microsoft.com/office/drawing/2014/main" id="{D7A7AC76-ECBE-194E-B635-E6B7A08867A2}"/>
                </a:ext>
              </a:extLst>
            </p:cNvPr>
            <p:cNvGrpSpPr/>
            <p:nvPr/>
          </p:nvGrpSpPr>
          <p:grpSpPr>
            <a:xfrm>
              <a:off x="10573687" y="5045761"/>
              <a:ext cx="347332" cy="361032"/>
              <a:chOff x="7912390" y="640593"/>
              <a:chExt cx="347332" cy="361032"/>
            </a:xfrm>
          </p:grpSpPr>
          <p:sp>
            <p:nvSpPr>
              <p:cNvPr id="395" name="椭圆 394">
                <a:extLst>
                  <a:ext uri="{FF2B5EF4-FFF2-40B4-BE49-F238E27FC236}">
                    <a16:creationId xmlns:a16="http://schemas.microsoft.com/office/drawing/2014/main" id="{F04309EB-13D6-1E4D-A4C5-DE3F38F5672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45C9B92A-D027-9642-808B-92E4739DDCA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7" name="组合 396">
              <a:extLst>
                <a:ext uri="{FF2B5EF4-FFF2-40B4-BE49-F238E27FC236}">
                  <a16:creationId xmlns:a16="http://schemas.microsoft.com/office/drawing/2014/main" id="{8584A02C-48DB-074C-ACAC-ED35D1219AD4}"/>
                </a:ext>
              </a:extLst>
            </p:cNvPr>
            <p:cNvGrpSpPr/>
            <p:nvPr/>
          </p:nvGrpSpPr>
          <p:grpSpPr>
            <a:xfrm>
              <a:off x="9931773" y="5479626"/>
              <a:ext cx="347332" cy="361032"/>
              <a:chOff x="7912390" y="640593"/>
              <a:chExt cx="347332" cy="361032"/>
            </a:xfrm>
          </p:grpSpPr>
          <p:sp>
            <p:nvSpPr>
              <p:cNvPr id="398" name="椭圆 397">
                <a:extLst>
                  <a:ext uri="{FF2B5EF4-FFF2-40B4-BE49-F238E27FC236}">
                    <a16:creationId xmlns:a16="http://schemas.microsoft.com/office/drawing/2014/main" id="{C581A65B-3D15-1445-82A3-78558A4A42D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B88DB134-D982-0148-BBF1-DD72BE81ECC9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7C193095-863D-0F47-AAF8-91B2E3A2CB2F}"/>
                </a:ext>
              </a:extLst>
            </p:cNvPr>
            <p:cNvGrpSpPr/>
            <p:nvPr/>
          </p:nvGrpSpPr>
          <p:grpSpPr>
            <a:xfrm>
              <a:off x="9560709" y="5971289"/>
              <a:ext cx="347332" cy="361032"/>
              <a:chOff x="7912390" y="640593"/>
              <a:chExt cx="347332" cy="361032"/>
            </a:xfrm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E84466C7-60B1-2E4D-8EDC-0739C541C93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2" name="文本框 401">
                <a:extLst>
                  <a:ext uri="{FF2B5EF4-FFF2-40B4-BE49-F238E27FC236}">
                    <a16:creationId xmlns:a16="http://schemas.microsoft.com/office/drawing/2014/main" id="{D55D2A95-9A3B-8945-912F-33F6F5CE768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3033B409-2B49-2843-99D4-FA90B75445A2}"/>
                </a:ext>
              </a:extLst>
            </p:cNvPr>
            <p:cNvGrpSpPr/>
            <p:nvPr/>
          </p:nvGrpSpPr>
          <p:grpSpPr>
            <a:xfrm>
              <a:off x="9189645" y="6454521"/>
              <a:ext cx="347332" cy="361032"/>
              <a:chOff x="7912390" y="640593"/>
              <a:chExt cx="347332" cy="361032"/>
            </a:xfrm>
          </p:grpSpPr>
          <p:sp>
            <p:nvSpPr>
              <p:cNvPr id="404" name="椭圆 403">
                <a:extLst>
                  <a:ext uri="{FF2B5EF4-FFF2-40B4-BE49-F238E27FC236}">
                    <a16:creationId xmlns:a16="http://schemas.microsoft.com/office/drawing/2014/main" id="{01325695-9D00-7544-8DEB-2F931C736D6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文本框 404">
                <a:extLst>
                  <a:ext uri="{FF2B5EF4-FFF2-40B4-BE49-F238E27FC236}">
                    <a16:creationId xmlns:a16="http://schemas.microsoft.com/office/drawing/2014/main" id="{2F5B264D-6763-C54F-9D76-A0ECB6FCB6AF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6" name="组合 405">
              <a:extLst>
                <a:ext uri="{FF2B5EF4-FFF2-40B4-BE49-F238E27FC236}">
                  <a16:creationId xmlns:a16="http://schemas.microsoft.com/office/drawing/2014/main" id="{7DB65F07-07D3-324A-BEFA-51D6520882DA}"/>
                </a:ext>
              </a:extLst>
            </p:cNvPr>
            <p:cNvGrpSpPr/>
            <p:nvPr/>
          </p:nvGrpSpPr>
          <p:grpSpPr>
            <a:xfrm>
              <a:off x="11310643" y="5479626"/>
              <a:ext cx="347332" cy="361032"/>
              <a:chOff x="7912390" y="640593"/>
              <a:chExt cx="347332" cy="361032"/>
            </a:xfrm>
          </p:grpSpPr>
          <p:sp>
            <p:nvSpPr>
              <p:cNvPr id="407" name="椭圆 406">
                <a:extLst>
                  <a:ext uri="{FF2B5EF4-FFF2-40B4-BE49-F238E27FC236}">
                    <a16:creationId xmlns:a16="http://schemas.microsoft.com/office/drawing/2014/main" id="{380A3063-B38A-9A43-9716-4D9F11AD436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文本框 407">
                <a:extLst>
                  <a:ext uri="{FF2B5EF4-FFF2-40B4-BE49-F238E27FC236}">
                    <a16:creationId xmlns:a16="http://schemas.microsoft.com/office/drawing/2014/main" id="{D0929AEC-CDE5-884E-AEC4-BE7F142AE0EE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9" name="组合 408">
              <a:extLst>
                <a:ext uri="{FF2B5EF4-FFF2-40B4-BE49-F238E27FC236}">
                  <a16:creationId xmlns:a16="http://schemas.microsoft.com/office/drawing/2014/main" id="{CD34454D-E1D1-664D-8EF2-42243343A676}"/>
                </a:ext>
              </a:extLst>
            </p:cNvPr>
            <p:cNvGrpSpPr/>
            <p:nvPr/>
          </p:nvGrpSpPr>
          <p:grpSpPr>
            <a:xfrm>
              <a:off x="11668408" y="5971289"/>
              <a:ext cx="347332" cy="361032"/>
              <a:chOff x="7912390" y="640593"/>
              <a:chExt cx="347332" cy="361032"/>
            </a:xfrm>
          </p:grpSpPr>
          <p:sp>
            <p:nvSpPr>
              <p:cNvPr id="410" name="椭圆 409">
                <a:extLst>
                  <a:ext uri="{FF2B5EF4-FFF2-40B4-BE49-F238E27FC236}">
                    <a16:creationId xmlns:a16="http://schemas.microsoft.com/office/drawing/2014/main" id="{147750FE-9182-3148-B787-BEDB416A937C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文本框 410">
                <a:extLst>
                  <a:ext uri="{FF2B5EF4-FFF2-40B4-BE49-F238E27FC236}">
                    <a16:creationId xmlns:a16="http://schemas.microsoft.com/office/drawing/2014/main" id="{4A593183-25AF-F546-899D-E258A157BCC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2" name="组合 411">
              <a:extLst>
                <a:ext uri="{FF2B5EF4-FFF2-40B4-BE49-F238E27FC236}">
                  <a16:creationId xmlns:a16="http://schemas.microsoft.com/office/drawing/2014/main" id="{942B5F87-A771-D744-87CE-3DE4490B2280}"/>
                </a:ext>
              </a:extLst>
            </p:cNvPr>
            <p:cNvGrpSpPr/>
            <p:nvPr/>
          </p:nvGrpSpPr>
          <p:grpSpPr>
            <a:xfrm>
              <a:off x="10956054" y="5971289"/>
              <a:ext cx="347332" cy="361032"/>
              <a:chOff x="7912390" y="640593"/>
              <a:chExt cx="347332" cy="361032"/>
            </a:xfrm>
          </p:grpSpPr>
          <p:sp>
            <p:nvSpPr>
              <p:cNvPr id="413" name="椭圆 412">
                <a:extLst>
                  <a:ext uri="{FF2B5EF4-FFF2-40B4-BE49-F238E27FC236}">
                    <a16:creationId xmlns:a16="http://schemas.microsoft.com/office/drawing/2014/main" id="{0827B0E3-CDE4-D548-AC80-DA92C2E21E79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E71D14CD-8E44-3E4A-99FE-557C42D71563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2051C187-3065-E246-840F-A50ED751F2C9}"/>
                </a:ext>
              </a:extLst>
            </p:cNvPr>
            <p:cNvGrpSpPr/>
            <p:nvPr/>
          </p:nvGrpSpPr>
          <p:grpSpPr>
            <a:xfrm>
              <a:off x="9941682" y="6454521"/>
              <a:ext cx="347332" cy="361032"/>
              <a:chOff x="7912390" y="640593"/>
              <a:chExt cx="347332" cy="361032"/>
            </a:xfrm>
          </p:grpSpPr>
          <p:sp>
            <p:nvSpPr>
              <p:cNvPr id="416" name="椭圆 415">
                <a:extLst>
                  <a:ext uri="{FF2B5EF4-FFF2-40B4-BE49-F238E27FC236}">
                    <a16:creationId xmlns:a16="http://schemas.microsoft.com/office/drawing/2014/main" id="{B7A919E1-2D26-3749-8B9E-B9B805C39DF5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B8618C56-AE93-1C4F-A134-4E5BEF007DF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8" name="组合 417">
              <a:extLst>
                <a:ext uri="{FF2B5EF4-FFF2-40B4-BE49-F238E27FC236}">
                  <a16:creationId xmlns:a16="http://schemas.microsoft.com/office/drawing/2014/main" id="{26ED1D92-6089-5042-9869-E484307F96E5}"/>
                </a:ext>
              </a:extLst>
            </p:cNvPr>
            <p:cNvGrpSpPr/>
            <p:nvPr/>
          </p:nvGrpSpPr>
          <p:grpSpPr>
            <a:xfrm>
              <a:off x="10275152" y="5971289"/>
              <a:ext cx="347332" cy="361032"/>
              <a:chOff x="7912390" y="640593"/>
              <a:chExt cx="347332" cy="361032"/>
            </a:xfrm>
          </p:grpSpPr>
          <p:sp>
            <p:nvSpPr>
              <p:cNvPr id="419" name="椭圆 418">
                <a:extLst>
                  <a:ext uri="{FF2B5EF4-FFF2-40B4-BE49-F238E27FC236}">
                    <a16:creationId xmlns:a16="http://schemas.microsoft.com/office/drawing/2014/main" id="{3EA712C3-C679-0A44-90F2-9BD974E7DEA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文本框 419">
                <a:extLst>
                  <a:ext uri="{FF2B5EF4-FFF2-40B4-BE49-F238E27FC236}">
                    <a16:creationId xmlns:a16="http://schemas.microsoft.com/office/drawing/2014/main" id="{EE13E9B7-0CE3-964C-8B78-13C2A9F70DD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B2914A4F-8D46-BF49-954A-52E58410FB47}"/>
                </a:ext>
              </a:extLst>
            </p:cNvPr>
            <p:cNvSpPr/>
            <p:nvPr/>
          </p:nvSpPr>
          <p:spPr>
            <a:xfrm>
              <a:off x="10346114" y="4996154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551CABD1-9B33-0749-9EFD-BBD303AAC4AF}"/>
                </a:ext>
              </a:extLst>
            </p:cNvPr>
            <p:cNvSpPr/>
            <p:nvPr/>
          </p:nvSpPr>
          <p:spPr>
            <a:xfrm>
              <a:off x="9753337" y="5399400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7EB11921-CFBA-4C48-B833-74C1E824A75E}"/>
                </a:ext>
              </a:extLst>
            </p:cNvPr>
            <p:cNvSpPr/>
            <p:nvPr/>
          </p:nvSpPr>
          <p:spPr>
            <a:xfrm>
              <a:off x="9381920" y="588278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F675F27F-4AF1-044E-A4A7-AF9D2B7D84B2}"/>
                </a:ext>
              </a:extLst>
            </p:cNvPr>
            <p:cNvSpPr/>
            <p:nvPr/>
          </p:nvSpPr>
          <p:spPr>
            <a:xfrm>
              <a:off x="11149261" y="5361883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D10D3D07-9D33-7743-97CD-2D45872DE279}"/>
                </a:ext>
              </a:extLst>
            </p:cNvPr>
            <p:cNvSpPr/>
            <p:nvPr/>
          </p:nvSpPr>
          <p:spPr>
            <a:xfrm>
              <a:off x="10787177" y="588278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581ED750-3F80-D947-89A7-1610DDCCC30A}"/>
                </a:ext>
              </a:extLst>
            </p:cNvPr>
            <p:cNvSpPr/>
            <p:nvPr/>
          </p:nvSpPr>
          <p:spPr>
            <a:xfrm>
              <a:off x="11508680" y="588278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3D3A6008-01CB-464A-BC38-A88D1644D705}"/>
                </a:ext>
              </a:extLst>
            </p:cNvPr>
            <p:cNvSpPr/>
            <p:nvPr/>
          </p:nvSpPr>
          <p:spPr>
            <a:xfrm>
              <a:off x="10102593" y="588278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0B4D092D-582E-1841-9D5A-19850FE58248}"/>
                </a:ext>
              </a:extLst>
            </p:cNvPr>
            <p:cNvSpPr/>
            <p:nvPr/>
          </p:nvSpPr>
          <p:spPr>
            <a:xfrm flipH="1">
              <a:off x="9725794" y="6369832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499480B8-9654-B94C-9863-87F964CCB61E}"/>
                </a:ext>
              </a:extLst>
            </p:cNvPr>
            <p:cNvSpPr/>
            <p:nvPr/>
          </p:nvSpPr>
          <p:spPr>
            <a:xfrm>
              <a:off x="9024920" y="6369832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3F8367-9A32-9D49-9065-24F09205B78C}"/>
              </a:ext>
            </a:extLst>
          </p:cNvPr>
          <p:cNvGrpSpPr/>
          <p:nvPr/>
        </p:nvGrpSpPr>
        <p:grpSpPr>
          <a:xfrm>
            <a:off x="6600288" y="1882701"/>
            <a:ext cx="3023214" cy="1819399"/>
            <a:chOff x="5368474" y="1708889"/>
            <a:chExt cx="3023214" cy="1819399"/>
          </a:xfrm>
        </p:grpSpPr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DA8B736B-9FC5-DE4D-BC5E-3D083E67A490}"/>
                </a:ext>
              </a:extLst>
            </p:cNvPr>
            <p:cNvCxnSpPr>
              <a:cxnSpLocks/>
            </p:cNvCxnSpPr>
            <p:nvPr/>
          </p:nvCxnSpPr>
          <p:spPr>
            <a:xfrm>
              <a:off x="7857436" y="2386737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C9A2A351-F43C-DB4F-846D-437FA6489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5768" y="1846743"/>
              <a:ext cx="746319" cy="57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线连接符 102">
              <a:extLst>
                <a:ext uri="{FF2B5EF4-FFF2-40B4-BE49-F238E27FC236}">
                  <a16:creationId xmlns:a16="http://schemas.microsoft.com/office/drawing/2014/main" id="{326DB904-A6A1-7944-96C6-0AF16C939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221" y="2397005"/>
              <a:ext cx="356446" cy="5380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>
              <a:extLst>
                <a:ext uri="{FF2B5EF4-FFF2-40B4-BE49-F238E27FC236}">
                  <a16:creationId xmlns:a16="http://schemas.microsoft.com/office/drawing/2014/main" id="{464C8642-2771-DC45-BFAA-C168C2ACB104}"/>
                </a:ext>
              </a:extLst>
            </p:cNvPr>
            <p:cNvCxnSpPr>
              <a:cxnSpLocks/>
            </p:cNvCxnSpPr>
            <p:nvPr/>
          </p:nvCxnSpPr>
          <p:spPr>
            <a:xfrm>
              <a:off x="6451026" y="2386666"/>
              <a:ext cx="342288" cy="44994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线连接符 104">
              <a:extLst>
                <a:ext uri="{FF2B5EF4-FFF2-40B4-BE49-F238E27FC236}">
                  <a16:creationId xmlns:a16="http://schemas.microsoft.com/office/drawing/2014/main" id="{812C3062-9BCD-A646-B806-5B28EBC1A98A}"/>
                </a:ext>
              </a:extLst>
            </p:cNvPr>
            <p:cNvCxnSpPr>
              <a:cxnSpLocks/>
            </p:cNvCxnSpPr>
            <p:nvPr/>
          </p:nvCxnSpPr>
          <p:spPr>
            <a:xfrm>
              <a:off x="7209991" y="1993973"/>
              <a:ext cx="615274" cy="38346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连接符 105">
              <a:extLst>
                <a:ext uri="{FF2B5EF4-FFF2-40B4-BE49-F238E27FC236}">
                  <a16:creationId xmlns:a16="http://schemas.microsoft.com/office/drawing/2014/main" id="{6F387884-3CAD-8244-B96C-29DFF56C6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7996" y="2422196"/>
              <a:ext cx="408915" cy="5051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53703B33-E9F0-5040-820C-9BCE984D42BC}"/>
                </a:ext>
              </a:extLst>
            </p:cNvPr>
            <p:cNvGrpSpPr/>
            <p:nvPr/>
          </p:nvGrpSpPr>
          <p:grpSpPr>
            <a:xfrm>
              <a:off x="6949635" y="1758496"/>
              <a:ext cx="347332" cy="361032"/>
              <a:chOff x="7912390" y="640593"/>
              <a:chExt cx="347332" cy="361032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54F2D556-0BC3-0148-83DD-2F00087C93F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E978A9D0-8875-2C41-82B6-6D83463D628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76F671CE-841F-0B48-A113-D432BDD1F1FF}"/>
                </a:ext>
              </a:extLst>
            </p:cNvPr>
            <p:cNvGrpSpPr/>
            <p:nvPr/>
          </p:nvGrpSpPr>
          <p:grpSpPr>
            <a:xfrm>
              <a:off x="6307721" y="2192361"/>
              <a:ext cx="347332" cy="361032"/>
              <a:chOff x="7912390" y="640593"/>
              <a:chExt cx="347332" cy="361032"/>
            </a:xfrm>
          </p:grpSpPr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1B689655-D067-5649-8CD6-A4CEFB12FAC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D6C356AC-9900-9E40-B18D-62B74A472DE8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747F52A1-3019-A441-A49D-1649D40F6D9C}"/>
                </a:ext>
              </a:extLst>
            </p:cNvPr>
            <p:cNvGrpSpPr/>
            <p:nvPr/>
          </p:nvGrpSpPr>
          <p:grpSpPr>
            <a:xfrm>
              <a:off x="5936657" y="2684024"/>
              <a:ext cx="347332" cy="361032"/>
              <a:chOff x="7912390" y="640593"/>
              <a:chExt cx="347332" cy="361032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A09BF55D-067E-4340-BF8B-98BE3AF0A860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28CEC67D-5997-8F46-8640-30EE53203DA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DDF0DB5-106B-4048-AA29-9B72FFD9FCFD}"/>
                </a:ext>
              </a:extLst>
            </p:cNvPr>
            <p:cNvGrpSpPr/>
            <p:nvPr/>
          </p:nvGrpSpPr>
          <p:grpSpPr>
            <a:xfrm>
              <a:off x="5565593" y="3167256"/>
              <a:ext cx="347332" cy="361032"/>
              <a:chOff x="7912390" y="640593"/>
              <a:chExt cx="347332" cy="361032"/>
            </a:xfrm>
          </p:grpSpPr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E373652F-D77C-7B48-9C5F-E74F2CE83046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215F3E26-2AB3-BF45-9CA3-FCCAAA4DE25A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80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4103E4D2-475E-FA43-8CFC-939C7888665D}"/>
                </a:ext>
              </a:extLst>
            </p:cNvPr>
            <p:cNvGrpSpPr/>
            <p:nvPr/>
          </p:nvGrpSpPr>
          <p:grpSpPr>
            <a:xfrm>
              <a:off x="7686591" y="2192361"/>
              <a:ext cx="347332" cy="361032"/>
              <a:chOff x="7912390" y="640593"/>
              <a:chExt cx="347332" cy="361032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5EB4DC43-2B29-FA46-9289-E033C16357E4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3A5F6D7-BFE9-1044-95BF-3F384EFDE165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D493C1DC-E160-9142-B312-0A5A9779A343}"/>
                </a:ext>
              </a:extLst>
            </p:cNvPr>
            <p:cNvGrpSpPr/>
            <p:nvPr/>
          </p:nvGrpSpPr>
          <p:grpSpPr>
            <a:xfrm>
              <a:off x="8044356" y="2684024"/>
              <a:ext cx="347332" cy="361032"/>
              <a:chOff x="7912390" y="640593"/>
              <a:chExt cx="347332" cy="361032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A767DF84-3CAB-474C-8D24-8EF09695981D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D1F38B6A-557F-BE46-AFAA-0D0460284D5C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99A7DAAC-DD61-434E-8F2A-36547BACBB96}"/>
                </a:ext>
              </a:extLst>
            </p:cNvPr>
            <p:cNvGrpSpPr/>
            <p:nvPr/>
          </p:nvGrpSpPr>
          <p:grpSpPr>
            <a:xfrm>
              <a:off x="7332002" y="2684024"/>
              <a:ext cx="347332" cy="361032"/>
              <a:chOff x="7912390" y="640593"/>
              <a:chExt cx="347332" cy="361032"/>
            </a:xfrm>
          </p:grpSpPr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F2A78CD9-C58B-DC47-9EFF-4CB4EBCC6AEF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40A2082-3A4D-6F42-8ED7-F2F8D9934CE7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C611F19-9EFF-9742-8AFC-2FBC129E2F7A}"/>
                </a:ext>
              </a:extLst>
            </p:cNvPr>
            <p:cNvGrpSpPr/>
            <p:nvPr/>
          </p:nvGrpSpPr>
          <p:grpSpPr>
            <a:xfrm>
              <a:off x="6317630" y="3167256"/>
              <a:ext cx="347332" cy="361032"/>
              <a:chOff x="7912390" y="640593"/>
              <a:chExt cx="347332" cy="361032"/>
            </a:xfrm>
          </p:grpSpPr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142704DA-897F-D241-9B56-CC546249C008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B44C14DC-D83C-FC4C-9473-7EA88DFDE3B4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DD4DB88E-AFEC-4549-A695-56DBCE798D76}"/>
                </a:ext>
              </a:extLst>
            </p:cNvPr>
            <p:cNvGrpSpPr/>
            <p:nvPr/>
          </p:nvGrpSpPr>
          <p:grpSpPr>
            <a:xfrm>
              <a:off x="6651100" y="2684024"/>
              <a:ext cx="347332" cy="361032"/>
              <a:chOff x="7912390" y="640593"/>
              <a:chExt cx="347332" cy="361032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8FFC015D-0698-7143-8AB5-66C297746563}"/>
                  </a:ext>
                </a:extLst>
              </p:cNvPr>
              <p:cNvSpPr/>
              <p:nvPr/>
            </p:nvSpPr>
            <p:spPr>
              <a:xfrm>
                <a:off x="7912390" y="657455"/>
                <a:ext cx="344170" cy="34417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endParaRPr lang="zh-CN" sz="105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1153981B-716F-5445-923D-7CD933CA16C6}"/>
                  </a:ext>
                </a:extLst>
              </p:cNvPr>
              <p:cNvSpPr txBox="1"/>
              <p:nvPr/>
            </p:nvSpPr>
            <p:spPr>
              <a:xfrm>
                <a:off x="7915552" y="640593"/>
                <a:ext cx="344170" cy="2769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b="1" kern="100" baseline="-25000" dirty="0">
                    <a:solidFill>
                      <a:schemeClr val="lt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endParaRPr lang="zh-CN" altLang="en-US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EE694D0-CCA3-4840-8298-4B4839B2C5C8}"/>
                </a:ext>
              </a:extLst>
            </p:cNvPr>
            <p:cNvSpPr/>
            <p:nvPr/>
          </p:nvSpPr>
          <p:spPr>
            <a:xfrm>
              <a:off x="6722062" y="1708889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①</a:t>
              </a: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E5157F11-DAEF-484D-8EE0-03EA8DB15F6A}"/>
                </a:ext>
              </a:extLst>
            </p:cNvPr>
            <p:cNvSpPr/>
            <p:nvPr/>
          </p:nvSpPr>
          <p:spPr>
            <a:xfrm>
              <a:off x="6129285" y="2112135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②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68048CE-25F2-FA46-BD89-2AF7F0C89927}"/>
                </a:ext>
              </a:extLst>
            </p:cNvPr>
            <p:cNvSpPr/>
            <p:nvPr/>
          </p:nvSpPr>
          <p:spPr>
            <a:xfrm>
              <a:off x="5757868" y="2595524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④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91DD4B70-83E5-534B-B7D3-79EB138394D9}"/>
                </a:ext>
              </a:extLst>
            </p:cNvPr>
            <p:cNvSpPr/>
            <p:nvPr/>
          </p:nvSpPr>
          <p:spPr>
            <a:xfrm>
              <a:off x="7525209" y="2074618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③</a:t>
              </a: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A30C9708-8162-6344-99A5-1B3C0D135EA5}"/>
                </a:ext>
              </a:extLst>
            </p:cNvPr>
            <p:cNvSpPr/>
            <p:nvPr/>
          </p:nvSpPr>
          <p:spPr>
            <a:xfrm>
              <a:off x="7163125" y="2595524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⑥</a:t>
              </a: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07255F1-390B-1845-B01E-B59FE2906A04}"/>
                </a:ext>
              </a:extLst>
            </p:cNvPr>
            <p:cNvSpPr/>
            <p:nvPr/>
          </p:nvSpPr>
          <p:spPr>
            <a:xfrm>
              <a:off x="7884628" y="2595524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⑦</a:t>
              </a: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453A2FB-7661-8348-AEB3-5A9EBFCAB61A}"/>
                </a:ext>
              </a:extLst>
            </p:cNvPr>
            <p:cNvSpPr/>
            <p:nvPr/>
          </p:nvSpPr>
          <p:spPr>
            <a:xfrm>
              <a:off x="6478541" y="2595524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⑤</a:t>
              </a: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79DEE0B4-37BC-874B-9621-89B9731A8F3E}"/>
                </a:ext>
              </a:extLst>
            </p:cNvPr>
            <p:cNvSpPr/>
            <p:nvPr/>
          </p:nvSpPr>
          <p:spPr>
            <a:xfrm flipH="1">
              <a:off x="6101742" y="3082567"/>
              <a:ext cx="255604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800" dirty="0"/>
                <a:t>⑨</a:t>
              </a: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C19BCBCA-0248-6844-BAF5-8FC6ABB34BA3}"/>
                </a:ext>
              </a:extLst>
            </p:cNvPr>
            <p:cNvSpPr/>
            <p:nvPr/>
          </p:nvSpPr>
          <p:spPr>
            <a:xfrm>
              <a:off x="5368474" y="3076271"/>
              <a:ext cx="28725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800" dirty="0"/>
                <a:t>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86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8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00039 0.10787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归并排序</a:t>
            </a:r>
          </a:p>
        </p:txBody>
      </p:sp>
    </p:spTree>
    <p:extLst>
      <p:ext uri="{BB962C8B-B14F-4D97-AF65-F5344CB8AC3E}">
        <p14:creationId xmlns:p14="http://schemas.microsoft.com/office/powerpoint/2010/main" val="134526753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2"/>
            <a:ext cx="4852328" cy="4770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MergeSort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*L)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 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(L-&gt;</a:t>
            </a:r>
            <a:r>
              <a:rPr lang="en-US" altLang="zh-CN" sz="1600" dirty="0" err="1"/>
              <a:t>r,L</a:t>
            </a:r>
            <a:r>
              <a:rPr lang="en-US" altLang="zh-CN" sz="1600" dirty="0"/>
              <a:t>-&gt;r,1,L-&gt;length);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(int SR[],int TR1[],int s, int t)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m;</a:t>
            </a:r>
          </a:p>
          <a:p>
            <a:r>
              <a:rPr lang="en-US" altLang="zh-CN" sz="1600" dirty="0"/>
              <a:t>	int TR2[MAXSIZE+1];</a:t>
            </a:r>
          </a:p>
          <a:p>
            <a:r>
              <a:rPr lang="en-US" altLang="zh-CN" sz="1600" dirty="0"/>
              <a:t>	if(s==t)</a:t>
            </a:r>
          </a:p>
          <a:p>
            <a:r>
              <a:rPr lang="en-US" altLang="zh-CN" sz="1600" dirty="0"/>
              <a:t>		TR1[s]=SR[s];</a:t>
            </a:r>
          </a:p>
          <a:p>
            <a:r>
              <a:rPr lang="en-US" altLang="zh-CN" sz="1600" dirty="0"/>
              <a:t>	else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m=(</a:t>
            </a:r>
            <a:r>
              <a:rPr lang="en-US" altLang="zh-CN" sz="1600" dirty="0" err="1"/>
              <a:t>s+t</a:t>
            </a:r>
            <a:r>
              <a:rPr lang="en-US" altLang="zh-CN" sz="1600" dirty="0"/>
              <a:t>)/2;			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(SR,TR2,s,m);		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(SR,TR2,m+1,t);	</a:t>
            </a:r>
          </a:p>
          <a:p>
            <a:r>
              <a:rPr lang="en-US" altLang="zh-CN" sz="1600" dirty="0"/>
              <a:t>		Merge(TR2,TR1,s,m,t);	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3" y="2166077"/>
            <a:ext cx="6222948" cy="2488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s=1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t=9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m=5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861169" y="1255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11C828F-8C50-414C-B054-0DC608E43CEB}"/>
              </a:ext>
            </a:extLst>
          </p:cNvPr>
          <p:cNvSpPr/>
          <p:nvPr/>
        </p:nvSpPr>
        <p:spPr>
          <a:xfrm>
            <a:off x="7406499" y="2042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894AA101-F7E7-6D40-8160-9294978285CC}"/>
              </a:ext>
            </a:extLst>
          </p:cNvPr>
          <p:cNvSpPr/>
          <p:nvPr/>
        </p:nvSpPr>
        <p:spPr>
          <a:xfrm>
            <a:off x="7839487" y="2042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9F707EBB-3BC2-EB47-8CBD-955273A46567}"/>
              </a:ext>
            </a:extLst>
          </p:cNvPr>
          <p:cNvSpPr/>
          <p:nvPr/>
        </p:nvSpPr>
        <p:spPr>
          <a:xfrm>
            <a:off x="8279101" y="2042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ED2A2100-C0CB-954E-A5FE-210EDD12085D}"/>
              </a:ext>
            </a:extLst>
          </p:cNvPr>
          <p:cNvSpPr/>
          <p:nvPr/>
        </p:nvSpPr>
        <p:spPr>
          <a:xfrm>
            <a:off x="8722268" y="2042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F2F6FF5E-FF28-104E-8438-FAC5D92D89A4}"/>
              </a:ext>
            </a:extLst>
          </p:cNvPr>
          <p:cNvSpPr/>
          <p:nvPr/>
        </p:nvSpPr>
        <p:spPr>
          <a:xfrm>
            <a:off x="9183502" y="2042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1B726BB-3013-3A43-AAA2-DC5AA5807D5D}"/>
              </a:ext>
            </a:extLst>
          </p:cNvPr>
          <p:cNvSpPr/>
          <p:nvPr/>
        </p:nvSpPr>
        <p:spPr>
          <a:xfrm>
            <a:off x="9606131" y="2042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304D31C-007F-674D-BC8E-C5C6EEE4F812}"/>
              </a:ext>
            </a:extLst>
          </p:cNvPr>
          <p:cNvSpPr/>
          <p:nvPr/>
        </p:nvSpPr>
        <p:spPr>
          <a:xfrm>
            <a:off x="10054143" y="2042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ADCB876A-7791-D64C-B272-633647F44F8A}"/>
              </a:ext>
            </a:extLst>
          </p:cNvPr>
          <p:cNvSpPr/>
          <p:nvPr/>
        </p:nvSpPr>
        <p:spPr>
          <a:xfrm>
            <a:off x="10488439" y="2042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6D3C0DAB-C627-E142-A0CC-60C5DF072720}"/>
              </a:ext>
            </a:extLst>
          </p:cNvPr>
          <p:cNvSpPr/>
          <p:nvPr/>
        </p:nvSpPr>
        <p:spPr>
          <a:xfrm>
            <a:off x="10932100" y="2042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同侧圆角矩形 102">
            <a:extLst>
              <a:ext uri="{FF2B5EF4-FFF2-40B4-BE49-F238E27FC236}">
                <a16:creationId xmlns:a16="http://schemas.microsoft.com/office/drawing/2014/main" id="{74DEC4BB-EB3E-664F-9ADD-2500CB4B0E69}"/>
              </a:ext>
            </a:extLst>
          </p:cNvPr>
          <p:cNvSpPr/>
          <p:nvPr/>
        </p:nvSpPr>
        <p:spPr>
          <a:xfrm rot="10800000">
            <a:off x="7354276" y="1997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同侧圆角矩形 103">
            <a:extLst>
              <a:ext uri="{FF2B5EF4-FFF2-40B4-BE49-F238E27FC236}">
                <a16:creationId xmlns:a16="http://schemas.microsoft.com/office/drawing/2014/main" id="{B7D44AA8-76F2-2C4B-8F28-D8E8EA9BE0B9}"/>
              </a:ext>
            </a:extLst>
          </p:cNvPr>
          <p:cNvSpPr/>
          <p:nvPr/>
        </p:nvSpPr>
        <p:spPr>
          <a:xfrm rot="10800000">
            <a:off x="7798392" y="1997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同侧圆角矩形 104">
            <a:extLst>
              <a:ext uri="{FF2B5EF4-FFF2-40B4-BE49-F238E27FC236}">
                <a16:creationId xmlns:a16="http://schemas.microsoft.com/office/drawing/2014/main" id="{762412C8-E6DB-C043-B2A2-9191608AE270}"/>
              </a:ext>
            </a:extLst>
          </p:cNvPr>
          <p:cNvSpPr/>
          <p:nvPr/>
        </p:nvSpPr>
        <p:spPr>
          <a:xfrm rot="10800000">
            <a:off x="8231455" y="1997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同侧圆角矩形 105">
            <a:extLst>
              <a:ext uri="{FF2B5EF4-FFF2-40B4-BE49-F238E27FC236}">
                <a16:creationId xmlns:a16="http://schemas.microsoft.com/office/drawing/2014/main" id="{BD2DBF42-7D1D-3B49-8BC8-6EA376052A24}"/>
              </a:ext>
            </a:extLst>
          </p:cNvPr>
          <p:cNvSpPr/>
          <p:nvPr/>
        </p:nvSpPr>
        <p:spPr>
          <a:xfrm rot="10800000">
            <a:off x="8675571" y="1997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同侧圆角矩形 106">
            <a:extLst>
              <a:ext uri="{FF2B5EF4-FFF2-40B4-BE49-F238E27FC236}">
                <a16:creationId xmlns:a16="http://schemas.microsoft.com/office/drawing/2014/main" id="{01932ED7-9931-744D-9F4D-962020A6BED9}"/>
              </a:ext>
            </a:extLst>
          </p:cNvPr>
          <p:cNvSpPr/>
          <p:nvPr/>
        </p:nvSpPr>
        <p:spPr>
          <a:xfrm rot="10800000">
            <a:off x="9129317" y="1997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同侧圆角矩形 107">
            <a:extLst>
              <a:ext uri="{FF2B5EF4-FFF2-40B4-BE49-F238E27FC236}">
                <a16:creationId xmlns:a16="http://schemas.microsoft.com/office/drawing/2014/main" id="{713E4354-0DA4-BC45-9BA7-E4800040215D}"/>
              </a:ext>
            </a:extLst>
          </p:cNvPr>
          <p:cNvSpPr/>
          <p:nvPr/>
        </p:nvSpPr>
        <p:spPr>
          <a:xfrm rot="10800000">
            <a:off x="9573433" y="1997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同侧圆角矩形 108">
            <a:extLst>
              <a:ext uri="{FF2B5EF4-FFF2-40B4-BE49-F238E27FC236}">
                <a16:creationId xmlns:a16="http://schemas.microsoft.com/office/drawing/2014/main" id="{BB8CC8F9-954D-D748-BC10-51F234BCE02D}"/>
              </a:ext>
            </a:extLst>
          </p:cNvPr>
          <p:cNvSpPr/>
          <p:nvPr/>
        </p:nvSpPr>
        <p:spPr>
          <a:xfrm rot="10800000">
            <a:off x="10006496" y="1997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同侧圆角矩形 109">
            <a:extLst>
              <a:ext uri="{FF2B5EF4-FFF2-40B4-BE49-F238E27FC236}">
                <a16:creationId xmlns:a16="http://schemas.microsoft.com/office/drawing/2014/main" id="{CD50654A-7899-6240-8DBE-AE18766EFB12}"/>
              </a:ext>
            </a:extLst>
          </p:cNvPr>
          <p:cNvSpPr/>
          <p:nvPr/>
        </p:nvSpPr>
        <p:spPr>
          <a:xfrm rot="10800000">
            <a:off x="10450612" y="1997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同侧圆角矩形 110">
            <a:extLst>
              <a:ext uri="{FF2B5EF4-FFF2-40B4-BE49-F238E27FC236}">
                <a16:creationId xmlns:a16="http://schemas.microsoft.com/office/drawing/2014/main" id="{B1BB254A-B44B-0A4E-952D-6683DA06B34C}"/>
              </a:ext>
            </a:extLst>
          </p:cNvPr>
          <p:cNvSpPr/>
          <p:nvPr/>
        </p:nvSpPr>
        <p:spPr>
          <a:xfrm rot="10800000">
            <a:off x="10893305" y="1997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DD4C7D1-D16F-314E-8A64-88B986BB33A6}"/>
              </a:ext>
            </a:extLst>
          </p:cNvPr>
          <p:cNvSpPr txBox="1"/>
          <p:nvPr/>
        </p:nvSpPr>
        <p:spPr>
          <a:xfrm>
            <a:off x="7413050" y="2019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2DC8CC4-D689-774E-B5E5-DF0CB3AFA873}"/>
              </a:ext>
            </a:extLst>
          </p:cNvPr>
          <p:cNvSpPr txBox="1"/>
          <p:nvPr/>
        </p:nvSpPr>
        <p:spPr>
          <a:xfrm>
            <a:off x="7843869" y="2019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6E575BF-92CD-544F-841C-EAD99E97B218}"/>
              </a:ext>
            </a:extLst>
          </p:cNvPr>
          <p:cNvSpPr txBox="1"/>
          <p:nvPr/>
        </p:nvSpPr>
        <p:spPr>
          <a:xfrm>
            <a:off x="8283753" y="2019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CFB6847-78F7-9F46-B682-09EA07FA3428}"/>
              </a:ext>
            </a:extLst>
          </p:cNvPr>
          <p:cNvSpPr txBox="1"/>
          <p:nvPr/>
        </p:nvSpPr>
        <p:spPr>
          <a:xfrm>
            <a:off x="8722267" y="2019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D35D7D9-F3E3-0445-8622-9F57DDEB4CE8}"/>
              </a:ext>
            </a:extLst>
          </p:cNvPr>
          <p:cNvSpPr txBox="1"/>
          <p:nvPr/>
        </p:nvSpPr>
        <p:spPr>
          <a:xfrm>
            <a:off x="9187731" y="2019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882B8C9-9B34-F24A-A1FC-456E16632356}"/>
              </a:ext>
            </a:extLst>
          </p:cNvPr>
          <p:cNvSpPr txBox="1"/>
          <p:nvPr/>
        </p:nvSpPr>
        <p:spPr>
          <a:xfrm>
            <a:off x="9611466" y="2019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4DD3C324-3212-D441-85F1-13E7C48D4B24}"/>
              </a:ext>
            </a:extLst>
          </p:cNvPr>
          <p:cNvSpPr txBox="1"/>
          <p:nvPr/>
        </p:nvSpPr>
        <p:spPr>
          <a:xfrm>
            <a:off x="10048016" y="2019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C344493-F132-2B4C-AD85-8EDBA9269B96}"/>
              </a:ext>
            </a:extLst>
          </p:cNvPr>
          <p:cNvSpPr txBox="1"/>
          <p:nvPr/>
        </p:nvSpPr>
        <p:spPr>
          <a:xfrm>
            <a:off x="10497308" y="2019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5241F01-0294-C646-A4A8-372AA67947F2}"/>
              </a:ext>
            </a:extLst>
          </p:cNvPr>
          <p:cNvSpPr txBox="1"/>
          <p:nvPr/>
        </p:nvSpPr>
        <p:spPr>
          <a:xfrm>
            <a:off x="10929234" y="2019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5D7BB44-3F12-FC4E-9024-BFF3B1B6F8D2}"/>
              </a:ext>
            </a:extLst>
          </p:cNvPr>
          <p:cNvSpPr/>
          <p:nvPr/>
        </p:nvSpPr>
        <p:spPr>
          <a:xfrm>
            <a:off x="7338094" y="1761417"/>
            <a:ext cx="39797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A48F19F-B9B4-7F4A-9E14-B17C69F5A747}"/>
              </a:ext>
            </a:extLst>
          </p:cNvPr>
          <p:cNvSpPr/>
          <p:nvPr/>
        </p:nvSpPr>
        <p:spPr>
          <a:xfrm>
            <a:off x="6877351" y="2087399"/>
            <a:ext cx="338170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SR</a:t>
            </a:r>
            <a:endParaRPr lang="zh-CN" altLang="en-US" sz="1050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552DF190-0C0A-064B-BAAE-27F38AC91E4C}"/>
              </a:ext>
            </a:extLst>
          </p:cNvPr>
          <p:cNvSpPr/>
          <p:nvPr/>
        </p:nvSpPr>
        <p:spPr>
          <a:xfrm>
            <a:off x="7390317" y="280820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DB434F6-21C8-0044-8A86-2115C6395118}"/>
              </a:ext>
            </a:extLst>
          </p:cNvPr>
          <p:cNvSpPr/>
          <p:nvPr/>
        </p:nvSpPr>
        <p:spPr>
          <a:xfrm>
            <a:off x="7823305" y="280820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4B0637CA-81C6-F24B-9116-C3309162C1D3}"/>
              </a:ext>
            </a:extLst>
          </p:cNvPr>
          <p:cNvSpPr/>
          <p:nvPr/>
        </p:nvSpPr>
        <p:spPr>
          <a:xfrm>
            <a:off x="8262919" y="280820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3121E467-DAF4-2E43-807A-BB33620EDE6E}"/>
              </a:ext>
            </a:extLst>
          </p:cNvPr>
          <p:cNvSpPr/>
          <p:nvPr/>
        </p:nvSpPr>
        <p:spPr>
          <a:xfrm>
            <a:off x="8706086" y="280820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CA2F82A2-EDAE-EC4C-9245-80D9C59E2C57}"/>
              </a:ext>
            </a:extLst>
          </p:cNvPr>
          <p:cNvSpPr/>
          <p:nvPr/>
        </p:nvSpPr>
        <p:spPr>
          <a:xfrm>
            <a:off x="9167320" y="280820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C6A26D3A-9069-254E-88E0-BA4C32BD35E1}"/>
              </a:ext>
            </a:extLst>
          </p:cNvPr>
          <p:cNvSpPr/>
          <p:nvPr/>
        </p:nvSpPr>
        <p:spPr>
          <a:xfrm>
            <a:off x="9843619" y="280820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AD8D84A2-2E1D-C041-A7AD-D38DEE19936E}"/>
              </a:ext>
            </a:extLst>
          </p:cNvPr>
          <p:cNvSpPr/>
          <p:nvPr/>
        </p:nvSpPr>
        <p:spPr>
          <a:xfrm>
            <a:off x="10291631" y="280820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F891FF4-D25F-6C45-B0AD-392DE1718CE2}"/>
              </a:ext>
            </a:extLst>
          </p:cNvPr>
          <p:cNvSpPr/>
          <p:nvPr/>
        </p:nvSpPr>
        <p:spPr>
          <a:xfrm>
            <a:off x="10725927" y="280820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5381C6A6-96FE-8A42-AF27-083B35A27CA3}"/>
              </a:ext>
            </a:extLst>
          </p:cNvPr>
          <p:cNvSpPr/>
          <p:nvPr/>
        </p:nvSpPr>
        <p:spPr>
          <a:xfrm>
            <a:off x="11169588" y="280820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同侧圆角矩形 131">
            <a:extLst>
              <a:ext uri="{FF2B5EF4-FFF2-40B4-BE49-F238E27FC236}">
                <a16:creationId xmlns:a16="http://schemas.microsoft.com/office/drawing/2014/main" id="{D32DF28B-F022-A745-A489-C7D4BA49E11D}"/>
              </a:ext>
            </a:extLst>
          </p:cNvPr>
          <p:cNvSpPr/>
          <p:nvPr/>
        </p:nvSpPr>
        <p:spPr>
          <a:xfrm rot="10800000">
            <a:off x="7338094" y="276317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同侧圆角矩形 132">
            <a:extLst>
              <a:ext uri="{FF2B5EF4-FFF2-40B4-BE49-F238E27FC236}">
                <a16:creationId xmlns:a16="http://schemas.microsoft.com/office/drawing/2014/main" id="{3D7EADCD-A19B-CD45-9913-6ACE9E84A718}"/>
              </a:ext>
            </a:extLst>
          </p:cNvPr>
          <p:cNvSpPr/>
          <p:nvPr/>
        </p:nvSpPr>
        <p:spPr>
          <a:xfrm rot="10800000">
            <a:off x="7782210" y="276317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同侧圆角矩形 133">
            <a:extLst>
              <a:ext uri="{FF2B5EF4-FFF2-40B4-BE49-F238E27FC236}">
                <a16:creationId xmlns:a16="http://schemas.microsoft.com/office/drawing/2014/main" id="{0CCDB4A6-53D1-0C4A-A5BF-4C07B68B5B60}"/>
              </a:ext>
            </a:extLst>
          </p:cNvPr>
          <p:cNvSpPr/>
          <p:nvPr/>
        </p:nvSpPr>
        <p:spPr>
          <a:xfrm rot="10800000">
            <a:off x="8215273" y="276317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同侧圆角矩形 134">
            <a:extLst>
              <a:ext uri="{FF2B5EF4-FFF2-40B4-BE49-F238E27FC236}">
                <a16:creationId xmlns:a16="http://schemas.microsoft.com/office/drawing/2014/main" id="{82AA2B77-D1FB-F243-8396-A99A669D3ABF}"/>
              </a:ext>
            </a:extLst>
          </p:cNvPr>
          <p:cNvSpPr/>
          <p:nvPr/>
        </p:nvSpPr>
        <p:spPr>
          <a:xfrm rot="10800000">
            <a:off x="8659389" y="276317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同侧圆角矩形 135">
            <a:extLst>
              <a:ext uri="{FF2B5EF4-FFF2-40B4-BE49-F238E27FC236}">
                <a16:creationId xmlns:a16="http://schemas.microsoft.com/office/drawing/2014/main" id="{F03EBB09-B5F9-A94E-8BAA-EE81E0B1A4D8}"/>
              </a:ext>
            </a:extLst>
          </p:cNvPr>
          <p:cNvSpPr/>
          <p:nvPr/>
        </p:nvSpPr>
        <p:spPr>
          <a:xfrm rot="10800000">
            <a:off x="9113135" y="276317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同侧圆角矩形 136">
            <a:extLst>
              <a:ext uri="{FF2B5EF4-FFF2-40B4-BE49-F238E27FC236}">
                <a16:creationId xmlns:a16="http://schemas.microsoft.com/office/drawing/2014/main" id="{B262545D-3CB2-0541-BD36-16B5BE6E9156}"/>
              </a:ext>
            </a:extLst>
          </p:cNvPr>
          <p:cNvSpPr/>
          <p:nvPr/>
        </p:nvSpPr>
        <p:spPr>
          <a:xfrm rot="10800000">
            <a:off x="9810921" y="276317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同侧圆角矩形 137">
            <a:extLst>
              <a:ext uri="{FF2B5EF4-FFF2-40B4-BE49-F238E27FC236}">
                <a16:creationId xmlns:a16="http://schemas.microsoft.com/office/drawing/2014/main" id="{01FD61E7-7207-8140-B46C-BE616D5C0CF6}"/>
              </a:ext>
            </a:extLst>
          </p:cNvPr>
          <p:cNvSpPr/>
          <p:nvPr/>
        </p:nvSpPr>
        <p:spPr>
          <a:xfrm rot="10800000">
            <a:off x="10243984" y="276317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同侧圆角矩形 138">
            <a:extLst>
              <a:ext uri="{FF2B5EF4-FFF2-40B4-BE49-F238E27FC236}">
                <a16:creationId xmlns:a16="http://schemas.microsoft.com/office/drawing/2014/main" id="{49C2AA0B-940A-EF4F-B132-9E0CE7A54F79}"/>
              </a:ext>
            </a:extLst>
          </p:cNvPr>
          <p:cNvSpPr/>
          <p:nvPr/>
        </p:nvSpPr>
        <p:spPr>
          <a:xfrm rot="10800000">
            <a:off x="10688100" y="276317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同侧圆角矩形 139">
            <a:extLst>
              <a:ext uri="{FF2B5EF4-FFF2-40B4-BE49-F238E27FC236}">
                <a16:creationId xmlns:a16="http://schemas.microsoft.com/office/drawing/2014/main" id="{E9663AE2-113F-0647-90A0-ADF4E6732A15}"/>
              </a:ext>
            </a:extLst>
          </p:cNvPr>
          <p:cNvSpPr/>
          <p:nvPr/>
        </p:nvSpPr>
        <p:spPr>
          <a:xfrm rot="10800000">
            <a:off x="11130793" y="276317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CEDD48B-C173-9D4F-8D6C-F665DA4ED4FE}"/>
              </a:ext>
            </a:extLst>
          </p:cNvPr>
          <p:cNvSpPr txBox="1"/>
          <p:nvPr/>
        </p:nvSpPr>
        <p:spPr>
          <a:xfrm>
            <a:off x="7396868" y="278557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9CAFE32-405D-0B4E-9EBF-8B98C1CF472F}"/>
              </a:ext>
            </a:extLst>
          </p:cNvPr>
          <p:cNvSpPr txBox="1"/>
          <p:nvPr/>
        </p:nvSpPr>
        <p:spPr>
          <a:xfrm>
            <a:off x="7827687" y="278557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05BDBB3A-6930-914C-97E0-4405E4B780C4}"/>
              </a:ext>
            </a:extLst>
          </p:cNvPr>
          <p:cNvSpPr txBox="1"/>
          <p:nvPr/>
        </p:nvSpPr>
        <p:spPr>
          <a:xfrm>
            <a:off x="8267571" y="278557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EA28356-604F-B644-8778-4DB3742E328A}"/>
              </a:ext>
            </a:extLst>
          </p:cNvPr>
          <p:cNvSpPr txBox="1"/>
          <p:nvPr/>
        </p:nvSpPr>
        <p:spPr>
          <a:xfrm>
            <a:off x="8706085" y="278557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3A8AEB45-1000-674F-98F9-468E69E5293B}"/>
              </a:ext>
            </a:extLst>
          </p:cNvPr>
          <p:cNvSpPr txBox="1"/>
          <p:nvPr/>
        </p:nvSpPr>
        <p:spPr>
          <a:xfrm>
            <a:off x="9171549" y="278557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CB0F13C2-7AD7-0946-A583-9CF24BBE34EA}"/>
              </a:ext>
            </a:extLst>
          </p:cNvPr>
          <p:cNvSpPr txBox="1"/>
          <p:nvPr/>
        </p:nvSpPr>
        <p:spPr>
          <a:xfrm>
            <a:off x="9848954" y="278557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8508620-894B-084B-A7C2-FDA55E27EF34}"/>
              </a:ext>
            </a:extLst>
          </p:cNvPr>
          <p:cNvSpPr txBox="1"/>
          <p:nvPr/>
        </p:nvSpPr>
        <p:spPr>
          <a:xfrm>
            <a:off x="10285504" y="278557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579D80A-CC8A-2741-812D-C437B763826D}"/>
              </a:ext>
            </a:extLst>
          </p:cNvPr>
          <p:cNvSpPr txBox="1"/>
          <p:nvPr/>
        </p:nvSpPr>
        <p:spPr>
          <a:xfrm>
            <a:off x="10734796" y="278557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94069798-6FA1-C44F-82C5-753DF5BD7858}"/>
              </a:ext>
            </a:extLst>
          </p:cNvPr>
          <p:cNvSpPr txBox="1"/>
          <p:nvPr/>
        </p:nvSpPr>
        <p:spPr>
          <a:xfrm>
            <a:off x="11172621" y="278557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DF6FCAD-845C-E84B-BDA8-A5E7B80032CF}"/>
              </a:ext>
            </a:extLst>
          </p:cNvPr>
          <p:cNvSpPr/>
          <p:nvPr/>
        </p:nvSpPr>
        <p:spPr>
          <a:xfrm>
            <a:off x="6861169" y="2853332"/>
            <a:ext cx="4472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TR2</a:t>
            </a:r>
            <a:endParaRPr lang="zh-CN" altLang="en-US" sz="1050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84E2F2A-36C6-A545-976D-85686830C4C3}"/>
              </a:ext>
            </a:extLst>
          </p:cNvPr>
          <p:cNvSpPr/>
          <p:nvPr/>
        </p:nvSpPr>
        <p:spPr>
          <a:xfrm>
            <a:off x="7262059" y="2623277"/>
            <a:ext cx="4294731" cy="162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43AB73AB-FAB5-6842-85CD-1FDC38C7275D}"/>
              </a:ext>
            </a:extLst>
          </p:cNvPr>
          <p:cNvCxnSpPr>
            <a:cxnSpLocks/>
          </p:cNvCxnSpPr>
          <p:nvPr/>
        </p:nvCxnSpPr>
        <p:spPr>
          <a:xfrm flipH="1">
            <a:off x="8412647" y="2477533"/>
            <a:ext cx="162351" cy="3118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656EC888-966D-6A4A-82A3-F8C03C2F2B06}"/>
              </a:ext>
            </a:extLst>
          </p:cNvPr>
          <p:cNvCxnSpPr>
            <a:cxnSpLocks/>
          </p:cNvCxnSpPr>
          <p:nvPr/>
        </p:nvCxnSpPr>
        <p:spPr>
          <a:xfrm>
            <a:off x="10508707" y="2457202"/>
            <a:ext cx="174264" cy="3514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7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00039 0.429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2"/>
            <a:ext cx="4852328" cy="4770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MergeSort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*L)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 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(L-&gt;</a:t>
            </a:r>
            <a:r>
              <a:rPr lang="en-US" altLang="zh-CN" sz="1600" dirty="0" err="1"/>
              <a:t>r,L</a:t>
            </a:r>
            <a:r>
              <a:rPr lang="en-US" altLang="zh-CN" sz="1600" dirty="0"/>
              <a:t>-&gt;r,1,L-&gt;length);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(int SR[],int TR1[],int s, int t)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m;</a:t>
            </a:r>
          </a:p>
          <a:p>
            <a:r>
              <a:rPr lang="en-US" altLang="zh-CN" sz="1600" dirty="0"/>
              <a:t>	int TR2[MAXSIZE+1];</a:t>
            </a:r>
          </a:p>
          <a:p>
            <a:r>
              <a:rPr lang="en-US" altLang="zh-CN" sz="1600" dirty="0"/>
              <a:t>	if(s==t)</a:t>
            </a:r>
          </a:p>
          <a:p>
            <a:r>
              <a:rPr lang="en-US" altLang="zh-CN" sz="1600" dirty="0"/>
              <a:t>		TR1[s]=SR[s];</a:t>
            </a:r>
          </a:p>
          <a:p>
            <a:r>
              <a:rPr lang="en-US" altLang="zh-CN" sz="1600" dirty="0"/>
              <a:t>	else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m=(</a:t>
            </a:r>
            <a:r>
              <a:rPr lang="en-US" altLang="zh-CN" sz="1600" dirty="0" err="1"/>
              <a:t>s+t</a:t>
            </a:r>
            <a:r>
              <a:rPr lang="en-US" altLang="zh-CN" sz="1600" dirty="0"/>
              <a:t>)/2;			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(SR,TR2,s,m);		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(SR,TR2,m+1,t);	</a:t>
            </a:r>
          </a:p>
          <a:p>
            <a:r>
              <a:rPr lang="en-US" altLang="zh-CN" sz="1600" dirty="0"/>
              <a:t>		Merge(TR2,TR1,s,m,t);	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2" y="5108240"/>
            <a:ext cx="5780497" cy="2488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s=1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m=5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576032" y="1255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F826D6D-3DE8-7A4B-91D1-254CBCAD85DD}"/>
              </a:ext>
            </a:extLst>
          </p:cNvPr>
          <p:cNvSpPr/>
          <p:nvPr/>
        </p:nvSpPr>
        <p:spPr>
          <a:xfrm>
            <a:off x="7262283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E401FB-183C-814A-B3B5-B37604284BEC}"/>
              </a:ext>
            </a:extLst>
          </p:cNvPr>
          <p:cNvSpPr/>
          <p:nvPr/>
        </p:nvSpPr>
        <p:spPr>
          <a:xfrm>
            <a:off x="7695271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518F451-2B31-BB48-B2D5-1605489A92FD}"/>
              </a:ext>
            </a:extLst>
          </p:cNvPr>
          <p:cNvSpPr/>
          <p:nvPr/>
        </p:nvSpPr>
        <p:spPr>
          <a:xfrm>
            <a:off x="8134885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FF84257-8E04-F744-8B29-ABC961586176}"/>
              </a:ext>
            </a:extLst>
          </p:cNvPr>
          <p:cNvSpPr/>
          <p:nvPr/>
        </p:nvSpPr>
        <p:spPr>
          <a:xfrm>
            <a:off x="8578052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E96209C-4F8E-5B4D-A2FA-8D56B704CD59}"/>
              </a:ext>
            </a:extLst>
          </p:cNvPr>
          <p:cNvSpPr/>
          <p:nvPr/>
        </p:nvSpPr>
        <p:spPr>
          <a:xfrm>
            <a:off x="9039286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170B1C6-7D72-E24A-9A8A-024E1DC92EB7}"/>
              </a:ext>
            </a:extLst>
          </p:cNvPr>
          <p:cNvSpPr/>
          <p:nvPr/>
        </p:nvSpPr>
        <p:spPr>
          <a:xfrm>
            <a:off x="9461915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B45E41D-7A5B-D24E-A6EE-25BB157CBCFE}"/>
              </a:ext>
            </a:extLst>
          </p:cNvPr>
          <p:cNvSpPr/>
          <p:nvPr/>
        </p:nvSpPr>
        <p:spPr>
          <a:xfrm>
            <a:off x="9909927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F183AFB-3072-7F45-9512-24C635B9AB22}"/>
              </a:ext>
            </a:extLst>
          </p:cNvPr>
          <p:cNvSpPr/>
          <p:nvPr/>
        </p:nvSpPr>
        <p:spPr>
          <a:xfrm>
            <a:off x="10344223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3C4C7E5-E65F-9B42-8F82-331140F8E665}"/>
              </a:ext>
            </a:extLst>
          </p:cNvPr>
          <p:cNvSpPr/>
          <p:nvPr/>
        </p:nvSpPr>
        <p:spPr>
          <a:xfrm>
            <a:off x="10787884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同侧圆角矩形 44">
            <a:extLst>
              <a:ext uri="{FF2B5EF4-FFF2-40B4-BE49-F238E27FC236}">
                <a16:creationId xmlns:a16="http://schemas.microsoft.com/office/drawing/2014/main" id="{2CFB1105-7A46-6746-A564-BF472A62D3BF}"/>
              </a:ext>
            </a:extLst>
          </p:cNvPr>
          <p:cNvSpPr/>
          <p:nvPr/>
        </p:nvSpPr>
        <p:spPr>
          <a:xfrm rot="10800000">
            <a:off x="7210060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同侧圆角矩形 45">
            <a:extLst>
              <a:ext uri="{FF2B5EF4-FFF2-40B4-BE49-F238E27FC236}">
                <a16:creationId xmlns:a16="http://schemas.microsoft.com/office/drawing/2014/main" id="{508B1C14-0682-E14F-9FA4-3045311B0D5A}"/>
              </a:ext>
            </a:extLst>
          </p:cNvPr>
          <p:cNvSpPr/>
          <p:nvPr/>
        </p:nvSpPr>
        <p:spPr>
          <a:xfrm rot="10800000">
            <a:off x="7654176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同侧圆角矩形 46">
            <a:extLst>
              <a:ext uri="{FF2B5EF4-FFF2-40B4-BE49-F238E27FC236}">
                <a16:creationId xmlns:a16="http://schemas.microsoft.com/office/drawing/2014/main" id="{B5249AAC-F524-1A43-8B11-E1690BD91E30}"/>
              </a:ext>
            </a:extLst>
          </p:cNvPr>
          <p:cNvSpPr/>
          <p:nvPr/>
        </p:nvSpPr>
        <p:spPr>
          <a:xfrm rot="10800000">
            <a:off x="8087239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同侧圆角矩形 47">
            <a:extLst>
              <a:ext uri="{FF2B5EF4-FFF2-40B4-BE49-F238E27FC236}">
                <a16:creationId xmlns:a16="http://schemas.microsoft.com/office/drawing/2014/main" id="{0C19766C-80C3-A649-9C54-57A96580D2F9}"/>
              </a:ext>
            </a:extLst>
          </p:cNvPr>
          <p:cNvSpPr/>
          <p:nvPr/>
        </p:nvSpPr>
        <p:spPr>
          <a:xfrm rot="10800000">
            <a:off x="8531355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同侧圆角矩形 48">
            <a:extLst>
              <a:ext uri="{FF2B5EF4-FFF2-40B4-BE49-F238E27FC236}">
                <a16:creationId xmlns:a16="http://schemas.microsoft.com/office/drawing/2014/main" id="{6C270FE7-BE60-E142-B717-79336233C8BB}"/>
              </a:ext>
            </a:extLst>
          </p:cNvPr>
          <p:cNvSpPr/>
          <p:nvPr/>
        </p:nvSpPr>
        <p:spPr>
          <a:xfrm rot="10800000">
            <a:off x="8985101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同侧圆角矩形 49">
            <a:extLst>
              <a:ext uri="{FF2B5EF4-FFF2-40B4-BE49-F238E27FC236}">
                <a16:creationId xmlns:a16="http://schemas.microsoft.com/office/drawing/2014/main" id="{490B9CAC-B3BD-AD4D-8500-EB21EBA3DFBF}"/>
              </a:ext>
            </a:extLst>
          </p:cNvPr>
          <p:cNvSpPr/>
          <p:nvPr/>
        </p:nvSpPr>
        <p:spPr>
          <a:xfrm rot="10800000">
            <a:off x="9429217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同侧圆角矩形 50">
            <a:extLst>
              <a:ext uri="{FF2B5EF4-FFF2-40B4-BE49-F238E27FC236}">
                <a16:creationId xmlns:a16="http://schemas.microsoft.com/office/drawing/2014/main" id="{F8106BEF-D3CB-0542-AABC-5757FB1FEB5C}"/>
              </a:ext>
            </a:extLst>
          </p:cNvPr>
          <p:cNvSpPr/>
          <p:nvPr/>
        </p:nvSpPr>
        <p:spPr>
          <a:xfrm rot="10800000">
            <a:off x="9862280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同侧圆角矩形 51">
            <a:extLst>
              <a:ext uri="{FF2B5EF4-FFF2-40B4-BE49-F238E27FC236}">
                <a16:creationId xmlns:a16="http://schemas.microsoft.com/office/drawing/2014/main" id="{3D917690-64B2-5B4A-8C86-485C977750DC}"/>
              </a:ext>
            </a:extLst>
          </p:cNvPr>
          <p:cNvSpPr/>
          <p:nvPr/>
        </p:nvSpPr>
        <p:spPr>
          <a:xfrm rot="10800000">
            <a:off x="10306396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同侧圆角矩形 52">
            <a:extLst>
              <a:ext uri="{FF2B5EF4-FFF2-40B4-BE49-F238E27FC236}">
                <a16:creationId xmlns:a16="http://schemas.microsoft.com/office/drawing/2014/main" id="{8DDEBCDD-5F7B-0248-88EE-FCA96FE70F69}"/>
              </a:ext>
            </a:extLst>
          </p:cNvPr>
          <p:cNvSpPr/>
          <p:nvPr/>
        </p:nvSpPr>
        <p:spPr>
          <a:xfrm rot="10800000">
            <a:off x="10749089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1A6B28F-9C20-1B4C-815B-AA54F9B82FA0}"/>
              </a:ext>
            </a:extLst>
          </p:cNvPr>
          <p:cNvSpPr txBox="1"/>
          <p:nvPr/>
        </p:nvSpPr>
        <p:spPr>
          <a:xfrm>
            <a:off x="7268834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7C196A6-8D83-BF4F-B81F-B6959D1B9FB6}"/>
              </a:ext>
            </a:extLst>
          </p:cNvPr>
          <p:cNvSpPr txBox="1"/>
          <p:nvPr/>
        </p:nvSpPr>
        <p:spPr>
          <a:xfrm>
            <a:off x="7699653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4A803D6-FE8C-3942-87FA-DA7A09FC865B}"/>
              </a:ext>
            </a:extLst>
          </p:cNvPr>
          <p:cNvSpPr txBox="1"/>
          <p:nvPr/>
        </p:nvSpPr>
        <p:spPr>
          <a:xfrm>
            <a:off x="8139537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4413D5-36A7-1245-89AE-54E9CC9260F8}"/>
              </a:ext>
            </a:extLst>
          </p:cNvPr>
          <p:cNvSpPr txBox="1"/>
          <p:nvPr/>
        </p:nvSpPr>
        <p:spPr>
          <a:xfrm>
            <a:off x="8578051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2E4F994-90EF-A04D-94B1-AE8AA16E0203}"/>
              </a:ext>
            </a:extLst>
          </p:cNvPr>
          <p:cNvSpPr txBox="1"/>
          <p:nvPr/>
        </p:nvSpPr>
        <p:spPr>
          <a:xfrm>
            <a:off x="9043515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CB4CAED-6D97-C54C-994E-2B60E4BBBBFC}"/>
              </a:ext>
            </a:extLst>
          </p:cNvPr>
          <p:cNvSpPr txBox="1"/>
          <p:nvPr/>
        </p:nvSpPr>
        <p:spPr>
          <a:xfrm>
            <a:off x="9467250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7C99B6-0B7A-5346-B353-2C6D81594B51}"/>
              </a:ext>
            </a:extLst>
          </p:cNvPr>
          <p:cNvSpPr txBox="1"/>
          <p:nvPr/>
        </p:nvSpPr>
        <p:spPr>
          <a:xfrm>
            <a:off x="9903800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2560B13-BEBF-A645-8A0E-6059234EDCC8}"/>
              </a:ext>
            </a:extLst>
          </p:cNvPr>
          <p:cNvSpPr txBox="1"/>
          <p:nvPr/>
        </p:nvSpPr>
        <p:spPr>
          <a:xfrm>
            <a:off x="10353092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876DAD6-0715-DE48-8DEA-B36C9FBEE586}"/>
              </a:ext>
            </a:extLst>
          </p:cNvPr>
          <p:cNvSpPr txBox="1"/>
          <p:nvPr/>
        </p:nvSpPr>
        <p:spPr>
          <a:xfrm>
            <a:off x="10785018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24307FD-9E08-6E4E-8B44-9D71B79D74B7}"/>
              </a:ext>
            </a:extLst>
          </p:cNvPr>
          <p:cNvSpPr/>
          <p:nvPr/>
        </p:nvSpPr>
        <p:spPr>
          <a:xfrm>
            <a:off x="7193878" y="1713137"/>
            <a:ext cx="39797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B75084E-E78A-9045-816E-C9A2F5F0380A}"/>
              </a:ext>
            </a:extLst>
          </p:cNvPr>
          <p:cNvSpPr/>
          <p:nvPr/>
        </p:nvSpPr>
        <p:spPr>
          <a:xfrm>
            <a:off x="6733135" y="2039119"/>
            <a:ext cx="338170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SR</a:t>
            </a:r>
            <a:endParaRPr lang="zh-CN" altLang="en-US" sz="105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5DBB48-BD67-3A44-9054-A5F603ED2440}"/>
              </a:ext>
            </a:extLst>
          </p:cNvPr>
          <p:cNvSpPr/>
          <p:nvPr/>
        </p:nvSpPr>
        <p:spPr>
          <a:xfrm>
            <a:off x="7257166" y="278263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66B3173-70F2-924A-999C-13306B959537}"/>
              </a:ext>
            </a:extLst>
          </p:cNvPr>
          <p:cNvSpPr/>
          <p:nvPr/>
        </p:nvSpPr>
        <p:spPr>
          <a:xfrm>
            <a:off x="7690154" y="278263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83463A1-6CA6-8C4F-A33F-46AAB6FE44BC}"/>
              </a:ext>
            </a:extLst>
          </p:cNvPr>
          <p:cNvSpPr/>
          <p:nvPr/>
        </p:nvSpPr>
        <p:spPr>
          <a:xfrm>
            <a:off x="8129768" y="278263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42FF4F5A-45ED-A24B-8775-4CA9854E3BFA}"/>
              </a:ext>
            </a:extLst>
          </p:cNvPr>
          <p:cNvSpPr/>
          <p:nvPr/>
        </p:nvSpPr>
        <p:spPr>
          <a:xfrm>
            <a:off x="8572935" y="278263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4D4AFE87-7036-D548-ABC8-2F32A8739D9F}"/>
              </a:ext>
            </a:extLst>
          </p:cNvPr>
          <p:cNvSpPr/>
          <p:nvPr/>
        </p:nvSpPr>
        <p:spPr>
          <a:xfrm>
            <a:off x="9034169" y="278263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同侧圆角矩形 69">
            <a:extLst>
              <a:ext uri="{FF2B5EF4-FFF2-40B4-BE49-F238E27FC236}">
                <a16:creationId xmlns:a16="http://schemas.microsoft.com/office/drawing/2014/main" id="{4AEC5785-DDB7-6C43-9305-2CC3C033FA6E}"/>
              </a:ext>
            </a:extLst>
          </p:cNvPr>
          <p:cNvSpPr/>
          <p:nvPr/>
        </p:nvSpPr>
        <p:spPr>
          <a:xfrm rot="10800000">
            <a:off x="7204943" y="273759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同侧圆角矩形 70">
            <a:extLst>
              <a:ext uri="{FF2B5EF4-FFF2-40B4-BE49-F238E27FC236}">
                <a16:creationId xmlns:a16="http://schemas.microsoft.com/office/drawing/2014/main" id="{5DB05629-A1E2-0A48-B0AB-DBBD466F9A46}"/>
              </a:ext>
            </a:extLst>
          </p:cNvPr>
          <p:cNvSpPr/>
          <p:nvPr/>
        </p:nvSpPr>
        <p:spPr>
          <a:xfrm rot="10800000">
            <a:off x="7649059" y="273759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同侧圆角矩形 71">
            <a:extLst>
              <a:ext uri="{FF2B5EF4-FFF2-40B4-BE49-F238E27FC236}">
                <a16:creationId xmlns:a16="http://schemas.microsoft.com/office/drawing/2014/main" id="{45ECE467-14E6-6B4B-BFDB-0A2A3EAF4984}"/>
              </a:ext>
            </a:extLst>
          </p:cNvPr>
          <p:cNvSpPr/>
          <p:nvPr/>
        </p:nvSpPr>
        <p:spPr>
          <a:xfrm rot="10800000">
            <a:off x="8082122" y="273759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同侧圆角矩形 72">
            <a:extLst>
              <a:ext uri="{FF2B5EF4-FFF2-40B4-BE49-F238E27FC236}">
                <a16:creationId xmlns:a16="http://schemas.microsoft.com/office/drawing/2014/main" id="{62C934E5-CAED-1B4F-9182-299200C94252}"/>
              </a:ext>
            </a:extLst>
          </p:cNvPr>
          <p:cNvSpPr/>
          <p:nvPr/>
        </p:nvSpPr>
        <p:spPr>
          <a:xfrm rot="10800000">
            <a:off x="8526238" y="273759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同侧圆角矩形 73">
            <a:extLst>
              <a:ext uri="{FF2B5EF4-FFF2-40B4-BE49-F238E27FC236}">
                <a16:creationId xmlns:a16="http://schemas.microsoft.com/office/drawing/2014/main" id="{45417FD8-C3C3-954B-A90A-E5DEB1C354CD}"/>
              </a:ext>
            </a:extLst>
          </p:cNvPr>
          <p:cNvSpPr/>
          <p:nvPr/>
        </p:nvSpPr>
        <p:spPr>
          <a:xfrm rot="10800000">
            <a:off x="8979984" y="273759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D7383D7-3705-8A4A-87BE-AC956AFBC1B1}"/>
              </a:ext>
            </a:extLst>
          </p:cNvPr>
          <p:cNvSpPr txBox="1"/>
          <p:nvPr/>
        </p:nvSpPr>
        <p:spPr>
          <a:xfrm>
            <a:off x="7263717" y="275999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CA93387-B867-3F48-9893-71009D3F7E32}"/>
              </a:ext>
            </a:extLst>
          </p:cNvPr>
          <p:cNvSpPr txBox="1"/>
          <p:nvPr/>
        </p:nvSpPr>
        <p:spPr>
          <a:xfrm>
            <a:off x="7694536" y="275999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BFA83B3-56BC-A341-9A76-280EC1EB0DFC}"/>
              </a:ext>
            </a:extLst>
          </p:cNvPr>
          <p:cNvSpPr txBox="1"/>
          <p:nvPr/>
        </p:nvSpPr>
        <p:spPr>
          <a:xfrm>
            <a:off x="8134420" y="275999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437CCED-586A-EA4B-9EB8-12098C90D76B}"/>
              </a:ext>
            </a:extLst>
          </p:cNvPr>
          <p:cNvSpPr txBox="1"/>
          <p:nvPr/>
        </p:nvSpPr>
        <p:spPr>
          <a:xfrm>
            <a:off x="8572934" y="275999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666CEDA-5666-FD43-A336-0E1C1AC5032B}"/>
              </a:ext>
            </a:extLst>
          </p:cNvPr>
          <p:cNvSpPr txBox="1"/>
          <p:nvPr/>
        </p:nvSpPr>
        <p:spPr>
          <a:xfrm>
            <a:off x="9038398" y="275999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F68EA52-8095-564C-A528-8C2C6DDD010A}"/>
              </a:ext>
            </a:extLst>
          </p:cNvPr>
          <p:cNvSpPr/>
          <p:nvPr/>
        </p:nvSpPr>
        <p:spPr>
          <a:xfrm>
            <a:off x="7060990" y="332438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ACB25E6D-2724-4A43-8318-DB47254A6450}"/>
              </a:ext>
            </a:extLst>
          </p:cNvPr>
          <p:cNvSpPr/>
          <p:nvPr/>
        </p:nvSpPr>
        <p:spPr>
          <a:xfrm>
            <a:off x="7493978" y="332438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AE8982A-9D32-624E-A8EE-1878280C0E37}"/>
              </a:ext>
            </a:extLst>
          </p:cNvPr>
          <p:cNvSpPr/>
          <p:nvPr/>
        </p:nvSpPr>
        <p:spPr>
          <a:xfrm>
            <a:off x="7933592" y="332438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729C615A-941C-AC49-A2C7-578D71508027}"/>
              </a:ext>
            </a:extLst>
          </p:cNvPr>
          <p:cNvSpPr/>
          <p:nvPr/>
        </p:nvSpPr>
        <p:spPr>
          <a:xfrm>
            <a:off x="8772015" y="332438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94EBF293-BF41-9244-B8DE-7821A0AF293B}"/>
              </a:ext>
            </a:extLst>
          </p:cNvPr>
          <p:cNvSpPr/>
          <p:nvPr/>
        </p:nvSpPr>
        <p:spPr>
          <a:xfrm>
            <a:off x="9233249" y="332438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同侧圆角矩形 84">
            <a:extLst>
              <a:ext uri="{FF2B5EF4-FFF2-40B4-BE49-F238E27FC236}">
                <a16:creationId xmlns:a16="http://schemas.microsoft.com/office/drawing/2014/main" id="{E48D6560-199B-3642-99BC-7287A26AE07F}"/>
              </a:ext>
            </a:extLst>
          </p:cNvPr>
          <p:cNvSpPr/>
          <p:nvPr/>
        </p:nvSpPr>
        <p:spPr>
          <a:xfrm rot="10800000">
            <a:off x="7008767" y="327935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同侧圆角矩形 85">
            <a:extLst>
              <a:ext uri="{FF2B5EF4-FFF2-40B4-BE49-F238E27FC236}">
                <a16:creationId xmlns:a16="http://schemas.microsoft.com/office/drawing/2014/main" id="{55A92FAA-89B5-9648-9940-17B58FF49939}"/>
              </a:ext>
            </a:extLst>
          </p:cNvPr>
          <p:cNvSpPr/>
          <p:nvPr/>
        </p:nvSpPr>
        <p:spPr>
          <a:xfrm rot="10800000">
            <a:off x="7452883" y="327935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同侧圆角矩形 86">
            <a:extLst>
              <a:ext uri="{FF2B5EF4-FFF2-40B4-BE49-F238E27FC236}">
                <a16:creationId xmlns:a16="http://schemas.microsoft.com/office/drawing/2014/main" id="{45B00B57-8AF8-7840-AF1A-07D656FDC7AD}"/>
              </a:ext>
            </a:extLst>
          </p:cNvPr>
          <p:cNvSpPr/>
          <p:nvPr/>
        </p:nvSpPr>
        <p:spPr>
          <a:xfrm rot="10800000">
            <a:off x="7885946" y="327935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同侧圆角矩形 87">
            <a:extLst>
              <a:ext uri="{FF2B5EF4-FFF2-40B4-BE49-F238E27FC236}">
                <a16:creationId xmlns:a16="http://schemas.microsoft.com/office/drawing/2014/main" id="{EC3E7209-A732-4D40-AC2E-2DF564FB3AD3}"/>
              </a:ext>
            </a:extLst>
          </p:cNvPr>
          <p:cNvSpPr/>
          <p:nvPr/>
        </p:nvSpPr>
        <p:spPr>
          <a:xfrm rot="10800000">
            <a:off x="8725318" y="327935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同侧圆角矩形 88">
            <a:extLst>
              <a:ext uri="{FF2B5EF4-FFF2-40B4-BE49-F238E27FC236}">
                <a16:creationId xmlns:a16="http://schemas.microsoft.com/office/drawing/2014/main" id="{3FBB5A90-AE1A-DF4D-A5DE-946CEE76D6D8}"/>
              </a:ext>
            </a:extLst>
          </p:cNvPr>
          <p:cNvSpPr/>
          <p:nvPr/>
        </p:nvSpPr>
        <p:spPr>
          <a:xfrm rot="10800000">
            <a:off x="9179064" y="327935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ED8802F-89E0-AE40-90C1-BE88C389CDC1}"/>
              </a:ext>
            </a:extLst>
          </p:cNvPr>
          <p:cNvSpPr txBox="1"/>
          <p:nvPr/>
        </p:nvSpPr>
        <p:spPr>
          <a:xfrm>
            <a:off x="7067541" y="330175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1089F05-8573-F84B-B5F1-0A951E9D80B0}"/>
              </a:ext>
            </a:extLst>
          </p:cNvPr>
          <p:cNvSpPr txBox="1"/>
          <p:nvPr/>
        </p:nvSpPr>
        <p:spPr>
          <a:xfrm>
            <a:off x="7498360" y="330175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5501AA4-E6E6-3945-81B9-1AA507DBEB23}"/>
              </a:ext>
            </a:extLst>
          </p:cNvPr>
          <p:cNvSpPr txBox="1"/>
          <p:nvPr/>
        </p:nvSpPr>
        <p:spPr>
          <a:xfrm>
            <a:off x="7938244" y="330175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52B8144-8C2B-F741-B270-1C076234FB8C}"/>
              </a:ext>
            </a:extLst>
          </p:cNvPr>
          <p:cNvSpPr txBox="1"/>
          <p:nvPr/>
        </p:nvSpPr>
        <p:spPr>
          <a:xfrm>
            <a:off x="8772014" y="330175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44FC635-3799-CE4D-8EBB-5841EDE47BED}"/>
              </a:ext>
            </a:extLst>
          </p:cNvPr>
          <p:cNvSpPr txBox="1"/>
          <p:nvPr/>
        </p:nvSpPr>
        <p:spPr>
          <a:xfrm>
            <a:off x="9237478" y="330175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3730B020-3690-EF43-9E88-E2459671F152}"/>
              </a:ext>
            </a:extLst>
          </p:cNvPr>
          <p:cNvSpPr/>
          <p:nvPr/>
        </p:nvSpPr>
        <p:spPr>
          <a:xfrm>
            <a:off x="6813638" y="384559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4D584887-7B96-8A4A-8C43-3B73DD153EB6}"/>
              </a:ext>
            </a:extLst>
          </p:cNvPr>
          <p:cNvSpPr/>
          <p:nvPr/>
        </p:nvSpPr>
        <p:spPr>
          <a:xfrm>
            <a:off x="7246626" y="384559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631F4550-6BD9-9147-8212-629AA42535E2}"/>
              </a:ext>
            </a:extLst>
          </p:cNvPr>
          <p:cNvSpPr/>
          <p:nvPr/>
        </p:nvSpPr>
        <p:spPr>
          <a:xfrm>
            <a:off x="7939908" y="384559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5B30B33A-0DAC-0D47-A9B7-F41E4DD4E82C}"/>
              </a:ext>
            </a:extLst>
          </p:cNvPr>
          <p:cNvSpPr/>
          <p:nvPr/>
        </p:nvSpPr>
        <p:spPr>
          <a:xfrm>
            <a:off x="8695741" y="384559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CC38EFF-E50C-BE4D-81AA-D50E10665C8F}"/>
              </a:ext>
            </a:extLst>
          </p:cNvPr>
          <p:cNvSpPr/>
          <p:nvPr/>
        </p:nvSpPr>
        <p:spPr>
          <a:xfrm>
            <a:off x="9316256" y="384559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同侧圆角矩形 99">
            <a:extLst>
              <a:ext uri="{FF2B5EF4-FFF2-40B4-BE49-F238E27FC236}">
                <a16:creationId xmlns:a16="http://schemas.microsoft.com/office/drawing/2014/main" id="{6977E0F0-9D9D-3746-AAE8-31E64B402AC2}"/>
              </a:ext>
            </a:extLst>
          </p:cNvPr>
          <p:cNvSpPr/>
          <p:nvPr/>
        </p:nvSpPr>
        <p:spPr>
          <a:xfrm rot="10800000">
            <a:off x="6761415" y="38005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同侧圆角矩形 100">
            <a:extLst>
              <a:ext uri="{FF2B5EF4-FFF2-40B4-BE49-F238E27FC236}">
                <a16:creationId xmlns:a16="http://schemas.microsoft.com/office/drawing/2014/main" id="{25A1C0AD-B6BB-1849-BDDD-2C84F4E54667}"/>
              </a:ext>
            </a:extLst>
          </p:cNvPr>
          <p:cNvSpPr/>
          <p:nvPr/>
        </p:nvSpPr>
        <p:spPr>
          <a:xfrm rot="10800000">
            <a:off x="7205531" y="38005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同侧圆角矩形 101">
            <a:extLst>
              <a:ext uri="{FF2B5EF4-FFF2-40B4-BE49-F238E27FC236}">
                <a16:creationId xmlns:a16="http://schemas.microsoft.com/office/drawing/2014/main" id="{3B2B6D36-C7EB-1A45-8D9E-CE5D84ADEE6E}"/>
              </a:ext>
            </a:extLst>
          </p:cNvPr>
          <p:cNvSpPr/>
          <p:nvPr/>
        </p:nvSpPr>
        <p:spPr>
          <a:xfrm rot="10800000">
            <a:off x="7892262" y="38005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同侧圆角矩形 102">
            <a:extLst>
              <a:ext uri="{FF2B5EF4-FFF2-40B4-BE49-F238E27FC236}">
                <a16:creationId xmlns:a16="http://schemas.microsoft.com/office/drawing/2014/main" id="{705B8452-6BC2-3A47-B4D8-D42A352B23E1}"/>
              </a:ext>
            </a:extLst>
          </p:cNvPr>
          <p:cNvSpPr/>
          <p:nvPr/>
        </p:nvSpPr>
        <p:spPr>
          <a:xfrm rot="10800000">
            <a:off x="8649044" y="38005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同侧圆角矩形 103">
            <a:extLst>
              <a:ext uri="{FF2B5EF4-FFF2-40B4-BE49-F238E27FC236}">
                <a16:creationId xmlns:a16="http://schemas.microsoft.com/office/drawing/2014/main" id="{177FA36B-EC25-684F-A552-276D6C22AC28}"/>
              </a:ext>
            </a:extLst>
          </p:cNvPr>
          <p:cNvSpPr/>
          <p:nvPr/>
        </p:nvSpPr>
        <p:spPr>
          <a:xfrm rot="10800000">
            <a:off x="9262071" y="38005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6CF15C3-CF43-754F-8C97-A1CE133A1ADA}"/>
              </a:ext>
            </a:extLst>
          </p:cNvPr>
          <p:cNvSpPr txBox="1"/>
          <p:nvPr/>
        </p:nvSpPr>
        <p:spPr>
          <a:xfrm>
            <a:off x="6820189" y="38229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3C85D9C-61D1-6640-B783-0AFA50EFD694}"/>
              </a:ext>
            </a:extLst>
          </p:cNvPr>
          <p:cNvSpPr txBox="1"/>
          <p:nvPr/>
        </p:nvSpPr>
        <p:spPr>
          <a:xfrm>
            <a:off x="7251008" y="38229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D1AD70B-8517-9745-9CD3-2B437A7C6170}"/>
              </a:ext>
            </a:extLst>
          </p:cNvPr>
          <p:cNvSpPr txBox="1"/>
          <p:nvPr/>
        </p:nvSpPr>
        <p:spPr>
          <a:xfrm>
            <a:off x="7944560" y="38229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DD76947-22E1-184B-8206-F078249B9F8E}"/>
              </a:ext>
            </a:extLst>
          </p:cNvPr>
          <p:cNvSpPr txBox="1"/>
          <p:nvPr/>
        </p:nvSpPr>
        <p:spPr>
          <a:xfrm>
            <a:off x="8695740" y="38229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A67B3D9-50F6-0247-BA1A-5F75F87ED944}"/>
              </a:ext>
            </a:extLst>
          </p:cNvPr>
          <p:cNvSpPr txBox="1"/>
          <p:nvPr/>
        </p:nvSpPr>
        <p:spPr>
          <a:xfrm>
            <a:off x="9320485" y="38229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3F8BAC14-39BD-3B49-B303-397368F63FD9}"/>
              </a:ext>
            </a:extLst>
          </p:cNvPr>
          <p:cNvSpPr/>
          <p:nvPr/>
        </p:nvSpPr>
        <p:spPr>
          <a:xfrm>
            <a:off x="6818784" y="44144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B8240B54-20D7-284F-85DB-AC78C20BD572}"/>
              </a:ext>
            </a:extLst>
          </p:cNvPr>
          <p:cNvSpPr/>
          <p:nvPr/>
        </p:nvSpPr>
        <p:spPr>
          <a:xfrm>
            <a:off x="7369758" y="441448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同侧圆角矩形 111">
            <a:extLst>
              <a:ext uri="{FF2B5EF4-FFF2-40B4-BE49-F238E27FC236}">
                <a16:creationId xmlns:a16="http://schemas.microsoft.com/office/drawing/2014/main" id="{129A319F-D949-B546-89DE-D370F7BE4529}"/>
              </a:ext>
            </a:extLst>
          </p:cNvPr>
          <p:cNvSpPr/>
          <p:nvPr/>
        </p:nvSpPr>
        <p:spPr>
          <a:xfrm rot="10800000">
            <a:off x="6766561" y="436944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同侧圆角矩形 112">
            <a:extLst>
              <a:ext uri="{FF2B5EF4-FFF2-40B4-BE49-F238E27FC236}">
                <a16:creationId xmlns:a16="http://schemas.microsoft.com/office/drawing/2014/main" id="{EF27F762-6DA6-4C46-B7E0-32C84E0C65CC}"/>
              </a:ext>
            </a:extLst>
          </p:cNvPr>
          <p:cNvSpPr/>
          <p:nvPr/>
        </p:nvSpPr>
        <p:spPr>
          <a:xfrm rot="10800000">
            <a:off x="7328663" y="436944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3FABEE9-66C0-4941-BBA9-C23ABCAE2637}"/>
              </a:ext>
            </a:extLst>
          </p:cNvPr>
          <p:cNvSpPr txBox="1"/>
          <p:nvPr/>
        </p:nvSpPr>
        <p:spPr>
          <a:xfrm>
            <a:off x="6825335" y="439184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3A67EDB-C571-2C49-949A-5FBC43DAEDBF}"/>
              </a:ext>
            </a:extLst>
          </p:cNvPr>
          <p:cNvSpPr txBox="1"/>
          <p:nvPr/>
        </p:nvSpPr>
        <p:spPr>
          <a:xfrm>
            <a:off x="7374140" y="439184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C4BBEF0-2190-444A-8CEA-A36C1FA317BB}"/>
              </a:ext>
            </a:extLst>
          </p:cNvPr>
          <p:cNvSpPr/>
          <p:nvPr/>
        </p:nvSpPr>
        <p:spPr>
          <a:xfrm>
            <a:off x="6900265" y="499631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1B83014B-B782-A04B-95D8-19E554695239}"/>
              </a:ext>
            </a:extLst>
          </p:cNvPr>
          <p:cNvSpPr/>
          <p:nvPr/>
        </p:nvSpPr>
        <p:spPr>
          <a:xfrm>
            <a:off x="7333253" y="4996315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1FDA02D-0DA9-3E4D-B6BD-03D19EDB3224}"/>
              </a:ext>
            </a:extLst>
          </p:cNvPr>
          <p:cNvSpPr/>
          <p:nvPr/>
        </p:nvSpPr>
        <p:spPr>
          <a:xfrm>
            <a:off x="8026535" y="499631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9BF74046-D78C-F248-A151-33E4878360F4}"/>
              </a:ext>
            </a:extLst>
          </p:cNvPr>
          <p:cNvSpPr/>
          <p:nvPr/>
        </p:nvSpPr>
        <p:spPr>
          <a:xfrm>
            <a:off x="8782368" y="499631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3DC81972-3843-5C45-A2CB-69116BCE65DB}"/>
              </a:ext>
            </a:extLst>
          </p:cNvPr>
          <p:cNvSpPr/>
          <p:nvPr/>
        </p:nvSpPr>
        <p:spPr>
          <a:xfrm>
            <a:off x="9402883" y="499631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同侧圆角矩形 126">
            <a:extLst>
              <a:ext uri="{FF2B5EF4-FFF2-40B4-BE49-F238E27FC236}">
                <a16:creationId xmlns:a16="http://schemas.microsoft.com/office/drawing/2014/main" id="{9E581AE4-E571-1844-AA39-854CAF20FC30}"/>
              </a:ext>
            </a:extLst>
          </p:cNvPr>
          <p:cNvSpPr/>
          <p:nvPr/>
        </p:nvSpPr>
        <p:spPr>
          <a:xfrm rot="10800000">
            <a:off x="6848042" y="495128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同侧圆角矩形 127">
            <a:extLst>
              <a:ext uri="{FF2B5EF4-FFF2-40B4-BE49-F238E27FC236}">
                <a16:creationId xmlns:a16="http://schemas.microsoft.com/office/drawing/2014/main" id="{59823183-F441-114F-8713-BF3C5769A2CC}"/>
              </a:ext>
            </a:extLst>
          </p:cNvPr>
          <p:cNvSpPr/>
          <p:nvPr/>
        </p:nvSpPr>
        <p:spPr>
          <a:xfrm rot="10800000">
            <a:off x="7292158" y="495128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同侧圆角矩形 128">
            <a:extLst>
              <a:ext uri="{FF2B5EF4-FFF2-40B4-BE49-F238E27FC236}">
                <a16:creationId xmlns:a16="http://schemas.microsoft.com/office/drawing/2014/main" id="{4A1DA4D1-388A-434F-A171-6D710A8789E0}"/>
              </a:ext>
            </a:extLst>
          </p:cNvPr>
          <p:cNvSpPr/>
          <p:nvPr/>
        </p:nvSpPr>
        <p:spPr>
          <a:xfrm rot="10800000">
            <a:off x="7978889" y="495128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同侧圆角矩形 129">
            <a:extLst>
              <a:ext uri="{FF2B5EF4-FFF2-40B4-BE49-F238E27FC236}">
                <a16:creationId xmlns:a16="http://schemas.microsoft.com/office/drawing/2014/main" id="{17C5D6D4-324A-4D4B-9466-EA120B8DF7CF}"/>
              </a:ext>
            </a:extLst>
          </p:cNvPr>
          <p:cNvSpPr/>
          <p:nvPr/>
        </p:nvSpPr>
        <p:spPr>
          <a:xfrm rot="10800000">
            <a:off x="8735671" y="495128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同侧圆角矩形 130">
            <a:extLst>
              <a:ext uri="{FF2B5EF4-FFF2-40B4-BE49-F238E27FC236}">
                <a16:creationId xmlns:a16="http://schemas.microsoft.com/office/drawing/2014/main" id="{FC7352EE-452A-5149-BDF3-486A50B45C9E}"/>
              </a:ext>
            </a:extLst>
          </p:cNvPr>
          <p:cNvSpPr/>
          <p:nvPr/>
        </p:nvSpPr>
        <p:spPr>
          <a:xfrm rot="10800000">
            <a:off x="9348698" y="4951280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438DA8A-526F-144C-BE46-3C516DC9C038}"/>
              </a:ext>
            </a:extLst>
          </p:cNvPr>
          <p:cNvSpPr txBox="1"/>
          <p:nvPr/>
        </p:nvSpPr>
        <p:spPr>
          <a:xfrm>
            <a:off x="6906816" y="497368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4847A12-770A-5144-829B-6CFEF06136EB}"/>
              </a:ext>
            </a:extLst>
          </p:cNvPr>
          <p:cNvSpPr txBox="1"/>
          <p:nvPr/>
        </p:nvSpPr>
        <p:spPr>
          <a:xfrm>
            <a:off x="7337635" y="497368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3A0F7319-9F77-C34A-85D3-514B2EAD19CC}"/>
              </a:ext>
            </a:extLst>
          </p:cNvPr>
          <p:cNvSpPr txBox="1"/>
          <p:nvPr/>
        </p:nvSpPr>
        <p:spPr>
          <a:xfrm>
            <a:off x="8031187" y="497368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EE9AA4A-5989-D44B-AC98-F8BBD7899CDD}"/>
              </a:ext>
            </a:extLst>
          </p:cNvPr>
          <p:cNvSpPr txBox="1"/>
          <p:nvPr/>
        </p:nvSpPr>
        <p:spPr>
          <a:xfrm>
            <a:off x="8782367" y="497368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F698BD3-5F2B-4E4C-8D3A-4D9A01929FB7}"/>
              </a:ext>
            </a:extLst>
          </p:cNvPr>
          <p:cNvSpPr txBox="1"/>
          <p:nvPr/>
        </p:nvSpPr>
        <p:spPr>
          <a:xfrm>
            <a:off x="9407112" y="4973680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7E69B0C-3137-DF49-B5F9-8749BC4D03BC}"/>
              </a:ext>
            </a:extLst>
          </p:cNvPr>
          <p:cNvSpPr/>
          <p:nvPr/>
        </p:nvSpPr>
        <p:spPr>
          <a:xfrm>
            <a:off x="7142783" y="5516273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31ED1D3-26A3-4E49-ABBB-A412F660BCEC}"/>
              </a:ext>
            </a:extLst>
          </p:cNvPr>
          <p:cNvSpPr/>
          <p:nvPr/>
        </p:nvSpPr>
        <p:spPr>
          <a:xfrm>
            <a:off x="7575771" y="5516273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702370F6-1B08-964A-8432-A2AD1FEE6DB1}"/>
              </a:ext>
            </a:extLst>
          </p:cNvPr>
          <p:cNvSpPr/>
          <p:nvPr/>
        </p:nvSpPr>
        <p:spPr>
          <a:xfrm>
            <a:off x="8015385" y="5516273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F0B5621F-5574-9640-B1EC-5353C5226485}"/>
              </a:ext>
            </a:extLst>
          </p:cNvPr>
          <p:cNvSpPr/>
          <p:nvPr/>
        </p:nvSpPr>
        <p:spPr>
          <a:xfrm>
            <a:off x="8853808" y="5516273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F194B53F-5E15-0046-B0BB-4607765F6A16}"/>
              </a:ext>
            </a:extLst>
          </p:cNvPr>
          <p:cNvSpPr/>
          <p:nvPr/>
        </p:nvSpPr>
        <p:spPr>
          <a:xfrm>
            <a:off x="9315042" y="5516273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同侧圆角矩形 141">
            <a:extLst>
              <a:ext uri="{FF2B5EF4-FFF2-40B4-BE49-F238E27FC236}">
                <a16:creationId xmlns:a16="http://schemas.microsoft.com/office/drawing/2014/main" id="{87894CF1-531F-044E-B1D3-12D6E0B312AC}"/>
              </a:ext>
            </a:extLst>
          </p:cNvPr>
          <p:cNvSpPr/>
          <p:nvPr/>
        </p:nvSpPr>
        <p:spPr>
          <a:xfrm rot="10800000">
            <a:off x="7090560" y="547123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同侧圆角矩形 142">
            <a:extLst>
              <a:ext uri="{FF2B5EF4-FFF2-40B4-BE49-F238E27FC236}">
                <a16:creationId xmlns:a16="http://schemas.microsoft.com/office/drawing/2014/main" id="{AE12F217-46F0-1A4A-A3CB-73D600E44177}"/>
              </a:ext>
            </a:extLst>
          </p:cNvPr>
          <p:cNvSpPr/>
          <p:nvPr/>
        </p:nvSpPr>
        <p:spPr>
          <a:xfrm rot="10800000">
            <a:off x="7534676" y="547123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同侧圆角矩形 143">
            <a:extLst>
              <a:ext uri="{FF2B5EF4-FFF2-40B4-BE49-F238E27FC236}">
                <a16:creationId xmlns:a16="http://schemas.microsoft.com/office/drawing/2014/main" id="{E597220A-5730-3040-B874-CA1F3EE23C5A}"/>
              </a:ext>
            </a:extLst>
          </p:cNvPr>
          <p:cNvSpPr/>
          <p:nvPr/>
        </p:nvSpPr>
        <p:spPr>
          <a:xfrm rot="10800000">
            <a:off x="7967739" y="547123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同侧圆角矩形 144">
            <a:extLst>
              <a:ext uri="{FF2B5EF4-FFF2-40B4-BE49-F238E27FC236}">
                <a16:creationId xmlns:a16="http://schemas.microsoft.com/office/drawing/2014/main" id="{914637E1-1827-8447-A79E-A3AE00F75991}"/>
              </a:ext>
            </a:extLst>
          </p:cNvPr>
          <p:cNvSpPr/>
          <p:nvPr/>
        </p:nvSpPr>
        <p:spPr>
          <a:xfrm rot="10800000">
            <a:off x="8807111" y="547123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同侧圆角矩形 145">
            <a:extLst>
              <a:ext uri="{FF2B5EF4-FFF2-40B4-BE49-F238E27FC236}">
                <a16:creationId xmlns:a16="http://schemas.microsoft.com/office/drawing/2014/main" id="{F760BC3B-A9BE-0144-AF8B-F6D47BE16A79}"/>
              </a:ext>
            </a:extLst>
          </p:cNvPr>
          <p:cNvSpPr/>
          <p:nvPr/>
        </p:nvSpPr>
        <p:spPr>
          <a:xfrm rot="10800000">
            <a:off x="9260857" y="547123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5A046AE-3D91-7446-9F8B-4854F33273D8}"/>
              </a:ext>
            </a:extLst>
          </p:cNvPr>
          <p:cNvSpPr txBox="1"/>
          <p:nvPr/>
        </p:nvSpPr>
        <p:spPr>
          <a:xfrm>
            <a:off x="7149334" y="5493638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DDAC3BE-12D9-6D4F-97DF-F34955BBF090}"/>
              </a:ext>
            </a:extLst>
          </p:cNvPr>
          <p:cNvSpPr txBox="1"/>
          <p:nvPr/>
        </p:nvSpPr>
        <p:spPr>
          <a:xfrm>
            <a:off x="7580153" y="5493638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A1696227-D7B0-2547-9664-82A0DB1B09F7}"/>
              </a:ext>
            </a:extLst>
          </p:cNvPr>
          <p:cNvSpPr txBox="1"/>
          <p:nvPr/>
        </p:nvSpPr>
        <p:spPr>
          <a:xfrm>
            <a:off x="8020037" y="5493638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74CCFB16-D7FF-7743-B8CE-3A335BBABD0A}"/>
              </a:ext>
            </a:extLst>
          </p:cNvPr>
          <p:cNvSpPr txBox="1"/>
          <p:nvPr/>
        </p:nvSpPr>
        <p:spPr>
          <a:xfrm>
            <a:off x="8853807" y="5493638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A4B094C-D037-444D-BA30-D8A18261C920}"/>
              </a:ext>
            </a:extLst>
          </p:cNvPr>
          <p:cNvSpPr txBox="1"/>
          <p:nvPr/>
        </p:nvSpPr>
        <p:spPr>
          <a:xfrm>
            <a:off x="9319271" y="5493638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5ED5D2B-D85A-154B-B4BC-B34D01552F5C}"/>
              </a:ext>
            </a:extLst>
          </p:cNvPr>
          <p:cNvSpPr/>
          <p:nvPr/>
        </p:nvSpPr>
        <p:spPr>
          <a:xfrm>
            <a:off x="7327951" y="6096211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008B7368-3413-1147-ACA7-F6726086DF9D}"/>
              </a:ext>
            </a:extLst>
          </p:cNvPr>
          <p:cNvSpPr/>
          <p:nvPr/>
        </p:nvSpPr>
        <p:spPr>
          <a:xfrm>
            <a:off x="7760939" y="609621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9900A1DB-0027-4F48-975A-0B4798B5A01D}"/>
              </a:ext>
            </a:extLst>
          </p:cNvPr>
          <p:cNvSpPr/>
          <p:nvPr/>
        </p:nvSpPr>
        <p:spPr>
          <a:xfrm>
            <a:off x="8200553" y="609621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5E1613E9-3F9A-2F47-907B-87C02443F0AC}"/>
              </a:ext>
            </a:extLst>
          </p:cNvPr>
          <p:cNvSpPr/>
          <p:nvPr/>
        </p:nvSpPr>
        <p:spPr>
          <a:xfrm>
            <a:off x="8643720" y="6096211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5E79F451-E689-4344-A8D4-57D1E804F16E}"/>
              </a:ext>
            </a:extLst>
          </p:cNvPr>
          <p:cNvSpPr/>
          <p:nvPr/>
        </p:nvSpPr>
        <p:spPr>
          <a:xfrm>
            <a:off x="9104954" y="6096211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同侧圆角矩形 156">
            <a:extLst>
              <a:ext uri="{FF2B5EF4-FFF2-40B4-BE49-F238E27FC236}">
                <a16:creationId xmlns:a16="http://schemas.microsoft.com/office/drawing/2014/main" id="{250D0642-1DA1-5342-92BB-FDC8D1A20FE7}"/>
              </a:ext>
            </a:extLst>
          </p:cNvPr>
          <p:cNvSpPr/>
          <p:nvPr/>
        </p:nvSpPr>
        <p:spPr>
          <a:xfrm rot="10800000">
            <a:off x="7275728" y="605117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8" name="同侧圆角矩形 157">
            <a:extLst>
              <a:ext uri="{FF2B5EF4-FFF2-40B4-BE49-F238E27FC236}">
                <a16:creationId xmlns:a16="http://schemas.microsoft.com/office/drawing/2014/main" id="{77D289E9-089D-9440-8FAC-EAEF7E2FB00A}"/>
              </a:ext>
            </a:extLst>
          </p:cNvPr>
          <p:cNvSpPr/>
          <p:nvPr/>
        </p:nvSpPr>
        <p:spPr>
          <a:xfrm rot="10800000">
            <a:off x="7719844" y="605117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同侧圆角矩形 158">
            <a:extLst>
              <a:ext uri="{FF2B5EF4-FFF2-40B4-BE49-F238E27FC236}">
                <a16:creationId xmlns:a16="http://schemas.microsoft.com/office/drawing/2014/main" id="{D8D47E46-6AD8-D340-99A0-082FFA9F50BE}"/>
              </a:ext>
            </a:extLst>
          </p:cNvPr>
          <p:cNvSpPr/>
          <p:nvPr/>
        </p:nvSpPr>
        <p:spPr>
          <a:xfrm rot="10800000">
            <a:off x="8152907" y="605117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同侧圆角矩形 159">
            <a:extLst>
              <a:ext uri="{FF2B5EF4-FFF2-40B4-BE49-F238E27FC236}">
                <a16:creationId xmlns:a16="http://schemas.microsoft.com/office/drawing/2014/main" id="{6CD63A1B-43A0-AE4B-8A9A-2C81BA758283}"/>
              </a:ext>
            </a:extLst>
          </p:cNvPr>
          <p:cNvSpPr/>
          <p:nvPr/>
        </p:nvSpPr>
        <p:spPr>
          <a:xfrm rot="10800000">
            <a:off x="8597023" y="605117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同侧圆角矩形 160">
            <a:extLst>
              <a:ext uri="{FF2B5EF4-FFF2-40B4-BE49-F238E27FC236}">
                <a16:creationId xmlns:a16="http://schemas.microsoft.com/office/drawing/2014/main" id="{96B0A1C0-6F41-6643-BEEB-60DC090CFB96}"/>
              </a:ext>
            </a:extLst>
          </p:cNvPr>
          <p:cNvSpPr/>
          <p:nvPr/>
        </p:nvSpPr>
        <p:spPr>
          <a:xfrm rot="10800000">
            <a:off x="9050769" y="6051176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4636205-2A9E-D646-B2A4-75057F1B4877}"/>
              </a:ext>
            </a:extLst>
          </p:cNvPr>
          <p:cNvSpPr txBox="1"/>
          <p:nvPr/>
        </p:nvSpPr>
        <p:spPr>
          <a:xfrm>
            <a:off x="7334502" y="607357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37545D4B-1993-1D44-B460-43C03268A45D}"/>
              </a:ext>
            </a:extLst>
          </p:cNvPr>
          <p:cNvSpPr txBox="1"/>
          <p:nvPr/>
        </p:nvSpPr>
        <p:spPr>
          <a:xfrm>
            <a:off x="7765321" y="607357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4BDBEDCC-AE0F-274E-A6DD-B5BD295FC5E9}"/>
              </a:ext>
            </a:extLst>
          </p:cNvPr>
          <p:cNvSpPr txBox="1"/>
          <p:nvPr/>
        </p:nvSpPr>
        <p:spPr>
          <a:xfrm>
            <a:off x="8205205" y="607357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134023AC-F2F9-2F45-BFD4-FB6A3A9D9558}"/>
              </a:ext>
            </a:extLst>
          </p:cNvPr>
          <p:cNvSpPr txBox="1"/>
          <p:nvPr/>
        </p:nvSpPr>
        <p:spPr>
          <a:xfrm>
            <a:off x="8643719" y="607357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BAA377C-9855-3646-8C06-FA657FD4DFCC}"/>
              </a:ext>
            </a:extLst>
          </p:cNvPr>
          <p:cNvSpPr txBox="1"/>
          <p:nvPr/>
        </p:nvSpPr>
        <p:spPr>
          <a:xfrm>
            <a:off x="9109183" y="6073576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24EC5BC0-3D79-4948-8325-A3FB86EB1A9C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7000117" y="4845050"/>
            <a:ext cx="78784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1377391F-A269-FC43-A4D2-10A27DEB967C}"/>
              </a:ext>
            </a:extLst>
          </p:cNvPr>
          <p:cNvCxnSpPr>
            <a:cxnSpLocks/>
          </p:cNvCxnSpPr>
          <p:nvPr/>
        </p:nvCxnSpPr>
        <p:spPr>
          <a:xfrm flipH="1">
            <a:off x="7509720" y="4850949"/>
            <a:ext cx="46270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0D5043B1-1C82-534F-8DBD-F948A66AB2C3}"/>
              </a:ext>
            </a:extLst>
          </p:cNvPr>
          <p:cNvCxnSpPr>
            <a:cxnSpLocks/>
          </p:cNvCxnSpPr>
          <p:nvPr/>
        </p:nvCxnSpPr>
        <p:spPr>
          <a:xfrm flipH="1">
            <a:off x="7703148" y="3190567"/>
            <a:ext cx="76275" cy="106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E3FBF3C5-3C1A-0643-AC0F-99B0C593D250}"/>
              </a:ext>
            </a:extLst>
          </p:cNvPr>
          <p:cNvCxnSpPr>
            <a:cxnSpLocks/>
          </p:cNvCxnSpPr>
          <p:nvPr/>
        </p:nvCxnSpPr>
        <p:spPr>
          <a:xfrm>
            <a:off x="9030542" y="3184299"/>
            <a:ext cx="93761" cy="112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4214CE1F-3BB5-C44B-9DA6-46C7715194E3}"/>
              </a:ext>
            </a:extLst>
          </p:cNvPr>
          <p:cNvCxnSpPr>
            <a:cxnSpLocks/>
            <a:stCxn id="88" idx="3"/>
            <a:endCxn id="108" idx="0"/>
          </p:cNvCxnSpPr>
          <p:nvPr/>
        </p:nvCxnSpPr>
        <p:spPr>
          <a:xfrm flipH="1">
            <a:off x="8867825" y="3716916"/>
            <a:ext cx="76275" cy="106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E72377FA-1B50-E04E-9102-574431D6FC14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9398809" y="3710648"/>
            <a:ext cx="93761" cy="112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1ADB8E8B-F85C-124C-AD7B-E135B4E1F55C}"/>
              </a:ext>
            </a:extLst>
          </p:cNvPr>
          <p:cNvCxnSpPr>
            <a:cxnSpLocks/>
          </p:cNvCxnSpPr>
          <p:nvPr/>
        </p:nvCxnSpPr>
        <p:spPr>
          <a:xfrm>
            <a:off x="7317908" y="5369109"/>
            <a:ext cx="78784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39DF9A80-7633-7046-9D4E-D2CB2664C32A}"/>
              </a:ext>
            </a:extLst>
          </p:cNvPr>
          <p:cNvCxnSpPr>
            <a:cxnSpLocks/>
          </p:cNvCxnSpPr>
          <p:nvPr/>
        </p:nvCxnSpPr>
        <p:spPr>
          <a:xfrm flipH="1">
            <a:off x="8191502" y="5380908"/>
            <a:ext cx="46270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0EE0EBEE-C487-7043-A9BA-6048BC739A8B}"/>
              </a:ext>
            </a:extLst>
          </p:cNvPr>
          <p:cNvCxnSpPr>
            <a:cxnSpLocks/>
          </p:cNvCxnSpPr>
          <p:nvPr/>
        </p:nvCxnSpPr>
        <p:spPr>
          <a:xfrm>
            <a:off x="8951048" y="5385824"/>
            <a:ext cx="78784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12D4221D-F174-834E-AEE9-4F04A131E2BE}"/>
              </a:ext>
            </a:extLst>
          </p:cNvPr>
          <p:cNvCxnSpPr>
            <a:cxnSpLocks/>
          </p:cNvCxnSpPr>
          <p:nvPr/>
        </p:nvCxnSpPr>
        <p:spPr>
          <a:xfrm flipH="1">
            <a:off x="9516186" y="5391724"/>
            <a:ext cx="46270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99792313-4429-9A44-A785-646C7CF4D61C}"/>
              </a:ext>
            </a:extLst>
          </p:cNvPr>
          <p:cNvCxnSpPr>
            <a:cxnSpLocks/>
          </p:cNvCxnSpPr>
          <p:nvPr/>
        </p:nvCxnSpPr>
        <p:spPr>
          <a:xfrm flipH="1">
            <a:off x="7342275" y="3727731"/>
            <a:ext cx="76275" cy="106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5B6EF0A5-B31C-6044-8CC3-857C6CCEE323}"/>
              </a:ext>
            </a:extLst>
          </p:cNvPr>
          <p:cNvCxnSpPr>
            <a:cxnSpLocks/>
          </p:cNvCxnSpPr>
          <p:nvPr/>
        </p:nvCxnSpPr>
        <p:spPr>
          <a:xfrm>
            <a:off x="7873259" y="3721463"/>
            <a:ext cx="93761" cy="112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5B7BFDF1-86BC-2C4B-98AF-07A812F90E6A}"/>
              </a:ext>
            </a:extLst>
          </p:cNvPr>
          <p:cNvCxnSpPr>
            <a:cxnSpLocks/>
          </p:cNvCxnSpPr>
          <p:nvPr/>
        </p:nvCxnSpPr>
        <p:spPr>
          <a:xfrm flipH="1">
            <a:off x="6922824" y="4262430"/>
            <a:ext cx="76275" cy="106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C25B8D69-54EB-4C40-87B4-CF360E59FF90}"/>
              </a:ext>
            </a:extLst>
          </p:cNvPr>
          <p:cNvCxnSpPr>
            <a:cxnSpLocks/>
          </p:cNvCxnSpPr>
          <p:nvPr/>
        </p:nvCxnSpPr>
        <p:spPr>
          <a:xfrm>
            <a:off x="7453808" y="4256162"/>
            <a:ext cx="93761" cy="112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BB11297F-0CDD-9D40-BB61-25640ADC28E4}"/>
              </a:ext>
            </a:extLst>
          </p:cNvPr>
          <p:cNvCxnSpPr>
            <a:cxnSpLocks/>
          </p:cNvCxnSpPr>
          <p:nvPr/>
        </p:nvCxnSpPr>
        <p:spPr>
          <a:xfrm>
            <a:off x="7749563" y="5917473"/>
            <a:ext cx="78784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4FB6C554-23B9-114F-A781-C748F7F2ECFC}"/>
              </a:ext>
            </a:extLst>
          </p:cNvPr>
          <p:cNvCxnSpPr>
            <a:cxnSpLocks/>
          </p:cNvCxnSpPr>
          <p:nvPr/>
        </p:nvCxnSpPr>
        <p:spPr>
          <a:xfrm flipH="1">
            <a:off x="9063916" y="5923373"/>
            <a:ext cx="46270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6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1.04167E-6 0.036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2"/>
            <a:ext cx="4852328" cy="4770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MergeSort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*L)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 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(L-&gt;</a:t>
            </a:r>
            <a:r>
              <a:rPr lang="en-US" altLang="zh-CN" sz="1600" dirty="0" err="1"/>
              <a:t>r,L</a:t>
            </a:r>
            <a:r>
              <a:rPr lang="en-US" altLang="zh-CN" sz="1600" dirty="0"/>
              <a:t>-&gt;r,1,L-&gt;length);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(int SR[],int TR1[],int s, int t)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m;</a:t>
            </a:r>
          </a:p>
          <a:p>
            <a:r>
              <a:rPr lang="en-US" altLang="zh-CN" sz="1600" dirty="0"/>
              <a:t>	int TR2[MAXSIZE+1];</a:t>
            </a:r>
          </a:p>
          <a:p>
            <a:r>
              <a:rPr lang="en-US" altLang="zh-CN" sz="1600" dirty="0"/>
              <a:t>	if(s==t)</a:t>
            </a:r>
          </a:p>
          <a:p>
            <a:r>
              <a:rPr lang="en-US" altLang="zh-CN" sz="1600" dirty="0"/>
              <a:t>		TR1[s]=SR[s];</a:t>
            </a:r>
          </a:p>
          <a:p>
            <a:r>
              <a:rPr lang="en-US" altLang="zh-CN" sz="1600" dirty="0"/>
              <a:t>	else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m=(</a:t>
            </a:r>
            <a:r>
              <a:rPr lang="en-US" altLang="zh-CN" sz="1600" dirty="0" err="1"/>
              <a:t>s+t</a:t>
            </a:r>
            <a:r>
              <a:rPr lang="en-US" altLang="zh-CN" sz="1600" dirty="0"/>
              <a:t>)/2;			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(SR,TR2,s,m);		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(SR,TR2,m+1,t);	</a:t>
            </a:r>
          </a:p>
          <a:p>
            <a:r>
              <a:rPr lang="en-US" altLang="zh-CN" sz="1600" dirty="0"/>
              <a:t>		Merge(TR2,TR1,s,m,t);	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2" y="5334381"/>
            <a:ext cx="5947646" cy="2488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m+1=6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t=9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576032" y="1255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F826D6D-3DE8-7A4B-91D1-254CBCAD85DD}"/>
              </a:ext>
            </a:extLst>
          </p:cNvPr>
          <p:cNvSpPr/>
          <p:nvPr/>
        </p:nvSpPr>
        <p:spPr>
          <a:xfrm>
            <a:off x="7262283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9E401FB-183C-814A-B3B5-B37604284BEC}"/>
              </a:ext>
            </a:extLst>
          </p:cNvPr>
          <p:cNvSpPr/>
          <p:nvPr/>
        </p:nvSpPr>
        <p:spPr>
          <a:xfrm>
            <a:off x="7695271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518F451-2B31-BB48-B2D5-1605489A92FD}"/>
              </a:ext>
            </a:extLst>
          </p:cNvPr>
          <p:cNvSpPr/>
          <p:nvPr/>
        </p:nvSpPr>
        <p:spPr>
          <a:xfrm>
            <a:off x="8134885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FF84257-8E04-F744-8B29-ABC961586176}"/>
              </a:ext>
            </a:extLst>
          </p:cNvPr>
          <p:cNvSpPr/>
          <p:nvPr/>
        </p:nvSpPr>
        <p:spPr>
          <a:xfrm>
            <a:off x="8578052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E96209C-4F8E-5B4D-A2FA-8D56B704CD59}"/>
              </a:ext>
            </a:extLst>
          </p:cNvPr>
          <p:cNvSpPr/>
          <p:nvPr/>
        </p:nvSpPr>
        <p:spPr>
          <a:xfrm>
            <a:off x="9039286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170B1C6-7D72-E24A-9A8A-024E1DC92EB7}"/>
              </a:ext>
            </a:extLst>
          </p:cNvPr>
          <p:cNvSpPr/>
          <p:nvPr/>
        </p:nvSpPr>
        <p:spPr>
          <a:xfrm>
            <a:off x="9461915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B45E41D-7A5B-D24E-A6EE-25BB157CBCFE}"/>
              </a:ext>
            </a:extLst>
          </p:cNvPr>
          <p:cNvSpPr/>
          <p:nvPr/>
        </p:nvSpPr>
        <p:spPr>
          <a:xfrm>
            <a:off x="9909927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F183AFB-3072-7F45-9512-24C635B9AB22}"/>
              </a:ext>
            </a:extLst>
          </p:cNvPr>
          <p:cNvSpPr/>
          <p:nvPr/>
        </p:nvSpPr>
        <p:spPr>
          <a:xfrm>
            <a:off x="10344223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F3C4C7E5-E65F-9B42-8F82-331140F8E665}"/>
              </a:ext>
            </a:extLst>
          </p:cNvPr>
          <p:cNvSpPr/>
          <p:nvPr/>
        </p:nvSpPr>
        <p:spPr>
          <a:xfrm>
            <a:off x="10787884" y="199399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同侧圆角矩形 44">
            <a:extLst>
              <a:ext uri="{FF2B5EF4-FFF2-40B4-BE49-F238E27FC236}">
                <a16:creationId xmlns:a16="http://schemas.microsoft.com/office/drawing/2014/main" id="{2CFB1105-7A46-6746-A564-BF472A62D3BF}"/>
              </a:ext>
            </a:extLst>
          </p:cNvPr>
          <p:cNvSpPr/>
          <p:nvPr/>
        </p:nvSpPr>
        <p:spPr>
          <a:xfrm rot="10800000">
            <a:off x="7210060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同侧圆角矩形 45">
            <a:extLst>
              <a:ext uri="{FF2B5EF4-FFF2-40B4-BE49-F238E27FC236}">
                <a16:creationId xmlns:a16="http://schemas.microsoft.com/office/drawing/2014/main" id="{508B1C14-0682-E14F-9FA4-3045311B0D5A}"/>
              </a:ext>
            </a:extLst>
          </p:cNvPr>
          <p:cNvSpPr/>
          <p:nvPr/>
        </p:nvSpPr>
        <p:spPr>
          <a:xfrm rot="10800000">
            <a:off x="7654176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同侧圆角矩形 46">
            <a:extLst>
              <a:ext uri="{FF2B5EF4-FFF2-40B4-BE49-F238E27FC236}">
                <a16:creationId xmlns:a16="http://schemas.microsoft.com/office/drawing/2014/main" id="{B5249AAC-F524-1A43-8B11-E1690BD91E30}"/>
              </a:ext>
            </a:extLst>
          </p:cNvPr>
          <p:cNvSpPr/>
          <p:nvPr/>
        </p:nvSpPr>
        <p:spPr>
          <a:xfrm rot="10800000">
            <a:off x="8087239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同侧圆角矩形 47">
            <a:extLst>
              <a:ext uri="{FF2B5EF4-FFF2-40B4-BE49-F238E27FC236}">
                <a16:creationId xmlns:a16="http://schemas.microsoft.com/office/drawing/2014/main" id="{0C19766C-80C3-A649-9C54-57A96580D2F9}"/>
              </a:ext>
            </a:extLst>
          </p:cNvPr>
          <p:cNvSpPr/>
          <p:nvPr/>
        </p:nvSpPr>
        <p:spPr>
          <a:xfrm rot="10800000">
            <a:off x="8531355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同侧圆角矩形 48">
            <a:extLst>
              <a:ext uri="{FF2B5EF4-FFF2-40B4-BE49-F238E27FC236}">
                <a16:creationId xmlns:a16="http://schemas.microsoft.com/office/drawing/2014/main" id="{6C270FE7-BE60-E142-B717-79336233C8BB}"/>
              </a:ext>
            </a:extLst>
          </p:cNvPr>
          <p:cNvSpPr/>
          <p:nvPr/>
        </p:nvSpPr>
        <p:spPr>
          <a:xfrm rot="10800000">
            <a:off x="8985101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同侧圆角矩形 49">
            <a:extLst>
              <a:ext uri="{FF2B5EF4-FFF2-40B4-BE49-F238E27FC236}">
                <a16:creationId xmlns:a16="http://schemas.microsoft.com/office/drawing/2014/main" id="{490B9CAC-B3BD-AD4D-8500-EB21EBA3DFBF}"/>
              </a:ext>
            </a:extLst>
          </p:cNvPr>
          <p:cNvSpPr/>
          <p:nvPr/>
        </p:nvSpPr>
        <p:spPr>
          <a:xfrm rot="10800000">
            <a:off x="9429217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同侧圆角矩形 50">
            <a:extLst>
              <a:ext uri="{FF2B5EF4-FFF2-40B4-BE49-F238E27FC236}">
                <a16:creationId xmlns:a16="http://schemas.microsoft.com/office/drawing/2014/main" id="{F8106BEF-D3CB-0542-AABC-5757FB1FEB5C}"/>
              </a:ext>
            </a:extLst>
          </p:cNvPr>
          <p:cNvSpPr/>
          <p:nvPr/>
        </p:nvSpPr>
        <p:spPr>
          <a:xfrm rot="10800000">
            <a:off x="9862280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同侧圆角矩形 51">
            <a:extLst>
              <a:ext uri="{FF2B5EF4-FFF2-40B4-BE49-F238E27FC236}">
                <a16:creationId xmlns:a16="http://schemas.microsoft.com/office/drawing/2014/main" id="{3D917690-64B2-5B4A-8C86-485C977750DC}"/>
              </a:ext>
            </a:extLst>
          </p:cNvPr>
          <p:cNvSpPr/>
          <p:nvPr/>
        </p:nvSpPr>
        <p:spPr>
          <a:xfrm rot="10800000">
            <a:off x="10306396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同侧圆角矩形 52">
            <a:extLst>
              <a:ext uri="{FF2B5EF4-FFF2-40B4-BE49-F238E27FC236}">
                <a16:creationId xmlns:a16="http://schemas.microsoft.com/office/drawing/2014/main" id="{8DDEBCDD-5F7B-0248-88EE-FCA96FE70F69}"/>
              </a:ext>
            </a:extLst>
          </p:cNvPr>
          <p:cNvSpPr/>
          <p:nvPr/>
        </p:nvSpPr>
        <p:spPr>
          <a:xfrm rot="10800000">
            <a:off x="10749089" y="194895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1A6B28F-9C20-1B4C-815B-AA54F9B82FA0}"/>
              </a:ext>
            </a:extLst>
          </p:cNvPr>
          <p:cNvSpPr txBox="1"/>
          <p:nvPr/>
        </p:nvSpPr>
        <p:spPr>
          <a:xfrm>
            <a:off x="7268834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7C196A6-8D83-BF4F-B81F-B6959D1B9FB6}"/>
              </a:ext>
            </a:extLst>
          </p:cNvPr>
          <p:cNvSpPr txBox="1"/>
          <p:nvPr/>
        </p:nvSpPr>
        <p:spPr>
          <a:xfrm>
            <a:off x="7699653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4A803D6-FE8C-3942-87FA-DA7A09FC865B}"/>
              </a:ext>
            </a:extLst>
          </p:cNvPr>
          <p:cNvSpPr txBox="1"/>
          <p:nvPr/>
        </p:nvSpPr>
        <p:spPr>
          <a:xfrm>
            <a:off x="8139537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4413D5-36A7-1245-89AE-54E9CC9260F8}"/>
              </a:ext>
            </a:extLst>
          </p:cNvPr>
          <p:cNvSpPr txBox="1"/>
          <p:nvPr/>
        </p:nvSpPr>
        <p:spPr>
          <a:xfrm>
            <a:off x="8578051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2E4F994-90EF-A04D-94B1-AE8AA16E0203}"/>
              </a:ext>
            </a:extLst>
          </p:cNvPr>
          <p:cNvSpPr txBox="1"/>
          <p:nvPr/>
        </p:nvSpPr>
        <p:spPr>
          <a:xfrm>
            <a:off x="9043515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CB4CAED-6D97-C54C-994E-2B60E4BBBBFC}"/>
              </a:ext>
            </a:extLst>
          </p:cNvPr>
          <p:cNvSpPr txBox="1"/>
          <p:nvPr/>
        </p:nvSpPr>
        <p:spPr>
          <a:xfrm>
            <a:off x="9467250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67C99B6-0B7A-5346-B353-2C6D81594B51}"/>
              </a:ext>
            </a:extLst>
          </p:cNvPr>
          <p:cNvSpPr txBox="1"/>
          <p:nvPr/>
        </p:nvSpPr>
        <p:spPr>
          <a:xfrm>
            <a:off x="9903800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2560B13-BEBF-A645-8A0E-6059234EDCC8}"/>
              </a:ext>
            </a:extLst>
          </p:cNvPr>
          <p:cNvSpPr txBox="1"/>
          <p:nvPr/>
        </p:nvSpPr>
        <p:spPr>
          <a:xfrm>
            <a:off x="10353092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876DAD6-0715-DE48-8DEA-B36C9FBEE586}"/>
              </a:ext>
            </a:extLst>
          </p:cNvPr>
          <p:cNvSpPr txBox="1"/>
          <p:nvPr/>
        </p:nvSpPr>
        <p:spPr>
          <a:xfrm>
            <a:off x="10785018" y="197135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24307FD-9E08-6E4E-8B44-9D71B79D74B7}"/>
              </a:ext>
            </a:extLst>
          </p:cNvPr>
          <p:cNvSpPr/>
          <p:nvPr/>
        </p:nvSpPr>
        <p:spPr>
          <a:xfrm>
            <a:off x="7193878" y="1713137"/>
            <a:ext cx="39797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B75084E-E78A-9045-816E-C9A2F5F0380A}"/>
              </a:ext>
            </a:extLst>
          </p:cNvPr>
          <p:cNvSpPr/>
          <p:nvPr/>
        </p:nvSpPr>
        <p:spPr>
          <a:xfrm>
            <a:off x="6733135" y="2039119"/>
            <a:ext cx="338170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SR</a:t>
            </a:r>
            <a:endParaRPr lang="zh-CN" altLang="en-US" sz="1050" dirty="0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1F639469-5E5C-F04D-8093-99318BB11179}"/>
              </a:ext>
            </a:extLst>
          </p:cNvPr>
          <p:cNvSpPr/>
          <p:nvPr/>
        </p:nvSpPr>
        <p:spPr>
          <a:xfrm>
            <a:off x="9460579" y="270586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09ED6006-CC8D-6440-B88E-AD83370E1EA3}"/>
              </a:ext>
            </a:extLst>
          </p:cNvPr>
          <p:cNvSpPr/>
          <p:nvPr/>
        </p:nvSpPr>
        <p:spPr>
          <a:xfrm>
            <a:off x="9893567" y="270586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椭圆 172">
            <a:extLst>
              <a:ext uri="{FF2B5EF4-FFF2-40B4-BE49-F238E27FC236}">
                <a16:creationId xmlns:a16="http://schemas.microsoft.com/office/drawing/2014/main" id="{7136EEA7-9B68-1E45-AC06-AD83A799218B}"/>
              </a:ext>
            </a:extLst>
          </p:cNvPr>
          <p:cNvSpPr/>
          <p:nvPr/>
        </p:nvSpPr>
        <p:spPr>
          <a:xfrm>
            <a:off x="10333181" y="270586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D0E6019C-95BB-F14A-B4A1-BFEA29376065}"/>
              </a:ext>
            </a:extLst>
          </p:cNvPr>
          <p:cNvSpPr/>
          <p:nvPr/>
        </p:nvSpPr>
        <p:spPr>
          <a:xfrm>
            <a:off x="10776348" y="270586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同侧圆角矩形 186">
            <a:extLst>
              <a:ext uri="{FF2B5EF4-FFF2-40B4-BE49-F238E27FC236}">
                <a16:creationId xmlns:a16="http://schemas.microsoft.com/office/drawing/2014/main" id="{03452F2A-9546-0346-A701-553BBB1C2954}"/>
              </a:ext>
            </a:extLst>
          </p:cNvPr>
          <p:cNvSpPr/>
          <p:nvPr/>
        </p:nvSpPr>
        <p:spPr>
          <a:xfrm rot="10800000">
            <a:off x="9408356" y="266082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同侧圆角矩形 187">
            <a:extLst>
              <a:ext uri="{FF2B5EF4-FFF2-40B4-BE49-F238E27FC236}">
                <a16:creationId xmlns:a16="http://schemas.microsoft.com/office/drawing/2014/main" id="{FC63C8FB-BCC3-614D-BE5B-EFAECF73BA09}"/>
              </a:ext>
            </a:extLst>
          </p:cNvPr>
          <p:cNvSpPr/>
          <p:nvPr/>
        </p:nvSpPr>
        <p:spPr>
          <a:xfrm rot="10800000">
            <a:off x="9852472" y="266082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同侧圆角矩形 188">
            <a:extLst>
              <a:ext uri="{FF2B5EF4-FFF2-40B4-BE49-F238E27FC236}">
                <a16:creationId xmlns:a16="http://schemas.microsoft.com/office/drawing/2014/main" id="{D418F867-2CFE-FB45-806F-68AF3948E2B2}"/>
              </a:ext>
            </a:extLst>
          </p:cNvPr>
          <p:cNvSpPr/>
          <p:nvPr/>
        </p:nvSpPr>
        <p:spPr>
          <a:xfrm rot="10800000">
            <a:off x="10285535" y="266082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同侧圆角矩形 189">
            <a:extLst>
              <a:ext uri="{FF2B5EF4-FFF2-40B4-BE49-F238E27FC236}">
                <a16:creationId xmlns:a16="http://schemas.microsoft.com/office/drawing/2014/main" id="{E2412AB1-849B-7844-A742-D9022289C011}"/>
              </a:ext>
            </a:extLst>
          </p:cNvPr>
          <p:cNvSpPr/>
          <p:nvPr/>
        </p:nvSpPr>
        <p:spPr>
          <a:xfrm rot="10800000">
            <a:off x="10729651" y="266082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C0B39D92-46B2-9D40-9C82-69472DB7EF34}"/>
              </a:ext>
            </a:extLst>
          </p:cNvPr>
          <p:cNvSpPr txBox="1"/>
          <p:nvPr/>
        </p:nvSpPr>
        <p:spPr>
          <a:xfrm>
            <a:off x="9467130" y="268322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55A9CF9-9DAC-2941-9D17-10AD1AD5EB83}"/>
              </a:ext>
            </a:extLst>
          </p:cNvPr>
          <p:cNvSpPr txBox="1"/>
          <p:nvPr/>
        </p:nvSpPr>
        <p:spPr>
          <a:xfrm>
            <a:off x="9897949" y="268322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45F9815-F154-3745-B6CE-E32B327866C6}"/>
              </a:ext>
            </a:extLst>
          </p:cNvPr>
          <p:cNvSpPr txBox="1"/>
          <p:nvPr/>
        </p:nvSpPr>
        <p:spPr>
          <a:xfrm>
            <a:off x="10337833" y="268322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6DDDFFD-4704-8B4D-B502-6EBC58EC269B}"/>
              </a:ext>
            </a:extLst>
          </p:cNvPr>
          <p:cNvSpPr txBox="1"/>
          <p:nvPr/>
        </p:nvSpPr>
        <p:spPr>
          <a:xfrm>
            <a:off x="10776347" y="268322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FBC72DE8-FB6A-F841-B671-AD6DFF901AF7}"/>
              </a:ext>
            </a:extLst>
          </p:cNvPr>
          <p:cNvSpPr/>
          <p:nvPr/>
        </p:nvSpPr>
        <p:spPr>
          <a:xfrm>
            <a:off x="9243148" y="32476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D67A26FE-9FF9-4049-A5F6-DB111CD8620C}"/>
              </a:ext>
            </a:extLst>
          </p:cNvPr>
          <p:cNvSpPr/>
          <p:nvPr/>
        </p:nvSpPr>
        <p:spPr>
          <a:xfrm>
            <a:off x="9682762" y="32476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A773A7D0-A987-8842-8F4E-F995E2ABCBB8}"/>
              </a:ext>
            </a:extLst>
          </p:cNvPr>
          <p:cNvSpPr/>
          <p:nvPr/>
        </p:nvSpPr>
        <p:spPr>
          <a:xfrm>
            <a:off x="10521185" y="32476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276AE751-823F-C14A-A5CF-1D9DEBF3A8DE}"/>
              </a:ext>
            </a:extLst>
          </p:cNvPr>
          <p:cNvSpPr/>
          <p:nvPr/>
        </p:nvSpPr>
        <p:spPr>
          <a:xfrm>
            <a:off x="10982419" y="324761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同侧圆角矩形 198">
            <a:extLst>
              <a:ext uri="{FF2B5EF4-FFF2-40B4-BE49-F238E27FC236}">
                <a16:creationId xmlns:a16="http://schemas.microsoft.com/office/drawing/2014/main" id="{3096F39B-D225-CC49-9AF4-EB6F12ABEDFC}"/>
              </a:ext>
            </a:extLst>
          </p:cNvPr>
          <p:cNvSpPr/>
          <p:nvPr/>
        </p:nvSpPr>
        <p:spPr>
          <a:xfrm rot="10800000">
            <a:off x="9202053" y="320258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0" name="同侧圆角矩形 199">
            <a:extLst>
              <a:ext uri="{FF2B5EF4-FFF2-40B4-BE49-F238E27FC236}">
                <a16:creationId xmlns:a16="http://schemas.microsoft.com/office/drawing/2014/main" id="{FD840296-F5E7-494C-B303-5D133E769A5F}"/>
              </a:ext>
            </a:extLst>
          </p:cNvPr>
          <p:cNvSpPr/>
          <p:nvPr/>
        </p:nvSpPr>
        <p:spPr>
          <a:xfrm rot="10800000">
            <a:off x="9635116" y="320258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同侧圆角矩形 200">
            <a:extLst>
              <a:ext uri="{FF2B5EF4-FFF2-40B4-BE49-F238E27FC236}">
                <a16:creationId xmlns:a16="http://schemas.microsoft.com/office/drawing/2014/main" id="{C3FE5AAA-0888-4842-BAD1-7C50A0766888}"/>
              </a:ext>
            </a:extLst>
          </p:cNvPr>
          <p:cNvSpPr/>
          <p:nvPr/>
        </p:nvSpPr>
        <p:spPr>
          <a:xfrm rot="10800000">
            <a:off x="10474488" y="320258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同侧圆角矩形 201">
            <a:extLst>
              <a:ext uri="{FF2B5EF4-FFF2-40B4-BE49-F238E27FC236}">
                <a16:creationId xmlns:a16="http://schemas.microsoft.com/office/drawing/2014/main" id="{EAD599EA-F4EB-FE42-BB86-E026CA7CACDC}"/>
              </a:ext>
            </a:extLst>
          </p:cNvPr>
          <p:cNvSpPr/>
          <p:nvPr/>
        </p:nvSpPr>
        <p:spPr>
          <a:xfrm rot="10800000">
            <a:off x="10928234" y="320258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814E612D-0007-AC40-8760-98AB98A5CDF3}"/>
              </a:ext>
            </a:extLst>
          </p:cNvPr>
          <p:cNvSpPr txBox="1"/>
          <p:nvPr/>
        </p:nvSpPr>
        <p:spPr>
          <a:xfrm>
            <a:off x="9247530" y="322498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4811DD1F-348E-C845-9637-11C357084FF6}"/>
              </a:ext>
            </a:extLst>
          </p:cNvPr>
          <p:cNvSpPr txBox="1"/>
          <p:nvPr/>
        </p:nvSpPr>
        <p:spPr>
          <a:xfrm>
            <a:off x="9687414" y="322498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7BD5EF02-0F8C-CA4D-944B-7C1BB653AF9E}"/>
              </a:ext>
            </a:extLst>
          </p:cNvPr>
          <p:cNvSpPr txBox="1"/>
          <p:nvPr/>
        </p:nvSpPr>
        <p:spPr>
          <a:xfrm>
            <a:off x="10521184" y="322498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D96F4859-24E6-8541-A4F0-B01345E01FE5}"/>
              </a:ext>
            </a:extLst>
          </p:cNvPr>
          <p:cNvSpPr txBox="1"/>
          <p:nvPr/>
        </p:nvSpPr>
        <p:spPr>
          <a:xfrm>
            <a:off x="10986648" y="322498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DCCE2F12-8EAB-E449-9461-A6A9EA5568F2}"/>
              </a:ext>
            </a:extLst>
          </p:cNvPr>
          <p:cNvSpPr/>
          <p:nvPr/>
        </p:nvSpPr>
        <p:spPr>
          <a:xfrm>
            <a:off x="9160977" y="376882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B094E70F-CCBA-7B45-9FD3-9B22C997A9E1}"/>
              </a:ext>
            </a:extLst>
          </p:cNvPr>
          <p:cNvSpPr/>
          <p:nvPr/>
        </p:nvSpPr>
        <p:spPr>
          <a:xfrm>
            <a:off x="9777567" y="376882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11C4142A-2423-0F48-B5C6-305D9A647DE0}"/>
              </a:ext>
            </a:extLst>
          </p:cNvPr>
          <p:cNvSpPr/>
          <p:nvPr/>
        </p:nvSpPr>
        <p:spPr>
          <a:xfrm>
            <a:off x="10444911" y="376882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CAD48201-B4E2-0649-AA89-C4157DE942AB}"/>
              </a:ext>
            </a:extLst>
          </p:cNvPr>
          <p:cNvSpPr/>
          <p:nvPr/>
        </p:nvSpPr>
        <p:spPr>
          <a:xfrm>
            <a:off x="11065426" y="376882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同侧圆角矩形 210">
            <a:extLst>
              <a:ext uri="{FF2B5EF4-FFF2-40B4-BE49-F238E27FC236}">
                <a16:creationId xmlns:a16="http://schemas.microsoft.com/office/drawing/2014/main" id="{1BBC3D74-7327-E341-8D0E-FE85C40FA13B}"/>
              </a:ext>
            </a:extLst>
          </p:cNvPr>
          <p:cNvSpPr/>
          <p:nvPr/>
        </p:nvSpPr>
        <p:spPr>
          <a:xfrm rot="10800000">
            <a:off x="9119882" y="372379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2" name="同侧圆角矩形 211">
            <a:extLst>
              <a:ext uri="{FF2B5EF4-FFF2-40B4-BE49-F238E27FC236}">
                <a16:creationId xmlns:a16="http://schemas.microsoft.com/office/drawing/2014/main" id="{6D155461-3D68-AC44-B611-1B52818A4488}"/>
              </a:ext>
            </a:extLst>
          </p:cNvPr>
          <p:cNvSpPr/>
          <p:nvPr/>
        </p:nvSpPr>
        <p:spPr>
          <a:xfrm rot="10800000">
            <a:off x="9729921" y="372379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同侧圆角矩形 212">
            <a:extLst>
              <a:ext uri="{FF2B5EF4-FFF2-40B4-BE49-F238E27FC236}">
                <a16:creationId xmlns:a16="http://schemas.microsoft.com/office/drawing/2014/main" id="{04F92339-2264-AA45-B46C-8F241CA5E2B3}"/>
              </a:ext>
            </a:extLst>
          </p:cNvPr>
          <p:cNvSpPr/>
          <p:nvPr/>
        </p:nvSpPr>
        <p:spPr>
          <a:xfrm rot="10800000">
            <a:off x="10398214" y="372379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同侧圆角矩形 213">
            <a:extLst>
              <a:ext uri="{FF2B5EF4-FFF2-40B4-BE49-F238E27FC236}">
                <a16:creationId xmlns:a16="http://schemas.microsoft.com/office/drawing/2014/main" id="{46A94467-0798-D34E-8CB4-8D5CC2297D06}"/>
              </a:ext>
            </a:extLst>
          </p:cNvPr>
          <p:cNvSpPr/>
          <p:nvPr/>
        </p:nvSpPr>
        <p:spPr>
          <a:xfrm rot="10800000">
            <a:off x="11011241" y="372379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F3FFA374-22C1-C24E-8C1E-3446DE6899A4}"/>
              </a:ext>
            </a:extLst>
          </p:cNvPr>
          <p:cNvSpPr txBox="1"/>
          <p:nvPr/>
        </p:nvSpPr>
        <p:spPr>
          <a:xfrm>
            <a:off x="9165359" y="374619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9E5B8ADC-348E-2749-A128-144DA4A1D12C}"/>
              </a:ext>
            </a:extLst>
          </p:cNvPr>
          <p:cNvSpPr txBox="1"/>
          <p:nvPr/>
        </p:nvSpPr>
        <p:spPr>
          <a:xfrm>
            <a:off x="9782219" y="374619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3B962968-636A-BA4F-A517-3A191B7910D8}"/>
              </a:ext>
            </a:extLst>
          </p:cNvPr>
          <p:cNvSpPr txBox="1"/>
          <p:nvPr/>
        </p:nvSpPr>
        <p:spPr>
          <a:xfrm>
            <a:off x="10444910" y="374619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34CC54CE-2E78-5D41-BBBF-E5B6A22E1ADA}"/>
              </a:ext>
            </a:extLst>
          </p:cNvPr>
          <p:cNvSpPr txBox="1"/>
          <p:nvPr/>
        </p:nvSpPr>
        <p:spPr>
          <a:xfrm>
            <a:off x="11069655" y="374619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0" name="直线箭头连接符 259">
            <a:extLst>
              <a:ext uri="{FF2B5EF4-FFF2-40B4-BE49-F238E27FC236}">
                <a16:creationId xmlns:a16="http://schemas.microsoft.com/office/drawing/2014/main" id="{4E46351C-9C5D-7D42-BF3B-1730F67B755C}"/>
              </a:ext>
            </a:extLst>
          </p:cNvPr>
          <p:cNvCxnSpPr>
            <a:cxnSpLocks/>
          </p:cNvCxnSpPr>
          <p:nvPr/>
        </p:nvCxnSpPr>
        <p:spPr>
          <a:xfrm flipH="1">
            <a:off x="9605697" y="3113797"/>
            <a:ext cx="76275" cy="106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线箭头连接符 260">
            <a:extLst>
              <a:ext uri="{FF2B5EF4-FFF2-40B4-BE49-F238E27FC236}">
                <a16:creationId xmlns:a16="http://schemas.microsoft.com/office/drawing/2014/main" id="{A7999B4B-3945-DD47-A8E9-B3185D6B7B70}"/>
              </a:ext>
            </a:extLst>
          </p:cNvPr>
          <p:cNvCxnSpPr>
            <a:cxnSpLocks/>
          </p:cNvCxnSpPr>
          <p:nvPr/>
        </p:nvCxnSpPr>
        <p:spPr>
          <a:xfrm>
            <a:off x="10933091" y="3107529"/>
            <a:ext cx="93761" cy="112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0C145683-5975-9748-8C11-CA84618BE46D}"/>
              </a:ext>
            </a:extLst>
          </p:cNvPr>
          <p:cNvCxnSpPr>
            <a:cxnSpLocks/>
            <a:stCxn id="201" idx="3"/>
            <a:endCxn id="217" idx="0"/>
          </p:cNvCxnSpPr>
          <p:nvPr/>
        </p:nvCxnSpPr>
        <p:spPr>
          <a:xfrm flipH="1">
            <a:off x="10616995" y="3640146"/>
            <a:ext cx="76275" cy="106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箭头连接符 264">
            <a:extLst>
              <a:ext uri="{FF2B5EF4-FFF2-40B4-BE49-F238E27FC236}">
                <a16:creationId xmlns:a16="http://schemas.microsoft.com/office/drawing/2014/main" id="{ABDDC489-B621-F841-8205-B496D7413610}"/>
              </a:ext>
            </a:extLst>
          </p:cNvPr>
          <p:cNvCxnSpPr>
            <a:cxnSpLocks/>
            <a:endCxn id="218" idx="0"/>
          </p:cNvCxnSpPr>
          <p:nvPr/>
        </p:nvCxnSpPr>
        <p:spPr>
          <a:xfrm>
            <a:off x="11147979" y="3633878"/>
            <a:ext cx="93761" cy="112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C9C02CA8-697E-1848-8825-1FB544EB493D}"/>
              </a:ext>
            </a:extLst>
          </p:cNvPr>
          <p:cNvCxnSpPr>
            <a:cxnSpLocks/>
          </p:cNvCxnSpPr>
          <p:nvPr/>
        </p:nvCxnSpPr>
        <p:spPr>
          <a:xfrm flipH="1">
            <a:off x="9333313" y="3650961"/>
            <a:ext cx="76275" cy="106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8727D34F-F5AA-3047-BC18-4082B4BA0DA7}"/>
              </a:ext>
            </a:extLst>
          </p:cNvPr>
          <p:cNvCxnSpPr>
            <a:cxnSpLocks/>
          </p:cNvCxnSpPr>
          <p:nvPr/>
        </p:nvCxnSpPr>
        <p:spPr>
          <a:xfrm>
            <a:off x="9817105" y="3644693"/>
            <a:ext cx="93761" cy="112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椭圆 269">
            <a:extLst>
              <a:ext uri="{FF2B5EF4-FFF2-40B4-BE49-F238E27FC236}">
                <a16:creationId xmlns:a16="http://schemas.microsoft.com/office/drawing/2014/main" id="{EA0D34B7-1034-CE49-9FD5-787D0179C398}"/>
              </a:ext>
            </a:extLst>
          </p:cNvPr>
          <p:cNvSpPr/>
          <p:nvPr/>
        </p:nvSpPr>
        <p:spPr>
          <a:xfrm>
            <a:off x="9255785" y="430487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D6A5040E-C1C6-DC41-839E-E724EE11832F}"/>
              </a:ext>
            </a:extLst>
          </p:cNvPr>
          <p:cNvSpPr/>
          <p:nvPr/>
        </p:nvSpPr>
        <p:spPr>
          <a:xfrm>
            <a:off x="9688773" y="4304878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0CB65B5F-1FA9-2449-BD40-D15D1E274A03}"/>
              </a:ext>
            </a:extLst>
          </p:cNvPr>
          <p:cNvSpPr/>
          <p:nvPr/>
        </p:nvSpPr>
        <p:spPr>
          <a:xfrm>
            <a:off x="10506663" y="430487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0806B59F-E9F4-5348-9321-509F21DB1232}"/>
              </a:ext>
            </a:extLst>
          </p:cNvPr>
          <p:cNvSpPr/>
          <p:nvPr/>
        </p:nvSpPr>
        <p:spPr>
          <a:xfrm>
            <a:off x="10967897" y="4304878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4" name="同侧圆角矩形 273">
            <a:extLst>
              <a:ext uri="{FF2B5EF4-FFF2-40B4-BE49-F238E27FC236}">
                <a16:creationId xmlns:a16="http://schemas.microsoft.com/office/drawing/2014/main" id="{A46A0BDD-A125-4C44-B751-7A76CE477A9B}"/>
              </a:ext>
            </a:extLst>
          </p:cNvPr>
          <p:cNvSpPr/>
          <p:nvPr/>
        </p:nvSpPr>
        <p:spPr>
          <a:xfrm rot="10800000">
            <a:off x="9203562" y="42598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5" name="同侧圆角矩形 274">
            <a:extLst>
              <a:ext uri="{FF2B5EF4-FFF2-40B4-BE49-F238E27FC236}">
                <a16:creationId xmlns:a16="http://schemas.microsoft.com/office/drawing/2014/main" id="{8569F8A8-4DE3-AB40-8C7B-68DAB87A5D22}"/>
              </a:ext>
            </a:extLst>
          </p:cNvPr>
          <p:cNvSpPr/>
          <p:nvPr/>
        </p:nvSpPr>
        <p:spPr>
          <a:xfrm rot="10800000">
            <a:off x="9647678" y="42598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同侧圆角矩形 275">
            <a:extLst>
              <a:ext uri="{FF2B5EF4-FFF2-40B4-BE49-F238E27FC236}">
                <a16:creationId xmlns:a16="http://schemas.microsoft.com/office/drawing/2014/main" id="{C8F4A942-A56F-514A-83B3-196CCB8C474A}"/>
              </a:ext>
            </a:extLst>
          </p:cNvPr>
          <p:cNvSpPr/>
          <p:nvPr/>
        </p:nvSpPr>
        <p:spPr>
          <a:xfrm rot="10800000">
            <a:off x="10459966" y="42598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同侧圆角矩形 276">
            <a:extLst>
              <a:ext uri="{FF2B5EF4-FFF2-40B4-BE49-F238E27FC236}">
                <a16:creationId xmlns:a16="http://schemas.microsoft.com/office/drawing/2014/main" id="{3FEDE89E-EB56-624F-A79D-45753CCE2997}"/>
              </a:ext>
            </a:extLst>
          </p:cNvPr>
          <p:cNvSpPr/>
          <p:nvPr/>
        </p:nvSpPr>
        <p:spPr>
          <a:xfrm rot="10800000">
            <a:off x="10913712" y="42598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C3F1EDED-6344-9E4E-BD07-0D4469C2BD03}"/>
              </a:ext>
            </a:extLst>
          </p:cNvPr>
          <p:cNvSpPr txBox="1"/>
          <p:nvPr/>
        </p:nvSpPr>
        <p:spPr>
          <a:xfrm>
            <a:off x="9262336" y="42822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56299E03-ED4F-8D42-AFF9-5BC20123C696}"/>
              </a:ext>
            </a:extLst>
          </p:cNvPr>
          <p:cNvSpPr txBox="1"/>
          <p:nvPr/>
        </p:nvSpPr>
        <p:spPr>
          <a:xfrm>
            <a:off x="9693155" y="42822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003FA882-D1C9-B84B-967E-AE50DAEE54C1}"/>
              </a:ext>
            </a:extLst>
          </p:cNvPr>
          <p:cNvSpPr txBox="1"/>
          <p:nvPr/>
        </p:nvSpPr>
        <p:spPr>
          <a:xfrm>
            <a:off x="10506662" y="42822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714086C2-D09F-6242-A83F-8EB5ADC00D27}"/>
              </a:ext>
            </a:extLst>
          </p:cNvPr>
          <p:cNvSpPr txBox="1"/>
          <p:nvPr/>
        </p:nvSpPr>
        <p:spPr>
          <a:xfrm>
            <a:off x="10972126" y="42822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3D95BF35-63F5-194A-BDEB-8228D327029B}"/>
              </a:ext>
            </a:extLst>
          </p:cNvPr>
          <p:cNvSpPr/>
          <p:nvPr/>
        </p:nvSpPr>
        <p:spPr>
          <a:xfrm>
            <a:off x="9440953" y="482229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8667E3B8-950A-514C-94DB-F1C49CCE8BC9}"/>
              </a:ext>
            </a:extLst>
          </p:cNvPr>
          <p:cNvSpPr/>
          <p:nvPr/>
        </p:nvSpPr>
        <p:spPr>
          <a:xfrm>
            <a:off x="9873941" y="482229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4" name="椭圆 283">
            <a:extLst>
              <a:ext uri="{FF2B5EF4-FFF2-40B4-BE49-F238E27FC236}">
                <a16:creationId xmlns:a16="http://schemas.microsoft.com/office/drawing/2014/main" id="{F74478D6-0035-DA4C-B2BB-42B47C6A814F}"/>
              </a:ext>
            </a:extLst>
          </p:cNvPr>
          <p:cNvSpPr/>
          <p:nvPr/>
        </p:nvSpPr>
        <p:spPr>
          <a:xfrm>
            <a:off x="10313555" y="4822294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5" name="椭圆 284">
            <a:extLst>
              <a:ext uri="{FF2B5EF4-FFF2-40B4-BE49-F238E27FC236}">
                <a16:creationId xmlns:a16="http://schemas.microsoft.com/office/drawing/2014/main" id="{F8121743-937E-1546-903A-E091B04BB6C2}"/>
              </a:ext>
            </a:extLst>
          </p:cNvPr>
          <p:cNvSpPr/>
          <p:nvPr/>
        </p:nvSpPr>
        <p:spPr>
          <a:xfrm>
            <a:off x="10756722" y="4822294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" name="同侧圆角矩形 285">
            <a:extLst>
              <a:ext uri="{FF2B5EF4-FFF2-40B4-BE49-F238E27FC236}">
                <a16:creationId xmlns:a16="http://schemas.microsoft.com/office/drawing/2014/main" id="{716B3CFC-97C5-304C-8A65-5B918B038E7A}"/>
              </a:ext>
            </a:extLst>
          </p:cNvPr>
          <p:cNvSpPr/>
          <p:nvPr/>
        </p:nvSpPr>
        <p:spPr>
          <a:xfrm rot="10800000">
            <a:off x="9388730" y="477725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同侧圆角矩形 286">
            <a:extLst>
              <a:ext uri="{FF2B5EF4-FFF2-40B4-BE49-F238E27FC236}">
                <a16:creationId xmlns:a16="http://schemas.microsoft.com/office/drawing/2014/main" id="{F5459921-1945-3F42-8F1D-DB093C544D85}"/>
              </a:ext>
            </a:extLst>
          </p:cNvPr>
          <p:cNvSpPr/>
          <p:nvPr/>
        </p:nvSpPr>
        <p:spPr>
          <a:xfrm rot="10800000">
            <a:off x="9832846" y="477725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8" name="同侧圆角矩形 287">
            <a:extLst>
              <a:ext uri="{FF2B5EF4-FFF2-40B4-BE49-F238E27FC236}">
                <a16:creationId xmlns:a16="http://schemas.microsoft.com/office/drawing/2014/main" id="{0287824A-74C6-F94F-8C17-E8D829475199}"/>
              </a:ext>
            </a:extLst>
          </p:cNvPr>
          <p:cNvSpPr/>
          <p:nvPr/>
        </p:nvSpPr>
        <p:spPr>
          <a:xfrm rot="10800000">
            <a:off x="10265909" y="477725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9" name="同侧圆角矩形 288">
            <a:extLst>
              <a:ext uri="{FF2B5EF4-FFF2-40B4-BE49-F238E27FC236}">
                <a16:creationId xmlns:a16="http://schemas.microsoft.com/office/drawing/2014/main" id="{360831D3-C31A-5243-90DE-3B49DD8FD33A}"/>
              </a:ext>
            </a:extLst>
          </p:cNvPr>
          <p:cNvSpPr/>
          <p:nvPr/>
        </p:nvSpPr>
        <p:spPr>
          <a:xfrm rot="10800000">
            <a:off x="10710025" y="477725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1EDBCEFC-E37F-244B-B3E9-A93979E7AC7B}"/>
              </a:ext>
            </a:extLst>
          </p:cNvPr>
          <p:cNvSpPr txBox="1"/>
          <p:nvPr/>
        </p:nvSpPr>
        <p:spPr>
          <a:xfrm>
            <a:off x="9447504" y="479965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8425A369-AFFA-DE4F-ACF9-55AB05C48823}"/>
              </a:ext>
            </a:extLst>
          </p:cNvPr>
          <p:cNvSpPr txBox="1"/>
          <p:nvPr/>
        </p:nvSpPr>
        <p:spPr>
          <a:xfrm>
            <a:off x="9878323" y="479965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024E7B4F-668A-5646-A717-19CA93076094}"/>
              </a:ext>
            </a:extLst>
          </p:cNvPr>
          <p:cNvSpPr txBox="1"/>
          <p:nvPr/>
        </p:nvSpPr>
        <p:spPr>
          <a:xfrm>
            <a:off x="10318207" y="479965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3C81CCC6-F232-9644-8FDB-5956892381AC}"/>
              </a:ext>
            </a:extLst>
          </p:cNvPr>
          <p:cNvSpPr txBox="1"/>
          <p:nvPr/>
        </p:nvSpPr>
        <p:spPr>
          <a:xfrm>
            <a:off x="10762038" y="479965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4" name="直线箭头连接符 293">
            <a:extLst>
              <a:ext uri="{FF2B5EF4-FFF2-40B4-BE49-F238E27FC236}">
                <a16:creationId xmlns:a16="http://schemas.microsoft.com/office/drawing/2014/main" id="{0304A813-5C12-D94D-BBE8-A238416231E4}"/>
              </a:ext>
            </a:extLst>
          </p:cNvPr>
          <p:cNvCxnSpPr>
            <a:cxnSpLocks/>
          </p:cNvCxnSpPr>
          <p:nvPr/>
        </p:nvCxnSpPr>
        <p:spPr>
          <a:xfrm>
            <a:off x="9354219" y="4173346"/>
            <a:ext cx="78784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线箭头连接符 294">
            <a:extLst>
              <a:ext uri="{FF2B5EF4-FFF2-40B4-BE49-F238E27FC236}">
                <a16:creationId xmlns:a16="http://schemas.microsoft.com/office/drawing/2014/main" id="{07432B26-FD9D-A04F-A3D5-125DFC53BD5E}"/>
              </a:ext>
            </a:extLst>
          </p:cNvPr>
          <p:cNvCxnSpPr>
            <a:cxnSpLocks/>
          </p:cNvCxnSpPr>
          <p:nvPr/>
        </p:nvCxnSpPr>
        <p:spPr>
          <a:xfrm>
            <a:off x="10603903" y="4190061"/>
            <a:ext cx="78784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F6DBC08D-E35D-4A40-9937-8E22801569B0}"/>
              </a:ext>
            </a:extLst>
          </p:cNvPr>
          <p:cNvCxnSpPr>
            <a:cxnSpLocks/>
          </p:cNvCxnSpPr>
          <p:nvPr/>
        </p:nvCxnSpPr>
        <p:spPr>
          <a:xfrm flipH="1">
            <a:off x="11169041" y="4189611"/>
            <a:ext cx="46270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线箭头连接符 296">
            <a:extLst>
              <a:ext uri="{FF2B5EF4-FFF2-40B4-BE49-F238E27FC236}">
                <a16:creationId xmlns:a16="http://schemas.microsoft.com/office/drawing/2014/main" id="{E565B7DB-7830-8F4F-97D3-0A1825A23DC5}"/>
              </a:ext>
            </a:extLst>
          </p:cNvPr>
          <p:cNvCxnSpPr>
            <a:cxnSpLocks/>
          </p:cNvCxnSpPr>
          <p:nvPr/>
        </p:nvCxnSpPr>
        <p:spPr>
          <a:xfrm flipH="1">
            <a:off x="9876551" y="4178450"/>
            <a:ext cx="46270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>
            <a:extLst>
              <a:ext uri="{FF2B5EF4-FFF2-40B4-BE49-F238E27FC236}">
                <a16:creationId xmlns:a16="http://schemas.microsoft.com/office/drawing/2014/main" id="{998D3F2C-3A7D-324E-9CB8-A2A19E0A84A1}"/>
              </a:ext>
            </a:extLst>
          </p:cNvPr>
          <p:cNvCxnSpPr>
            <a:cxnSpLocks/>
          </p:cNvCxnSpPr>
          <p:nvPr/>
        </p:nvCxnSpPr>
        <p:spPr>
          <a:xfrm>
            <a:off x="9862565" y="4706078"/>
            <a:ext cx="78784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D3AFE742-18B5-FD4B-AA44-68AB8423C0CB}"/>
              </a:ext>
            </a:extLst>
          </p:cNvPr>
          <p:cNvCxnSpPr>
            <a:cxnSpLocks/>
          </p:cNvCxnSpPr>
          <p:nvPr/>
        </p:nvCxnSpPr>
        <p:spPr>
          <a:xfrm flipH="1">
            <a:off x="10716771" y="4711978"/>
            <a:ext cx="46270" cy="1286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0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036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单链表元素删除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4770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ListDelete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i,ElemType</a:t>
            </a:r>
            <a:r>
              <a:rPr lang="en-US" altLang="zh-CN" sz="1600" dirty="0"/>
              <a:t> *e) 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j;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LinkList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p,q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p = *L;</a:t>
            </a:r>
          </a:p>
          <a:p>
            <a:r>
              <a:rPr lang="en-US" altLang="zh-CN" sz="1600" dirty="0"/>
              <a:t>	j = 1;</a:t>
            </a:r>
          </a:p>
          <a:p>
            <a:r>
              <a:rPr lang="en-US" altLang="zh-CN" sz="1600" dirty="0"/>
              <a:t>	while (p-&gt;next &amp;&amp; j &lt;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p = p-&gt;next;</a:t>
            </a:r>
          </a:p>
          <a:p>
            <a:r>
              <a:rPr lang="en-US" altLang="zh-CN" sz="1600" dirty="0"/>
              <a:t>		++j;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if (!(p-&gt;next) || j &gt;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 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q = p-&gt;next;</a:t>
            </a:r>
          </a:p>
          <a:p>
            <a:r>
              <a:rPr lang="en-US" altLang="zh-CN" sz="1600" dirty="0"/>
              <a:t>	p-&gt;next = q-&gt;next;</a:t>
            </a:r>
          </a:p>
          <a:p>
            <a:r>
              <a:rPr lang="en-US" altLang="zh-CN" sz="1600" dirty="0"/>
              <a:t>	*e = q-&gt;data;</a:t>
            </a:r>
          </a:p>
          <a:p>
            <a:r>
              <a:rPr lang="en-US" altLang="zh-CN" sz="1600" dirty="0"/>
              <a:t>	free(q); </a:t>
            </a:r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4951394"/>
            <a:ext cx="5363157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480782" y="626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F17A407-1431-DC42-A3A6-DD64A23C3F21}"/>
              </a:ext>
            </a:extLst>
          </p:cNvPr>
          <p:cNvSpPr/>
          <p:nvPr/>
        </p:nvSpPr>
        <p:spPr>
          <a:xfrm>
            <a:off x="7104785" y="1998859"/>
            <a:ext cx="56851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i-1</a:t>
            </a:r>
            <a:endParaRPr kumimoji="1" lang="zh-CN" altLang="en-US" baseline="-25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EB59B2E-9FB6-8046-B860-59622774DBC0}"/>
              </a:ext>
            </a:extLst>
          </p:cNvPr>
          <p:cNvSpPr/>
          <p:nvPr/>
        </p:nvSpPr>
        <p:spPr>
          <a:xfrm>
            <a:off x="7673302" y="1998859"/>
            <a:ext cx="18499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A03F065-BA06-A548-9821-CFF4273AAEA2}"/>
              </a:ext>
            </a:extLst>
          </p:cNvPr>
          <p:cNvCxnSpPr>
            <a:cxnSpLocks/>
          </p:cNvCxnSpPr>
          <p:nvPr/>
        </p:nvCxnSpPr>
        <p:spPr>
          <a:xfrm>
            <a:off x="6604206" y="2161416"/>
            <a:ext cx="48662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B0841E1-900E-744D-9767-42A734F85A25}"/>
              </a:ext>
            </a:extLst>
          </p:cNvPr>
          <p:cNvSpPr/>
          <p:nvPr/>
        </p:nvSpPr>
        <p:spPr>
          <a:xfrm>
            <a:off x="8198367" y="1495471"/>
            <a:ext cx="56851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</a:t>
            </a:r>
            <a:endParaRPr kumimoji="1" lang="zh-CN" altLang="en-US" baseline="-25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3AAB45E-BE59-B14D-9939-B7CC6C3116F4}"/>
              </a:ext>
            </a:extLst>
          </p:cNvPr>
          <p:cNvSpPr/>
          <p:nvPr/>
        </p:nvSpPr>
        <p:spPr>
          <a:xfrm>
            <a:off x="8766884" y="1495471"/>
            <a:ext cx="18499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59DF8DF5-C258-DF46-8EFF-51CE410FEECE}"/>
              </a:ext>
            </a:extLst>
          </p:cNvPr>
          <p:cNvSpPr/>
          <p:nvPr/>
        </p:nvSpPr>
        <p:spPr>
          <a:xfrm rot="16200000">
            <a:off x="7435554" y="1540652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DAEEE862-31A2-0041-BDB2-49C2136F5F2F}"/>
              </a:ext>
            </a:extLst>
          </p:cNvPr>
          <p:cNvSpPr/>
          <p:nvPr/>
        </p:nvSpPr>
        <p:spPr>
          <a:xfrm rot="16200000">
            <a:off x="8533640" y="1029872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D82CDC5-F424-8F47-B1AE-3500A3F042E2}"/>
              </a:ext>
            </a:extLst>
          </p:cNvPr>
          <p:cNvSpPr/>
          <p:nvPr/>
        </p:nvSpPr>
        <p:spPr>
          <a:xfrm>
            <a:off x="9291949" y="2011038"/>
            <a:ext cx="568517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i+1</a:t>
            </a:r>
            <a:endParaRPr kumimoji="1" lang="zh-CN" altLang="en-US" baseline="-250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586457-6C92-0540-8378-F0FA55F69F1D}"/>
              </a:ext>
            </a:extLst>
          </p:cNvPr>
          <p:cNvSpPr/>
          <p:nvPr/>
        </p:nvSpPr>
        <p:spPr>
          <a:xfrm>
            <a:off x="9860466" y="2011038"/>
            <a:ext cx="184997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103DE5C5-C486-4440-B1EE-66315D451B70}"/>
              </a:ext>
            </a:extLst>
          </p:cNvPr>
          <p:cNvSpPr/>
          <p:nvPr/>
        </p:nvSpPr>
        <p:spPr>
          <a:xfrm rot="16200000">
            <a:off x="9622718" y="1540651"/>
            <a:ext cx="87472" cy="758018"/>
          </a:xfrm>
          <a:prstGeom prst="rightBrace">
            <a:avLst>
              <a:gd name="adj1" fmla="val 537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F7A1C7B-0475-1341-A7AC-58D8B1D75749}"/>
              </a:ext>
            </a:extLst>
          </p:cNvPr>
          <p:cNvSpPr txBox="1"/>
          <p:nvPr/>
        </p:nvSpPr>
        <p:spPr>
          <a:xfrm>
            <a:off x="7174222" y="1583089"/>
            <a:ext cx="610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结点</a:t>
            </a:r>
            <a:r>
              <a:rPr kumimoji="1" lang="en-US" altLang="zh-CN" sz="1000" dirty="0"/>
              <a:t>p</a:t>
            </a:r>
            <a:endParaRPr kumimoji="1" lang="zh-CN" altLang="en-US" sz="1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A678F2E-5F6F-764F-95CD-A162B5DAB9D8}"/>
              </a:ext>
            </a:extLst>
          </p:cNvPr>
          <p:cNvSpPr txBox="1"/>
          <p:nvPr/>
        </p:nvSpPr>
        <p:spPr>
          <a:xfrm>
            <a:off x="7926298" y="1121468"/>
            <a:ext cx="1291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结点</a:t>
            </a:r>
            <a:r>
              <a:rPr kumimoji="1" lang="en-US" altLang="zh-CN" sz="1000" dirty="0"/>
              <a:t>q</a:t>
            </a:r>
            <a:r>
              <a:rPr kumimoji="1" lang="zh-CN" altLang="en-US" sz="1000" dirty="0"/>
              <a:t>或</a:t>
            </a:r>
            <a:r>
              <a:rPr kumimoji="1" lang="en-US" altLang="zh-CN" sz="1000" dirty="0"/>
              <a:t>p-&gt;next</a:t>
            </a:r>
            <a:endParaRPr kumimoji="1" lang="zh-CN" altLang="en-US" sz="1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407A27C-8F7A-634D-AD1D-A7E0024CF45B}"/>
              </a:ext>
            </a:extLst>
          </p:cNvPr>
          <p:cNvSpPr txBox="1"/>
          <p:nvPr/>
        </p:nvSpPr>
        <p:spPr>
          <a:xfrm>
            <a:off x="9034820" y="1513863"/>
            <a:ext cx="129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结点</a:t>
            </a:r>
            <a:r>
              <a:rPr kumimoji="1" lang="en-US" altLang="zh-CN" sz="1000" dirty="0"/>
              <a:t>q</a:t>
            </a:r>
            <a:r>
              <a:rPr kumimoji="1" lang="zh-CN" altLang="en-US" sz="1000" dirty="0"/>
              <a:t>或</a:t>
            </a:r>
            <a:r>
              <a:rPr kumimoji="1" lang="en-US" altLang="zh-CN" sz="1000" dirty="0"/>
              <a:t>p-&gt;next</a:t>
            </a:r>
            <a:r>
              <a:rPr kumimoji="1" lang="zh-CN" altLang="en-US" sz="1000" dirty="0"/>
              <a:t>或</a:t>
            </a:r>
            <a:r>
              <a:rPr kumimoji="1" lang="en-US" altLang="zh-CN" sz="1000" dirty="0"/>
              <a:t>p-&gt;next-&gt;next</a:t>
            </a:r>
            <a:endParaRPr kumimoji="1" lang="zh-CN" altLang="en-US" sz="1000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F64BE45-87C6-7C4B-8C1E-F69957199ABE}"/>
              </a:ext>
            </a:extLst>
          </p:cNvPr>
          <p:cNvCxnSpPr>
            <a:cxnSpLocks/>
          </p:cNvCxnSpPr>
          <p:nvPr/>
        </p:nvCxnSpPr>
        <p:spPr>
          <a:xfrm>
            <a:off x="9952964" y="2198389"/>
            <a:ext cx="422957" cy="19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1A47620-1F83-D949-8F5D-6405B898A8E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784357" y="2177566"/>
            <a:ext cx="1507592" cy="703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0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1.11022E-16 L -4.16667E-6 0.14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2"/>
            <a:ext cx="4852328" cy="47705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MergeSort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*L)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 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(L-&gt;</a:t>
            </a:r>
            <a:r>
              <a:rPr lang="en-US" altLang="zh-CN" sz="1600" dirty="0" err="1"/>
              <a:t>r,L</a:t>
            </a:r>
            <a:r>
              <a:rPr lang="en-US" altLang="zh-CN" sz="1600" dirty="0"/>
              <a:t>-&gt;r,1,L-&gt;length);</a:t>
            </a:r>
          </a:p>
          <a:p>
            <a:r>
              <a:rPr lang="en-US" altLang="zh-CN" sz="1600" dirty="0"/>
              <a:t>}</a:t>
            </a:r>
          </a:p>
          <a:p>
            <a:endParaRPr lang="en-US" altLang="zh-CN" sz="1600" dirty="0"/>
          </a:p>
          <a:p>
            <a:r>
              <a:rPr lang="en-US" altLang="zh-CN" sz="1600" dirty="0"/>
              <a:t>void 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(int SR[],int TR1[],int s, int t)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m;</a:t>
            </a:r>
          </a:p>
          <a:p>
            <a:r>
              <a:rPr lang="en-US" altLang="zh-CN" sz="1600" dirty="0"/>
              <a:t>	int TR2[MAXSIZE+1];</a:t>
            </a:r>
          </a:p>
          <a:p>
            <a:r>
              <a:rPr lang="en-US" altLang="zh-CN" sz="1600" dirty="0"/>
              <a:t>	if(s==t)</a:t>
            </a:r>
          </a:p>
          <a:p>
            <a:r>
              <a:rPr lang="en-US" altLang="zh-CN" sz="1600" dirty="0"/>
              <a:t>		TR1[s]=SR[s];</a:t>
            </a:r>
          </a:p>
          <a:p>
            <a:r>
              <a:rPr lang="en-US" altLang="zh-CN" sz="1600" dirty="0"/>
              <a:t>	else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m=(</a:t>
            </a:r>
            <a:r>
              <a:rPr lang="en-US" altLang="zh-CN" sz="1600" dirty="0" err="1"/>
              <a:t>s+t</a:t>
            </a:r>
            <a:r>
              <a:rPr lang="en-US" altLang="zh-CN" sz="1600" dirty="0"/>
              <a:t>)/2;			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(SR,TR2,s,m);		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MSort</a:t>
            </a:r>
            <a:r>
              <a:rPr lang="en-US" altLang="zh-CN" sz="1600" dirty="0"/>
              <a:t>(SR,TR2,m+1,t);	</a:t>
            </a:r>
          </a:p>
          <a:p>
            <a:r>
              <a:rPr lang="en-US" altLang="zh-CN" sz="1600" dirty="0"/>
              <a:t>		Merge(TR2,TR1,s,m,t);	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1" y="5578681"/>
            <a:ext cx="6131907" cy="2488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s=1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m=5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t=9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576032" y="1255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1AD8E7F6-AF1A-4F4C-9181-29336249772D}"/>
              </a:ext>
            </a:extLst>
          </p:cNvPr>
          <p:cNvSpPr/>
          <p:nvPr/>
        </p:nvSpPr>
        <p:spPr>
          <a:xfrm>
            <a:off x="7121362" y="202406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9587504A-65E3-F24C-8FD2-28FB821D86B1}"/>
              </a:ext>
            </a:extLst>
          </p:cNvPr>
          <p:cNvSpPr/>
          <p:nvPr/>
        </p:nvSpPr>
        <p:spPr>
          <a:xfrm>
            <a:off x="7554350" y="202406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767D5F7B-C028-3443-84FC-6F7986986424}"/>
              </a:ext>
            </a:extLst>
          </p:cNvPr>
          <p:cNvSpPr/>
          <p:nvPr/>
        </p:nvSpPr>
        <p:spPr>
          <a:xfrm>
            <a:off x="7993964" y="2024067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E661D85-C92D-6A42-9963-244A0F5A72E7}"/>
              </a:ext>
            </a:extLst>
          </p:cNvPr>
          <p:cNvSpPr/>
          <p:nvPr/>
        </p:nvSpPr>
        <p:spPr>
          <a:xfrm>
            <a:off x="8437131" y="2024067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B5F59F09-C21A-AB4A-9C06-ECF5BAA735BC}"/>
              </a:ext>
            </a:extLst>
          </p:cNvPr>
          <p:cNvSpPr/>
          <p:nvPr/>
        </p:nvSpPr>
        <p:spPr>
          <a:xfrm>
            <a:off x="8898365" y="202406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B6427575-B2D1-FE4A-ADE7-41B0997012D7}"/>
              </a:ext>
            </a:extLst>
          </p:cNvPr>
          <p:cNvSpPr/>
          <p:nvPr/>
        </p:nvSpPr>
        <p:spPr>
          <a:xfrm>
            <a:off x="9574668" y="202406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8BD6052-340F-9044-8845-110FF1AC8A14}"/>
              </a:ext>
            </a:extLst>
          </p:cNvPr>
          <p:cNvSpPr/>
          <p:nvPr/>
        </p:nvSpPr>
        <p:spPr>
          <a:xfrm>
            <a:off x="10022680" y="202406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246D520-5E84-934A-9A68-6975C8D89454}"/>
              </a:ext>
            </a:extLst>
          </p:cNvPr>
          <p:cNvSpPr/>
          <p:nvPr/>
        </p:nvSpPr>
        <p:spPr>
          <a:xfrm>
            <a:off x="10456976" y="2024067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0EE0DDD-7CAC-8E40-A547-4023522D6859}"/>
              </a:ext>
            </a:extLst>
          </p:cNvPr>
          <p:cNvSpPr/>
          <p:nvPr/>
        </p:nvSpPr>
        <p:spPr>
          <a:xfrm>
            <a:off x="10900637" y="2024067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同侧圆角矩形 116">
            <a:extLst>
              <a:ext uri="{FF2B5EF4-FFF2-40B4-BE49-F238E27FC236}">
                <a16:creationId xmlns:a16="http://schemas.microsoft.com/office/drawing/2014/main" id="{AE37AFAB-C436-8C46-949F-4BD67D5E15A2}"/>
              </a:ext>
            </a:extLst>
          </p:cNvPr>
          <p:cNvSpPr/>
          <p:nvPr/>
        </p:nvSpPr>
        <p:spPr>
          <a:xfrm rot="10800000">
            <a:off x="7069139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同侧圆角矩形 117">
            <a:extLst>
              <a:ext uri="{FF2B5EF4-FFF2-40B4-BE49-F238E27FC236}">
                <a16:creationId xmlns:a16="http://schemas.microsoft.com/office/drawing/2014/main" id="{D892E028-D7A1-0F43-B2A2-D51FA3830A16}"/>
              </a:ext>
            </a:extLst>
          </p:cNvPr>
          <p:cNvSpPr/>
          <p:nvPr/>
        </p:nvSpPr>
        <p:spPr>
          <a:xfrm rot="10800000">
            <a:off x="7513255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同侧圆角矩形 118">
            <a:extLst>
              <a:ext uri="{FF2B5EF4-FFF2-40B4-BE49-F238E27FC236}">
                <a16:creationId xmlns:a16="http://schemas.microsoft.com/office/drawing/2014/main" id="{F17C1CA9-3B5B-2343-927E-61DC0F2A0896}"/>
              </a:ext>
            </a:extLst>
          </p:cNvPr>
          <p:cNvSpPr/>
          <p:nvPr/>
        </p:nvSpPr>
        <p:spPr>
          <a:xfrm rot="10800000">
            <a:off x="7946318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同侧圆角矩形 119">
            <a:extLst>
              <a:ext uri="{FF2B5EF4-FFF2-40B4-BE49-F238E27FC236}">
                <a16:creationId xmlns:a16="http://schemas.microsoft.com/office/drawing/2014/main" id="{B5E47908-293A-9048-A099-8C8096C812D7}"/>
              </a:ext>
            </a:extLst>
          </p:cNvPr>
          <p:cNvSpPr/>
          <p:nvPr/>
        </p:nvSpPr>
        <p:spPr>
          <a:xfrm rot="10800000">
            <a:off x="8390434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同侧圆角矩形 120">
            <a:extLst>
              <a:ext uri="{FF2B5EF4-FFF2-40B4-BE49-F238E27FC236}">
                <a16:creationId xmlns:a16="http://schemas.microsoft.com/office/drawing/2014/main" id="{A0BFA064-C323-FF46-AD89-E769A84CAA6D}"/>
              </a:ext>
            </a:extLst>
          </p:cNvPr>
          <p:cNvSpPr/>
          <p:nvPr/>
        </p:nvSpPr>
        <p:spPr>
          <a:xfrm rot="10800000">
            <a:off x="8844180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同侧圆角矩形 121">
            <a:extLst>
              <a:ext uri="{FF2B5EF4-FFF2-40B4-BE49-F238E27FC236}">
                <a16:creationId xmlns:a16="http://schemas.microsoft.com/office/drawing/2014/main" id="{D277CB11-3579-5848-AE21-7488AEE1395F}"/>
              </a:ext>
            </a:extLst>
          </p:cNvPr>
          <p:cNvSpPr/>
          <p:nvPr/>
        </p:nvSpPr>
        <p:spPr>
          <a:xfrm rot="10800000">
            <a:off x="9541970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同侧圆角矩形 122">
            <a:extLst>
              <a:ext uri="{FF2B5EF4-FFF2-40B4-BE49-F238E27FC236}">
                <a16:creationId xmlns:a16="http://schemas.microsoft.com/office/drawing/2014/main" id="{A7763A56-0A3F-104B-9BCC-8E6EA4DF5B49}"/>
              </a:ext>
            </a:extLst>
          </p:cNvPr>
          <p:cNvSpPr/>
          <p:nvPr/>
        </p:nvSpPr>
        <p:spPr>
          <a:xfrm rot="10800000">
            <a:off x="9975033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同侧圆角矩形 123">
            <a:extLst>
              <a:ext uri="{FF2B5EF4-FFF2-40B4-BE49-F238E27FC236}">
                <a16:creationId xmlns:a16="http://schemas.microsoft.com/office/drawing/2014/main" id="{5D92EDBF-3A84-F743-A865-385D7869A685}"/>
              </a:ext>
            </a:extLst>
          </p:cNvPr>
          <p:cNvSpPr/>
          <p:nvPr/>
        </p:nvSpPr>
        <p:spPr>
          <a:xfrm rot="10800000">
            <a:off x="10419149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同侧圆角矩形 124">
            <a:extLst>
              <a:ext uri="{FF2B5EF4-FFF2-40B4-BE49-F238E27FC236}">
                <a16:creationId xmlns:a16="http://schemas.microsoft.com/office/drawing/2014/main" id="{DC13D868-55FD-0E4D-ACA4-463A899582CD}"/>
              </a:ext>
            </a:extLst>
          </p:cNvPr>
          <p:cNvSpPr/>
          <p:nvPr/>
        </p:nvSpPr>
        <p:spPr>
          <a:xfrm rot="10800000">
            <a:off x="10861842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E113A4B-CA88-254D-ABD3-D11DA57FF5E3}"/>
              </a:ext>
            </a:extLst>
          </p:cNvPr>
          <p:cNvSpPr txBox="1"/>
          <p:nvPr/>
        </p:nvSpPr>
        <p:spPr>
          <a:xfrm>
            <a:off x="7127913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BD6179E-5752-3548-B45E-BFD43FFB45EA}"/>
              </a:ext>
            </a:extLst>
          </p:cNvPr>
          <p:cNvSpPr txBox="1"/>
          <p:nvPr/>
        </p:nvSpPr>
        <p:spPr>
          <a:xfrm>
            <a:off x="7558732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57C647D-E456-854E-8A37-B66FCA4E3221}"/>
              </a:ext>
            </a:extLst>
          </p:cNvPr>
          <p:cNvSpPr txBox="1"/>
          <p:nvPr/>
        </p:nvSpPr>
        <p:spPr>
          <a:xfrm>
            <a:off x="7998616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8CE1C91-528E-2F4C-B030-601DCC8A672A}"/>
              </a:ext>
            </a:extLst>
          </p:cNvPr>
          <p:cNvSpPr txBox="1"/>
          <p:nvPr/>
        </p:nvSpPr>
        <p:spPr>
          <a:xfrm>
            <a:off x="8437130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9FEFFFD-AC31-BF4F-808B-D308191DDBD9}"/>
              </a:ext>
            </a:extLst>
          </p:cNvPr>
          <p:cNvSpPr txBox="1"/>
          <p:nvPr/>
        </p:nvSpPr>
        <p:spPr>
          <a:xfrm>
            <a:off x="8902594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9AE0CCD-A8C0-8545-AEDC-29D073C9F006}"/>
              </a:ext>
            </a:extLst>
          </p:cNvPr>
          <p:cNvSpPr txBox="1"/>
          <p:nvPr/>
        </p:nvSpPr>
        <p:spPr>
          <a:xfrm>
            <a:off x="9580003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3CE49F1-7318-7840-A0C6-C4C5B82CD8B8}"/>
              </a:ext>
            </a:extLst>
          </p:cNvPr>
          <p:cNvSpPr txBox="1"/>
          <p:nvPr/>
        </p:nvSpPr>
        <p:spPr>
          <a:xfrm>
            <a:off x="10016553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C7D1EE1-83A4-5344-B7D6-5A305B253376}"/>
              </a:ext>
            </a:extLst>
          </p:cNvPr>
          <p:cNvSpPr txBox="1"/>
          <p:nvPr/>
        </p:nvSpPr>
        <p:spPr>
          <a:xfrm>
            <a:off x="10465845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0BCD434-A3AD-894E-9196-8D8E34483D97}"/>
              </a:ext>
            </a:extLst>
          </p:cNvPr>
          <p:cNvSpPr txBox="1"/>
          <p:nvPr/>
        </p:nvSpPr>
        <p:spPr>
          <a:xfrm>
            <a:off x="10897771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0271A82-A365-7B40-925C-A7304B701C02}"/>
              </a:ext>
            </a:extLst>
          </p:cNvPr>
          <p:cNvSpPr/>
          <p:nvPr/>
        </p:nvSpPr>
        <p:spPr>
          <a:xfrm>
            <a:off x="7052957" y="1743212"/>
            <a:ext cx="428679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       ⑥        ⑦         ⑧        ⑨ 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24E1F14-3D4E-134B-AA82-F567D7AC609C}"/>
              </a:ext>
            </a:extLst>
          </p:cNvPr>
          <p:cNvSpPr/>
          <p:nvPr/>
        </p:nvSpPr>
        <p:spPr>
          <a:xfrm>
            <a:off x="6592213" y="2069194"/>
            <a:ext cx="435753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TR2</a:t>
            </a:r>
            <a:endParaRPr lang="zh-CN" altLang="en-US" sz="1050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27AE6B1-BAF0-8940-A95F-2EA8DECE5EEE}"/>
              </a:ext>
            </a:extLst>
          </p:cNvPr>
          <p:cNvSpPr/>
          <p:nvPr/>
        </p:nvSpPr>
        <p:spPr>
          <a:xfrm>
            <a:off x="7105180" y="2790000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217F7A4-EF06-0549-B13B-52F9FA52EAF4}"/>
              </a:ext>
            </a:extLst>
          </p:cNvPr>
          <p:cNvSpPr/>
          <p:nvPr/>
        </p:nvSpPr>
        <p:spPr>
          <a:xfrm>
            <a:off x="7538168" y="2790000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9C33BFF6-F174-3049-8D9F-2A702782DAC6}"/>
              </a:ext>
            </a:extLst>
          </p:cNvPr>
          <p:cNvSpPr/>
          <p:nvPr/>
        </p:nvSpPr>
        <p:spPr>
          <a:xfrm>
            <a:off x="7977782" y="2790000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C0F4A70F-00A9-9A42-8C95-1E90DBD2C06E}"/>
              </a:ext>
            </a:extLst>
          </p:cNvPr>
          <p:cNvSpPr/>
          <p:nvPr/>
        </p:nvSpPr>
        <p:spPr>
          <a:xfrm>
            <a:off x="8420949" y="2790000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F5F93C9A-BA3D-9141-9977-A31223A2834A}"/>
              </a:ext>
            </a:extLst>
          </p:cNvPr>
          <p:cNvSpPr/>
          <p:nvPr/>
        </p:nvSpPr>
        <p:spPr>
          <a:xfrm>
            <a:off x="8882183" y="2790000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F6C44E1B-25B9-F547-AEA5-2E8D17F9C109}"/>
              </a:ext>
            </a:extLst>
          </p:cNvPr>
          <p:cNvSpPr/>
          <p:nvPr/>
        </p:nvSpPr>
        <p:spPr>
          <a:xfrm>
            <a:off x="9293012" y="2790000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E4F5FFB6-B16E-4A49-A296-ADB8B8D8EF19}"/>
              </a:ext>
            </a:extLst>
          </p:cNvPr>
          <p:cNvSpPr/>
          <p:nvPr/>
        </p:nvSpPr>
        <p:spPr>
          <a:xfrm>
            <a:off x="9729226" y="2790000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83FDD0A-9FA9-204D-AAA4-D1C14A07DDFD}"/>
              </a:ext>
            </a:extLst>
          </p:cNvPr>
          <p:cNvSpPr/>
          <p:nvPr/>
        </p:nvSpPr>
        <p:spPr>
          <a:xfrm>
            <a:off x="10163522" y="2790000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56136F88-91E8-064A-B1F8-4CB0870ADD52}"/>
              </a:ext>
            </a:extLst>
          </p:cNvPr>
          <p:cNvSpPr/>
          <p:nvPr/>
        </p:nvSpPr>
        <p:spPr>
          <a:xfrm>
            <a:off x="10607183" y="279000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同侧圆角矩形 145">
            <a:extLst>
              <a:ext uri="{FF2B5EF4-FFF2-40B4-BE49-F238E27FC236}">
                <a16:creationId xmlns:a16="http://schemas.microsoft.com/office/drawing/2014/main" id="{36A3A052-F9AC-394D-BE8C-0B64A25CED6A}"/>
              </a:ext>
            </a:extLst>
          </p:cNvPr>
          <p:cNvSpPr/>
          <p:nvPr/>
        </p:nvSpPr>
        <p:spPr>
          <a:xfrm rot="10800000">
            <a:off x="7052957" y="274496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同侧圆角矩形 146">
            <a:extLst>
              <a:ext uri="{FF2B5EF4-FFF2-40B4-BE49-F238E27FC236}">
                <a16:creationId xmlns:a16="http://schemas.microsoft.com/office/drawing/2014/main" id="{D48525BC-18F9-8C4E-B3F5-43990FBE3B51}"/>
              </a:ext>
            </a:extLst>
          </p:cNvPr>
          <p:cNvSpPr/>
          <p:nvPr/>
        </p:nvSpPr>
        <p:spPr>
          <a:xfrm rot="10800000">
            <a:off x="7497073" y="274496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同侧圆角矩形 147">
            <a:extLst>
              <a:ext uri="{FF2B5EF4-FFF2-40B4-BE49-F238E27FC236}">
                <a16:creationId xmlns:a16="http://schemas.microsoft.com/office/drawing/2014/main" id="{F20F6EE5-FE13-A343-8C16-1B093F11DC08}"/>
              </a:ext>
            </a:extLst>
          </p:cNvPr>
          <p:cNvSpPr/>
          <p:nvPr/>
        </p:nvSpPr>
        <p:spPr>
          <a:xfrm rot="10800000">
            <a:off x="7930136" y="274496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同侧圆角矩形 148">
            <a:extLst>
              <a:ext uri="{FF2B5EF4-FFF2-40B4-BE49-F238E27FC236}">
                <a16:creationId xmlns:a16="http://schemas.microsoft.com/office/drawing/2014/main" id="{3F59849B-BD45-8B46-934D-AB211ECCEE58}"/>
              </a:ext>
            </a:extLst>
          </p:cNvPr>
          <p:cNvSpPr/>
          <p:nvPr/>
        </p:nvSpPr>
        <p:spPr>
          <a:xfrm rot="10800000">
            <a:off x="8374252" y="274496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同侧圆角矩形 149">
            <a:extLst>
              <a:ext uri="{FF2B5EF4-FFF2-40B4-BE49-F238E27FC236}">
                <a16:creationId xmlns:a16="http://schemas.microsoft.com/office/drawing/2014/main" id="{111455C5-1A01-5B4F-B717-E000E20FCB13}"/>
              </a:ext>
            </a:extLst>
          </p:cNvPr>
          <p:cNvSpPr/>
          <p:nvPr/>
        </p:nvSpPr>
        <p:spPr>
          <a:xfrm rot="10800000">
            <a:off x="8827998" y="274496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同侧圆角矩形 150">
            <a:extLst>
              <a:ext uri="{FF2B5EF4-FFF2-40B4-BE49-F238E27FC236}">
                <a16:creationId xmlns:a16="http://schemas.microsoft.com/office/drawing/2014/main" id="{D5A1C267-390A-7A4F-9F3A-CF1E1526C904}"/>
              </a:ext>
            </a:extLst>
          </p:cNvPr>
          <p:cNvSpPr/>
          <p:nvPr/>
        </p:nvSpPr>
        <p:spPr>
          <a:xfrm rot="10800000">
            <a:off x="9248516" y="274496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同侧圆角矩形 151">
            <a:extLst>
              <a:ext uri="{FF2B5EF4-FFF2-40B4-BE49-F238E27FC236}">
                <a16:creationId xmlns:a16="http://schemas.microsoft.com/office/drawing/2014/main" id="{36B10F0E-685D-064F-86DB-5E3E100D3F0B}"/>
              </a:ext>
            </a:extLst>
          </p:cNvPr>
          <p:cNvSpPr/>
          <p:nvPr/>
        </p:nvSpPr>
        <p:spPr>
          <a:xfrm rot="10800000">
            <a:off x="9681579" y="274496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同侧圆角矩形 152">
            <a:extLst>
              <a:ext uri="{FF2B5EF4-FFF2-40B4-BE49-F238E27FC236}">
                <a16:creationId xmlns:a16="http://schemas.microsoft.com/office/drawing/2014/main" id="{AF2B74A7-6F2F-EC43-BFA2-DCA613C9235D}"/>
              </a:ext>
            </a:extLst>
          </p:cNvPr>
          <p:cNvSpPr/>
          <p:nvPr/>
        </p:nvSpPr>
        <p:spPr>
          <a:xfrm rot="10800000">
            <a:off x="10125695" y="274496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同侧圆角矩形 153">
            <a:extLst>
              <a:ext uri="{FF2B5EF4-FFF2-40B4-BE49-F238E27FC236}">
                <a16:creationId xmlns:a16="http://schemas.microsoft.com/office/drawing/2014/main" id="{37DF5932-DBDF-EB4D-A289-398F3DAB8461}"/>
              </a:ext>
            </a:extLst>
          </p:cNvPr>
          <p:cNvSpPr/>
          <p:nvPr/>
        </p:nvSpPr>
        <p:spPr>
          <a:xfrm rot="10800000">
            <a:off x="10568388" y="274496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B0AE2091-397E-9648-AF1C-2BE233A484F7}"/>
              </a:ext>
            </a:extLst>
          </p:cNvPr>
          <p:cNvSpPr txBox="1"/>
          <p:nvPr/>
        </p:nvSpPr>
        <p:spPr>
          <a:xfrm>
            <a:off x="7111731" y="276736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836FA17F-1246-144C-8874-1381A8E81479}"/>
              </a:ext>
            </a:extLst>
          </p:cNvPr>
          <p:cNvSpPr txBox="1"/>
          <p:nvPr/>
        </p:nvSpPr>
        <p:spPr>
          <a:xfrm>
            <a:off x="7542550" y="276736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1E4E649-18AF-7F41-9798-6503C319CEB0}"/>
              </a:ext>
            </a:extLst>
          </p:cNvPr>
          <p:cNvSpPr txBox="1"/>
          <p:nvPr/>
        </p:nvSpPr>
        <p:spPr>
          <a:xfrm>
            <a:off x="7982434" y="276736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EB349FFF-363E-7347-9702-9D0FDEB44735}"/>
              </a:ext>
            </a:extLst>
          </p:cNvPr>
          <p:cNvSpPr txBox="1"/>
          <p:nvPr/>
        </p:nvSpPr>
        <p:spPr>
          <a:xfrm>
            <a:off x="8420948" y="276736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4AE7A748-CE04-264B-B388-E35AB0EC3DC7}"/>
              </a:ext>
            </a:extLst>
          </p:cNvPr>
          <p:cNvSpPr txBox="1"/>
          <p:nvPr/>
        </p:nvSpPr>
        <p:spPr>
          <a:xfrm>
            <a:off x="8886412" y="276736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16B92B3-0952-E246-B0F9-5B604C03F37D}"/>
              </a:ext>
            </a:extLst>
          </p:cNvPr>
          <p:cNvSpPr txBox="1"/>
          <p:nvPr/>
        </p:nvSpPr>
        <p:spPr>
          <a:xfrm>
            <a:off x="9298347" y="276736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F7A30FF-88BA-0A4E-A312-972411A9C0B4}"/>
              </a:ext>
            </a:extLst>
          </p:cNvPr>
          <p:cNvSpPr txBox="1"/>
          <p:nvPr/>
        </p:nvSpPr>
        <p:spPr>
          <a:xfrm>
            <a:off x="9723099" y="276736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72B947E-275D-7D46-A9C5-9046CB240ABF}"/>
              </a:ext>
            </a:extLst>
          </p:cNvPr>
          <p:cNvSpPr txBox="1"/>
          <p:nvPr/>
        </p:nvSpPr>
        <p:spPr>
          <a:xfrm>
            <a:off x="10172391" y="276736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332A2BE-4D1A-1240-B100-789E644CB805}"/>
              </a:ext>
            </a:extLst>
          </p:cNvPr>
          <p:cNvSpPr txBox="1"/>
          <p:nvPr/>
        </p:nvSpPr>
        <p:spPr>
          <a:xfrm>
            <a:off x="10604317" y="276736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7DC0F47-1307-5A4D-9FCB-47E9203A0F99}"/>
              </a:ext>
            </a:extLst>
          </p:cNvPr>
          <p:cNvSpPr/>
          <p:nvPr/>
        </p:nvSpPr>
        <p:spPr>
          <a:xfrm>
            <a:off x="6576032" y="2835127"/>
            <a:ext cx="4472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TR1</a:t>
            </a:r>
            <a:endParaRPr lang="zh-CN" altLang="en-US" sz="1050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8AFC6782-AFC2-E846-B415-20DC0C6199FF}"/>
              </a:ext>
            </a:extLst>
          </p:cNvPr>
          <p:cNvSpPr/>
          <p:nvPr/>
        </p:nvSpPr>
        <p:spPr>
          <a:xfrm>
            <a:off x="6976922" y="2605072"/>
            <a:ext cx="4294731" cy="162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96C49E8D-5F04-A84C-BA58-AFA28866952A}"/>
              </a:ext>
            </a:extLst>
          </p:cNvPr>
          <p:cNvCxnSpPr>
            <a:cxnSpLocks/>
          </p:cNvCxnSpPr>
          <p:nvPr/>
        </p:nvCxnSpPr>
        <p:spPr>
          <a:xfrm>
            <a:off x="8289862" y="2459328"/>
            <a:ext cx="156946" cy="308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E9369F90-BFFC-3844-86A0-ACE56B365C94}"/>
              </a:ext>
            </a:extLst>
          </p:cNvPr>
          <p:cNvCxnSpPr>
            <a:cxnSpLocks/>
          </p:cNvCxnSpPr>
          <p:nvPr/>
        </p:nvCxnSpPr>
        <p:spPr>
          <a:xfrm flipH="1">
            <a:off x="10067269" y="2438997"/>
            <a:ext cx="156301" cy="3441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8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2.08333E-6 0.03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2"/>
            <a:ext cx="4988066" cy="46166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Merge(int SR[],int TR[],int </a:t>
            </a:r>
            <a:r>
              <a:rPr lang="en-US" altLang="zh-CN" sz="1400" dirty="0" err="1"/>
              <a:t>i,int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m,int</a:t>
            </a:r>
            <a:r>
              <a:rPr lang="en-US" altLang="zh-CN" sz="1400" dirty="0"/>
              <a:t> n)</a:t>
            </a:r>
          </a:p>
          <a:p>
            <a:r>
              <a:rPr lang="en-US" altLang="zh-CN" sz="1400" dirty="0"/>
              <a:t>{ 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j,k,l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for(j=m+1,k=</a:t>
            </a:r>
            <a:r>
              <a:rPr lang="en-US" altLang="zh-CN" sz="1400" dirty="0" err="1"/>
              <a:t>i;i</a:t>
            </a:r>
            <a:r>
              <a:rPr lang="en-US" altLang="zh-CN" sz="1400" dirty="0"/>
              <a:t>&lt;=m &amp;&amp; j&lt;=</a:t>
            </a:r>
            <a:r>
              <a:rPr lang="en-US" altLang="zh-CN" sz="1400" dirty="0" err="1"/>
              <a:t>n;k</a:t>
            </a:r>
            <a:r>
              <a:rPr lang="en-US" altLang="zh-CN" sz="1400" dirty="0"/>
              <a:t>++)	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if (SR[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]&lt;SR[j])</a:t>
            </a:r>
          </a:p>
          <a:p>
            <a:r>
              <a:rPr lang="en-US" altLang="zh-CN" sz="1400" dirty="0"/>
              <a:t>			TR[k]=SR[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++];</a:t>
            </a:r>
          </a:p>
          <a:p>
            <a:r>
              <a:rPr lang="en-US" altLang="zh-CN" sz="1400" dirty="0"/>
              <a:t>		else</a:t>
            </a:r>
          </a:p>
          <a:p>
            <a:r>
              <a:rPr lang="en-US" altLang="zh-CN" sz="1400" dirty="0"/>
              <a:t>			TR[k]=SR[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&lt;=m)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for(l=0;l&lt;=</a:t>
            </a:r>
            <a:r>
              <a:rPr lang="en-US" altLang="zh-CN" sz="1400" dirty="0" err="1"/>
              <a:t>m-i;l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		TR[</a:t>
            </a:r>
            <a:r>
              <a:rPr lang="en-US" altLang="zh-CN" sz="1400" dirty="0" err="1"/>
              <a:t>k+l</a:t>
            </a:r>
            <a:r>
              <a:rPr lang="en-US" altLang="zh-CN" sz="1400" dirty="0"/>
              <a:t>]=SR[</a:t>
            </a:r>
            <a:r>
              <a:rPr lang="en-US" altLang="zh-CN" sz="1400" dirty="0" err="1"/>
              <a:t>i+l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if(j&lt;=n)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for(l=0;l&lt;=</a:t>
            </a:r>
            <a:r>
              <a:rPr lang="en-US" altLang="zh-CN" sz="1400" dirty="0" err="1"/>
              <a:t>n-j;l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		TR[</a:t>
            </a:r>
            <a:r>
              <a:rPr lang="en-US" altLang="zh-CN" sz="1400" dirty="0" err="1"/>
              <a:t>k+l</a:t>
            </a:r>
            <a:r>
              <a:rPr lang="en-US" altLang="zh-CN" sz="1400" dirty="0"/>
              <a:t>]=SR[</a:t>
            </a:r>
            <a:r>
              <a:rPr lang="en-US" altLang="zh-CN" sz="1400" dirty="0" err="1"/>
              <a:t>j+l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3614" y="2059243"/>
            <a:ext cx="6217986" cy="2488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=1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m=5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n=9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576032" y="1255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1AD8E7F6-AF1A-4F4C-9181-29336249772D}"/>
              </a:ext>
            </a:extLst>
          </p:cNvPr>
          <p:cNvSpPr/>
          <p:nvPr/>
        </p:nvSpPr>
        <p:spPr>
          <a:xfrm>
            <a:off x="7121362" y="202406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9587504A-65E3-F24C-8FD2-28FB821D86B1}"/>
              </a:ext>
            </a:extLst>
          </p:cNvPr>
          <p:cNvSpPr/>
          <p:nvPr/>
        </p:nvSpPr>
        <p:spPr>
          <a:xfrm>
            <a:off x="7554350" y="202406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767D5F7B-C028-3443-84FC-6F7986986424}"/>
              </a:ext>
            </a:extLst>
          </p:cNvPr>
          <p:cNvSpPr/>
          <p:nvPr/>
        </p:nvSpPr>
        <p:spPr>
          <a:xfrm>
            <a:off x="7993964" y="2024067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E661D85-C92D-6A42-9963-244A0F5A72E7}"/>
              </a:ext>
            </a:extLst>
          </p:cNvPr>
          <p:cNvSpPr/>
          <p:nvPr/>
        </p:nvSpPr>
        <p:spPr>
          <a:xfrm>
            <a:off x="8437131" y="2024067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B5F59F09-C21A-AB4A-9C06-ECF5BAA735BC}"/>
              </a:ext>
            </a:extLst>
          </p:cNvPr>
          <p:cNvSpPr/>
          <p:nvPr/>
        </p:nvSpPr>
        <p:spPr>
          <a:xfrm>
            <a:off x="8898365" y="202406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B6427575-B2D1-FE4A-ADE7-41B0997012D7}"/>
              </a:ext>
            </a:extLst>
          </p:cNvPr>
          <p:cNvSpPr/>
          <p:nvPr/>
        </p:nvSpPr>
        <p:spPr>
          <a:xfrm>
            <a:off x="9574668" y="202406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8BD6052-340F-9044-8845-110FF1AC8A14}"/>
              </a:ext>
            </a:extLst>
          </p:cNvPr>
          <p:cNvSpPr/>
          <p:nvPr/>
        </p:nvSpPr>
        <p:spPr>
          <a:xfrm>
            <a:off x="10022680" y="202406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5246D520-5E84-934A-9A68-6975C8D89454}"/>
              </a:ext>
            </a:extLst>
          </p:cNvPr>
          <p:cNvSpPr/>
          <p:nvPr/>
        </p:nvSpPr>
        <p:spPr>
          <a:xfrm>
            <a:off x="10456976" y="2024067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20EE0DDD-7CAC-8E40-A547-4023522D6859}"/>
              </a:ext>
            </a:extLst>
          </p:cNvPr>
          <p:cNvSpPr/>
          <p:nvPr/>
        </p:nvSpPr>
        <p:spPr>
          <a:xfrm>
            <a:off x="10900637" y="2024067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同侧圆角矩形 116">
            <a:extLst>
              <a:ext uri="{FF2B5EF4-FFF2-40B4-BE49-F238E27FC236}">
                <a16:creationId xmlns:a16="http://schemas.microsoft.com/office/drawing/2014/main" id="{AE37AFAB-C436-8C46-949F-4BD67D5E15A2}"/>
              </a:ext>
            </a:extLst>
          </p:cNvPr>
          <p:cNvSpPr/>
          <p:nvPr/>
        </p:nvSpPr>
        <p:spPr>
          <a:xfrm rot="10800000">
            <a:off x="7069139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同侧圆角矩形 117">
            <a:extLst>
              <a:ext uri="{FF2B5EF4-FFF2-40B4-BE49-F238E27FC236}">
                <a16:creationId xmlns:a16="http://schemas.microsoft.com/office/drawing/2014/main" id="{D892E028-D7A1-0F43-B2A2-D51FA3830A16}"/>
              </a:ext>
            </a:extLst>
          </p:cNvPr>
          <p:cNvSpPr/>
          <p:nvPr/>
        </p:nvSpPr>
        <p:spPr>
          <a:xfrm rot="10800000">
            <a:off x="7513255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同侧圆角矩形 118">
            <a:extLst>
              <a:ext uri="{FF2B5EF4-FFF2-40B4-BE49-F238E27FC236}">
                <a16:creationId xmlns:a16="http://schemas.microsoft.com/office/drawing/2014/main" id="{F17C1CA9-3B5B-2343-927E-61DC0F2A0896}"/>
              </a:ext>
            </a:extLst>
          </p:cNvPr>
          <p:cNvSpPr/>
          <p:nvPr/>
        </p:nvSpPr>
        <p:spPr>
          <a:xfrm rot="10800000">
            <a:off x="7946318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同侧圆角矩形 119">
            <a:extLst>
              <a:ext uri="{FF2B5EF4-FFF2-40B4-BE49-F238E27FC236}">
                <a16:creationId xmlns:a16="http://schemas.microsoft.com/office/drawing/2014/main" id="{B5E47908-293A-9048-A099-8C8096C812D7}"/>
              </a:ext>
            </a:extLst>
          </p:cNvPr>
          <p:cNvSpPr/>
          <p:nvPr/>
        </p:nvSpPr>
        <p:spPr>
          <a:xfrm rot="10800000">
            <a:off x="8390434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同侧圆角矩形 120">
            <a:extLst>
              <a:ext uri="{FF2B5EF4-FFF2-40B4-BE49-F238E27FC236}">
                <a16:creationId xmlns:a16="http://schemas.microsoft.com/office/drawing/2014/main" id="{A0BFA064-C323-FF46-AD89-E769A84CAA6D}"/>
              </a:ext>
            </a:extLst>
          </p:cNvPr>
          <p:cNvSpPr/>
          <p:nvPr/>
        </p:nvSpPr>
        <p:spPr>
          <a:xfrm rot="10800000">
            <a:off x="8844180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同侧圆角矩形 121">
            <a:extLst>
              <a:ext uri="{FF2B5EF4-FFF2-40B4-BE49-F238E27FC236}">
                <a16:creationId xmlns:a16="http://schemas.microsoft.com/office/drawing/2014/main" id="{D277CB11-3579-5848-AE21-7488AEE1395F}"/>
              </a:ext>
            </a:extLst>
          </p:cNvPr>
          <p:cNvSpPr/>
          <p:nvPr/>
        </p:nvSpPr>
        <p:spPr>
          <a:xfrm rot="10800000">
            <a:off x="9541970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同侧圆角矩形 122">
            <a:extLst>
              <a:ext uri="{FF2B5EF4-FFF2-40B4-BE49-F238E27FC236}">
                <a16:creationId xmlns:a16="http://schemas.microsoft.com/office/drawing/2014/main" id="{A7763A56-0A3F-104B-9BCC-8E6EA4DF5B49}"/>
              </a:ext>
            </a:extLst>
          </p:cNvPr>
          <p:cNvSpPr/>
          <p:nvPr/>
        </p:nvSpPr>
        <p:spPr>
          <a:xfrm rot="10800000">
            <a:off x="9975033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同侧圆角矩形 123">
            <a:extLst>
              <a:ext uri="{FF2B5EF4-FFF2-40B4-BE49-F238E27FC236}">
                <a16:creationId xmlns:a16="http://schemas.microsoft.com/office/drawing/2014/main" id="{5D92EDBF-3A84-F743-A865-385D7869A685}"/>
              </a:ext>
            </a:extLst>
          </p:cNvPr>
          <p:cNvSpPr/>
          <p:nvPr/>
        </p:nvSpPr>
        <p:spPr>
          <a:xfrm rot="10800000">
            <a:off x="10419149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同侧圆角矩形 124">
            <a:extLst>
              <a:ext uri="{FF2B5EF4-FFF2-40B4-BE49-F238E27FC236}">
                <a16:creationId xmlns:a16="http://schemas.microsoft.com/office/drawing/2014/main" id="{DC13D868-55FD-0E4D-ACA4-463A899582CD}"/>
              </a:ext>
            </a:extLst>
          </p:cNvPr>
          <p:cNvSpPr/>
          <p:nvPr/>
        </p:nvSpPr>
        <p:spPr>
          <a:xfrm rot="10800000">
            <a:off x="10861842" y="197903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E113A4B-CA88-254D-ABD3-D11DA57FF5E3}"/>
              </a:ext>
            </a:extLst>
          </p:cNvPr>
          <p:cNvSpPr txBox="1"/>
          <p:nvPr/>
        </p:nvSpPr>
        <p:spPr>
          <a:xfrm>
            <a:off x="7127913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BD6179E-5752-3548-B45E-BFD43FFB45EA}"/>
              </a:ext>
            </a:extLst>
          </p:cNvPr>
          <p:cNvSpPr txBox="1"/>
          <p:nvPr/>
        </p:nvSpPr>
        <p:spPr>
          <a:xfrm>
            <a:off x="7558732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57C647D-E456-854E-8A37-B66FCA4E3221}"/>
              </a:ext>
            </a:extLst>
          </p:cNvPr>
          <p:cNvSpPr txBox="1"/>
          <p:nvPr/>
        </p:nvSpPr>
        <p:spPr>
          <a:xfrm>
            <a:off x="7998616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8CE1C91-528E-2F4C-B030-601DCC8A672A}"/>
              </a:ext>
            </a:extLst>
          </p:cNvPr>
          <p:cNvSpPr txBox="1"/>
          <p:nvPr/>
        </p:nvSpPr>
        <p:spPr>
          <a:xfrm>
            <a:off x="8437130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9FEFFFD-AC31-BF4F-808B-D308191DDBD9}"/>
              </a:ext>
            </a:extLst>
          </p:cNvPr>
          <p:cNvSpPr txBox="1"/>
          <p:nvPr/>
        </p:nvSpPr>
        <p:spPr>
          <a:xfrm>
            <a:off x="8902594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69AE0CCD-A8C0-8545-AEDC-29D073C9F006}"/>
              </a:ext>
            </a:extLst>
          </p:cNvPr>
          <p:cNvSpPr txBox="1"/>
          <p:nvPr/>
        </p:nvSpPr>
        <p:spPr>
          <a:xfrm>
            <a:off x="9580003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3CE49F1-7318-7840-A0C6-C4C5B82CD8B8}"/>
              </a:ext>
            </a:extLst>
          </p:cNvPr>
          <p:cNvSpPr txBox="1"/>
          <p:nvPr/>
        </p:nvSpPr>
        <p:spPr>
          <a:xfrm>
            <a:off x="10016553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C7D1EE1-83A4-5344-B7D6-5A305B253376}"/>
              </a:ext>
            </a:extLst>
          </p:cNvPr>
          <p:cNvSpPr txBox="1"/>
          <p:nvPr/>
        </p:nvSpPr>
        <p:spPr>
          <a:xfrm>
            <a:off x="10465845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0BCD434-A3AD-894E-9196-8D8E34483D97}"/>
              </a:ext>
            </a:extLst>
          </p:cNvPr>
          <p:cNvSpPr txBox="1"/>
          <p:nvPr/>
        </p:nvSpPr>
        <p:spPr>
          <a:xfrm>
            <a:off x="10897771" y="200143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0271A82-A365-7B40-925C-A7304B701C02}"/>
              </a:ext>
            </a:extLst>
          </p:cNvPr>
          <p:cNvSpPr/>
          <p:nvPr/>
        </p:nvSpPr>
        <p:spPr>
          <a:xfrm>
            <a:off x="7052957" y="1743212"/>
            <a:ext cx="428679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       ⑥        ⑦         ⑧        ⑨ 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24E1F14-3D4E-134B-AA82-F567D7AC609C}"/>
              </a:ext>
            </a:extLst>
          </p:cNvPr>
          <p:cNvSpPr/>
          <p:nvPr/>
        </p:nvSpPr>
        <p:spPr>
          <a:xfrm>
            <a:off x="6592213" y="2069194"/>
            <a:ext cx="435753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SR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8740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1.45833E-6 0.036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2"/>
            <a:ext cx="4988066" cy="46166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Merge(int SR[],int TR[],int </a:t>
            </a:r>
            <a:r>
              <a:rPr lang="en-US" altLang="zh-CN" sz="1400" dirty="0" err="1"/>
              <a:t>i,int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m,int</a:t>
            </a:r>
            <a:r>
              <a:rPr lang="en-US" altLang="zh-CN" sz="1400" dirty="0"/>
              <a:t> n)</a:t>
            </a:r>
          </a:p>
          <a:p>
            <a:r>
              <a:rPr lang="en-US" altLang="zh-CN" sz="1400" dirty="0"/>
              <a:t>{ 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j,k,l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for(j=m+1,k=</a:t>
            </a:r>
            <a:r>
              <a:rPr lang="en-US" altLang="zh-CN" sz="1400" dirty="0" err="1"/>
              <a:t>i;i</a:t>
            </a:r>
            <a:r>
              <a:rPr lang="en-US" altLang="zh-CN" sz="1400" dirty="0"/>
              <a:t>&lt;=m &amp;&amp; j&lt;=</a:t>
            </a:r>
            <a:r>
              <a:rPr lang="en-US" altLang="zh-CN" sz="1400" dirty="0" err="1"/>
              <a:t>n;k</a:t>
            </a:r>
            <a:r>
              <a:rPr lang="en-US" altLang="zh-CN" sz="1400" dirty="0"/>
              <a:t>++)	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if (SR[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]&lt;SR[j])</a:t>
            </a:r>
          </a:p>
          <a:p>
            <a:r>
              <a:rPr lang="en-US" altLang="zh-CN" sz="1400" dirty="0"/>
              <a:t>			TR[k]=SR[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++];</a:t>
            </a:r>
          </a:p>
          <a:p>
            <a:r>
              <a:rPr lang="en-US" altLang="zh-CN" sz="1400" dirty="0"/>
              <a:t>		else</a:t>
            </a:r>
          </a:p>
          <a:p>
            <a:r>
              <a:rPr lang="en-US" altLang="zh-CN" sz="1400" dirty="0"/>
              <a:t>			TR[k]=SR[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&lt;=m)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for(l=0;l&lt;=</a:t>
            </a:r>
            <a:r>
              <a:rPr lang="en-US" altLang="zh-CN" sz="1400" dirty="0" err="1"/>
              <a:t>m-i;l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		TR[</a:t>
            </a:r>
            <a:r>
              <a:rPr lang="en-US" altLang="zh-CN" sz="1400" dirty="0" err="1"/>
              <a:t>k+l</a:t>
            </a:r>
            <a:r>
              <a:rPr lang="en-US" altLang="zh-CN" sz="1400" dirty="0"/>
              <a:t>]=SR[</a:t>
            </a:r>
            <a:r>
              <a:rPr lang="en-US" altLang="zh-CN" sz="1400" dirty="0" err="1"/>
              <a:t>i+l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if(j&lt;=n)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for(l=0;l&lt;=</a:t>
            </a:r>
            <a:r>
              <a:rPr lang="en-US" altLang="zh-CN" sz="1400" dirty="0" err="1"/>
              <a:t>n-j;l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		TR[</a:t>
            </a:r>
            <a:r>
              <a:rPr lang="en-US" altLang="zh-CN" sz="1400" dirty="0" err="1"/>
              <a:t>k+l</a:t>
            </a:r>
            <a:r>
              <a:rPr lang="en-US" altLang="zh-CN" sz="1400" dirty="0"/>
              <a:t>]=SR[</a:t>
            </a:r>
            <a:r>
              <a:rPr lang="en-US" altLang="zh-CN" sz="1400" dirty="0" err="1"/>
              <a:t>j+l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3613" y="2282763"/>
            <a:ext cx="7070012" cy="29879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=1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m=5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n=9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 j=6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k=1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478859" y="1255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0B2D1FE-7A71-A44B-A91D-3105CDE82051}"/>
              </a:ext>
            </a:extLst>
          </p:cNvPr>
          <p:cNvSpPr/>
          <p:nvPr/>
        </p:nvSpPr>
        <p:spPr>
          <a:xfrm>
            <a:off x="7491306" y="2015601"/>
            <a:ext cx="347063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SR</a:t>
            </a:r>
            <a:endParaRPr lang="zh-CN" altLang="en-US" sz="105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BA87C8B-7302-354C-9273-541B82776848}"/>
              </a:ext>
            </a:extLst>
          </p:cNvPr>
          <p:cNvSpPr/>
          <p:nvPr/>
        </p:nvSpPr>
        <p:spPr>
          <a:xfrm>
            <a:off x="7475125" y="2781534"/>
            <a:ext cx="354375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TR</a:t>
            </a:r>
            <a:endParaRPr lang="zh-CN" altLang="en-US" sz="105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F88F730-AA28-384A-8136-2D914BE556DD}"/>
              </a:ext>
            </a:extLst>
          </p:cNvPr>
          <p:cNvSpPr/>
          <p:nvPr/>
        </p:nvSpPr>
        <p:spPr>
          <a:xfrm>
            <a:off x="7906774" y="197047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0C3A79B-2D38-AF46-88D5-6EB0926302CE}"/>
              </a:ext>
            </a:extLst>
          </p:cNvPr>
          <p:cNvSpPr/>
          <p:nvPr/>
        </p:nvSpPr>
        <p:spPr>
          <a:xfrm>
            <a:off x="8339762" y="197047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D1F8050-9629-1F43-A2C5-F46F226DCF95}"/>
              </a:ext>
            </a:extLst>
          </p:cNvPr>
          <p:cNvSpPr/>
          <p:nvPr/>
        </p:nvSpPr>
        <p:spPr>
          <a:xfrm>
            <a:off x="8779376" y="197047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09998BD8-3978-7E41-9FF1-32383C0DA799}"/>
              </a:ext>
            </a:extLst>
          </p:cNvPr>
          <p:cNvSpPr/>
          <p:nvPr/>
        </p:nvSpPr>
        <p:spPr>
          <a:xfrm>
            <a:off x="9222543" y="197047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86A98F9-E417-B743-92AA-D3318B6B8B8F}"/>
              </a:ext>
            </a:extLst>
          </p:cNvPr>
          <p:cNvSpPr/>
          <p:nvPr/>
        </p:nvSpPr>
        <p:spPr>
          <a:xfrm>
            <a:off x="9683777" y="197047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1AC93E32-2F3E-A74F-9F8D-6BB4011E4862}"/>
              </a:ext>
            </a:extLst>
          </p:cNvPr>
          <p:cNvSpPr/>
          <p:nvPr/>
        </p:nvSpPr>
        <p:spPr>
          <a:xfrm>
            <a:off x="10103058" y="197047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129861F-2372-3D4C-B774-2E8B878E7134}"/>
              </a:ext>
            </a:extLst>
          </p:cNvPr>
          <p:cNvSpPr/>
          <p:nvPr/>
        </p:nvSpPr>
        <p:spPr>
          <a:xfrm>
            <a:off x="10551070" y="197047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1604B823-B772-0C46-B0CE-155883B7F8EB}"/>
              </a:ext>
            </a:extLst>
          </p:cNvPr>
          <p:cNvSpPr/>
          <p:nvPr/>
        </p:nvSpPr>
        <p:spPr>
          <a:xfrm>
            <a:off x="10985366" y="197047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F097073-2951-0D4D-B8E7-1FC5049888E3}"/>
              </a:ext>
            </a:extLst>
          </p:cNvPr>
          <p:cNvSpPr/>
          <p:nvPr/>
        </p:nvSpPr>
        <p:spPr>
          <a:xfrm>
            <a:off x="11429027" y="1970474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同侧圆角矩形 77">
            <a:extLst>
              <a:ext uri="{FF2B5EF4-FFF2-40B4-BE49-F238E27FC236}">
                <a16:creationId xmlns:a16="http://schemas.microsoft.com/office/drawing/2014/main" id="{02B587DC-69AF-954C-9184-73B59E1A6E97}"/>
              </a:ext>
            </a:extLst>
          </p:cNvPr>
          <p:cNvSpPr/>
          <p:nvPr/>
        </p:nvSpPr>
        <p:spPr>
          <a:xfrm rot="10800000">
            <a:off x="7854551" y="192543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同侧圆角矩形 78">
            <a:extLst>
              <a:ext uri="{FF2B5EF4-FFF2-40B4-BE49-F238E27FC236}">
                <a16:creationId xmlns:a16="http://schemas.microsoft.com/office/drawing/2014/main" id="{305B9AB2-FFA7-D346-B9A6-D968F20EB0A1}"/>
              </a:ext>
            </a:extLst>
          </p:cNvPr>
          <p:cNvSpPr/>
          <p:nvPr/>
        </p:nvSpPr>
        <p:spPr>
          <a:xfrm rot="10800000">
            <a:off x="8298667" y="192543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同侧圆角矩形 79">
            <a:extLst>
              <a:ext uri="{FF2B5EF4-FFF2-40B4-BE49-F238E27FC236}">
                <a16:creationId xmlns:a16="http://schemas.microsoft.com/office/drawing/2014/main" id="{0A4CF0FD-6AAB-7B42-A3EC-43FBAA6322B8}"/>
              </a:ext>
            </a:extLst>
          </p:cNvPr>
          <p:cNvSpPr/>
          <p:nvPr/>
        </p:nvSpPr>
        <p:spPr>
          <a:xfrm rot="10800000">
            <a:off x="8731730" y="192543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同侧圆角矩形 80">
            <a:extLst>
              <a:ext uri="{FF2B5EF4-FFF2-40B4-BE49-F238E27FC236}">
                <a16:creationId xmlns:a16="http://schemas.microsoft.com/office/drawing/2014/main" id="{BAE3E246-1E20-5948-BA3A-384E4919B11A}"/>
              </a:ext>
            </a:extLst>
          </p:cNvPr>
          <p:cNvSpPr/>
          <p:nvPr/>
        </p:nvSpPr>
        <p:spPr>
          <a:xfrm rot="10800000">
            <a:off x="9175846" y="192543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同侧圆角矩形 81">
            <a:extLst>
              <a:ext uri="{FF2B5EF4-FFF2-40B4-BE49-F238E27FC236}">
                <a16:creationId xmlns:a16="http://schemas.microsoft.com/office/drawing/2014/main" id="{9FA4FC5B-0FE1-B740-9082-1D29EF783659}"/>
              </a:ext>
            </a:extLst>
          </p:cNvPr>
          <p:cNvSpPr/>
          <p:nvPr/>
        </p:nvSpPr>
        <p:spPr>
          <a:xfrm rot="10800000">
            <a:off x="9629592" y="192543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同侧圆角矩形 82">
            <a:extLst>
              <a:ext uri="{FF2B5EF4-FFF2-40B4-BE49-F238E27FC236}">
                <a16:creationId xmlns:a16="http://schemas.microsoft.com/office/drawing/2014/main" id="{ED605393-7D3B-2349-ADBD-A5206696F59B}"/>
              </a:ext>
            </a:extLst>
          </p:cNvPr>
          <p:cNvSpPr/>
          <p:nvPr/>
        </p:nvSpPr>
        <p:spPr>
          <a:xfrm rot="10800000">
            <a:off x="10070360" y="192543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同侧圆角矩形 83">
            <a:extLst>
              <a:ext uri="{FF2B5EF4-FFF2-40B4-BE49-F238E27FC236}">
                <a16:creationId xmlns:a16="http://schemas.microsoft.com/office/drawing/2014/main" id="{B8FFC638-0515-3E41-9D57-629DA3404FE2}"/>
              </a:ext>
            </a:extLst>
          </p:cNvPr>
          <p:cNvSpPr/>
          <p:nvPr/>
        </p:nvSpPr>
        <p:spPr>
          <a:xfrm rot="10800000">
            <a:off x="10503423" y="192543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同侧圆角矩形 84">
            <a:extLst>
              <a:ext uri="{FF2B5EF4-FFF2-40B4-BE49-F238E27FC236}">
                <a16:creationId xmlns:a16="http://schemas.microsoft.com/office/drawing/2014/main" id="{D0B58E2D-8D2E-8A48-840D-8C7234F757AD}"/>
              </a:ext>
            </a:extLst>
          </p:cNvPr>
          <p:cNvSpPr/>
          <p:nvPr/>
        </p:nvSpPr>
        <p:spPr>
          <a:xfrm rot="10800000">
            <a:off x="10947539" y="192543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同侧圆角矩形 85">
            <a:extLst>
              <a:ext uri="{FF2B5EF4-FFF2-40B4-BE49-F238E27FC236}">
                <a16:creationId xmlns:a16="http://schemas.microsoft.com/office/drawing/2014/main" id="{779C3608-6A40-D04C-A7F7-3F886B2AB9FD}"/>
              </a:ext>
            </a:extLst>
          </p:cNvPr>
          <p:cNvSpPr/>
          <p:nvPr/>
        </p:nvSpPr>
        <p:spPr>
          <a:xfrm rot="10800000">
            <a:off x="11390232" y="192543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45D0D7E-C3CB-254B-BFF5-A99DDACC9E11}"/>
              </a:ext>
            </a:extLst>
          </p:cNvPr>
          <p:cNvSpPr txBox="1"/>
          <p:nvPr/>
        </p:nvSpPr>
        <p:spPr>
          <a:xfrm>
            <a:off x="7913325" y="194783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BC87587-0327-8741-831E-93E21FC9140A}"/>
              </a:ext>
            </a:extLst>
          </p:cNvPr>
          <p:cNvSpPr txBox="1"/>
          <p:nvPr/>
        </p:nvSpPr>
        <p:spPr>
          <a:xfrm>
            <a:off x="8344144" y="194783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60EC24F-BFD4-B245-8BF2-21532584E449}"/>
              </a:ext>
            </a:extLst>
          </p:cNvPr>
          <p:cNvSpPr txBox="1"/>
          <p:nvPr/>
        </p:nvSpPr>
        <p:spPr>
          <a:xfrm>
            <a:off x="8784028" y="194783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5F8C2F4-DA78-5E40-BA8E-A53723AF7ECC}"/>
              </a:ext>
            </a:extLst>
          </p:cNvPr>
          <p:cNvSpPr txBox="1"/>
          <p:nvPr/>
        </p:nvSpPr>
        <p:spPr>
          <a:xfrm>
            <a:off x="9222542" y="194783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2D15E75-1E39-8E4E-8CBF-B1441B6BC8B6}"/>
              </a:ext>
            </a:extLst>
          </p:cNvPr>
          <p:cNvSpPr txBox="1"/>
          <p:nvPr/>
        </p:nvSpPr>
        <p:spPr>
          <a:xfrm>
            <a:off x="9688006" y="194783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D4A3D36-DCE4-BE40-876F-3008AECBA865}"/>
              </a:ext>
            </a:extLst>
          </p:cNvPr>
          <p:cNvSpPr txBox="1"/>
          <p:nvPr/>
        </p:nvSpPr>
        <p:spPr>
          <a:xfrm>
            <a:off x="10108393" y="194783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B31F0A8-D675-1D42-A4AA-9C23A4D2261A}"/>
              </a:ext>
            </a:extLst>
          </p:cNvPr>
          <p:cNvSpPr txBox="1"/>
          <p:nvPr/>
        </p:nvSpPr>
        <p:spPr>
          <a:xfrm>
            <a:off x="10544943" y="194783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98BEF9A3-FA5E-8747-8500-3593FF244BBB}"/>
              </a:ext>
            </a:extLst>
          </p:cNvPr>
          <p:cNvSpPr txBox="1"/>
          <p:nvPr/>
        </p:nvSpPr>
        <p:spPr>
          <a:xfrm>
            <a:off x="10994235" y="194783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29B3E3E-EEE5-F849-BE0D-067CB17C0B03}"/>
              </a:ext>
            </a:extLst>
          </p:cNvPr>
          <p:cNvSpPr txBox="1"/>
          <p:nvPr/>
        </p:nvSpPr>
        <p:spPr>
          <a:xfrm>
            <a:off x="11426161" y="1947839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3F90D09-1826-FD4A-9441-99D1884EC5C4}"/>
              </a:ext>
            </a:extLst>
          </p:cNvPr>
          <p:cNvSpPr/>
          <p:nvPr/>
        </p:nvSpPr>
        <p:spPr>
          <a:xfrm>
            <a:off x="7838369" y="1689619"/>
            <a:ext cx="428679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2133427A-68CD-5C4D-8C94-8ABD17C54A74}"/>
              </a:ext>
            </a:extLst>
          </p:cNvPr>
          <p:cNvSpPr/>
          <p:nvPr/>
        </p:nvSpPr>
        <p:spPr>
          <a:xfrm>
            <a:off x="7890592" y="2736407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同侧圆角矩形 97">
            <a:extLst>
              <a:ext uri="{FF2B5EF4-FFF2-40B4-BE49-F238E27FC236}">
                <a16:creationId xmlns:a16="http://schemas.microsoft.com/office/drawing/2014/main" id="{72729B67-D967-344C-8268-2935CBA8FFE7}"/>
              </a:ext>
            </a:extLst>
          </p:cNvPr>
          <p:cNvSpPr/>
          <p:nvPr/>
        </p:nvSpPr>
        <p:spPr>
          <a:xfrm rot="10800000">
            <a:off x="7838369" y="269137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同侧圆角矩形 98">
            <a:extLst>
              <a:ext uri="{FF2B5EF4-FFF2-40B4-BE49-F238E27FC236}">
                <a16:creationId xmlns:a16="http://schemas.microsoft.com/office/drawing/2014/main" id="{6F8B6C2A-0DA0-2045-A204-F1733D53242B}"/>
              </a:ext>
            </a:extLst>
          </p:cNvPr>
          <p:cNvSpPr/>
          <p:nvPr/>
        </p:nvSpPr>
        <p:spPr>
          <a:xfrm rot="10800000">
            <a:off x="8282485" y="269137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同侧圆角矩形 99">
            <a:extLst>
              <a:ext uri="{FF2B5EF4-FFF2-40B4-BE49-F238E27FC236}">
                <a16:creationId xmlns:a16="http://schemas.microsoft.com/office/drawing/2014/main" id="{CF02E592-18B4-6D40-868A-1D5B29B0D361}"/>
              </a:ext>
            </a:extLst>
          </p:cNvPr>
          <p:cNvSpPr/>
          <p:nvPr/>
        </p:nvSpPr>
        <p:spPr>
          <a:xfrm rot="10800000">
            <a:off x="8715548" y="269137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同侧圆角矩形 100">
            <a:extLst>
              <a:ext uri="{FF2B5EF4-FFF2-40B4-BE49-F238E27FC236}">
                <a16:creationId xmlns:a16="http://schemas.microsoft.com/office/drawing/2014/main" id="{F48B43FF-0C58-FD45-A8F2-09CCE18694E6}"/>
              </a:ext>
            </a:extLst>
          </p:cNvPr>
          <p:cNvSpPr/>
          <p:nvPr/>
        </p:nvSpPr>
        <p:spPr>
          <a:xfrm rot="10800000">
            <a:off x="9159664" y="269137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同侧圆角矩形 101">
            <a:extLst>
              <a:ext uri="{FF2B5EF4-FFF2-40B4-BE49-F238E27FC236}">
                <a16:creationId xmlns:a16="http://schemas.microsoft.com/office/drawing/2014/main" id="{1E2600CD-071D-9744-87F6-792D13B1BAE4}"/>
              </a:ext>
            </a:extLst>
          </p:cNvPr>
          <p:cNvSpPr/>
          <p:nvPr/>
        </p:nvSpPr>
        <p:spPr>
          <a:xfrm rot="10800000">
            <a:off x="9613410" y="269137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同侧圆角矩形 102">
            <a:extLst>
              <a:ext uri="{FF2B5EF4-FFF2-40B4-BE49-F238E27FC236}">
                <a16:creationId xmlns:a16="http://schemas.microsoft.com/office/drawing/2014/main" id="{33B22DE5-8ADF-0945-90B4-22633A30EDAB}"/>
              </a:ext>
            </a:extLst>
          </p:cNvPr>
          <p:cNvSpPr/>
          <p:nvPr/>
        </p:nvSpPr>
        <p:spPr>
          <a:xfrm rot="10800000">
            <a:off x="10033928" y="269137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同侧圆角矩形 103">
            <a:extLst>
              <a:ext uri="{FF2B5EF4-FFF2-40B4-BE49-F238E27FC236}">
                <a16:creationId xmlns:a16="http://schemas.microsoft.com/office/drawing/2014/main" id="{18EBB46F-E5FC-9C47-A23C-6316F45476DA}"/>
              </a:ext>
            </a:extLst>
          </p:cNvPr>
          <p:cNvSpPr/>
          <p:nvPr/>
        </p:nvSpPr>
        <p:spPr>
          <a:xfrm rot="10800000">
            <a:off x="10466991" y="269137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同侧圆角矩形 104">
            <a:extLst>
              <a:ext uri="{FF2B5EF4-FFF2-40B4-BE49-F238E27FC236}">
                <a16:creationId xmlns:a16="http://schemas.microsoft.com/office/drawing/2014/main" id="{DE90F7EA-5413-E544-BBBF-91F75BE4C671}"/>
              </a:ext>
            </a:extLst>
          </p:cNvPr>
          <p:cNvSpPr/>
          <p:nvPr/>
        </p:nvSpPr>
        <p:spPr>
          <a:xfrm rot="10800000">
            <a:off x="10911107" y="269137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同侧圆角矩形 105">
            <a:extLst>
              <a:ext uri="{FF2B5EF4-FFF2-40B4-BE49-F238E27FC236}">
                <a16:creationId xmlns:a16="http://schemas.microsoft.com/office/drawing/2014/main" id="{D4F2D309-7CCA-3241-BDE6-9B4E89C73678}"/>
              </a:ext>
            </a:extLst>
          </p:cNvPr>
          <p:cNvSpPr/>
          <p:nvPr/>
        </p:nvSpPr>
        <p:spPr>
          <a:xfrm rot="10800000">
            <a:off x="11353800" y="2691372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6C27B36-4B55-8C47-8FC8-247136173552}"/>
              </a:ext>
            </a:extLst>
          </p:cNvPr>
          <p:cNvSpPr txBox="1"/>
          <p:nvPr/>
        </p:nvSpPr>
        <p:spPr>
          <a:xfrm>
            <a:off x="7897143" y="271377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500F16A0-9557-8448-AC1B-99C2E758F740}"/>
              </a:ext>
            </a:extLst>
          </p:cNvPr>
          <p:cNvSpPr/>
          <p:nvPr/>
        </p:nvSpPr>
        <p:spPr>
          <a:xfrm>
            <a:off x="7762334" y="2551479"/>
            <a:ext cx="4294731" cy="162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66D6014F-8F70-7040-9378-E7FD9616667A}"/>
              </a:ext>
            </a:extLst>
          </p:cNvPr>
          <p:cNvCxnSpPr>
            <a:cxnSpLocks/>
          </p:cNvCxnSpPr>
          <p:nvPr/>
        </p:nvCxnSpPr>
        <p:spPr>
          <a:xfrm flipH="1">
            <a:off x="10065308" y="1787944"/>
            <a:ext cx="11167" cy="57505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箭头连接符 169">
            <a:extLst>
              <a:ext uri="{FF2B5EF4-FFF2-40B4-BE49-F238E27FC236}">
                <a16:creationId xmlns:a16="http://schemas.microsoft.com/office/drawing/2014/main" id="{BB1383D3-2957-0F42-9286-C66C94B3BD51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8073333" y="2363003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>
            <a:extLst>
              <a:ext uri="{FF2B5EF4-FFF2-40B4-BE49-F238E27FC236}">
                <a16:creationId xmlns:a16="http://schemas.microsoft.com/office/drawing/2014/main" id="{A12C18E4-1385-2046-86B9-016448FF0E8E}"/>
              </a:ext>
            </a:extLst>
          </p:cNvPr>
          <p:cNvSpPr/>
          <p:nvPr/>
        </p:nvSpPr>
        <p:spPr>
          <a:xfrm>
            <a:off x="7853198" y="2400641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</a:t>
            </a:r>
            <a:endParaRPr lang="zh-CN" altLang="en-US" sz="1050" dirty="0"/>
          </a:p>
        </p:txBody>
      </p: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7D3D64E0-733D-4145-ACB8-B1DEFB82D1B0}"/>
              </a:ext>
            </a:extLst>
          </p:cNvPr>
          <p:cNvCxnSpPr>
            <a:cxnSpLocks/>
          </p:cNvCxnSpPr>
          <p:nvPr/>
        </p:nvCxnSpPr>
        <p:spPr>
          <a:xfrm flipV="1">
            <a:off x="9854038" y="2372053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>
            <a:extLst>
              <a:ext uri="{FF2B5EF4-FFF2-40B4-BE49-F238E27FC236}">
                <a16:creationId xmlns:a16="http://schemas.microsoft.com/office/drawing/2014/main" id="{B8B9E5F7-9FA9-544D-9F30-B2BB752B12EA}"/>
              </a:ext>
            </a:extLst>
          </p:cNvPr>
          <p:cNvSpPr/>
          <p:nvPr/>
        </p:nvSpPr>
        <p:spPr>
          <a:xfrm>
            <a:off x="9589416" y="2394862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m</a:t>
            </a:r>
            <a:endParaRPr lang="zh-CN" altLang="en-US" sz="1050" dirty="0"/>
          </a:p>
        </p:txBody>
      </p:sp>
      <p:cxnSp>
        <p:nvCxnSpPr>
          <p:cNvPr id="174" name="直线箭头连接符 173">
            <a:extLst>
              <a:ext uri="{FF2B5EF4-FFF2-40B4-BE49-F238E27FC236}">
                <a16:creationId xmlns:a16="http://schemas.microsoft.com/office/drawing/2014/main" id="{216745E0-3D1A-C24D-8F6A-4E899F46C882}"/>
              </a:ext>
            </a:extLst>
          </p:cNvPr>
          <p:cNvCxnSpPr>
            <a:cxnSpLocks/>
          </p:cNvCxnSpPr>
          <p:nvPr/>
        </p:nvCxnSpPr>
        <p:spPr>
          <a:xfrm>
            <a:off x="8208129" y="2525510"/>
            <a:ext cx="1371740" cy="69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箭头连接符 174">
            <a:extLst>
              <a:ext uri="{FF2B5EF4-FFF2-40B4-BE49-F238E27FC236}">
                <a16:creationId xmlns:a16="http://schemas.microsoft.com/office/drawing/2014/main" id="{22D71ADD-47EB-8C48-952D-3D5C5D857868}"/>
              </a:ext>
            </a:extLst>
          </p:cNvPr>
          <p:cNvCxnSpPr>
            <a:cxnSpLocks/>
          </p:cNvCxnSpPr>
          <p:nvPr/>
        </p:nvCxnSpPr>
        <p:spPr>
          <a:xfrm flipV="1">
            <a:off x="10275281" y="2368913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DF79F9BF-A639-BB44-A323-4659335B982C}"/>
              </a:ext>
            </a:extLst>
          </p:cNvPr>
          <p:cNvSpPr/>
          <p:nvPr/>
        </p:nvSpPr>
        <p:spPr>
          <a:xfrm>
            <a:off x="10055146" y="2406551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j</a:t>
            </a:r>
            <a:endParaRPr lang="zh-CN" altLang="en-US" sz="1050" dirty="0"/>
          </a:p>
        </p:txBody>
      </p: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E004AC82-742F-9246-A6DA-929A9CC74CF9}"/>
              </a:ext>
            </a:extLst>
          </p:cNvPr>
          <p:cNvCxnSpPr>
            <a:cxnSpLocks/>
          </p:cNvCxnSpPr>
          <p:nvPr/>
        </p:nvCxnSpPr>
        <p:spPr>
          <a:xfrm flipV="1">
            <a:off x="11611139" y="2377963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>
            <a:extLst>
              <a:ext uri="{FF2B5EF4-FFF2-40B4-BE49-F238E27FC236}">
                <a16:creationId xmlns:a16="http://schemas.microsoft.com/office/drawing/2014/main" id="{1991E220-012C-1741-A7F7-CB1472EBC770}"/>
              </a:ext>
            </a:extLst>
          </p:cNvPr>
          <p:cNvSpPr/>
          <p:nvPr/>
        </p:nvSpPr>
        <p:spPr>
          <a:xfrm>
            <a:off x="11346517" y="2400772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EAA1A40A-D052-524A-927D-FF83690D45BC}"/>
              </a:ext>
            </a:extLst>
          </p:cNvPr>
          <p:cNvCxnSpPr>
            <a:cxnSpLocks/>
          </p:cNvCxnSpPr>
          <p:nvPr/>
        </p:nvCxnSpPr>
        <p:spPr>
          <a:xfrm>
            <a:off x="10410077" y="2531420"/>
            <a:ext cx="979652" cy="28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7900FA34-2D9C-4E47-845A-35B78C822577}"/>
              </a:ext>
            </a:extLst>
          </p:cNvPr>
          <p:cNvCxnSpPr>
            <a:cxnSpLocks/>
          </p:cNvCxnSpPr>
          <p:nvPr/>
        </p:nvCxnSpPr>
        <p:spPr>
          <a:xfrm flipV="1">
            <a:off x="8063178" y="3143144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矩形 180">
            <a:extLst>
              <a:ext uri="{FF2B5EF4-FFF2-40B4-BE49-F238E27FC236}">
                <a16:creationId xmlns:a16="http://schemas.microsoft.com/office/drawing/2014/main" id="{8C07253B-6062-1A48-B10C-7EB5876BA8FD}"/>
              </a:ext>
            </a:extLst>
          </p:cNvPr>
          <p:cNvSpPr/>
          <p:nvPr/>
        </p:nvSpPr>
        <p:spPr>
          <a:xfrm>
            <a:off x="7843043" y="3180782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k</a:t>
            </a:r>
            <a:endParaRPr lang="zh-CN" altLang="en-US" sz="105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8F1A6A2-FC61-1143-A4FA-00600A34A006}"/>
              </a:ext>
            </a:extLst>
          </p:cNvPr>
          <p:cNvSpPr/>
          <p:nvPr/>
        </p:nvSpPr>
        <p:spPr>
          <a:xfrm>
            <a:off x="5198512" y="3911693"/>
            <a:ext cx="897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chemeClr val="accent1"/>
                </a:solidFill>
              </a:rPr>
              <a:t>SR[</a:t>
            </a:r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]=10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SR[j]=20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TR[k]=10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301 L -0.00052 0.19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2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2"/>
            <a:ext cx="4988066" cy="46166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Merge(int SR[],int TR[],int </a:t>
            </a:r>
            <a:r>
              <a:rPr lang="en-US" altLang="zh-CN" sz="1400" dirty="0" err="1"/>
              <a:t>i,int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m,int</a:t>
            </a:r>
            <a:r>
              <a:rPr lang="en-US" altLang="zh-CN" sz="1400" dirty="0"/>
              <a:t> n)</a:t>
            </a:r>
          </a:p>
          <a:p>
            <a:r>
              <a:rPr lang="en-US" altLang="zh-CN" sz="1400" dirty="0"/>
              <a:t>{ 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j,k,l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for(j=m+1,k=</a:t>
            </a:r>
            <a:r>
              <a:rPr lang="en-US" altLang="zh-CN" sz="1400" dirty="0" err="1"/>
              <a:t>i;i</a:t>
            </a:r>
            <a:r>
              <a:rPr lang="en-US" altLang="zh-CN" sz="1400" dirty="0"/>
              <a:t>&lt;=m &amp;&amp; j&lt;=</a:t>
            </a:r>
            <a:r>
              <a:rPr lang="en-US" altLang="zh-CN" sz="1400" dirty="0" err="1"/>
              <a:t>n;k</a:t>
            </a:r>
            <a:r>
              <a:rPr lang="en-US" altLang="zh-CN" sz="1400" dirty="0"/>
              <a:t>++)	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if (SR[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]&lt;SR[j])</a:t>
            </a:r>
          </a:p>
          <a:p>
            <a:r>
              <a:rPr lang="en-US" altLang="zh-CN" sz="1400" dirty="0"/>
              <a:t>			TR[k]=SR[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++];</a:t>
            </a:r>
          </a:p>
          <a:p>
            <a:r>
              <a:rPr lang="en-US" altLang="zh-CN" sz="1400" dirty="0"/>
              <a:t>		else</a:t>
            </a:r>
          </a:p>
          <a:p>
            <a:r>
              <a:rPr lang="en-US" altLang="zh-CN" sz="1400" dirty="0"/>
              <a:t>			TR[k]=SR[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&lt;=m)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for(l=0;l&lt;=</a:t>
            </a:r>
            <a:r>
              <a:rPr lang="en-US" altLang="zh-CN" sz="1400" dirty="0" err="1"/>
              <a:t>m-i;l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		TR[</a:t>
            </a:r>
            <a:r>
              <a:rPr lang="en-US" altLang="zh-CN" sz="1400" dirty="0" err="1"/>
              <a:t>k+l</a:t>
            </a:r>
            <a:r>
              <a:rPr lang="en-US" altLang="zh-CN" sz="1400" dirty="0"/>
              <a:t>]=SR[</a:t>
            </a:r>
            <a:r>
              <a:rPr lang="en-US" altLang="zh-CN" sz="1400" dirty="0" err="1"/>
              <a:t>i+l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if(j&lt;=n)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for(l=0;l&lt;=</a:t>
            </a:r>
            <a:r>
              <a:rPr lang="en-US" altLang="zh-CN" sz="1400" dirty="0" err="1"/>
              <a:t>n-j;l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		TR[</a:t>
            </a:r>
            <a:r>
              <a:rPr lang="en-US" altLang="zh-CN" sz="1400" dirty="0" err="1"/>
              <a:t>k+l</a:t>
            </a:r>
            <a:r>
              <a:rPr lang="en-US" altLang="zh-CN" sz="1400" dirty="0"/>
              <a:t>]=SR[</a:t>
            </a:r>
            <a:r>
              <a:rPr lang="en-US" altLang="zh-CN" sz="1400" dirty="0" err="1"/>
              <a:t>j+l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3613" y="2282763"/>
            <a:ext cx="7070012" cy="29879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=2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m=5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n=9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 j=6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k=2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478859" y="1255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500F16A0-9557-8448-AC1B-99C2E758F740}"/>
              </a:ext>
            </a:extLst>
          </p:cNvPr>
          <p:cNvSpPr/>
          <p:nvPr/>
        </p:nvSpPr>
        <p:spPr>
          <a:xfrm>
            <a:off x="7762334" y="2551479"/>
            <a:ext cx="4294731" cy="162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8F1A6A2-FC61-1143-A4FA-00600A34A006}"/>
              </a:ext>
            </a:extLst>
          </p:cNvPr>
          <p:cNvSpPr/>
          <p:nvPr/>
        </p:nvSpPr>
        <p:spPr>
          <a:xfrm>
            <a:off x="5198512" y="3911693"/>
            <a:ext cx="897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chemeClr val="accent1"/>
                </a:solidFill>
              </a:rPr>
              <a:t>SR[</a:t>
            </a:r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]=30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SR[j]=20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TR[k]=20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83150C7D-6BDC-024C-B75B-FA47B651D878}"/>
              </a:ext>
            </a:extLst>
          </p:cNvPr>
          <p:cNvSpPr/>
          <p:nvPr/>
        </p:nvSpPr>
        <p:spPr>
          <a:xfrm>
            <a:off x="7503626" y="2073526"/>
            <a:ext cx="347063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SR</a:t>
            </a:r>
            <a:endParaRPr lang="zh-CN" altLang="en-US" sz="1050" dirty="0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EF314E56-66EC-0149-B311-9B429F7137EC}"/>
              </a:ext>
            </a:extLst>
          </p:cNvPr>
          <p:cNvSpPr/>
          <p:nvPr/>
        </p:nvSpPr>
        <p:spPr>
          <a:xfrm>
            <a:off x="7487445" y="2839459"/>
            <a:ext cx="354375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TR</a:t>
            </a:r>
            <a:endParaRPr lang="zh-CN" altLang="en-US" sz="1050" dirty="0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1F8ABCCD-32BF-E949-A648-D908F5F256D0}"/>
              </a:ext>
            </a:extLst>
          </p:cNvPr>
          <p:cNvSpPr/>
          <p:nvPr/>
        </p:nvSpPr>
        <p:spPr>
          <a:xfrm>
            <a:off x="7919094" y="2028399"/>
            <a:ext cx="344170" cy="3441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673ED9E3-C980-A34F-8E2B-8677AAC1A05B}"/>
              </a:ext>
            </a:extLst>
          </p:cNvPr>
          <p:cNvSpPr/>
          <p:nvPr/>
        </p:nvSpPr>
        <p:spPr>
          <a:xfrm>
            <a:off x="8352082" y="2028399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8C11377F-27D8-9F49-8C48-A3E81DC7494C}"/>
              </a:ext>
            </a:extLst>
          </p:cNvPr>
          <p:cNvSpPr/>
          <p:nvPr/>
        </p:nvSpPr>
        <p:spPr>
          <a:xfrm>
            <a:off x="8791696" y="202839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33BE46FD-44D8-A44F-AFCC-24EC46E242E4}"/>
              </a:ext>
            </a:extLst>
          </p:cNvPr>
          <p:cNvSpPr/>
          <p:nvPr/>
        </p:nvSpPr>
        <p:spPr>
          <a:xfrm>
            <a:off x="9234863" y="202839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C1BF51BD-AFF8-5E44-8009-0F4BE0376B32}"/>
              </a:ext>
            </a:extLst>
          </p:cNvPr>
          <p:cNvSpPr/>
          <p:nvPr/>
        </p:nvSpPr>
        <p:spPr>
          <a:xfrm>
            <a:off x="9696097" y="202839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57D5D561-389F-AC44-A4AA-724ED44156DC}"/>
              </a:ext>
            </a:extLst>
          </p:cNvPr>
          <p:cNvSpPr/>
          <p:nvPr/>
        </p:nvSpPr>
        <p:spPr>
          <a:xfrm>
            <a:off x="10115378" y="202839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ABA8436A-C665-EA43-A26C-D81F838ABC0E}"/>
              </a:ext>
            </a:extLst>
          </p:cNvPr>
          <p:cNvSpPr/>
          <p:nvPr/>
        </p:nvSpPr>
        <p:spPr>
          <a:xfrm>
            <a:off x="10563390" y="202839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CE4CCFF6-F4D3-174C-9D14-54397376DD4E}"/>
              </a:ext>
            </a:extLst>
          </p:cNvPr>
          <p:cNvSpPr/>
          <p:nvPr/>
        </p:nvSpPr>
        <p:spPr>
          <a:xfrm>
            <a:off x="10997686" y="202839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E7024C25-370A-9F49-B3EB-9179FA90FF31}"/>
              </a:ext>
            </a:extLst>
          </p:cNvPr>
          <p:cNvSpPr/>
          <p:nvPr/>
        </p:nvSpPr>
        <p:spPr>
          <a:xfrm>
            <a:off x="11441347" y="202839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同侧圆角矩形 186">
            <a:extLst>
              <a:ext uri="{FF2B5EF4-FFF2-40B4-BE49-F238E27FC236}">
                <a16:creationId xmlns:a16="http://schemas.microsoft.com/office/drawing/2014/main" id="{312C66E0-9418-1F40-9770-CC1DA1159744}"/>
              </a:ext>
            </a:extLst>
          </p:cNvPr>
          <p:cNvSpPr/>
          <p:nvPr/>
        </p:nvSpPr>
        <p:spPr>
          <a:xfrm rot="10800000">
            <a:off x="7866871" y="19833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同侧圆角矩形 187">
            <a:extLst>
              <a:ext uri="{FF2B5EF4-FFF2-40B4-BE49-F238E27FC236}">
                <a16:creationId xmlns:a16="http://schemas.microsoft.com/office/drawing/2014/main" id="{9F39AE5D-491A-E040-BD18-453BB84D2F02}"/>
              </a:ext>
            </a:extLst>
          </p:cNvPr>
          <p:cNvSpPr/>
          <p:nvPr/>
        </p:nvSpPr>
        <p:spPr>
          <a:xfrm rot="10800000">
            <a:off x="8310987" y="19833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同侧圆角矩形 188">
            <a:extLst>
              <a:ext uri="{FF2B5EF4-FFF2-40B4-BE49-F238E27FC236}">
                <a16:creationId xmlns:a16="http://schemas.microsoft.com/office/drawing/2014/main" id="{A1D4CBC8-0C93-4148-9FDD-B389A85DA4E2}"/>
              </a:ext>
            </a:extLst>
          </p:cNvPr>
          <p:cNvSpPr/>
          <p:nvPr/>
        </p:nvSpPr>
        <p:spPr>
          <a:xfrm rot="10800000">
            <a:off x="8744050" y="19833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同侧圆角矩形 189">
            <a:extLst>
              <a:ext uri="{FF2B5EF4-FFF2-40B4-BE49-F238E27FC236}">
                <a16:creationId xmlns:a16="http://schemas.microsoft.com/office/drawing/2014/main" id="{BD68A778-C800-8A4E-B48F-FA81B43A1D0A}"/>
              </a:ext>
            </a:extLst>
          </p:cNvPr>
          <p:cNvSpPr/>
          <p:nvPr/>
        </p:nvSpPr>
        <p:spPr>
          <a:xfrm rot="10800000">
            <a:off x="9188166" y="19833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同侧圆角矩形 190">
            <a:extLst>
              <a:ext uri="{FF2B5EF4-FFF2-40B4-BE49-F238E27FC236}">
                <a16:creationId xmlns:a16="http://schemas.microsoft.com/office/drawing/2014/main" id="{18B9A9E4-0ACA-FE45-9971-1C6D18753DE7}"/>
              </a:ext>
            </a:extLst>
          </p:cNvPr>
          <p:cNvSpPr/>
          <p:nvPr/>
        </p:nvSpPr>
        <p:spPr>
          <a:xfrm rot="10800000">
            <a:off x="9641912" y="19833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同侧圆角矩形 191">
            <a:extLst>
              <a:ext uri="{FF2B5EF4-FFF2-40B4-BE49-F238E27FC236}">
                <a16:creationId xmlns:a16="http://schemas.microsoft.com/office/drawing/2014/main" id="{1BB43595-4A27-234E-8573-62AA3350E299}"/>
              </a:ext>
            </a:extLst>
          </p:cNvPr>
          <p:cNvSpPr/>
          <p:nvPr/>
        </p:nvSpPr>
        <p:spPr>
          <a:xfrm rot="10800000">
            <a:off x="10082680" y="19833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同侧圆角矩形 192">
            <a:extLst>
              <a:ext uri="{FF2B5EF4-FFF2-40B4-BE49-F238E27FC236}">
                <a16:creationId xmlns:a16="http://schemas.microsoft.com/office/drawing/2014/main" id="{888AB4CD-861B-104A-9231-3BB94737191E}"/>
              </a:ext>
            </a:extLst>
          </p:cNvPr>
          <p:cNvSpPr/>
          <p:nvPr/>
        </p:nvSpPr>
        <p:spPr>
          <a:xfrm rot="10800000">
            <a:off x="10515743" y="19833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同侧圆角矩形 193">
            <a:extLst>
              <a:ext uri="{FF2B5EF4-FFF2-40B4-BE49-F238E27FC236}">
                <a16:creationId xmlns:a16="http://schemas.microsoft.com/office/drawing/2014/main" id="{62056142-E12F-D24E-A354-93F668963B8B}"/>
              </a:ext>
            </a:extLst>
          </p:cNvPr>
          <p:cNvSpPr/>
          <p:nvPr/>
        </p:nvSpPr>
        <p:spPr>
          <a:xfrm rot="10800000">
            <a:off x="10959859" y="19833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同侧圆角矩形 194">
            <a:extLst>
              <a:ext uri="{FF2B5EF4-FFF2-40B4-BE49-F238E27FC236}">
                <a16:creationId xmlns:a16="http://schemas.microsoft.com/office/drawing/2014/main" id="{39A6111F-3348-C14A-85F3-E184380CD223}"/>
              </a:ext>
            </a:extLst>
          </p:cNvPr>
          <p:cNvSpPr/>
          <p:nvPr/>
        </p:nvSpPr>
        <p:spPr>
          <a:xfrm rot="10800000">
            <a:off x="11402552" y="198336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AC7FF2DF-AC21-1D4D-850E-56B82DE3747F}"/>
              </a:ext>
            </a:extLst>
          </p:cNvPr>
          <p:cNvSpPr txBox="1"/>
          <p:nvPr/>
        </p:nvSpPr>
        <p:spPr>
          <a:xfrm>
            <a:off x="7925645" y="20057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F4F5D788-830F-3C47-BDBC-BCDA3B977F03}"/>
              </a:ext>
            </a:extLst>
          </p:cNvPr>
          <p:cNvSpPr txBox="1"/>
          <p:nvPr/>
        </p:nvSpPr>
        <p:spPr>
          <a:xfrm>
            <a:off x="8356464" y="20057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8C232F59-A144-7F4D-BB8F-35AC18D8222F}"/>
              </a:ext>
            </a:extLst>
          </p:cNvPr>
          <p:cNvSpPr txBox="1"/>
          <p:nvPr/>
        </p:nvSpPr>
        <p:spPr>
          <a:xfrm>
            <a:off x="8796348" y="20057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23C93CF0-701C-1E40-A614-88E2A22A8997}"/>
              </a:ext>
            </a:extLst>
          </p:cNvPr>
          <p:cNvSpPr txBox="1"/>
          <p:nvPr/>
        </p:nvSpPr>
        <p:spPr>
          <a:xfrm>
            <a:off x="9234862" y="20057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80EF050-B2A2-B74A-A019-D28AADD5C602}"/>
              </a:ext>
            </a:extLst>
          </p:cNvPr>
          <p:cNvSpPr txBox="1"/>
          <p:nvPr/>
        </p:nvSpPr>
        <p:spPr>
          <a:xfrm>
            <a:off x="9700326" y="20057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3E7DC911-C02C-B247-89D8-B3AF32681269}"/>
              </a:ext>
            </a:extLst>
          </p:cNvPr>
          <p:cNvSpPr txBox="1"/>
          <p:nvPr/>
        </p:nvSpPr>
        <p:spPr>
          <a:xfrm>
            <a:off x="10120713" y="20057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0AEED73-0425-D249-8B4C-914D613AC619}"/>
              </a:ext>
            </a:extLst>
          </p:cNvPr>
          <p:cNvSpPr txBox="1"/>
          <p:nvPr/>
        </p:nvSpPr>
        <p:spPr>
          <a:xfrm>
            <a:off x="10557263" y="20057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C95B56D6-6963-F542-ADA9-22318B6FD5E0}"/>
              </a:ext>
            </a:extLst>
          </p:cNvPr>
          <p:cNvSpPr txBox="1"/>
          <p:nvPr/>
        </p:nvSpPr>
        <p:spPr>
          <a:xfrm>
            <a:off x="11006555" y="20057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2712A4CC-1A06-CB42-9267-E0FA9D2CB30E}"/>
              </a:ext>
            </a:extLst>
          </p:cNvPr>
          <p:cNvSpPr txBox="1"/>
          <p:nvPr/>
        </p:nvSpPr>
        <p:spPr>
          <a:xfrm>
            <a:off x="11438481" y="2005764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797AEBF2-D8DA-BB4E-BF2B-EA2F8059C5F0}"/>
              </a:ext>
            </a:extLst>
          </p:cNvPr>
          <p:cNvSpPr/>
          <p:nvPr/>
        </p:nvSpPr>
        <p:spPr>
          <a:xfrm>
            <a:off x="7850689" y="1747544"/>
            <a:ext cx="428679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8BF341E6-281E-EE42-8EB5-43B729EE26BB}"/>
              </a:ext>
            </a:extLst>
          </p:cNvPr>
          <p:cNvSpPr/>
          <p:nvPr/>
        </p:nvSpPr>
        <p:spPr>
          <a:xfrm>
            <a:off x="7902912" y="2794332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7" name="同侧圆角矩形 206">
            <a:extLst>
              <a:ext uri="{FF2B5EF4-FFF2-40B4-BE49-F238E27FC236}">
                <a16:creationId xmlns:a16="http://schemas.microsoft.com/office/drawing/2014/main" id="{7094BCC2-9089-9747-9593-18E9BB8CEC4E}"/>
              </a:ext>
            </a:extLst>
          </p:cNvPr>
          <p:cNvSpPr/>
          <p:nvPr/>
        </p:nvSpPr>
        <p:spPr>
          <a:xfrm rot="10800000">
            <a:off x="7850689" y="274929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同侧圆角矩形 207">
            <a:extLst>
              <a:ext uri="{FF2B5EF4-FFF2-40B4-BE49-F238E27FC236}">
                <a16:creationId xmlns:a16="http://schemas.microsoft.com/office/drawing/2014/main" id="{0CAFA7E9-1D9E-7A4D-8E68-8455F62EEF6B}"/>
              </a:ext>
            </a:extLst>
          </p:cNvPr>
          <p:cNvSpPr/>
          <p:nvPr/>
        </p:nvSpPr>
        <p:spPr>
          <a:xfrm rot="10800000">
            <a:off x="8294805" y="274929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同侧圆角矩形 208">
            <a:extLst>
              <a:ext uri="{FF2B5EF4-FFF2-40B4-BE49-F238E27FC236}">
                <a16:creationId xmlns:a16="http://schemas.microsoft.com/office/drawing/2014/main" id="{95210B74-1690-574C-817F-D92825AA7687}"/>
              </a:ext>
            </a:extLst>
          </p:cNvPr>
          <p:cNvSpPr/>
          <p:nvPr/>
        </p:nvSpPr>
        <p:spPr>
          <a:xfrm rot="10800000">
            <a:off x="8727868" y="274929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0" name="同侧圆角矩形 209">
            <a:extLst>
              <a:ext uri="{FF2B5EF4-FFF2-40B4-BE49-F238E27FC236}">
                <a16:creationId xmlns:a16="http://schemas.microsoft.com/office/drawing/2014/main" id="{C348EAA0-19E6-384D-9CBA-3774C9F83D86}"/>
              </a:ext>
            </a:extLst>
          </p:cNvPr>
          <p:cNvSpPr/>
          <p:nvPr/>
        </p:nvSpPr>
        <p:spPr>
          <a:xfrm rot="10800000">
            <a:off x="9171984" y="274929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同侧圆角矩形 210">
            <a:extLst>
              <a:ext uri="{FF2B5EF4-FFF2-40B4-BE49-F238E27FC236}">
                <a16:creationId xmlns:a16="http://schemas.microsoft.com/office/drawing/2014/main" id="{6148077F-A8CC-5D46-A5B8-4AD1E6750BE3}"/>
              </a:ext>
            </a:extLst>
          </p:cNvPr>
          <p:cNvSpPr/>
          <p:nvPr/>
        </p:nvSpPr>
        <p:spPr>
          <a:xfrm rot="10800000">
            <a:off x="9625730" y="274929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2" name="同侧圆角矩形 211">
            <a:extLst>
              <a:ext uri="{FF2B5EF4-FFF2-40B4-BE49-F238E27FC236}">
                <a16:creationId xmlns:a16="http://schemas.microsoft.com/office/drawing/2014/main" id="{9A20D5B1-592F-694E-B8F1-6AB4B5F2E08D}"/>
              </a:ext>
            </a:extLst>
          </p:cNvPr>
          <p:cNvSpPr/>
          <p:nvPr/>
        </p:nvSpPr>
        <p:spPr>
          <a:xfrm rot="10800000">
            <a:off x="10046248" y="274929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同侧圆角矩形 212">
            <a:extLst>
              <a:ext uri="{FF2B5EF4-FFF2-40B4-BE49-F238E27FC236}">
                <a16:creationId xmlns:a16="http://schemas.microsoft.com/office/drawing/2014/main" id="{F9DC45B8-55A5-6741-9175-CDC9FEEECEE2}"/>
              </a:ext>
            </a:extLst>
          </p:cNvPr>
          <p:cNvSpPr/>
          <p:nvPr/>
        </p:nvSpPr>
        <p:spPr>
          <a:xfrm rot="10800000">
            <a:off x="10479311" y="274929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同侧圆角矩形 213">
            <a:extLst>
              <a:ext uri="{FF2B5EF4-FFF2-40B4-BE49-F238E27FC236}">
                <a16:creationId xmlns:a16="http://schemas.microsoft.com/office/drawing/2014/main" id="{21F0B7EF-9553-2A43-912B-DA5441FC9FE3}"/>
              </a:ext>
            </a:extLst>
          </p:cNvPr>
          <p:cNvSpPr/>
          <p:nvPr/>
        </p:nvSpPr>
        <p:spPr>
          <a:xfrm rot="10800000">
            <a:off x="10923427" y="274929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同侧圆角矩形 214">
            <a:extLst>
              <a:ext uri="{FF2B5EF4-FFF2-40B4-BE49-F238E27FC236}">
                <a16:creationId xmlns:a16="http://schemas.microsoft.com/office/drawing/2014/main" id="{3C36BB74-72CA-E140-A157-D7BF5C32783E}"/>
              </a:ext>
            </a:extLst>
          </p:cNvPr>
          <p:cNvSpPr/>
          <p:nvPr/>
        </p:nvSpPr>
        <p:spPr>
          <a:xfrm rot="10800000">
            <a:off x="11366120" y="274929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803CAC33-4DBF-704B-B8BF-79F2A571CA4D}"/>
              </a:ext>
            </a:extLst>
          </p:cNvPr>
          <p:cNvSpPr txBox="1"/>
          <p:nvPr/>
        </p:nvSpPr>
        <p:spPr>
          <a:xfrm>
            <a:off x="7909463" y="277169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CB408F15-2D24-1743-8BDA-FD037CD998B2}"/>
              </a:ext>
            </a:extLst>
          </p:cNvPr>
          <p:cNvSpPr/>
          <p:nvPr/>
        </p:nvSpPr>
        <p:spPr>
          <a:xfrm>
            <a:off x="7774654" y="2609404"/>
            <a:ext cx="4294731" cy="162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8" name="直线连接符 217">
            <a:extLst>
              <a:ext uri="{FF2B5EF4-FFF2-40B4-BE49-F238E27FC236}">
                <a16:creationId xmlns:a16="http://schemas.microsoft.com/office/drawing/2014/main" id="{FC1B27BC-C690-0941-91FF-CD1C8BBECA85}"/>
              </a:ext>
            </a:extLst>
          </p:cNvPr>
          <p:cNvCxnSpPr>
            <a:cxnSpLocks/>
          </p:cNvCxnSpPr>
          <p:nvPr/>
        </p:nvCxnSpPr>
        <p:spPr>
          <a:xfrm flipH="1">
            <a:off x="10077628" y="1845869"/>
            <a:ext cx="11167" cy="57505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4AD053D0-30BA-2E4E-BBCB-5D4764DFE43F}"/>
              </a:ext>
            </a:extLst>
          </p:cNvPr>
          <p:cNvCxnSpPr>
            <a:cxnSpLocks/>
          </p:cNvCxnSpPr>
          <p:nvPr/>
        </p:nvCxnSpPr>
        <p:spPr>
          <a:xfrm flipV="1">
            <a:off x="8525554" y="2420928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矩形 219">
            <a:extLst>
              <a:ext uri="{FF2B5EF4-FFF2-40B4-BE49-F238E27FC236}">
                <a16:creationId xmlns:a16="http://schemas.microsoft.com/office/drawing/2014/main" id="{ACF19B57-6754-F644-93BB-238F2F312809}"/>
              </a:ext>
            </a:extLst>
          </p:cNvPr>
          <p:cNvSpPr/>
          <p:nvPr/>
        </p:nvSpPr>
        <p:spPr>
          <a:xfrm>
            <a:off x="8305419" y="2458566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</a:t>
            </a:r>
            <a:endParaRPr lang="zh-CN" altLang="en-US" sz="1050" dirty="0"/>
          </a:p>
        </p:txBody>
      </p:sp>
      <p:cxnSp>
        <p:nvCxnSpPr>
          <p:cNvPr id="221" name="直线箭头连接符 220">
            <a:extLst>
              <a:ext uri="{FF2B5EF4-FFF2-40B4-BE49-F238E27FC236}">
                <a16:creationId xmlns:a16="http://schemas.microsoft.com/office/drawing/2014/main" id="{9C1A3CC4-41D1-664E-86D5-AAAF79CF2726}"/>
              </a:ext>
            </a:extLst>
          </p:cNvPr>
          <p:cNvCxnSpPr>
            <a:cxnSpLocks/>
          </p:cNvCxnSpPr>
          <p:nvPr/>
        </p:nvCxnSpPr>
        <p:spPr>
          <a:xfrm flipV="1">
            <a:off x="9866358" y="2429978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C041D132-24A5-E34D-9C26-D6BD58441E4D}"/>
              </a:ext>
            </a:extLst>
          </p:cNvPr>
          <p:cNvSpPr/>
          <p:nvPr/>
        </p:nvSpPr>
        <p:spPr>
          <a:xfrm>
            <a:off x="9601736" y="2452787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m</a:t>
            </a:r>
            <a:endParaRPr lang="zh-CN" altLang="en-US" sz="1050" dirty="0"/>
          </a:p>
        </p:txBody>
      </p: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547657CF-57FF-BE4D-A344-2320AD89A569}"/>
              </a:ext>
            </a:extLst>
          </p:cNvPr>
          <p:cNvCxnSpPr>
            <a:cxnSpLocks/>
          </p:cNvCxnSpPr>
          <p:nvPr/>
        </p:nvCxnSpPr>
        <p:spPr>
          <a:xfrm>
            <a:off x="8639204" y="2583435"/>
            <a:ext cx="952985" cy="69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545D65BD-43FE-7E42-940F-169C2977CACC}"/>
              </a:ext>
            </a:extLst>
          </p:cNvPr>
          <p:cNvCxnSpPr>
            <a:cxnSpLocks/>
          </p:cNvCxnSpPr>
          <p:nvPr/>
        </p:nvCxnSpPr>
        <p:spPr>
          <a:xfrm flipV="1">
            <a:off x="10287601" y="2426838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DDD8B284-5F0F-8640-B8A3-0383F6B36DC8}"/>
              </a:ext>
            </a:extLst>
          </p:cNvPr>
          <p:cNvSpPr/>
          <p:nvPr/>
        </p:nvSpPr>
        <p:spPr>
          <a:xfrm>
            <a:off x="10067466" y="2464476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j</a:t>
            </a:r>
            <a:endParaRPr lang="zh-CN" altLang="en-US" sz="1050" dirty="0"/>
          </a:p>
        </p:txBody>
      </p: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4CD9DDCB-7DA6-A540-BC3C-68091C40FC4A}"/>
              </a:ext>
            </a:extLst>
          </p:cNvPr>
          <p:cNvCxnSpPr>
            <a:cxnSpLocks/>
          </p:cNvCxnSpPr>
          <p:nvPr/>
        </p:nvCxnSpPr>
        <p:spPr>
          <a:xfrm flipV="1">
            <a:off x="11623459" y="2435888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矩形 226">
            <a:extLst>
              <a:ext uri="{FF2B5EF4-FFF2-40B4-BE49-F238E27FC236}">
                <a16:creationId xmlns:a16="http://schemas.microsoft.com/office/drawing/2014/main" id="{6021FE0F-EAF4-8B46-88BF-812EB0399DD7}"/>
              </a:ext>
            </a:extLst>
          </p:cNvPr>
          <p:cNvSpPr/>
          <p:nvPr/>
        </p:nvSpPr>
        <p:spPr>
          <a:xfrm>
            <a:off x="11358837" y="2458697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C151A25C-7C23-BF42-8017-929D780E77E5}"/>
              </a:ext>
            </a:extLst>
          </p:cNvPr>
          <p:cNvCxnSpPr>
            <a:cxnSpLocks/>
          </p:cNvCxnSpPr>
          <p:nvPr/>
        </p:nvCxnSpPr>
        <p:spPr>
          <a:xfrm>
            <a:off x="10422397" y="2589345"/>
            <a:ext cx="979652" cy="28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DEA54B0-B217-634E-AE66-F320D9BD3A5D}"/>
              </a:ext>
            </a:extLst>
          </p:cNvPr>
          <p:cNvCxnSpPr>
            <a:cxnSpLocks/>
          </p:cNvCxnSpPr>
          <p:nvPr/>
        </p:nvCxnSpPr>
        <p:spPr>
          <a:xfrm flipV="1">
            <a:off x="8515402" y="3201069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16591E83-A96C-794B-9366-0E6011526DF5}"/>
              </a:ext>
            </a:extLst>
          </p:cNvPr>
          <p:cNvSpPr/>
          <p:nvPr/>
        </p:nvSpPr>
        <p:spPr>
          <a:xfrm>
            <a:off x="8295267" y="3238707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k</a:t>
            </a:r>
            <a:endParaRPr lang="zh-CN" altLang="en-US" sz="1050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0F8FB2A3-A71A-B943-A00C-4DDC66AC059E}"/>
              </a:ext>
            </a:extLst>
          </p:cNvPr>
          <p:cNvSpPr/>
          <p:nvPr/>
        </p:nvSpPr>
        <p:spPr>
          <a:xfrm>
            <a:off x="8345584" y="2794332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4D9F884A-079D-DD4D-9B49-D569D26F67A6}"/>
              </a:ext>
            </a:extLst>
          </p:cNvPr>
          <p:cNvSpPr txBox="1"/>
          <p:nvPr/>
        </p:nvSpPr>
        <p:spPr>
          <a:xfrm>
            <a:off x="8349966" y="277169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98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301 L -0.00052 0.19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2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归并排序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27013" y="1625322"/>
            <a:ext cx="4988066" cy="46166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Merge(int SR[],int TR[],int </a:t>
            </a:r>
            <a:r>
              <a:rPr lang="en-US" altLang="zh-CN" sz="1400" dirty="0" err="1"/>
              <a:t>i,int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m,int</a:t>
            </a:r>
            <a:r>
              <a:rPr lang="en-US" altLang="zh-CN" sz="1400" dirty="0"/>
              <a:t> n)</a:t>
            </a:r>
          </a:p>
          <a:p>
            <a:r>
              <a:rPr lang="en-US" altLang="zh-CN" sz="1400" dirty="0"/>
              <a:t>{ 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j,k,l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for(j=m+1,k=</a:t>
            </a:r>
            <a:r>
              <a:rPr lang="en-US" altLang="zh-CN" sz="1400" dirty="0" err="1"/>
              <a:t>i;i</a:t>
            </a:r>
            <a:r>
              <a:rPr lang="en-US" altLang="zh-CN" sz="1400" dirty="0"/>
              <a:t>&lt;=m &amp;&amp; j&lt;=</a:t>
            </a:r>
            <a:r>
              <a:rPr lang="en-US" altLang="zh-CN" sz="1400" dirty="0" err="1"/>
              <a:t>n;k</a:t>
            </a:r>
            <a:r>
              <a:rPr lang="en-US" altLang="zh-CN" sz="1400" dirty="0"/>
              <a:t>++)	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if (SR[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]&lt;SR[j])</a:t>
            </a:r>
          </a:p>
          <a:p>
            <a:r>
              <a:rPr lang="en-US" altLang="zh-CN" sz="1400" dirty="0"/>
              <a:t>			TR[k]=SR[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++];</a:t>
            </a:r>
          </a:p>
          <a:p>
            <a:r>
              <a:rPr lang="en-US" altLang="zh-CN" sz="1400" dirty="0"/>
              <a:t>		else</a:t>
            </a:r>
          </a:p>
          <a:p>
            <a:r>
              <a:rPr lang="en-US" altLang="zh-CN" sz="1400" dirty="0"/>
              <a:t>			TR[k]=SR[</a:t>
            </a:r>
            <a:r>
              <a:rPr lang="en-US" altLang="zh-CN" sz="1400" dirty="0" err="1"/>
              <a:t>j++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&lt;=m)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for(l=0;l&lt;=</a:t>
            </a:r>
            <a:r>
              <a:rPr lang="en-US" altLang="zh-CN" sz="1400" dirty="0" err="1"/>
              <a:t>m-i;l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		TR[</a:t>
            </a:r>
            <a:r>
              <a:rPr lang="en-US" altLang="zh-CN" sz="1400" dirty="0" err="1"/>
              <a:t>k+l</a:t>
            </a:r>
            <a:r>
              <a:rPr lang="en-US" altLang="zh-CN" sz="1400" dirty="0"/>
              <a:t>]=SR[</a:t>
            </a:r>
            <a:r>
              <a:rPr lang="en-US" altLang="zh-CN" sz="1400" dirty="0" err="1"/>
              <a:t>i+l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if(j&lt;=n)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for(l=0;l&lt;=</a:t>
            </a:r>
            <a:r>
              <a:rPr lang="en-US" altLang="zh-CN" sz="1400" dirty="0" err="1"/>
              <a:t>n-j;l</a:t>
            </a:r>
            <a:r>
              <a:rPr lang="en-US" altLang="zh-CN" sz="1400" dirty="0"/>
              <a:t>++)</a:t>
            </a:r>
          </a:p>
          <a:p>
            <a:r>
              <a:rPr lang="en-US" altLang="zh-CN" sz="1400" dirty="0"/>
              <a:t>			TR[</a:t>
            </a:r>
            <a:r>
              <a:rPr lang="en-US" altLang="zh-CN" sz="1400" dirty="0" err="1"/>
              <a:t>k+l</a:t>
            </a:r>
            <a:r>
              <a:rPr lang="en-US" altLang="zh-CN" sz="1400" dirty="0"/>
              <a:t>]=SR[</a:t>
            </a:r>
            <a:r>
              <a:rPr lang="en-US" altLang="zh-CN" sz="1400" dirty="0" err="1"/>
              <a:t>j+l</a:t>
            </a:r>
            <a:r>
              <a:rPr lang="en-US" altLang="zh-CN" sz="1400" dirty="0"/>
              <a:t>];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33613" y="2282763"/>
            <a:ext cx="7070012" cy="29879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=2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m=5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n=9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 j=7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k=3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44048" y="12559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478859" y="12559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500F16A0-9557-8448-AC1B-99C2E758F740}"/>
              </a:ext>
            </a:extLst>
          </p:cNvPr>
          <p:cNvSpPr/>
          <p:nvPr/>
        </p:nvSpPr>
        <p:spPr>
          <a:xfrm>
            <a:off x="7762334" y="2551479"/>
            <a:ext cx="4294731" cy="162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8F1A6A2-FC61-1143-A4FA-00600A34A006}"/>
              </a:ext>
            </a:extLst>
          </p:cNvPr>
          <p:cNvSpPr/>
          <p:nvPr/>
        </p:nvSpPr>
        <p:spPr>
          <a:xfrm>
            <a:off x="5198512" y="3911693"/>
            <a:ext cx="897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>
                <a:solidFill>
                  <a:schemeClr val="accent1"/>
                </a:solidFill>
              </a:rPr>
              <a:t>SR[</a:t>
            </a:r>
            <a:r>
              <a:rPr kumimoji="1" lang="en-US" altLang="zh-CN" sz="12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200" dirty="0">
                <a:solidFill>
                  <a:schemeClr val="accent1"/>
                </a:solidFill>
              </a:rPr>
              <a:t>]=30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SR[j]=40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TR[k]=30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CB408F15-2D24-1743-8BDA-FD037CD998B2}"/>
              </a:ext>
            </a:extLst>
          </p:cNvPr>
          <p:cNvSpPr/>
          <p:nvPr/>
        </p:nvSpPr>
        <p:spPr>
          <a:xfrm>
            <a:off x="7774654" y="2609404"/>
            <a:ext cx="4294731" cy="162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B30371-48DC-8948-A1F3-2AA9D48C14C2}"/>
              </a:ext>
            </a:extLst>
          </p:cNvPr>
          <p:cNvSpPr/>
          <p:nvPr/>
        </p:nvSpPr>
        <p:spPr>
          <a:xfrm>
            <a:off x="7495040" y="1994347"/>
            <a:ext cx="347063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SR</a:t>
            </a:r>
            <a:endParaRPr lang="zh-CN" altLang="en-US" sz="105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D2EAE79-C7E3-1D40-916F-8A81261A928F}"/>
              </a:ext>
            </a:extLst>
          </p:cNvPr>
          <p:cNvSpPr/>
          <p:nvPr/>
        </p:nvSpPr>
        <p:spPr>
          <a:xfrm>
            <a:off x="7478859" y="2760280"/>
            <a:ext cx="354375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050" dirty="0"/>
              <a:t>TR</a:t>
            </a:r>
            <a:endParaRPr lang="zh-CN" altLang="en-US" sz="105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3905AA6-7528-434C-A408-034C238513B9}"/>
              </a:ext>
            </a:extLst>
          </p:cNvPr>
          <p:cNvSpPr/>
          <p:nvPr/>
        </p:nvSpPr>
        <p:spPr>
          <a:xfrm>
            <a:off x="7910508" y="1949220"/>
            <a:ext cx="344170" cy="3441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4E07854-8C79-E149-9C9A-6F241AECE38A}"/>
              </a:ext>
            </a:extLst>
          </p:cNvPr>
          <p:cNvSpPr/>
          <p:nvPr/>
        </p:nvSpPr>
        <p:spPr>
          <a:xfrm>
            <a:off x="8343496" y="1949220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5455465-907D-8747-B9BF-668ECB60F021}"/>
              </a:ext>
            </a:extLst>
          </p:cNvPr>
          <p:cNvSpPr/>
          <p:nvPr/>
        </p:nvSpPr>
        <p:spPr>
          <a:xfrm>
            <a:off x="8783110" y="19492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5BB04A0-6314-E544-8D94-E39A747F1834}"/>
              </a:ext>
            </a:extLst>
          </p:cNvPr>
          <p:cNvSpPr/>
          <p:nvPr/>
        </p:nvSpPr>
        <p:spPr>
          <a:xfrm>
            <a:off x="9226277" y="19492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625DAB71-C16D-2B47-96BA-0A45507B7F1E}"/>
              </a:ext>
            </a:extLst>
          </p:cNvPr>
          <p:cNvSpPr/>
          <p:nvPr/>
        </p:nvSpPr>
        <p:spPr>
          <a:xfrm>
            <a:off x="9687511" y="19492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67BE1CD-D929-B245-8B28-38BAAEC1DFC9}"/>
              </a:ext>
            </a:extLst>
          </p:cNvPr>
          <p:cNvSpPr/>
          <p:nvPr/>
        </p:nvSpPr>
        <p:spPr>
          <a:xfrm>
            <a:off x="10106792" y="1949220"/>
            <a:ext cx="344170" cy="34417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E5E28A0-13A8-B04D-982D-070F59C595EC}"/>
              </a:ext>
            </a:extLst>
          </p:cNvPr>
          <p:cNvSpPr/>
          <p:nvPr/>
        </p:nvSpPr>
        <p:spPr>
          <a:xfrm>
            <a:off x="10554804" y="1949220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B1E49D7-4784-F944-A525-DED7310F209A}"/>
              </a:ext>
            </a:extLst>
          </p:cNvPr>
          <p:cNvSpPr/>
          <p:nvPr/>
        </p:nvSpPr>
        <p:spPr>
          <a:xfrm>
            <a:off x="10989100" y="19492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A3E43A4C-457C-B347-AF5B-8AF5931AE798}"/>
              </a:ext>
            </a:extLst>
          </p:cNvPr>
          <p:cNvSpPr/>
          <p:nvPr/>
        </p:nvSpPr>
        <p:spPr>
          <a:xfrm>
            <a:off x="11432761" y="194922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同侧圆角矩形 76">
            <a:extLst>
              <a:ext uri="{FF2B5EF4-FFF2-40B4-BE49-F238E27FC236}">
                <a16:creationId xmlns:a16="http://schemas.microsoft.com/office/drawing/2014/main" id="{30917923-B0E5-B44C-9210-69699897BDFB}"/>
              </a:ext>
            </a:extLst>
          </p:cNvPr>
          <p:cNvSpPr/>
          <p:nvPr/>
        </p:nvSpPr>
        <p:spPr>
          <a:xfrm rot="10800000">
            <a:off x="7858285" y="190418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同侧圆角矩形 77">
            <a:extLst>
              <a:ext uri="{FF2B5EF4-FFF2-40B4-BE49-F238E27FC236}">
                <a16:creationId xmlns:a16="http://schemas.microsoft.com/office/drawing/2014/main" id="{6448CB2D-4F89-7743-9849-56F5AE7DDB9D}"/>
              </a:ext>
            </a:extLst>
          </p:cNvPr>
          <p:cNvSpPr/>
          <p:nvPr/>
        </p:nvSpPr>
        <p:spPr>
          <a:xfrm rot="10800000">
            <a:off x="8302401" y="190418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同侧圆角矩形 78">
            <a:extLst>
              <a:ext uri="{FF2B5EF4-FFF2-40B4-BE49-F238E27FC236}">
                <a16:creationId xmlns:a16="http://schemas.microsoft.com/office/drawing/2014/main" id="{AA91EFE7-5414-864E-8950-56E3DF546298}"/>
              </a:ext>
            </a:extLst>
          </p:cNvPr>
          <p:cNvSpPr/>
          <p:nvPr/>
        </p:nvSpPr>
        <p:spPr>
          <a:xfrm rot="10800000">
            <a:off x="8735464" y="190418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同侧圆角矩形 79">
            <a:extLst>
              <a:ext uri="{FF2B5EF4-FFF2-40B4-BE49-F238E27FC236}">
                <a16:creationId xmlns:a16="http://schemas.microsoft.com/office/drawing/2014/main" id="{5114CD4A-2CD6-0B4B-92BC-4424ACE1F0AD}"/>
              </a:ext>
            </a:extLst>
          </p:cNvPr>
          <p:cNvSpPr/>
          <p:nvPr/>
        </p:nvSpPr>
        <p:spPr>
          <a:xfrm rot="10800000">
            <a:off x="9179580" y="190418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同侧圆角矩形 80">
            <a:extLst>
              <a:ext uri="{FF2B5EF4-FFF2-40B4-BE49-F238E27FC236}">
                <a16:creationId xmlns:a16="http://schemas.microsoft.com/office/drawing/2014/main" id="{4B31A8D6-64EB-5F4A-A452-9E59A52B15C0}"/>
              </a:ext>
            </a:extLst>
          </p:cNvPr>
          <p:cNvSpPr/>
          <p:nvPr/>
        </p:nvSpPr>
        <p:spPr>
          <a:xfrm rot="10800000">
            <a:off x="9633326" y="190418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同侧圆角矩形 81">
            <a:extLst>
              <a:ext uri="{FF2B5EF4-FFF2-40B4-BE49-F238E27FC236}">
                <a16:creationId xmlns:a16="http://schemas.microsoft.com/office/drawing/2014/main" id="{EFA5DB14-35E1-5340-8E54-76E02952EA87}"/>
              </a:ext>
            </a:extLst>
          </p:cNvPr>
          <p:cNvSpPr/>
          <p:nvPr/>
        </p:nvSpPr>
        <p:spPr>
          <a:xfrm rot="10800000">
            <a:off x="10074094" y="190418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同侧圆角矩形 82">
            <a:extLst>
              <a:ext uri="{FF2B5EF4-FFF2-40B4-BE49-F238E27FC236}">
                <a16:creationId xmlns:a16="http://schemas.microsoft.com/office/drawing/2014/main" id="{5FC87FBF-9077-0E44-A107-B7141D8825FC}"/>
              </a:ext>
            </a:extLst>
          </p:cNvPr>
          <p:cNvSpPr/>
          <p:nvPr/>
        </p:nvSpPr>
        <p:spPr>
          <a:xfrm rot="10800000">
            <a:off x="10507157" y="190418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同侧圆角矩形 83">
            <a:extLst>
              <a:ext uri="{FF2B5EF4-FFF2-40B4-BE49-F238E27FC236}">
                <a16:creationId xmlns:a16="http://schemas.microsoft.com/office/drawing/2014/main" id="{7205AF6F-BCAB-4A45-BC6E-0AA93BCBFA58}"/>
              </a:ext>
            </a:extLst>
          </p:cNvPr>
          <p:cNvSpPr/>
          <p:nvPr/>
        </p:nvSpPr>
        <p:spPr>
          <a:xfrm rot="10800000">
            <a:off x="10951273" y="190418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同侧圆角矩形 84">
            <a:extLst>
              <a:ext uri="{FF2B5EF4-FFF2-40B4-BE49-F238E27FC236}">
                <a16:creationId xmlns:a16="http://schemas.microsoft.com/office/drawing/2014/main" id="{CDA38C9E-9EDF-6B4B-9C34-71964B2371CC}"/>
              </a:ext>
            </a:extLst>
          </p:cNvPr>
          <p:cNvSpPr/>
          <p:nvPr/>
        </p:nvSpPr>
        <p:spPr>
          <a:xfrm rot="10800000">
            <a:off x="11393966" y="190418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78EEBDF-523A-C343-AFDD-0E0097BD99AB}"/>
              </a:ext>
            </a:extLst>
          </p:cNvPr>
          <p:cNvSpPr txBox="1"/>
          <p:nvPr/>
        </p:nvSpPr>
        <p:spPr>
          <a:xfrm>
            <a:off x="7917059" y="192658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7E5A5CD-4F5E-8444-A6FA-F5CA7B04AD6D}"/>
              </a:ext>
            </a:extLst>
          </p:cNvPr>
          <p:cNvSpPr txBox="1"/>
          <p:nvPr/>
        </p:nvSpPr>
        <p:spPr>
          <a:xfrm>
            <a:off x="8347878" y="192658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F5B8250-3B04-B140-A800-D7C91C8CC564}"/>
              </a:ext>
            </a:extLst>
          </p:cNvPr>
          <p:cNvSpPr txBox="1"/>
          <p:nvPr/>
        </p:nvSpPr>
        <p:spPr>
          <a:xfrm>
            <a:off x="8787762" y="192658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7A2682C-9C5B-D94E-9049-A4349614DFE3}"/>
              </a:ext>
            </a:extLst>
          </p:cNvPr>
          <p:cNvSpPr txBox="1"/>
          <p:nvPr/>
        </p:nvSpPr>
        <p:spPr>
          <a:xfrm>
            <a:off x="9226276" y="192658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70BB861-09EC-0E4B-92F6-BBBF79C11CC6}"/>
              </a:ext>
            </a:extLst>
          </p:cNvPr>
          <p:cNvSpPr txBox="1"/>
          <p:nvPr/>
        </p:nvSpPr>
        <p:spPr>
          <a:xfrm>
            <a:off x="9691740" y="192658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95FAE0B-BA20-304A-8B23-7E2C43C30FDD}"/>
              </a:ext>
            </a:extLst>
          </p:cNvPr>
          <p:cNvSpPr txBox="1"/>
          <p:nvPr/>
        </p:nvSpPr>
        <p:spPr>
          <a:xfrm>
            <a:off x="10112127" y="192658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73BC5FB-DD9F-4D4A-B211-9E9E51A2741F}"/>
              </a:ext>
            </a:extLst>
          </p:cNvPr>
          <p:cNvSpPr txBox="1"/>
          <p:nvPr/>
        </p:nvSpPr>
        <p:spPr>
          <a:xfrm>
            <a:off x="10548677" y="192658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88C607F-19C2-244A-8507-06A91955F3B8}"/>
              </a:ext>
            </a:extLst>
          </p:cNvPr>
          <p:cNvSpPr txBox="1"/>
          <p:nvPr/>
        </p:nvSpPr>
        <p:spPr>
          <a:xfrm>
            <a:off x="10997969" y="192658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0684407-7618-B446-B4E1-7C59A743CD4B}"/>
              </a:ext>
            </a:extLst>
          </p:cNvPr>
          <p:cNvSpPr txBox="1"/>
          <p:nvPr/>
        </p:nvSpPr>
        <p:spPr>
          <a:xfrm>
            <a:off x="11429895" y="192658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C9B983B-0C19-8948-860E-81AA40C96249}"/>
              </a:ext>
            </a:extLst>
          </p:cNvPr>
          <p:cNvSpPr/>
          <p:nvPr/>
        </p:nvSpPr>
        <p:spPr>
          <a:xfrm>
            <a:off x="7842103" y="1668365"/>
            <a:ext cx="428679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DC672F31-C5FE-E741-AD09-3302F3F3F2C6}"/>
              </a:ext>
            </a:extLst>
          </p:cNvPr>
          <p:cNvSpPr/>
          <p:nvPr/>
        </p:nvSpPr>
        <p:spPr>
          <a:xfrm>
            <a:off x="7894326" y="2715153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同侧圆角矩形 96">
            <a:extLst>
              <a:ext uri="{FF2B5EF4-FFF2-40B4-BE49-F238E27FC236}">
                <a16:creationId xmlns:a16="http://schemas.microsoft.com/office/drawing/2014/main" id="{634B3109-B0AB-814C-B9D4-814CDFCF9A8C}"/>
              </a:ext>
            </a:extLst>
          </p:cNvPr>
          <p:cNvSpPr/>
          <p:nvPr/>
        </p:nvSpPr>
        <p:spPr>
          <a:xfrm rot="10800000">
            <a:off x="7842103" y="267011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同侧圆角矩形 97">
            <a:extLst>
              <a:ext uri="{FF2B5EF4-FFF2-40B4-BE49-F238E27FC236}">
                <a16:creationId xmlns:a16="http://schemas.microsoft.com/office/drawing/2014/main" id="{FBE35110-D94A-AC4D-B7DB-06C91123EC9B}"/>
              </a:ext>
            </a:extLst>
          </p:cNvPr>
          <p:cNvSpPr/>
          <p:nvPr/>
        </p:nvSpPr>
        <p:spPr>
          <a:xfrm rot="10800000">
            <a:off x="8286219" y="267011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同侧圆角矩形 98">
            <a:extLst>
              <a:ext uri="{FF2B5EF4-FFF2-40B4-BE49-F238E27FC236}">
                <a16:creationId xmlns:a16="http://schemas.microsoft.com/office/drawing/2014/main" id="{74300CAE-F0D7-5C4E-A30E-95787D631331}"/>
              </a:ext>
            </a:extLst>
          </p:cNvPr>
          <p:cNvSpPr/>
          <p:nvPr/>
        </p:nvSpPr>
        <p:spPr>
          <a:xfrm rot="10800000">
            <a:off x="8719282" y="267011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同侧圆角矩形 99">
            <a:extLst>
              <a:ext uri="{FF2B5EF4-FFF2-40B4-BE49-F238E27FC236}">
                <a16:creationId xmlns:a16="http://schemas.microsoft.com/office/drawing/2014/main" id="{030EE01A-B1B7-C241-9E56-4C6942788756}"/>
              </a:ext>
            </a:extLst>
          </p:cNvPr>
          <p:cNvSpPr/>
          <p:nvPr/>
        </p:nvSpPr>
        <p:spPr>
          <a:xfrm rot="10800000">
            <a:off x="9163398" y="267011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同侧圆角矩形 100">
            <a:extLst>
              <a:ext uri="{FF2B5EF4-FFF2-40B4-BE49-F238E27FC236}">
                <a16:creationId xmlns:a16="http://schemas.microsoft.com/office/drawing/2014/main" id="{A708DD57-249D-8547-ACE2-C6069C085FE5}"/>
              </a:ext>
            </a:extLst>
          </p:cNvPr>
          <p:cNvSpPr/>
          <p:nvPr/>
        </p:nvSpPr>
        <p:spPr>
          <a:xfrm rot="10800000">
            <a:off x="9617144" y="267011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同侧圆角矩形 101">
            <a:extLst>
              <a:ext uri="{FF2B5EF4-FFF2-40B4-BE49-F238E27FC236}">
                <a16:creationId xmlns:a16="http://schemas.microsoft.com/office/drawing/2014/main" id="{1194009D-EDB7-234A-AD11-2A9571CA84A9}"/>
              </a:ext>
            </a:extLst>
          </p:cNvPr>
          <p:cNvSpPr/>
          <p:nvPr/>
        </p:nvSpPr>
        <p:spPr>
          <a:xfrm rot="10800000">
            <a:off x="10037662" y="267011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同侧圆角矩形 102">
            <a:extLst>
              <a:ext uri="{FF2B5EF4-FFF2-40B4-BE49-F238E27FC236}">
                <a16:creationId xmlns:a16="http://schemas.microsoft.com/office/drawing/2014/main" id="{313DDF7F-C826-324D-964D-DCFA74012031}"/>
              </a:ext>
            </a:extLst>
          </p:cNvPr>
          <p:cNvSpPr/>
          <p:nvPr/>
        </p:nvSpPr>
        <p:spPr>
          <a:xfrm rot="10800000">
            <a:off x="10470725" y="267011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同侧圆角矩形 103">
            <a:extLst>
              <a:ext uri="{FF2B5EF4-FFF2-40B4-BE49-F238E27FC236}">
                <a16:creationId xmlns:a16="http://schemas.microsoft.com/office/drawing/2014/main" id="{BA684843-A236-C84D-94E6-72732F0CE421}"/>
              </a:ext>
            </a:extLst>
          </p:cNvPr>
          <p:cNvSpPr/>
          <p:nvPr/>
        </p:nvSpPr>
        <p:spPr>
          <a:xfrm rot="10800000">
            <a:off x="10914841" y="267011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同侧圆角矩形 104">
            <a:extLst>
              <a:ext uri="{FF2B5EF4-FFF2-40B4-BE49-F238E27FC236}">
                <a16:creationId xmlns:a16="http://schemas.microsoft.com/office/drawing/2014/main" id="{2DB12ADC-D96E-074B-A7E9-2BBD99A5973D}"/>
              </a:ext>
            </a:extLst>
          </p:cNvPr>
          <p:cNvSpPr/>
          <p:nvPr/>
        </p:nvSpPr>
        <p:spPr>
          <a:xfrm rot="10800000">
            <a:off x="11357534" y="267011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B925A07-1E4B-1A4E-8368-2BF34FA8D00F}"/>
              </a:ext>
            </a:extLst>
          </p:cNvPr>
          <p:cNvSpPr txBox="1"/>
          <p:nvPr/>
        </p:nvSpPr>
        <p:spPr>
          <a:xfrm>
            <a:off x="7900877" y="2692518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8A856A4-E6D8-0549-A4C9-648BD6EC7973}"/>
              </a:ext>
            </a:extLst>
          </p:cNvPr>
          <p:cNvSpPr/>
          <p:nvPr/>
        </p:nvSpPr>
        <p:spPr>
          <a:xfrm>
            <a:off x="7766068" y="2530225"/>
            <a:ext cx="4294731" cy="162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B12886D1-B410-A04D-B6AA-FD8A9FF003CF}"/>
              </a:ext>
            </a:extLst>
          </p:cNvPr>
          <p:cNvCxnSpPr>
            <a:cxnSpLocks/>
          </p:cNvCxnSpPr>
          <p:nvPr/>
        </p:nvCxnSpPr>
        <p:spPr>
          <a:xfrm flipH="1">
            <a:off x="10069042" y="1766690"/>
            <a:ext cx="11167" cy="575059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C8F55F10-7A30-AA41-9BD4-2AC30A48FD0A}"/>
              </a:ext>
            </a:extLst>
          </p:cNvPr>
          <p:cNvCxnSpPr>
            <a:cxnSpLocks/>
          </p:cNvCxnSpPr>
          <p:nvPr/>
        </p:nvCxnSpPr>
        <p:spPr>
          <a:xfrm flipV="1">
            <a:off x="8516970" y="2341749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9383CD3F-7DCD-DA44-B373-F87982599184}"/>
              </a:ext>
            </a:extLst>
          </p:cNvPr>
          <p:cNvSpPr/>
          <p:nvPr/>
        </p:nvSpPr>
        <p:spPr>
          <a:xfrm>
            <a:off x="8296835" y="2379387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i</a:t>
            </a:r>
            <a:endParaRPr lang="zh-CN" altLang="en-US" sz="1050" dirty="0"/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E7C41C5B-B925-EE41-B4C7-5677D754D53B}"/>
              </a:ext>
            </a:extLst>
          </p:cNvPr>
          <p:cNvCxnSpPr>
            <a:cxnSpLocks/>
          </p:cNvCxnSpPr>
          <p:nvPr/>
        </p:nvCxnSpPr>
        <p:spPr>
          <a:xfrm flipV="1">
            <a:off x="9857772" y="2350799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1593EFB1-E604-6540-A202-337AE28E14C1}"/>
              </a:ext>
            </a:extLst>
          </p:cNvPr>
          <p:cNvSpPr/>
          <p:nvPr/>
        </p:nvSpPr>
        <p:spPr>
          <a:xfrm>
            <a:off x="9593150" y="2373608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m</a:t>
            </a:r>
            <a:endParaRPr lang="zh-CN" altLang="en-US" sz="1050" dirty="0"/>
          </a:p>
        </p:txBody>
      </p: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45989226-22AC-5141-9B53-29E40B758095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8666022" y="2500566"/>
            <a:ext cx="927128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F34AAED3-2136-BE4F-A0BA-7CE26DE675FE}"/>
              </a:ext>
            </a:extLst>
          </p:cNvPr>
          <p:cNvCxnSpPr>
            <a:cxnSpLocks/>
          </p:cNvCxnSpPr>
          <p:nvPr/>
        </p:nvCxnSpPr>
        <p:spPr>
          <a:xfrm flipV="1">
            <a:off x="10733743" y="2347659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2BB6B0DE-D7FC-F140-AC26-E17F3B8E051F}"/>
              </a:ext>
            </a:extLst>
          </p:cNvPr>
          <p:cNvSpPr/>
          <p:nvPr/>
        </p:nvSpPr>
        <p:spPr>
          <a:xfrm>
            <a:off x="10513608" y="2385297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j</a:t>
            </a:r>
            <a:endParaRPr lang="zh-CN" altLang="en-US" sz="1050" dirty="0"/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8800F5FE-F5A6-1344-91EB-5DE6808B4B04}"/>
              </a:ext>
            </a:extLst>
          </p:cNvPr>
          <p:cNvCxnSpPr>
            <a:cxnSpLocks/>
          </p:cNvCxnSpPr>
          <p:nvPr/>
        </p:nvCxnSpPr>
        <p:spPr>
          <a:xfrm flipV="1">
            <a:off x="11614873" y="2356709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28E953C7-479F-DF47-8A59-D911C574303A}"/>
              </a:ext>
            </a:extLst>
          </p:cNvPr>
          <p:cNvSpPr/>
          <p:nvPr/>
        </p:nvSpPr>
        <p:spPr>
          <a:xfrm>
            <a:off x="11350251" y="2379518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0F8113FD-6078-2847-A5BE-E96E3796BA8D}"/>
              </a:ext>
            </a:extLst>
          </p:cNvPr>
          <p:cNvCxnSpPr>
            <a:cxnSpLocks/>
          </p:cNvCxnSpPr>
          <p:nvPr/>
        </p:nvCxnSpPr>
        <p:spPr>
          <a:xfrm flipV="1">
            <a:off x="10875410" y="2510452"/>
            <a:ext cx="518053" cy="70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428E7BAD-2041-C74F-A3E8-590ECB906A41}"/>
              </a:ext>
            </a:extLst>
          </p:cNvPr>
          <p:cNvCxnSpPr>
            <a:cxnSpLocks/>
          </p:cNvCxnSpPr>
          <p:nvPr/>
        </p:nvCxnSpPr>
        <p:spPr>
          <a:xfrm flipV="1">
            <a:off x="8931890" y="3121890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98FA1432-51A8-EB44-99CD-0335FF4A9115}"/>
              </a:ext>
            </a:extLst>
          </p:cNvPr>
          <p:cNvSpPr/>
          <p:nvPr/>
        </p:nvSpPr>
        <p:spPr>
          <a:xfrm>
            <a:off x="8711755" y="3159528"/>
            <a:ext cx="2445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k</a:t>
            </a:r>
            <a:endParaRPr lang="zh-CN" altLang="en-US" sz="1050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61D17BA5-E723-734D-A80C-3A7E1AE9783E}"/>
              </a:ext>
            </a:extLst>
          </p:cNvPr>
          <p:cNvSpPr/>
          <p:nvPr/>
        </p:nvSpPr>
        <p:spPr>
          <a:xfrm>
            <a:off x="8336998" y="2715153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B0750E3-01D4-544A-AE98-8D3606105996}"/>
              </a:ext>
            </a:extLst>
          </p:cNvPr>
          <p:cNvSpPr txBox="1"/>
          <p:nvPr/>
        </p:nvSpPr>
        <p:spPr>
          <a:xfrm>
            <a:off x="8341380" y="2692518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D0A854D5-31AA-BE4B-A30B-404A46D6F7B8}"/>
              </a:ext>
            </a:extLst>
          </p:cNvPr>
          <p:cNvSpPr/>
          <p:nvPr/>
        </p:nvSpPr>
        <p:spPr>
          <a:xfrm>
            <a:off x="8771945" y="271345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F9728B7-D31D-984B-B8A3-E4FCDC77C2E7}"/>
              </a:ext>
            </a:extLst>
          </p:cNvPr>
          <p:cNvSpPr txBox="1"/>
          <p:nvPr/>
        </p:nvSpPr>
        <p:spPr>
          <a:xfrm>
            <a:off x="8776597" y="2690822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301 L -0.00052 0.19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2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快速排序</a:t>
            </a:r>
          </a:p>
        </p:txBody>
      </p:sp>
    </p:spTree>
    <p:extLst>
      <p:ext uri="{BB962C8B-B14F-4D97-AF65-F5344CB8AC3E}">
        <p14:creationId xmlns:p14="http://schemas.microsoft.com/office/powerpoint/2010/main" val="228882550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15437" y="1521147"/>
            <a:ext cx="5780249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pivot;</a:t>
            </a:r>
          </a:p>
          <a:p>
            <a:r>
              <a:rPr lang="en-US" altLang="zh-CN" sz="1600" dirty="0"/>
              <a:t>	if(low&lt;high)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	pivot=Partition(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(L,low,pivot-1);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(L,pivot+1,high);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int Partition(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=L-&gt;r[low]; </a:t>
            </a:r>
          </a:p>
          <a:p>
            <a:r>
              <a:rPr lang="en-US" altLang="zh-CN" sz="1600" dirty="0"/>
              <a:t>	while(low&lt;high)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L-&gt;r[high]&gt;=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high--;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L-&gt;r[low]&lt;=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low++;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low;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15437" y="1818838"/>
            <a:ext cx="6973867" cy="21830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low=1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high=9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67198" y="11633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766687" y="1148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293ADD5-0D08-F449-AFE0-1646B8708A8D}"/>
              </a:ext>
            </a:extLst>
          </p:cNvPr>
          <p:cNvSpPr/>
          <p:nvPr/>
        </p:nvSpPr>
        <p:spPr>
          <a:xfrm>
            <a:off x="7928792" y="18501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830D2DF-73E2-9442-A473-3C53EABC974B}"/>
              </a:ext>
            </a:extLst>
          </p:cNvPr>
          <p:cNvSpPr/>
          <p:nvPr/>
        </p:nvSpPr>
        <p:spPr>
          <a:xfrm>
            <a:off x="8361780" y="18501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400D2204-98D2-0944-8C46-A03CEB1AC272}"/>
              </a:ext>
            </a:extLst>
          </p:cNvPr>
          <p:cNvSpPr/>
          <p:nvPr/>
        </p:nvSpPr>
        <p:spPr>
          <a:xfrm>
            <a:off x="8801394" y="18501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0F62C0C-D3B9-0E43-85F7-4ADFED7D4F4A}"/>
              </a:ext>
            </a:extLst>
          </p:cNvPr>
          <p:cNvSpPr/>
          <p:nvPr/>
        </p:nvSpPr>
        <p:spPr>
          <a:xfrm>
            <a:off x="9244561" y="18501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11606E1-5479-2B43-96D2-EE4C8E477FFE}"/>
              </a:ext>
            </a:extLst>
          </p:cNvPr>
          <p:cNvSpPr/>
          <p:nvPr/>
        </p:nvSpPr>
        <p:spPr>
          <a:xfrm>
            <a:off x="9705795" y="18501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42249319-C59C-BE44-89F6-BB8C6A539ED7}"/>
              </a:ext>
            </a:extLst>
          </p:cNvPr>
          <p:cNvSpPr/>
          <p:nvPr/>
        </p:nvSpPr>
        <p:spPr>
          <a:xfrm>
            <a:off x="10128424" y="18501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894F417-73D5-6B40-8C1B-55DE0012682B}"/>
              </a:ext>
            </a:extLst>
          </p:cNvPr>
          <p:cNvSpPr/>
          <p:nvPr/>
        </p:nvSpPr>
        <p:spPr>
          <a:xfrm>
            <a:off x="10576436" y="18501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6D0F8FA-E574-B245-8174-7E115B8D50A5}"/>
              </a:ext>
            </a:extLst>
          </p:cNvPr>
          <p:cNvSpPr/>
          <p:nvPr/>
        </p:nvSpPr>
        <p:spPr>
          <a:xfrm>
            <a:off x="11010732" y="18501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6BE2ED46-6F84-8C49-BECD-BB20E38A734B}"/>
              </a:ext>
            </a:extLst>
          </p:cNvPr>
          <p:cNvSpPr/>
          <p:nvPr/>
        </p:nvSpPr>
        <p:spPr>
          <a:xfrm>
            <a:off x="11454393" y="18501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同侧圆角矩形 80">
            <a:extLst>
              <a:ext uri="{FF2B5EF4-FFF2-40B4-BE49-F238E27FC236}">
                <a16:creationId xmlns:a16="http://schemas.microsoft.com/office/drawing/2014/main" id="{CFB5DB93-1F40-244F-A417-4BA050C7F673}"/>
              </a:ext>
            </a:extLst>
          </p:cNvPr>
          <p:cNvSpPr/>
          <p:nvPr/>
        </p:nvSpPr>
        <p:spPr>
          <a:xfrm rot="10800000">
            <a:off x="7876569" y="180511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同侧圆角矩形 81">
            <a:extLst>
              <a:ext uri="{FF2B5EF4-FFF2-40B4-BE49-F238E27FC236}">
                <a16:creationId xmlns:a16="http://schemas.microsoft.com/office/drawing/2014/main" id="{1634523E-D0B6-4140-B4B4-B79B8DF33044}"/>
              </a:ext>
            </a:extLst>
          </p:cNvPr>
          <p:cNvSpPr/>
          <p:nvPr/>
        </p:nvSpPr>
        <p:spPr>
          <a:xfrm rot="10800000">
            <a:off x="8320685" y="180511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同侧圆角矩形 82">
            <a:extLst>
              <a:ext uri="{FF2B5EF4-FFF2-40B4-BE49-F238E27FC236}">
                <a16:creationId xmlns:a16="http://schemas.microsoft.com/office/drawing/2014/main" id="{D1F74E0A-903D-274C-A095-8AD0A25A9FA4}"/>
              </a:ext>
            </a:extLst>
          </p:cNvPr>
          <p:cNvSpPr/>
          <p:nvPr/>
        </p:nvSpPr>
        <p:spPr>
          <a:xfrm rot="10800000">
            <a:off x="8753748" y="180511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同侧圆角矩形 83">
            <a:extLst>
              <a:ext uri="{FF2B5EF4-FFF2-40B4-BE49-F238E27FC236}">
                <a16:creationId xmlns:a16="http://schemas.microsoft.com/office/drawing/2014/main" id="{D08CE012-A72C-1B49-9E23-D152BBDB9B81}"/>
              </a:ext>
            </a:extLst>
          </p:cNvPr>
          <p:cNvSpPr/>
          <p:nvPr/>
        </p:nvSpPr>
        <p:spPr>
          <a:xfrm rot="10800000">
            <a:off x="9197864" y="180511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同侧圆角矩形 84">
            <a:extLst>
              <a:ext uri="{FF2B5EF4-FFF2-40B4-BE49-F238E27FC236}">
                <a16:creationId xmlns:a16="http://schemas.microsoft.com/office/drawing/2014/main" id="{D5097460-D646-F644-B1CF-AD3A9BF6AE53}"/>
              </a:ext>
            </a:extLst>
          </p:cNvPr>
          <p:cNvSpPr/>
          <p:nvPr/>
        </p:nvSpPr>
        <p:spPr>
          <a:xfrm rot="10800000">
            <a:off x="9651610" y="180511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同侧圆角矩形 85">
            <a:extLst>
              <a:ext uri="{FF2B5EF4-FFF2-40B4-BE49-F238E27FC236}">
                <a16:creationId xmlns:a16="http://schemas.microsoft.com/office/drawing/2014/main" id="{90B875D6-E173-6B4D-BE43-41DC92D4598A}"/>
              </a:ext>
            </a:extLst>
          </p:cNvPr>
          <p:cNvSpPr/>
          <p:nvPr/>
        </p:nvSpPr>
        <p:spPr>
          <a:xfrm rot="10800000">
            <a:off x="10095726" y="180511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同侧圆角矩形 86">
            <a:extLst>
              <a:ext uri="{FF2B5EF4-FFF2-40B4-BE49-F238E27FC236}">
                <a16:creationId xmlns:a16="http://schemas.microsoft.com/office/drawing/2014/main" id="{F2CB3998-C245-E048-9477-417AA43B9112}"/>
              </a:ext>
            </a:extLst>
          </p:cNvPr>
          <p:cNvSpPr/>
          <p:nvPr/>
        </p:nvSpPr>
        <p:spPr>
          <a:xfrm rot="10800000">
            <a:off x="10528789" y="180511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同侧圆角矩形 87">
            <a:extLst>
              <a:ext uri="{FF2B5EF4-FFF2-40B4-BE49-F238E27FC236}">
                <a16:creationId xmlns:a16="http://schemas.microsoft.com/office/drawing/2014/main" id="{CF244255-194C-BF4B-BCD1-0FDD5A6B92F8}"/>
              </a:ext>
            </a:extLst>
          </p:cNvPr>
          <p:cNvSpPr/>
          <p:nvPr/>
        </p:nvSpPr>
        <p:spPr>
          <a:xfrm rot="10800000">
            <a:off x="10972905" y="180511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同侧圆角矩形 88">
            <a:extLst>
              <a:ext uri="{FF2B5EF4-FFF2-40B4-BE49-F238E27FC236}">
                <a16:creationId xmlns:a16="http://schemas.microsoft.com/office/drawing/2014/main" id="{A7DF5665-3A5D-684E-B620-9A48B59286B9}"/>
              </a:ext>
            </a:extLst>
          </p:cNvPr>
          <p:cNvSpPr/>
          <p:nvPr/>
        </p:nvSpPr>
        <p:spPr>
          <a:xfrm rot="10800000">
            <a:off x="11415598" y="180511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2853411-C907-A54B-AB56-992606713612}"/>
              </a:ext>
            </a:extLst>
          </p:cNvPr>
          <p:cNvSpPr txBox="1"/>
          <p:nvPr/>
        </p:nvSpPr>
        <p:spPr>
          <a:xfrm>
            <a:off x="7935343" y="182751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F66D408-5A73-3640-9D01-2CB85FDC235D}"/>
              </a:ext>
            </a:extLst>
          </p:cNvPr>
          <p:cNvSpPr txBox="1"/>
          <p:nvPr/>
        </p:nvSpPr>
        <p:spPr>
          <a:xfrm>
            <a:off x="8366162" y="182751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33B6599-F60A-724D-A6D2-24626C423E47}"/>
              </a:ext>
            </a:extLst>
          </p:cNvPr>
          <p:cNvSpPr txBox="1"/>
          <p:nvPr/>
        </p:nvSpPr>
        <p:spPr>
          <a:xfrm>
            <a:off x="8806046" y="182751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D3CD809-0224-2B40-83A0-FB337470A941}"/>
              </a:ext>
            </a:extLst>
          </p:cNvPr>
          <p:cNvSpPr txBox="1"/>
          <p:nvPr/>
        </p:nvSpPr>
        <p:spPr>
          <a:xfrm>
            <a:off x="9244560" y="182751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578BF15-E9D2-874F-A3B8-4078351236DF}"/>
              </a:ext>
            </a:extLst>
          </p:cNvPr>
          <p:cNvSpPr txBox="1"/>
          <p:nvPr/>
        </p:nvSpPr>
        <p:spPr>
          <a:xfrm>
            <a:off x="9710024" y="182751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0B749B1-6406-2E42-B55A-B8E8042EBA1D}"/>
              </a:ext>
            </a:extLst>
          </p:cNvPr>
          <p:cNvSpPr txBox="1"/>
          <p:nvPr/>
        </p:nvSpPr>
        <p:spPr>
          <a:xfrm>
            <a:off x="10133759" y="182751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54A4D22-6B44-6C4A-AA6E-13423F11EDAA}"/>
              </a:ext>
            </a:extLst>
          </p:cNvPr>
          <p:cNvSpPr txBox="1"/>
          <p:nvPr/>
        </p:nvSpPr>
        <p:spPr>
          <a:xfrm>
            <a:off x="10570309" y="182751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98FC51F7-7B2D-D94B-BFD3-E8610567E83C}"/>
              </a:ext>
            </a:extLst>
          </p:cNvPr>
          <p:cNvSpPr txBox="1"/>
          <p:nvPr/>
        </p:nvSpPr>
        <p:spPr>
          <a:xfrm>
            <a:off x="11019601" y="182751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512BBEB-00D1-6742-8703-80862CAF48D8}"/>
              </a:ext>
            </a:extLst>
          </p:cNvPr>
          <p:cNvSpPr txBox="1"/>
          <p:nvPr/>
        </p:nvSpPr>
        <p:spPr>
          <a:xfrm>
            <a:off x="11451527" y="182751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CE10E70-ABB4-E147-8A53-4862664C7F08}"/>
              </a:ext>
            </a:extLst>
          </p:cNvPr>
          <p:cNvSpPr/>
          <p:nvPr/>
        </p:nvSpPr>
        <p:spPr>
          <a:xfrm>
            <a:off x="7860387" y="1569291"/>
            <a:ext cx="39797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14393B2F-5D25-AF4A-BA17-8AD4E9F0D4EA}"/>
              </a:ext>
            </a:extLst>
          </p:cNvPr>
          <p:cNvCxnSpPr>
            <a:cxnSpLocks/>
          </p:cNvCxnSpPr>
          <p:nvPr/>
        </p:nvCxnSpPr>
        <p:spPr>
          <a:xfrm flipV="1">
            <a:off x="8096704" y="2233451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F5445971-BD34-284E-A317-683106C20961}"/>
              </a:ext>
            </a:extLst>
          </p:cNvPr>
          <p:cNvSpPr/>
          <p:nvPr/>
        </p:nvSpPr>
        <p:spPr>
          <a:xfrm>
            <a:off x="7762886" y="2271089"/>
            <a:ext cx="3963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low</a:t>
            </a:r>
            <a:endParaRPr lang="zh-CN" altLang="en-US" sz="1050" dirty="0"/>
          </a:p>
        </p:txBody>
      </p: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06A0BE55-D6FE-3D4D-ACE1-DC229806AB65}"/>
              </a:ext>
            </a:extLst>
          </p:cNvPr>
          <p:cNvCxnSpPr>
            <a:cxnSpLocks/>
          </p:cNvCxnSpPr>
          <p:nvPr/>
        </p:nvCxnSpPr>
        <p:spPr>
          <a:xfrm flipV="1">
            <a:off x="11612303" y="2242501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61DD9694-9C07-5C4A-8395-1DACFF939496}"/>
              </a:ext>
            </a:extLst>
          </p:cNvPr>
          <p:cNvSpPr/>
          <p:nvPr/>
        </p:nvSpPr>
        <p:spPr>
          <a:xfrm>
            <a:off x="11213941" y="2265310"/>
            <a:ext cx="4375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high</a:t>
            </a:r>
            <a:endParaRPr lang="zh-CN" altLang="en-US" sz="1050" dirty="0"/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A3082DC0-C1EE-224F-AC9C-7266DCCE0251}"/>
              </a:ext>
            </a:extLst>
          </p:cNvPr>
          <p:cNvSpPr/>
          <p:nvPr/>
        </p:nvSpPr>
        <p:spPr>
          <a:xfrm>
            <a:off x="227011" y="3774997"/>
            <a:ext cx="7932269" cy="25391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low=1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high=9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 err="1">
                <a:solidFill>
                  <a:schemeClr val="accent1"/>
                </a:solidFill>
              </a:rPr>
              <a:t>pivotkey</a:t>
            </a:r>
            <a:r>
              <a:rPr kumimoji="1" lang="en-US" altLang="zh-CN" sz="1200" dirty="0">
                <a:solidFill>
                  <a:schemeClr val="accent1"/>
                </a:solidFill>
              </a:rPr>
              <a:t>=50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00039 0.0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0.00013 0.070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15437" y="1521147"/>
            <a:ext cx="5780249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pivot;</a:t>
            </a:r>
          </a:p>
          <a:p>
            <a:r>
              <a:rPr lang="en-US" altLang="zh-CN" sz="1600" dirty="0"/>
              <a:t>	if(low&lt;high)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	pivot=Partition(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(L,low,pivot-1);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(L,pivot+1,high);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int Partition(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=L-&gt;r[low]; </a:t>
            </a:r>
          </a:p>
          <a:p>
            <a:r>
              <a:rPr lang="en-US" altLang="zh-CN" sz="1600" dirty="0"/>
              <a:t>	while(low&lt;high)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L-&gt;r[high]&gt;=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high--;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L-&gt;r[low]&lt;=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low++;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low;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227011" y="2319048"/>
            <a:ext cx="6973867" cy="21830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low=1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high=9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67198" y="11633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766687" y="1148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A3082DC0-C1EE-224F-AC9C-7266DCCE0251}"/>
              </a:ext>
            </a:extLst>
          </p:cNvPr>
          <p:cNvSpPr/>
          <p:nvPr/>
        </p:nvSpPr>
        <p:spPr>
          <a:xfrm>
            <a:off x="216963" y="4482022"/>
            <a:ext cx="6973867" cy="3025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low=1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high=9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6024C3-6AA6-9443-B3E9-942F2650F2E3}"/>
              </a:ext>
            </a:extLst>
          </p:cNvPr>
          <p:cNvSpPr/>
          <p:nvPr/>
        </p:nvSpPr>
        <p:spPr>
          <a:xfrm>
            <a:off x="5956567" y="5506248"/>
            <a:ext cx="1205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err="1">
                <a:solidFill>
                  <a:schemeClr val="accent1"/>
                </a:solidFill>
              </a:rPr>
              <a:t>pivotkey</a:t>
            </a:r>
            <a:r>
              <a:rPr kumimoji="1" lang="en-US" altLang="zh-CN" sz="1200" dirty="0">
                <a:solidFill>
                  <a:schemeClr val="accent1"/>
                </a:solidFill>
              </a:rPr>
              <a:t>=50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L-&gt;r[high]=20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CDED99F-391E-094A-9DEB-4120043264BE}"/>
              </a:ext>
            </a:extLst>
          </p:cNvPr>
          <p:cNvSpPr/>
          <p:nvPr/>
        </p:nvSpPr>
        <p:spPr>
          <a:xfrm>
            <a:off x="7917287" y="1837810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176B2F7-7160-FB44-8116-7889F0035353}"/>
              </a:ext>
            </a:extLst>
          </p:cNvPr>
          <p:cNvSpPr/>
          <p:nvPr/>
        </p:nvSpPr>
        <p:spPr>
          <a:xfrm>
            <a:off x="8350275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1D674B6-8F5B-6043-87C3-73AC1D42A0F1}"/>
              </a:ext>
            </a:extLst>
          </p:cNvPr>
          <p:cNvSpPr/>
          <p:nvPr/>
        </p:nvSpPr>
        <p:spPr>
          <a:xfrm>
            <a:off x="8789889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A728FD-B7C6-E049-A5C4-19F3854FC6AB}"/>
              </a:ext>
            </a:extLst>
          </p:cNvPr>
          <p:cNvSpPr/>
          <p:nvPr/>
        </p:nvSpPr>
        <p:spPr>
          <a:xfrm>
            <a:off x="9233056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ABEE473-3373-944C-91D0-55D4688D76C0}"/>
              </a:ext>
            </a:extLst>
          </p:cNvPr>
          <p:cNvSpPr/>
          <p:nvPr/>
        </p:nvSpPr>
        <p:spPr>
          <a:xfrm>
            <a:off x="9694290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ADFFACD-6300-514F-BEBD-A83C984FAA72}"/>
              </a:ext>
            </a:extLst>
          </p:cNvPr>
          <p:cNvSpPr/>
          <p:nvPr/>
        </p:nvSpPr>
        <p:spPr>
          <a:xfrm>
            <a:off x="10116919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EF96030-3AC4-2E4F-A9DD-B0842EF0E24D}"/>
              </a:ext>
            </a:extLst>
          </p:cNvPr>
          <p:cNvSpPr/>
          <p:nvPr/>
        </p:nvSpPr>
        <p:spPr>
          <a:xfrm>
            <a:off x="10564931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B9F5789-FBA6-244F-9C6D-D1B79473C7A6}"/>
              </a:ext>
            </a:extLst>
          </p:cNvPr>
          <p:cNvSpPr/>
          <p:nvPr/>
        </p:nvSpPr>
        <p:spPr>
          <a:xfrm>
            <a:off x="10999227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446E65C-AB8B-4144-B545-F736C0843F89}"/>
              </a:ext>
            </a:extLst>
          </p:cNvPr>
          <p:cNvSpPr/>
          <p:nvPr/>
        </p:nvSpPr>
        <p:spPr>
          <a:xfrm>
            <a:off x="11442888" y="1837810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同侧圆角矩形 49">
            <a:extLst>
              <a:ext uri="{FF2B5EF4-FFF2-40B4-BE49-F238E27FC236}">
                <a16:creationId xmlns:a16="http://schemas.microsoft.com/office/drawing/2014/main" id="{C79344ED-8EB7-E649-AD0B-9900A7B9F59C}"/>
              </a:ext>
            </a:extLst>
          </p:cNvPr>
          <p:cNvSpPr/>
          <p:nvPr/>
        </p:nvSpPr>
        <p:spPr>
          <a:xfrm rot="10800000">
            <a:off x="7865064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同侧圆角矩形 50">
            <a:extLst>
              <a:ext uri="{FF2B5EF4-FFF2-40B4-BE49-F238E27FC236}">
                <a16:creationId xmlns:a16="http://schemas.microsoft.com/office/drawing/2014/main" id="{9386FD3A-337E-C74B-8D3A-E3DD059B4135}"/>
              </a:ext>
            </a:extLst>
          </p:cNvPr>
          <p:cNvSpPr/>
          <p:nvPr/>
        </p:nvSpPr>
        <p:spPr>
          <a:xfrm rot="10800000">
            <a:off x="8309180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同侧圆角矩形 51">
            <a:extLst>
              <a:ext uri="{FF2B5EF4-FFF2-40B4-BE49-F238E27FC236}">
                <a16:creationId xmlns:a16="http://schemas.microsoft.com/office/drawing/2014/main" id="{18F9487D-AB32-2940-B517-82277A36910A}"/>
              </a:ext>
            </a:extLst>
          </p:cNvPr>
          <p:cNvSpPr/>
          <p:nvPr/>
        </p:nvSpPr>
        <p:spPr>
          <a:xfrm rot="10800000">
            <a:off x="8742243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同侧圆角矩形 52">
            <a:extLst>
              <a:ext uri="{FF2B5EF4-FFF2-40B4-BE49-F238E27FC236}">
                <a16:creationId xmlns:a16="http://schemas.microsoft.com/office/drawing/2014/main" id="{E9F69748-DEA6-C444-89FD-E90EA1BF9405}"/>
              </a:ext>
            </a:extLst>
          </p:cNvPr>
          <p:cNvSpPr/>
          <p:nvPr/>
        </p:nvSpPr>
        <p:spPr>
          <a:xfrm rot="10800000">
            <a:off x="9186359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同侧圆角矩形 53">
            <a:extLst>
              <a:ext uri="{FF2B5EF4-FFF2-40B4-BE49-F238E27FC236}">
                <a16:creationId xmlns:a16="http://schemas.microsoft.com/office/drawing/2014/main" id="{AEDE8854-6F7D-554C-AC7D-5DBE457AB9E9}"/>
              </a:ext>
            </a:extLst>
          </p:cNvPr>
          <p:cNvSpPr/>
          <p:nvPr/>
        </p:nvSpPr>
        <p:spPr>
          <a:xfrm rot="10800000">
            <a:off x="9640105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同侧圆角矩形 54">
            <a:extLst>
              <a:ext uri="{FF2B5EF4-FFF2-40B4-BE49-F238E27FC236}">
                <a16:creationId xmlns:a16="http://schemas.microsoft.com/office/drawing/2014/main" id="{B807F9C5-6289-BD46-9B44-711EC0E112E4}"/>
              </a:ext>
            </a:extLst>
          </p:cNvPr>
          <p:cNvSpPr/>
          <p:nvPr/>
        </p:nvSpPr>
        <p:spPr>
          <a:xfrm rot="10800000">
            <a:off x="10084221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同侧圆角矩形 55">
            <a:extLst>
              <a:ext uri="{FF2B5EF4-FFF2-40B4-BE49-F238E27FC236}">
                <a16:creationId xmlns:a16="http://schemas.microsoft.com/office/drawing/2014/main" id="{59C2D229-94D2-F943-885D-9CDC3B035FED}"/>
              </a:ext>
            </a:extLst>
          </p:cNvPr>
          <p:cNvSpPr/>
          <p:nvPr/>
        </p:nvSpPr>
        <p:spPr>
          <a:xfrm rot="10800000">
            <a:off x="10517284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同侧圆角矩形 56">
            <a:extLst>
              <a:ext uri="{FF2B5EF4-FFF2-40B4-BE49-F238E27FC236}">
                <a16:creationId xmlns:a16="http://schemas.microsoft.com/office/drawing/2014/main" id="{F08C6A8B-B070-5C42-8BCB-12BF943F4D38}"/>
              </a:ext>
            </a:extLst>
          </p:cNvPr>
          <p:cNvSpPr/>
          <p:nvPr/>
        </p:nvSpPr>
        <p:spPr>
          <a:xfrm rot="10800000">
            <a:off x="10961400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同侧圆角矩形 57">
            <a:extLst>
              <a:ext uri="{FF2B5EF4-FFF2-40B4-BE49-F238E27FC236}">
                <a16:creationId xmlns:a16="http://schemas.microsoft.com/office/drawing/2014/main" id="{59C818E9-BA7E-EF4D-BCDC-C6A0C8BF19D4}"/>
              </a:ext>
            </a:extLst>
          </p:cNvPr>
          <p:cNvSpPr/>
          <p:nvPr/>
        </p:nvSpPr>
        <p:spPr>
          <a:xfrm rot="10800000">
            <a:off x="11404093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6A036B4-40F5-5843-BDED-2730F732D677}"/>
              </a:ext>
            </a:extLst>
          </p:cNvPr>
          <p:cNvSpPr txBox="1"/>
          <p:nvPr/>
        </p:nvSpPr>
        <p:spPr>
          <a:xfrm>
            <a:off x="7923838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C18B11-838F-CC49-A6E5-80187288D804}"/>
              </a:ext>
            </a:extLst>
          </p:cNvPr>
          <p:cNvSpPr txBox="1"/>
          <p:nvPr/>
        </p:nvSpPr>
        <p:spPr>
          <a:xfrm>
            <a:off x="8354657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8E11CA4-0115-5042-873D-F4E897750B7F}"/>
              </a:ext>
            </a:extLst>
          </p:cNvPr>
          <p:cNvSpPr txBox="1"/>
          <p:nvPr/>
        </p:nvSpPr>
        <p:spPr>
          <a:xfrm>
            <a:off x="8794541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11855D-BB2B-F744-93E6-E4B369EB63AC}"/>
              </a:ext>
            </a:extLst>
          </p:cNvPr>
          <p:cNvSpPr txBox="1"/>
          <p:nvPr/>
        </p:nvSpPr>
        <p:spPr>
          <a:xfrm>
            <a:off x="9233055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E05DCD-9359-5442-AE76-E2006CD1E7FF}"/>
              </a:ext>
            </a:extLst>
          </p:cNvPr>
          <p:cNvSpPr txBox="1"/>
          <p:nvPr/>
        </p:nvSpPr>
        <p:spPr>
          <a:xfrm>
            <a:off x="9698519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03ABAA3-6C1C-4342-9DC1-F3430D1DA86A}"/>
              </a:ext>
            </a:extLst>
          </p:cNvPr>
          <p:cNvSpPr txBox="1"/>
          <p:nvPr/>
        </p:nvSpPr>
        <p:spPr>
          <a:xfrm>
            <a:off x="10122254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FA4E6C2-FE32-CD40-B5DC-D447994452DC}"/>
              </a:ext>
            </a:extLst>
          </p:cNvPr>
          <p:cNvSpPr txBox="1"/>
          <p:nvPr/>
        </p:nvSpPr>
        <p:spPr>
          <a:xfrm>
            <a:off x="10558804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699945A-F540-C046-9AE8-EF62B8FB961D}"/>
              </a:ext>
            </a:extLst>
          </p:cNvPr>
          <p:cNvSpPr txBox="1"/>
          <p:nvPr/>
        </p:nvSpPr>
        <p:spPr>
          <a:xfrm>
            <a:off x="11008096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8E6F93B-C3E7-2E4D-86D0-6DB3D29CB4FC}"/>
              </a:ext>
            </a:extLst>
          </p:cNvPr>
          <p:cNvSpPr txBox="1"/>
          <p:nvPr/>
        </p:nvSpPr>
        <p:spPr>
          <a:xfrm>
            <a:off x="11440022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4155A36-7C8B-D24A-9E2B-94CE5A2E0C38}"/>
              </a:ext>
            </a:extLst>
          </p:cNvPr>
          <p:cNvSpPr/>
          <p:nvPr/>
        </p:nvSpPr>
        <p:spPr>
          <a:xfrm>
            <a:off x="7848882" y="1556955"/>
            <a:ext cx="39797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04A8666-2D95-A048-B174-C2BF998C54C5}"/>
              </a:ext>
            </a:extLst>
          </p:cNvPr>
          <p:cNvCxnSpPr>
            <a:cxnSpLocks/>
          </p:cNvCxnSpPr>
          <p:nvPr/>
        </p:nvCxnSpPr>
        <p:spPr>
          <a:xfrm flipV="1">
            <a:off x="8085199" y="2221115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A25BCCED-7C91-7F4B-B6C3-EB01B3D68F9D}"/>
              </a:ext>
            </a:extLst>
          </p:cNvPr>
          <p:cNvSpPr/>
          <p:nvPr/>
        </p:nvSpPr>
        <p:spPr>
          <a:xfrm>
            <a:off x="7751381" y="2258753"/>
            <a:ext cx="3963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low</a:t>
            </a:r>
            <a:endParaRPr lang="zh-CN" altLang="en-US" sz="1050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FBDB25DD-69F8-9349-A8F0-582DD78A7F81}"/>
              </a:ext>
            </a:extLst>
          </p:cNvPr>
          <p:cNvCxnSpPr>
            <a:cxnSpLocks/>
          </p:cNvCxnSpPr>
          <p:nvPr/>
        </p:nvCxnSpPr>
        <p:spPr>
          <a:xfrm flipV="1">
            <a:off x="11600798" y="2230165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ACBD6BDD-773C-224F-BDF0-E46984452CEA}"/>
              </a:ext>
            </a:extLst>
          </p:cNvPr>
          <p:cNvSpPr/>
          <p:nvPr/>
        </p:nvSpPr>
        <p:spPr>
          <a:xfrm>
            <a:off x="11202436" y="2252974"/>
            <a:ext cx="4375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high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2270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00026 0.110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40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15437" y="1521147"/>
            <a:ext cx="5780249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pivot;</a:t>
            </a:r>
          </a:p>
          <a:p>
            <a:r>
              <a:rPr lang="en-US" altLang="zh-CN" sz="1600" dirty="0"/>
              <a:t>	if(low&lt;high)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	pivot=Partition(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(L,low,pivot-1);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(L,pivot+1,high);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int Partition(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=L-&gt;r[low]; </a:t>
            </a:r>
          </a:p>
          <a:p>
            <a:r>
              <a:rPr lang="en-US" altLang="zh-CN" sz="1600" dirty="0"/>
              <a:t>	while(low&lt;high)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L-&gt;r[high]&gt;=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high--;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L-&gt;r[low]&lt;=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low++;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low;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67198" y="11633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766687" y="1148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A3082DC0-C1EE-224F-AC9C-7266DCCE0251}"/>
              </a:ext>
            </a:extLst>
          </p:cNvPr>
          <p:cNvSpPr/>
          <p:nvPr/>
        </p:nvSpPr>
        <p:spPr>
          <a:xfrm>
            <a:off x="216963" y="5211599"/>
            <a:ext cx="6973867" cy="3025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low=3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high=9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6024C3-6AA6-9443-B3E9-942F2650F2E3}"/>
              </a:ext>
            </a:extLst>
          </p:cNvPr>
          <p:cNvSpPr/>
          <p:nvPr/>
        </p:nvSpPr>
        <p:spPr>
          <a:xfrm>
            <a:off x="5956454" y="6051671"/>
            <a:ext cx="1205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err="1">
                <a:solidFill>
                  <a:schemeClr val="accent1"/>
                </a:solidFill>
              </a:rPr>
              <a:t>pivotkey</a:t>
            </a:r>
            <a:r>
              <a:rPr kumimoji="1" lang="en-US" altLang="zh-CN" sz="1200" dirty="0">
                <a:solidFill>
                  <a:schemeClr val="accent1"/>
                </a:solidFill>
              </a:rPr>
              <a:t>=50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L-&gt;r[low]=90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CDED99F-391E-094A-9DEB-4120043264BE}"/>
              </a:ext>
            </a:extLst>
          </p:cNvPr>
          <p:cNvSpPr/>
          <p:nvPr/>
        </p:nvSpPr>
        <p:spPr>
          <a:xfrm>
            <a:off x="7917287" y="1837810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176B2F7-7160-FB44-8116-7889F0035353}"/>
              </a:ext>
            </a:extLst>
          </p:cNvPr>
          <p:cNvSpPr/>
          <p:nvPr/>
        </p:nvSpPr>
        <p:spPr>
          <a:xfrm>
            <a:off x="8350275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1D674B6-8F5B-6043-87C3-73AC1D42A0F1}"/>
              </a:ext>
            </a:extLst>
          </p:cNvPr>
          <p:cNvSpPr/>
          <p:nvPr/>
        </p:nvSpPr>
        <p:spPr>
          <a:xfrm>
            <a:off x="8789889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5A728FD-B7C6-E049-A5C4-19F3854FC6AB}"/>
              </a:ext>
            </a:extLst>
          </p:cNvPr>
          <p:cNvSpPr/>
          <p:nvPr/>
        </p:nvSpPr>
        <p:spPr>
          <a:xfrm>
            <a:off x="9233056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ABEE473-3373-944C-91D0-55D4688D76C0}"/>
              </a:ext>
            </a:extLst>
          </p:cNvPr>
          <p:cNvSpPr/>
          <p:nvPr/>
        </p:nvSpPr>
        <p:spPr>
          <a:xfrm>
            <a:off x="9694290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ADFFACD-6300-514F-BEBD-A83C984FAA72}"/>
              </a:ext>
            </a:extLst>
          </p:cNvPr>
          <p:cNvSpPr/>
          <p:nvPr/>
        </p:nvSpPr>
        <p:spPr>
          <a:xfrm>
            <a:off x="10116919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EF96030-3AC4-2E4F-A9DD-B0842EF0E24D}"/>
              </a:ext>
            </a:extLst>
          </p:cNvPr>
          <p:cNvSpPr/>
          <p:nvPr/>
        </p:nvSpPr>
        <p:spPr>
          <a:xfrm>
            <a:off x="10564931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B9F5789-FBA6-244F-9C6D-D1B79473C7A6}"/>
              </a:ext>
            </a:extLst>
          </p:cNvPr>
          <p:cNvSpPr/>
          <p:nvPr/>
        </p:nvSpPr>
        <p:spPr>
          <a:xfrm>
            <a:off x="10999227" y="183781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446E65C-AB8B-4144-B545-F736C0843F89}"/>
              </a:ext>
            </a:extLst>
          </p:cNvPr>
          <p:cNvSpPr/>
          <p:nvPr/>
        </p:nvSpPr>
        <p:spPr>
          <a:xfrm>
            <a:off x="11442888" y="1837810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同侧圆角矩形 49">
            <a:extLst>
              <a:ext uri="{FF2B5EF4-FFF2-40B4-BE49-F238E27FC236}">
                <a16:creationId xmlns:a16="http://schemas.microsoft.com/office/drawing/2014/main" id="{C79344ED-8EB7-E649-AD0B-9900A7B9F59C}"/>
              </a:ext>
            </a:extLst>
          </p:cNvPr>
          <p:cNvSpPr/>
          <p:nvPr/>
        </p:nvSpPr>
        <p:spPr>
          <a:xfrm rot="10800000">
            <a:off x="7865064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同侧圆角矩形 50">
            <a:extLst>
              <a:ext uri="{FF2B5EF4-FFF2-40B4-BE49-F238E27FC236}">
                <a16:creationId xmlns:a16="http://schemas.microsoft.com/office/drawing/2014/main" id="{9386FD3A-337E-C74B-8D3A-E3DD059B4135}"/>
              </a:ext>
            </a:extLst>
          </p:cNvPr>
          <p:cNvSpPr/>
          <p:nvPr/>
        </p:nvSpPr>
        <p:spPr>
          <a:xfrm rot="10800000">
            <a:off x="8309180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同侧圆角矩形 51">
            <a:extLst>
              <a:ext uri="{FF2B5EF4-FFF2-40B4-BE49-F238E27FC236}">
                <a16:creationId xmlns:a16="http://schemas.microsoft.com/office/drawing/2014/main" id="{18F9487D-AB32-2940-B517-82277A36910A}"/>
              </a:ext>
            </a:extLst>
          </p:cNvPr>
          <p:cNvSpPr/>
          <p:nvPr/>
        </p:nvSpPr>
        <p:spPr>
          <a:xfrm rot="10800000">
            <a:off x="8742243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同侧圆角矩形 52">
            <a:extLst>
              <a:ext uri="{FF2B5EF4-FFF2-40B4-BE49-F238E27FC236}">
                <a16:creationId xmlns:a16="http://schemas.microsoft.com/office/drawing/2014/main" id="{E9F69748-DEA6-C444-89FD-E90EA1BF9405}"/>
              </a:ext>
            </a:extLst>
          </p:cNvPr>
          <p:cNvSpPr/>
          <p:nvPr/>
        </p:nvSpPr>
        <p:spPr>
          <a:xfrm rot="10800000">
            <a:off x="9186359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同侧圆角矩形 53">
            <a:extLst>
              <a:ext uri="{FF2B5EF4-FFF2-40B4-BE49-F238E27FC236}">
                <a16:creationId xmlns:a16="http://schemas.microsoft.com/office/drawing/2014/main" id="{AEDE8854-6F7D-554C-AC7D-5DBE457AB9E9}"/>
              </a:ext>
            </a:extLst>
          </p:cNvPr>
          <p:cNvSpPr/>
          <p:nvPr/>
        </p:nvSpPr>
        <p:spPr>
          <a:xfrm rot="10800000">
            <a:off x="9640105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同侧圆角矩形 54">
            <a:extLst>
              <a:ext uri="{FF2B5EF4-FFF2-40B4-BE49-F238E27FC236}">
                <a16:creationId xmlns:a16="http://schemas.microsoft.com/office/drawing/2014/main" id="{B807F9C5-6289-BD46-9B44-711EC0E112E4}"/>
              </a:ext>
            </a:extLst>
          </p:cNvPr>
          <p:cNvSpPr/>
          <p:nvPr/>
        </p:nvSpPr>
        <p:spPr>
          <a:xfrm rot="10800000">
            <a:off x="10084221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同侧圆角矩形 55">
            <a:extLst>
              <a:ext uri="{FF2B5EF4-FFF2-40B4-BE49-F238E27FC236}">
                <a16:creationId xmlns:a16="http://schemas.microsoft.com/office/drawing/2014/main" id="{59C2D229-94D2-F943-885D-9CDC3B035FED}"/>
              </a:ext>
            </a:extLst>
          </p:cNvPr>
          <p:cNvSpPr/>
          <p:nvPr/>
        </p:nvSpPr>
        <p:spPr>
          <a:xfrm rot="10800000">
            <a:off x="10517284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同侧圆角矩形 56">
            <a:extLst>
              <a:ext uri="{FF2B5EF4-FFF2-40B4-BE49-F238E27FC236}">
                <a16:creationId xmlns:a16="http://schemas.microsoft.com/office/drawing/2014/main" id="{F08C6A8B-B070-5C42-8BCB-12BF943F4D38}"/>
              </a:ext>
            </a:extLst>
          </p:cNvPr>
          <p:cNvSpPr/>
          <p:nvPr/>
        </p:nvSpPr>
        <p:spPr>
          <a:xfrm rot="10800000">
            <a:off x="10961400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同侧圆角矩形 57">
            <a:extLst>
              <a:ext uri="{FF2B5EF4-FFF2-40B4-BE49-F238E27FC236}">
                <a16:creationId xmlns:a16="http://schemas.microsoft.com/office/drawing/2014/main" id="{59C818E9-BA7E-EF4D-BCDC-C6A0C8BF19D4}"/>
              </a:ext>
            </a:extLst>
          </p:cNvPr>
          <p:cNvSpPr/>
          <p:nvPr/>
        </p:nvSpPr>
        <p:spPr>
          <a:xfrm rot="10800000">
            <a:off x="11404093" y="1792775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6A036B4-40F5-5843-BDED-2730F732D677}"/>
              </a:ext>
            </a:extLst>
          </p:cNvPr>
          <p:cNvSpPr txBox="1"/>
          <p:nvPr/>
        </p:nvSpPr>
        <p:spPr>
          <a:xfrm>
            <a:off x="7923838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C18B11-838F-CC49-A6E5-80187288D804}"/>
              </a:ext>
            </a:extLst>
          </p:cNvPr>
          <p:cNvSpPr txBox="1"/>
          <p:nvPr/>
        </p:nvSpPr>
        <p:spPr>
          <a:xfrm>
            <a:off x="8354657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8E11CA4-0115-5042-873D-F4E897750B7F}"/>
              </a:ext>
            </a:extLst>
          </p:cNvPr>
          <p:cNvSpPr txBox="1"/>
          <p:nvPr/>
        </p:nvSpPr>
        <p:spPr>
          <a:xfrm>
            <a:off x="8794541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211855D-BB2B-F744-93E6-E4B369EB63AC}"/>
              </a:ext>
            </a:extLst>
          </p:cNvPr>
          <p:cNvSpPr txBox="1"/>
          <p:nvPr/>
        </p:nvSpPr>
        <p:spPr>
          <a:xfrm>
            <a:off x="9233055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CE05DCD-9359-5442-AE76-E2006CD1E7FF}"/>
              </a:ext>
            </a:extLst>
          </p:cNvPr>
          <p:cNvSpPr txBox="1"/>
          <p:nvPr/>
        </p:nvSpPr>
        <p:spPr>
          <a:xfrm>
            <a:off x="9698519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03ABAA3-6C1C-4342-9DC1-F3430D1DA86A}"/>
              </a:ext>
            </a:extLst>
          </p:cNvPr>
          <p:cNvSpPr txBox="1"/>
          <p:nvPr/>
        </p:nvSpPr>
        <p:spPr>
          <a:xfrm>
            <a:off x="10122254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FA4E6C2-FE32-CD40-B5DC-D447994452DC}"/>
              </a:ext>
            </a:extLst>
          </p:cNvPr>
          <p:cNvSpPr txBox="1"/>
          <p:nvPr/>
        </p:nvSpPr>
        <p:spPr>
          <a:xfrm>
            <a:off x="10558804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699945A-F540-C046-9AE8-EF62B8FB961D}"/>
              </a:ext>
            </a:extLst>
          </p:cNvPr>
          <p:cNvSpPr txBox="1"/>
          <p:nvPr/>
        </p:nvSpPr>
        <p:spPr>
          <a:xfrm>
            <a:off x="11008096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8E6F93B-C3E7-2E4D-86D0-6DB3D29CB4FC}"/>
              </a:ext>
            </a:extLst>
          </p:cNvPr>
          <p:cNvSpPr txBox="1"/>
          <p:nvPr/>
        </p:nvSpPr>
        <p:spPr>
          <a:xfrm>
            <a:off x="11440022" y="1815175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4155A36-7C8B-D24A-9E2B-94CE5A2E0C38}"/>
              </a:ext>
            </a:extLst>
          </p:cNvPr>
          <p:cNvSpPr/>
          <p:nvPr/>
        </p:nvSpPr>
        <p:spPr>
          <a:xfrm>
            <a:off x="7848882" y="1556955"/>
            <a:ext cx="39797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404A8666-2D95-A048-B174-C2BF998C54C5}"/>
              </a:ext>
            </a:extLst>
          </p:cNvPr>
          <p:cNvCxnSpPr>
            <a:cxnSpLocks/>
          </p:cNvCxnSpPr>
          <p:nvPr/>
        </p:nvCxnSpPr>
        <p:spPr>
          <a:xfrm flipV="1">
            <a:off x="8961499" y="2221115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A25BCCED-7C91-7F4B-B6C3-EB01B3D68F9D}"/>
              </a:ext>
            </a:extLst>
          </p:cNvPr>
          <p:cNvSpPr/>
          <p:nvPr/>
        </p:nvSpPr>
        <p:spPr>
          <a:xfrm>
            <a:off x="8627681" y="2258753"/>
            <a:ext cx="3963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low</a:t>
            </a:r>
            <a:endParaRPr lang="zh-CN" altLang="en-US" sz="1050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FBDB25DD-69F8-9349-A8F0-582DD78A7F81}"/>
              </a:ext>
            </a:extLst>
          </p:cNvPr>
          <p:cNvCxnSpPr>
            <a:cxnSpLocks/>
          </p:cNvCxnSpPr>
          <p:nvPr/>
        </p:nvCxnSpPr>
        <p:spPr>
          <a:xfrm flipV="1">
            <a:off x="11600798" y="2230165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ACBD6BDD-773C-224F-BDF0-E46984452CEA}"/>
              </a:ext>
            </a:extLst>
          </p:cNvPr>
          <p:cNvSpPr/>
          <p:nvPr/>
        </p:nvSpPr>
        <p:spPr>
          <a:xfrm>
            <a:off x="11202436" y="2252974"/>
            <a:ext cx="4375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high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183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-0.00052 0.074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40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15437" y="1521147"/>
            <a:ext cx="5780249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pivot;</a:t>
            </a:r>
          </a:p>
          <a:p>
            <a:r>
              <a:rPr lang="en-US" altLang="zh-CN" sz="1600" dirty="0"/>
              <a:t>	if(low&lt;high)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	pivot=Partition(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(L,low,pivot-1);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(L,pivot+1,high);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int Partition(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=L-&gt;r[low]; </a:t>
            </a:r>
          </a:p>
          <a:p>
            <a:r>
              <a:rPr lang="en-US" altLang="zh-CN" sz="1600" dirty="0"/>
              <a:t>	while(low&lt;high)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L-&gt;r[high]&gt;=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high--;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L-&gt;r[low]&lt;=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low++;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low;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67198" y="11633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766687" y="1148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A3082DC0-C1EE-224F-AC9C-7266DCCE0251}"/>
              </a:ext>
            </a:extLst>
          </p:cNvPr>
          <p:cNvSpPr/>
          <p:nvPr/>
        </p:nvSpPr>
        <p:spPr>
          <a:xfrm>
            <a:off x="216963" y="5694199"/>
            <a:ext cx="6973867" cy="3025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low=3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high=9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6024C3-6AA6-9443-B3E9-942F2650F2E3}"/>
              </a:ext>
            </a:extLst>
          </p:cNvPr>
          <p:cNvSpPr/>
          <p:nvPr/>
        </p:nvSpPr>
        <p:spPr>
          <a:xfrm>
            <a:off x="5956454" y="6195766"/>
            <a:ext cx="120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err="1">
                <a:solidFill>
                  <a:schemeClr val="accent1"/>
                </a:solidFill>
              </a:rPr>
              <a:t>pivotkey</a:t>
            </a:r>
            <a:r>
              <a:rPr kumimoji="1" lang="en-US" altLang="zh-CN" sz="1200" dirty="0">
                <a:solidFill>
                  <a:schemeClr val="accent1"/>
                </a:solidFill>
              </a:rPr>
              <a:t>=50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L-&gt;r[low]=50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L-&gt;r[high]=90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3CD0290-D15B-2C47-BEAC-FDEA8A92A7A5}"/>
              </a:ext>
            </a:extLst>
          </p:cNvPr>
          <p:cNvSpPr/>
          <p:nvPr/>
        </p:nvSpPr>
        <p:spPr>
          <a:xfrm>
            <a:off x="7835092" y="1862496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68F9C38-69F1-5A49-BAA0-409FE9074DAE}"/>
              </a:ext>
            </a:extLst>
          </p:cNvPr>
          <p:cNvSpPr/>
          <p:nvPr/>
        </p:nvSpPr>
        <p:spPr>
          <a:xfrm>
            <a:off x="8268080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148994D-D39C-6645-BC6D-01C7A4030582}"/>
              </a:ext>
            </a:extLst>
          </p:cNvPr>
          <p:cNvSpPr/>
          <p:nvPr/>
        </p:nvSpPr>
        <p:spPr>
          <a:xfrm>
            <a:off x="8707694" y="1862496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97571BD-4CB2-2A4D-9B06-D0CB2EEA3F63}"/>
              </a:ext>
            </a:extLst>
          </p:cNvPr>
          <p:cNvSpPr/>
          <p:nvPr/>
        </p:nvSpPr>
        <p:spPr>
          <a:xfrm>
            <a:off x="9150861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5209267-DB55-F24A-8365-BF0A060DB2E7}"/>
              </a:ext>
            </a:extLst>
          </p:cNvPr>
          <p:cNvSpPr/>
          <p:nvPr/>
        </p:nvSpPr>
        <p:spPr>
          <a:xfrm>
            <a:off x="9612095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44F2DE7-1AB7-1643-AD2C-6D20DA318411}"/>
              </a:ext>
            </a:extLst>
          </p:cNvPr>
          <p:cNvSpPr/>
          <p:nvPr/>
        </p:nvSpPr>
        <p:spPr>
          <a:xfrm>
            <a:off x="10034724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C46EBFE-4B56-B24A-85FE-6319AF869CC6}"/>
              </a:ext>
            </a:extLst>
          </p:cNvPr>
          <p:cNvSpPr/>
          <p:nvPr/>
        </p:nvSpPr>
        <p:spPr>
          <a:xfrm>
            <a:off x="10482736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D6D48BC-3831-7541-9FEA-400CBAF9AC5A}"/>
              </a:ext>
            </a:extLst>
          </p:cNvPr>
          <p:cNvSpPr/>
          <p:nvPr/>
        </p:nvSpPr>
        <p:spPr>
          <a:xfrm>
            <a:off x="10917032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1971304-8A51-B243-9293-E00A9639201B}"/>
              </a:ext>
            </a:extLst>
          </p:cNvPr>
          <p:cNvSpPr/>
          <p:nvPr/>
        </p:nvSpPr>
        <p:spPr>
          <a:xfrm>
            <a:off x="11360693" y="1862496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同侧圆角矩形 80">
            <a:extLst>
              <a:ext uri="{FF2B5EF4-FFF2-40B4-BE49-F238E27FC236}">
                <a16:creationId xmlns:a16="http://schemas.microsoft.com/office/drawing/2014/main" id="{D18EDD86-70F3-944B-8E17-BB9C54FA7088}"/>
              </a:ext>
            </a:extLst>
          </p:cNvPr>
          <p:cNvSpPr/>
          <p:nvPr/>
        </p:nvSpPr>
        <p:spPr>
          <a:xfrm rot="10800000">
            <a:off x="7782869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同侧圆角矩形 81">
            <a:extLst>
              <a:ext uri="{FF2B5EF4-FFF2-40B4-BE49-F238E27FC236}">
                <a16:creationId xmlns:a16="http://schemas.microsoft.com/office/drawing/2014/main" id="{4A2CEED4-34D8-E641-B0EE-92C977F7F096}"/>
              </a:ext>
            </a:extLst>
          </p:cNvPr>
          <p:cNvSpPr/>
          <p:nvPr/>
        </p:nvSpPr>
        <p:spPr>
          <a:xfrm rot="10800000">
            <a:off x="8226985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同侧圆角矩形 82">
            <a:extLst>
              <a:ext uri="{FF2B5EF4-FFF2-40B4-BE49-F238E27FC236}">
                <a16:creationId xmlns:a16="http://schemas.microsoft.com/office/drawing/2014/main" id="{9EA7C4A9-B20A-1447-B8FF-F77EA99AC4F5}"/>
              </a:ext>
            </a:extLst>
          </p:cNvPr>
          <p:cNvSpPr/>
          <p:nvPr/>
        </p:nvSpPr>
        <p:spPr>
          <a:xfrm rot="10800000">
            <a:off x="8660048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同侧圆角矩形 83">
            <a:extLst>
              <a:ext uri="{FF2B5EF4-FFF2-40B4-BE49-F238E27FC236}">
                <a16:creationId xmlns:a16="http://schemas.microsoft.com/office/drawing/2014/main" id="{2E25DB81-9678-804F-9E07-849AFB728025}"/>
              </a:ext>
            </a:extLst>
          </p:cNvPr>
          <p:cNvSpPr/>
          <p:nvPr/>
        </p:nvSpPr>
        <p:spPr>
          <a:xfrm rot="10800000">
            <a:off x="9104164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同侧圆角矩形 84">
            <a:extLst>
              <a:ext uri="{FF2B5EF4-FFF2-40B4-BE49-F238E27FC236}">
                <a16:creationId xmlns:a16="http://schemas.microsoft.com/office/drawing/2014/main" id="{74A082AE-5DFF-8C43-8BE9-A0AC7C746774}"/>
              </a:ext>
            </a:extLst>
          </p:cNvPr>
          <p:cNvSpPr/>
          <p:nvPr/>
        </p:nvSpPr>
        <p:spPr>
          <a:xfrm rot="10800000">
            <a:off x="9557910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同侧圆角矩形 85">
            <a:extLst>
              <a:ext uri="{FF2B5EF4-FFF2-40B4-BE49-F238E27FC236}">
                <a16:creationId xmlns:a16="http://schemas.microsoft.com/office/drawing/2014/main" id="{4E5F6F73-B898-DE4A-BEE3-1B6A6C4A2B85}"/>
              </a:ext>
            </a:extLst>
          </p:cNvPr>
          <p:cNvSpPr/>
          <p:nvPr/>
        </p:nvSpPr>
        <p:spPr>
          <a:xfrm rot="10800000">
            <a:off x="10002026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同侧圆角矩形 86">
            <a:extLst>
              <a:ext uri="{FF2B5EF4-FFF2-40B4-BE49-F238E27FC236}">
                <a16:creationId xmlns:a16="http://schemas.microsoft.com/office/drawing/2014/main" id="{9589AE0D-248E-0241-A12A-E98E30875698}"/>
              </a:ext>
            </a:extLst>
          </p:cNvPr>
          <p:cNvSpPr/>
          <p:nvPr/>
        </p:nvSpPr>
        <p:spPr>
          <a:xfrm rot="10800000">
            <a:off x="10435089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同侧圆角矩形 87">
            <a:extLst>
              <a:ext uri="{FF2B5EF4-FFF2-40B4-BE49-F238E27FC236}">
                <a16:creationId xmlns:a16="http://schemas.microsoft.com/office/drawing/2014/main" id="{6BB96492-CCA2-F44B-8CEC-14BD6C4BFF07}"/>
              </a:ext>
            </a:extLst>
          </p:cNvPr>
          <p:cNvSpPr/>
          <p:nvPr/>
        </p:nvSpPr>
        <p:spPr>
          <a:xfrm rot="10800000">
            <a:off x="10879205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同侧圆角矩形 88">
            <a:extLst>
              <a:ext uri="{FF2B5EF4-FFF2-40B4-BE49-F238E27FC236}">
                <a16:creationId xmlns:a16="http://schemas.microsoft.com/office/drawing/2014/main" id="{6B68FBFB-388F-5A45-8368-19460A05A427}"/>
              </a:ext>
            </a:extLst>
          </p:cNvPr>
          <p:cNvSpPr/>
          <p:nvPr/>
        </p:nvSpPr>
        <p:spPr>
          <a:xfrm rot="10800000">
            <a:off x="11321898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96EDC76-BA64-4349-857D-E68AE55392D4}"/>
              </a:ext>
            </a:extLst>
          </p:cNvPr>
          <p:cNvSpPr txBox="1"/>
          <p:nvPr/>
        </p:nvSpPr>
        <p:spPr>
          <a:xfrm>
            <a:off x="7841643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3936DBC-31EA-C547-8313-4A592846FC98}"/>
              </a:ext>
            </a:extLst>
          </p:cNvPr>
          <p:cNvSpPr txBox="1"/>
          <p:nvPr/>
        </p:nvSpPr>
        <p:spPr>
          <a:xfrm>
            <a:off x="8272462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B9A7465-B654-ED46-81ED-2EEBE9EB6010}"/>
              </a:ext>
            </a:extLst>
          </p:cNvPr>
          <p:cNvSpPr txBox="1"/>
          <p:nvPr/>
        </p:nvSpPr>
        <p:spPr>
          <a:xfrm>
            <a:off x="8712346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E3D4AB6-883F-CB4A-8569-42E293F232E9}"/>
              </a:ext>
            </a:extLst>
          </p:cNvPr>
          <p:cNvSpPr txBox="1"/>
          <p:nvPr/>
        </p:nvSpPr>
        <p:spPr>
          <a:xfrm>
            <a:off x="9150860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2344736-448C-9B4C-8ABA-D8E4BFB5CA62}"/>
              </a:ext>
            </a:extLst>
          </p:cNvPr>
          <p:cNvSpPr txBox="1"/>
          <p:nvPr/>
        </p:nvSpPr>
        <p:spPr>
          <a:xfrm>
            <a:off x="9616324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E0F852F-C01C-9249-99F1-626427AA0C3A}"/>
              </a:ext>
            </a:extLst>
          </p:cNvPr>
          <p:cNvSpPr txBox="1"/>
          <p:nvPr/>
        </p:nvSpPr>
        <p:spPr>
          <a:xfrm>
            <a:off x="10040059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8D70273-274E-D240-A428-E92B2D415144}"/>
              </a:ext>
            </a:extLst>
          </p:cNvPr>
          <p:cNvSpPr txBox="1"/>
          <p:nvPr/>
        </p:nvSpPr>
        <p:spPr>
          <a:xfrm>
            <a:off x="10476609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9FD0B76-2653-974D-813A-4F71A72DBCA4}"/>
              </a:ext>
            </a:extLst>
          </p:cNvPr>
          <p:cNvSpPr txBox="1"/>
          <p:nvPr/>
        </p:nvSpPr>
        <p:spPr>
          <a:xfrm>
            <a:off x="10925901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1BA544F-4EEF-674A-A850-B21819596F81}"/>
              </a:ext>
            </a:extLst>
          </p:cNvPr>
          <p:cNvSpPr txBox="1"/>
          <p:nvPr/>
        </p:nvSpPr>
        <p:spPr>
          <a:xfrm>
            <a:off x="11357827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9C35D4-04BE-F242-A0DF-711006618A54}"/>
              </a:ext>
            </a:extLst>
          </p:cNvPr>
          <p:cNvSpPr/>
          <p:nvPr/>
        </p:nvSpPr>
        <p:spPr>
          <a:xfrm>
            <a:off x="7766687" y="1581641"/>
            <a:ext cx="39797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7A7867B3-3E47-DF4F-8F03-1DFFDC6D4B5A}"/>
              </a:ext>
            </a:extLst>
          </p:cNvPr>
          <p:cNvCxnSpPr>
            <a:cxnSpLocks/>
          </p:cNvCxnSpPr>
          <p:nvPr/>
        </p:nvCxnSpPr>
        <p:spPr>
          <a:xfrm flipV="1">
            <a:off x="8882804" y="2245801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5A0BF033-E3C9-C64A-BC09-CB4292D58EC3}"/>
              </a:ext>
            </a:extLst>
          </p:cNvPr>
          <p:cNvSpPr/>
          <p:nvPr/>
        </p:nvSpPr>
        <p:spPr>
          <a:xfrm>
            <a:off x="8548986" y="2283439"/>
            <a:ext cx="3963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low</a:t>
            </a:r>
            <a:endParaRPr lang="zh-CN" altLang="en-US" sz="1050" dirty="0"/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AC2965BE-E016-4F46-B033-70C8995846D8}"/>
              </a:ext>
            </a:extLst>
          </p:cNvPr>
          <p:cNvCxnSpPr>
            <a:cxnSpLocks/>
          </p:cNvCxnSpPr>
          <p:nvPr/>
        </p:nvCxnSpPr>
        <p:spPr>
          <a:xfrm flipV="1">
            <a:off x="11518603" y="2249908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0FED513A-E667-8A40-BBE2-B589D27DE643}"/>
              </a:ext>
            </a:extLst>
          </p:cNvPr>
          <p:cNvSpPr/>
          <p:nvPr/>
        </p:nvSpPr>
        <p:spPr>
          <a:xfrm>
            <a:off x="11120241" y="2277660"/>
            <a:ext cx="4375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high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8156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0065 0.031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EEBB1-6F9F-1D44-A73C-F0A0598A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本书代码难点提示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C02745-FDE8-D84C-9B28-EBF5E6E9BEA7}"/>
              </a:ext>
            </a:extLst>
          </p:cNvPr>
          <p:cNvSpPr/>
          <p:nvPr/>
        </p:nvSpPr>
        <p:spPr>
          <a:xfrm>
            <a:off x="1231153" y="1566106"/>
            <a:ext cx="97296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FZZYSK--GBK1-0"/>
              </a:rPr>
              <a:t>当你传递一个参数给函数的时候，这个参数会不会在函数内被改动决定了使用什么 参数形式。 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677F7"/>
                </a:solidFill>
                <a:latin typeface="FZZYSK--GBK1-0"/>
              </a:rPr>
              <a:t>如果需要被改动，则需要传递指向这个参数的指针。</a:t>
            </a:r>
            <a:endParaRPr lang="en-US" altLang="zh-CN" sz="2800" dirty="0">
              <a:solidFill>
                <a:srgbClr val="2677F7"/>
              </a:solidFill>
              <a:latin typeface="FZZYSK--GBK1-0"/>
            </a:endParaRPr>
          </a:p>
          <a:p>
            <a:endParaRPr lang="en-US" altLang="zh-CN" sz="2800" dirty="0">
              <a:solidFill>
                <a:srgbClr val="2677F7"/>
              </a:solidFill>
              <a:latin typeface="FZZYSK--GBK1-0"/>
            </a:endParaRPr>
          </a:p>
          <a:p>
            <a:endParaRPr lang="en-US" altLang="zh-CN" sz="2800" dirty="0">
              <a:solidFill>
                <a:srgbClr val="2677F7"/>
              </a:solidFill>
              <a:latin typeface="FZZYSK--GBK1-0"/>
            </a:endParaRPr>
          </a:p>
          <a:p>
            <a:endParaRPr lang="en-US" altLang="zh-CN" sz="2800" dirty="0">
              <a:solidFill>
                <a:srgbClr val="2677F7"/>
              </a:solidFill>
              <a:latin typeface="FZZYSK--GBK1-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2677F7"/>
              </a:solidFill>
              <a:latin typeface="FZZYSK--GBK1-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2677F7"/>
                </a:solidFill>
                <a:latin typeface="FZZYSK--GBK1-0"/>
              </a:rPr>
              <a:t>如果不用被改动，可以直接传递这个参数。 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87751D-06BC-7742-8347-825BA9651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53" y="2972866"/>
            <a:ext cx="9181006" cy="1413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D59ECC-846D-4344-8B5F-35F1A52F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54" y="5075656"/>
            <a:ext cx="9181006" cy="11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0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A19D-AA53-C04D-A9DA-26CD6C67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章 栈与队列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B46A-D258-3844-BFC1-ADD9B3BE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439497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15437" y="1521147"/>
            <a:ext cx="5780249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pivot;</a:t>
            </a:r>
          </a:p>
          <a:p>
            <a:r>
              <a:rPr lang="en-US" altLang="zh-CN" sz="1600" dirty="0"/>
              <a:t>	if(low&lt;high)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	pivot=Partition(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(L,low,pivot-1);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(L,pivot+1,high);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int Partition(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=L-&gt;r[low]; </a:t>
            </a:r>
          </a:p>
          <a:p>
            <a:r>
              <a:rPr lang="en-US" altLang="zh-CN" sz="1600" dirty="0"/>
              <a:t>	while(low&lt;high)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L-&gt;r[high]&gt;=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high--;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L-&gt;r[low]&lt;=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low++;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low;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67198" y="11633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766687" y="1148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A3082DC0-C1EE-224F-AC9C-7266DCCE0251}"/>
              </a:ext>
            </a:extLst>
          </p:cNvPr>
          <p:cNvSpPr/>
          <p:nvPr/>
        </p:nvSpPr>
        <p:spPr>
          <a:xfrm>
            <a:off x="216963" y="4240576"/>
            <a:ext cx="6973867" cy="3025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low=3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high=9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6024C3-6AA6-9443-B3E9-942F2650F2E3}"/>
              </a:ext>
            </a:extLst>
          </p:cNvPr>
          <p:cNvSpPr/>
          <p:nvPr/>
        </p:nvSpPr>
        <p:spPr>
          <a:xfrm>
            <a:off x="5985638" y="4754865"/>
            <a:ext cx="1205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err="1">
                <a:solidFill>
                  <a:schemeClr val="accent1"/>
                </a:solidFill>
              </a:rPr>
              <a:t>pivotkey</a:t>
            </a:r>
            <a:r>
              <a:rPr kumimoji="1" lang="en-US" altLang="zh-CN" sz="1200" dirty="0">
                <a:solidFill>
                  <a:schemeClr val="accent1"/>
                </a:solidFill>
              </a:rPr>
              <a:t>=50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L-&gt;r[high]=90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3CD0290-D15B-2C47-BEAC-FDEA8A92A7A5}"/>
              </a:ext>
            </a:extLst>
          </p:cNvPr>
          <p:cNvSpPr/>
          <p:nvPr/>
        </p:nvSpPr>
        <p:spPr>
          <a:xfrm>
            <a:off x="7835092" y="1862496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68F9C38-69F1-5A49-BAA0-409FE9074DAE}"/>
              </a:ext>
            </a:extLst>
          </p:cNvPr>
          <p:cNvSpPr/>
          <p:nvPr/>
        </p:nvSpPr>
        <p:spPr>
          <a:xfrm>
            <a:off x="8268080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148994D-D39C-6645-BC6D-01C7A4030582}"/>
              </a:ext>
            </a:extLst>
          </p:cNvPr>
          <p:cNvSpPr/>
          <p:nvPr/>
        </p:nvSpPr>
        <p:spPr>
          <a:xfrm>
            <a:off x="8707694" y="1862496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97571BD-4CB2-2A4D-9B06-D0CB2EEA3F63}"/>
              </a:ext>
            </a:extLst>
          </p:cNvPr>
          <p:cNvSpPr/>
          <p:nvPr/>
        </p:nvSpPr>
        <p:spPr>
          <a:xfrm>
            <a:off x="9150861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5209267-DB55-F24A-8365-BF0A060DB2E7}"/>
              </a:ext>
            </a:extLst>
          </p:cNvPr>
          <p:cNvSpPr/>
          <p:nvPr/>
        </p:nvSpPr>
        <p:spPr>
          <a:xfrm>
            <a:off x="9612095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44F2DE7-1AB7-1643-AD2C-6D20DA318411}"/>
              </a:ext>
            </a:extLst>
          </p:cNvPr>
          <p:cNvSpPr/>
          <p:nvPr/>
        </p:nvSpPr>
        <p:spPr>
          <a:xfrm>
            <a:off x="10034724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C46EBFE-4B56-B24A-85FE-6319AF869CC6}"/>
              </a:ext>
            </a:extLst>
          </p:cNvPr>
          <p:cNvSpPr/>
          <p:nvPr/>
        </p:nvSpPr>
        <p:spPr>
          <a:xfrm>
            <a:off x="10482736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7D6D48BC-3831-7541-9FEA-400CBAF9AC5A}"/>
              </a:ext>
            </a:extLst>
          </p:cNvPr>
          <p:cNvSpPr/>
          <p:nvPr/>
        </p:nvSpPr>
        <p:spPr>
          <a:xfrm>
            <a:off x="10917032" y="186249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1971304-8A51-B243-9293-E00A9639201B}"/>
              </a:ext>
            </a:extLst>
          </p:cNvPr>
          <p:cNvSpPr/>
          <p:nvPr/>
        </p:nvSpPr>
        <p:spPr>
          <a:xfrm>
            <a:off x="11360693" y="1862496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同侧圆角矩形 80">
            <a:extLst>
              <a:ext uri="{FF2B5EF4-FFF2-40B4-BE49-F238E27FC236}">
                <a16:creationId xmlns:a16="http://schemas.microsoft.com/office/drawing/2014/main" id="{D18EDD86-70F3-944B-8E17-BB9C54FA7088}"/>
              </a:ext>
            </a:extLst>
          </p:cNvPr>
          <p:cNvSpPr/>
          <p:nvPr/>
        </p:nvSpPr>
        <p:spPr>
          <a:xfrm rot="10800000">
            <a:off x="7782869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同侧圆角矩形 81">
            <a:extLst>
              <a:ext uri="{FF2B5EF4-FFF2-40B4-BE49-F238E27FC236}">
                <a16:creationId xmlns:a16="http://schemas.microsoft.com/office/drawing/2014/main" id="{4A2CEED4-34D8-E641-B0EE-92C977F7F096}"/>
              </a:ext>
            </a:extLst>
          </p:cNvPr>
          <p:cNvSpPr/>
          <p:nvPr/>
        </p:nvSpPr>
        <p:spPr>
          <a:xfrm rot="10800000">
            <a:off x="8226985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同侧圆角矩形 82">
            <a:extLst>
              <a:ext uri="{FF2B5EF4-FFF2-40B4-BE49-F238E27FC236}">
                <a16:creationId xmlns:a16="http://schemas.microsoft.com/office/drawing/2014/main" id="{9EA7C4A9-B20A-1447-B8FF-F77EA99AC4F5}"/>
              </a:ext>
            </a:extLst>
          </p:cNvPr>
          <p:cNvSpPr/>
          <p:nvPr/>
        </p:nvSpPr>
        <p:spPr>
          <a:xfrm rot="10800000">
            <a:off x="8660048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同侧圆角矩形 83">
            <a:extLst>
              <a:ext uri="{FF2B5EF4-FFF2-40B4-BE49-F238E27FC236}">
                <a16:creationId xmlns:a16="http://schemas.microsoft.com/office/drawing/2014/main" id="{2E25DB81-9678-804F-9E07-849AFB728025}"/>
              </a:ext>
            </a:extLst>
          </p:cNvPr>
          <p:cNvSpPr/>
          <p:nvPr/>
        </p:nvSpPr>
        <p:spPr>
          <a:xfrm rot="10800000">
            <a:off x="9104164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同侧圆角矩形 84">
            <a:extLst>
              <a:ext uri="{FF2B5EF4-FFF2-40B4-BE49-F238E27FC236}">
                <a16:creationId xmlns:a16="http://schemas.microsoft.com/office/drawing/2014/main" id="{74A082AE-5DFF-8C43-8BE9-A0AC7C746774}"/>
              </a:ext>
            </a:extLst>
          </p:cNvPr>
          <p:cNvSpPr/>
          <p:nvPr/>
        </p:nvSpPr>
        <p:spPr>
          <a:xfrm rot="10800000">
            <a:off x="9557910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同侧圆角矩形 85">
            <a:extLst>
              <a:ext uri="{FF2B5EF4-FFF2-40B4-BE49-F238E27FC236}">
                <a16:creationId xmlns:a16="http://schemas.microsoft.com/office/drawing/2014/main" id="{4E5F6F73-B898-DE4A-BEE3-1B6A6C4A2B85}"/>
              </a:ext>
            </a:extLst>
          </p:cNvPr>
          <p:cNvSpPr/>
          <p:nvPr/>
        </p:nvSpPr>
        <p:spPr>
          <a:xfrm rot="10800000">
            <a:off x="10002026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同侧圆角矩形 86">
            <a:extLst>
              <a:ext uri="{FF2B5EF4-FFF2-40B4-BE49-F238E27FC236}">
                <a16:creationId xmlns:a16="http://schemas.microsoft.com/office/drawing/2014/main" id="{9589AE0D-248E-0241-A12A-E98E30875698}"/>
              </a:ext>
            </a:extLst>
          </p:cNvPr>
          <p:cNvSpPr/>
          <p:nvPr/>
        </p:nvSpPr>
        <p:spPr>
          <a:xfrm rot="10800000">
            <a:off x="10435089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同侧圆角矩形 87">
            <a:extLst>
              <a:ext uri="{FF2B5EF4-FFF2-40B4-BE49-F238E27FC236}">
                <a16:creationId xmlns:a16="http://schemas.microsoft.com/office/drawing/2014/main" id="{6BB96492-CCA2-F44B-8CEC-14BD6C4BFF07}"/>
              </a:ext>
            </a:extLst>
          </p:cNvPr>
          <p:cNvSpPr/>
          <p:nvPr/>
        </p:nvSpPr>
        <p:spPr>
          <a:xfrm rot="10800000">
            <a:off x="10879205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同侧圆角矩形 88">
            <a:extLst>
              <a:ext uri="{FF2B5EF4-FFF2-40B4-BE49-F238E27FC236}">
                <a16:creationId xmlns:a16="http://schemas.microsoft.com/office/drawing/2014/main" id="{6B68FBFB-388F-5A45-8368-19460A05A427}"/>
              </a:ext>
            </a:extLst>
          </p:cNvPr>
          <p:cNvSpPr/>
          <p:nvPr/>
        </p:nvSpPr>
        <p:spPr>
          <a:xfrm rot="10800000">
            <a:off x="11321898" y="1817461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96EDC76-BA64-4349-857D-E68AE55392D4}"/>
              </a:ext>
            </a:extLst>
          </p:cNvPr>
          <p:cNvSpPr txBox="1"/>
          <p:nvPr/>
        </p:nvSpPr>
        <p:spPr>
          <a:xfrm>
            <a:off x="7841643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3936DBC-31EA-C547-8313-4A592846FC98}"/>
              </a:ext>
            </a:extLst>
          </p:cNvPr>
          <p:cNvSpPr txBox="1"/>
          <p:nvPr/>
        </p:nvSpPr>
        <p:spPr>
          <a:xfrm>
            <a:off x="8272462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B9A7465-B654-ED46-81ED-2EEBE9EB6010}"/>
              </a:ext>
            </a:extLst>
          </p:cNvPr>
          <p:cNvSpPr txBox="1"/>
          <p:nvPr/>
        </p:nvSpPr>
        <p:spPr>
          <a:xfrm>
            <a:off x="8712346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E3D4AB6-883F-CB4A-8569-42E293F232E9}"/>
              </a:ext>
            </a:extLst>
          </p:cNvPr>
          <p:cNvSpPr txBox="1"/>
          <p:nvPr/>
        </p:nvSpPr>
        <p:spPr>
          <a:xfrm>
            <a:off x="9150860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2344736-448C-9B4C-8ABA-D8E4BFB5CA62}"/>
              </a:ext>
            </a:extLst>
          </p:cNvPr>
          <p:cNvSpPr txBox="1"/>
          <p:nvPr/>
        </p:nvSpPr>
        <p:spPr>
          <a:xfrm>
            <a:off x="9616324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E0F852F-C01C-9249-99F1-626427AA0C3A}"/>
              </a:ext>
            </a:extLst>
          </p:cNvPr>
          <p:cNvSpPr txBox="1"/>
          <p:nvPr/>
        </p:nvSpPr>
        <p:spPr>
          <a:xfrm>
            <a:off x="10040059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8D70273-274E-D240-A428-E92B2D415144}"/>
              </a:ext>
            </a:extLst>
          </p:cNvPr>
          <p:cNvSpPr txBox="1"/>
          <p:nvPr/>
        </p:nvSpPr>
        <p:spPr>
          <a:xfrm>
            <a:off x="10476609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9FD0B76-2653-974D-813A-4F71A72DBCA4}"/>
              </a:ext>
            </a:extLst>
          </p:cNvPr>
          <p:cNvSpPr txBox="1"/>
          <p:nvPr/>
        </p:nvSpPr>
        <p:spPr>
          <a:xfrm>
            <a:off x="10925901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1BA544F-4EEF-674A-A850-B21819596F81}"/>
              </a:ext>
            </a:extLst>
          </p:cNvPr>
          <p:cNvSpPr txBox="1"/>
          <p:nvPr/>
        </p:nvSpPr>
        <p:spPr>
          <a:xfrm>
            <a:off x="11357827" y="1839861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F9C35D4-04BE-F242-A0DF-711006618A54}"/>
              </a:ext>
            </a:extLst>
          </p:cNvPr>
          <p:cNvSpPr/>
          <p:nvPr/>
        </p:nvSpPr>
        <p:spPr>
          <a:xfrm>
            <a:off x="7766687" y="1581641"/>
            <a:ext cx="39797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7A7867B3-3E47-DF4F-8F03-1DFFDC6D4B5A}"/>
              </a:ext>
            </a:extLst>
          </p:cNvPr>
          <p:cNvCxnSpPr>
            <a:cxnSpLocks/>
          </p:cNvCxnSpPr>
          <p:nvPr/>
        </p:nvCxnSpPr>
        <p:spPr>
          <a:xfrm flipV="1">
            <a:off x="8882804" y="2245801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5A0BF033-E3C9-C64A-BC09-CB4292D58EC3}"/>
              </a:ext>
            </a:extLst>
          </p:cNvPr>
          <p:cNvSpPr/>
          <p:nvPr/>
        </p:nvSpPr>
        <p:spPr>
          <a:xfrm>
            <a:off x="8548986" y="2283439"/>
            <a:ext cx="3963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low</a:t>
            </a:r>
            <a:endParaRPr lang="zh-CN" altLang="en-US" sz="1050" dirty="0"/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AC2965BE-E016-4F46-B033-70C8995846D8}"/>
              </a:ext>
            </a:extLst>
          </p:cNvPr>
          <p:cNvCxnSpPr>
            <a:cxnSpLocks/>
          </p:cNvCxnSpPr>
          <p:nvPr/>
        </p:nvCxnSpPr>
        <p:spPr>
          <a:xfrm flipV="1">
            <a:off x="11518603" y="2249908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0FED513A-E667-8A40-BBE2-B589D27DE643}"/>
              </a:ext>
            </a:extLst>
          </p:cNvPr>
          <p:cNvSpPr/>
          <p:nvPr/>
        </p:nvSpPr>
        <p:spPr>
          <a:xfrm>
            <a:off x="11120241" y="2277660"/>
            <a:ext cx="4375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high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9260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0.00195 0.0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40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15437" y="1521147"/>
            <a:ext cx="5780249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pivot;</a:t>
            </a:r>
          </a:p>
          <a:p>
            <a:r>
              <a:rPr lang="en-US" altLang="zh-CN" sz="1600" dirty="0"/>
              <a:t>	if(low&lt;high)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	pivot=Partition(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(L,low,pivot-1);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(L,pivot+1,high);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int Partition(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=L-&gt;r[low]; </a:t>
            </a:r>
          </a:p>
          <a:p>
            <a:r>
              <a:rPr lang="en-US" altLang="zh-CN" sz="1600" dirty="0"/>
              <a:t>	while(low&lt;high)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L-&gt;r[high]&gt;=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high--;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L-&gt;r[low]&lt;=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low++;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low;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67198" y="11633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766687" y="1148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A3082DC0-C1EE-224F-AC9C-7266DCCE0251}"/>
              </a:ext>
            </a:extLst>
          </p:cNvPr>
          <p:cNvSpPr/>
          <p:nvPr/>
        </p:nvSpPr>
        <p:spPr>
          <a:xfrm>
            <a:off x="216963" y="4490671"/>
            <a:ext cx="6973867" cy="3025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low=3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high=6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6024C3-6AA6-9443-B3E9-942F2650F2E3}"/>
              </a:ext>
            </a:extLst>
          </p:cNvPr>
          <p:cNvSpPr/>
          <p:nvPr/>
        </p:nvSpPr>
        <p:spPr>
          <a:xfrm>
            <a:off x="5985638" y="5573194"/>
            <a:ext cx="120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err="1">
                <a:solidFill>
                  <a:schemeClr val="accent1"/>
                </a:solidFill>
              </a:rPr>
              <a:t>pivotkey</a:t>
            </a:r>
            <a:r>
              <a:rPr kumimoji="1" lang="en-US" altLang="zh-CN" sz="1200" dirty="0">
                <a:solidFill>
                  <a:schemeClr val="accent1"/>
                </a:solidFill>
              </a:rPr>
              <a:t>=50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L-&gt;r[low]=40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L-&gt;r[high]=50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C9833D3-868D-E245-8F24-04CE3F126185}"/>
              </a:ext>
            </a:extLst>
          </p:cNvPr>
          <p:cNvSpPr/>
          <p:nvPr/>
        </p:nvSpPr>
        <p:spPr>
          <a:xfrm>
            <a:off x="7965075" y="181357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4EB9D1-6648-C245-828F-3AD58F04C3FB}"/>
              </a:ext>
            </a:extLst>
          </p:cNvPr>
          <p:cNvSpPr/>
          <p:nvPr/>
        </p:nvSpPr>
        <p:spPr>
          <a:xfrm>
            <a:off x="8398063" y="181357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904C062-9002-6749-A334-6517D9F5694B}"/>
              </a:ext>
            </a:extLst>
          </p:cNvPr>
          <p:cNvSpPr/>
          <p:nvPr/>
        </p:nvSpPr>
        <p:spPr>
          <a:xfrm>
            <a:off x="8837677" y="181357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D21E2E3-CAAD-3444-9908-6DCB3AF31AE8}"/>
              </a:ext>
            </a:extLst>
          </p:cNvPr>
          <p:cNvSpPr/>
          <p:nvPr/>
        </p:nvSpPr>
        <p:spPr>
          <a:xfrm>
            <a:off x="9280844" y="181357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6E91B39-DD0F-A444-A235-2648690CDEAC}"/>
              </a:ext>
            </a:extLst>
          </p:cNvPr>
          <p:cNvSpPr/>
          <p:nvPr/>
        </p:nvSpPr>
        <p:spPr>
          <a:xfrm>
            <a:off x="9742078" y="181357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A1887DB-7B2B-AD46-A6B8-132BB4A2CB4F}"/>
              </a:ext>
            </a:extLst>
          </p:cNvPr>
          <p:cNvSpPr/>
          <p:nvPr/>
        </p:nvSpPr>
        <p:spPr>
          <a:xfrm>
            <a:off x="10164707" y="1813578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970BE26-ABA7-8340-BAA3-ACC8B56EC364}"/>
              </a:ext>
            </a:extLst>
          </p:cNvPr>
          <p:cNvSpPr/>
          <p:nvPr/>
        </p:nvSpPr>
        <p:spPr>
          <a:xfrm>
            <a:off x="10612719" y="181357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8383732-1622-DA42-B6B3-199B52D1D3FE}"/>
              </a:ext>
            </a:extLst>
          </p:cNvPr>
          <p:cNvSpPr/>
          <p:nvPr/>
        </p:nvSpPr>
        <p:spPr>
          <a:xfrm>
            <a:off x="11047015" y="181357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56BC905-C81C-7342-8066-F1A8062433D2}"/>
              </a:ext>
            </a:extLst>
          </p:cNvPr>
          <p:cNvSpPr/>
          <p:nvPr/>
        </p:nvSpPr>
        <p:spPr>
          <a:xfrm>
            <a:off x="11490676" y="1813578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同侧圆角矩形 49">
            <a:extLst>
              <a:ext uri="{FF2B5EF4-FFF2-40B4-BE49-F238E27FC236}">
                <a16:creationId xmlns:a16="http://schemas.microsoft.com/office/drawing/2014/main" id="{337E5855-2B58-1742-B661-A79EEF930BA1}"/>
              </a:ext>
            </a:extLst>
          </p:cNvPr>
          <p:cNvSpPr/>
          <p:nvPr/>
        </p:nvSpPr>
        <p:spPr>
          <a:xfrm rot="10800000">
            <a:off x="7912852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同侧圆角矩形 50">
            <a:extLst>
              <a:ext uri="{FF2B5EF4-FFF2-40B4-BE49-F238E27FC236}">
                <a16:creationId xmlns:a16="http://schemas.microsoft.com/office/drawing/2014/main" id="{26D559A5-97C4-7243-992E-F67B7C3ECDA4}"/>
              </a:ext>
            </a:extLst>
          </p:cNvPr>
          <p:cNvSpPr/>
          <p:nvPr/>
        </p:nvSpPr>
        <p:spPr>
          <a:xfrm rot="10800000">
            <a:off x="8356968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同侧圆角矩形 51">
            <a:extLst>
              <a:ext uri="{FF2B5EF4-FFF2-40B4-BE49-F238E27FC236}">
                <a16:creationId xmlns:a16="http://schemas.microsoft.com/office/drawing/2014/main" id="{9E6BCFA3-C2BA-E647-8B8F-CD2FE3D25D1F}"/>
              </a:ext>
            </a:extLst>
          </p:cNvPr>
          <p:cNvSpPr/>
          <p:nvPr/>
        </p:nvSpPr>
        <p:spPr>
          <a:xfrm rot="10800000">
            <a:off x="8790031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同侧圆角矩形 52">
            <a:extLst>
              <a:ext uri="{FF2B5EF4-FFF2-40B4-BE49-F238E27FC236}">
                <a16:creationId xmlns:a16="http://schemas.microsoft.com/office/drawing/2014/main" id="{AA91518F-9D01-5741-B570-B791647A3C3C}"/>
              </a:ext>
            </a:extLst>
          </p:cNvPr>
          <p:cNvSpPr/>
          <p:nvPr/>
        </p:nvSpPr>
        <p:spPr>
          <a:xfrm rot="10800000">
            <a:off x="9234147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同侧圆角矩形 53">
            <a:extLst>
              <a:ext uri="{FF2B5EF4-FFF2-40B4-BE49-F238E27FC236}">
                <a16:creationId xmlns:a16="http://schemas.microsoft.com/office/drawing/2014/main" id="{085C1E64-EDE4-0C41-B067-F80434C4982C}"/>
              </a:ext>
            </a:extLst>
          </p:cNvPr>
          <p:cNvSpPr/>
          <p:nvPr/>
        </p:nvSpPr>
        <p:spPr>
          <a:xfrm rot="10800000">
            <a:off x="9687893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同侧圆角矩形 54">
            <a:extLst>
              <a:ext uri="{FF2B5EF4-FFF2-40B4-BE49-F238E27FC236}">
                <a16:creationId xmlns:a16="http://schemas.microsoft.com/office/drawing/2014/main" id="{D552208D-6EC4-D64A-A634-160EB7B121B0}"/>
              </a:ext>
            </a:extLst>
          </p:cNvPr>
          <p:cNvSpPr/>
          <p:nvPr/>
        </p:nvSpPr>
        <p:spPr>
          <a:xfrm rot="10800000">
            <a:off x="10132009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同侧圆角矩形 55">
            <a:extLst>
              <a:ext uri="{FF2B5EF4-FFF2-40B4-BE49-F238E27FC236}">
                <a16:creationId xmlns:a16="http://schemas.microsoft.com/office/drawing/2014/main" id="{AEED675C-455C-F14D-906C-55207B29981F}"/>
              </a:ext>
            </a:extLst>
          </p:cNvPr>
          <p:cNvSpPr/>
          <p:nvPr/>
        </p:nvSpPr>
        <p:spPr>
          <a:xfrm rot="10800000">
            <a:off x="10565072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同侧圆角矩形 56">
            <a:extLst>
              <a:ext uri="{FF2B5EF4-FFF2-40B4-BE49-F238E27FC236}">
                <a16:creationId xmlns:a16="http://schemas.microsoft.com/office/drawing/2014/main" id="{6BE6D299-BFBF-2040-92A1-E455ABEC3F53}"/>
              </a:ext>
            </a:extLst>
          </p:cNvPr>
          <p:cNvSpPr/>
          <p:nvPr/>
        </p:nvSpPr>
        <p:spPr>
          <a:xfrm rot="10800000">
            <a:off x="11009188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同侧圆角矩形 57">
            <a:extLst>
              <a:ext uri="{FF2B5EF4-FFF2-40B4-BE49-F238E27FC236}">
                <a16:creationId xmlns:a16="http://schemas.microsoft.com/office/drawing/2014/main" id="{DA7921A8-9781-9A43-88D6-CD02F8921649}"/>
              </a:ext>
            </a:extLst>
          </p:cNvPr>
          <p:cNvSpPr/>
          <p:nvPr/>
        </p:nvSpPr>
        <p:spPr>
          <a:xfrm rot="10800000">
            <a:off x="11451881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EF5028D-52B9-874E-91F5-884B885645CD}"/>
              </a:ext>
            </a:extLst>
          </p:cNvPr>
          <p:cNvSpPr txBox="1"/>
          <p:nvPr/>
        </p:nvSpPr>
        <p:spPr>
          <a:xfrm>
            <a:off x="7971626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7FB7AE-9743-F645-A1EC-E404009DF313}"/>
              </a:ext>
            </a:extLst>
          </p:cNvPr>
          <p:cNvSpPr txBox="1"/>
          <p:nvPr/>
        </p:nvSpPr>
        <p:spPr>
          <a:xfrm>
            <a:off x="8402445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911613-9303-AC42-8BEC-4D413B5B2583}"/>
              </a:ext>
            </a:extLst>
          </p:cNvPr>
          <p:cNvSpPr txBox="1"/>
          <p:nvPr/>
        </p:nvSpPr>
        <p:spPr>
          <a:xfrm>
            <a:off x="8842329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4882931-6060-9449-AFBF-FC57CF1BFF93}"/>
              </a:ext>
            </a:extLst>
          </p:cNvPr>
          <p:cNvSpPr txBox="1"/>
          <p:nvPr/>
        </p:nvSpPr>
        <p:spPr>
          <a:xfrm>
            <a:off x="9280843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6CDD27C-7BB8-8347-AF7A-634C74CFA0BC}"/>
              </a:ext>
            </a:extLst>
          </p:cNvPr>
          <p:cNvSpPr txBox="1"/>
          <p:nvPr/>
        </p:nvSpPr>
        <p:spPr>
          <a:xfrm>
            <a:off x="9746307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D11E5-5904-BD41-BF04-4A03588A48AD}"/>
              </a:ext>
            </a:extLst>
          </p:cNvPr>
          <p:cNvSpPr txBox="1"/>
          <p:nvPr/>
        </p:nvSpPr>
        <p:spPr>
          <a:xfrm>
            <a:off x="10170042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93DC371-243F-EB4B-92B7-2E0616EDD4A5}"/>
              </a:ext>
            </a:extLst>
          </p:cNvPr>
          <p:cNvSpPr txBox="1"/>
          <p:nvPr/>
        </p:nvSpPr>
        <p:spPr>
          <a:xfrm>
            <a:off x="10606592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39CAAD4-E348-4E4C-9199-C77266101028}"/>
              </a:ext>
            </a:extLst>
          </p:cNvPr>
          <p:cNvSpPr txBox="1"/>
          <p:nvPr/>
        </p:nvSpPr>
        <p:spPr>
          <a:xfrm>
            <a:off x="11055884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C4D9B29-783C-7248-A602-1D974B4D93F3}"/>
              </a:ext>
            </a:extLst>
          </p:cNvPr>
          <p:cNvSpPr txBox="1"/>
          <p:nvPr/>
        </p:nvSpPr>
        <p:spPr>
          <a:xfrm>
            <a:off x="11487810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F049B3C-7BE1-A140-ABBE-DF62B1AC1C94}"/>
              </a:ext>
            </a:extLst>
          </p:cNvPr>
          <p:cNvSpPr/>
          <p:nvPr/>
        </p:nvSpPr>
        <p:spPr>
          <a:xfrm>
            <a:off x="7896670" y="1532723"/>
            <a:ext cx="39797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0A2EE424-1B2C-934D-889E-007DF00FAD27}"/>
              </a:ext>
            </a:extLst>
          </p:cNvPr>
          <p:cNvCxnSpPr>
            <a:cxnSpLocks/>
          </p:cNvCxnSpPr>
          <p:nvPr/>
        </p:nvCxnSpPr>
        <p:spPr>
          <a:xfrm flipV="1">
            <a:off x="9012787" y="2196883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CD1C2E2-7C5C-CB4B-A536-ED8BCBE76C35}"/>
              </a:ext>
            </a:extLst>
          </p:cNvPr>
          <p:cNvSpPr/>
          <p:nvPr/>
        </p:nvSpPr>
        <p:spPr>
          <a:xfrm>
            <a:off x="8678969" y="2234521"/>
            <a:ext cx="3963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low</a:t>
            </a:r>
            <a:endParaRPr lang="zh-CN" altLang="en-US" sz="1050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C4DCF323-4118-8444-A110-0EDD9E5C3107}"/>
              </a:ext>
            </a:extLst>
          </p:cNvPr>
          <p:cNvCxnSpPr>
            <a:cxnSpLocks/>
          </p:cNvCxnSpPr>
          <p:nvPr/>
        </p:nvCxnSpPr>
        <p:spPr>
          <a:xfrm flipV="1">
            <a:off x="10333829" y="2200990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9194AED7-033A-0E48-8C13-A731E06370FD}"/>
              </a:ext>
            </a:extLst>
          </p:cNvPr>
          <p:cNvSpPr/>
          <p:nvPr/>
        </p:nvSpPr>
        <p:spPr>
          <a:xfrm>
            <a:off x="9935467" y="2228742"/>
            <a:ext cx="4375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high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7600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85185E-6 L 0.00065 0.108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40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15437" y="1521147"/>
            <a:ext cx="5780249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pivot;</a:t>
            </a:r>
          </a:p>
          <a:p>
            <a:r>
              <a:rPr lang="en-US" altLang="zh-CN" sz="1600" dirty="0"/>
              <a:t>	if(low&lt;high)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	pivot=Partition(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(L,low,pivot-1);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(L,pivot+1,high);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int Partition(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=L-&gt;r[low]; </a:t>
            </a:r>
          </a:p>
          <a:p>
            <a:r>
              <a:rPr lang="en-US" altLang="zh-CN" sz="1600" dirty="0"/>
              <a:t>	while(low&lt;high)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L-&gt;r[high]&gt;=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high--;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L-&gt;r[low]&lt;=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low++;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low;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67198" y="11633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766687" y="1148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A3082DC0-C1EE-224F-AC9C-7266DCCE0251}"/>
              </a:ext>
            </a:extLst>
          </p:cNvPr>
          <p:cNvSpPr/>
          <p:nvPr/>
        </p:nvSpPr>
        <p:spPr>
          <a:xfrm>
            <a:off x="216963" y="5209678"/>
            <a:ext cx="6973867" cy="3025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low=5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high=6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6024C3-6AA6-9443-B3E9-942F2650F2E3}"/>
              </a:ext>
            </a:extLst>
          </p:cNvPr>
          <p:cNvSpPr/>
          <p:nvPr/>
        </p:nvSpPr>
        <p:spPr>
          <a:xfrm>
            <a:off x="5985638" y="5971779"/>
            <a:ext cx="120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err="1">
                <a:solidFill>
                  <a:schemeClr val="accent1"/>
                </a:solidFill>
              </a:rPr>
              <a:t>pivotkey</a:t>
            </a:r>
            <a:r>
              <a:rPr kumimoji="1" lang="en-US" altLang="zh-CN" sz="1200" dirty="0">
                <a:solidFill>
                  <a:schemeClr val="accent1"/>
                </a:solidFill>
              </a:rPr>
              <a:t>=50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L-&gt;r[low]=70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L-&gt;r[high]=50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3C9833D3-868D-E245-8F24-04CE3F126185}"/>
              </a:ext>
            </a:extLst>
          </p:cNvPr>
          <p:cNvSpPr/>
          <p:nvPr/>
        </p:nvSpPr>
        <p:spPr>
          <a:xfrm>
            <a:off x="7965075" y="181357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4EB9D1-6648-C245-828F-3AD58F04C3FB}"/>
              </a:ext>
            </a:extLst>
          </p:cNvPr>
          <p:cNvSpPr/>
          <p:nvPr/>
        </p:nvSpPr>
        <p:spPr>
          <a:xfrm>
            <a:off x="8398063" y="181357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904C062-9002-6749-A334-6517D9F5694B}"/>
              </a:ext>
            </a:extLst>
          </p:cNvPr>
          <p:cNvSpPr/>
          <p:nvPr/>
        </p:nvSpPr>
        <p:spPr>
          <a:xfrm>
            <a:off x="8837677" y="181357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6D21E2E3-CAAD-3444-9908-6DCB3AF31AE8}"/>
              </a:ext>
            </a:extLst>
          </p:cNvPr>
          <p:cNvSpPr/>
          <p:nvPr/>
        </p:nvSpPr>
        <p:spPr>
          <a:xfrm>
            <a:off x="9280844" y="181357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6E91B39-DD0F-A444-A235-2648690CDEAC}"/>
              </a:ext>
            </a:extLst>
          </p:cNvPr>
          <p:cNvSpPr/>
          <p:nvPr/>
        </p:nvSpPr>
        <p:spPr>
          <a:xfrm>
            <a:off x="9742078" y="181357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A1887DB-7B2B-AD46-A6B8-132BB4A2CB4F}"/>
              </a:ext>
            </a:extLst>
          </p:cNvPr>
          <p:cNvSpPr/>
          <p:nvPr/>
        </p:nvSpPr>
        <p:spPr>
          <a:xfrm>
            <a:off x="10164707" y="1813578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970BE26-ABA7-8340-BAA3-ACC8B56EC364}"/>
              </a:ext>
            </a:extLst>
          </p:cNvPr>
          <p:cNvSpPr/>
          <p:nvPr/>
        </p:nvSpPr>
        <p:spPr>
          <a:xfrm>
            <a:off x="10612719" y="181357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A8383732-1622-DA42-B6B3-199B52D1D3FE}"/>
              </a:ext>
            </a:extLst>
          </p:cNvPr>
          <p:cNvSpPr/>
          <p:nvPr/>
        </p:nvSpPr>
        <p:spPr>
          <a:xfrm>
            <a:off x="11047015" y="181357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456BC905-C81C-7342-8066-F1A8062433D2}"/>
              </a:ext>
            </a:extLst>
          </p:cNvPr>
          <p:cNvSpPr/>
          <p:nvPr/>
        </p:nvSpPr>
        <p:spPr>
          <a:xfrm>
            <a:off x="11490676" y="1813578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同侧圆角矩形 49">
            <a:extLst>
              <a:ext uri="{FF2B5EF4-FFF2-40B4-BE49-F238E27FC236}">
                <a16:creationId xmlns:a16="http://schemas.microsoft.com/office/drawing/2014/main" id="{337E5855-2B58-1742-B661-A79EEF930BA1}"/>
              </a:ext>
            </a:extLst>
          </p:cNvPr>
          <p:cNvSpPr/>
          <p:nvPr/>
        </p:nvSpPr>
        <p:spPr>
          <a:xfrm rot="10800000">
            <a:off x="7912852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同侧圆角矩形 50">
            <a:extLst>
              <a:ext uri="{FF2B5EF4-FFF2-40B4-BE49-F238E27FC236}">
                <a16:creationId xmlns:a16="http://schemas.microsoft.com/office/drawing/2014/main" id="{26D559A5-97C4-7243-992E-F67B7C3ECDA4}"/>
              </a:ext>
            </a:extLst>
          </p:cNvPr>
          <p:cNvSpPr/>
          <p:nvPr/>
        </p:nvSpPr>
        <p:spPr>
          <a:xfrm rot="10800000">
            <a:off x="8356968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同侧圆角矩形 51">
            <a:extLst>
              <a:ext uri="{FF2B5EF4-FFF2-40B4-BE49-F238E27FC236}">
                <a16:creationId xmlns:a16="http://schemas.microsoft.com/office/drawing/2014/main" id="{9E6BCFA3-C2BA-E647-8B8F-CD2FE3D25D1F}"/>
              </a:ext>
            </a:extLst>
          </p:cNvPr>
          <p:cNvSpPr/>
          <p:nvPr/>
        </p:nvSpPr>
        <p:spPr>
          <a:xfrm rot="10800000">
            <a:off x="8790031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同侧圆角矩形 52">
            <a:extLst>
              <a:ext uri="{FF2B5EF4-FFF2-40B4-BE49-F238E27FC236}">
                <a16:creationId xmlns:a16="http://schemas.microsoft.com/office/drawing/2014/main" id="{AA91518F-9D01-5741-B570-B791647A3C3C}"/>
              </a:ext>
            </a:extLst>
          </p:cNvPr>
          <p:cNvSpPr/>
          <p:nvPr/>
        </p:nvSpPr>
        <p:spPr>
          <a:xfrm rot="10800000">
            <a:off x="9234147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同侧圆角矩形 53">
            <a:extLst>
              <a:ext uri="{FF2B5EF4-FFF2-40B4-BE49-F238E27FC236}">
                <a16:creationId xmlns:a16="http://schemas.microsoft.com/office/drawing/2014/main" id="{085C1E64-EDE4-0C41-B067-F80434C4982C}"/>
              </a:ext>
            </a:extLst>
          </p:cNvPr>
          <p:cNvSpPr/>
          <p:nvPr/>
        </p:nvSpPr>
        <p:spPr>
          <a:xfrm rot="10800000">
            <a:off x="9687893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同侧圆角矩形 54">
            <a:extLst>
              <a:ext uri="{FF2B5EF4-FFF2-40B4-BE49-F238E27FC236}">
                <a16:creationId xmlns:a16="http://schemas.microsoft.com/office/drawing/2014/main" id="{D552208D-6EC4-D64A-A634-160EB7B121B0}"/>
              </a:ext>
            </a:extLst>
          </p:cNvPr>
          <p:cNvSpPr/>
          <p:nvPr/>
        </p:nvSpPr>
        <p:spPr>
          <a:xfrm rot="10800000">
            <a:off x="10132009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同侧圆角矩形 55">
            <a:extLst>
              <a:ext uri="{FF2B5EF4-FFF2-40B4-BE49-F238E27FC236}">
                <a16:creationId xmlns:a16="http://schemas.microsoft.com/office/drawing/2014/main" id="{AEED675C-455C-F14D-906C-55207B29981F}"/>
              </a:ext>
            </a:extLst>
          </p:cNvPr>
          <p:cNvSpPr/>
          <p:nvPr/>
        </p:nvSpPr>
        <p:spPr>
          <a:xfrm rot="10800000">
            <a:off x="10565072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同侧圆角矩形 56">
            <a:extLst>
              <a:ext uri="{FF2B5EF4-FFF2-40B4-BE49-F238E27FC236}">
                <a16:creationId xmlns:a16="http://schemas.microsoft.com/office/drawing/2014/main" id="{6BE6D299-BFBF-2040-92A1-E455ABEC3F53}"/>
              </a:ext>
            </a:extLst>
          </p:cNvPr>
          <p:cNvSpPr/>
          <p:nvPr/>
        </p:nvSpPr>
        <p:spPr>
          <a:xfrm rot="10800000">
            <a:off x="11009188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同侧圆角矩形 57">
            <a:extLst>
              <a:ext uri="{FF2B5EF4-FFF2-40B4-BE49-F238E27FC236}">
                <a16:creationId xmlns:a16="http://schemas.microsoft.com/office/drawing/2014/main" id="{DA7921A8-9781-9A43-88D6-CD02F8921649}"/>
              </a:ext>
            </a:extLst>
          </p:cNvPr>
          <p:cNvSpPr/>
          <p:nvPr/>
        </p:nvSpPr>
        <p:spPr>
          <a:xfrm rot="10800000">
            <a:off x="11451881" y="1768543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EF5028D-52B9-874E-91F5-884B885645CD}"/>
              </a:ext>
            </a:extLst>
          </p:cNvPr>
          <p:cNvSpPr txBox="1"/>
          <p:nvPr/>
        </p:nvSpPr>
        <p:spPr>
          <a:xfrm>
            <a:off x="7971626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7FB7AE-9743-F645-A1EC-E404009DF313}"/>
              </a:ext>
            </a:extLst>
          </p:cNvPr>
          <p:cNvSpPr txBox="1"/>
          <p:nvPr/>
        </p:nvSpPr>
        <p:spPr>
          <a:xfrm>
            <a:off x="8402445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D911613-9303-AC42-8BEC-4D413B5B2583}"/>
              </a:ext>
            </a:extLst>
          </p:cNvPr>
          <p:cNvSpPr txBox="1"/>
          <p:nvPr/>
        </p:nvSpPr>
        <p:spPr>
          <a:xfrm>
            <a:off x="8842329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4882931-6060-9449-AFBF-FC57CF1BFF93}"/>
              </a:ext>
            </a:extLst>
          </p:cNvPr>
          <p:cNvSpPr txBox="1"/>
          <p:nvPr/>
        </p:nvSpPr>
        <p:spPr>
          <a:xfrm>
            <a:off x="9280843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6CDD27C-7BB8-8347-AF7A-634C74CFA0BC}"/>
              </a:ext>
            </a:extLst>
          </p:cNvPr>
          <p:cNvSpPr txBox="1"/>
          <p:nvPr/>
        </p:nvSpPr>
        <p:spPr>
          <a:xfrm>
            <a:off x="9746307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D11E5-5904-BD41-BF04-4A03588A48AD}"/>
              </a:ext>
            </a:extLst>
          </p:cNvPr>
          <p:cNvSpPr txBox="1"/>
          <p:nvPr/>
        </p:nvSpPr>
        <p:spPr>
          <a:xfrm>
            <a:off x="10170042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93DC371-243F-EB4B-92B7-2E0616EDD4A5}"/>
              </a:ext>
            </a:extLst>
          </p:cNvPr>
          <p:cNvSpPr txBox="1"/>
          <p:nvPr/>
        </p:nvSpPr>
        <p:spPr>
          <a:xfrm>
            <a:off x="10606592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39CAAD4-E348-4E4C-9199-C77266101028}"/>
              </a:ext>
            </a:extLst>
          </p:cNvPr>
          <p:cNvSpPr txBox="1"/>
          <p:nvPr/>
        </p:nvSpPr>
        <p:spPr>
          <a:xfrm>
            <a:off x="11055884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C4D9B29-783C-7248-A602-1D974B4D93F3}"/>
              </a:ext>
            </a:extLst>
          </p:cNvPr>
          <p:cNvSpPr txBox="1"/>
          <p:nvPr/>
        </p:nvSpPr>
        <p:spPr>
          <a:xfrm>
            <a:off x="11487810" y="1790943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F049B3C-7BE1-A140-ABBE-DF62B1AC1C94}"/>
              </a:ext>
            </a:extLst>
          </p:cNvPr>
          <p:cNvSpPr/>
          <p:nvPr/>
        </p:nvSpPr>
        <p:spPr>
          <a:xfrm>
            <a:off x="7896670" y="1532723"/>
            <a:ext cx="39797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0A2EE424-1B2C-934D-889E-007DF00FAD27}"/>
              </a:ext>
            </a:extLst>
          </p:cNvPr>
          <p:cNvCxnSpPr>
            <a:cxnSpLocks/>
          </p:cNvCxnSpPr>
          <p:nvPr/>
        </p:nvCxnSpPr>
        <p:spPr>
          <a:xfrm flipV="1">
            <a:off x="9927187" y="2196883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8CD1C2E2-7C5C-CB4B-A536-ED8BCBE76C35}"/>
              </a:ext>
            </a:extLst>
          </p:cNvPr>
          <p:cNvSpPr/>
          <p:nvPr/>
        </p:nvSpPr>
        <p:spPr>
          <a:xfrm>
            <a:off x="9538660" y="2234521"/>
            <a:ext cx="3963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low</a:t>
            </a:r>
            <a:endParaRPr lang="zh-CN" altLang="en-US" sz="1050" dirty="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C4DCF323-4118-8444-A110-0EDD9E5C3107}"/>
              </a:ext>
            </a:extLst>
          </p:cNvPr>
          <p:cNvCxnSpPr>
            <a:cxnSpLocks/>
          </p:cNvCxnSpPr>
          <p:nvPr/>
        </p:nvCxnSpPr>
        <p:spPr>
          <a:xfrm flipV="1">
            <a:off x="10333829" y="2200990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9194AED7-033A-0E48-8C13-A731E06370FD}"/>
              </a:ext>
            </a:extLst>
          </p:cNvPr>
          <p:cNvSpPr/>
          <p:nvPr/>
        </p:nvSpPr>
        <p:spPr>
          <a:xfrm>
            <a:off x="9935467" y="2228742"/>
            <a:ext cx="4375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high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7774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00013 0.0717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40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快速排序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215437" y="1521147"/>
            <a:ext cx="5780249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pivot;</a:t>
            </a:r>
          </a:p>
          <a:p>
            <a:r>
              <a:rPr lang="en-US" altLang="zh-CN" sz="1600" dirty="0"/>
              <a:t>	if(low&lt;high)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	pivot=Partition(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 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(L,low,pivot-1);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QSort</a:t>
            </a:r>
            <a:r>
              <a:rPr lang="en-US" altLang="zh-CN" sz="1600" dirty="0"/>
              <a:t>(L,pivot+1,high);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int Partition(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low,int</a:t>
            </a:r>
            <a:r>
              <a:rPr lang="en-US" altLang="zh-CN" sz="1600" dirty="0"/>
              <a:t> high)</a:t>
            </a:r>
            <a:r>
              <a:rPr lang="zh-CN" altLang="en-US" sz="1600" dirty="0"/>
              <a:t> 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=L-&gt;r[low]; </a:t>
            </a:r>
          </a:p>
          <a:p>
            <a:r>
              <a:rPr lang="en-US" altLang="zh-CN" sz="1600" dirty="0"/>
              <a:t>	while(low&lt;high)</a:t>
            </a:r>
            <a:r>
              <a:rPr lang="zh-CN" altLang="en-US" sz="1600" dirty="0"/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L-&gt;r[high]&gt;=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high--;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	 while(low&lt;high</a:t>
            </a:r>
            <a:r>
              <a:rPr lang="zh-CN" altLang="en-US" sz="1600" dirty="0"/>
              <a:t> </a:t>
            </a:r>
            <a:r>
              <a:rPr lang="en-US" altLang="zh-CN" sz="1600" dirty="0"/>
              <a:t>&amp;&amp;</a:t>
            </a:r>
            <a:r>
              <a:rPr lang="zh-CN" altLang="en-US" sz="1600" dirty="0"/>
              <a:t> </a:t>
            </a:r>
            <a:r>
              <a:rPr lang="en-US" altLang="zh-CN" sz="1600" dirty="0"/>
              <a:t>L-&gt;r[low]&lt;=</a:t>
            </a:r>
            <a:r>
              <a:rPr lang="en-US" altLang="zh-CN" sz="1600" dirty="0" err="1"/>
              <a:t>pivotkey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			low++;</a:t>
            </a:r>
          </a:p>
          <a:p>
            <a:r>
              <a:rPr lang="en-US" altLang="zh-CN" sz="1600" dirty="0"/>
              <a:t>		 swap(</a:t>
            </a:r>
            <a:r>
              <a:rPr lang="en-US" altLang="zh-CN" sz="1600" dirty="0" err="1"/>
              <a:t>L,low,high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low;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67198" y="116339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766687" y="1148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58" name="圆角矩形 157">
            <a:extLst>
              <a:ext uri="{FF2B5EF4-FFF2-40B4-BE49-F238E27FC236}">
                <a16:creationId xmlns:a16="http://schemas.microsoft.com/office/drawing/2014/main" id="{A3082DC0-C1EE-224F-AC9C-7266DCCE0251}"/>
              </a:ext>
            </a:extLst>
          </p:cNvPr>
          <p:cNvSpPr/>
          <p:nvPr/>
        </p:nvSpPr>
        <p:spPr>
          <a:xfrm>
            <a:off x="216963" y="5702040"/>
            <a:ext cx="6973867" cy="30257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200" dirty="0">
                <a:solidFill>
                  <a:schemeClr val="accent1"/>
                </a:solidFill>
              </a:rPr>
              <a:t>low=5</a:t>
            </a:r>
            <a:r>
              <a:rPr kumimoji="1" lang="zh-CN" altLang="en-US" sz="12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200" dirty="0">
                <a:solidFill>
                  <a:schemeClr val="accent1"/>
                </a:solidFill>
              </a:rPr>
              <a:t>high=6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76024C3-6AA6-9443-B3E9-942F2650F2E3}"/>
              </a:ext>
            </a:extLst>
          </p:cNvPr>
          <p:cNvSpPr/>
          <p:nvPr/>
        </p:nvSpPr>
        <p:spPr>
          <a:xfrm>
            <a:off x="5985638" y="6184566"/>
            <a:ext cx="12051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200" dirty="0" err="1">
                <a:solidFill>
                  <a:schemeClr val="accent1"/>
                </a:solidFill>
              </a:rPr>
              <a:t>pivotkey</a:t>
            </a:r>
            <a:r>
              <a:rPr kumimoji="1" lang="en-US" altLang="zh-CN" sz="1200" dirty="0">
                <a:solidFill>
                  <a:schemeClr val="accent1"/>
                </a:solidFill>
              </a:rPr>
              <a:t>=50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L-&gt;r[low]=50</a:t>
            </a:r>
          </a:p>
          <a:p>
            <a:r>
              <a:rPr kumimoji="1" lang="en-US" altLang="zh-CN" sz="1200" dirty="0">
                <a:solidFill>
                  <a:schemeClr val="accent1"/>
                </a:solidFill>
              </a:rPr>
              <a:t>L-&gt;r[high]=70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B41B9BF-829C-234C-8B91-92418618B3F8}"/>
              </a:ext>
            </a:extLst>
          </p:cNvPr>
          <p:cNvSpPr/>
          <p:nvPr/>
        </p:nvSpPr>
        <p:spPr>
          <a:xfrm>
            <a:off x="7959090" y="1863272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E01D378-85BE-BA44-8410-4834F5DD2EF4}"/>
              </a:ext>
            </a:extLst>
          </p:cNvPr>
          <p:cNvSpPr/>
          <p:nvPr/>
        </p:nvSpPr>
        <p:spPr>
          <a:xfrm>
            <a:off x="8392078" y="1863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98760D6-1136-1448-B422-2EAEED4CA22B}"/>
              </a:ext>
            </a:extLst>
          </p:cNvPr>
          <p:cNvSpPr/>
          <p:nvPr/>
        </p:nvSpPr>
        <p:spPr>
          <a:xfrm>
            <a:off x="8831692" y="1863272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FB22868-9E44-1947-A978-D7A42F16D748}"/>
              </a:ext>
            </a:extLst>
          </p:cNvPr>
          <p:cNvSpPr/>
          <p:nvPr/>
        </p:nvSpPr>
        <p:spPr>
          <a:xfrm>
            <a:off x="9274859" y="1863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3A89CF6-2863-CF44-A245-1C97F0ADBE42}"/>
              </a:ext>
            </a:extLst>
          </p:cNvPr>
          <p:cNvSpPr/>
          <p:nvPr/>
        </p:nvSpPr>
        <p:spPr>
          <a:xfrm>
            <a:off x="9736093" y="186327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56E4D482-E0B5-6B49-AC9F-E892577B80C4}"/>
              </a:ext>
            </a:extLst>
          </p:cNvPr>
          <p:cNvSpPr/>
          <p:nvPr/>
        </p:nvSpPr>
        <p:spPr>
          <a:xfrm>
            <a:off x="10158722" y="1863272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E52F297-E492-9E48-9159-027645313645}"/>
              </a:ext>
            </a:extLst>
          </p:cNvPr>
          <p:cNvSpPr/>
          <p:nvPr/>
        </p:nvSpPr>
        <p:spPr>
          <a:xfrm>
            <a:off x="10606734" y="1863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06DB1C3-7C6E-8C48-86DA-1C632EE05464}"/>
              </a:ext>
            </a:extLst>
          </p:cNvPr>
          <p:cNvSpPr/>
          <p:nvPr/>
        </p:nvSpPr>
        <p:spPr>
          <a:xfrm>
            <a:off x="11041030" y="18632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705CD651-056D-BE4F-A532-02D3B0A00D5B}"/>
              </a:ext>
            </a:extLst>
          </p:cNvPr>
          <p:cNvSpPr/>
          <p:nvPr/>
        </p:nvSpPr>
        <p:spPr>
          <a:xfrm>
            <a:off x="11484691" y="1863272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同侧圆角矩形 80">
            <a:extLst>
              <a:ext uri="{FF2B5EF4-FFF2-40B4-BE49-F238E27FC236}">
                <a16:creationId xmlns:a16="http://schemas.microsoft.com/office/drawing/2014/main" id="{F5EBF952-8381-BF41-ACCF-5CCA89DFF5CF}"/>
              </a:ext>
            </a:extLst>
          </p:cNvPr>
          <p:cNvSpPr/>
          <p:nvPr/>
        </p:nvSpPr>
        <p:spPr>
          <a:xfrm rot="10800000">
            <a:off x="7906867" y="1818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同侧圆角矩形 81">
            <a:extLst>
              <a:ext uri="{FF2B5EF4-FFF2-40B4-BE49-F238E27FC236}">
                <a16:creationId xmlns:a16="http://schemas.microsoft.com/office/drawing/2014/main" id="{805E1FF0-0211-2845-B10E-0C2255EBB381}"/>
              </a:ext>
            </a:extLst>
          </p:cNvPr>
          <p:cNvSpPr/>
          <p:nvPr/>
        </p:nvSpPr>
        <p:spPr>
          <a:xfrm rot="10800000">
            <a:off x="8350983" y="1818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同侧圆角矩形 82">
            <a:extLst>
              <a:ext uri="{FF2B5EF4-FFF2-40B4-BE49-F238E27FC236}">
                <a16:creationId xmlns:a16="http://schemas.microsoft.com/office/drawing/2014/main" id="{7A506B57-D136-094C-879E-C69693F0DDFA}"/>
              </a:ext>
            </a:extLst>
          </p:cNvPr>
          <p:cNvSpPr/>
          <p:nvPr/>
        </p:nvSpPr>
        <p:spPr>
          <a:xfrm rot="10800000">
            <a:off x="8784046" y="1818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同侧圆角矩形 83">
            <a:extLst>
              <a:ext uri="{FF2B5EF4-FFF2-40B4-BE49-F238E27FC236}">
                <a16:creationId xmlns:a16="http://schemas.microsoft.com/office/drawing/2014/main" id="{783D928C-BD0E-5547-B911-C61BD10CE54E}"/>
              </a:ext>
            </a:extLst>
          </p:cNvPr>
          <p:cNvSpPr/>
          <p:nvPr/>
        </p:nvSpPr>
        <p:spPr>
          <a:xfrm rot="10800000">
            <a:off x="9228162" y="1818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同侧圆角矩形 84">
            <a:extLst>
              <a:ext uri="{FF2B5EF4-FFF2-40B4-BE49-F238E27FC236}">
                <a16:creationId xmlns:a16="http://schemas.microsoft.com/office/drawing/2014/main" id="{D2514325-51DA-1441-A34A-FD8AAD4C55CA}"/>
              </a:ext>
            </a:extLst>
          </p:cNvPr>
          <p:cNvSpPr/>
          <p:nvPr/>
        </p:nvSpPr>
        <p:spPr>
          <a:xfrm rot="10800000">
            <a:off x="9681908" y="1818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同侧圆角矩形 85">
            <a:extLst>
              <a:ext uri="{FF2B5EF4-FFF2-40B4-BE49-F238E27FC236}">
                <a16:creationId xmlns:a16="http://schemas.microsoft.com/office/drawing/2014/main" id="{399A2914-B63B-B64F-BCE0-983B6089AFA4}"/>
              </a:ext>
            </a:extLst>
          </p:cNvPr>
          <p:cNvSpPr/>
          <p:nvPr/>
        </p:nvSpPr>
        <p:spPr>
          <a:xfrm rot="10800000">
            <a:off x="10126024" y="1818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同侧圆角矩形 86">
            <a:extLst>
              <a:ext uri="{FF2B5EF4-FFF2-40B4-BE49-F238E27FC236}">
                <a16:creationId xmlns:a16="http://schemas.microsoft.com/office/drawing/2014/main" id="{B351ED69-0365-7544-A5A5-182C5654E0E0}"/>
              </a:ext>
            </a:extLst>
          </p:cNvPr>
          <p:cNvSpPr/>
          <p:nvPr/>
        </p:nvSpPr>
        <p:spPr>
          <a:xfrm rot="10800000">
            <a:off x="10559087" y="1818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同侧圆角矩形 87">
            <a:extLst>
              <a:ext uri="{FF2B5EF4-FFF2-40B4-BE49-F238E27FC236}">
                <a16:creationId xmlns:a16="http://schemas.microsoft.com/office/drawing/2014/main" id="{1BCC0345-3744-6F4C-A5B1-9CA611500F7B}"/>
              </a:ext>
            </a:extLst>
          </p:cNvPr>
          <p:cNvSpPr/>
          <p:nvPr/>
        </p:nvSpPr>
        <p:spPr>
          <a:xfrm rot="10800000">
            <a:off x="11003203" y="1818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同侧圆角矩形 88">
            <a:extLst>
              <a:ext uri="{FF2B5EF4-FFF2-40B4-BE49-F238E27FC236}">
                <a16:creationId xmlns:a16="http://schemas.microsoft.com/office/drawing/2014/main" id="{A2BFD690-92B2-4E48-BAF1-CF976D2FD565}"/>
              </a:ext>
            </a:extLst>
          </p:cNvPr>
          <p:cNvSpPr/>
          <p:nvPr/>
        </p:nvSpPr>
        <p:spPr>
          <a:xfrm rot="10800000">
            <a:off x="11445896" y="1818237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0827192-B102-2E47-9F89-4130325F7072}"/>
              </a:ext>
            </a:extLst>
          </p:cNvPr>
          <p:cNvSpPr txBox="1"/>
          <p:nvPr/>
        </p:nvSpPr>
        <p:spPr>
          <a:xfrm>
            <a:off x="7965641" y="1840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5102DFE-C9E1-4940-BFD9-B87E87FE76AE}"/>
              </a:ext>
            </a:extLst>
          </p:cNvPr>
          <p:cNvSpPr txBox="1"/>
          <p:nvPr/>
        </p:nvSpPr>
        <p:spPr>
          <a:xfrm>
            <a:off x="8396460" y="1840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3582B1B-775C-CA46-8E2B-D1DF9ECF83B0}"/>
              </a:ext>
            </a:extLst>
          </p:cNvPr>
          <p:cNvSpPr txBox="1"/>
          <p:nvPr/>
        </p:nvSpPr>
        <p:spPr>
          <a:xfrm>
            <a:off x="8836344" y="1840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150B543-62C9-9D4C-A252-93D9D4DA0250}"/>
              </a:ext>
            </a:extLst>
          </p:cNvPr>
          <p:cNvSpPr txBox="1"/>
          <p:nvPr/>
        </p:nvSpPr>
        <p:spPr>
          <a:xfrm>
            <a:off x="9274858" y="1840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FD3B0C9-A2A3-A340-AF37-3068F0BD5472}"/>
              </a:ext>
            </a:extLst>
          </p:cNvPr>
          <p:cNvSpPr txBox="1"/>
          <p:nvPr/>
        </p:nvSpPr>
        <p:spPr>
          <a:xfrm>
            <a:off x="9740322" y="1840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CDA4F00-65CC-064E-98D7-1CCE8595BFAE}"/>
              </a:ext>
            </a:extLst>
          </p:cNvPr>
          <p:cNvSpPr txBox="1"/>
          <p:nvPr/>
        </p:nvSpPr>
        <p:spPr>
          <a:xfrm>
            <a:off x="10164057" y="1840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962DB5B-178E-F94B-B1EE-94153AC90179}"/>
              </a:ext>
            </a:extLst>
          </p:cNvPr>
          <p:cNvSpPr txBox="1"/>
          <p:nvPr/>
        </p:nvSpPr>
        <p:spPr>
          <a:xfrm>
            <a:off x="10600607" y="1840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3E0492A-433C-B04E-A625-349AA1CB42F4}"/>
              </a:ext>
            </a:extLst>
          </p:cNvPr>
          <p:cNvSpPr txBox="1"/>
          <p:nvPr/>
        </p:nvSpPr>
        <p:spPr>
          <a:xfrm>
            <a:off x="11049899" y="1840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6E79567-EC7C-C04A-AD09-9451BD7A03EC}"/>
              </a:ext>
            </a:extLst>
          </p:cNvPr>
          <p:cNvSpPr txBox="1"/>
          <p:nvPr/>
        </p:nvSpPr>
        <p:spPr>
          <a:xfrm>
            <a:off x="11481825" y="1840637"/>
            <a:ext cx="34417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en-US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3E61532-89B6-984F-BBEC-DBA3326A2EFC}"/>
              </a:ext>
            </a:extLst>
          </p:cNvPr>
          <p:cNvSpPr/>
          <p:nvPr/>
        </p:nvSpPr>
        <p:spPr>
          <a:xfrm>
            <a:off x="7890685" y="1582417"/>
            <a:ext cx="397977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1050" dirty="0"/>
              <a:t>  ①        ②         ③        ④         ⑤        ⑥        ⑦         ⑧        ⑨ </a:t>
            </a: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7706A982-A383-7440-A703-EDA0889E2F06}"/>
              </a:ext>
            </a:extLst>
          </p:cNvPr>
          <p:cNvCxnSpPr>
            <a:cxnSpLocks/>
          </p:cNvCxnSpPr>
          <p:nvPr/>
        </p:nvCxnSpPr>
        <p:spPr>
          <a:xfrm flipV="1">
            <a:off x="9911321" y="2246577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DCEC4AC0-2435-E14A-AA2C-0E9B742CCE65}"/>
              </a:ext>
            </a:extLst>
          </p:cNvPr>
          <p:cNvSpPr/>
          <p:nvPr/>
        </p:nvSpPr>
        <p:spPr>
          <a:xfrm>
            <a:off x="9577503" y="2284215"/>
            <a:ext cx="39639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low</a:t>
            </a:r>
            <a:endParaRPr lang="zh-CN" altLang="en-US" sz="1050" dirty="0"/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6FD7121C-3A06-DA48-88F8-0A5E8EF3C512}"/>
              </a:ext>
            </a:extLst>
          </p:cNvPr>
          <p:cNvCxnSpPr>
            <a:cxnSpLocks/>
          </p:cNvCxnSpPr>
          <p:nvPr/>
        </p:nvCxnSpPr>
        <p:spPr>
          <a:xfrm flipV="1">
            <a:off x="10327844" y="2250684"/>
            <a:ext cx="0" cy="28000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2F0D6B32-E445-954B-979A-F398B8C6A6C8}"/>
              </a:ext>
            </a:extLst>
          </p:cNvPr>
          <p:cNvSpPr/>
          <p:nvPr/>
        </p:nvSpPr>
        <p:spPr>
          <a:xfrm>
            <a:off x="9929482" y="2278436"/>
            <a:ext cx="4375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/>
              <a:t>high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940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-0.00052 0.0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40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05CB8-A380-4441-A718-B707EF16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End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3D925C-703C-3A45-B809-F2D9EDCF9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1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顺序存储进栈</a:t>
            </a:r>
          </a:p>
        </p:txBody>
      </p:sp>
    </p:spTree>
    <p:extLst>
      <p:ext uri="{BB962C8B-B14F-4D97-AF65-F5344CB8AC3E}">
        <p14:creationId xmlns:p14="http://schemas.microsoft.com/office/powerpoint/2010/main" val="346883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顺序存储进栈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255454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Push(</a:t>
            </a:r>
            <a:r>
              <a:rPr lang="en-US" altLang="zh-CN" sz="1600" dirty="0" err="1"/>
              <a:t>SqStack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S,SElemType</a:t>
            </a:r>
            <a:r>
              <a:rPr lang="en-US" altLang="zh-CN" sz="1600" dirty="0"/>
              <a:t> e)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if(S-&gt;top == MAXSIZE -1)</a:t>
            </a:r>
          </a:p>
          <a:p>
            <a:r>
              <a:rPr lang="en-US" altLang="zh-CN" sz="1600" dirty="0"/>
              <a:t>    {</a:t>
            </a:r>
          </a:p>
          <a:p>
            <a:r>
              <a:rPr lang="en-US" altLang="zh-CN" sz="1600" dirty="0"/>
              <a:t>    	return ERROR;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S-&gt;top++;</a:t>
            </a:r>
          </a:p>
          <a:p>
            <a:r>
              <a:rPr lang="en-US" altLang="zh-CN" sz="1600" dirty="0"/>
              <a:t>    S-&gt;data[S-&gt;top]=e;</a:t>
            </a:r>
          </a:p>
          <a:p>
            <a:r>
              <a:rPr lang="en-US" altLang="zh-CN" sz="1600" dirty="0"/>
              <a:t>    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5" y="2251654"/>
            <a:ext cx="5363158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401004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B1C244-DCEA-7C46-95D0-9D1422EB2E1C}"/>
              </a:ext>
            </a:extLst>
          </p:cNvPr>
          <p:cNvSpPr/>
          <p:nvPr/>
        </p:nvSpPr>
        <p:spPr>
          <a:xfrm>
            <a:off x="8236110" y="4095615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64BD7339-43EC-434D-9622-C5CEC101CA46}"/>
              </a:ext>
            </a:extLst>
          </p:cNvPr>
          <p:cNvSpPr/>
          <p:nvPr/>
        </p:nvSpPr>
        <p:spPr>
          <a:xfrm>
            <a:off x="8267281" y="2310655"/>
            <a:ext cx="455251" cy="1917094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C66F409-27AC-484C-94EF-704CB5B55DB7}"/>
              </a:ext>
            </a:extLst>
          </p:cNvPr>
          <p:cNvSpPr/>
          <p:nvPr/>
        </p:nvSpPr>
        <p:spPr>
          <a:xfrm>
            <a:off x="8324921" y="38149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4F7BB20-D5EA-DF47-9338-FCB7CC8CD2D7}"/>
              </a:ext>
            </a:extLst>
          </p:cNvPr>
          <p:cNvSpPr/>
          <p:nvPr/>
        </p:nvSpPr>
        <p:spPr>
          <a:xfrm>
            <a:off x="8324921" y="3471513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kern="100" baseline="-25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2F1795-BB86-FE4A-B858-443AB5D1684C}"/>
              </a:ext>
            </a:extLst>
          </p:cNvPr>
          <p:cNvSpPr txBox="1"/>
          <p:nvPr/>
        </p:nvSpPr>
        <p:spPr>
          <a:xfrm>
            <a:off x="7987652" y="2420766"/>
            <a:ext cx="338554" cy="18069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  ④      ③       ②      ①      ⓪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6B8C517-CCFF-404D-AEA4-13059920BAB3}"/>
              </a:ext>
            </a:extLst>
          </p:cNvPr>
          <p:cNvGrpSpPr/>
          <p:nvPr/>
        </p:nvGrpSpPr>
        <p:grpSpPr>
          <a:xfrm>
            <a:off x="7605373" y="3386039"/>
            <a:ext cx="462251" cy="246222"/>
            <a:chOff x="7587085" y="3747227"/>
            <a:chExt cx="462251" cy="246222"/>
          </a:xfrm>
        </p:grpSpPr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D97E8BB6-7260-7341-A468-830E64713B3B}"/>
                </a:ext>
              </a:extLst>
            </p:cNvPr>
            <p:cNvCxnSpPr>
              <a:cxnSpLocks/>
            </p:cNvCxnSpPr>
            <p:nvPr/>
          </p:nvCxnSpPr>
          <p:spPr>
            <a:xfrm>
              <a:off x="7634942" y="3993448"/>
              <a:ext cx="399506" cy="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D5D3485-E8E5-FA46-A1A6-88E8ADCCFEDD}"/>
                </a:ext>
              </a:extLst>
            </p:cNvPr>
            <p:cNvSpPr txBox="1"/>
            <p:nvPr/>
          </p:nvSpPr>
          <p:spPr>
            <a:xfrm>
              <a:off x="7587085" y="3747227"/>
              <a:ext cx="462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/>
                <a:t>top</a:t>
              </a:r>
              <a:endParaRPr kumimoji="1" lang="zh-CN" altLang="en-US" sz="1000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F74BDFED-DBA1-0C40-B036-D301E077C74B}"/>
              </a:ext>
            </a:extLst>
          </p:cNvPr>
          <p:cNvSpPr txBox="1"/>
          <p:nvPr/>
        </p:nvSpPr>
        <p:spPr>
          <a:xfrm>
            <a:off x="8332139" y="3471512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F580E0-71AE-164C-8A8F-6958AFE90533}"/>
              </a:ext>
            </a:extLst>
          </p:cNvPr>
          <p:cNvSpPr txBox="1"/>
          <p:nvPr/>
        </p:nvSpPr>
        <p:spPr>
          <a:xfrm>
            <a:off x="8338950" y="3816712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AF5D4CC-9362-4649-A672-9F853801CA21}"/>
              </a:ext>
            </a:extLst>
          </p:cNvPr>
          <p:cNvSpPr/>
          <p:nvPr/>
        </p:nvSpPr>
        <p:spPr>
          <a:xfrm>
            <a:off x="7770353" y="1744825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4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0 L -0.00105 0.2118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0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00117 -0.0449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24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C 0.01641 -0.01435 0.03281 -0.02871 0.0405 0.00532 C 0.04818 0.03958 0.04675 0.12222 0.04545 0.20486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顺序存储出栈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206210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Pop(</a:t>
            </a:r>
            <a:r>
              <a:rPr lang="en-US" altLang="zh-CN" sz="1600" dirty="0" err="1"/>
              <a:t>SqStack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S,SElemType</a:t>
            </a:r>
            <a:r>
              <a:rPr lang="en-US" altLang="zh-CN" sz="1600" dirty="0"/>
              <a:t> *e)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    if(S-&gt;top==-1)</a:t>
            </a:r>
          </a:p>
          <a:p>
            <a:r>
              <a:rPr lang="en-US" altLang="zh-CN" sz="1600" dirty="0"/>
              <a:t>    	return ERROR;</a:t>
            </a:r>
          </a:p>
          <a:p>
            <a:r>
              <a:rPr lang="en-US" altLang="zh-CN" sz="1600" dirty="0"/>
              <a:t>    *e=S-&gt;data[S-&gt;top];</a:t>
            </a:r>
          </a:p>
          <a:p>
            <a:r>
              <a:rPr lang="en-US" altLang="zh-CN" sz="1600" dirty="0"/>
              <a:t>    S-&gt;top--;</a:t>
            </a:r>
          </a:p>
          <a:p>
            <a:r>
              <a:rPr lang="en-US" altLang="zh-CN" sz="1600" dirty="0"/>
              <a:t>    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5" y="2251654"/>
            <a:ext cx="5363158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401004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0B1C244-DCEA-7C46-95D0-9D1422EB2E1C}"/>
              </a:ext>
            </a:extLst>
          </p:cNvPr>
          <p:cNvSpPr/>
          <p:nvPr/>
        </p:nvSpPr>
        <p:spPr>
          <a:xfrm>
            <a:off x="8236110" y="4095615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圆柱体 26">
            <a:extLst>
              <a:ext uri="{FF2B5EF4-FFF2-40B4-BE49-F238E27FC236}">
                <a16:creationId xmlns:a16="http://schemas.microsoft.com/office/drawing/2014/main" id="{64BD7339-43EC-434D-9622-C5CEC101CA46}"/>
              </a:ext>
            </a:extLst>
          </p:cNvPr>
          <p:cNvSpPr/>
          <p:nvPr/>
        </p:nvSpPr>
        <p:spPr>
          <a:xfrm>
            <a:off x="8267281" y="2310655"/>
            <a:ext cx="455251" cy="1917094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C66F409-27AC-484C-94EF-704CB5B55DB7}"/>
              </a:ext>
            </a:extLst>
          </p:cNvPr>
          <p:cNvSpPr/>
          <p:nvPr/>
        </p:nvSpPr>
        <p:spPr>
          <a:xfrm>
            <a:off x="8324921" y="38149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4F7BB20-D5EA-DF47-9338-FCB7CC8CD2D7}"/>
              </a:ext>
            </a:extLst>
          </p:cNvPr>
          <p:cNvSpPr/>
          <p:nvPr/>
        </p:nvSpPr>
        <p:spPr>
          <a:xfrm>
            <a:off x="8324921" y="3471513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kern="100" baseline="-250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2F1795-BB86-FE4A-B858-443AB5D1684C}"/>
              </a:ext>
            </a:extLst>
          </p:cNvPr>
          <p:cNvSpPr txBox="1"/>
          <p:nvPr/>
        </p:nvSpPr>
        <p:spPr>
          <a:xfrm>
            <a:off x="7987652" y="2420766"/>
            <a:ext cx="338554" cy="18069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  ④      ③       ②      ①      ⓪</a:t>
            </a:r>
            <a:endParaRPr kumimoji="1" lang="zh-CN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6B8C517-CCFF-404D-AEA4-13059920BAB3}"/>
              </a:ext>
            </a:extLst>
          </p:cNvPr>
          <p:cNvGrpSpPr/>
          <p:nvPr/>
        </p:nvGrpSpPr>
        <p:grpSpPr>
          <a:xfrm>
            <a:off x="7591326" y="2969987"/>
            <a:ext cx="462251" cy="246222"/>
            <a:chOff x="7587085" y="3747227"/>
            <a:chExt cx="462251" cy="246222"/>
          </a:xfrm>
        </p:grpSpPr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D97E8BB6-7260-7341-A468-830E64713B3B}"/>
                </a:ext>
              </a:extLst>
            </p:cNvPr>
            <p:cNvCxnSpPr>
              <a:cxnSpLocks/>
            </p:cNvCxnSpPr>
            <p:nvPr/>
          </p:nvCxnSpPr>
          <p:spPr>
            <a:xfrm>
              <a:off x="7634942" y="3993448"/>
              <a:ext cx="399506" cy="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D5D3485-E8E5-FA46-A1A6-88E8ADCCFEDD}"/>
                </a:ext>
              </a:extLst>
            </p:cNvPr>
            <p:cNvSpPr txBox="1"/>
            <p:nvPr/>
          </p:nvSpPr>
          <p:spPr>
            <a:xfrm>
              <a:off x="7587085" y="3747227"/>
              <a:ext cx="462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/>
                <a:t>top</a:t>
              </a:r>
              <a:endParaRPr kumimoji="1" lang="zh-CN" altLang="en-US" sz="1000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F74BDFED-DBA1-0C40-B036-D301E077C74B}"/>
              </a:ext>
            </a:extLst>
          </p:cNvPr>
          <p:cNvSpPr txBox="1"/>
          <p:nvPr/>
        </p:nvSpPr>
        <p:spPr>
          <a:xfrm>
            <a:off x="8332139" y="3471512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2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F580E0-71AE-164C-8A8F-6958AFE90533}"/>
              </a:ext>
            </a:extLst>
          </p:cNvPr>
          <p:cNvSpPr txBox="1"/>
          <p:nvPr/>
        </p:nvSpPr>
        <p:spPr>
          <a:xfrm>
            <a:off x="8338950" y="3816712"/>
            <a:ext cx="33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bg1"/>
                </a:solidFill>
              </a:rPr>
              <a:t>a</a:t>
            </a:r>
            <a:r>
              <a:rPr kumimoji="1" lang="en-US" altLang="zh-CN" sz="1400" baseline="-25000" dirty="0">
                <a:solidFill>
                  <a:schemeClr val="bg1"/>
                </a:solidFill>
              </a:rPr>
              <a:t>1</a:t>
            </a:r>
            <a:endParaRPr kumimoji="1" lang="zh-CN" alt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AF5D4CC-9362-4649-A672-9F853801CA21}"/>
              </a:ext>
            </a:extLst>
          </p:cNvPr>
          <p:cNvSpPr/>
          <p:nvPr/>
        </p:nvSpPr>
        <p:spPr>
          <a:xfrm>
            <a:off x="8322821" y="3116438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0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0 L -0.00157 0.1437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1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00052 0.06111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0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C 0.00079 -0.05116 -0.00755 -0.13912 0.00873 -0.16806 C 0.03112 -0.19699 0.05756 -0.19167 0.09818 -0.20046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顺序存储进队列</a:t>
            </a:r>
          </a:p>
        </p:txBody>
      </p:sp>
    </p:spTree>
    <p:extLst>
      <p:ext uri="{BB962C8B-B14F-4D97-AF65-F5344CB8AC3E}">
        <p14:creationId xmlns:p14="http://schemas.microsoft.com/office/powerpoint/2010/main" val="17576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链式存储进队列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28007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EnQueue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LinkQueue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Q,QElemType</a:t>
            </a:r>
            <a:r>
              <a:rPr lang="en-US" altLang="zh-CN" sz="1600" dirty="0"/>
              <a:t> e)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QueuePtr</a:t>
            </a:r>
            <a:r>
              <a:rPr lang="en-US" altLang="zh-CN" sz="1600" dirty="0"/>
              <a:t> s=(</a:t>
            </a:r>
            <a:r>
              <a:rPr lang="en-US" altLang="zh-CN" sz="1600" dirty="0" err="1"/>
              <a:t>QueuePtr</a:t>
            </a:r>
            <a:r>
              <a:rPr lang="en-US" altLang="zh-CN" sz="1600" dirty="0"/>
              <a:t>)malloc(</a:t>
            </a:r>
            <a:r>
              <a:rPr lang="en-US" altLang="zh-CN" sz="1600" dirty="0" err="1"/>
              <a:t>sizeof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QNode</a:t>
            </a:r>
            <a:r>
              <a:rPr lang="en-US" altLang="zh-CN" sz="1600" dirty="0"/>
              <a:t>));</a:t>
            </a:r>
          </a:p>
          <a:p>
            <a:r>
              <a:rPr lang="en-US" altLang="zh-CN" sz="1600" dirty="0"/>
              <a:t>	if(!s)</a:t>
            </a:r>
          </a:p>
          <a:p>
            <a:r>
              <a:rPr lang="en-US" altLang="zh-CN" sz="1600" dirty="0"/>
              <a:t>		exit(OVERFLOW);</a:t>
            </a:r>
          </a:p>
          <a:p>
            <a:r>
              <a:rPr lang="en-US" altLang="zh-CN" sz="1600" dirty="0"/>
              <a:t>	s-&gt;data=e;</a:t>
            </a:r>
          </a:p>
          <a:p>
            <a:r>
              <a:rPr lang="en-US" altLang="zh-CN" sz="1600" dirty="0"/>
              <a:t>	s-&gt;next=NULL;</a:t>
            </a:r>
          </a:p>
          <a:p>
            <a:r>
              <a:rPr lang="en-US" altLang="zh-CN" sz="1600" dirty="0"/>
              <a:t>	Q-&gt;rear-&gt;next=s;</a:t>
            </a:r>
          </a:p>
          <a:p>
            <a:r>
              <a:rPr lang="en-US" altLang="zh-CN" sz="1600" dirty="0"/>
              <a:t>	Q-&gt;rear=s;</a:t>
            </a:r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5" y="2251654"/>
            <a:ext cx="5363158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401004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C4FB17-F928-554B-AB83-F3E1B658E78C}"/>
              </a:ext>
            </a:extLst>
          </p:cNvPr>
          <p:cNvSpPr/>
          <p:nvPr/>
        </p:nvSpPr>
        <p:spPr>
          <a:xfrm>
            <a:off x="7609286" y="1904520"/>
            <a:ext cx="568517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aseline="-25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4CB69F-F846-9341-AEFD-2236097F9057}"/>
              </a:ext>
            </a:extLst>
          </p:cNvPr>
          <p:cNvSpPr/>
          <p:nvPr/>
        </p:nvSpPr>
        <p:spPr>
          <a:xfrm>
            <a:off x="8177803" y="1904520"/>
            <a:ext cx="184997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DF6ECB3-BF81-594B-85B2-E855D970254D}"/>
              </a:ext>
            </a:extLst>
          </p:cNvPr>
          <p:cNvCxnSpPr>
            <a:cxnSpLocks/>
          </p:cNvCxnSpPr>
          <p:nvPr/>
        </p:nvCxnSpPr>
        <p:spPr>
          <a:xfrm>
            <a:off x="7195829" y="2105986"/>
            <a:ext cx="399506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EA23B32-A64E-3541-97BB-20F3FB70BAF8}"/>
              </a:ext>
            </a:extLst>
          </p:cNvPr>
          <p:cNvSpPr txBox="1"/>
          <p:nvPr/>
        </p:nvSpPr>
        <p:spPr>
          <a:xfrm>
            <a:off x="7147972" y="1859765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front</a:t>
            </a:r>
            <a:endParaRPr kumimoji="1"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05F4E3-A3E8-684D-9D25-CE1E0A74B63D}"/>
              </a:ext>
            </a:extLst>
          </p:cNvPr>
          <p:cNvSpPr/>
          <p:nvPr/>
        </p:nvSpPr>
        <p:spPr>
          <a:xfrm>
            <a:off x="8575202" y="1904520"/>
            <a:ext cx="56851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98BB23F-41A3-9A47-87F7-1005CCCBEC1A}"/>
              </a:ext>
            </a:extLst>
          </p:cNvPr>
          <p:cNvSpPr/>
          <p:nvPr/>
        </p:nvSpPr>
        <p:spPr>
          <a:xfrm>
            <a:off x="9143719" y="1904520"/>
            <a:ext cx="18499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EFE8B97-6604-644E-99E3-B76FDE6E4E00}"/>
              </a:ext>
            </a:extLst>
          </p:cNvPr>
          <p:cNvCxnSpPr>
            <a:cxnSpLocks/>
          </p:cNvCxnSpPr>
          <p:nvPr/>
        </p:nvCxnSpPr>
        <p:spPr>
          <a:xfrm>
            <a:off x="8255623" y="2078087"/>
            <a:ext cx="31215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483B6AA-1D5E-E74C-9816-7F0BBEF506F9}"/>
              </a:ext>
            </a:extLst>
          </p:cNvPr>
          <p:cNvSpPr/>
          <p:nvPr/>
        </p:nvSpPr>
        <p:spPr>
          <a:xfrm>
            <a:off x="10001708" y="1904520"/>
            <a:ext cx="568517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n</a:t>
            </a:r>
            <a:endParaRPr kumimoji="1" lang="zh-CN" altLang="en-US" baseline="-250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181A7AF-4B88-0E4D-AD0B-D8BBDC62D3AC}"/>
              </a:ext>
            </a:extLst>
          </p:cNvPr>
          <p:cNvSpPr/>
          <p:nvPr/>
        </p:nvSpPr>
        <p:spPr>
          <a:xfrm>
            <a:off x="10570225" y="1904520"/>
            <a:ext cx="184997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692460-8107-5C41-802C-08ECF05F676F}"/>
              </a:ext>
            </a:extLst>
          </p:cNvPr>
          <p:cNvSpPr txBox="1"/>
          <p:nvPr/>
        </p:nvSpPr>
        <p:spPr>
          <a:xfrm>
            <a:off x="9582701" y="1954976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……</a:t>
            </a:r>
            <a:endParaRPr kumimoji="1" lang="zh-CN" altLang="en-US" sz="1000" dirty="0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F22773D0-B104-5344-831C-1A009CF1B7DC}"/>
              </a:ext>
            </a:extLst>
          </p:cNvPr>
          <p:cNvCxnSpPr>
            <a:cxnSpLocks/>
          </p:cNvCxnSpPr>
          <p:nvPr/>
        </p:nvCxnSpPr>
        <p:spPr>
          <a:xfrm>
            <a:off x="9264057" y="2078087"/>
            <a:ext cx="31215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7901A3D2-CE21-7740-B62C-003C312F76B3}"/>
              </a:ext>
            </a:extLst>
          </p:cNvPr>
          <p:cNvGrpSpPr/>
          <p:nvPr/>
        </p:nvGrpSpPr>
        <p:grpSpPr>
          <a:xfrm>
            <a:off x="11065569" y="2614819"/>
            <a:ext cx="462251" cy="329461"/>
            <a:chOff x="11065569" y="2614819"/>
            <a:chExt cx="462251" cy="329461"/>
          </a:xfrm>
        </p:grpSpPr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6D5CF491-DA6C-F242-8F4F-A1BB5946A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41807" y="2614819"/>
              <a:ext cx="0" cy="32946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7F0C07C-1F4D-6A43-96F4-FD480C5DCFED}"/>
                </a:ext>
              </a:extLst>
            </p:cNvPr>
            <p:cNvSpPr txBox="1"/>
            <p:nvPr/>
          </p:nvSpPr>
          <p:spPr>
            <a:xfrm>
              <a:off x="11065569" y="2678497"/>
              <a:ext cx="4622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/>
                <a:t>rear</a:t>
              </a:r>
              <a:endParaRPr kumimoji="1" lang="zh-CN" altLang="en-US" sz="100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15C9D1D-7AEA-4B4A-9E6C-C6BC28C738F5}"/>
              </a:ext>
            </a:extLst>
          </p:cNvPr>
          <p:cNvGrpSpPr/>
          <p:nvPr/>
        </p:nvGrpSpPr>
        <p:grpSpPr>
          <a:xfrm>
            <a:off x="11050175" y="1925946"/>
            <a:ext cx="775959" cy="672842"/>
            <a:chOff x="11050175" y="1925946"/>
            <a:chExt cx="775959" cy="67284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9355FCF-6A71-7843-84EF-4DB0B36EEC3D}"/>
                </a:ext>
              </a:extLst>
            </p:cNvPr>
            <p:cNvSpPr/>
            <p:nvPr/>
          </p:nvSpPr>
          <p:spPr>
            <a:xfrm>
              <a:off x="11072620" y="2251654"/>
              <a:ext cx="568517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</a:t>
              </a:r>
              <a:endParaRPr kumimoji="1" lang="zh-CN" altLang="en-US" baseline="-25000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E309EE1-6294-6D46-8B75-BCE935CDCB7C}"/>
                </a:ext>
              </a:extLst>
            </p:cNvPr>
            <p:cNvSpPr/>
            <p:nvPr/>
          </p:nvSpPr>
          <p:spPr>
            <a:xfrm>
              <a:off x="11641137" y="2251654"/>
              <a:ext cx="184997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^</a:t>
              </a:r>
              <a:endParaRPr kumimoji="1"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16E161EC-2BEF-7D46-9A82-007B50EBDE7D}"/>
                </a:ext>
              </a:extLst>
            </p:cNvPr>
            <p:cNvSpPr txBox="1"/>
            <p:nvPr/>
          </p:nvSpPr>
          <p:spPr>
            <a:xfrm>
              <a:off x="11153743" y="1925946"/>
              <a:ext cx="568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/>
                <a:t>s</a:t>
              </a:r>
              <a:endParaRPr kumimoji="1" lang="zh-CN" altLang="en-US" sz="1000" dirty="0"/>
            </a:p>
          </p:txBody>
        </p:sp>
        <p:sp>
          <p:nvSpPr>
            <p:cNvPr id="46" name="右大括号 45">
              <a:extLst>
                <a:ext uri="{FF2B5EF4-FFF2-40B4-BE49-F238E27FC236}">
                  <a16:creationId xmlns:a16="http://schemas.microsoft.com/office/drawing/2014/main" id="{133D7E4C-4961-6242-88D1-1F7AE7029BE9}"/>
                </a:ext>
              </a:extLst>
            </p:cNvPr>
            <p:cNvSpPr/>
            <p:nvPr/>
          </p:nvSpPr>
          <p:spPr>
            <a:xfrm rot="16200000">
              <a:off x="11378217" y="1803617"/>
              <a:ext cx="119570" cy="775654"/>
            </a:xfrm>
            <a:prstGeom prst="rightBrace">
              <a:avLst>
                <a:gd name="adj1" fmla="val 4357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A75AB761-0BB8-DF4E-9EBA-0C09ADD070D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10683887" y="2078087"/>
            <a:ext cx="388733" cy="347134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8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0 L -0.00092 0.2513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弧 70">
            <a:extLst>
              <a:ext uri="{FF2B5EF4-FFF2-40B4-BE49-F238E27FC236}">
                <a16:creationId xmlns:a16="http://schemas.microsoft.com/office/drawing/2014/main" id="{0AA61317-45FB-9949-9850-22DA25A12580}"/>
              </a:ext>
            </a:extLst>
          </p:cNvPr>
          <p:cNvSpPr/>
          <p:nvPr/>
        </p:nvSpPr>
        <p:spPr>
          <a:xfrm rot="9818768">
            <a:off x="8496914" y="1142758"/>
            <a:ext cx="3561871" cy="1423329"/>
          </a:xfrm>
          <a:prstGeom prst="arc">
            <a:avLst/>
          </a:prstGeom>
          <a:ln w="12700"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链式存储出队列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32932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DeQueue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LinkQueue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Q,QElemType</a:t>
            </a:r>
            <a:r>
              <a:rPr lang="en-US" altLang="zh-CN" sz="1600" dirty="0"/>
              <a:t> *e)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QueuePtr</a:t>
            </a:r>
            <a:r>
              <a:rPr lang="en-US" altLang="zh-CN" sz="1600" dirty="0"/>
              <a:t> p;</a:t>
            </a:r>
          </a:p>
          <a:p>
            <a:r>
              <a:rPr lang="en-US" altLang="zh-CN" sz="1600" dirty="0"/>
              <a:t>	if(Q-&gt;front==Q-&gt;rear)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p=Q-&gt;front-&gt;next;</a:t>
            </a:r>
          </a:p>
          <a:p>
            <a:r>
              <a:rPr lang="en-US" altLang="zh-CN" sz="1600" dirty="0"/>
              <a:t>	*e=p-&gt;data;	</a:t>
            </a:r>
          </a:p>
          <a:p>
            <a:r>
              <a:rPr lang="en-US" altLang="zh-CN" sz="1600" dirty="0"/>
              <a:t>	Q-&gt;front-&gt;next=p-&gt;next;	</a:t>
            </a:r>
          </a:p>
          <a:p>
            <a:r>
              <a:rPr lang="en-US" altLang="zh-CN" sz="1600" dirty="0"/>
              <a:t>	if(Q-&gt;rear==p)</a:t>
            </a:r>
          </a:p>
          <a:p>
            <a:r>
              <a:rPr lang="en-US" altLang="zh-CN" sz="1600" dirty="0"/>
              <a:t>		Q-&gt;rear=Q-&gt;front;</a:t>
            </a:r>
          </a:p>
          <a:p>
            <a:r>
              <a:rPr lang="en-US" altLang="zh-CN" sz="1600" dirty="0"/>
              <a:t>	free(p);</a:t>
            </a:r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5" y="2251654"/>
            <a:ext cx="5363158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7401004" y="126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7DE901-8B39-2243-B36B-C3464A6051F8}"/>
              </a:ext>
            </a:extLst>
          </p:cNvPr>
          <p:cNvSpPr/>
          <p:nvPr/>
        </p:nvSpPr>
        <p:spPr>
          <a:xfrm>
            <a:off x="7972262" y="2120801"/>
            <a:ext cx="568517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aseline="-25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D90C8F5-D542-0C48-9F4C-3375777C999D}"/>
              </a:ext>
            </a:extLst>
          </p:cNvPr>
          <p:cNvSpPr/>
          <p:nvPr/>
        </p:nvSpPr>
        <p:spPr>
          <a:xfrm>
            <a:off x="8540779" y="2120801"/>
            <a:ext cx="184997" cy="34713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D9CB19A-CF73-8B42-AA9A-E1FFC41730D4}"/>
              </a:ext>
            </a:extLst>
          </p:cNvPr>
          <p:cNvCxnSpPr>
            <a:cxnSpLocks/>
          </p:cNvCxnSpPr>
          <p:nvPr/>
        </p:nvCxnSpPr>
        <p:spPr>
          <a:xfrm>
            <a:off x="7558805" y="2322267"/>
            <a:ext cx="399506" cy="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3A6386A2-6BD1-AB4A-8F1A-8CA77C8BBB85}"/>
              </a:ext>
            </a:extLst>
          </p:cNvPr>
          <p:cNvSpPr txBox="1"/>
          <p:nvPr/>
        </p:nvSpPr>
        <p:spPr>
          <a:xfrm>
            <a:off x="7510948" y="2076046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front</a:t>
            </a:r>
            <a:endParaRPr kumimoji="1" lang="zh-CN" altLang="en-US" sz="1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9F98742-4821-E64C-B1BC-2B51D9E07F81}"/>
              </a:ext>
            </a:extLst>
          </p:cNvPr>
          <p:cNvSpPr/>
          <p:nvPr/>
        </p:nvSpPr>
        <p:spPr>
          <a:xfrm>
            <a:off x="9204065" y="2120801"/>
            <a:ext cx="56851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8A33234-AA5C-3C4E-B700-841EC409EDDA}"/>
              </a:ext>
            </a:extLst>
          </p:cNvPr>
          <p:cNvSpPr/>
          <p:nvPr/>
        </p:nvSpPr>
        <p:spPr>
          <a:xfrm>
            <a:off x="9779067" y="2120801"/>
            <a:ext cx="184997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11AA03A-0486-ED41-AF94-AC068CEAEA42}"/>
              </a:ext>
            </a:extLst>
          </p:cNvPr>
          <p:cNvSpPr/>
          <p:nvPr/>
        </p:nvSpPr>
        <p:spPr>
          <a:xfrm>
            <a:off x="10241466" y="2120801"/>
            <a:ext cx="56851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F4D2879-BEE2-6747-BC62-BCFE920DDFF6}"/>
              </a:ext>
            </a:extLst>
          </p:cNvPr>
          <p:cNvSpPr/>
          <p:nvPr/>
        </p:nvSpPr>
        <p:spPr>
          <a:xfrm>
            <a:off x="10809983" y="2120801"/>
            <a:ext cx="184997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F6D90CCE-C410-314F-890B-C11E9F00E3A9}"/>
              </a:ext>
            </a:extLst>
          </p:cNvPr>
          <p:cNvCxnSpPr>
            <a:cxnSpLocks/>
          </p:cNvCxnSpPr>
          <p:nvPr/>
        </p:nvCxnSpPr>
        <p:spPr>
          <a:xfrm>
            <a:off x="9899405" y="2294368"/>
            <a:ext cx="31215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6474D97-512C-FF4F-ADDD-5D6CC3580639}"/>
              </a:ext>
            </a:extLst>
          </p:cNvPr>
          <p:cNvSpPr txBox="1"/>
          <p:nvPr/>
        </p:nvSpPr>
        <p:spPr>
          <a:xfrm>
            <a:off x="11214273" y="2171257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……</a:t>
            </a:r>
            <a:endParaRPr kumimoji="1" lang="zh-CN" altLang="en-US" sz="1000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D678AE23-93A0-0D4A-81C1-50094B147A31}"/>
              </a:ext>
            </a:extLst>
          </p:cNvPr>
          <p:cNvCxnSpPr>
            <a:cxnSpLocks/>
          </p:cNvCxnSpPr>
          <p:nvPr/>
        </p:nvCxnSpPr>
        <p:spPr>
          <a:xfrm>
            <a:off x="10902114" y="2294368"/>
            <a:ext cx="31215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3FD5A9-537B-7848-87E2-1D82EC87E331}"/>
              </a:ext>
            </a:extLst>
          </p:cNvPr>
          <p:cNvGrpSpPr/>
          <p:nvPr/>
        </p:nvGrpSpPr>
        <p:grpSpPr>
          <a:xfrm>
            <a:off x="8618599" y="2088001"/>
            <a:ext cx="585466" cy="287802"/>
            <a:chOff x="8618599" y="2088001"/>
            <a:chExt cx="585466" cy="287802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C9BC1057-052E-9444-AFC3-3387D438F446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8618599" y="2294368"/>
              <a:ext cx="58546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图形 53" descr="剪刀">
              <a:extLst>
                <a:ext uri="{FF2B5EF4-FFF2-40B4-BE49-F238E27FC236}">
                  <a16:creationId xmlns:a16="http://schemas.microsoft.com/office/drawing/2014/main" id="{A528619E-F976-8847-BDA5-A27DBE937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1019" y="2088001"/>
              <a:ext cx="287802" cy="287802"/>
            </a:xfrm>
            <a:prstGeom prst="rect">
              <a:avLst/>
            </a:prstGeom>
          </p:spPr>
        </p:pic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943699D8-883C-864D-9C26-5DF7BB7C1ABB}"/>
              </a:ext>
            </a:extLst>
          </p:cNvPr>
          <p:cNvSpPr txBox="1"/>
          <p:nvPr/>
        </p:nvSpPr>
        <p:spPr>
          <a:xfrm>
            <a:off x="9100570" y="1738596"/>
            <a:ext cx="1648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结点</a:t>
            </a:r>
            <a:r>
              <a:rPr kumimoji="1" lang="en-US" altLang="zh-CN" sz="1000" dirty="0"/>
              <a:t>p</a:t>
            </a:r>
            <a:r>
              <a:rPr kumimoji="1" lang="zh-CN" altLang="en-US" sz="1000" dirty="0"/>
              <a:t>，即</a:t>
            </a:r>
            <a:r>
              <a:rPr kumimoji="1" lang="en-US" altLang="zh-CN" sz="1000" dirty="0"/>
              <a:t>front-&gt;next</a:t>
            </a:r>
            <a:endParaRPr kumimoji="1" lang="zh-CN" altLang="en-US" sz="1000" dirty="0"/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B364A65A-C9DF-434D-BDCA-198D8D8F6592}"/>
              </a:ext>
            </a:extLst>
          </p:cNvPr>
          <p:cNvSpPr/>
          <p:nvPr/>
        </p:nvSpPr>
        <p:spPr>
          <a:xfrm rot="16200000">
            <a:off x="9504281" y="1662610"/>
            <a:ext cx="114814" cy="753514"/>
          </a:xfrm>
          <a:prstGeom prst="rightBrace">
            <a:avLst>
              <a:gd name="adj1" fmla="val 435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1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0 L -0.00026 0.3231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61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xit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A19D-AA53-C04D-A9DA-26CD6C67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章 串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B46A-D258-3844-BFC1-ADD9B3BE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771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串查找</a:t>
            </a:r>
            <a:r>
              <a:rPr kumimoji="1" lang="en-US" altLang="zh-CN" dirty="0"/>
              <a:t>Index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940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串查找</a:t>
            </a:r>
            <a:r>
              <a:rPr kumimoji="1" lang="en-US" altLang="zh-CN" dirty="0"/>
              <a:t>Index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int Index(String S, String T, int pos) 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n,m,i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String sub;</a:t>
            </a:r>
          </a:p>
          <a:p>
            <a:r>
              <a:rPr lang="en-US" altLang="zh-CN" sz="1600" dirty="0"/>
              <a:t>	if (pos &gt; 0) 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n = </a:t>
            </a:r>
            <a:r>
              <a:rPr lang="en-US" altLang="zh-CN" sz="1600" dirty="0" err="1"/>
              <a:t>StrLength</a:t>
            </a:r>
            <a:r>
              <a:rPr lang="en-US" altLang="zh-CN" sz="1600" dirty="0"/>
              <a:t>(S);</a:t>
            </a:r>
          </a:p>
          <a:p>
            <a:r>
              <a:rPr lang="en-US" altLang="zh-CN" sz="1600" dirty="0"/>
              <a:t>		m = </a:t>
            </a:r>
            <a:r>
              <a:rPr lang="en-US" altLang="zh-CN" sz="1600" dirty="0" err="1"/>
              <a:t>StrLength</a:t>
            </a:r>
            <a:r>
              <a:rPr lang="en-US" altLang="zh-CN" sz="1600" dirty="0"/>
              <a:t>(T);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pos;</a:t>
            </a:r>
          </a:p>
          <a:p>
            <a:r>
              <a:rPr lang="en-US" altLang="zh-CN" sz="1600" dirty="0"/>
              <a:t>		while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n-m+1) 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SubString</a:t>
            </a:r>
            <a:r>
              <a:rPr lang="en-US" altLang="zh-CN" sz="1600" dirty="0"/>
              <a:t>(sub, S,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m);</a:t>
            </a:r>
          </a:p>
          <a:p>
            <a:r>
              <a:rPr lang="en-US" altLang="zh-CN" sz="1600" dirty="0"/>
              <a:t>			if (</a:t>
            </a:r>
            <a:r>
              <a:rPr lang="en-US" altLang="zh-CN" sz="1600" dirty="0" err="1"/>
              <a:t>StrCompare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sub,T</a:t>
            </a:r>
            <a:r>
              <a:rPr lang="en-US" altLang="zh-CN" sz="1600" dirty="0"/>
              <a:t>) != 0)</a:t>
            </a:r>
          </a:p>
          <a:p>
            <a:r>
              <a:rPr lang="en-US" altLang="zh-CN" sz="1600" dirty="0"/>
              <a:t>				++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	else</a:t>
            </a:r>
          </a:p>
          <a:p>
            <a:r>
              <a:rPr lang="en-US" altLang="zh-CN" sz="1600" dirty="0"/>
              <a:t>				return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3" y="2251654"/>
            <a:ext cx="9452093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pos=1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n=10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m=6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n-m+1=5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2595E23-E2E1-9943-85A5-58C71EC52B03}"/>
              </a:ext>
            </a:extLst>
          </p:cNvPr>
          <p:cNvSpPr/>
          <p:nvPr/>
        </p:nvSpPr>
        <p:spPr>
          <a:xfrm>
            <a:off x="697660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710E4ED-1EFA-2844-AE1B-4C541326297E}"/>
              </a:ext>
            </a:extLst>
          </p:cNvPr>
          <p:cNvSpPr/>
          <p:nvPr/>
        </p:nvSpPr>
        <p:spPr>
          <a:xfrm>
            <a:off x="732373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037A798-79DD-8E40-926D-99942D2700E6}"/>
              </a:ext>
            </a:extLst>
          </p:cNvPr>
          <p:cNvSpPr/>
          <p:nvPr/>
        </p:nvSpPr>
        <p:spPr>
          <a:xfrm>
            <a:off x="767087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23B82EC-A6C6-8642-8375-7E6C66967255}"/>
              </a:ext>
            </a:extLst>
          </p:cNvPr>
          <p:cNvSpPr/>
          <p:nvPr/>
        </p:nvSpPr>
        <p:spPr>
          <a:xfrm>
            <a:off x="802308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9297704-B267-C24F-9403-487CA82CF5AC}"/>
              </a:ext>
            </a:extLst>
          </p:cNvPr>
          <p:cNvSpPr/>
          <p:nvPr/>
        </p:nvSpPr>
        <p:spPr>
          <a:xfrm>
            <a:off x="837158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A73BF35-F37B-2945-AC42-599B3861815D}"/>
              </a:ext>
            </a:extLst>
          </p:cNvPr>
          <p:cNvSpPr/>
          <p:nvPr/>
        </p:nvSpPr>
        <p:spPr>
          <a:xfrm>
            <a:off x="871871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8F8E85A-1EB5-5D47-A4D4-94799C06D64F}"/>
              </a:ext>
            </a:extLst>
          </p:cNvPr>
          <p:cNvSpPr/>
          <p:nvPr/>
        </p:nvSpPr>
        <p:spPr>
          <a:xfrm>
            <a:off x="9065850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C444E0F-072F-8D44-BA84-97A3FA774EA3}"/>
              </a:ext>
            </a:extLst>
          </p:cNvPr>
          <p:cNvSpPr/>
          <p:nvPr/>
        </p:nvSpPr>
        <p:spPr>
          <a:xfrm>
            <a:off x="941806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661F934-FF6C-7449-95E5-FBFC8F1CE877}"/>
              </a:ext>
            </a:extLst>
          </p:cNvPr>
          <p:cNvSpPr/>
          <p:nvPr/>
        </p:nvSpPr>
        <p:spPr>
          <a:xfrm>
            <a:off x="977027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867C82E-06DB-FC42-83C9-4A6483DA44DC}"/>
              </a:ext>
            </a:extLst>
          </p:cNvPr>
          <p:cNvSpPr/>
          <p:nvPr/>
        </p:nvSpPr>
        <p:spPr>
          <a:xfrm>
            <a:off x="1012249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380DF1F-529E-D740-BE92-600513404099}"/>
              </a:ext>
            </a:extLst>
          </p:cNvPr>
          <p:cNvSpPr/>
          <p:nvPr/>
        </p:nvSpPr>
        <p:spPr>
          <a:xfrm>
            <a:off x="6976604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9C9437E-1AF5-BB4D-8A48-E97667A164CC}"/>
              </a:ext>
            </a:extLst>
          </p:cNvPr>
          <p:cNvSpPr/>
          <p:nvPr/>
        </p:nvSpPr>
        <p:spPr>
          <a:xfrm>
            <a:off x="7323738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A634B3C-0C4A-084E-A80D-74895B6DCCFF}"/>
              </a:ext>
            </a:extLst>
          </p:cNvPr>
          <p:cNvSpPr/>
          <p:nvPr/>
        </p:nvSpPr>
        <p:spPr>
          <a:xfrm>
            <a:off x="7670872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9438CE2-86D7-0C40-AE7C-EB8EBE3CE69E}"/>
              </a:ext>
            </a:extLst>
          </p:cNvPr>
          <p:cNvSpPr/>
          <p:nvPr/>
        </p:nvSpPr>
        <p:spPr>
          <a:xfrm>
            <a:off x="8023086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340F723-8AF4-E540-83D2-6FF7581CE078}"/>
              </a:ext>
            </a:extLst>
          </p:cNvPr>
          <p:cNvSpPr/>
          <p:nvPr/>
        </p:nvSpPr>
        <p:spPr>
          <a:xfrm>
            <a:off x="8375300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1DB99CF-B969-B248-8B02-48D2A0F22686}"/>
              </a:ext>
            </a:extLst>
          </p:cNvPr>
          <p:cNvSpPr/>
          <p:nvPr/>
        </p:nvSpPr>
        <p:spPr>
          <a:xfrm>
            <a:off x="8727514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5751995-364C-2C4E-B19B-3DC0844E03E5}"/>
              </a:ext>
            </a:extLst>
          </p:cNvPr>
          <p:cNvSpPr txBox="1"/>
          <p:nvPr/>
        </p:nvSpPr>
        <p:spPr>
          <a:xfrm>
            <a:off x="6879797" y="60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</p:spTree>
    <p:extLst>
      <p:ext uri="{BB962C8B-B14F-4D97-AF65-F5344CB8AC3E}">
        <p14:creationId xmlns:p14="http://schemas.microsoft.com/office/powerpoint/2010/main" val="37099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093 L -0.00091 0.2513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A19D-AA53-C04D-A9DA-26CD6C67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章 算法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B46A-D258-3844-BFC1-ADD9B3BE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631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串查找</a:t>
            </a:r>
            <a:r>
              <a:rPr kumimoji="1" lang="en-US" altLang="zh-CN" dirty="0"/>
              <a:t>Index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int Index(String S, String T, int pos) 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n,m,i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String sub;</a:t>
            </a:r>
          </a:p>
          <a:p>
            <a:r>
              <a:rPr lang="en-US" altLang="zh-CN" sz="1600" dirty="0"/>
              <a:t>	if (pos &gt; 0) 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n = </a:t>
            </a:r>
            <a:r>
              <a:rPr lang="en-US" altLang="zh-CN" sz="1600" dirty="0" err="1"/>
              <a:t>StrLength</a:t>
            </a:r>
            <a:r>
              <a:rPr lang="en-US" altLang="zh-CN" sz="1600" dirty="0"/>
              <a:t>(S);</a:t>
            </a:r>
          </a:p>
          <a:p>
            <a:r>
              <a:rPr lang="en-US" altLang="zh-CN" sz="1600" dirty="0"/>
              <a:t>		m = </a:t>
            </a:r>
            <a:r>
              <a:rPr lang="en-US" altLang="zh-CN" sz="1600" dirty="0" err="1"/>
              <a:t>StrLength</a:t>
            </a:r>
            <a:r>
              <a:rPr lang="en-US" altLang="zh-CN" sz="1600" dirty="0"/>
              <a:t>(T);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pos;</a:t>
            </a:r>
          </a:p>
          <a:p>
            <a:r>
              <a:rPr lang="en-US" altLang="zh-CN" sz="1600" dirty="0"/>
              <a:t>		while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n-m+1) 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SubString</a:t>
            </a:r>
            <a:r>
              <a:rPr lang="en-US" altLang="zh-CN" sz="1600" dirty="0"/>
              <a:t>(sub, S,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m);</a:t>
            </a:r>
          </a:p>
          <a:p>
            <a:r>
              <a:rPr lang="en-US" altLang="zh-CN" sz="1600" dirty="0"/>
              <a:t>			if (</a:t>
            </a:r>
            <a:r>
              <a:rPr lang="en-US" altLang="zh-CN" sz="1600" dirty="0" err="1"/>
              <a:t>StrCompare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sub,T</a:t>
            </a:r>
            <a:r>
              <a:rPr lang="en-US" altLang="zh-CN" sz="1600" dirty="0"/>
              <a:t>) != 0)</a:t>
            </a:r>
          </a:p>
          <a:p>
            <a:r>
              <a:rPr lang="en-US" altLang="zh-CN" sz="1600" dirty="0"/>
              <a:t>				++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	else</a:t>
            </a:r>
          </a:p>
          <a:p>
            <a:r>
              <a:rPr lang="en-US" altLang="zh-CN" sz="1600" dirty="0"/>
              <a:t>				return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4425685"/>
            <a:ext cx="8252569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sub=</a:t>
            </a:r>
            <a:r>
              <a:rPr kumimoji="1" lang="en-US" altLang="zh-CN" dirty="0" err="1">
                <a:solidFill>
                  <a:schemeClr val="accent1"/>
                </a:solidFill>
              </a:rPr>
              <a:t>goodgo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=1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m=6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4C35FDCF-5FCB-9445-90C3-7F5BE1D99E89}"/>
              </a:ext>
            </a:extLst>
          </p:cNvPr>
          <p:cNvCxnSpPr>
            <a:cxnSpLocks/>
          </p:cNvCxnSpPr>
          <p:nvPr/>
        </p:nvCxnSpPr>
        <p:spPr>
          <a:xfrm rot="5400000">
            <a:off x="8089860" y="1555587"/>
            <a:ext cx="171873" cy="102654"/>
          </a:xfrm>
          <a:prstGeom prst="curvedConnector3">
            <a:avLst>
              <a:gd name="adj1" fmla="val 3522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237844DD-E0A0-464F-BDA1-5AE73DDDC6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03907" y="1353853"/>
            <a:ext cx="149016" cy="859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DC0A172-F1CF-1B4F-AB1E-2A92FA801B66}"/>
              </a:ext>
            </a:extLst>
          </p:cNvPr>
          <p:cNvCxnSpPr>
            <a:cxnSpLocks/>
          </p:cNvCxnSpPr>
          <p:nvPr/>
        </p:nvCxnSpPr>
        <p:spPr>
          <a:xfrm flipV="1">
            <a:off x="7494654" y="1360748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13D03AF-C304-A64B-B822-4317483FA40F}"/>
              </a:ext>
            </a:extLst>
          </p:cNvPr>
          <p:cNvCxnSpPr>
            <a:cxnSpLocks/>
          </p:cNvCxnSpPr>
          <p:nvPr/>
        </p:nvCxnSpPr>
        <p:spPr>
          <a:xfrm flipV="1">
            <a:off x="7829388" y="1359054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B66B882-FC0E-8D47-AA7E-3159F39B7B73}"/>
              </a:ext>
            </a:extLst>
          </p:cNvPr>
          <p:cNvCxnSpPr>
            <a:cxnSpLocks/>
          </p:cNvCxnSpPr>
          <p:nvPr/>
        </p:nvCxnSpPr>
        <p:spPr>
          <a:xfrm flipV="1">
            <a:off x="7143588" y="1348894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FA7C3AF-68BF-DB4B-A4AC-741530F5F03A}"/>
              </a:ext>
            </a:extLst>
          </p:cNvPr>
          <p:cNvSpPr/>
          <p:nvPr/>
        </p:nvSpPr>
        <p:spPr>
          <a:xfrm>
            <a:off x="697660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F0EE3F-A970-B948-8BB4-B3E930810C8D}"/>
              </a:ext>
            </a:extLst>
          </p:cNvPr>
          <p:cNvSpPr/>
          <p:nvPr/>
        </p:nvSpPr>
        <p:spPr>
          <a:xfrm>
            <a:off x="732373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97E142-8C2D-2F42-A9DB-F8BED6565FF9}"/>
              </a:ext>
            </a:extLst>
          </p:cNvPr>
          <p:cNvSpPr/>
          <p:nvPr/>
        </p:nvSpPr>
        <p:spPr>
          <a:xfrm>
            <a:off x="767087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0DEDC4-B726-6346-848C-05F7729E6033}"/>
              </a:ext>
            </a:extLst>
          </p:cNvPr>
          <p:cNvSpPr/>
          <p:nvPr/>
        </p:nvSpPr>
        <p:spPr>
          <a:xfrm>
            <a:off x="802308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BEA95CA-4920-F843-A126-E75CD205AE17}"/>
              </a:ext>
            </a:extLst>
          </p:cNvPr>
          <p:cNvSpPr/>
          <p:nvPr/>
        </p:nvSpPr>
        <p:spPr>
          <a:xfrm>
            <a:off x="837158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0C8DB0-BB8D-874D-A7B9-CB32CF25FE14}"/>
              </a:ext>
            </a:extLst>
          </p:cNvPr>
          <p:cNvSpPr/>
          <p:nvPr/>
        </p:nvSpPr>
        <p:spPr>
          <a:xfrm>
            <a:off x="871871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BC48978-AC38-194E-8408-C1C38F8F0D10}"/>
              </a:ext>
            </a:extLst>
          </p:cNvPr>
          <p:cNvSpPr/>
          <p:nvPr/>
        </p:nvSpPr>
        <p:spPr>
          <a:xfrm>
            <a:off x="9065850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B8BE16-C2A6-3A4A-87EE-6FA98FE2FEE5}"/>
              </a:ext>
            </a:extLst>
          </p:cNvPr>
          <p:cNvSpPr/>
          <p:nvPr/>
        </p:nvSpPr>
        <p:spPr>
          <a:xfrm>
            <a:off x="941806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105BF2-A57D-DD4A-ABA1-F4B11BB6EE64}"/>
              </a:ext>
            </a:extLst>
          </p:cNvPr>
          <p:cNvSpPr/>
          <p:nvPr/>
        </p:nvSpPr>
        <p:spPr>
          <a:xfrm>
            <a:off x="977027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C6311C-1F5B-9945-BBF6-BD2FBCF3DC03}"/>
              </a:ext>
            </a:extLst>
          </p:cNvPr>
          <p:cNvSpPr/>
          <p:nvPr/>
        </p:nvSpPr>
        <p:spPr>
          <a:xfrm>
            <a:off x="1012249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0485FEC-4A99-0E43-B6B3-35B318A75096}"/>
              </a:ext>
            </a:extLst>
          </p:cNvPr>
          <p:cNvSpPr/>
          <p:nvPr/>
        </p:nvSpPr>
        <p:spPr>
          <a:xfrm>
            <a:off x="6976604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1FCF21-D933-5649-9E51-2A200EA4EC72}"/>
              </a:ext>
            </a:extLst>
          </p:cNvPr>
          <p:cNvSpPr/>
          <p:nvPr/>
        </p:nvSpPr>
        <p:spPr>
          <a:xfrm>
            <a:off x="7323738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5E96D8C-8855-264D-ABD4-D27A87249939}"/>
              </a:ext>
            </a:extLst>
          </p:cNvPr>
          <p:cNvSpPr/>
          <p:nvPr/>
        </p:nvSpPr>
        <p:spPr>
          <a:xfrm>
            <a:off x="7670872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42D8ACF-C426-634A-AEFB-88FFABFEE227}"/>
              </a:ext>
            </a:extLst>
          </p:cNvPr>
          <p:cNvSpPr/>
          <p:nvPr/>
        </p:nvSpPr>
        <p:spPr>
          <a:xfrm>
            <a:off x="8023086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1BEAEF4-6271-F644-858A-6669D69F70A2}"/>
              </a:ext>
            </a:extLst>
          </p:cNvPr>
          <p:cNvSpPr/>
          <p:nvPr/>
        </p:nvSpPr>
        <p:spPr>
          <a:xfrm>
            <a:off x="8375300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87940B8-2C57-7047-9987-F7EFC5640FD9}"/>
              </a:ext>
            </a:extLst>
          </p:cNvPr>
          <p:cNvSpPr/>
          <p:nvPr/>
        </p:nvSpPr>
        <p:spPr>
          <a:xfrm>
            <a:off x="8727514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0235D64-A886-8545-BFE3-9F00DA06C8AA}"/>
              </a:ext>
            </a:extLst>
          </p:cNvPr>
          <p:cNvSpPr/>
          <p:nvPr/>
        </p:nvSpPr>
        <p:spPr>
          <a:xfrm>
            <a:off x="7978981" y="137439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1C09954-EB49-7A4E-B51E-6B95FA1A0AC3}"/>
              </a:ext>
            </a:extLst>
          </p:cNvPr>
          <p:cNvSpPr txBox="1"/>
          <p:nvPr/>
        </p:nvSpPr>
        <p:spPr>
          <a:xfrm>
            <a:off x="6879797" y="60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</p:spTree>
    <p:extLst>
      <p:ext uri="{BB962C8B-B14F-4D97-AF65-F5344CB8AC3E}">
        <p14:creationId xmlns:p14="http://schemas.microsoft.com/office/powerpoint/2010/main" val="163915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092 L -0.00078 0.0759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7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串查找</a:t>
            </a:r>
            <a:r>
              <a:rPr kumimoji="1" lang="en-US" altLang="zh-CN" dirty="0"/>
              <a:t>Index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50167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int Index(String S, String T, int pos) 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int </a:t>
            </a:r>
            <a:r>
              <a:rPr lang="en-US" altLang="zh-CN" sz="1600" dirty="0" err="1"/>
              <a:t>n,m,i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String sub;</a:t>
            </a:r>
          </a:p>
          <a:p>
            <a:r>
              <a:rPr lang="en-US" altLang="zh-CN" sz="1600" dirty="0"/>
              <a:t>	if (pos &gt; 0) 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n = </a:t>
            </a:r>
            <a:r>
              <a:rPr lang="en-US" altLang="zh-CN" sz="1600" dirty="0" err="1"/>
              <a:t>StrLength</a:t>
            </a:r>
            <a:r>
              <a:rPr lang="en-US" altLang="zh-CN" sz="1600" dirty="0"/>
              <a:t>(S);</a:t>
            </a:r>
          </a:p>
          <a:p>
            <a:r>
              <a:rPr lang="en-US" altLang="zh-CN" sz="1600" dirty="0"/>
              <a:t>		m = </a:t>
            </a:r>
            <a:r>
              <a:rPr lang="en-US" altLang="zh-CN" sz="1600" dirty="0" err="1"/>
              <a:t>StrLength</a:t>
            </a:r>
            <a:r>
              <a:rPr lang="en-US" altLang="zh-CN" sz="1600" dirty="0"/>
              <a:t>(T);</a:t>
            </a:r>
          </a:p>
          <a:p>
            <a:r>
              <a:rPr lang="en-US" altLang="zh-CN" sz="1600" dirty="0"/>
              <a:t>		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pos;</a:t>
            </a:r>
          </a:p>
          <a:p>
            <a:r>
              <a:rPr lang="en-US" altLang="zh-CN" sz="1600" dirty="0"/>
              <a:t>		while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n-m+1) </a:t>
            </a:r>
          </a:p>
          <a:p>
            <a:r>
              <a:rPr lang="en-US" altLang="zh-CN" sz="1600" dirty="0"/>
              <a:t>		{</a:t>
            </a:r>
          </a:p>
          <a:p>
            <a:r>
              <a:rPr lang="en-US" altLang="zh-CN" sz="1600" dirty="0"/>
              <a:t>			</a:t>
            </a:r>
            <a:r>
              <a:rPr lang="en-US" altLang="zh-CN" sz="1600" dirty="0" err="1"/>
              <a:t>SubString</a:t>
            </a:r>
            <a:r>
              <a:rPr lang="en-US" altLang="zh-CN" sz="1600" dirty="0"/>
              <a:t>(sub, S,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m);</a:t>
            </a:r>
          </a:p>
          <a:p>
            <a:r>
              <a:rPr lang="en-US" altLang="zh-CN" sz="1600" dirty="0"/>
              <a:t>			if (</a:t>
            </a:r>
            <a:r>
              <a:rPr lang="en-US" altLang="zh-CN" sz="1600" dirty="0" err="1"/>
              <a:t>StrCompare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sub,T</a:t>
            </a:r>
            <a:r>
              <a:rPr lang="en-US" altLang="zh-CN" sz="1600" dirty="0"/>
              <a:t>) != 0)</a:t>
            </a:r>
          </a:p>
          <a:p>
            <a:r>
              <a:rPr lang="en-US" altLang="zh-CN" sz="1600" dirty="0"/>
              <a:t>				++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	else</a:t>
            </a:r>
          </a:p>
          <a:p>
            <a:r>
              <a:rPr lang="en-US" altLang="zh-CN" sz="1600" dirty="0"/>
              <a:t>				return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		}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4" y="4425685"/>
            <a:ext cx="8266566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accent1"/>
                </a:solidFill>
              </a:rPr>
              <a:t>sub=google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=5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 m=6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88A2D1DB-40A7-0C4B-8A7D-69259C1D709B}"/>
              </a:ext>
            </a:extLst>
          </p:cNvPr>
          <p:cNvCxnSpPr>
            <a:cxnSpLocks/>
          </p:cNvCxnSpPr>
          <p:nvPr/>
        </p:nvCxnSpPr>
        <p:spPr>
          <a:xfrm flipV="1">
            <a:off x="8797727" y="1396010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9A8632A-FC25-654D-83DF-39EBC7E2282F}"/>
              </a:ext>
            </a:extLst>
          </p:cNvPr>
          <p:cNvCxnSpPr>
            <a:cxnSpLocks/>
          </p:cNvCxnSpPr>
          <p:nvPr/>
        </p:nvCxnSpPr>
        <p:spPr>
          <a:xfrm flipV="1">
            <a:off x="9132461" y="1394316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6E04542-1437-3F43-A4E6-0541246B66A9}"/>
              </a:ext>
            </a:extLst>
          </p:cNvPr>
          <p:cNvCxnSpPr>
            <a:cxnSpLocks/>
          </p:cNvCxnSpPr>
          <p:nvPr/>
        </p:nvCxnSpPr>
        <p:spPr>
          <a:xfrm flipV="1">
            <a:off x="8446661" y="1384156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834554A-4401-8344-A526-CAEC44C514E0}"/>
              </a:ext>
            </a:extLst>
          </p:cNvPr>
          <p:cNvCxnSpPr>
            <a:cxnSpLocks/>
          </p:cNvCxnSpPr>
          <p:nvPr/>
        </p:nvCxnSpPr>
        <p:spPr>
          <a:xfrm flipV="1">
            <a:off x="9493141" y="1378650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D2DC945-DF82-1740-AA65-DD20C0C0C18D}"/>
              </a:ext>
            </a:extLst>
          </p:cNvPr>
          <p:cNvCxnSpPr>
            <a:cxnSpLocks/>
          </p:cNvCxnSpPr>
          <p:nvPr/>
        </p:nvCxnSpPr>
        <p:spPr>
          <a:xfrm flipV="1">
            <a:off x="9843661" y="1389236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1E52FDA-8F96-684E-96EF-32818A9748B2}"/>
              </a:ext>
            </a:extLst>
          </p:cNvPr>
          <p:cNvCxnSpPr>
            <a:cxnSpLocks/>
          </p:cNvCxnSpPr>
          <p:nvPr/>
        </p:nvCxnSpPr>
        <p:spPr>
          <a:xfrm flipV="1">
            <a:off x="10199261" y="1379815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C0C3D40-8A66-F347-824C-E5012114D953}"/>
              </a:ext>
            </a:extLst>
          </p:cNvPr>
          <p:cNvSpPr/>
          <p:nvPr/>
        </p:nvSpPr>
        <p:spPr>
          <a:xfrm>
            <a:off x="6882677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D74196-6B7D-3347-8688-A7FE968E8DA9}"/>
              </a:ext>
            </a:extLst>
          </p:cNvPr>
          <p:cNvSpPr/>
          <p:nvPr/>
        </p:nvSpPr>
        <p:spPr>
          <a:xfrm>
            <a:off x="7229811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4BB24D-3623-2349-901D-5A8BCA93A0E4}"/>
              </a:ext>
            </a:extLst>
          </p:cNvPr>
          <p:cNvSpPr/>
          <p:nvPr/>
        </p:nvSpPr>
        <p:spPr>
          <a:xfrm>
            <a:off x="7576945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E0714F-6A04-D44E-AE1E-375E489503EC}"/>
              </a:ext>
            </a:extLst>
          </p:cNvPr>
          <p:cNvSpPr/>
          <p:nvPr/>
        </p:nvSpPr>
        <p:spPr>
          <a:xfrm>
            <a:off x="7929159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DCC883-68CD-1F4B-81E7-70835FB5E38C}"/>
              </a:ext>
            </a:extLst>
          </p:cNvPr>
          <p:cNvSpPr/>
          <p:nvPr/>
        </p:nvSpPr>
        <p:spPr>
          <a:xfrm>
            <a:off x="8277655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2979C4A-611C-204D-809F-B1FF330A6E1F}"/>
              </a:ext>
            </a:extLst>
          </p:cNvPr>
          <p:cNvSpPr/>
          <p:nvPr/>
        </p:nvSpPr>
        <p:spPr>
          <a:xfrm>
            <a:off x="8624789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D0B372F-0D28-5E43-AE09-0233F8698778}"/>
              </a:ext>
            </a:extLst>
          </p:cNvPr>
          <p:cNvSpPr/>
          <p:nvPr/>
        </p:nvSpPr>
        <p:spPr>
          <a:xfrm>
            <a:off x="8971923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B241E1B-58C8-394E-8E8D-EA0466B5835B}"/>
              </a:ext>
            </a:extLst>
          </p:cNvPr>
          <p:cNvSpPr/>
          <p:nvPr/>
        </p:nvSpPr>
        <p:spPr>
          <a:xfrm>
            <a:off x="9324137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214BB65-304B-6A4F-A232-B6446A51635A}"/>
              </a:ext>
            </a:extLst>
          </p:cNvPr>
          <p:cNvSpPr/>
          <p:nvPr/>
        </p:nvSpPr>
        <p:spPr>
          <a:xfrm>
            <a:off x="9676351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3B778F-F5BC-3D46-A9EA-F4C454508726}"/>
              </a:ext>
            </a:extLst>
          </p:cNvPr>
          <p:cNvSpPr/>
          <p:nvPr/>
        </p:nvSpPr>
        <p:spPr>
          <a:xfrm>
            <a:off x="10028565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0021712-30A4-B743-B754-80CACB5EE608}"/>
              </a:ext>
            </a:extLst>
          </p:cNvPr>
          <p:cNvSpPr/>
          <p:nvPr/>
        </p:nvSpPr>
        <p:spPr>
          <a:xfrm>
            <a:off x="8279677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985972B-4553-204F-9263-9AC5C24ACB03}"/>
              </a:ext>
            </a:extLst>
          </p:cNvPr>
          <p:cNvSpPr/>
          <p:nvPr/>
        </p:nvSpPr>
        <p:spPr>
          <a:xfrm>
            <a:off x="8626811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0F4ACAF-4088-694C-BA69-0531E5658C5F}"/>
              </a:ext>
            </a:extLst>
          </p:cNvPr>
          <p:cNvSpPr/>
          <p:nvPr/>
        </p:nvSpPr>
        <p:spPr>
          <a:xfrm>
            <a:off x="8973945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14EBA1-036A-A544-B479-8BF322DEFBD9}"/>
              </a:ext>
            </a:extLst>
          </p:cNvPr>
          <p:cNvSpPr/>
          <p:nvPr/>
        </p:nvSpPr>
        <p:spPr>
          <a:xfrm>
            <a:off x="9326159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3A00D1-999A-AA43-94F1-A078F21F2FB8}"/>
              </a:ext>
            </a:extLst>
          </p:cNvPr>
          <p:cNvSpPr/>
          <p:nvPr/>
        </p:nvSpPr>
        <p:spPr>
          <a:xfrm>
            <a:off x="9678373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DCE6A0-F82A-654C-A2C5-C29BA3E4BCCE}"/>
              </a:ext>
            </a:extLst>
          </p:cNvPr>
          <p:cNvSpPr/>
          <p:nvPr/>
        </p:nvSpPr>
        <p:spPr>
          <a:xfrm>
            <a:off x="10030587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40659F-A4A7-6144-80DC-366D7A1EC257}"/>
              </a:ext>
            </a:extLst>
          </p:cNvPr>
          <p:cNvSpPr txBox="1"/>
          <p:nvPr/>
        </p:nvSpPr>
        <p:spPr>
          <a:xfrm>
            <a:off x="6879797" y="60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</p:spTree>
    <p:extLst>
      <p:ext uri="{BB962C8B-B14F-4D97-AF65-F5344CB8AC3E}">
        <p14:creationId xmlns:p14="http://schemas.microsoft.com/office/powerpoint/2010/main" val="28054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5185E-6 L -0.00039 0.1520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朴素的模式匹配</a:t>
            </a:r>
          </a:p>
        </p:txBody>
      </p:sp>
    </p:spTree>
    <p:extLst>
      <p:ext uri="{BB962C8B-B14F-4D97-AF65-F5344CB8AC3E}">
        <p14:creationId xmlns:p14="http://schemas.microsoft.com/office/powerpoint/2010/main" val="1413657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朴素的模式匹配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int Index(String S, String T, int pos)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pos;</a:t>
            </a:r>
          </a:p>
          <a:p>
            <a:r>
              <a:rPr lang="en-US" altLang="zh-CN" sz="1400" dirty="0"/>
              <a:t>	int j = 1;</a:t>
            </a:r>
          </a:p>
          <a:p>
            <a:r>
              <a:rPr lang="en-US" altLang="zh-CN" sz="1400" dirty="0"/>
              <a:t>	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S[0] &amp;&amp; j &lt;= T[0])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if (S[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== T[j]) </a:t>
            </a:r>
          </a:p>
          <a:p>
            <a:pPr lvl="1"/>
            <a:r>
              <a:rPr lang="en-US" altLang="zh-CN" sz="1400" dirty="0"/>
              <a:t>      		{</a:t>
            </a:r>
          </a:p>
          <a:p>
            <a:pPr lvl="1"/>
            <a:r>
              <a:rPr lang="en-US" altLang="zh-CN" sz="1400" dirty="0"/>
              <a:t>			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lvl="1"/>
            <a:r>
              <a:rPr lang="en-US" altLang="zh-CN" sz="1400" dirty="0"/>
              <a:t>         			++j; </a:t>
            </a:r>
          </a:p>
          <a:p>
            <a:pPr lvl="1"/>
            <a:r>
              <a:rPr lang="en-US" altLang="zh-CN" sz="1400" dirty="0"/>
              <a:t>	      	} </a:t>
            </a:r>
          </a:p>
          <a:p>
            <a:pPr lvl="1"/>
            <a:r>
              <a:rPr lang="en-US" altLang="zh-CN" sz="1400" dirty="0"/>
              <a:t>      		else </a:t>
            </a:r>
          </a:p>
          <a:p>
            <a:pPr lvl="1"/>
            <a:r>
              <a:rPr lang="en-US" altLang="zh-CN" sz="1400" dirty="0"/>
              <a:t>      		{  </a:t>
            </a:r>
          </a:p>
          <a:p>
            <a:pPr lvl="1"/>
            <a:r>
              <a:rPr lang="en-US" altLang="zh-CN" sz="1400" dirty="0"/>
              <a:t>         	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i-j+2;</a:t>
            </a:r>
          </a:p>
          <a:p>
            <a:pPr lvl="1"/>
            <a:r>
              <a:rPr lang="en-US" altLang="zh-CN" sz="1400" dirty="0"/>
              <a:t>         			j = 1;</a:t>
            </a:r>
          </a:p>
          <a:p>
            <a:pPr lvl="1"/>
            <a:r>
              <a:rPr lang="en-US" altLang="zh-CN" sz="1400" dirty="0"/>
              <a:t>      		}      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 (j &gt; T[0]) </a:t>
            </a:r>
          </a:p>
          <a:p>
            <a:r>
              <a:rPr lang="en-US" altLang="zh-CN" sz="1400" dirty="0"/>
              <a:t>		return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-T[0];</a:t>
            </a:r>
          </a:p>
          <a:p>
            <a:r>
              <a:rPr lang="en-US" altLang="zh-CN" sz="1400" dirty="0"/>
              <a:t>	else </a:t>
            </a:r>
          </a:p>
          <a:p>
            <a:r>
              <a:rPr lang="en-US" altLang="zh-CN" sz="1400" dirty="0"/>
              <a:t>		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4" y="2218999"/>
            <a:ext cx="6900170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pos=1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j=1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S[0]=10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6B1CF-E216-E14C-B248-475B06510A95}"/>
              </a:ext>
            </a:extLst>
          </p:cNvPr>
          <p:cNvSpPr/>
          <p:nvPr/>
        </p:nvSpPr>
        <p:spPr>
          <a:xfrm>
            <a:off x="697660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7FE9BD-D823-374A-B3BA-70BFBCF06FF0}"/>
              </a:ext>
            </a:extLst>
          </p:cNvPr>
          <p:cNvSpPr/>
          <p:nvPr/>
        </p:nvSpPr>
        <p:spPr>
          <a:xfrm>
            <a:off x="732373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42AB41-3C9B-AA40-917E-B6B075529D89}"/>
              </a:ext>
            </a:extLst>
          </p:cNvPr>
          <p:cNvSpPr/>
          <p:nvPr/>
        </p:nvSpPr>
        <p:spPr>
          <a:xfrm>
            <a:off x="767087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B4CB08-7E8E-1A41-BFE9-E9795824A4BE}"/>
              </a:ext>
            </a:extLst>
          </p:cNvPr>
          <p:cNvSpPr/>
          <p:nvPr/>
        </p:nvSpPr>
        <p:spPr>
          <a:xfrm>
            <a:off x="802308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A6FE9-62E9-8D47-9AE6-7B4F2348D9B5}"/>
              </a:ext>
            </a:extLst>
          </p:cNvPr>
          <p:cNvSpPr/>
          <p:nvPr/>
        </p:nvSpPr>
        <p:spPr>
          <a:xfrm>
            <a:off x="837158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1D34AE-1C83-2849-AAD2-A1F3C52432A8}"/>
              </a:ext>
            </a:extLst>
          </p:cNvPr>
          <p:cNvSpPr/>
          <p:nvPr/>
        </p:nvSpPr>
        <p:spPr>
          <a:xfrm>
            <a:off x="871871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6FEAF7-71E1-2F49-B55B-384387AA0B18}"/>
              </a:ext>
            </a:extLst>
          </p:cNvPr>
          <p:cNvSpPr/>
          <p:nvPr/>
        </p:nvSpPr>
        <p:spPr>
          <a:xfrm>
            <a:off x="9065850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0BEC1-E05E-B641-8CAB-3D6F89E12285}"/>
              </a:ext>
            </a:extLst>
          </p:cNvPr>
          <p:cNvSpPr/>
          <p:nvPr/>
        </p:nvSpPr>
        <p:spPr>
          <a:xfrm>
            <a:off x="941806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86EDA8-A6AB-8D49-8ED2-47131CC391F8}"/>
              </a:ext>
            </a:extLst>
          </p:cNvPr>
          <p:cNvSpPr/>
          <p:nvPr/>
        </p:nvSpPr>
        <p:spPr>
          <a:xfrm>
            <a:off x="977027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983E9E-4907-AF42-AD49-A31ED98713CC}"/>
              </a:ext>
            </a:extLst>
          </p:cNvPr>
          <p:cNvSpPr/>
          <p:nvPr/>
        </p:nvSpPr>
        <p:spPr>
          <a:xfrm>
            <a:off x="1012249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9AEC81-671B-C349-BDA4-908413F4F2D8}"/>
              </a:ext>
            </a:extLst>
          </p:cNvPr>
          <p:cNvSpPr/>
          <p:nvPr/>
        </p:nvSpPr>
        <p:spPr>
          <a:xfrm>
            <a:off x="6976604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988E25-797F-6B49-8913-91F5C9A718D2}"/>
              </a:ext>
            </a:extLst>
          </p:cNvPr>
          <p:cNvSpPr/>
          <p:nvPr/>
        </p:nvSpPr>
        <p:spPr>
          <a:xfrm>
            <a:off x="7323738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DBD3AC-8357-F94E-BAAF-B4CE934CB9C0}"/>
              </a:ext>
            </a:extLst>
          </p:cNvPr>
          <p:cNvSpPr/>
          <p:nvPr/>
        </p:nvSpPr>
        <p:spPr>
          <a:xfrm>
            <a:off x="7670872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7DA8FF-CE85-704B-B1F6-E65914FD60B9}"/>
              </a:ext>
            </a:extLst>
          </p:cNvPr>
          <p:cNvSpPr/>
          <p:nvPr/>
        </p:nvSpPr>
        <p:spPr>
          <a:xfrm>
            <a:off x="8023086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A2CB96-5350-704E-A41D-804214B2F99E}"/>
              </a:ext>
            </a:extLst>
          </p:cNvPr>
          <p:cNvSpPr/>
          <p:nvPr/>
        </p:nvSpPr>
        <p:spPr>
          <a:xfrm>
            <a:off x="8375300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536750-12DF-0449-9AF5-BE21BBD21304}"/>
              </a:ext>
            </a:extLst>
          </p:cNvPr>
          <p:cNvSpPr/>
          <p:nvPr/>
        </p:nvSpPr>
        <p:spPr>
          <a:xfrm>
            <a:off x="8727514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F9859C-A183-2F45-9393-302099B70161}"/>
              </a:ext>
            </a:extLst>
          </p:cNvPr>
          <p:cNvSpPr txBox="1"/>
          <p:nvPr/>
        </p:nvSpPr>
        <p:spPr>
          <a:xfrm>
            <a:off x="6879797" y="60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D8ACDA6-8757-3846-B356-B2D13E824562}"/>
              </a:ext>
            </a:extLst>
          </p:cNvPr>
          <p:cNvCxnSpPr>
            <a:cxnSpLocks/>
          </p:cNvCxnSpPr>
          <p:nvPr/>
        </p:nvCxnSpPr>
        <p:spPr>
          <a:xfrm flipV="1">
            <a:off x="7143588" y="1348894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1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8 0.00092 L -0.00092 0.125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2B88EB54-BB92-B943-841D-F62694642AE6}"/>
              </a:ext>
            </a:extLst>
          </p:cNvPr>
          <p:cNvCxnSpPr>
            <a:cxnSpLocks/>
          </p:cNvCxnSpPr>
          <p:nvPr/>
        </p:nvCxnSpPr>
        <p:spPr>
          <a:xfrm rot="5400000">
            <a:off x="8089860" y="1555587"/>
            <a:ext cx="171873" cy="102654"/>
          </a:xfrm>
          <a:prstGeom prst="curvedConnector3">
            <a:avLst>
              <a:gd name="adj1" fmla="val 3522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472C0B6-CBDE-9946-9F54-937837550092}"/>
              </a:ext>
            </a:extLst>
          </p:cNvPr>
          <p:cNvSpPr/>
          <p:nvPr/>
        </p:nvSpPr>
        <p:spPr>
          <a:xfrm>
            <a:off x="7978981" y="137439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≠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朴素的模式匹配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int Index(String S, String T, int pos)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pos;</a:t>
            </a:r>
          </a:p>
          <a:p>
            <a:r>
              <a:rPr lang="en-US" altLang="zh-CN" sz="1400" dirty="0"/>
              <a:t>	int j = 1;</a:t>
            </a:r>
          </a:p>
          <a:p>
            <a:r>
              <a:rPr lang="en-US" altLang="zh-CN" sz="1400" dirty="0"/>
              <a:t>	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S[0] &amp;&amp; j &lt;= T[0])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if (S[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== T[j]) </a:t>
            </a:r>
          </a:p>
          <a:p>
            <a:pPr lvl="1"/>
            <a:r>
              <a:rPr lang="en-US" altLang="zh-CN" sz="1400" dirty="0"/>
              <a:t>      		{</a:t>
            </a:r>
          </a:p>
          <a:p>
            <a:pPr lvl="1"/>
            <a:r>
              <a:rPr lang="en-US" altLang="zh-CN" sz="1400" dirty="0"/>
              <a:t>			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lvl="1"/>
            <a:r>
              <a:rPr lang="en-US" altLang="zh-CN" sz="1400" dirty="0"/>
              <a:t>         			++j; </a:t>
            </a:r>
          </a:p>
          <a:p>
            <a:pPr lvl="1"/>
            <a:r>
              <a:rPr lang="en-US" altLang="zh-CN" sz="1400" dirty="0"/>
              <a:t>	      	} </a:t>
            </a:r>
          </a:p>
          <a:p>
            <a:pPr lvl="1"/>
            <a:r>
              <a:rPr lang="en-US" altLang="zh-CN" sz="1400" dirty="0"/>
              <a:t>      		else </a:t>
            </a:r>
          </a:p>
          <a:p>
            <a:pPr lvl="1"/>
            <a:r>
              <a:rPr lang="en-US" altLang="zh-CN" sz="1400" dirty="0"/>
              <a:t>      		{  </a:t>
            </a:r>
          </a:p>
          <a:p>
            <a:pPr lvl="1"/>
            <a:r>
              <a:rPr lang="en-US" altLang="zh-CN" sz="1400" dirty="0"/>
              <a:t>         	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i-j+2;</a:t>
            </a:r>
          </a:p>
          <a:p>
            <a:pPr lvl="1"/>
            <a:r>
              <a:rPr lang="en-US" altLang="zh-CN" sz="1400" dirty="0"/>
              <a:t>         			j = 1;</a:t>
            </a:r>
          </a:p>
          <a:p>
            <a:pPr lvl="1"/>
            <a:r>
              <a:rPr lang="en-US" altLang="zh-CN" sz="1400" dirty="0"/>
              <a:t>      		}      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 (j &gt; T[0]) </a:t>
            </a:r>
          </a:p>
          <a:p>
            <a:r>
              <a:rPr lang="en-US" altLang="zh-CN" sz="1400" dirty="0"/>
              <a:t>		return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-T[0];</a:t>
            </a:r>
          </a:p>
          <a:p>
            <a:r>
              <a:rPr lang="en-US" altLang="zh-CN" sz="1400" dirty="0"/>
              <a:t>	else </a:t>
            </a:r>
          </a:p>
          <a:p>
            <a:r>
              <a:rPr lang="en-US" altLang="zh-CN" sz="1400" dirty="0"/>
              <a:t>		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661153"/>
            <a:ext cx="8383198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pos=1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=2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j=1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 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S[0]=10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T[0]=6 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S[4]=d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T[4]=g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6B1CF-E216-E14C-B248-475B06510A95}"/>
              </a:ext>
            </a:extLst>
          </p:cNvPr>
          <p:cNvSpPr/>
          <p:nvPr/>
        </p:nvSpPr>
        <p:spPr>
          <a:xfrm>
            <a:off x="697660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7FE9BD-D823-374A-B3BA-70BFBCF06FF0}"/>
              </a:ext>
            </a:extLst>
          </p:cNvPr>
          <p:cNvSpPr/>
          <p:nvPr/>
        </p:nvSpPr>
        <p:spPr>
          <a:xfrm>
            <a:off x="732373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42AB41-3C9B-AA40-917E-B6B075529D89}"/>
              </a:ext>
            </a:extLst>
          </p:cNvPr>
          <p:cNvSpPr/>
          <p:nvPr/>
        </p:nvSpPr>
        <p:spPr>
          <a:xfrm>
            <a:off x="767087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B4CB08-7E8E-1A41-BFE9-E9795824A4BE}"/>
              </a:ext>
            </a:extLst>
          </p:cNvPr>
          <p:cNvSpPr/>
          <p:nvPr/>
        </p:nvSpPr>
        <p:spPr>
          <a:xfrm>
            <a:off x="802308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A6FE9-62E9-8D47-9AE6-7B4F2348D9B5}"/>
              </a:ext>
            </a:extLst>
          </p:cNvPr>
          <p:cNvSpPr/>
          <p:nvPr/>
        </p:nvSpPr>
        <p:spPr>
          <a:xfrm>
            <a:off x="837158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1D34AE-1C83-2849-AAD2-A1F3C52432A8}"/>
              </a:ext>
            </a:extLst>
          </p:cNvPr>
          <p:cNvSpPr/>
          <p:nvPr/>
        </p:nvSpPr>
        <p:spPr>
          <a:xfrm>
            <a:off x="871871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6FEAF7-71E1-2F49-B55B-384387AA0B18}"/>
              </a:ext>
            </a:extLst>
          </p:cNvPr>
          <p:cNvSpPr/>
          <p:nvPr/>
        </p:nvSpPr>
        <p:spPr>
          <a:xfrm>
            <a:off x="9065850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0BEC1-E05E-B641-8CAB-3D6F89E12285}"/>
              </a:ext>
            </a:extLst>
          </p:cNvPr>
          <p:cNvSpPr/>
          <p:nvPr/>
        </p:nvSpPr>
        <p:spPr>
          <a:xfrm>
            <a:off x="941806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86EDA8-A6AB-8D49-8ED2-47131CC391F8}"/>
              </a:ext>
            </a:extLst>
          </p:cNvPr>
          <p:cNvSpPr/>
          <p:nvPr/>
        </p:nvSpPr>
        <p:spPr>
          <a:xfrm>
            <a:off x="977027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983E9E-4907-AF42-AD49-A31ED98713CC}"/>
              </a:ext>
            </a:extLst>
          </p:cNvPr>
          <p:cNvSpPr/>
          <p:nvPr/>
        </p:nvSpPr>
        <p:spPr>
          <a:xfrm>
            <a:off x="1012249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9AEC81-671B-C349-BDA4-908413F4F2D8}"/>
              </a:ext>
            </a:extLst>
          </p:cNvPr>
          <p:cNvSpPr/>
          <p:nvPr/>
        </p:nvSpPr>
        <p:spPr>
          <a:xfrm>
            <a:off x="6976604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988E25-797F-6B49-8913-91F5C9A718D2}"/>
              </a:ext>
            </a:extLst>
          </p:cNvPr>
          <p:cNvSpPr/>
          <p:nvPr/>
        </p:nvSpPr>
        <p:spPr>
          <a:xfrm>
            <a:off x="7323738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DBD3AC-8357-F94E-BAAF-B4CE934CB9C0}"/>
              </a:ext>
            </a:extLst>
          </p:cNvPr>
          <p:cNvSpPr/>
          <p:nvPr/>
        </p:nvSpPr>
        <p:spPr>
          <a:xfrm>
            <a:off x="7670872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7DA8FF-CE85-704B-B1F6-E65914FD60B9}"/>
              </a:ext>
            </a:extLst>
          </p:cNvPr>
          <p:cNvSpPr/>
          <p:nvPr/>
        </p:nvSpPr>
        <p:spPr>
          <a:xfrm>
            <a:off x="8023086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A2CB96-5350-704E-A41D-804214B2F99E}"/>
              </a:ext>
            </a:extLst>
          </p:cNvPr>
          <p:cNvSpPr/>
          <p:nvPr/>
        </p:nvSpPr>
        <p:spPr>
          <a:xfrm>
            <a:off x="8375300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536750-12DF-0449-9AF5-BE21BBD21304}"/>
              </a:ext>
            </a:extLst>
          </p:cNvPr>
          <p:cNvSpPr/>
          <p:nvPr/>
        </p:nvSpPr>
        <p:spPr>
          <a:xfrm>
            <a:off x="8727514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F9859C-A183-2F45-9393-302099B70161}"/>
              </a:ext>
            </a:extLst>
          </p:cNvPr>
          <p:cNvSpPr txBox="1"/>
          <p:nvPr/>
        </p:nvSpPr>
        <p:spPr>
          <a:xfrm>
            <a:off x="6879797" y="60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D8ACDA6-8757-3846-B356-B2D13E824562}"/>
              </a:ext>
            </a:extLst>
          </p:cNvPr>
          <p:cNvCxnSpPr>
            <a:cxnSpLocks/>
          </p:cNvCxnSpPr>
          <p:nvPr/>
        </p:nvCxnSpPr>
        <p:spPr>
          <a:xfrm flipV="1">
            <a:off x="7143588" y="1348894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4A73D034-E2E9-8145-AA19-C4101C3653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03907" y="1353853"/>
            <a:ext cx="149016" cy="859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ACD86BC-4A11-C546-B827-294073AD1C64}"/>
              </a:ext>
            </a:extLst>
          </p:cNvPr>
          <p:cNvCxnSpPr>
            <a:cxnSpLocks/>
          </p:cNvCxnSpPr>
          <p:nvPr/>
        </p:nvCxnSpPr>
        <p:spPr>
          <a:xfrm flipV="1">
            <a:off x="7494654" y="1360748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E5132F1-F918-754F-ADB1-AB1B4F4B0A9C}"/>
              </a:ext>
            </a:extLst>
          </p:cNvPr>
          <p:cNvCxnSpPr>
            <a:cxnSpLocks/>
          </p:cNvCxnSpPr>
          <p:nvPr/>
        </p:nvCxnSpPr>
        <p:spPr>
          <a:xfrm flipV="1">
            <a:off x="7829388" y="1359054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-0.00039 0.34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2B88EB54-BB92-B943-841D-F62694642AE6}"/>
              </a:ext>
            </a:extLst>
          </p:cNvPr>
          <p:cNvCxnSpPr>
            <a:cxnSpLocks/>
          </p:cNvCxnSpPr>
          <p:nvPr/>
        </p:nvCxnSpPr>
        <p:spPr>
          <a:xfrm rot="5400000">
            <a:off x="7436723" y="1555587"/>
            <a:ext cx="171873" cy="102654"/>
          </a:xfrm>
          <a:prstGeom prst="curvedConnector3">
            <a:avLst>
              <a:gd name="adj1" fmla="val 3522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472C0B6-CBDE-9946-9F54-937837550092}"/>
              </a:ext>
            </a:extLst>
          </p:cNvPr>
          <p:cNvSpPr/>
          <p:nvPr/>
        </p:nvSpPr>
        <p:spPr>
          <a:xfrm>
            <a:off x="7335170" y="137439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≠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朴素的模式匹配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int Index(String S, String T, int pos)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pos;</a:t>
            </a:r>
          </a:p>
          <a:p>
            <a:r>
              <a:rPr lang="en-US" altLang="zh-CN" sz="1400" dirty="0"/>
              <a:t>	int j = 1;</a:t>
            </a:r>
          </a:p>
          <a:p>
            <a:r>
              <a:rPr lang="en-US" altLang="zh-CN" sz="1400" dirty="0"/>
              <a:t>	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S[0] &amp;&amp; j &lt;= T[0])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if (S[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== T[j]) </a:t>
            </a:r>
          </a:p>
          <a:p>
            <a:pPr lvl="1"/>
            <a:r>
              <a:rPr lang="en-US" altLang="zh-CN" sz="1400" dirty="0"/>
              <a:t>      		{</a:t>
            </a:r>
          </a:p>
          <a:p>
            <a:pPr lvl="1"/>
            <a:r>
              <a:rPr lang="en-US" altLang="zh-CN" sz="1400" dirty="0"/>
              <a:t>			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lvl="1"/>
            <a:r>
              <a:rPr lang="en-US" altLang="zh-CN" sz="1400" dirty="0"/>
              <a:t>         			++j; </a:t>
            </a:r>
          </a:p>
          <a:p>
            <a:pPr lvl="1"/>
            <a:r>
              <a:rPr lang="en-US" altLang="zh-CN" sz="1400" dirty="0"/>
              <a:t>	      	} </a:t>
            </a:r>
          </a:p>
          <a:p>
            <a:pPr lvl="1"/>
            <a:r>
              <a:rPr lang="en-US" altLang="zh-CN" sz="1400" dirty="0"/>
              <a:t>      		else </a:t>
            </a:r>
          </a:p>
          <a:p>
            <a:pPr lvl="1"/>
            <a:r>
              <a:rPr lang="en-US" altLang="zh-CN" sz="1400" dirty="0"/>
              <a:t>      		{  </a:t>
            </a:r>
          </a:p>
          <a:p>
            <a:pPr lvl="1"/>
            <a:r>
              <a:rPr lang="en-US" altLang="zh-CN" sz="1400" dirty="0"/>
              <a:t>         	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i-j+2;</a:t>
            </a:r>
          </a:p>
          <a:p>
            <a:pPr lvl="1"/>
            <a:r>
              <a:rPr lang="en-US" altLang="zh-CN" sz="1400" dirty="0"/>
              <a:t>         			j = 1;</a:t>
            </a:r>
          </a:p>
          <a:p>
            <a:pPr lvl="1"/>
            <a:r>
              <a:rPr lang="en-US" altLang="zh-CN" sz="1400" dirty="0"/>
              <a:t>      		}      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 (j &gt; T[0]) </a:t>
            </a:r>
          </a:p>
          <a:p>
            <a:r>
              <a:rPr lang="en-US" altLang="zh-CN" sz="1400" dirty="0"/>
              <a:t>		return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-T[0];</a:t>
            </a:r>
          </a:p>
          <a:p>
            <a:r>
              <a:rPr lang="en-US" altLang="zh-CN" sz="1400" dirty="0"/>
              <a:t>	else </a:t>
            </a:r>
          </a:p>
          <a:p>
            <a:r>
              <a:rPr lang="en-US" altLang="zh-CN" sz="1400" dirty="0"/>
              <a:t>		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661153"/>
            <a:ext cx="8355206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pos=1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=3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j=1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 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S[0]=10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T[0]=6 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S[2]=o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T[1]=g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6B1CF-E216-E14C-B248-475B06510A95}"/>
              </a:ext>
            </a:extLst>
          </p:cNvPr>
          <p:cNvSpPr/>
          <p:nvPr/>
        </p:nvSpPr>
        <p:spPr>
          <a:xfrm>
            <a:off x="697660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7FE9BD-D823-374A-B3BA-70BFBCF06FF0}"/>
              </a:ext>
            </a:extLst>
          </p:cNvPr>
          <p:cNvSpPr/>
          <p:nvPr/>
        </p:nvSpPr>
        <p:spPr>
          <a:xfrm>
            <a:off x="732373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42AB41-3C9B-AA40-917E-B6B075529D89}"/>
              </a:ext>
            </a:extLst>
          </p:cNvPr>
          <p:cNvSpPr/>
          <p:nvPr/>
        </p:nvSpPr>
        <p:spPr>
          <a:xfrm>
            <a:off x="767087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B4CB08-7E8E-1A41-BFE9-E9795824A4BE}"/>
              </a:ext>
            </a:extLst>
          </p:cNvPr>
          <p:cNvSpPr/>
          <p:nvPr/>
        </p:nvSpPr>
        <p:spPr>
          <a:xfrm>
            <a:off x="802308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A6FE9-62E9-8D47-9AE6-7B4F2348D9B5}"/>
              </a:ext>
            </a:extLst>
          </p:cNvPr>
          <p:cNvSpPr/>
          <p:nvPr/>
        </p:nvSpPr>
        <p:spPr>
          <a:xfrm>
            <a:off x="837158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1D34AE-1C83-2849-AAD2-A1F3C52432A8}"/>
              </a:ext>
            </a:extLst>
          </p:cNvPr>
          <p:cNvSpPr/>
          <p:nvPr/>
        </p:nvSpPr>
        <p:spPr>
          <a:xfrm>
            <a:off x="871871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6FEAF7-71E1-2F49-B55B-384387AA0B18}"/>
              </a:ext>
            </a:extLst>
          </p:cNvPr>
          <p:cNvSpPr/>
          <p:nvPr/>
        </p:nvSpPr>
        <p:spPr>
          <a:xfrm>
            <a:off x="9065850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0BEC1-E05E-B641-8CAB-3D6F89E12285}"/>
              </a:ext>
            </a:extLst>
          </p:cNvPr>
          <p:cNvSpPr/>
          <p:nvPr/>
        </p:nvSpPr>
        <p:spPr>
          <a:xfrm>
            <a:off x="941806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86EDA8-A6AB-8D49-8ED2-47131CC391F8}"/>
              </a:ext>
            </a:extLst>
          </p:cNvPr>
          <p:cNvSpPr/>
          <p:nvPr/>
        </p:nvSpPr>
        <p:spPr>
          <a:xfrm>
            <a:off x="977027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983E9E-4907-AF42-AD49-A31ED98713CC}"/>
              </a:ext>
            </a:extLst>
          </p:cNvPr>
          <p:cNvSpPr/>
          <p:nvPr/>
        </p:nvSpPr>
        <p:spPr>
          <a:xfrm>
            <a:off x="1012249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9AEC81-671B-C349-BDA4-908413F4F2D8}"/>
              </a:ext>
            </a:extLst>
          </p:cNvPr>
          <p:cNvSpPr/>
          <p:nvPr/>
        </p:nvSpPr>
        <p:spPr>
          <a:xfrm>
            <a:off x="7331171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988E25-797F-6B49-8913-91F5C9A718D2}"/>
              </a:ext>
            </a:extLst>
          </p:cNvPr>
          <p:cNvSpPr/>
          <p:nvPr/>
        </p:nvSpPr>
        <p:spPr>
          <a:xfrm>
            <a:off x="7678305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DBD3AC-8357-F94E-BAAF-B4CE934CB9C0}"/>
              </a:ext>
            </a:extLst>
          </p:cNvPr>
          <p:cNvSpPr/>
          <p:nvPr/>
        </p:nvSpPr>
        <p:spPr>
          <a:xfrm>
            <a:off x="8025439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7DA8FF-CE85-704B-B1F6-E65914FD60B9}"/>
              </a:ext>
            </a:extLst>
          </p:cNvPr>
          <p:cNvSpPr/>
          <p:nvPr/>
        </p:nvSpPr>
        <p:spPr>
          <a:xfrm>
            <a:off x="8377653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A2CB96-5350-704E-A41D-804214B2F99E}"/>
              </a:ext>
            </a:extLst>
          </p:cNvPr>
          <p:cNvSpPr/>
          <p:nvPr/>
        </p:nvSpPr>
        <p:spPr>
          <a:xfrm>
            <a:off x="8729867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536750-12DF-0449-9AF5-BE21BBD21304}"/>
              </a:ext>
            </a:extLst>
          </p:cNvPr>
          <p:cNvSpPr/>
          <p:nvPr/>
        </p:nvSpPr>
        <p:spPr>
          <a:xfrm>
            <a:off x="9082081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F9859C-A183-2F45-9393-302099B70161}"/>
              </a:ext>
            </a:extLst>
          </p:cNvPr>
          <p:cNvSpPr txBox="1"/>
          <p:nvPr/>
        </p:nvSpPr>
        <p:spPr>
          <a:xfrm>
            <a:off x="6879797" y="60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4A73D034-E2E9-8145-AA19-C4101C3653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0096" y="1353853"/>
            <a:ext cx="149016" cy="859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22222E-6 L -0.00039 0.34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2B88EB54-BB92-B943-841D-F62694642AE6}"/>
              </a:ext>
            </a:extLst>
          </p:cNvPr>
          <p:cNvCxnSpPr>
            <a:cxnSpLocks/>
          </p:cNvCxnSpPr>
          <p:nvPr/>
        </p:nvCxnSpPr>
        <p:spPr>
          <a:xfrm rot="5400000">
            <a:off x="7781956" y="1555587"/>
            <a:ext cx="171873" cy="102654"/>
          </a:xfrm>
          <a:prstGeom prst="curvedConnector3">
            <a:avLst>
              <a:gd name="adj1" fmla="val 35222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4472C0B6-CBDE-9946-9F54-937837550092}"/>
              </a:ext>
            </a:extLst>
          </p:cNvPr>
          <p:cNvSpPr/>
          <p:nvPr/>
        </p:nvSpPr>
        <p:spPr>
          <a:xfrm>
            <a:off x="7680403" y="137439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≠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朴素的模式匹配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int Index(String S, String T, int pos)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pos;</a:t>
            </a:r>
          </a:p>
          <a:p>
            <a:r>
              <a:rPr lang="en-US" altLang="zh-CN" sz="1400" dirty="0"/>
              <a:t>	int j = 1;</a:t>
            </a:r>
          </a:p>
          <a:p>
            <a:r>
              <a:rPr lang="en-US" altLang="zh-CN" sz="1400" dirty="0"/>
              <a:t>	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S[0] &amp;&amp; j &lt;= T[0])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if (S[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== T[j]) </a:t>
            </a:r>
          </a:p>
          <a:p>
            <a:pPr lvl="1"/>
            <a:r>
              <a:rPr lang="en-US" altLang="zh-CN" sz="1400" dirty="0"/>
              <a:t>      		{</a:t>
            </a:r>
          </a:p>
          <a:p>
            <a:pPr lvl="1"/>
            <a:r>
              <a:rPr lang="en-US" altLang="zh-CN" sz="1400" dirty="0"/>
              <a:t>			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lvl="1"/>
            <a:r>
              <a:rPr lang="en-US" altLang="zh-CN" sz="1400" dirty="0"/>
              <a:t>         			++j; </a:t>
            </a:r>
          </a:p>
          <a:p>
            <a:pPr lvl="1"/>
            <a:r>
              <a:rPr lang="en-US" altLang="zh-CN" sz="1400" dirty="0"/>
              <a:t>	      	} </a:t>
            </a:r>
          </a:p>
          <a:p>
            <a:pPr lvl="1"/>
            <a:r>
              <a:rPr lang="en-US" altLang="zh-CN" sz="1400" dirty="0"/>
              <a:t>      		else </a:t>
            </a:r>
          </a:p>
          <a:p>
            <a:pPr lvl="1"/>
            <a:r>
              <a:rPr lang="en-US" altLang="zh-CN" sz="1400" dirty="0"/>
              <a:t>      		{  </a:t>
            </a:r>
          </a:p>
          <a:p>
            <a:pPr lvl="1"/>
            <a:r>
              <a:rPr lang="en-US" altLang="zh-CN" sz="1400" dirty="0"/>
              <a:t>         	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i-j+2;</a:t>
            </a:r>
          </a:p>
          <a:p>
            <a:pPr lvl="1"/>
            <a:r>
              <a:rPr lang="en-US" altLang="zh-CN" sz="1400" dirty="0"/>
              <a:t>         			j = 1;</a:t>
            </a:r>
          </a:p>
          <a:p>
            <a:pPr lvl="1"/>
            <a:r>
              <a:rPr lang="en-US" altLang="zh-CN" sz="1400" dirty="0"/>
              <a:t>      		}      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 (j &gt; T[0]) </a:t>
            </a:r>
          </a:p>
          <a:p>
            <a:r>
              <a:rPr lang="en-US" altLang="zh-CN" sz="1400" dirty="0"/>
              <a:t>		return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-T[0];</a:t>
            </a:r>
          </a:p>
          <a:p>
            <a:r>
              <a:rPr lang="en-US" altLang="zh-CN" sz="1400" dirty="0"/>
              <a:t>	else </a:t>
            </a:r>
          </a:p>
          <a:p>
            <a:r>
              <a:rPr lang="en-US" altLang="zh-CN" sz="1400" dirty="0"/>
              <a:t>		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661153"/>
            <a:ext cx="8392529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pos=1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=4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j=1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 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S[0]=10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T[0]=6 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S[3]=o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T[1]=g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D6B1CF-E216-E14C-B248-475B06510A95}"/>
              </a:ext>
            </a:extLst>
          </p:cNvPr>
          <p:cNvSpPr/>
          <p:nvPr/>
        </p:nvSpPr>
        <p:spPr>
          <a:xfrm>
            <a:off x="697660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7FE9BD-D823-374A-B3BA-70BFBCF06FF0}"/>
              </a:ext>
            </a:extLst>
          </p:cNvPr>
          <p:cNvSpPr/>
          <p:nvPr/>
        </p:nvSpPr>
        <p:spPr>
          <a:xfrm>
            <a:off x="732373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42AB41-3C9B-AA40-917E-B6B075529D89}"/>
              </a:ext>
            </a:extLst>
          </p:cNvPr>
          <p:cNvSpPr/>
          <p:nvPr/>
        </p:nvSpPr>
        <p:spPr>
          <a:xfrm>
            <a:off x="767087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B4CB08-7E8E-1A41-BFE9-E9795824A4BE}"/>
              </a:ext>
            </a:extLst>
          </p:cNvPr>
          <p:cNvSpPr/>
          <p:nvPr/>
        </p:nvSpPr>
        <p:spPr>
          <a:xfrm>
            <a:off x="802308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0A6FE9-62E9-8D47-9AE6-7B4F2348D9B5}"/>
              </a:ext>
            </a:extLst>
          </p:cNvPr>
          <p:cNvSpPr/>
          <p:nvPr/>
        </p:nvSpPr>
        <p:spPr>
          <a:xfrm>
            <a:off x="837158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1D34AE-1C83-2849-AAD2-A1F3C52432A8}"/>
              </a:ext>
            </a:extLst>
          </p:cNvPr>
          <p:cNvSpPr/>
          <p:nvPr/>
        </p:nvSpPr>
        <p:spPr>
          <a:xfrm>
            <a:off x="8718716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6FEAF7-71E1-2F49-B55B-384387AA0B18}"/>
              </a:ext>
            </a:extLst>
          </p:cNvPr>
          <p:cNvSpPr/>
          <p:nvPr/>
        </p:nvSpPr>
        <p:spPr>
          <a:xfrm>
            <a:off x="9065850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800BEC1-E05E-B641-8CAB-3D6F89E12285}"/>
              </a:ext>
            </a:extLst>
          </p:cNvPr>
          <p:cNvSpPr/>
          <p:nvPr/>
        </p:nvSpPr>
        <p:spPr>
          <a:xfrm>
            <a:off x="9418064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86EDA8-A6AB-8D49-8ED2-47131CC391F8}"/>
              </a:ext>
            </a:extLst>
          </p:cNvPr>
          <p:cNvSpPr/>
          <p:nvPr/>
        </p:nvSpPr>
        <p:spPr>
          <a:xfrm>
            <a:off x="9770278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983E9E-4907-AF42-AD49-A31ED98713CC}"/>
              </a:ext>
            </a:extLst>
          </p:cNvPr>
          <p:cNvSpPr/>
          <p:nvPr/>
        </p:nvSpPr>
        <p:spPr>
          <a:xfrm>
            <a:off x="10122492" y="1013614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9AEC81-671B-C349-BDA4-908413F4F2D8}"/>
              </a:ext>
            </a:extLst>
          </p:cNvPr>
          <p:cNvSpPr/>
          <p:nvPr/>
        </p:nvSpPr>
        <p:spPr>
          <a:xfrm>
            <a:off x="7676404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988E25-797F-6B49-8913-91F5C9A718D2}"/>
              </a:ext>
            </a:extLst>
          </p:cNvPr>
          <p:cNvSpPr/>
          <p:nvPr/>
        </p:nvSpPr>
        <p:spPr>
          <a:xfrm>
            <a:off x="8023538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DBD3AC-8357-F94E-BAAF-B4CE934CB9C0}"/>
              </a:ext>
            </a:extLst>
          </p:cNvPr>
          <p:cNvSpPr/>
          <p:nvPr/>
        </p:nvSpPr>
        <p:spPr>
          <a:xfrm>
            <a:off x="8370672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7DA8FF-CE85-704B-B1F6-E65914FD60B9}"/>
              </a:ext>
            </a:extLst>
          </p:cNvPr>
          <p:cNvSpPr/>
          <p:nvPr/>
        </p:nvSpPr>
        <p:spPr>
          <a:xfrm>
            <a:off x="8722886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7A2CB96-5350-704E-A41D-804214B2F99E}"/>
              </a:ext>
            </a:extLst>
          </p:cNvPr>
          <p:cNvSpPr/>
          <p:nvPr/>
        </p:nvSpPr>
        <p:spPr>
          <a:xfrm>
            <a:off x="9075100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F536750-12DF-0449-9AF5-BE21BBD21304}"/>
              </a:ext>
            </a:extLst>
          </p:cNvPr>
          <p:cNvSpPr/>
          <p:nvPr/>
        </p:nvSpPr>
        <p:spPr>
          <a:xfrm>
            <a:off x="9427314" y="1643534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F9859C-A183-2F45-9393-302099B70161}"/>
              </a:ext>
            </a:extLst>
          </p:cNvPr>
          <p:cNvSpPr txBox="1"/>
          <p:nvPr/>
        </p:nvSpPr>
        <p:spPr>
          <a:xfrm>
            <a:off x="6879797" y="60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4A73D034-E2E9-8145-AA19-C4101C3653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5329" y="1353853"/>
            <a:ext cx="149016" cy="85962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8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00039 0.34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朴素的模式匹配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299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int Index(String S, String T, int pos)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pos;</a:t>
            </a:r>
          </a:p>
          <a:p>
            <a:r>
              <a:rPr lang="en-US" altLang="zh-CN" sz="1400" dirty="0"/>
              <a:t>	int j = 1;</a:t>
            </a:r>
          </a:p>
          <a:p>
            <a:r>
              <a:rPr lang="en-US" altLang="zh-CN" sz="1400" dirty="0"/>
              <a:t>	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S[0] &amp;&amp; j &lt;= T[0])</a:t>
            </a:r>
          </a:p>
          <a:p>
            <a:r>
              <a:rPr lang="en-US" altLang="zh-CN" sz="1400" dirty="0"/>
              <a:t>	{</a:t>
            </a:r>
          </a:p>
          <a:p>
            <a:r>
              <a:rPr lang="en-US" altLang="zh-CN" sz="1400" dirty="0"/>
              <a:t>		if (S[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== T[j]) </a:t>
            </a:r>
          </a:p>
          <a:p>
            <a:pPr lvl="1"/>
            <a:r>
              <a:rPr lang="en-US" altLang="zh-CN" sz="1400" dirty="0"/>
              <a:t>      		{</a:t>
            </a:r>
          </a:p>
          <a:p>
            <a:pPr lvl="1"/>
            <a:r>
              <a:rPr lang="en-US" altLang="zh-CN" sz="1400" dirty="0"/>
              <a:t>			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</a:t>
            </a:r>
          </a:p>
          <a:p>
            <a:pPr lvl="1"/>
            <a:r>
              <a:rPr lang="en-US" altLang="zh-CN" sz="1400" dirty="0"/>
              <a:t>         			++j; </a:t>
            </a:r>
          </a:p>
          <a:p>
            <a:pPr lvl="1"/>
            <a:r>
              <a:rPr lang="en-US" altLang="zh-CN" sz="1400" dirty="0"/>
              <a:t>	      	} </a:t>
            </a:r>
          </a:p>
          <a:p>
            <a:pPr lvl="1"/>
            <a:r>
              <a:rPr lang="en-US" altLang="zh-CN" sz="1400" dirty="0"/>
              <a:t>      		else </a:t>
            </a:r>
          </a:p>
          <a:p>
            <a:pPr lvl="1"/>
            <a:r>
              <a:rPr lang="en-US" altLang="zh-CN" sz="1400" dirty="0"/>
              <a:t>      		{  </a:t>
            </a:r>
          </a:p>
          <a:p>
            <a:pPr lvl="1"/>
            <a:r>
              <a:rPr lang="en-US" altLang="zh-CN" sz="1400" dirty="0"/>
              <a:t>         		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i-j+2;</a:t>
            </a:r>
          </a:p>
          <a:p>
            <a:pPr lvl="1"/>
            <a:r>
              <a:rPr lang="en-US" altLang="zh-CN" sz="1400" dirty="0"/>
              <a:t>         			j = 1;</a:t>
            </a:r>
          </a:p>
          <a:p>
            <a:pPr lvl="1"/>
            <a:r>
              <a:rPr lang="en-US" altLang="zh-CN" sz="1400" dirty="0"/>
              <a:t>      		}      </a:t>
            </a:r>
          </a:p>
          <a:p>
            <a:r>
              <a:rPr lang="en-US" altLang="zh-CN" sz="1400" dirty="0"/>
              <a:t>	}</a:t>
            </a:r>
          </a:p>
          <a:p>
            <a:r>
              <a:rPr lang="en-US" altLang="zh-CN" sz="1400" dirty="0"/>
              <a:t>	if (j &gt; T[0]) </a:t>
            </a:r>
          </a:p>
          <a:p>
            <a:r>
              <a:rPr lang="en-US" altLang="zh-CN" sz="1400" dirty="0"/>
              <a:t>		return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-T[0];</a:t>
            </a:r>
          </a:p>
          <a:p>
            <a:r>
              <a:rPr lang="en-US" altLang="zh-CN" sz="1400" dirty="0"/>
              <a:t>	else </a:t>
            </a:r>
          </a:p>
          <a:p>
            <a:r>
              <a:rPr lang="en-US" altLang="zh-CN" sz="1400" dirty="0"/>
              <a:t>		return 0;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661153"/>
            <a:ext cx="10403276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pos=1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=11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j=7</a:t>
            </a:r>
            <a:r>
              <a:rPr kumimoji="1" lang="zh-CN" altLang="en-US" sz="1400" dirty="0">
                <a:solidFill>
                  <a:schemeClr val="accent1"/>
                </a:solidFill>
              </a:rPr>
              <a:t> 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S[0]=10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T[0]=6 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S[4]=g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T[1]=g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-T[0]=5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F9859C-A183-2F45-9393-302099B70161}"/>
              </a:ext>
            </a:extLst>
          </p:cNvPr>
          <p:cNvSpPr txBox="1"/>
          <p:nvPr/>
        </p:nvSpPr>
        <p:spPr>
          <a:xfrm>
            <a:off x="6879797" y="60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6E61F7BD-6C2D-8946-B7EC-AADA108B83F7}"/>
              </a:ext>
            </a:extLst>
          </p:cNvPr>
          <p:cNvCxnSpPr>
            <a:cxnSpLocks/>
          </p:cNvCxnSpPr>
          <p:nvPr/>
        </p:nvCxnSpPr>
        <p:spPr>
          <a:xfrm flipV="1">
            <a:off x="8797727" y="1396010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4848240-3700-AA44-99E0-497A3DD88928}"/>
              </a:ext>
            </a:extLst>
          </p:cNvPr>
          <p:cNvCxnSpPr>
            <a:cxnSpLocks/>
          </p:cNvCxnSpPr>
          <p:nvPr/>
        </p:nvCxnSpPr>
        <p:spPr>
          <a:xfrm flipV="1">
            <a:off x="9132461" y="1394316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274D752-7301-DD4A-A45B-03E5A781B05B}"/>
              </a:ext>
            </a:extLst>
          </p:cNvPr>
          <p:cNvCxnSpPr>
            <a:cxnSpLocks/>
          </p:cNvCxnSpPr>
          <p:nvPr/>
        </p:nvCxnSpPr>
        <p:spPr>
          <a:xfrm flipV="1">
            <a:off x="8446661" y="1384156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818801E-2BD9-3E4C-B941-B6E998E626C4}"/>
              </a:ext>
            </a:extLst>
          </p:cNvPr>
          <p:cNvCxnSpPr>
            <a:cxnSpLocks/>
          </p:cNvCxnSpPr>
          <p:nvPr/>
        </p:nvCxnSpPr>
        <p:spPr>
          <a:xfrm flipV="1">
            <a:off x="9493141" y="1378650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9B987528-4405-034C-9120-7D6022971069}"/>
              </a:ext>
            </a:extLst>
          </p:cNvPr>
          <p:cNvCxnSpPr>
            <a:cxnSpLocks/>
          </p:cNvCxnSpPr>
          <p:nvPr/>
        </p:nvCxnSpPr>
        <p:spPr>
          <a:xfrm flipV="1">
            <a:off x="9843661" y="1389236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2F133D30-0735-FB4D-B321-8BBF02502812}"/>
              </a:ext>
            </a:extLst>
          </p:cNvPr>
          <p:cNvCxnSpPr>
            <a:cxnSpLocks/>
          </p:cNvCxnSpPr>
          <p:nvPr/>
        </p:nvCxnSpPr>
        <p:spPr>
          <a:xfrm flipV="1">
            <a:off x="10199261" y="1379815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0202462-0509-0D48-84BA-C0E3EDB43206}"/>
              </a:ext>
            </a:extLst>
          </p:cNvPr>
          <p:cNvSpPr/>
          <p:nvPr/>
        </p:nvSpPr>
        <p:spPr>
          <a:xfrm>
            <a:off x="6882677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1C9E2B-BA42-0A44-AE88-B262FE6A8249}"/>
              </a:ext>
            </a:extLst>
          </p:cNvPr>
          <p:cNvSpPr/>
          <p:nvPr/>
        </p:nvSpPr>
        <p:spPr>
          <a:xfrm>
            <a:off x="7229811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242078B-B025-D34D-8225-8DE9A25F0BB6}"/>
              </a:ext>
            </a:extLst>
          </p:cNvPr>
          <p:cNvSpPr/>
          <p:nvPr/>
        </p:nvSpPr>
        <p:spPr>
          <a:xfrm>
            <a:off x="7576945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577E49-0ED9-8F42-A153-5E9F88D58361}"/>
              </a:ext>
            </a:extLst>
          </p:cNvPr>
          <p:cNvSpPr/>
          <p:nvPr/>
        </p:nvSpPr>
        <p:spPr>
          <a:xfrm>
            <a:off x="7929159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A15AA3-9026-2B4D-88C8-F8291BA747E3}"/>
              </a:ext>
            </a:extLst>
          </p:cNvPr>
          <p:cNvSpPr/>
          <p:nvPr/>
        </p:nvSpPr>
        <p:spPr>
          <a:xfrm>
            <a:off x="8277655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F7A5C1C-48BC-264A-8040-850067E57A8E}"/>
              </a:ext>
            </a:extLst>
          </p:cNvPr>
          <p:cNvSpPr/>
          <p:nvPr/>
        </p:nvSpPr>
        <p:spPr>
          <a:xfrm>
            <a:off x="8624789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FB804CB-02A2-2841-B17D-7F01B505EA62}"/>
              </a:ext>
            </a:extLst>
          </p:cNvPr>
          <p:cNvSpPr/>
          <p:nvPr/>
        </p:nvSpPr>
        <p:spPr>
          <a:xfrm>
            <a:off x="8971923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FE9B824-495D-7E49-BB0E-E4AFFC666F26}"/>
              </a:ext>
            </a:extLst>
          </p:cNvPr>
          <p:cNvSpPr/>
          <p:nvPr/>
        </p:nvSpPr>
        <p:spPr>
          <a:xfrm>
            <a:off x="9324137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E090B67-7517-0A4A-9D1B-0B2957F76934}"/>
              </a:ext>
            </a:extLst>
          </p:cNvPr>
          <p:cNvSpPr/>
          <p:nvPr/>
        </p:nvSpPr>
        <p:spPr>
          <a:xfrm>
            <a:off x="9676351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CF0BF7D-F1B1-E84C-9334-D847A99CC086}"/>
              </a:ext>
            </a:extLst>
          </p:cNvPr>
          <p:cNvSpPr/>
          <p:nvPr/>
        </p:nvSpPr>
        <p:spPr>
          <a:xfrm>
            <a:off x="10028565" y="1048876"/>
            <a:ext cx="347134" cy="3471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D1DC77E-1BF0-DB4F-8E4F-2300D5658E34}"/>
              </a:ext>
            </a:extLst>
          </p:cNvPr>
          <p:cNvSpPr/>
          <p:nvPr/>
        </p:nvSpPr>
        <p:spPr>
          <a:xfrm>
            <a:off x="8279677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96C21F0-790D-6F4A-88BD-21BF4E1C6D18}"/>
              </a:ext>
            </a:extLst>
          </p:cNvPr>
          <p:cNvSpPr/>
          <p:nvPr/>
        </p:nvSpPr>
        <p:spPr>
          <a:xfrm>
            <a:off x="8626811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2373ACA-5109-C54C-ABD8-7D409CB8F380}"/>
              </a:ext>
            </a:extLst>
          </p:cNvPr>
          <p:cNvSpPr/>
          <p:nvPr/>
        </p:nvSpPr>
        <p:spPr>
          <a:xfrm>
            <a:off x="8973945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3EDAF3E-DBB9-A049-8A26-C84FC3D154A9}"/>
              </a:ext>
            </a:extLst>
          </p:cNvPr>
          <p:cNvSpPr/>
          <p:nvPr/>
        </p:nvSpPr>
        <p:spPr>
          <a:xfrm>
            <a:off x="9326159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04E1815-CAB8-9940-94E6-C1557BF2C12B}"/>
              </a:ext>
            </a:extLst>
          </p:cNvPr>
          <p:cNvSpPr/>
          <p:nvPr/>
        </p:nvSpPr>
        <p:spPr>
          <a:xfrm>
            <a:off x="9678373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8F51BB2-5AA5-0242-A844-7215056913D2}"/>
              </a:ext>
            </a:extLst>
          </p:cNvPr>
          <p:cNvSpPr/>
          <p:nvPr/>
        </p:nvSpPr>
        <p:spPr>
          <a:xfrm>
            <a:off x="10030587" y="1678796"/>
            <a:ext cx="347134" cy="34713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80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4.79167E-6 0.4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模式匹配</a:t>
            </a:r>
            <a:r>
              <a:rPr kumimoji="1" lang="en-US" altLang="zh-CN" dirty="0"/>
              <a:t>——next</a:t>
            </a:r>
            <a:r>
              <a:rPr kumimoji="1" lang="zh-CN" altLang="en-US" dirty="0"/>
              <a:t>数组值推导</a:t>
            </a:r>
          </a:p>
        </p:txBody>
      </p:sp>
    </p:spTree>
    <p:extLst>
      <p:ext uri="{BB962C8B-B14F-4D97-AF65-F5344CB8AC3E}">
        <p14:creationId xmlns:p14="http://schemas.microsoft.com/office/powerpoint/2010/main" val="47865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模式匹配</a:t>
            </a:r>
            <a:r>
              <a:rPr kumimoji="1" lang="en-US" altLang="zh-CN" dirty="0"/>
              <a:t>——next</a:t>
            </a:r>
            <a:r>
              <a:rPr kumimoji="1" lang="zh-CN" altLang="en-US" dirty="0"/>
              <a:t>数组值推导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get_next</a:t>
            </a:r>
            <a:r>
              <a:rPr lang="en-US" altLang="zh-CN" sz="1400" dirty="0"/>
              <a:t>(String T, int *next)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i,k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</a:t>
            </a:r>
          </a:p>
          <a:p>
            <a:r>
              <a:rPr lang="en-US" altLang="zh-CN" sz="1400" dirty="0"/>
              <a:t>  	k=0;</a:t>
            </a:r>
          </a:p>
          <a:p>
            <a:r>
              <a:rPr lang="en-US" altLang="zh-CN" sz="1400" dirty="0"/>
              <a:t>  	next[1]=0;</a:t>
            </a:r>
          </a:p>
          <a:p>
            <a:r>
              <a:rPr lang="en-US" altLang="zh-CN" sz="1400" dirty="0"/>
              <a:t>  	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&lt;T[0])</a:t>
            </a:r>
          </a:p>
          <a:p>
            <a:r>
              <a:rPr lang="en-US" altLang="zh-CN" sz="1400" dirty="0"/>
              <a:t> 	{</a:t>
            </a:r>
          </a:p>
          <a:p>
            <a:r>
              <a:rPr lang="en-US" altLang="zh-CN" sz="1400" dirty="0"/>
              <a:t>    		if(k</a:t>
            </a:r>
            <a:r>
              <a:rPr lang="zh-CN" altLang="en-US" sz="1400" dirty="0"/>
              <a:t> </a:t>
            </a:r>
            <a:r>
              <a:rPr lang="en-US" altLang="zh-CN" sz="1400" dirty="0"/>
              <a:t>==</a:t>
            </a:r>
            <a:r>
              <a:rPr lang="zh-CN" altLang="en-US" sz="1400" dirty="0"/>
              <a:t> </a:t>
            </a:r>
            <a:r>
              <a:rPr lang="en-US" altLang="zh-CN" sz="1400" dirty="0"/>
              <a:t>0 || 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  <a:r>
              <a:rPr lang="zh-CN" altLang="en-US" sz="1400" dirty="0"/>
              <a:t> </a:t>
            </a:r>
            <a:r>
              <a:rPr lang="en-US" altLang="zh-CN" sz="1400" dirty="0"/>
              <a:t>== T[k])</a:t>
            </a:r>
          </a:p>
          <a:p>
            <a:r>
              <a:rPr lang="en-US" altLang="zh-CN" sz="1400" dirty="0"/>
              <a:t>		{</a:t>
            </a:r>
          </a:p>
          <a:p>
            <a:r>
              <a:rPr lang="en-US" altLang="zh-CN" sz="1400" dirty="0"/>
              <a:t>      			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</a:t>
            </a:r>
          </a:p>
          <a:p>
            <a:r>
              <a:rPr lang="en-US" altLang="zh-CN" sz="1400" dirty="0"/>
              <a:t>			++k;  </a:t>
            </a:r>
          </a:p>
          <a:p>
            <a:r>
              <a:rPr lang="en-US" altLang="zh-CN" sz="1400" dirty="0"/>
              <a:t>			next[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k;</a:t>
            </a:r>
          </a:p>
          <a:p>
            <a:r>
              <a:rPr lang="en-US" altLang="zh-CN" sz="1400" dirty="0"/>
              <a:t>    		} </a:t>
            </a:r>
          </a:p>
          <a:p>
            <a:r>
              <a:rPr lang="en-US" altLang="zh-CN" sz="1400" dirty="0"/>
              <a:t>		else </a:t>
            </a:r>
          </a:p>
          <a:p>
            <a:r>
              <a:rPr lang="en-US" altLang="zh-CN" sz="1400" dirty="0"/>
              <a:t>			k</a:t>
            </a:r>
            <a:r>
              <a:rPr lang="zh-CN" altLang="en-US" sz="1400" dirty="0"/>
              <a:t> </a:t>
            </a:r>
            <a:r>
              <a:rPr lang="en-US" altLang="zh-CN" sz="1400" dirty="0"/>
              <a:t>= next[k];</a:t>
            </a:r>
          </a:p>
          <a:p>
            <a:r>
              <a:rPr lang="en-US" altLang="zh-CN" sz="1400" dirty="0"/>
              <a:t>  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223683"/>
            <a:ext cx="7304268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next[2]=0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069A973-9419-EB48-A6D2-280242CDD094}"/>
              </a:ext>
            </a:extLst>
          </p:cNvPr>
          <p:cNvSpPr/>
          <p:nvPr/>
        </p:nvSpPr>
        <p:spPr>
          <a:xfrm>
            <a:off x="546197" y="2435308"/>
            <a:ext cx="7304268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=2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next[2]=1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49F1BDE-BFEB-AD43-B593-CF6E90BC98F3}"/>
              </a:ext>
            </a:extLst>
          </p:cNvPr>
          <p:cNvSpPr/>
          <p:nvPr/>
        </p:nvSpPr>
        <p:spPr>
          <a:xfrm>
            <a:off x="546197" y="3063218"/>
            <a:ext cx="3924300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070923-33E9-6F45-881D-C3C07CDE6FFB}"/>
              </a:ext>
            </a:extLst>
          </p:cNvPr>
          <p:cNvSpPr txBox="1"/>
          <p:nvPr/>
        </p:nvSpPr>
        <p:spPr>
          <a:xfrm>
            <a:off x="4684145" y="1305916"/>
            <a:ext cx="1927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T=</a:t>
            </a:r>
            <a:r>
              <a:rPr kumimoji="1" lang="en-US" altLang="zh-CN" sz="3200" dirty="0" err="1"/>
              <a:t>abcdex</a:t>
            </a:r>
            <a:endParaRPr kumimoji="1"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6A3414-082D-E64A-B64E-7E2BACD77799}"/>
              </a:ext>
            </a:extLst>
          </p:cNvPr>
          <p:cNvSpPr txBox="1"/>
          <p:nvPr/>
        </p:nvSpPr>
        <p:spPr>
          <a:xfrm>
            <a:off x="4943191" y="2918406"/>
            <a:ext cx="33361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=2	k=1	next=010000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=2	k=0	next=010000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	k=1	next=011000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	k=0	next=011000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=4	k=1	next=011100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=4	k=0	next=011100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=5	k=1	next=011110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=5	k=0	next=011110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=6	k=1	next=011111</a:t>
            </a:r>
          </a:p>
        </p:txBody>
      </p:sp>
    </p:spTree>
    <p:extLst>
      <p:ext uri="{BB962C8B-B14F-4D97-AF65-F5344CB8AC3E}">
        <p14:creationId xmlns:p14="http://schemas.microsoft.com/office/powerpoint/2010/main" val="266536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00013 0.3127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9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8.33333E-7 0.31412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26" grpId="1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加和算法对比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4336823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sum = 0, n = 100;</a:t>
            </a:r>
          </a:p>
          <a:p>
            <a:r>
              <a:rPr lang="en-US" altLang="zh-CN" sz="1600" dirty="0"/>
              <a:t>for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</a:t>
            </a:r>
            <a:r>
              <a:rPr lang="zh-CN" altLang="en-US" sz="1600" dirty="0"/>
              <a:t>）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	sum = sum +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 err="1"/>
              <a:t>printf</a:t>
            </a:r>
            <a:r>
              <a:rPr lang="zh-CN" altLang="en-US" sz="1600" dirty="0"/>
              <a:t>（</a:t>
            </a:r>
            <a:r>
              <a:rPr lang="en-US" altLang="zh-CN" sz="1600" dirty="0"/>
              <a:t>"%d", sum</a:t>
            </a:r>
            <a:r>
              <a:rPr lang="zh-CN" altLang="en-US" sz="1600" dirty="0"/>
              <a:t>）</a:t>
            </a:r>
            <a:r>
              <a:rPr lang="en-US" altLang="zh-CN" sz="1600" dirty="0"/>
              <a:t>;	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023014"/>
            <a:ext cx="4328032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5869902" y="870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8F2D411-677D-BA42-B59E-1048AD53A64E}"/>
              </a:ext>
            </a:extLst>
          </p:cNvPr>
          <p:cNvSpPr/>
          <p:nvPr/>
        </p:nvSpPr>
        <p:spPr>
          <a:xfrm>
            <a:off x="542072" y="3720636"/>
            <a:ext cx="4336823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int sum = 0, n = 100;</a:t>
            </a:r>
          </a:p>
          <a:p>
            <a:r>
              <a:rPr lang="en-US" altLang="zh-CN" sz="1600" dirty="0"/>
              <a:t>sum = </a:t>
            </a:r>
            <a:r>
              <a:rPr lang="zh-CN" altLang="en-US" sz="1600" dirty="0"/>
              <a:t>（</a:t>
            </a:r>
            <a:r>
              <a:rPr lang="en-US" altLang="zh-CN" sz="1600" dirty="0"/>
              <a:t>1 + n</a:t>
            </a:r>
            <a:r>
              <a:rPr lang="zh-CN" altLang="en-US" sz="1600" dirty="0"/>
              <a:t>） * </a:t>
            </a:r>
            <a:r>
              <a:rPr lang="en-US" altLang="zh-CN" sz="1600" dirty="0"/>
              <a:t>n / 2;</a:t>
            </a:r>
          </a:p>
          <a:p>
            <a:r>
              <a:rPr lang="en-US" altLang="zh-CN" sz="1600" dirty="0" err="1"/>
              <a:t>printf</a:t>
            </a:r>
            <a:r>
              <a:rPr lang="zh-CN" altLang="en-US" sz="1600" dirty="0"/>
              <a:t>（</a:t>
            </a:r>
            <a:r>
              <a:rPr lang="en-US" altLang="zh-CN" sz="1600" dirty="0"/>
              <a:t>"%d", sum</a:t>
            </a:r>
            <a:r>
              <a:rPr lang="zh-CN" altLang="en-US" sz="1600" dirty="0"/>
              <a:t>）</a:t>
            </a:r>
            <a:r>
              <a:rPr lang="en-US" altLang="zh-CN" sz="1600" dirty="0"/>
              <a:t>;</a:t>
            </a:r>
            <a:endParaRPr lang="zh-CN" altLang="en-US" sz="1600" dirty="0"/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86295588-57FE-E949-8E2B-96EAFD466A7C}"/>
              </a:ext>
            </a:extLst>
          </p:cNvPr>
          <p:cNvSpPr/>
          <p:nvPr/>
        </p:nvSpPr>
        <p:spPr>
          <a:xfrm>
            <a:off x="546208" y="3742732"/>
            <a:ext cx="4328032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1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100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33333E-6 L 0.00013 0.14282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00013 0.0752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模式匹配</a:t>
            </a:r>
            <a:r>
              <a:rPr kumimoji="1" lang="en-US" altLang="zh-CN" dirty="0"/>
              <a:t>——next</a:t>
            </a:r>
            <a:r>
              <a:rPr kumimoji="1" lang="zh-CN" altLang="en-US" dirty="0"/>
              <a:t>数组值推导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get_next</a:t>
            </a:r>
            <a:r>
              <a:rPr lang="en-US" altLang="zh-CN" sz="1400" dirty="0"/>
              <a:t>(String T, int *next)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i,k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</a:t>
            </a:r>
          </a:p>
          <a:p>
            <a:r>
              <a:rPr lang="en-US" altLang="zh-CN" sz="1400" dirty="0"/>
              <a:t>  	k=0;</a:t>
            </a:r>
          </a:p>
          <a:p>
            <a:r>
              <a:rPr lang="en-US" altLang="zh-CN" sz="1400" dirty="0"/>
              <a:t>  	next[1]=0;</a:t>
            </a:r>
          </a:p>
          <a:p>
            <a:r>
              <a:rPr lang="en-US" altLang="zh-CN" sz="1400" dirty="0"/>
              <a:t>  	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&lt;T[0])</a:t>
            </a:r>
          </a:p>
          <a:p>
            <a:r>
              <a:rPr lang="en-US" altLang="zh-CN" sz="1400" dirty="0"/>
              <a:t> 	{</a:t>
            </a:r>
          </a:p>
          <a:p>
            <a:r>
              <a:rPr lang="en-US" altLang="zh-CN" sz="1400" dirty="0"/>
              <a:t>    		if(k</a:t>
            </a:r>
            <a:r>
              <a:rPr lang="zh-CN" altLang="en-US" sz="1400" dirty="0"/>
              <a:t> </a:t>
            </a:r>
            <a:r>
              <a:rPr lang="en-US" altLang="zh-CN" sz="1400" dirty="0"/>
              <a:t>==</a:t>
            </a:r>
            <a:r>
              <a:rPr lang="zh-CN" altLang="en-US" sz="1400" dirty="0"/>
              <a:t> </a:t>
            </a:r>
            <a:r>
              <a:rPr lang="en-US" altLang="zh-CN" sz="1400" dirty="0"/>
              <a:t>0 || 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  <a:r>
              <a:rPr lang="zh-CN" altLang="en-US" sz="1400" dirty="0"/>
              <a:t> </a:t>
            </a:r>
            <a:r>
              <a:rPr lang="en-US" altLang="zh-CN" sz="1400" dirty="0"/>
              <a:t>== T[k])</a:t>
            </a:r>
          </a:p>
          <a:p>
            <a:r>
              <a:rPr lang="en-US" altLang="zh-CN" sz="1400" dirty="0"/>
              <a:t>		{</a:t>
            </a:r>
          </a:p>
          <a:p>
            <a:r>
              <a:rPr lang="en-US" altLang="zh-CN" sz="1400" dirty="0"/>
              <a:t>      			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</a:t>
            </a:r>
          </a:p>
          <a:p>
            <a:r>
              <a:rPr lang="en-US" altLang="zh-CN" sz="1400" dirty="0"/>
              <a:t>			++k;  </a:t>
            </a:r>
          </a:p>
          <a:p>
            <a:r>
              <a:rPr lang="en-US" altLang="zh-CN" sz="1400" dirty="0"/>
              <a:t>			next[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k;</a:t>
            </a:r>
          </a:p>
          <a:p>
            <a:r>
              <a:rPr lang="en-US" altLang="zh-CN" sz="1400" dirty="0"/>
              <a:t>    		} </a:t>
            </a:r>
          </a:p>
          <a:p>
            <a:r>
              <a:rPr lang="en-US" altLang="zh-CN" sz="1400" dirty="0"/>
              <a:t>		else </a:t>
            </a:r>
          </a:p>
          <a:p>
            <a:r>
              <a:rPr lang="en-US" altLang="zh-CN" sz="1400" dirty="0"/>
              <a:t>			k</a:t>
            </a:r>
            <a:r>
              <a:rPr lang="zh-CN" altLang="en-US" sz="1400" dirty="0"/>
              <a:t> </a:t>
            </a:r>
            <a:r>
              <a:rPr lang="en-US" altLang="zh-CN" sz="1400" dirty="0"/>
              <a:t>= next[k];</a:t>
            </a:r>
          </a:p>
          <a:p>
            <a:r>
              <a:rPr lang="en-US" altLang="zh-CN" sz="1400" dirty="0"/>
              <a:t>  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223683"/>
            <a:ext cx="7286851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next[2]=0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069A973-9419-EB48-A6D2-280242CDD094}"/>
              </a:ext>
            </a:extLst>
          </p:cNvPr>
          <p:cNvSpPr/>
          <p:nvPr/>
        </p:nvSpPr>
        <p:spPr>
          <a:xfrm>
            <a:off x="546197" y="2435308"/>
            <a:ext cx="7286851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=2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next[2]=1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49F1BDE-BFEB-AD43-B593-CF6E90BC98F3}"/>
              </a:ext>
            </a:extLst>
          </p:cNvPr>
          <p:cNvSpPr/>
          <p:nvPr/>
        </p:nvSpPr>
        <p:spPr>
          <a:xfrm>
            <a:off x="546197" y="3063218"/>
            <a:ext cx="3933634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25339C-9811-8240-8E4C-6D5E6D17AFF8}"/>
              </a:ext>
            </a:extLst>
          </p:cNvPr>
          <p:cNvSpPr txBox="1"/>
          <p:nvPr/>
        </p:nvSpPr>
        <p:spPr>
          <a:xfrm>
            <a:off x="4684145" y="1305916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T=</a:t>
            </a:r>
            <a:r>
              <a:rPr kumimoji="1" lang="en-US" altLang="zh-CN" sz="3200" dirty="0" err="1"/>
              <a:t>abc</a:t>
            </a:r>
            <a:r>
              <a:rPr kumimoji="1" lang="en-US" altLang="zh-CN" sz="3200" dirty="0" err="1">
                <a:solidFill>
                  <a:schemeClr val="accent1"/>
                </a:solidFill>
              </a:rPr>
              <a:t>ab</a:t>
            </a:r>
            <a:r>
              <a:rPr kumimoji="1" lang="en-US" altLang="zh-CN" sz="3200" dirty="0" err="1"/>
              <a:t>x</a:t>
            </a:r>
            <a:endParaRPr kumimoji="1"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9504D6-A006-3D4D-90A0-4A66FE3E0D07}"/>
              </a:ext>
            </a:extLst>
          </p:cNvPr>
          <p:cNvSpPr txBox="1"/>
          <p:nvPr/>
        </p:nvSpPr>
        <p:spPr>
          <a:xfrm>
            <a:off x="4936779" y="2947150"/>
            <a:ext cx="33361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=2	k=1	next=010000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=2	k=0	next=010000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	k=1	next=011000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	k=0	next=011000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=4	k=1	next=011100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=5	k=2	next=011120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=6	k=3	next=011123</a:t>
            </a:r>
          </a:p>
        </p:txBody>
      </p:sp>
    </p:spTree>
    <p:extLst>
      <p:ext uri="{BB962C8B-B14F-4D97-AF65-F5344CB8AC3E}">
        <p14:creationId xmlns:p14="http://schemas.microsoft.com/office/powerpoint/2010/main" val="31175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00013 0.3127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7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2.08333E-7 0.31412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26" grpId="1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模式匹配</a:t>
            </a:r>
            <a:r>
              <a:rPr kumimoji="1" lang="en-US" altLang="zh-CN" dirty="0"/>
              <a:t>——next</a:t>
            </a:r>
            <a:r>
              <a:rPr kumimoji="1" lang="zh-CN" altLang="en-US" dirty="0"/>
              <a:t>数组值推导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get_next</a:t>
            </a:r>
            <a:r>
              <a:rPr lang="en-US" altLang="zh-CN" sz="1400" dirty="0"/>
              <a:t>(String T, int *next)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i,k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</a:t>
            </a:r>
          </a:p>
          <a:p>
            <a:r>
              <a:rPr lang="en-US" altLang="zh-CN" sz="1400" dirty="0"/>
              <a:t>  	k=0;</a:t>
            </a:r>
          </a:p>
          <a:p>
            <a:r>
              <a:rPr lang="en-US" altLang="zh-CN" sz="1400" dirty="0"/>
              <a:t>  	next[1]=0;</a:t>
            </a:r>
          </a:p>
          <a:p>
            <a:r>
              <a:rPr lang="en-US" altLang="zh-CN" sz="1400" dirty="0"/>
              <a:t>  	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&lt;T[0])</a:t>
            </a:r>
          </a:p>
          <a:p>
            <a:r>
              <a:rPr lang="en-US" altLang="zh-CN" sz="1400" dirty="0"/>
              <a:t> 	{</a:t>
            </a:r>
          </a:p>
          <a:p>
            <a:r>
              <a:rPr lang="en-US" altLang="zh-CN" sz="1400" dirty="0"/>
              <a:t>    		if(k</a:t>
            </a:r>
            <a:r>
              <a:rPr lang="zh-CN" altLang="en-US" sz="1400" dirty="0"/>
              <a:t> </a:t>
            </a:r>
            <a:r>
              <a:rPr lang="en-US" altLang="zh-CN" sz="1400" dirty="0"/>
              <a:t>==</a:t>
            </a:r>
            <a:r>
              <a:rPr lang="zh-CN" altLang="en-US" sz="1400" dirty="0"/>
              <a:t> </a:t>
            </a:r>
            <a:r>
              <a:rPr lang="en-US" altLang="zh-CN" sz="1400" dirty="0"/>
              <a:t>0 || 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  <a:r>
              <a:rPr lang="zh-CN" altLang="en-US" sz="1400" dirty="0"/>
              <a:t> </a:t>
            </a:r>
            <a:r>
              <a:rPr lang="en-US" altLang="zh-CN" sz="1400" dirty="0"/>
              <a:t>== T[k])</a:t>
            </a:r>
          </a:p>
          <a:p>
            <a:r>
              <a:rPr lang="en-US" altLang="zh-CN" sz="1400" dirty="0"/>
              <a:t>		{</a:t>
            </a:r>
          </a:p>
          <a:p>
            <a:r>
              <a:rPr lang="en-US" altLang="zh-CN" sz="1400" dirty="0"/>
              <a:t>      			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</a:t>
            </a:r>
          </a:p>
          <a:p>
            <a:r>
              <a:rPr lang="en-US" altLang="zh-CN" sz="1400" dirty="0"/>
              <a:t>			++k;  </a:t>
            </a:r>
          </a:p>
          <a:p>
            <a:r>
              <a:rPr lang="en-US" altLang="zh-CN" sz="1400" dirty="0"/>
              <a:t>			next[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k;</a:t>
            </a:r>
          </a:p>
          <a:p>
            <a:r>
              <a:rPr lang="en-US" altLang="zh-CN" sz="1400" dirty="0"/>
              <a:t>    		} </a:t>
            </a:r>
          </a:p>
          <a:p>
            <a:r>
              <a:rPr lang="en-US" altLang="zh-CN" sz="1400" dirty="0"/>
              <a:t>		else </a:t>
            </a:r>
          </a:p>
          <a:p>
            <a:r>
              <a:rPr lang="en-US" altLang="zh-CN" sz="1400" dirty="0"/>
              <a:t>			k</a:t>
            </a:r>
            <a:r>
              <a:rPr lang="zh-CN" altLang="en-US" sz="1400" dirty="0"/>
              <a:t> </a:t>
            </a:r>
            <a:r>
              <a:rPr lang="en-US" altLang="zh-CN" sz="1400" dirty="0"/>
              <a:t>= next[k];</a:t>
            </a:r>
          </a:p>
          <a:p>
            <a:r>
              <a:rPr lang="en-US" altLang="zh-CN" sz="1400" dirty="0"/>
              <a:t>  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223683"/>
            <a:ext cx="7286851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next[2]=0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069A973-9419-EB48-A6D2-280242CDD094}"/>
              </a:ext>
            </a:extLst>
          </p:cNvPr>
          <p:cNvSpPr/>
          <p:nvPr/>
        </p:nvSpPr>
        <p:spPr>
          <a:xfrm>
            <a:off x="546197" y="2435308"/>
            <a:ext cx="7286851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=2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next[2]=1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49F1BDE-BFEB-AD43-B593-CF6E90BC98F3}"/>
              </a:ext>
            </a:extLst>
          </p:cNvPr>
          <p:cNvSpPr/>
          <p:nvPr/>
        </p:nvSpPr>
        <p:spPr>
          <a:xfrm>
            <a:off x="546197" y="3063218"/>
            <a:ext cx="3933634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25339C-9811-8240-8E4C-6D5E6D17AFF8}"/>
              </a:ext>
            </a:extLst>
          </p:cNvPr>
          <p:cNvSpPr txBox="1"/>
          <p:nvPr/>
        </p:nvSpPr>
        <p:spPr>
          <a:xfrm>
            <a:off x="4684145" y="1305916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T=</a:t>
            </a:r>
            <a:r>
              <a:rPr kumimoji="1" lang="en-US" altLang="zh-CN" sz="3200" dirty="0" err="1"/>
              <a:t>ab</a:t>
            </a:r>
            <a:r>
              <a:rPr kumimoji="1" lang="en-US" altLang="zh-CN" sz="3200" dirty="0" err="1">
                <a:solidFill>
                  <a:schemeClr val="accent1"/>
                </a:solidFill>
              </a:rPr>
              <a:t>ab</a:t>
            </a:r>
            <a:r>
              <a:rPr kumimoji="1" lang="en-US" altLang="zh-CN" sz="3200" dirty="0" err="1"/>
              <a:t>aa</a:t>
            </a:r>
            <a:r>
              <a:rPr kumimoji="1" lang="en-US" altLang="zh-CN" sz="3200" dirty="0" err="1">
                <a:solidFill>
                  <a:schemeClr val="accent1"/>
                </a:solidFill>
              </a:rPr>
              <a:t>ab</a:t>
            </a:r>
            <a:r>
              <a:rPr kumimoji="1" lang="en-US" altLang="zh-CN" sz="3200" dirty="0" err="1"/>
              <a:t>a</a:t>
            </a:r>
            <a:endParaRPr kumimoji="1"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9504D6-A006-3D4D-90A0-4A66FE3E0D07}"/>
              </a:ext>
            </a:extLst>
          </p:cNvPr>
          <p:cNvSpPr txBox="1"/>
          <p:nvPr/>
        </p:nvSpPr>
        <p:spPr>
          <a:xfrm>
            <a:off x="4773355" y="2795445"/>
            <a:ext cx="37016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=2	k=1	next=010000000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=2	k=0	next=010000000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	k=1	next=011000000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=4	k=2	next=011200000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=5	k=3	next=011230000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=6	k=4	next=011234000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=6	k=2	next=011234000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=6	k=1	next=011234000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=7	k=2	next=011234200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=7	k=1	next=011234200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=8	k=2	next=011234220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=9	k=3	next=011234223</a:t>
            </a:r>
          </a:p>
        </p:txBody>
      </p:sp>
    </p:spTree>
    <p:extLst>
      <p:ext uri="{BB962C8B-B14F-4D97-AF65-F5344CB8AC3E}">
        <p14:creationId xmlns:p14="http://schemas.microsoft.com/office/powerpoint/2010/main" val="402328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00013 0.3127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12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2.08333E-7 0.31412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26" grpId="1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模式匹配</a:t>
            </a:r>
            <a:r>
              <a:rPr kumimoji="1" lang="en-US" altLang="zh-CN" dirty="0"/>
              <a:t>——next</a:t>
            </a:r>
            <a:r>
              <a:rPr kumimoji="1" lang="zh-CN" altLang="en-US" dirty="0"/>
              <a:t>数组值推导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get_next</a:t>
            </a:r>
            <a:r>
              <a:rPr lang="en-US" altLang="zh-CN" sz="1400" dirty="0"/>
              <a:t>(String T, int *next)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i,k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	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</a:t>
            </a:r>
          </a:p>
          <a:p>
            <a:r>
              <a:rPr lang="en-US" altLang="zh-CN" sz="1400" dirty="0"/>
              <a:t>  	k=0;</a:t>
            </a:r>
          </a:p>
          <a:p>
            <a:r>
              <a:rPr lang="en-US" altLang="zh-CN" sz="1400" dirty="0"/>
              <a:t>  	next[1]=0;</a:t>
            </a:r>
          </a:p>
          <a:p>
            <a:r>
              <a:rPr lang="en-US" altLang="zh-CN" sz="1400" dirty="0"/>
              <a:t>  	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&lt;T[0])</a:t>
            </a:r>
          </a:p>
          <a:p>
            <a:r>
              <a:rPr lang="en-US" altLang="zh-CN" sz="1400" dirty="0"/>
              <a:t> 	{</a:t>
            </a:r>
          </a:p>
          <a:p>
            <a:r>
              <a:rPr lang="en-US" altLang="zh-CN" sz="1400" dirty="0"/>
              <a:t>    		if(k</a:t>
            </a:r>
            <a:r>
              <a:rPr lang="zh-CN" altLang="en-US" sz="1400" dirty="0"/>
              <a:t> </a:t>
            </a:r>
            <a:r>
              <a:rPr lang="en-US" altLang="zh-CN" sz="1400" dirty="0"/>
              <a:t>==</a:t>
            </a:r>
            <a:r>
              <a:rPr lang="zh-CN" altLang="en-US" sz="1400" dirty="0"/>
              <a:t> </a:t>
            </a:r>
            <a:r>
              <a:rPr lang="en-US" altLang="zh-CN" sz="1400" dirty="0"/>
              <a:t>0 || 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  <a:r>
              <a:rPr lang="zh-CN" altLang="en-US" sz="1400" dirty="0"/>
              <a:t> </a:t>
            </a:r>
            <a:r>
              <a:rPr lang="en-US" altLang="zh-CN" sz="1400" dirty="0"/>
              <a:t>== T[k])</a:t>
            </a:r>
          </a:p>
          <a:p>
            <a:r>
              <a:rPr lang="en-US" altLang="zh-CN" sz="1400" dirty="0"/>
              <a:t>		{</a:t>
            </a:r>
          </a:p>
          <a:p>
            <a:r>
              <a:rPr lang="en-US" altLang="zh-CN" sz="1400" dirty="0"/>
              <a:t>      			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</a:t>
            </a:r>
          </a:p>
          <a:p>
            <a:r>
              <a:rPr lang="en-US" altLang="zh-CN" sz="1400" dirty="0"/>
              <a:t>			++k;  </a:t>
            </a:r>
          </a:p>
          <a:p>
            <a:r>
              <a:rPr lang="en-US" altLang="zh-CN" sz="1400" dirty="0"/>
              <a:t>			next[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k;</a:t>
            </a:r>
          </a:p>
          <a:p>
            <a:r>
              <a:rPr lang="en-US" altLang="zh-CN" sz="1400" dirty="0"/>
              <a:t>    		} </a:t>
            </a:r>
          </a:p>
          <a:p>
            <a:r>
              <a:rPr lang="en-US" altLang="zh-CN" sz="1400" dirty="0"/>
              <a:t>		else </a:t>
            </a:r>
          </a:p>
          <a:p>
            <a:r>
              <a:rPr lang="en-US" altLang="zh-CN" sz="1400" dirty="0"/>
              <a:t>			k</a:t>
            </a:r>
            <a:r>
              <a:rPr lang="zh-CN" altLang="en-US" sz="1400" dirty="0"/>
              <a:t> </a:t>
            </a:r>
            <a:r>
              <a:rPr lang="en-US" altLang="zh-CN" sz="1400" dirty="0"/>
              <a:t>= next[k];</a:t>
            </a:r>
          </a:p>
          <a:p>
            <a:r>
              <a:rPr lang="en-US" altLang="zh-CN" sz="1400" dirty="0"/>
              <a:t>  	}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223683"/>
            <a:ext cx="7286851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next[2]=0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069A973-9419-EB48-A6D2-280242CDD094}"/>
              </a:ext>
            </a:extLst>
          </p:cNvPr>
          <p:cNvSpPr/>
          <p:nvPr/>
        </p:nvSpPr>
        <p:spPr>
          <a:xfrm>
            <a:off x="546197" y="2435308"/>
            <a:ext cx="7286851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=2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next[2]=1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49F1BDE-BFEB-AD43-B593-CF6E90BC98F3}"/>
              </a:ext>
            </a:extLst>
          </p:cNvPr>
          <p:cNvSpPr/>
          <p:nvPr/>
        </p:nvSpPr>
        <p:spPr>
          <a:xfrm>
            <a:off x="546197" y="3063218"/>
            <a:ext cx="3933634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25339C-9811-8240-8E4C-6D5E6D17AFF8}"/>
              </a:ext>
            </a:extLst>
          </p:cNvPr>
          <p:cNvSpPr txBox="1"/>
          <p:nvPr/>
        </p:nvSpPr>
        <p:spPr>
          <a:xfrm>
            <a:off x="4684145" y="1305916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T=</a:t>
            </a:r>
            <a:r>
              <a:rPr kumimoji="1" lang="en-US" altLang="zh-CN" sz="3200" dirty="0" err="1"/>
              <a:t>a</a:t>
            </a:r>
            <a:r>
              <a:rPr kumimoji="1" lang="en-US" altLang="zh-CN" sz="3200" dirty="0" err="1">
                <a:solidFill>
                  <a:schemeClr val="accent1"/>
                </a:solidFill>
              </a:rPr>
              <a:t>aaaaaaa</a:t>
            </a:r>
            <a:r>
              <a:rPr kumimoji="1" lang="en-US" altLang="zh-CN" sz="3200" dirty="0" err="1"/>
              <a:t>b</a:t>
            </a:r>
            <a:endParaRPr kumimoji="1"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9504D6-A006-3D4D-90A0-4A66FE3E0D07}"/>
              </a:ext>
            </a:extLst>
          </p:cNvPr>
          <p:cNvSpPr txBox="1"/>
          <p:nvPr/>
        </p:nvSpPr>
        <p:spPr>
          <a:xfrm>
            <a:off x="4773355" y="2795445"/>
            <a:ext cx="3701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=2	k=1	next=010000000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	k=2	next=012000000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=4	k=3	next=012300000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=5	k=4	next=012340000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=6	k=5	next=012345000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=7	k=6	next=012345600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=8	k=7	next=012345670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=9	k=8	next=012345678</a:t>
            </a:r>
          </a:p>
        </p:txBody>
      </p:sp>
    </p:spTree>
    <p:extLst>
      <p:ext uri="{BB962C8B-B14F-4D97-AF65-F5344CB8AC3E}">
        <p14:creationId xmlns:p14="http://schemas.microsoft.com/office/powerpoint/2010/main" val="295972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7 L 0.00013 0.3127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2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12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2.08333E-7 0.31412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26" grpId="1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模式匹配算法</a:t>
            </a:r>
          </a:p>
        </p:txBody>
      </p:sp>
    </p:spTree>
    <p:extLst>
      <p:ext uri="{BB962C8B-B14F-4D97-AF65-F5344CB8AC3E}">
        <p14:creationId xmlns:p14="http://schemas.microsoft.com/office/powerpoint/2010/main" val="1203873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的模式匹配算法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43396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int </a:t>
            </a:r>
            <a:r>
              <a:rPr lang="en-US" altLang="zh-CN" sz="1200" dirty="0" err="1"/>
              <a:t>Index_KMP</a:t>
            </a:r>
            <a:r>
              <a:rPr lang="en-US" altLang="zh-CN" sz="1200" dirty="0"/>
              <a:t>(String S, String T, int pos) 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= pos;</a:t>
            </a:r>
          </a:p>
          <a:p>
            <a:r>
              <a:rPr lang="en-US" altLang="zh-CN" sz="1200" dirty="0"/>
              <a:t>	int j = 1;</a:t>
            </a:r>
          </a:p>
          <a:p>
            <a:r>
              <a:rPr lang="en-US" altLang="zh-CN" sz="1200" dirty="0"/>
              <a:t>	int next[255];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get_next</a:t>
            </a:r>
            <a:r>
              <a:rPr lang="en-US" altLang="zh-CN" sz="1200" dirty="0"/>
              <a:t>(T, next);	</a:t>
            </a:r>
          </a:p>
          <a:p>
            <a:r>
              <a:rPr lang="en-US" altLang="zh-CN" sz="1200" dirty="0"/>
              <a:t>	while 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&lt;= S[0] &amp;&amp; j &lt;= T[0])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if (j==0 || S[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== T[j])</a:t>
            </a:r>
          </a:p>
          <a:p>
            <a:pPr lvl="2"/>
            <a:r>
              <a:rPr lang="en-US" altLang="zh-CN" sz="1200" dirty="0"/>
              <a:t>      	{</a:t>
            </a:r>
          </a:p>
          <a:p>
            <a:pPr lvl="4"/>
            <a:r>
              <a:rPr lang="en-US" altLang="zh-CN" sz="1200" dirty="0"/>
              <a:t>         	++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pPr lvl="4"/>
            <a:r>
              <a:rPr lang="en-US" altLang="zh-CN" sz="1200" dirty="0"/>
              <a:t>         	++j; </a:t>
            </a:r>
          </a:p>
          <a:p>
            <a:pPr lvl="2"/>
            <a:r>
              <a:rPr lang="en-US" altLang="zh-CN" sz="1200" dirty="0"/>
              <a:t>      	} </a:t>
            </a:r>
          </a:p>
          <a:p>
            <a:pPr lvl="2"/>
            <a:r>
              <a:rPr lang="en-US" altLang="zh-CN" sz="1200" dirty="0"/>
              <a:t>      	else</a:t>
            </a:r>
          </a:p>
          <a:p>
            <a:pPr lvl="2"/>
            <a:r>
              <a:rPr lang="en-US" altLang="zh-CN" sz="1200" dirty="0"/>
              <a:t>      	{ 				j = next[j];</a:t>
            </a:r>
          </a:p>
          <a:p>
            <a:pPr lvl="2"/>
            <a:r>
              <a:rPr lang="en-US" altLang="zh-CN" sz="1200" dirty="0"/>
              <a:t>      	}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if (j &gt; T[0]) </a:t>
            </a:r>
          </a:p>
          <a:p>
            <a:r>
              <a:rPr lang="en-US" altLang="zh-CN" sz="1200" dirty="0"/>
              <a:t>		return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-T[0];</a:t>
            </a:r>
          </a:p>
          <a:p>
            <a:r>
              <a:rPr lang="en-US" altLang="zh-CN" sz="1200" dirty="0"/>
              <a:t>	else </a:t>
            </a:r>
          </a:p>
          <a:p>
            <a:r>
              <a:rPr lang="en-US" altLang="zh-CN" sz="1200" dirty="0"/>
              <a:t>		return 0;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3" y="2154011"/>
            <a:ext cx="8672538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pos=1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j=1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S[0]=10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next=[0,1,1,1,1,1,……]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F9859C-A183-2F45-9393-302099B70161}"/>
              </a:ext>
            </a:extLst>
          </p:cNvPr>
          <p:cNvSpPr txBox="1"/>
          <p:nvPr/>
        </p:nvSpPr>
        <p:spPr>
          <a:xfrm>
            <a:off x="6879797" y="60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696EDA-53F7-8041-9C89-615C8D9D0EAC}"/>
              </a:ext>
            </a:extLst>
          </p:cNvPr>
          <p:cNvSpPr/>
          <p:nvPr/>
        </p:nvSpPr>
        <p:spPr>
          <a:xfrm>
            <a:off x="6966498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4BBEF41-A7CC-BE4D-8B21-3DE1A7C9597E}"/>
              </a:ext>
            </a:extLst>
          </p:cNvPr>
          <p:cNvSpPr/>
          <p:nvPr/>
        </p:nvSpPr>
        <p:spPr>
          <a:xfrm>
            <a:off x="7313632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42FAD5-62BA-424F-9BE3-80235C8CB44D}"/>
              </a:ext>
            </a:extLst>
          </p:cNvPr>
          <p:cNvSpPr/>
          <p:nvPr/>
        </p:nvSpPr>
        <p:spPr>
          <a:xfrm>
            <a:off x="7660766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8FAC69D-3B8D-524D-A688-F8FCCD8FADB9}"/>
              </a:ext>
            </a:extLst>
          </p:cNvPr>
          <p:cNvSpPr/>
          <p:nvPr/>
        </p:nvSpPr>
        <p:spPr>
          <a:xfrm>
            <a:off x="8012980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A199B1-125E-CF4B-B544-290C2D7C8449}"/>
              </a:ext>
            </a:extLst>
          </p:cNvPr>
          <p:cNvSpPr/>
          <p:nvPr/>
        </p:nvSpPr>
        <p:spPr>
          <a:xfrm>
            <a:off x="8361476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6B1E4A4-6020-7D4E-AD29-D60B39C66F56}"/>
              </a:ext>
            </a:extLst>
          </p:cNvPr>
          <p:cNvSpPr/>
          <p:nvPr/>
        </p:nvSpPr>
        <p:spPr>
          <a:xfrm>
            <a:off x="8708610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16EDB4-690A-3A44-BF18-291B77EAF86B}"/>
              </a:ext>
            </a:extLst>
          </p:cNvPr>
          <p:cNvSpPr/>
          <p:nvPr/>
        </p:nvSpPr>
        <p:spPr>
          <a:xfrm>
            <a:off x="9055744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23BE36-503C-1441-99FB-963D38589A02}"/>
              </a:ext>
            </a:extLst>
          </p:cNvPr>
          <p:cNvSpPr/>
          <p:nvPr/>
        </p:nvSpPr>
        <p:spPr>
          <a:xfrm>
            <a:off x="9407958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F35BA5-B8F9-3A44-B0E4-3FAC29129481}"/>
              </a:ext>
            </a:extLst>
          </p:cNvPr>
          <p:cNvSpPr/>
          <p:nvPr/>
        </p:nvSpPr>
        <p:spPr>
          <a:xfrm>
            <a:off x="9760172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FD87EC6-73DB-A143-AB3E-EF818BFCE719}"/>
              </a:ext>
            </a:extLst>
          </p:cNvPr>
          <p:cNvSpPr/>
          <p:nvPr/>
        </p:nvSpPr>
        <p:spPr>
          <a:xfrm>
            <a:off x="10112386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5294DAC-C031-084E-8841-012A5A06BCAF}"/>
              </a:ext>
            </a:extLst>
          </p:cNvPr>
          <p:cNvSpPr/>
          <p:nvPr/>
        </p:nvSpPr>
        <p:spPr>
          <a:xfrm>
            <a:off x="6975636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8042F98-9018-AB4F-A94D-AED83D5F5054}"/>
              </a:ext>
            </a:extLst>
          </p:cNvPr>
          <p:cNvSpPr/>
          <p:nvPr/>
        </p:nvSpPr>
        <p:spPr>
          <a:xfrm>
            <a:off x="7322770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F880CF-BA97-4543-A0E7-0DC8EB27D645}"/>
              </a:ext>
            </a:extLst>
          </p:cNvPr>
          <p:cNvSpPr/>
          <p:nvPr/>
        </p:nvSpPr>
        <p:spPr>
          <a:xfrm>
            <a:off x="7669904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626841D-0D97-904C-908A-8A83DDA0CDC0}"/>
              </a:ext>
            </a:extLst>
          </p:cNvPr>
          <p:cNvSpPr/>
          <p:nvPr/>
        </p:nvSpPr>
        <p:spPr>
          <a:xfrm>
            <a:off x="8022118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3590E10-2132-AC47-B6B0-94BE01DA382A}"/>
              </a:ext>
            </a:extLst>
          </p:cNvPr>
          <p:cNvSpPr/>
          <p:nvPr/>
        </p:nvSpPr>
        <p:spPr>
          <a:xfrm>
            <a:off x="8370614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650624-327E-E246-89A6-DD606A16D428}"/>
              </a:ext>
            </a:extLst>
          </p:cNvPr>
          <p:cNvSpPr/>
          <p:nvPr/>
        </p:nvSpPr>
        <p:spPr>
          <a:xfrm>
            <a:off x="8717748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46AB2F6-7318-7D42-BA8D-373D0F4D364B}"/>
              </a:ext>
            </a:extLst>
          </p:cNvPr>
          <p:cNvSpPr txBox="1"/>
          <p:nvPr/>
        </p:nvSpPr>
        <p:spPr>
          <a:xfrm>
            <a:off x="6525213" y="104893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07A8A6B-DE47-2D47-8A33-F150C2D0ECB3}"/>
              </a:ext>
            </a:extLst>
          </p:cNvPr>
          <p:cNvSpPr txBox="1"/>
          <p:nvPr/>
        </p:nvSpPr>
        <p:spPr>
          <a:xfrm>
            <a:off x="6525213" y="164878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19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0039 0.1057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CC2FE43D-7297-D843-9F11-BD163BFED5BB}"/>
              </a:ext>
            </a:extLst>
          </p:cNvPr>
          <p:cNvCxnSpPr>
            <a:cxnSpLocks/>
          </p:cNvCxnSpPr>
          <p:nvPr/>
        </p:nvCxnSpPr>
        <p:spPr>
          <a:xfrm flipV="1">
            <a:off x="7484548" y="1395759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1CE7759-E151-B94D-B6BB-A33F4B7C3353}"/>
              </a:ext>
            </a:extLst>
          </p:cNvPr>
          <p:cNvCxnSpPr>
            <a:cxnSpLocks/>
          </p:cNvCxnSpPr>
          <p:nvPr/>
        </p:nvCxnSpPr>
        <p:spPr>
          <a:xfrm flipV="1">
            <a:off x="7819282" y="1394065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A524330B-D87B-FC40-B315-8E19A0B4F429}"/>
              </a:ext>
            </a:extLst>
          </p:cNvPr>
          <p:cNvCxnSpPr>
            <a:cxnSpLocks/>
          </p:cNvCxnSpPr>
          <p:nvPr/>
        </p:nvCxnSpPr>
        <p:spPr>
          <a:xfrm flipV="1">
            <a:off x="7133482" y="1383905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E70FF735-2196-1A46-A8EB-06485B68DD2B}"/>
              </a:ext>
            </a:extLst>
          </p:cNvPr>
          <p:cNvCxnSpPr>
            <a:cxnSpLocks/>
          </p:cNvCxnSpPr>
          <p:nvPr/>
        </p:nvCxnSpPr>
        <p:spPr>
          <a:xfrm flipV="1">
            <a:off x="8535583" y="1385599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3ED9CD0-9994-174A-AA13-DC1E8F8174BC}"/>
              </a:ext>
            </a:extLst>
          </p:cNvPr>
          <p:cNvCxnSpPr>
            <a:cxnSpLocks/>
          </p:cNvCxnSpPr>
          <p:nvPr/>
        </p:nvCxnSpPr>
        <p:spPr>
          <a:xfrm flipV="1">
            <a:off x="8184517" y="1373745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的模式匹配算法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43396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int </a:t>
            </a:r>
            <a:r>
              <a:rPr lang="en-US" altLang="zh-CN" sz="1200" dirty="0" err="1"/>
              <a:t>Index_KMP</a:t>
            </a:r>
            <a:r>
              <a:rPr lang="en-US" altLang="zh-CN" sz="1200" dirty="0"/>
              <a:t>(String S, String T, int pos) 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= pos;</a:t>
            </a:r>
          </a:p>
          <a:p>
            <a:r>
              <a:rPr lang="en-US" altLang="zh-CN" sz="1200" dirty="0"/>
              <a:t>	int j = 1;</a:t>
            </a:r>
          </a:p>
          <a:p>
            <a:r>
              <a:rPr lang="en-US" altLang="zh-CN" sz="1200" dirty="0"/>
              <a:t>	int next[255];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get_next</a:t>
            </a:r>
            <a:r>
              <a:rPr lang="en-US" altLang="zh-CN" sz="1200" dirty="0"/>
              <a:t>(T, next);	</a:t>
            </a:r>
          </a:p>
          <a:p>
            <a:r>
              <a:rPr lang="en-US" altLang="zh-CN" sz="1200" dirty="0"/>
              <a:t>	while 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&lt;= S[0] &amp;&amp; j &lt;= T[0])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if (j==0 || S[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== T[j])</a:t>
            </a:r>
          </a:p>
          <a:p>
            <a:pPr lvl="2"/>
            <a:r>
              <a:rPr lang="en-US" altLang="zh-CN" sz="1200" dirty="0"/>
              <a:t>      	{</a:t>
            </a:r>
          </a:p>
          <a:p>
            <a:pPr lvl="4"/>
            <a:r>
              <a:rPr lang="en-US" altLang="zh-CN" sz="1200" dirty="0"/>
              <a:t>         	++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pPr lvl="4"/>
            <a:r>
              <a:rPr lang="en-US" altLang="zh-CN" sz="1200" dirty="0"/>
              <a:t>         	++j; </a:t>
            </a:r>
          </a:p>
          <a:p>
            <a:pPr lvl="2"/>
            <a:r>
              <a:rPr lang="en-US" altLang="zh-CN" sz="1200" dirty="0"/>
              <a:t>      	} </a:t>
            </a:r>
          </a:p>
          <a:p>
            <a:pPr lvl="2"/>
            <a:r>
              <a:rPr lang="en-US" altLang="zh-CN" sz="1200" dirty="0"/>
              <a:t>      	else</a:t>
            </a:r>
          </a:p>
          <a:p>
            <a:pPr lvl="2"/>
            <a:r>
              <a:rPr lang="en-US" altLang="zh-CN" sz="1200" dirty="0"/>
              <a:t>      	{ 				j = next[j];</a:t>
            </a:r>
          </a:p>
          <a:p>
            <a:pPr lvl="2"/>
            <a:r>
              <a:rPr lang="en-US" altLang="zh-CN" sz="1200" dirty="0"/>
              <a:t>      	}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if (j &gt; T[0]) </a:t>
            </a:r>
          </a:p>
          <a:p>
            <a:r>
              <a:rPr lang="en-US" altLang="zh-CN" sz="1200" dirty="0"/>
              <a:t>		return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-T[0];</a:t>
            </a:r>
          </a:p>
          <a:p>
            <a:r>
              <a:rPr lang="en-US" altLang="zh-CN" sz="1200" dirty="0"/>
              <a:t>	else </a:t>
            </a:r>
          </a:p>
          <a:p>
            <a:r>
              <a:rPr lang="en-US" altLang="zh-CN" sz="1200" dirty="0"/>
              <a:t>		return 0;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4" y="2896103"/>
            <a:ext cx="8672538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pos=1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=5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j=5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S[0]=10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next=[0,1,1,1,1,1,……]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F9859C-A183-2F45-9393-302099B70161}"/>
              </a:ext>
            </a:extLst>
          </p:cNvPr>
          <p:cNvSpPr txBox="1"/>
          <p:nvPr/>
        </p:nvSpPr>
        <p:spPr>
          <a:xfrm>
            <a:off x="6879797" y="60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696EDA-53F7-8041-9C89-615C8D9D0EAC}"/>
              </a:ext>
            </a:extLst>
          </p:cNvPr>
          <p:cNvSpPr/>
          <p:nvPr/>
        </p:nvSpPr>
        <p:spPr>
          <a:xfrm>
            <a:off x="6966498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4BBEF41-A7CC-BE4D-8B21-3DE1A7C9597E}"/>
              </a:ext>
            </a:extLst>
          </p:cNvPr>
          <p:cNvSpPr/>
          <p:nvPr/>
        </p:nvSpPr>
        <p:spPr>
          <a:xfrm>
            <a:off x="7313632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42FAD5-62BA-424F-9BE3-80235C8CB44D}"/>
              </a:ext>
            </a:extLst>
          </p:cNvPr>
          <p:cNvSpPr/>
          <p:nvPr/>
        </p:nvSpPr>
        <p:spPr>
          <a:xfrm>
            <a:off x="7660766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8FAC69D-3B8D-524D-A688-F8FCCD8FADB9}"/>
              </a:ext>
            </a:extLst>
          </p:cNvPr>
          <p:cNvSpPr/>
          <p:nvPr/>
        </p:nvSpPr>
        <p:spPr>
          <a:xfrm>
            <a:off x="8012980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A199B1-125E-CF4B-B544-290C2D7C8449}"/>
              </a:ext>
            </a:extLst>
          </p:cNvPr>
          <p:cNvSpPr/>
          <p:nvPr/>
        </p:nvSpPr>
        <p:spPr>
          <a:xfrm>
            <a:off x="8361476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6B1E4A4-6020-7D4E-AD29-D60B39C66F56}"/>
              </a:ext>
            </a:extLst>
          </p:cNvPr>
          <p:cNvSpPr/>
          <p:nvPr/>
        </p:nvSpPr>
        <p:spPr>
          <a:xfrm>
            <a:off x="8708610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16EDB4-690A-3A44-BF18-291B77EAF86B}"/>
              </a:ext>
            </a:extLst>
          </p:cNvPr>
          <p:cNvSpPr/>
          <p:nvPr/>
        </p:nvSpPr>
        <p:spPr>
          <a:xfrm>
            <a:off x="9055744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23BE36-503C-1441-99FB-963D38589A02}"/>
              </a:ext>
            </a:extLst>
          </p:cNvPr>
          <p:cNvSpPr/>
          <p:nvPr/>
        </p:nvSpPr>
        <p:spPr>
          <a:xfrm>
            <a:off x="9407958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F35BA5-B8F9-3A44-B0E4-3FAC29129481}"/>
              </a:ext>
            </a:extLst>
          </p:cNvPr>
          <p:cNvSpPr/>
          <p:nvPr/>
        </p:nvSpPr>
        <p:spPr>
          <a:xfrm>
            <a:off x="9760172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FD87EC6-73DB-A143-AB3E-EF818BFCE719}"/>
              </a:ext>
            </a:extLst>
          </p:cNvPr>
          <p:cNvSpPr/>
          <p:nvPr/>
        </p:nvSpPr>
        <p:spPr>
          <a:xfrm>
            <a:off x="10112386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5294DAC-C031-084E-8841-012A5A06BCAF}"/>
              </a:ext>
            </a:extLst>
          </p:cNvPr>
          <p:cNvSpPr/>
          <p:nvPr/>
        </p:nvSpPr>
        <p:spPr>
          <a:xfrm>
            <a:off x="6975636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8042F98-9018-AB4F-A94D-AED83D5F5054}"/>
              </a:ext>
            </a:extLst>
          </p:cNvPr>
          <p:cNvSpPr/>
          <p:nvPr/>
        </p:nvSpPr>
        <p:spPr>
          <a:xfrm>
            <a:off x="7322770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F880CF-BA97-4543-A0E7-0DC8EB27D645}"/>
              </a:ext>
            </a:extLst>
          </p:cNvPr>
          <p:cNvSpPr/>
          <p:nvPr/>
        </p:nvSpPr>
        <p:spPr>
          <a:xfrm>
            <a:off x="7669904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626841D-0D97-904C-908A-8A83DDA0CDC0}"/>
              </a:ext>
            </a:extLst>
          </p:cNvPr>
          <p:cNvSpPr/>
          <p:nvPr/>
        </p:nvSpPr>
        <p:spPr>
          <a:xfrm>
            <a:off x="8022118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3590E10-2132-AC47-B6B0-94BE01DA382A}"/>
              </a:ext>
            </a:extLst>
          </p:cNvPr>
          <p:cNvSpPr/>
          <p:nvPr/>
        </p:nvSpPr>
        <p:spPr>
          <a:xfrm>
            <a:off x="8370614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650624-327E-E246-89A6-DD606A16D428}"/>
              </a:ext>
            </a:extLst>
          </p:cNvPr>
          <p:cNvSpPr/>
          <p:nvPr/>
        </p:nvSpPr>
        <p:spPr>
          <a:xfrm>
            <a:off x="8717748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46AB2F6-7318-7D42-BA8D-373D0F4D364B}"/>
              </a:ext>
            </a:extLst>
          </p:cNvPr>
          <p:cNvSpPr txBox="1"/>
          <p:nvPr/>
        </p:nvSpPr>
        <p:spPr>
          <a:xfrm>
            <a:off x="6525213" y="104893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07A8A6B-DE47-2D47-8A33-F150C2D0ECB3}"/>
              </a:ext>
            </a:extLst>
          </p:cNvPr>
          <p:cNvSpPr txBox="1"/>
          <p:nvPr/>
        </p:nvSpPr>
        <p:spPr>
          <a:xfrm>
            <a:off x="6525213" y="164878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4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00091 0.1585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791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984F782-FE50-3042-A103-FAE60B5A5FC1}"/>
              </a:ext>
            </a:extLst>
          </p:cNvPr>
          <p:cNvGrpSpPr/>
          <p:nvPr/>
        </p:nvGrpSpPr>
        <p:grpSpPr>
          <a:xfrm>
            <a:off x="8725410" y="5408726"/>
            <a:ext cx="312906" cy="370524"/>
            <a:chOff x="8725410" y="5408726"/>
            <a:chExt cx="312906" cy="370524"/>
          </a:xfrm>
        </p:grpSpPr>
        <p:cxnSp>
          <p:nvCxnSpPr>
            <p:cNvPr id="79" name="曲线连接符 78">
              <a:extLst>
                <a:ext uri="{FF2B5EF4-FFF2-40B4-BE49-F238E27FC236}">
                  <a16:creationId xmlns:a16="http://schemas.microsoft.com/office/drawing/2014/main" id="{AD4D1564-A5AD-014B-B696-881F7A82F2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36289" y="5641987"/>
              <a:ext cx="171873" cy="102654"/>
            </a:xfrm>
            <a:prstGeom prst="curvedConnector3">
              <a:avLst>
                <a:gd name="adj1" fmla="val 35222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线连接符 79">
              <a:extLst>
                <a:ext uri="{FF2B5EF4-FFF2-40B4-BE49-F238E27FC236}">
                  <a16:creationId xmlns:a16="http://schemas.microsoft.com/office/drawing/2014/main" id="{2BF13282-A825-CB42-A33C-82C5C168D2A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50336" y="5440253"/>
              <a:ext cx="149016" cy="8596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6B4D216-FDDD-FE41-905F-2D2E5124FAC7}"/>
                </a:ext>
              </a:extLst>
            </p:cNvPr>
            <p:cNvSpPr/>
            <p:nvPr/>
          </p:nvSpPr>
          <p:spPr>
            <a:xfrm>
              <a:off x="8725410" y="5460796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/>
                <a:t>≠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的模式匹配算法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43396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int </a:t>
            </a:r>
            <a:r>
              <a:rPr lang="en-US" altLang="zh-CN" sz="1200" dirty="0" err="1"/>
              <a:t>Index_KMP</a:t>
            </a:r>
            <a:r>
              <a:rPr lang="en-US" altLang="zh-CN" sz="1200" dirty="0"/>
              <a:t>(String S, String T, int pos) </a:t>
            </a:r>
          </a:p>
          <a:p>
            <a:r>
              <a:rPr lang="en-US" altLang="zh-CN" sz="1200" dirty="0"/>
              <a:t>{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= pos;</a:t>
            </a:r>
          </a:p>
          <a:p>
            <a:r>
              <a:rPr lang="en-US" altLang="zh-CN" sz="1200" dirty="0"/>
              <a:t>	int j = 1;</a:t>
            </a:r>
          </a:p>
          <a:p>
            <a:r>
              <a:rPr lang="en-US" altLang="zh-CN" sz="1200" dirty="0"/>
              <a:t>	int next[255];</a:t>
            </a:r>
          </a:p>
          <a:p>
            <a:r>
              <a:rPr lang="en-US" altLang="zh-CN" sz="1200" dirty="0"/>
              <a:t>	</a:t>
            </a:r>
            <a:r>
              <a:rPr lang="en-US" altLang="zh-CN" sz="1200" dirty="0" err="1"/>
              <a:t>get_next</a:t>
            </a:r>
            <a:r>
              <a:rPr lang="en-US" altLang="zh-CN" sz="1200" dirty="0"/>
              <a:t>(T, next);	</a:t>
            </a:r>
          </a:p>
          <a:p>
            <a:r>
              <a:rPr lang="en-US" altLang="zh-CN" sz="1200" dirty="0"/>
              <a:t>	while 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&lt;= S[0] &amp;&amp; j &lt;= T[0])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if (j==0 || S[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== T[j])</a:t>
            </a:r>
          </a:p>
          <a:p>
            <a:pPr lvl="2"/>
            <a:r>
              <a:rPr lang="en-US" altLang="zh-CN" sz="1200" dirty="0"/>
              <a:t>      	{</a:t>
            </a:r>
          </a:p>
          <a:p>
            <a:pPr lvl="4"/>
            <a:r>
              <a:rPr lang="en-US" altLang="zh-CN" sz="1200" dirty="0"/>
              <a:t>         	++</a:t>
            </a:r>
            <a:r>
              <a:rPr lang="en-US" altLang="zh-CN" sz="1200" dirty="0" err="1"/>
              <a:t>i</a:t>
            </a:r>
            <a:r>
              <a:rPr lang="en-US" altLang="zh-CN" sz="1200" dirty="0"/>
              <a:t>;</a:t>
            </a:r>
          </a:p>
          <a:p>
            <a:pPr lvl="4"/>
            <a:r>
              <a:rPr lang="en-US" altLang="zh-CN" sz="1200" dirty="0"/>
              <a:t>         	++j; </a:t>
            </a:r>
          </a:p>
          <a:p>
            <a:pPr lvl="2"/>
            <a:r>
              <a:rPr lang="en-US" altLang="zh-CN" sz="1200" dirty="0"/>
              <a:t>      	} </a:t>
            </a:r>
          </a:p>
          <a:p>
            <a:pPr lvl="2"/>
            <a:r>
              <a:rPr lang="en-US" altLang="zh-CN" sz="1200" dirty="0"/>
              <a:t>      	else</a:t>
            </a:r>
          </a:p>
          <a:p>
            <a:pPr lvl="2"/>
            <a:r>
              <a:rPr lang="en-US" altLang="zh-CN" sz="1200" dirty="0"/>
              <a:t>      	{ 	</a:t>
            </a:r>
          </a:p>
          <a:p>
            <a:pPr lvl="2"/>
            <a:r>
              <a:rPr lang="en-US" altLang="zh-CN" sz="1200" dirty="0"/>
              <a:t>      	 	j = next[j];</a:t>
            </a:r>
          </a:p>
          <a:p>
            <a:pPr lvl="2"/>
            <a:r>
              <a:rPr lang="en-US" altLang="zh-CN" sz="1200" dirty="0"/>
              <a:t>      	}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if (j &gt; T[0]) </a:t>
            </a:r>
          </a:p>
          <a:p>
            <a:r>
              <a:rPr lang="en-US" altLang="zh-CN" sz="1200" dirty="0"/>
              <a:t>		return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-T[0];</a:t>
            </a:r>
          </a:p>
          <a:p>
            <a:r>
              <a:rPr lang="en-US" altLang="zh-CN" sz="1200" dirty="0"/>
              <a:t>	else </a:t>
            </a:r>
          </a:p>
          <a:p>
            <a:r>
              <a:rPr lang="en-US" altLang="zh-CN" sz="1200" dirty="0"/>
              <a:t>		return 0;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F9859C-A183-2F45-9393-302099B70161}"/>
              </a:ext>
            </a:extLst>
          </p:cNvPr>
          <p:cNvSpPr txBox="1"/>
          <p:nvPr/>
        </p:nvSpPr>
        <p:spPr>
          <a:xfrm>
            <a:off x="6879797" y="607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32D0F04-B695-7E42-80CA-7C791C37C5A2}"/>
              </a:ext>
            </a:extLst>
          </p:cNvPr>
          <p:cNvGrpSpPr/>
          <p:nvPr/>
        </p:nvGrpSpPr>
        <p:grpSpPr>
          <a:xfrm>
            <a:off x="8703353" y="1348725"/>
            <a:ext cx="312906" cy="370524"/>
            <a:chOff x="8703353" y="1348725"/>
            <a:chExt cx="312906" cy="370524"/>
          </a:xfrm>
        </p:grpSpPr>
        <p:cxnSp>
          <p:nvCxnSpPr>
            <p:cNvPr id="25" name="曲线连接符 24">
              <a:extLst>
                <a:ext uri="{FF2B5EF4-FFF2-40B4-BE49-F238E27FC236}">
                  <a16:creationId xmlns:a16="http://schemas.microsoft.com/office/drawing/2014/main" id="{08A58246-47E8-8547-B0FC-BDB2245C6C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14232" y="1581986"/>
              <a:ext cx="171873" cy="102654"/>
            </a:xfrm>
            <a:prstGeom prst="curvedConnector3">
              <a:avLst>
                <a:gd name="adj1" fmla="val 35222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25">
              <a:extLst>
                <a:ext uri="{FF2B5EF4-FFF2-40B4-BE49-F238E27FC236}">
                  <a16:creationId xmlns:a16="http://schemas.microsoft.com/office/drawing/2014/main" id="{C8394D33-E699-A640-B75C-1DB3394B6F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28279" y="1380252"/>
              <a:ext cx="149016" cy="8596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D799741-2307-1B42-8F38-58922B430690}"/>
                </a:ext>
              </a:extLst>
            </p:cNvPr>
            <p:cNvSpPr/>
            <p:nvPr/>
          </p:nvSpPr>
          <p:spPr>
            <a:xfrm>
              <a:off x="8703353" y="1400795"/>
              <a:ext cx="3129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/>
                <a:t>≠</a:t>
              </a:r>
            </a:p>
          </p:txBody>
        </p:sp>
      </p:grp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1496508-F73D-9342-B5EE-6246A5458CAC}"/>
              </a:ext>
            </a:extLst>
          </p:cNvPr>
          <p:cNvCxnSpPr>
            <a:cxnSpLocks/>
          </p:cNvCxnSpPr>
          <p:nvPr/>
        </p:nvCxnSpPr>
        <p:spPr>
          <a:xfrm flipV="1">
            <a:off x="7484548" y="1395759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671A5D2-E1AF-CA4A-BBC1-B14876A800BE}"/>
              </a:ext>
            </a:extLst>
          </p:cNvPr>
          <p:cNvCxnSpPr>
            <a:cxnSpLocks/>
          </p:cNvCxnSpPr>
          <p:nvPr/>
        </p:nvCxnSpPr>
        <p:spPr>
          <a:xfrm flipV="1">
            <a:off x="7819282" y="1394065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9AC6C59-828E-D647-AD93-B8D2F17CBF76}"/>
              </a:ext>
            </a:extLst>
          </p:cNvPr>
          <p:cNvCxnSpPr>
            <a:cxnSpLocks/>
          </p:cNvCxnSpPr>
          <p:nvPr/>
        </p:nvCxnSpPr>
        <p:spPr>
          <a:xfrm flipV="1">
            <a:off x="7133482" y="1383905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F696EDA-53F7-8041-9C89-615C8D9D0EAC}"/>
              </a:ext>
            </a:extLst>
          </p:cNvPr>
          <p:cNvSpPr/>
          <p:nvPr/>
        </p:nvSpPr>
        <p:spPr>
          <a:xfrm>
            <a:off x="6966498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4BBEF41-A7CC-BE4D-8B21-3DE1A7C9597E}"/>
              </a:ext>
            </a:extLst>
          </p:cNvPr>
          <p:cNvSpPr/>
          <p:nvPr/>
        </p:nvSpPr>
        <p:spPr>
          <a:xfrm>
            <a:off x="7313632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42FAD5-62BA-424F-9BE3-80235C8CB44D}"/>
              </a:ext>
            </a:extLst>
          </p:cNvPr>
          <p:cNvSpPr/>
          <p:nvPr/>
        </p:nvSpPr>
        <p:spPr>
          <a:xfrm>
            <a:off x="7660766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8FAC69D-3B8D-524D-A688-F8FCCD8FADB9}"/>
              </a:ext>
            </a:extLst>
          </p:cNvPr>
          <p:cNvSpPr/>
          <p:nvPr/>
        </p:nvSpPr>
        <p:spPr>
          <a:xfrm>
            <a:off x="8012980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DA199B1-125E-CF4B-B544-290C2D7C8449}"/>
              </a:ext>
            </a:extLst>
          </p:cNvPr>
          <p:cNvSpPr/>
          <p:nvPr/>
        </p:nvSpPr>
        <p:spPr>
          <a:xfrm>
            <a:off x="8361476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6B1E4A4-6020-7D4E-AD29-D60B39C66F56}"/>
              </a:ext>
            </a:extLst>
          </p:cNvPr>
          <p:cNvSpPr/>
          <p:nvPr/>
        </p:nvSpPr>
        <p:spPr>
          <a:xfrm>
            <a:off x="8708610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016EDB4-690A-3A44-BF18-291B77EAF86B}"/>
              </a:ext>
            </a:extLst>
          </p:cNvPr>
          <p:cNvSpPr/>
          <p:nvPr/>
        </p:nvSpPr>
        <p:spPr>
          <a:xfrm>
            <a:off x="9055744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823BE36-503C-1441-99FB-963D38589A02}"/>
              </a:ext>
            </a:extLst>
          </p:cNvPr>
          <p:cNvSpPr/>
          <p:nvPr/>
        </p:nvSpPr>
        <p:spPr>
          <a:xfrm>
            <a:off x="9407958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AF35BA5-B8F9-3A44-B0E4-3FAC29129481}"/>
              </a:ext>
            </a:extLst>
          </p:cNvPr>
          <p:cNvSpPr/>
          <p:nvPr/>
        </p:nvSpPr>
        <p:spPr>
          <a:xfrm>
            <a:off x="9760172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FD87EC6-73DB-A143-AB3E-EF818BFCE719}"/>
              </a:ext>
            </a:extLst>
          </p:cNvPr>
          <p:cNvSpPr/>
          <p:nvPr/>
        </p:nvSpPr>
        <p:spPr>
          <a:xfrm>
            <a:off x="10112386" y="1048625"/>
            <a:ext cx="347134" cy="34713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47B0A1E6-54B9-E74C-A0C6-BEBECE786FE8}"/>
              </a:ext>
            </a:extLst>
          </p:cNvPr>
          <p:cNvCxnSpPr>
            <a:cxnSpLocks/>
          </p:cNvCxnSpPr>
          <p:nvPr/>
        </p:nvCxnSpPr>
        <p:spPr>
          <a:xfrm flipV="1">
            <a:off x="8535583" y="1385599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42489AAF-9259-EC4F-BE1D-6B156279895C}"/>
              </a:ext>
            </a:extLst>
          </p:cNvPr>
          <p:cNvCxnSpPr>
            <a:cxnSpLocks/>
          </p:cNvCxnSpPr>
          <p:nvPr/>
        </p:nvCxnSpPr>
        <p:spPr>
          <a:xfrm flipV="1">
            <a:off x="8184517" y="1373745"/>
            <a:ext cx="0" cy="30988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5294DAC-C031-084E-8841-012A5A06BCAF}"/>
              </a:ext>
            </a:extLst>
          </p:cNvPr>
          <p:cNvSpPr/>
          <p:nvPr/>
        </p:nvSpPr>
        <p:spPr>
          <a:xfrm>
            <a:off x="6975636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8042F98-9018-AB4F-A94D-AED83D5F5054}"/>
              </a:ext>
            </a:extLst>
          </p:cNvPr>
          <p:cNvSpPr/>
          <p:nvPr/>
        </p:nvSpPr>
        <p:spPr>
          <a:xfrm>
            <a:off x="7322770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AF880CF-BA97-4543-A0E7-0DC8EB27D645}"/>
              </a:ext>
            </a:extLst>
          </p:cNvPr>
          <p:cNvSpPr/>
          <p:nvPr/>
        </p:nvSpPr>
        <p:spPr>
          <a:xfrm>
            <a:off x="7669904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626841D-0D97-904C-908A-8A83DDA0CDC0}"/>
              </a:ext>
            </a:extLst>
          </p:cNvPr>
          <p:cNvSpPr/>
          <p:nvPr/>
        </p:nvSpPr>
        <p:spPr>
          <a:xfrm>
            <a:off x="8022118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3590E10-2132-AC47-B6B0-94BE01DA382A}"/>
              </a:ext>
            </a:extLst>
          </p:cNvPr>
          <p:cNvSpPr/>
          <p:nvPr/>
        </p:nvSpPr>
        <p:spPr>
          <a:xfrm>
            <a:off x="8370614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650624-327E-E246-89A6-DD606A16D428}"/>
              </a:ext>
            </a:extLst>
          </p:cNvPr>
          <p:cNvSpPr/>
          <p:nvPr/>
        </p:nvSpPr>
        <p:spPr>
          <a:xfrm>
            <a:off x="8717748" y="1660131"/>
            <a:ext cx="347134" cy="34713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FA15179-5652-0C49-9499-2AB09FB1C187}"/>
              </a:ext>
            </a:extLst>
          </p:cNvPr>
          <p:cNvSpPr/>
          <p:nvPr/>
        </p:nvSpPr>
        <p:spPr>
          <a:xfrm>
            <a:off x="8674767" y="2007265"/>
            <a:ext cx="4502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/>
              <a:t>j=6</a:t>
            </a:r>
            <a:endParaRPr lang="zh-CN" altLang="en-US" sz="105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8281FC-EC39-9B47-AE7F-F5A2CC6C00C5}"/>
              </a:ext>
            </a:extLst>
          </p:cNvPr>
          <p:cNvSpPr/>
          <p:nvPr/>
        </p:nvSpPr>
        <p:spPr>
          <a:xfrm>
            <a:off x="8674767" y="801897"/>
            <a:ext cx="45021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dirty="0"/>
              <a:t>i=6</a:t>
            </a:r>
            <a:endParaRPr lang="zh-CN" altLang="en-US" sz="1050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BFE7B8D6-1839-D04F-8644-7D6DAE9C1111}"/>
              </a:ext>
            </a:extLst>
          </p:cNvPr>
          <p:cNvSpPr/>
          <p:nvPr/>
        </p:nvSpPr>
        <p:spPr>
          <a:xfrm>
            <a:off x="550864" y="2896103"/>
            <a:ext cx="8672538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pos=1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j=6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S[0]=10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next=[0,1,1,1,1,1,……]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FC5CDD-4290-184E-9E9D-4F51FF9E1619}"/>
              </a:ext>
            </a:extLst>
          </p:cNvPr>
          <p:cNvSpPr txBox="1"/>
          <p:nvPr/>
        </p:nvSpPr>
        <p:spPr>
          <a:xfrm>
            <a:off x="6525213" y="1048931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F236457-5CB8-AA43-93B8-1FB9B8006BC8}"/>
              </a:ext>
            </a:extLst>
          </p:cNvPr>
          <p:cNvSpPr txBox="1"/>
          <p:nvPr/>
        </p:nvSpPr>
        <p:spPr>
          <a:xfrm>
            <a:off x="6525213" y="1648785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T:</a:t>
            </a:r>
            <a:endParaRPr kumimoji="1" lang="zh-CN" altLang="en-US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711FBF76-782E-564D-BCA6-3AD7B29A31C1}"/>
              </a:ext>
            </a:extLst>
          </p:cNvPr>
          <p:cNvSpPr/>
          <p:nvPr/>
        </p:nvSpPr>
        <p:spPr>
          <a:xfrm>
            <a:off x="550864" y="4770546"/>
            <a:ext cx="5186184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next[j]=1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j=1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5F6528C-9EFC-774B-B733-2834AF7B9574}"/>
              </a:ext>
            </a:extLst>
          </p:cNvPr>
          <p:cNvGrpSpPr/>
          <p:nvPr/>
        </p:nvGrpSpPr>
        <p:grpSpPr>
          <a:xfrm>
            <a:off x="6922118" y="5715577"/>
            <a:ext cx="2145346" cy="601050"/>
            <a:chOff x="6922118" y="5715577"/>
            <a:chExt cx="2145346" cy="601050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BA0402B-812F-F54C-B96B-9F838359CFBF}"/>
                </a:ext>
              </a:extLst>
            </p:cNvPr>
            <p:cNvSpPr/>
            <p:nvPr/>
          </p:nvSpPr>
          <p:spPr>
            <a:xfrm>
              <a:off x="6978218" y="5715577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45027552-F1C0-074E-B4E9-D98E93DEC3C7}"/>
                </a:ext>
              </a:extLst>
            </p:cNvPr>
            <p:cNvSpPr/>
            <p:nvPr/>
          </p:nvSpPr>
          <p:spPr>
            <a:xfrm>
              <a:off x="7325352" y="5715577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24C61A6-2567-1F4F-A9EA-968070745AB3}"/>
                </a:ext>
              </a:extLst>
            </p:cNvPr>
            <p:cNvSpPr/>
            <p:nvPr/>
          </p:nvSpPr>
          <p:spPr>
            <a:xfrm>
              <a:off x="7672486" y="5715577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495C666-E032-6941-B47B-04259890EDB8}"/>
                </a:ext>
              </a:extLst>
            </p:cNvPr>
            <p:cNvSpPr/>
            <p:nvPr/>
          </p:nvSpPr>
          <p:spPr>
            <a:xfrm>
              <a:off x="8024700" y="5715577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76EA3F3-E89B-6B4A-AB92-438018D6E5BC}"/>
                </a:ext>
              </a:extLst>
            </p:cNvPr>
            <p:cNvSpPr/>
            <p:nvPr/>
          </p:nvSpPr>
          <p:spPr>
            <a:xfrm>
              <a:off x="8373196" y="5715577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</a:t>
              </a:r>
              <a:endParaRPr kumimoji="1" lang="zh-CN" altLang="en-US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034AA2EB-A284-5E4C-9CA7-65C5589E4489}"/>
                </a:ext>
              </a:extLst>
            </p:cNvPr>
            <p:cNvSpPr/>
            <p:nvPr/>
          </p:nvSpPr>
          <p:spPr>
            <a:xfrm>
              <a:off x="8720330" y="5715577"/>
              <a:ext cx="347134" cy="34713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x</a:t>
              </a:r>
              <a:endParaRPr kumimoji="1" lang="zh-CN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0FADF17-C59C-5C49-AC5D-82C2EB8C3627}"/>
                </a:ext>
              </a:extLst>
            </p:cNvPr>
            <p:cNvSpPr/>
            <p:nvPr/>
          </p:nvSpPr>
          <p:spPr>
            <a:xfrm>
              <a:off x="6922118" y="6062711"/>
              <a:ext cx="45021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/>
                <a:t>j=1</a:t>
              </a:r>
              <a:endParaRPr lang="zh-CN" altLang="en-US" sz="1050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9FC047-7513-1F45-8247-622CA8A1892E}"/>
              </a:ext>
            </a:extLst>
          </p:cNvPr>
          <p:cNvGrpSpPr/>
          <p:nvPr/>
        </p:nvGrpSpPr>
        <p:grpSpPr>
          <a:xfrm>
            <a:off x="6525213" y="4854810"/>
            <a:ext cx="3941173" cy="1229244"/>
            <a:chOff x="6525213" y="4854810"/>
            <a:chExt cx="3941173" cy="122924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77372D6-32D2-5242-B85C-9C90EC12CE68}"/>
                </a:ext>
              </a:extLst>
            </p:cNvPr>
            <p:cNvSpPr/>
            <p:nvPr/>
          </p:nvSpPr>
          <p:spPr>
            <a:xfrm>
              <a:off x="6973364" y="5125267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F446C4B9-1C03-3E40-962D-F192ECFDE92F}"/>
                </a:ext>
              </a:extLst>
            </p:cNvPr>
            <p:cNvSpPr/>
            <p:nvPr/>
          </p:nvSpPr>
          <p:spPr>
            <a:xfrm>
              <a:off x="7320498" y="5125267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7BFECE0-13D4-B948-979C-A0A921A6A4DB}"/>
                </a:ext>
              </a:extLst>
            </p:cNvPr>
            <p:cNvSpPr/>
            <p:nvPr/>
          </p:nvSpPr>
          <p:spPr>
            <a:xfrm>
              <a:off x="7667632" y="5125267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</a:t>
              </a:r>
              <a:endParaRPr kumimoji="1"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ABAE1F0-39CA-864A-BBC3-8E24BCB5512B}"/>
                </a:ext>
              </a:extLst>
            </p:cNvPr>
            <p:cNvSpPr/>
            <p:nvPr/>
          </p:nvSpPr>
          <p:spPr>
            <a:xfrm>
              <a:off x="8019846" y="5125267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4CEA276-502A-AA47-8878-B3E34AEB7D53}"/>
                </a:ext>
              </a:extLst>
            </p:cNvPr>
            <p:cNvSpPr/>
            <p:nvPr/>
          </p:nvSpPr>
          <p:spPr>
            <a:xfrm>
              <a:off x="8368342" y="5125267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e</a:t>
              </a:r>
              <a:endParaRPr kumimoji="1"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50EA7AA-2ABA-9A47-8474-E7C61480D623}"/>
                </a:ext>
              </a:extLst>
            </p:cNvPr>
            <p:cNvSpPr/>
            <p:nvPr/>
          </p:nvSpPr>
          <p:spPr>
            <a:xfrm>
              <a:off x="8715476" y="5125267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f</a:t>
              </a:r>
              <a:endParaRPr kumimoji="1"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295DF72-79E4-B745-8FD7-04FFB901FA67}"/>
                </a:ext>
              </a:extLst>
            </p:cNvPr>
            <p:cNvSpPr/>
            <p:nvPr/>
          </p:nvSpPr>
          <p:spPr>
            <a:xfrm>
              <a:off x="9062610" y="5125267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g</a:t>
              </a:r>
              <a:endParaRPr kumimoji="1" lang="zh-CN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0A15641-E157-234C-9364-938A04B15E86}"/>
                </a:ext>
              </a:extLst>
            </p:cNvPr>
            <p:cNvSpPr/>
            <p:nvPr/>
          </p:nvSpPr>
          <p:spPr>
            <a:xfrm>
              <a:off x="9414824" y="5125267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</a:t>
              </a:r>
              <a:endParaRPr kumimoji="1" lang="zh-CN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C60E3AB-3EDA-6C46-A488-661A7DB5D5FB}"/>
                </a:ext>
              </a:extLst>
            </p:cNvPr>
            <p:cNvSpPr/>
            <p:nvPr/>
          </p:nvSpPr>
          <p:spPr>
            <a:xfrm>
              <a:off x="9767038" y="5125267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b</a:t>
              </a:r>
              <a:endParaRPr kumimoji="1"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33DB548-6124-4C4C-946B-F08D0B11BAAC}"/>
                </a:ext>
              </a:extLst>
            </p:cNvPr>
            <p:cNvSpPr/>
            <p:nvPr/>
          </p:nvSpPr>
          <p:spPr>
            <a:xfrm>
              <a:off x="10119252" y="5125267"/>
              <a:ext cx="347134" cy="34713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D2179EC-AF53-AD42-8E7E-276B289F1FDB}"/>
                </a:ext>
              </a:extLst>
            </p:cNvPr>
            <p:cNvSpPr/>
            <p:nvPr/>
          </p:nvSpPr>
          <p:spPr>
            <a:xfrm>
              <a:off x="8659902" y="4854810"/>
              <a:ext cx="45021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50" dirty="0"/>
                <a:t>i=6</a:t>
              </a:r>
              <a:endParaRPr lang="zh-CN" altLang="en-US" sz="105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E830DFA-70E4-7E41-8B62-722CEB1DF5D3}"/>
                </a:ext>
              </a:extLst>
            </p:cNvPr>
            <p:cNvSpPr txBox="1"/>
            <p:nvPr/>
          </p:nvSpPr>
          <p:spPr>
            <a:xfrm>
              <a:off x="6525213" y="51148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S:</a:t>
              </a:r>
              <a:endParaRPr kumimoji="1" lang="zh-CN" altLang="en-US" dirty="0"/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15728445-4E26-AC4E-B67F-2FB7FB6B3F1D}"/>
                </a:ext>
              </a:extLst>
            </p:cNvPr>
            <p:cNvSpPr txBox="1"/>
            <p:nvPr/>
          </p:nvSpPr>
          <p:spPr>
            <a:xfrm>
              <a:off x="6525213" y="5714722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T: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28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-0.00026 0.239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14154 0.00556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7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改进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nextval</a:t>
            </a:r>
            <a:r>
              <a:rPr kumimoji="1" lang="zh-CN" altLang="en-US" dirty="0"/>
              <a:t>数组值推导</a:t>
            </a:r>
          </a:p>
        </p:txBody>
      </p:sp>
    </p:spTree>
    <p:extLst>
      <p:ext uri="{BB962C8B-B14F-4D97-AF65-F5344CB8AC3E}">
        <p14:creationId xmlns:p14="http://schemas.microsoft.com/office/powerpoint/2010/main" val="1455758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3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改进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nextval</a:t>
            </a:r>
            <a:r>
              <a:rPr kumimoji="1" lang="zh-CN" altLang="en-US" dirty="0"/>
              <a:t>数组值推导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get_nextval</a:t>
            </a:r>
            <a:r>
              <a:rPr lang="en-US" altLang="zh-CN" sz="1400" dirty="0"/>
              <a:t>(String T, int *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int </a:t>
            </a:r>
            <a:r>
              <a:rPr lang="en-US" altLang="zh-CN" sz="1400" dirty="0" err="1"/>
              <a:t>i,k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</a:t>
            </a:r>
          </a:p>
          <a:p>
            <a:r>
              <a:rPr lang="en-US" altLang="zh-CN" sz="1400" dirty="0"/>
              <a:t>    k=0;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[1]=0;</a:t>
            </a:r>
          </a:p>
          <a:p>
            <a:r>
              <a:rPr lang="en-US" altLang="zh-CN" sz="1400" dirty="0"/>
              <a:t>    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&lt;T[0])  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if(k==0 || 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]== T[k]) </a:t>
            </a:r>
          </a:p>
          <a:p>
            <a:r>
              <a:rPr lang="en-US" altLang="zh-CN" sz="1400" dirty="0"/>
              <a:t>        {</a:t>
            </a:r>
          </a:p>
          <a:p>
            <a:r>
              <a:rPr lang="en-US" altLang="zh-CN" sz="1400" dirty="0"/>
              <a:t>            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</a:t>
            </a:r>
          </a:p>
          <a:p>
            <a:r>
              <a:rPr lang="en-US" altLang="zh-CN" sz="1400" dirty="0"/>
              <a:t>            ++k;  </a:t>
            </a:r>
          </a:p>
          <a:p>
            <a:r>
              <a:rPr lang="en-US" altLang="zh-CN" sz="1400" dirty="0"/>
              <a:t>            if (T[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]!=T[k]) 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k;</a:t>
            </a:r>
          </a:p>
          <a:p>
            <a:r>
              <a:rPr lang="en-US" altLang="zh-CN" sz="1400" dirty="0"/>
              <a:t>            else 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[k]; </a:t>
            </a:r>
          </a:p>
          <a:p>
            <a:r>
              <a:rPr lang="en-US" altLang="zh-CN" sz="1400" dirty="0"/>
              <a:t>        } </a:t>
            </a:r>
          </a:p>
          <a:p>
            <a:r>
              <a:rPr lang="en-US" altLang="zh-CN" sz="1400" dirty="0"/>
              <a:t>        else </a:t>
            </a:r>
          </a:p>
          <a:p>
            <a:r>
              <a:rPr lang="en-US" altLang="zh-CN" sz="1400" dirty="0"/>
              <a:t>            k= 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[k];  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  <a:p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223683"/>
            <a:ext cx="7502355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nextval</a:t>
            </a:r>
            <a:r>
              <a:rPr kumimoji="1" lang="en-US" altLang="zh-CN" sz="1400" dirty="0">
                <a:solidFill>
                  <a:schemeClr val="accent1"/>
                </a:solidFill>
              </a:rPr>
              <a:t>[2]=0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069A973-9419-EB48-A6D2-280242CDD094}"/>
              </a:ext>
            </a:extLst>
          </p:cNvPr>
          <p:cNvSpPr/>
          <p:nvPr/>
        </p:nvSpPr>
        <p:spPr>
          <a:xfrm>
            <a:off x="546197" y="2435308"/>
            <a:ext cx="7502355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=2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nextval</a:t>
            </a:r>
            <a:r>
              <a:rPr kumimoji="1" lang="en-US" altLang="zh-CN" sz="1400" dirty="0">
                <a:solidFill>
                  <a:schemeClr val="accent1"/>
                </a:solidFill>
              </a:rPr>
              <a:t>[2]=1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49F1BDE-BFEB-AD43-B593-CF6E90BC98F3}"/>
              </a:ext>
            </a:extLst>
          </p:cNvPr>
          <p:cNvSpPr/>
          <p:nvPr/>
        </p:nvSpPr>
        <p:spPr>
          <a:xfrm>
            <a:off x="546197" y="3063218"/>
            <a:ext cx="3933634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5FC20E-B780-A242-9181-77E59F833E82}"/>
              </a:ext>
            </a:extLst>
          </p:cNvPr>
          <p:cNvSpPr txBox="1"/>
          <p:nvPr/>
        </p:nvSpPr>
        <p:spPr>
          <a:xfrm>
            <a:off x="4684145" y="1305916"/>
            <a:ext cx="261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T=</a:t>
            </a:r>
            <a:r>
              <a:rPr kumimoji="1" lang="en-US" altLang="zh-CN" sz="3200" dirty="0" err="1"/>
              <a:t>ab</a:t>
            </a:r>
            <a:r>
              <a:rPr kumimoji="1" lang="en-US" altLang="zh-CN" sz="3200" dirty="0" err="1">
                <a:solidFill>
                  <a:schemeClr val="accent1"/>
                </a:solidFill>
              </a:rPr>
              <a:t>ab</a:t>
            </a:r>
            <a:r>
              <a:rPr kumimoji="1" lang="en-US" altLang="zh-CN" sz="3200" dirty="0" err="1"/>
              <a:t>aa</a:t>
            </a:r>
            <a:r>
              <a:rPr kumimoji="1" lang="en-US" altLang="zh-CN" sz="3200" dirty="0" err="1">
                <a:solidFill>
                  <a:schemeClr val="accent1"/>
                </a:solidFill>
              </a:rPr>
              <a:t>ab</a:t>
            </a:r>
            <a:r>
              <a:rPr kumimoji="1" lang="en-US" altLang="zh-CN" sz="3200" dirty="0" err="1"/>
              <a:t>a</a:t>
            </a:r>
            <a:endParaRPr kumimoji="1"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1F0A0C-0A45-A94D-A4BE-3874385BF63D}"/>
              </a:ext>
            </a:extLst>
          </p:cNvPr>
          <p:cNvSpPr txBox="1"/>
          <p:nvPr/>
        </p:nvSpPr>
        <p:spPr>
          <a:xfrm>
            <a:off x="4773355" y="2795445"/>
            <a:ext cx="41008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=2	k=1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=010000000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=2	k=0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=010000000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	k=1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=010000000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=4	k=2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=010100000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=5	k=3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=010100000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=6	k=4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=010104000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=6	k=1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=010104000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=7	k=2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=010104200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=7	k=1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=010104200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=8	k=2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=010104210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=9	k=3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=010104210</a:t>
            </a:r>
          </a:p>
        </p:txBody>
      </p:sp>
    </p:spTree>
    <p:extLst>
      <p:ext uri="{BB962C8B-B14F-4D97-AF65-F5344CB8AC3E}">
        <p14:creationId xmlns:p14="http://schemas.microsoft.com/office/powerpoint/2010/main" val="12951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00131 0.4053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02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12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0.00104 0.40833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4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26" grpId="1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改进</a:t>
            </a:r>
            <a:r>
              <a:rPr kumimoji="1" lang="en-US" altLang="zh-CN" dirty="0"/>
              <a:t>——</a:t>
            </a:r>
            <a:r>
              <a:rPr kumimoji="1" lang="en-US" altLang="zh-CN" dirty="0" err="1"/>
              <a:t>nextval</a:t>
            </a:r>
            <a:r>
              <a:rPr kumimoji="1" lang="zh-CN" altLang="en-US" dirty="0"/>
              <a:t>数组值推导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3924300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void </a:t>
            </a:r>
            <a:r>
              <a:rPr lang="en-US" altLang="zh-CN" sz="1400" dirty="0" err="1"/>
              <a:t>get_nextval</a:t>
            </a:r>
            <a:r>
              <a:rPr lang="en-US" altLang="zh-CN" sz="1400" dirty="0"/>
              <a:t>(String T, int *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) 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int </a:t>
            </a:r>
            <a:r>
              <a:rPr lang="en-US" altLang="zh-CN" sz="1400" dirty="0" err="1"/>
              <a:t>i,k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=1;</a:t>
            </a:r>
          </a:p>
          <a:p>
            <a:r>
              <a:rPr lang="en-US" altLang="zh-CN" sz="1400" dirty="0"/>
              <a:t>    k=0;</a:t>
            </a:r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[1]=0;</a:t>
            </a:r>
          </a:p>
          <a:p>
            <a:r>
              <a:rPr lang="en-US" altLang="zh-CN" sz="1400" dirty="0"/>
              <a:t>    while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&lt;T[0])  </a:t>
            </a:r>
          </a:p>
          <a:p>
            <a:r>
              <a:rPr lang="en-US" altLang="zh-CN" sz="1400" dirty="0"/>
              <a:t>    {</a:t>
            </a:r>
          </a:p>
          <a:p>
            <a:r>
              <a:rPr lang="en-US" altLang="zh-CN" sz="1400" dirty="0"/>
              <a:t>        if(k==0 || 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]== T[k]) </a:t>
            </a:r>
          </a:p>
          <a:p>
            <a:r>
              <a:rPr lang="en-US" altLang="zh-CN" sz="1400" dirty="0"/>
              <a:t>        {</a:t>
            </a:r>
          </a:p>
          <a:p>
            <a:r>
              <a:rPr lang="en-US" altLang="zh-CN" sz="1400" dirty="0"/>
              <a:t>            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</a:t>
            </a:r>
          </a:p>
          <a:p>
            <a:r>
              <a:rPr lang="en-US" altLang="zh-CN" sz="1400" dirty="0"/>
              <a:t>            ++k;  </a:t>
            </a:r>
          </a:p>
          <a:p>
            <a:r>
              <a:rPr lang="en-US" altLang="zh-CN" sz="1400" dirty="0"/>
              <a:t>            if (T[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]!=T[k]) 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k;</a:t>
            </a:r>
          </a:p>
          <a:p>
            <a:r>
              <a:rPr lang="en-US" altLang="zh-CN" sz="1400" dirty="0"/>
              <a:t>            else </a:t>
            </a:r>
          </a:p>
          <a:p>
            <a:r>
              <a:rPr lang="en-US" altLang="zh-CN" sz="1400" dirty="0"/>
              <a:t>                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= 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[k]; </a:t>
            </a:r>
          </a:p>
          <a:p>
            <a:r>
              <a:rPr lang="en-US" altLang="zh-CN" sz="1400" dirty="0"/>
              <a:t>        } </a:t>
            </a:r>
          </a:p>
          <a:p>
            <a:r>
              <a:rPr lang="en-US" altLang="zh-CN" sz="1400" dirty="0"/>
              <a:t>        else </a:t>
            </a:r>
          </a:p>
          <a:p>
            <a:r>
              <a:rPr lang="en-US" altLang="zh-CN" sz="1400" dirty="0"/>
              <a:t>            k= </a:t>
            </a:r>
            <a:r>
              <a:rPr lang="en-US" altLang="zh-CN" sz="1400" dirty="0" err="1"/>
              <a:t>nextval</a:t>
            </a:r>
            <a:r>
              <a:rPr lang="en-US" altLang="zh-CN" sz="1400" dirty="0"/>
              <a:t>[k];  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  <a:p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3" y="2223683"/>
            <a:ext cx="7502355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nextval</a:t>
            </a:r>
            <a:r>
              <a:rPr kumimoji="1" lang="en-US" altLang="zh-CN" sz="1400" dirty="0">
                <a:solidFill>
                  <a:schemeClr val="accent1"/>
                </a:solidFill>
              </a:rPr>
              <a:t>[2]=0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069A973-9419-EB48-A6D2-280242CDD094}"/>
              </a:ext>
            </a:extLst>
          </p:cNvPr>
          <p:cNvSpPr/>
          <p:nvPr/>
        </p:nvSpPr>
        <p:spPr>
          <a:xfrm>
            <a:off x="546197" y="2435308"/>
            <a:ext cx="7502355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T[0]=6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400" dirty="0">
                <a:solidFill>
                  <a:schemeClr val="accent1"/>
                </a:solidFill>
              </a:rPr>
              <a:t>=2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k=1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>
                <a:solidFill>
                  <a:schemeClr val="accent1"/>
                </a:solidFill>
              </a:rPr>
              <a:t>next[1]=0</a:t>
            </a:r>
            <a:r>
              <a:rPr kumimoji="1" lang="zh-CN" altLang="en-US" sz="1400" dirty="0">
                <a:solidFill>
                  <a:schemeClr val="accent1"/>
                </a:solidFill>
              </a:rPr>
              <a:t>，</a:t>
            </a:r>
            <a:r>
              <a:rPr kumimoji="1" lang="en-US" altLang="zh-CN" sz="1400" dirty="0" err="1">
                <a:solidFill>
                  <a:schemeClr val="accent1"/>
                </a:solidFill>
              </a:rPr>
              <a:t>nextval</a:t>
            </a:r>
            <a:r>
              <a:rPr kumimoji="1" lang="en-US" altLang="zh-CN" sz="1400" dirty="0">
                <a:solidFill>
                  <a:schemeClr val="accent1"/>
                </a:solidFill>
              </a:rPr>
              <a:t>[2]=1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49F1BDE-BFEB-AD43-B593-CF6E90BC98F3}"/>
              </a:ext>
            </a:extLst>
          </p:cNvPr>
          <p:cNvSpPr/>
          <p:nvPr/>
        </p:nvSpPr>
        <p:spPr>
          <a:xfrm>
            <a:off x="546197" y="3063218"/>
            <a:ext cx="3933634" cy="211625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400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1F0A0C-0A45-A94D-A4BE-3874385BF63D}"/>
              </a:ext>
            </a:extLst>
          </p:cNvPr>
          <p:cNvSpPr txBox="1"/>
          <p:nvPr/>
        </p:nvSpPr>
        <p:spPr>
          <a:xfrm>
            <a:off x="4773355" y="2795445"/>
            <a:ext cx="41633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r>
              <a:rPr kumimoji="1" lang="en-US" altLang="zh-CN" dirty="0"/>
              <a:t>=2	k=1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 000000000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=3	k=2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 000000000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=4	k=3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 000000000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=5	k=4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 000000000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=6	k=5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 000000000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=7	k=6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 000000000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=8	k=7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 000000000</a:t>
            </a:r>
          </a:p>
          <a:p>
            <a:r>
              <a:rPr kumimoji="1" lang="en-US" altLang="zh-CN" dirty="0" err="1"/>
              <a:t>i</a:t>
            </a:r>
            <a:r>
              <a:rPr kumimoji="1" lang="en-US" altLang="zh-CN" dirty="0"/>
              <a:t>=9	k=8	 </a:t>
            </a:r>
            <a:r>
              <a:rPr kumimoji="1" lang="en-US" altLang="zh-CN" dirty="0" err="1"/>
              <a:t>nextval</a:t>
            </a:r>
            <a:r>
              <a:rPr kumimoji="1" lang="en-US" altLang="zh-CN" dirty="0"/>
              <a:t> = 000000008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8F3007-05FA-0D40-A96F-3F04528595D4}"/>
              </a:ext>
            </a:extLst>
          </p:cNvPr>
          <p:cNvSpPr txBox="1"/>
          <p:nvPr/>
        </p:nvSpPr>
        <p:spPr>
          <a:xfrm>
            <a:off x="4684145" y="1305916"/>
            <a:ext cx="2549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T=</a:t>
            </a:r>
            <a:r>
              <a:rPr kumimoji="1" lang="en-US" altLang="zh-CN" sz="3200" dirty="0" err="1"/>
              <a:t>a</a:t>
            </a:r>
            <a:r>
              <a:rPr kumimoji="1" lang="en-US" altLang="zh-CN" sz="3200" dirty="0" err="1">
                <a:solidFill>
                  <a:schemeClr val="accent1"/>
                </a:solidFill>
              </a:rPr>
              <a:t>aaaaaaa</a:t>
            </a:r>
            <a:r>
              <a:rPr kumimoji="1" lang="en-US" altLang="zh-CN" sz="3200" dirty="0" err="1"/>
              <a:t>b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953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0.00131 0.40532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02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12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0.00104 0.40833 " pathEditMode="relative" rAng="0" ptsTypes="AA">
                                      <p:cBhvr>
                                        <p:cTn id="14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4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26" grpId="1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A19D-AA53-C04D-A9DA-26CD6C67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3</a:t>
            </a:r>
            <a:r>
              <a:rPr kumimoji="1" lang="zh-CN" altLang="en-US" dirty="0"/>
              <a:t>章 线性表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B46A-D258-3844-BFC1-ADD9B3BE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78721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A5821-88F1-CB46-B4AA-2B2000DB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模式匹配比较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C2DFE7-239F-D248-9632-8C091A8C09D7}"/>
              </a:ext>
            </a:extLst>
          </p:cNvPr>
          <p:cNvSpPr txBox="1"/>
          <p:nvPr/>
        </p:nvSpPr>
        <p:spPr>
          <a:xfrm>
            <a:off x="891752" y="1610523"/>
            <a:ext cx="877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主串</a:t>
            </a:r>
            <a:r>
              <a:rPr kumimoji="1" lang="en-US" altLang="zh-CN" dirty="0"/>
              <a:t>S=</a:t>
            </a:r>
            <a:r>
              <a:rPr kumimoji="1" lang="zh-CN" altLang="en-US" dirty="0"/>
              <a:t>“</a:t>
            </a:r>
            <a:r>
              <a:rPr kumimoji="1" lang="en-US" altLang="zh-CN" dirty="0"/>
              <a:t>000000000200000000020000000002000000000200000000020000000001</a:t>
            </a:r>
            <a:r>
              <a:rPr kumimoji="1" lang="zh-CN" altLang="en-US" dirty="0"/>
              <a:t>”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A7C8ED-1087-D84E-9247-7EC0F10AFA13}"/>
              </a:ext>
            </a:extLst>
          </p:cNvPr>
          <p:cNvSpPr txBox="1"/>
          <p:nvPr/>
        </p:nvSpPr>
        <p:spPr>
          <a:xfrm>
            <a:off x="891751" y="1979855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子串</a:t>
            </a:r>
            <a:r>
              <a:rPr kumimoji="1" lang="en-US" altLang="zh-CN" dirty="0"/>
              <a:t>T=</a:t>
            </a:r>
            <a:r>
              <a:rPr kumimoji="1" lang="zh-CN" altLang="en-US" dirty="0"/>
              <a:t>“</a:t>
            </a:r>
            <a:r>
              <a:rPr kumimoji="1" lang="en-US" altLang="zh-CN" dirty="0"/>
              <a:t>0000000001</a:t>
            </a:r>
            <a:r>
              <a:rPr kumimoji="1" lang="zh-CN" altLang="en-US" dirty="0"/>
              <a:t>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9C99C-F2F0-154A-883D-F7F57078D33F}"/>
              </a:ext>
            </a:extLst>
          </p:cNvPr>
          <p:cNvSpPr txBox="1"/>
          <p:nvPr/>
        </p:nvSpPr>
        <p:spPr>
          <a:xfrm>
            <a:off x="891751" y="2961291"/>
            <a:ext cx="558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朴素模式匹配算法</a:t>
            </a:r>
            <a:r>
              <a:rPr kumimoji="1" lang="en-US" altLang="zh-CN" dirty="0"/>
              <a:t>	</a:t>
            </a:r>
            <a:r>
              <a:rPr kumimoji="1" lang="zh-CN" altLang="en-US" dirty="0"/>
              <a:t>循环 </a:t>
            </a:r>
            <a:r>
              <a:rPr kumimoji="1" lang="en-US" altLang="zh-CN" dirty="0">
                <a:solidFill>
                  <a:schemeClr val="accent1"/>
                </a:solidFill>
              </a:rPr>
              <a:t>285</a:t>
            </a:r>
            <a:r>
              <a:rPr kumimoji="1" lang="zh-CN" altLang="en-US" dirty="0"/>
              <a:t> 次 得到查询结果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8A7C8C-FCB8-5649-A211-C5CC87195361}"/>
              </a:ext>
            </a:extLst>
          </p:cNvPr>
          <p:cNvSpPr txBox="1"/>
          <p:nvPr/>
        </p:nvSpPr>
        <p:spPr>
          <a:xfrm>
            <a:off x="891750" y="3363524"/>
            <a:ext cx="558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模式匹配算法</a:t>
            </a:r>
            <a:r>
              <a:rPr kumimoji="1" lang="en-US" altLang="zh-CN" dirty="0"/>
              <a:t>		</a:t>
            </a:r>
            <a:r>
              <a:rPr kumimoji="1" lang="zh-CN" altLang="en-US" dirty="0"/>
              <a:t>循环 </a:t>
            </a:r>
            <a:r>
              <a:rPr kumimoji="1" lang="en-US" altLang="zh-CN" dirty="0">
                <a:solidFill>
                  <a:schemeClr val="accent6"/>
                </a:solidFill>
              </a:rPr>
              <a:t>110</a:t>
            </a:r>
            <a:r>
              <a:rPr kumimoji="1" lang="zh-CN" altLang="en-US" dirty="0"/>
              <a:t> 次 得到查询结果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0F5812-E5F4-794C-BE64-C271BBDD72BE}"/>
              </a:ext>
            </a:extLst>
          </p:cNvPr>
          <p:cNvSpPr txBox="1"/>
          <p:nvPr/>
        </p:nvSpPr>
        <p:spPr>
          <a:xfrm>
            <a:off x="891749" y="3765757"/>
            <a:ext cx="558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KMP</a:t>
            </a:r>
            <a:r>
              <a:rPr kumimoji="1" lang="zh-CN" altLang="en-US" dirty="0"/>
              <a:t>模式匹配改进算法</a:t>
            </a:r>
            <a:r>
              <a:rPr kumimoji="1" lang="en-US" altLang="zh-CN" dirty="0"/>
              <a:t>	</a:t>
            </a:r>
            <a:r>
              <a:rPr kumimoji="1" lang="zh-CN" altLang="en-US" dirty="0"/>
              <a:t>循环 </a:t>
            </a:r>
            <a:r>
              <a:rPr kumimoji="1" lang="en-US" altLang="zh-CN" dirty="0">
                <a:solidFill>
                  <a:schemeClr val="accent2"/>
                </a:solidFill>
              </a:rPr>
              <a:t>70</a:t>
            </a:r>
            <a:r>
              <a:rPr kumimoji="1" lang="zh-CN" altLang="en-US" dirty="0"/>
              <a:t> 次 得到查询结果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8D866E-E6A6-7A4E-980C-03ECAD3FA424}"/>
              </a:ext>
            </a:extLst>
          </p:cNvPr>
          <p:cNvSpPr txBox="1"/>
          <p:nvPr/>
        </p:nvSpPr>
        <p:spPr>
          <a:xfrm>
            <a:off x="891749" y="2341491"/>
            <a:ext cx="497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从主串</a:t>
            </a:r>
            <a:r>
              <a:rPr kumimoji="1" lang="en-US" altLang="zh-CN" dirty="0"/>
              <a:t>S</a:t>
            </a:r>
            <a:r>
              <a:rPr kumimoji="1" lang="zh-CN" altLang="en-US" dirty="0"/>
              <a:t>中查找是否有子串存在，返回对应位置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9BF2B7-E6DA-1149-B0FF-A3E5E81D141D}"/>
              </a:ext>
            </a:extLst>
          </p:cNvPr>
          <p:cNvSpPr/>
          <p:nvPr/>
        </p:nvSpPr>
        <p:spPr>
          <a:xfrm>
            <a:off x="891749" y="6171355"/>
            <a:ext cx="2836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i="1" dirty="0">
                <a:solidFill>
                  <a:schemeClr val="accent3"/>
                </a:solidFill>
              </a:rPr>
              <a:t>见代码：0</a:t>
            </a:r>
            <a:r>
              <a:rPr lang="en-US" altLang="zh-CN" sz="1200" i="1" dirty="0">
                <a:solidFill>
                  <a:schemeClr val="accent3"/>
                </a:solidFill>
              </a:rPr>
              <a:t>3</a:t>
            </a:r>
            <a:r>
              <a:rPr lang="zh-CN" altLang="en-US" sz="1200" i="1" dirty="0">
                <a:solidFill>
                  <a:schemeClr val="accent3"/>
                </a:solidFill>
              </a:rPr>
              <a:t>模式匹配_KMP对比_UTF-8</a:t>
            </a:r>
            <a:r>
              <a:rPr lang="en-US" altLang="zh-CN" sz="1200" i="1" dirty="0">
                <a:solidFill>
                  <a:schemeClr val="accent3"/>
                </a:solidFill>
              </a:rPr>
              <a:t>.c</a:t>
            </a:r>
            <a:endParaRPr lang="zh-CN" altLang="en-US" sz="1200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576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A19D-AA53-C04D-A9DA-26CD6C67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6</a:t>
            </a:r>
            <a:r>
              <a:rPr kumimoji="1" lang="zh-CN" altLang="en-US" dirty="0"/>
              <a:t>章 树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B46A-D258-3844-BFC1-ADD9B3BE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7400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二叉树遍历</a:t>
            </a:r>
          </a:p>
        </p:txBody>
      </p:sp>
    </p:spTree>
    <p:extLst>
      <p:ext uri="{BB962C8B-B14F-4D97-AF65-F5344CB8AC3E}">
        <p14:creationId xmlns:p14="http://schemas.microsoft.com/office/powerpoint/2010/main" val="11991089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A3AE3AC-AF16-464A-829C-3049F6107997}"/>
              </a:ext>
            </a:extLst>
          </p:cNvPr>
          <p:cNvGrpSpPr/>
          <p:nvPr/>
        </p:nvGrpSpPr>
        <p:grpSpPr>
          <a:xfrm>
            <a:off x="5198737" y="2285423"/>
            <a:ext cx="2065020" cy="2071725"/>
            <a:chOff x="2015165" y="2457508"/>
            <a:chExt cx="2065020" cy="2071725"/>
          </a:xfrm>
        </p:grpSpPr>
        <p:cxnSp>
          <p:nvCxnSpPr>
            <p:cNvPr id="350" name="直线连接符 349">
              <a:extLst>
                <a:ext uri="{FF2B5EF4-FFF2-40B4-BE49-F238E27FC236}">
                  <a16:creationId xmlns:a16="http://schemas.microsoft.com/office/drawing/2014/main" id="{635BF743-9C5C-074E-97EF-E0F197F44F2A}"/>
                </a:ext>
              </a:extLst>
            </p:cNvPr>
            <p:cNvCxnSpPr>
              <a:cxnSpLocks/>
            </p:cNvCxnSpPr>
            <p:nvPr/>
          </p:nvCxnSpPr>
          <p:spPr>
            <a:xfrm>
              <a:off x="3219760" y="2629181"/>
              <a:ext cx="688340" cy="1149462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1" name="直线连接符 350">
              <a:extLst>
                <a:ext uri="{FF2B5EF4-FFF2-40B4-BE49-F238E27FC236}">
                  <a16:creationId xmlns:a16="http://schemas.microsoft.com/office/drawing/2014/main" id="{2B904F87-3D52-144E-AF77-AD4D62481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31420" y="3802562"/>
              <a:ext cx="344170" cy="5495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2" name="直线连接符 351">
              <a:extLst>
                <a:ext uri="{FF2B5EF4-FFF2-40B4-BE49-F238E27FC236}">
                  <a16:creationId xmlns:a16="http://schemas.microsoft.com/office/drawing/2014/main" id="{5E0B56C8-1821-D84D-A92D-A6DA17F88091}"/>
                </a:ext>
              </a:extLst>
            </p:cNvPr>
            <p:cNvCxnSpPr>
              <a:cxnSpLocks/>
            </p:cNvCxnSpPr>
            <p:nvPr/>
          </p:nvCxnSpPr>
          <p:spPr>
            <a:xfrm>
              <a:off x="3213620" y="3790602"/>
              <a:ext cx="350310" cy="56151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3" name="直线连接符 352">
              <a:extLst>
                <a:ext uri="{FF2B5EF4-FFF2-40B4-BE49-F238E27FC236}">
                  <a16:creationId xmlns:a16="http://schemas.microsoft.com/office/drawing/2014/main" id="{FEF81B41-4DF2-6C48-B733-0839EE20B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760" y="3202654"/>
              <a:ext cx="344515" cy="58794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4" name="直线连接符 353">
              <a:extLst>
                <a:ext uri="{FF2B5EF4-FFF2-40B4-BE49-F238E27FC236}">
                  <a16:creationId xmlns:a16="http://schemas.microsoft.com/office/drawing/2014/main" id="{F9D6B713-3EBF-E146-B601-347CDF960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250" y="2629181"/>
              <a:ext cx="1032510" cy="1722935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6C797037-1925-FA4E-AE7D-959C8699EDD3}"/>
                </a:ext>
              </a:extLst>
            </p:cNvPr>
            <p:cNvSpPr/>
            <p:nvPr/>
          </p:nvSpPr>
          <p:spPr>
            <a:xfrm>
              <a:off x="3047675" y="2457508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3C76623D-7260-0C47-A8CD-99F8E5C70B93}"/>
                </a:ext>
              </a:extLst>
            </p:cNvPr>
            <p:cNvSpPr/>
            <p:nvPr/>
          </p:nvSpPr>
          <p:spPr>
            <a:xfrm>
              <a:off x="2703505" y="3033085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406F5165-E343-754F-A7FE-9A4BB121C12E}"/>
                </a:ext>
              </a:extLst>
            </p:cNvPr>
            <p:cNvSpPr/>
            <p:nvPr/>
          </p:nvSpPr>
          <p:spPr>
            <a:xfrm>
              <a:off x="3391845" y="3033085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D23E43BA-96B2-334B-A1A6-701033F22D3B}"/>
                </a:ext>
              </a:extLst>
            </p:cNvPr>
            <p:cNvSpPr/>
            <p:nvPr/>
          </p:nvSpPr>
          <p:spPr>
            <a:xfrm>
              <a:off x="2359335" y="3609074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8FB0D895-333B-4649-92B8-2D3F19AE0F42}"/>
                </a:ext>
              </a:extLst>
            </p:cNvPr>
            <p:cNvSpPr/>
            <p:nvPr/>
          </p:nvSpPr>
          <p:spPr>
            <a:xfrm>
              <a:off x="3047675" y="3606558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0FB2101D-127C-B84C-9812-253327172452}"/>
                </a:ext>
              </a:extLst>
            </p:cNvPr>
            <p:cNvSpPr/>
            <p:nvPr/>
          </p:nvSpPr>
          <p:spPr>
            <a:xfrm>
              <a:off x="3736015" y="3606558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83B4620D-37BC-444D-9484-7032D0D96330}"/>
                </a:ext>
              </a:extLst>
            </p:cNvPr>
            <p:cNvSpPr/>
            <p:nvPr/>
          </p:nvSpPr>
          <p:spPr>
            <a:xfrm>
              <a:off x="2015165" y="4185063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B4E13DA6-2FE0-074F-9BB6-A64FE3405A80}"/>
                </a:ext>
              </a:extLst>
            </p:cNvPr>
            <p:cNvSpPr/>
            <p:nvPr/>
          </p:nvSpPr>
          <p:spPr>
            <a:xfrm>
              <a:off x="2703505" y="4180031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CDB5B34C-57FE-5544-B412-C09E6ABFF286}"/>
                </a:ext>
              </a:extLst>
            </p:cNvPr>
            <p:cNvSpPr/>
            <p:nvPr/>
          </p:nvSpPr>
          <p:spPr>
            <a:xfrm>
              <a:off x="3391845" y="4185063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二叉树前序遍历</a:t>
            </a:r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82DFF887-B65A-1448-BDEF-A1BC89B8EA16}"/>
              </a:ext>
            </a:extLst>
          </p:cNvPr>
          <p:cNvSpPr/>
          <p:nvPr/>
        </p:nvSpPr>
        <p:spPr>
          <a:xfrm>
            <a:off x="6231247" y="2285423"/>
            <a:ext cx="344170" cy="34417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6B4C58AA-035D-6C41-95A3-F0E36D11EBFB}"/>
              </a:ext>
            </a:extLst>
          </p:cNvPr>
          <p:cNvSpPr/>
          <p:nvPr/>
        </p:nvSpPr>
        <p:spPr>
          <a:xfrm>
            <a:off x="5887077" y="2861000"/>
            <a:ext cx="344170" cy="34417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F9F11DBE-E577-0C46-BF05-7FB13803F50A}"/>
              </a:ext>
            </a:extLst>
          </p:cNvPr>
          <p:cNvSpPr/>
          <p:nvPr/>
        </p:nvSpPr>
        <p:spPr>
          <a:xfrm>
            <a:off x="6575417" y="2861000"/>
            <a:ext cx="344170" cy="34417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FDE8B392-BF36-4948-BE85-71C4BCE3921C}"/>
              </a:ext>
            </a:extLst>
          </p:cNvPr>
          <p:cNvSpPr/>
          <p:nvPr/>
        </p:nvSpPr>
        <p:spPr>
          <a:xfrm>
            <a:off x="5542907" y="3436989"/>
            <a:ext cx="344170" cy="34417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056C2891-19EB-5740-B6EB-62BB4EEAF4C1}"/>
              </a:ext>
            </a:extLst>
          </p:cNvPr>
          <p:cNvSpPr/>
          <p:nvPr/>
        </p:nvSpPr>
        <p:spPr>
          <a:xfrm>
            <a:off x="6231247" y="3434473"/>
            <a:ext cx="344170" cy="344170"/>
          </a:xfrm>
          <a:prstGeom prst="ellipse">
            <a:avLst/>
          </a:prstGeom>
          <a:ln w="1905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34EDBEEB-4ADF-9843-8E64-BF85E351BA8D}"/>
              </a:ext>
            </a:extLst>
          </p:cNvPr>
          <p:cNvSpPr/>
          <p:nvPr/>
        </p:nvSpPr>
        <p:spPr>
          <a:xfrm>
            <a:off x="6919587" y="3434473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2B60CF95-DA24-B840-ADE2-F66FBD6F6D97}"/>
              </a:ext>
            </a:extLst>
          </p:cNvPr>
          <p:cNvSpPr/>
          <p:nvPr/>
        </p:nvSpPr>
        <p:spPr>
          <a:xfrm>
            <a:off x="5198737" y="401297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1D138F5E-4177-2A44-8937-14D2CD623CA5}"/>
              </a:ext>
            </a:extLst>
          </p:cNvPr>
          <p:cNvSpPr/>
          <p:nvPr/>
        </p:nvSpPr>
        <p:spPr>
          <a:xfrm>
            <a:off x="5887077" y="4007946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E0CA945C-A724-B54C-B632-C7BC51056F0D}"/>
              </a:ext>
            </a:extLst>
          </p:cNvPr>
          <p:cNvSpPr/>
          <p:nvPr/>
        </p:nvSpPr>
        <p:spPr>
          <a:xfrm>
            <a:off x="6575417" y="4012978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0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A3AE3AC-AF16-464A-829C-3049F6107997}"/>
              </a:ext>
            </a:extLst>
          </p:cNvPr>
          <p:cNvGrpSpPr/>
          <p:nvPr/>
        </p:nvGrpSpPr>
        <p:grpSpPr>
          <a:xfrm>
            <a:off x="5198737" y="2285423"/>
            <a:ext cx="2065020" cy="2071725"/>
            <a:chOff x="2015165" y="2457508"/>
            <a:chExt cx="2065020" cy="2071725"/>
          </a:xfrm>
        </p:grpSpPr>
        <p:cxnSp>
          <p:nvCxnSpPr>
            <p:cNvPr id="350" name="直线连接符 349">
              <a:extLst>
                <a:ext uri="{FF2B5EF4-FFF2-40B4-BE49-F238E27FC236}">
                  <a16:creationId xmlns:a16="http://schemas.microsoft.com/office/drawing/2014/main" id="{635BF743-9C5C-074E-97EF-E0F197F44F2A}"/>
                </a:ext>
              </a:extLst>
            </p:cNvPr>
            <p:cNvCxnSpPr>
              <a:cxnSpLocks/>
            </p:cNvCxnSpPr>
            <p:nvPr/>
          </p:nvCxnSpPr>
          <p:spPr>
            <a:xfrm>
              <a:off x="3219760" y="2629181"/>
              <a:ext cx="688340" cy="1149462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1" name="直线连接符 350">
              <a:extLst>
                <a:ext uri="{FF2B5EF4-FFF2-40B4-BE49-F238E27FC236}">
                  <a16:creationId xmlns:a16="http://schemas.microsoft.com/office/drawing/2014/main" id="{2B904F87-3D52-144E-AF77-AD4D62481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31420" y="3802562"/>
              <a:ext cx="344170" cy="5495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2" name="直线连接符 351">
              <a:extLst>
                <a:ext uri="{FF2B5EF4-FFF2-40B4-BE49-F238E27FC236}">
                  <a16:creationId xmlns:a16="http://schemas.microsoft.com/office/drawing/2014/main" id="{5E0B56C8-1821-D84D-A92D-A6DA17F88091}"/>
                </a:ext>
              </a:extLst>
            </p:cNvPr>
            <p:cNvCxnSpPr>
              <a:cxnSpLocks/>
            </p:cNvCxnSpPr>
            <p:nvPr/>
          </p:nvCxnSpPr>
          <p:spPr>
            <a:xfrm>
              <a:off x="3213620" y="3790602"/>
              <a:ext cx="350310" cy="56151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3" name="直线连接符 352">
              <a:extLst>
                <a:ext uri="{FF2B5EF4-FFF2-40B4-BE49-F238E27FC236}">
                  <a16:creationId xmlns:a16="http://schemas.microsoft.com/office/drawing/2014/main" id="{FEF81B41-4DF2-6C48-B733-0839EE20B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760" y="3202654"/>
              <a:ext cx="344515" cy="58794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4" name="直线连接符 353">
              <a:extLst>
                <a:ext uri="{FF2B5EF4-FFF2-40B4-BE49-F238E27FC236}">
                  <a16:creationId xmlns:a16="http://schemas.microsoft.com/office/drawing/2014/main" id="{F9D6B713-3EBF-E146-B601-347CDF960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250" y="2629181"/>
              <a:ext cx="1032510" cy="1722935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6C797037-1925-FA4E-AE7D-959C8699EDD3}"/>
                </a:ext>
              </a:extLst>
            </p:cNvPr>
            <p:cNvSpPr/>
            <p:nvPr/>
          </p:nvSpPr>
          <p:spPr>
            <a:xfrm>
              <a:off x="3047675" y="2457508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3C76623D-7260-0C47-A8CD-99F8E5C70B93}"/>
                </a:ext>
              </a:extLst>
            </p:cNvPr>
            <p:cNvSpPr/>
            <p:nvPr/>
          </p:nvSpPr>
          <p:spPr>
            <a:xfrm>
              <a:off x="2703505" y="3033085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406F5165-E343-754F-A7FE-9A4BB121C12E}"/>
                </a:ext>
              </a:extLst>
            </p:cNvPr>
            <p:cNvSpPr/>
            <p:nvPr/>
          </p:nvSpPr>
          <p:spPr>
            <a:xfrm>
              <a:off x="3391845" y="3033085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D23E43BA-96B2-334B-A1A6-701033F22D3B}"/>
                </a:ext>
              </a:extLst>
            </p:cNvPr>
            <p:cNvSpPr/>
            <p:nvPr/>
          </p:nvSpPr>
          <p:spPr>
            <a:xfrm>
              <a:off x="2359335" y="3609074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8FB0D895-333B-4649-92B8-2D3F19AE0F42}"/>
                </a:ext>
              </a:extLst>
            </p:cNvPr>
            <p:cNvSpPr/>
            <p:nvPr/>
          </p:nvSpPr>
          <p:spPr>
            <a:xfrm>
              <a:off x="3047675" y="3606558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0FB2101D-127C-B84C-9812-253327172452}"/>
                </a:ext>
              </a:extLst>
            </p:cNvPr>
            <p:cNvSpPr/>
            <p:nvPr/>
          </p:nvSpPr>
          <p:spPr>
            <a:xfrm>
              <a:off x="3736015" y="3606558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83B4620D-37BC-444D-9484-7032D0D96330}"/>
                </a:ext>
              </a:extLst>
            </p:cNvPr>
            <p:cNvSpPr/>
            <p:nvPr/>
          </p:nvSpPr>
          <p:spPr>
            <a:xfrm>
              <a:off x="2015165" y="4185063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B4E13DA6-2FE0-074F-9BB6-A64FE3405A80}"/>
                </a:ext>
              </a:extLst>
            </p:cNvPr>
            <p:cNvSpPr/>
            <p:nvPr/>
          </p:nvSpPr>
          <p:spPr>
            <a:xfrm>
              <a:off x="2703505" y="4180031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CDB5B34C-57FE-5544-B412-C09E6ABFF286}"/>
                </a:ext>
              </a:extLst>
            </p:cNvPr>
            <p:cNvSpPr/>
            <p:nvPr/>
          </p:nvSpPr>
          <p:spPr>
            <a:xfrm>
              <a:off x="3391845" y="4185063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二叉树中序遍历</a:t>
            </a:r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82DFF887-B65A-1448-BDEF-A1BC89B8EA16}"/>
              </a:ext>
            </a:extLst>
          </p:cNvPr>
          <p:cNvSpPr/>
          <p:nvPr/>
        </p:nvSpPr>
        <p:spPr>
          <a:xfrm>
            <a:off x="6231247" y="2285423"/>
            <a:ext cx="344170" cy="34417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6B4C58AA-035D-6C41-95A3-F0E36D11EBFB}"/>
              </a:ext>
            </a:extLst>
          </p:cNvPr>
          <p:cNvSpPr/>
          <p:nvPr/>
        </p:nvSpPr>
        <p:spPr>
          <a:xfrm>
            <a:off x="5887077" y="2861000"/>
            <a:ext cx="344170" cy="34417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F9F11DBE-E577-0C46-BF05-7FB13803F50A}"/>
              </a:ext>
            </a:extLst>
          </p:cNvPr>
          <p:cNvSpPr/>
          <p:nvPr/>
        </p:nvSpPr>
        <p:spPr>
          <a:xfrm>
            <a:off x="6575417" y="2861000"/>
            <a:ext cx="344170" cy="34417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FDE8B392-BF36-4948-BE85-71C4BCE3921C}"/>
              </a:ext>
            </a:extLst>
          </p:cNvPr>
          <p:cNvSpPr/>
          <p:nvPr/>
        </p:nvSpPr>
        <p:spPr>
          <a:xfrm>
            <a:off x="5542907" y="3436989"/>
            <a:ext cx="344170" cy="34417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056C2891-19EB-5740-B6EB-62BB4EEAF4C1}"/>
              </a:ext>
            </a:extLst>
          </p:cNvPr>
          <p:cNvSpPr/>
          <p:nvPr/>
        </p:nvSpPr>
        <p:spPr>
          <a:xfrm>
            <a:off x="6231247" y="3434473"/>
            <a:ext cx="344170" cy="344170"/>
          </a:xfrm>
          <a:prstGeom prst="ellipse">
            <a:avLst/>
          </a:prstGeom>
          <a:ln w="1905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34EDBEEB-4ADF-9843-8E64-BF85E351BA8D}"/>
              </a:ext>
            </a:extLst>
          </p:cNvPr>
          <p:cNvSpPr/>
          <p:nvPr/>
        </p:nvSpPr>
        <p:spPr>
          <a:xfrm>
            <a:off x="6919587" y="3434473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2B60CF95-DA24-B840-ADE2-F66FBD6F6D97}"/>
              </a:ext>
            </a:extLst>
          </p:cNvPr>
          <p:cNvSpPr/>
          <p:nvPr/>
        </p:nvSpPr>
        <p:spPr>
          <a:xfrm>
            <a:off x="5198737" y="401297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1D138F5E-4177-2A44-8937-14D2CD623CA5}"/>
              </a:ext>
            </a:extLst>
          </p:cNvPr>
          <p:cNvSpPr/>
          <p:nvPr/>
        </p:nvSpPr>
        <p:spPr>
          <a:xfrm>
            <a:off x="5887077" y="4007946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E0CA945C-A724-B54C-B632-C7BC51056F0D}"/>
              </a:ext>
            </a:extLst>
          </p:cNvPr>
          <p:cNvSpPr/>
          <p:nvPr/>
        </p:nvSpPr>
        <p:spPr>
          <a:xfrm>
            <a:off x="6575417" y="4012978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A3AE3AC-AF16-464A-829C-3049F6107997}"/>
              </a:ext>
            </a:extLst>
          </p:cNvPr>
          <p:cNvGrpSpPr/>
          <p:nvPr/>
        </p:nvGrpSpPr>
        <p:grpSpPr>
          <a:xfrm>
            <a:off x="5198737" y="2285423"/>
            <a:ext cx="2065020" cy="2071725"/>
            <a:chOff x="2015165" y="2457508"/>
            <a:chExt cx="2065020" cy="2071725"/>
          </a:xfrm>
        </p:grpSpPr>
        <p:cxnSp>
          <p:nvCxnSpPr>
            <p:cNvPr id="350" name="直线连接符 349">
              <a:extLst>
                <a:ext uri="{FF2B5EF4-FFF2-40B4-BE49-F238E27FC236}">
                  <a16:creationId xmlns:a16="http://schemas.microsoft.com/office/drawing/2014/main" id="{635BF743-9C5C-074E-97EF-E0F197F44F2A}"/>
                </a:ext>
              </a:extLst>
            </p:cNvPr>
            <p:cNvCxnSpPr>
              <a:cxnSpLocks/>
            </p:cNvCxnSpPr>
            <p:nvPr/>
          </p:nvCxnSpPr>
          <p:spPr>
            <a:xfrm>
              <a:off x="3219760" y="2629181"/>
              <a:ext cx="688340" cy="1149462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1" name="直线连接符 350">
              <a:extLst>
                <a:ext uri="{FF2B5EF4-FFF2-40B4-BE49-F238E27FC236}">
                  <a16:creationId xmlns:a16="http://schemas.microsoft.com/office/drawing/2014/main" id="{2B904F87-3D52-144E-AF77-AD4D62481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31420" y="3802562"/>
              <a:ext cx="344170" cy="5495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2" name="直线连接符 351">
              <a:extLst>
                <a:ext uri="{FF2B5EF4-FFF2-40B4-BE49-F238E27FC236}">
                  <a16:creationId xmlns:a16="http://schemas.microsoft.com/office/drawing/2014/main" id="{5E0B56C8-1821-D84D-A92D-A6DA17F88091}"/>
                </a:ext>
              </a:extLst>
            </p:cNvPr>
            <p:cNvCxnSpPr>
              <a:cxnSpLocks/>
            </p:cNvCxnSpPr>
            <p:nvPr/>
          </p:nvCxnSpPr>
          <p:spPr>
            <a:xfrm>
              <a:off x="3213620" y="3790602"/>
              <a:ext cx="350310" cy="56151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3" name="直线连接符 352">
              <a:extLst>
                <a:ext uri="{FF2B5EF4-FFF2-40B4-BE49-F238E27FC236}">
                  <a16:creationId xmlns:a16="http://schemas.microsoft.com/office/drawing/2014/main" id="{FEF81B41-4DF2-6C48-B733-0839EE20B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760" y="3202654"/>
              <a:ext cx="344515" cy="58794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4" name="直线连接符 353">
              <a:extLst>
                <a:ext uri="{FF2B5EF4-FFF2-40B4-BE49-F238E27FC236}">
                  <a16:creationId xmlns:a16="http://schemas.microsoft.com/office/drawing/2014/main" id="{F9D6B713-3EBF-E146-B601-347CDF960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250" y="2629181"/>
              <a:ext cx="1032510" cy="1722935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6C797037-1925-FA4E-AE7D-959C8699EDD3}"/>
                </a:ext>
              </a:extLst>
            </p:cNvPr>
            <p:cNvSpPr/>
            <p:nvPr/>
          </p:nvSpPr>
          <p:spPr>
            <a:xfrm>
              <a:off x="3047675" y="2457508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3C76623D-7260-0C47-A8CD-99F8E5C70B93}"/>
                </a:ext>
              </a:extLst>
            </p:cNvPr>
            <p:cNvSpPr/>
            <p:nvPr/>
          </p:nvSpPr>
          <p:spPr>
            <a:xfrm>
              <a:off x="2703505" y="3033085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406F5165-E343-754F-A7FE-9A4BB121C12E}"/>
                </a:ext>
              </a:extLst>
            </p:cNvPr>
            <p:cNvSpPr/>
            <p:nvPr/>
          </p:nvSpPr>
          <p:spPr>
            <a:xfrm>
              <a:off x="3391845" y="3033085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D23E43BA-96B2-334B-A1A6-701033F22D3B}"/>
                </a:ext>
              </a:extLst>
            </p:cNvPr>
            <p:cNvSpPr/>
            <p:nvPr/>
          </p:nvSpPr>
          <p:spPr>
            <a:xfrm>
              <a:off x="2359335" y="3609074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8FB0D895-333B-4649-92B8-2D3F19AE0F42}"/>
                </a:ext>
              </a:extLst>
            </p:cNvPr>
            <p:cNvSpPr/>
            <p:nvPr/>
          </p:nvSpPr>
          <p:spPr>
            <a:xfrm>
              <a:off x="3047675" y="3606558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0FB2101D-127C-B84C-9812-253327172452}"/>
                </a:ext>
              </a:extLst>
            </p:cNvPr>
            <p:cNvSpPr/>
            <p:nvPr/>
          </p:nvSpPr>
          <p:spPr>
            <a:xfrm>
              <a:off x="3736015" y="3606558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83B4620D-37BC-444D-9484-7032D0D96330}"/>
                </a:ext>
              </a:extLst>
            </p:cNvPr>
            <p:cNvSpPr/>
            <p:nvPr/>
          </p:nvSpPr>
          <p:spPr>
            <a:xfrm>
              <a:off x="2015165" y="4185063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B4E13DA6-2FE0-074F-9BB6-A64FE3405A80}"/>
                </a:ext>
              </a:extLst>
            </p:cNvPr>
            <p:cNvSpPr/>
            <p:nvPr/>
          </p:nvSpPr>
          <p:spPr>
            <a:xfrm>
              <a:off x="2703505" y="4180031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CDB5B34C-57FE-5544-B412-C09E6ABFF286}"/>
                </a:ext>
              </a:extLst>
            </p:cNvPr>
            <p:cNvSpPr/>
            <p:nvPr/>
          </p:nvSpPr>
          <p:spPr>
            <a:xfrm>
              <a:off x="3391845" y="4185063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二叉树后序遍历</a:t>
            </a:r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82DFF887-B65A-1448-BDEF-A1BC89B8EA16}"/>
              </a:ext>
            </a:extLst>
          </p:cNvPr>
          <p:cNvSpPr/>
          <p:nvPr/>
        </p:nvSpPr>
        <p:spPr>
          <a:xfrm>
            <a:off x="6231247" y="2285423"/>
            <a:ext cx="344170" cy="34417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6B4C58AA-035D-6C41-95A3-F0E36D11EBFB}"/>
              </a:ext>
            </a:extLst>
          </p:cNvPr>
          <p:cNvSpPr/>
          <p:nvPr/>
        </p:nvSpPr>
        <p:spPr>
          <a:xfrm>
            <a:off x="5887077" y="2861000"/>
            <a:ext cx="344170" cy="34417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F9F11DBE-E577-0C46-BF05-7FB13803F50A}"/>
              </a:ext>
            </a:extLst>
          </p:cNvPr>
          <p:cNvSpPr/>
          <p:nvPr/>
        </p:nvSpPr>
        <p:spPr>
          <a:xfrm>
            <a:off x="6575417" y="2861000"/>
            <a:ext cx="344170" cy="34417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FDE8B392-BF36-4948-BE85-71C4BCE3921C}"/>
              </a:ext>
            </a:extLst>
          </p:cNvPr>
          <p:cNvSpPr/>
          <p:nvPr/>
        </p:nvSpPr>
        <p:spPr>
          <a:xfrm>
            <a:off x="5542907" y="3436989"/>
            <a:ext cx="344170" cy="34417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056C2891-19EB-5740-B6EB-62BB4EEAF4C1}"/>
              </a:ext>
            </a:extLst>
          </p:cNvPr>
          <p:cNvSpPr/>
          <p:nvPr/>
        </p:nvSpPr>
        <p:spPr>
          <a:xfrm>
            <a:off x="6231247" y="3434473"/>
            <a:ext cx="344170" cy="344170"/>
          </a:xfrm>
          <a:prstGeom prst="ellipse">
            <a:avLst/>
          </a:prstGeom>
          <a:ln w="1905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34EDBEEB-4ADF-9843-8E64-BF85E351BA8D}"/>
              </a:ext>
            </a:extLst>
          </p:cNvPr>
          <p:cNvSpPr/>
          <p:nvPr/>
        </p:nvSpPr>
        <p:spPr>
          <a:xfrm>
            <a:off x="6919587" y="3434473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2B60CF95-DA24-B840-ADE2-F66FBD6F6D97}"/>
              </a:ext>
            </a:extLst>
          </p:cNvPr>
          <p:cNvSpPr/>
          <p:nvPr/>
        </p:nvSpPr>
        <p:spPr>
          <a:xfrm>
            <a:off x="5198737" y="401297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1D138F5E-4177-2A44-8937-14D2CD623CA5}"/>
              </a:ext>
            </a:extLst>
          </p:cNvPr>
          <p:cNvSpPr/>
          <p:nvPr/>
        </p:nvSpPr>
        <p:spPr>
          <a:xfrm>
            <a:off x="5887077" y="4007946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E0CA945C-A724-B54C-B632-C7BC51056F0D}"/>
              </a:ext>
            </a:extLst>
          </p:cNvPr>
          <p:cNvSpPr/>
          <p:nvPr/>
        </p:nvSpPr>
        <p:spPr>
          <a:xfrm>
            <a:off x="6575417" y="4012978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A3AE3AC-AF16-464A-829C-3049F6107997}"/>
              </a:ext>
            </a:extLst>
          </p:cNvPr>
          <p:cNvGrpSpPr/>
          <p:nvPr/>
        </p:nvGrpSpPr>
        <p:grpSpPr>
          <a:xfrm>
            <a:off x="5198737" y="2285423"/>
            <a:ext cx="2065020" cy="2071725"/>
            <a:chOff x="2015165" y="2457508"/>
            <a:chExt cx="2065020" cy="2071725"/>
          </a:xfrm>
        </p:grpSpPr>
        <p:cxnSp>
          <p:nvCxnSpPr>
            <p:cNvPr id="350" name="直线连接符 349">
              <a:extLst>
                <a:ext uri="{FF2B5EF4-FFF2-40B4-BE49-F238E27FC236}">
                  <a16:creationId xmlns:a16="http://schemas.microsoft.com/office/drawing/2014/main" id="{635BF743-9C5C-074E-97EF-E0F197F44F2A}"/>
                </a:ext>
              </a:extLst>
            </p:cNvPr>
            <p:cNvCxnSpPr>
              <a:cxnSpLocks/>
            </p:cNvCxnSpPr>
            <p:nvPr/>
          </p:nvCxnSpPr>
          <p:spPr>
            <a:xfrm>
              <a:off x="3219760" y="2629181"/>
              <a:ext cx="688340" cy="1149462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1" name="直线连接符 350">
              <a:extLst>
                <a:ext uri="{FF2B5EF4-FFF2-40B4-BE49-F238E27FC236}">
                  <a16:creationId xmlns:a16="http://schemas.microsoft.com/office/drawing/2014/main" id="{2B904F87-3D52-144E-AF77-AD4D6248124C}"/>
                </a:ext>
              </a:extLst>
            </p:cNvPr>
            <p:cNvCxnSpPr>
              <a:cxnSpLocks/>
            </p:cNvCxnSpPr>
            <p:nvPr/>
          </p:nvCxnSpPr>
          <p:spPr>
            <a:xfrm>
              <a:off x="2531420" y="3802562"/>
              <a:ext cx="344170" cy="5495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2" name="直线连接符 351">
              <a:extLst>
                <a:ext uri="{FF2B5EF4-FFF2-40B4-BE49-F238E27FC236}">
                  <a16:creationId xmlns:a16="http://schemas.microsoft.com/office/drawing/2014/main" id="{5E0B56C8-1821-D84D-A92D-A6DA17F88091}"/>
                </a:ext>
              </a:extLst>
            </p:cNvPr>
            <p:cNvCxnSpPr>
              <a:cxnSpLocks/>
            </p:cNvCxnSpPr>
            <p:nvPr/>
          </p:nvCxnSpPr>
          <p:spPr>
            <a:xfrm>
              <a:off x="3213620" y="3790602"/>
              <a:ext cx="350310" cy="56151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3" name="直线连接符 352">
              <a:extLst>
                <a:ext uri="{FF2B5EF4-FFF2-40B4-BE49-F238E27FC236}">
                  <a16:creationId xmlns:a16="http://schemas.microsoft.com/office/drawing/2014/main" id="{FEF81B41-4DF2-6C48-B733-0839EE20B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9760" y="3202654"/>
              <a:ext cx="344515" cy="58794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54" name="直线连接符 353">
              <a:extLst>
                <a:ext uri="{FF2B5EF4-FFF2-40B4-BE49-F238E27FC236}">
                  <a16:creationId xmlns:a16="http://schemas.microsoft.com/office/drawing/2014/main" id="{F9D6B713-3EBF-E146-B601-347CDF960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250" y="2629181"/>
              <a:ext cx="1032510" cy="1722935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55" name="椭圆 354">
              <a:extLst>
                <a:ext uri="{FF2B5EF4-FFF2-40B4-BE49-F238E27FC236}">
                  <a16:creationId xmlns:a16="http://schemas.microsoft.com/office/drawing/2014/main" id="{6C797037-1925-FA4E-AE7D-959C8699EDD3}"/>
                </a:ext>
              </a:extLst>
            </p:cNvPr>
            <p:cNvSpPr/>
            <p:nvPr/>
          </p:nvSpPr>
          <p:spPr>
            <a:xfrm>
              <a:off x="3047675" y="2457508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3C76623D-7260-0C47-A8CD-99F8E5C70B93}"/>
                </a:ext>
              </a:extLst>
            </p:cNvPr>
            <p:cNvSpPr/>
            <p:nvPr/>
          </p:nvSpPr>
          <p:spPr>
            <a:xfrm>
              <a:off x="2703505" y="3033085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406F5165-E343-754F-A7FE-9A4BB121C12E}"/>
                </a:ext>
              </a:extLst>
            </p:cNvPr>
            <p:cNvSpPr/>
            <p:nvPr/>
          </p:nvSpPr>
          <p:spPr>
            <a:xfrm>
              <a:off x="3391845" y="3033085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D23E43BA-96B2-334B-A1A6-701033F22D3B}"/>
                </a:ext>
              </a:extLst>
            </p:cNvPr>
            <p:cNvSpPr/>
            <p:nvPr/>
          </p:nvSpPr>
          <p:spPr>
            <a:xfrm>
              <a:off x="2359335" y="3609074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8FB0D895-333B-4649-92B8-2D3F19AE0F42}"/>
                </a:ext>
              </a:extLst>
            </p:cNvPr>
            <p:cNvSpPr/>
            <p:nvPr/>
          </p:nvSpPr>
          <p:spPr>
            <a:xfrm>
              <a:off x="3047675" y="3606558"/>
              <a:ext cx="344170" cy="34417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0FB2101D-127C-B84C-9812-253327172452}"/>
                </a:ext>
              </a:extLst>
            </p:cNvPr>
            <p:cNvSpPr/>
            <p:nvPr/>
          </p:nvSpPr>
          <p:spPr>
            <a:xfrm>
              <a:off x="3736015" y="3606558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83B4620D-37BC-444D-9484-7032D0D96330}"/>
                </a:ext>
              </a:extLst>
            </p:cNvPr>
            <p:cNvSpPr/>
            <p:nvPr/>
          </p:nvSpPr>
          <p:spPr>
            <a:xfrm>
              <a:off x="2015165" y="4185063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B4E13DA6-2FE0-074F-9BB6-A64FE3405A80}"/>
                </a:ext>
              </a:extLst>
            </p:cNvPr>
            <p:cNvSpPr/>
            <p:nvPr/>
          </p:nvSpPr>
          <p:spPr>
            <a:xfrm>
              <a:off x="2703505" y="4180031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endParaRPr lang="zh-CN" sz="20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CDB5B34C-57FE-5544-B412-C09E6ABFF286}"/>
                </a:ext>
              </a:extLst>
            </p:cNvPr>
            <p:cNvSpPr/>
            <p:nvPr/>
          </p:nvSpPr>
          <p:spPr>
            <a:xfrm>
              <a:off x="3391845" y="4185063"/>
              <a:ext cx="344170" cy="34417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二叉树层序遍历</a:t>
            </a:r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82DFF887-B65A-1448-BDEF-A1BC89B8EA16}"/>
              </a:ext>
            </a:extLst>
          </p:cNvPr>
          <p:cNvSpPr/>
          <p:nvPr/>
        </p:nvSpPr>
        <p:spPr>
          <a:xfrm>
            <a:off x="6231247" y="2285423"/>
            <a:ext cx="344170" cy="34417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6B4C58AA-035D-6C41-95A3-F0E36D11EBFB}"/>
              </a:ext>
            </a:extLst>
          </p:cNvPr>
          <p:cNvSpPr/>
          <p:nvPr/>
        </p:nvSpPr>
        <p:spPr>
          <a:xfrm>
            <a:off x="5887077" y="2861000"/>
            <a:ext cx="344170" cy="34417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F9F11DBE-E577-0C46-BF05-7FB13803F50A}"/>
              </a:ext>
            </a:extLst>
          </p:cNvPr>
          <p:cNvSpPr/>
          <p:nvPr/>
        </p:nvSpPr>
        <p:spPr>
          <a:xfrm>
            <a:off x="6575417" y="2861000"/>
            <a:ext cx="344170" cy="34417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FDE8B392-BF36-4948-BE85-71C4BCE3921C}"/>
              </a:ext>
            </a:extLst>
          </p:cNvPr>
          <p:cNvSpPr/>
          <p:nvPr/>
        </p:nvSpPr>
        <p:spPr>
          <a:xfrm>
            <a:off x="5542907" y="3436989"/>
            <a:ext cx="344170" cy="344170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056C2891-19EB-5740-B6EB-62BB4EEAF4C1}"/>
              </a:ext>
            </a:extLst>
          </p:cNvPr>
          <p:cNvSpPr/>
          <p:nvPr/>
        </p:nvSpPr>
        <p:spPr>
          <a:xfrm>
            <a:off x="6231247" y="3434473"/>
            <a:ext cx="344170" cy="344170"/>
          </a:xfrm>
          <a:prstGeom prst="ellipse">
            <a:avLst/>
          </a:prstGeom>
          <a:ln w="1905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34EDBEEB-4ADF-9843-8E64-BF85E351BA8D}"/>
              </a:ext>
            </a:extLst>
          </p:cNvPr>
          <p:cNvSpPr/>
          <p:nvPr/>
        </p:nvSpPr>
        <p:spPr>
          <a:xfrm>
            <a:off x="6919587" y="3434473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2B60CF95-DA24-B840-ADE2-F66FBD6F6D97}"/>
              </a:ext>
            </a:extLst>
          </p:cNvPr>
          <p:cNvSpPr/>
          <p:nvPr/>
        </p:nvSpPr>
        <p:spPr>
          <a:xfrm>
            <a:off x="5198737" y="4012978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1D138F5E-4177-2A44-8937-14D2CD623CA5}"/>
              </a:ext>
            </a:extLst>
          </p:cNvPr>
          <p:cNvSpPr/>
          <p:nvPr/>
        </p:nvSpPr>
        <p:spPr>
          <a:xfrm>
            <a:off x="5887077" y="4007946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4" name="椭圆 303">
            <a:extLst>
              <a:ext uri="{FF2B5EF4-FFF2-40B4-BE49-F238E27FC236}">
                <a16:creationId xmlns:a16="http://schemas.microsoft.com/office/drawing/2014/main" id="{E0CA945C-A724-B54C-B632-C7BC51056F0D}"/>
              </a:ext>
            </a:extLst>
          </p:cNvPr>
          <p:cNvSpPr/>
          <p:nvPr/>
        </p:nvSpPr>
        <p:spPr>
          <a:xfrm>
            <a:off x="6575417" y="4012978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7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二叉树前序遍历算法</a:t>
            </a:r>
          </a:p>
        </p:txBody>
      </p:sp>
    </p:spTree>
    <p:extLst>
      <p:ext uri="{BB962C8B-B14F-4D97-AF65-F5344CB8AC3E}">
        <p14:creationId xmlns:p14="http://schemas.microsoft.com/office/powerpoint/2010/main" val="2180155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二叉树前序遍历算法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5136258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T)</a:t>
            </a:r>
          </a:p>
          <a:p>
            <a:r>
              <a:rPr lang="en-US" altLang="zh-CN" sz="2400" dirty="0"/>
              <a:t>{ </a:t>
            </a:r>
          </a:p>
          <a:p>
            <a:r>
              <a:rPr lang="en-US" altLang="zh-CN" sz="2400" dirty="0"/>
              <a:t>	if(T==NULL)</a:t>
            </a:r>
          </a:p>
          <a:p>
            <a:r>
              <a:rPr lang="en-US" altLang="zh-CN" sz="2400" dirty="0"/>
              <a:t>		return;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c",T</a:t>
            </a:r>
            <a:r>
              <a:rPr lang="en-US" altLang="zh-CN" sz="2400" dirty="0"/>
              <a:t>-&gt;data);	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(T-&gt;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(T-&gt;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4" y="1769287"/>
            <a:ext cx="620499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B0A6412-1AC8-EE4C-900B-27D6B617C832}"/>
              </a:ext>
            </a:extLst>
          </p:cNvPr>
          <p:cNvCxnSpPr>
            <a:cxnSpLocks/>
          </p:cNvCxnSpPr>
          <p:nvPr/>
        </p:nvCxnSpPr>
        <p:spPr>
          <a:xfrm>
            <a:off x="6755861" y="4101117"/>
            <a:ext cx="530527" cy="559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87F777F-4627-0944-B034-3D81CF8B67D7}"/>
              </a:ext>
            </a:extLst>
          </p:cNvPr>
          <p:cNvCxnSpPr>
            <a:cxnSpLocks/>
          </p:cNvCxnSpPr>
          <p:nvPr/>
        </p:nvCxnSpPr>
        <p:spPr>
          <a:xfrm>
            <a:off x="9072844" y="2209533"/>
            <a:ext cx="1204595" cy="5977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62D6E67-4D8C-DE4A-945B-AE6A27257A1C}"/>
              </a:ext>
            </a:extLst>
          </p:cNvPr>
          <p:cNvCxnSpPr>
            <a:cxnSpLocks/>
          </p:cNvCxnSpPr>
          <p:nvPr/>
        </p:nvCxnSpPr>
        <p:spPr>
          <a:xfrm flipH="1">
            <a:off x="7881999" y="2209533"/>
            <a:ext cx="1197531" cy="5977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2F68307D-DFB3-7949-B5F5-A3D77B9C3C69}"/>
              </a:ext>
            </a:extLst>
          </p:cNvPr>
          <p:cNvCxnSpPr>
            <a:cxnSpLocks/>
          </p:cNvCxnSpPr>
          <p:nvPr/>
        </p:nvCxnSpPr>
        <p:spPr>
          <a:xfrm>
            <a:off x="10284126" y="2807252"/>
            <a:ext cx="591865" cy="578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2582AC8-B5D0-0645-B0FC-A6D108282783}"/>
              </a:ext>
            </a:extLst>
          </p:cNvPr>
          <p:cNvCxnSpPr>
            <a:cxnSpLocks/>
          </p:cNvCxnSpPr>
          <p:nvPr/>
        </p:nvCxnSpPr>
        <p:spPr>
          <a:xfrm flipH="1">
            <a:off x="9675141" y="2818244"/>
            <a:ext cx="608985" cy="5867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3459E608-1A79-F74D-A68E-34D3FC50F44D}"/>
              </a:ext>
            </a:extLst>
          </p:cNvPr>
          <p:cNvCxnSpPr>
            <a:cxnSpLocks/>
          </p:cNvCxnSpPr>
          <p:nvPr/>
        </p:nvCxnSpPr>
        <p:spPr>
          <a:xfrm>
            <a:off x="7878253" y="2808749"/>
            <a:ext cx="595612" cy="5770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4F77EC9-5C49-1049-B8B1-EC043B88121D}"/>
              </a:ext>
            </a:extLst>
          </p:cNvPr>
          <p:cNvCxnSpPr>
            <a:cxnSpLocks/>
          </p:cNvCxnSpPr>
          <p:nvPr/>
        </p:nvCxnSpPr>
        <p:spPr>
          <a:xfrm flipH="1">
            <a:off x="7320475" y="2807253"/>
            <a:ext cx="569395" cy="5724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311AC76-14A7-344C-9243-68AE3F8CC43E}"/>
              </a:ext>
            </a:extLst>
          </p:cNvPr>
          <p:cNvCxnSpPr>
            <a:cxnSpLocks/>
          </p:cNvCxnSpPr>
          <p:nvPr/>
        </p:nvCxnSpPr>
        <p:spPr>
          <a:xfrm>
            <a:off x="10865559" y="3387872"/>
            <a:ext cx="602298" cy="6393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FD86589-EAD9-E347-B1C7-643A9ACA6860}"/>
              </a:ext>
            </a:extLst>
          </p:cNvPr>
          <p:cNvCxnSpPr>
            <a:cxnSpLocks/>
          </p:cNvCxnSpPr>
          <p:nvPr/>
        </p:nvCxnSpPr>
        <p:spPr>
          <a:xfrm flipH="1">
            <a:off x="6755861" y="3402352"/>
            <a:ext cx="524363" cy="624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0F5109B-3DC5-3441-8CFA-3903D8C0F873}"/>
              </a:ext>
            </a:extLst>
          </p:cNvPr>
          <p:cNvCxnSpPr>
            <a:cxnSpLocks/>
          </p:cNvCxnSpPr>
          <p:nvPr/>
        </p:nvCxnSpPr>
        <p:spPr>
          <a:xfrm flipH="1">
            <a:off x="9062983" y="3397935"/>
            <a:ext cx="608413" cy="621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CF220A6A-C632-D74F-8A8E-9213D67A573B}"/>
              </a:ext>
            </a:extLst>
          </p:cNvPr>
          <p:cNvSpPr/>
          <p:nvPr/>
        </p:nvSpPr>
        <p:spPr>
          <a:xfrm>
            <a:off x="7619867" y="2556271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9080A90-B4B6-2949-99D9-820243BEB12C}"/>
              </a:ext>
            </a:extLst>
          </p:cNvPr>
          <p:cNvSpPr/>
          <p:nvPr/>
        </p:nvSpPr>
        <p:spPr>
          <a:xfrm>
            <a:off x="7035407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BB074C2-C687-AD47-8161-8BBB9A4FE972}"/>
              </a:ext>
            </a:extLst>
          </p:cNvPr>
          <p:cNvSpPr/>
          <p:nvPr/>
        </p:nvSpPr>
        <p:spPr>
          <a:xfrm>
            <a:off x="8229570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6D8AE0-D933-6B46-BC66-63E89ED4FEC5}"/>
              </a:ext>
            </a:extLst>
          </p:cNvPr>
          <p:cNvSpPr/>
          <p:nvPr/>
        </p:nvSpPr>
        <p:spPr>
          <a:xfrm>
            <a:off x="6504880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6AE2976-7950-C44B-AC89-0EE4FD18EFF3}"/>
              </a:ext>
            </a:extLst>
          </p:cNvPr>
          <p:cNvSpPr/>
          <p:nvPr/>
        </p:nvSpPr>
        <p:spPr>
          <a:xfrm>
            <a:off x="10026458" y="2556271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00332C-9096-3E4B-B96E-15BF5C9E2032}"/>
              </a:ext>
            </a:extLst>
          </p:cNvPr>
          <p:cNvSpPr/>
          <p:nvPr/>
        </p:nvSpPr>
        <p:spPr>
          <a:xfrm>
            <a:off x="9430847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C1B9C4C-8836-7946-9447-6988EB0844DF}"/>
              </a:ext>
            </a:extLst>
          </p:cNvPr>
          <p:cNvSpPr/>
          <p:nvPr/>
        </p:nvSpPr>
        <p:spPr>
          <a:xfrm>
            <a:off x="10625010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E21253-0966-8043-961E-712A2795A993}"/>
              </a:ext>
            </a:extLst>
          </p:cNvPr>
          <p:cNvSpPr/>
          <p:nvPr/>
        </p:nvSpPr>
        <p:spPr>
          <a:xfrm>
            <a:off x="8821862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B1EC07-95CA-F240-8AB0-E740FE5C55C7}"/>
              </a:ext>
            </a:extLst>
          </p:cNvPr>
          <p:cNvSpPr/>
          <p:nvPr/>
        </p:nvSpPr>
        <p:spPr>
          <a:xfrm>
            <a:off x="11106584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6C561C3-EEF4-2C46-BBA8-010CE7A59DED}"/>
              </a:ext>
            </a:extLst>
          </p:cNvPr>
          <p:cNvSpPr/>
          <p:nvPr/>
        </p:nvSpPr>
        <p:spPr>
          <a:xfrm>
            <a:off x="8818149" y="1965989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49CFDD7-7BA1-DA46-913B-7C996BA8FD1C}"/>
              </a:ext>
            </a:extLst>
          </p:cNvPr>
          <p:cNvSpPr/>
          <p:nvPr/>
        </p:nvSpPr>
        <p:spPr>
          <a:xfrm>
            <a:off x="8833014" y="1958552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3E29F1B-524B-F943-AA37-3DC14F662A99}"/>
              </a:ext>
            </a:extLst>
          </p:cNvPr>
          <p:cNvSpPr/>
          <p:nvPr/>
        </p:nvSpPr>
        <p:spPr>
          <a:xfrm>
            <a:off x="7026055" y="440979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504880" y="12737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6FA347AC-14E3-794A-95CA-C0C31342ECE6}"/>
              </a:ext>
            </a:extLst>
          </p:cNvPr>
          <p:cNvSpPr/>
          <p:nvPr/>
        </p:nvSpPr>
        <p:spPr>
          <a:xfrm>
            <a:off x="543304" y="1755820"/>
            <a:ext cx="620499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T-&gt;data=B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A77D413-6D5E-E946-862F-215D48F488C1}"/>
              </a:ext>
            </a:extLst>
          </p:cNvPr>
          <p:cNvSpPr/>
          <p:nvPr/>
        </p:nvSpPr>
        <p:spPr>
          <a:xfrm>
            <a:off x="550864" y="1762956"/>
            <a:ext cx="620499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T-&gt;data=D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7C774D35-F94B-3F4F-96F0-DA807E33819D}"/>
              </a:ext>
            </a:extLst>
          </p:cNvPr>
          <p:cNvSpPr/>
          <p:nvPr/>
        </p:nvSpPr>
        <p:spPr>
          <a:xfrm>
            <a:off x="550864" y="1759388"/>
            <a:ext cx="620499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T-&gt;data=H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AD5A95-04ED-1D4D-B2F9-323D6F9DA938}"/>
              </a:ext>
            </a:extLst>
          </p:cNvPr>
          <p:cNvSpPr/>
          <p:nvPr/>
        </p:nvSpPr>
        <p:spPr>
          <a:xfrm>
            <a:off x="7623460" y="2557019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DD45A6C-EE43-1F4F-A0BB-C0264EA4DB43}"/>
              </a:ext>
            </a:extLst>
          </p:cNvPr>
          <p:cNvSpPr/>
          <p:nvPr/>
        </p:nvSpPr>
        <p:spPr>
          <a:xfrm>
            <a:off x="7039772" y="3131735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CA9438-77BE-844E-BBA8-0EB8277DC776}"/>
              </a:ext>
            </a:extLst>
          </p:cNvPr>
          <p:cNvSpPr/>
          <p:nvPr/>
        </p:nvSpPr>
        <p:spPr>
          <a:xfrm>
            <a:off x="6512285" y="3796031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0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00039 0.276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79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7 L 0.00039 0.2761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79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0039 0.2761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79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0.00039 0.2761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379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2" grpId="0" animBg="1"/>
      <p:bldP spid="4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二叉树前序遍历算法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5136258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T)</a:t>
            </a:r>
          </a:p>
          <a:p>
            <a:r>
              <a:rPr lang="en-US" altLang="zh-CN" sz="2400" dirty="0"/>
              <a:t>{ </a:t>
            </a:r>
          </a:p>
          <a:p>
            <a:r>
              <a:rPr lang="en-US" altLang="zh-CN" sz="2400" dirty="0"/>
              <a:t>	if(T==NULL)</a:t>
            </a:r>
          </a:p>
          <a:p>
            <a:r>
              <a:rPr lang="en-US" altLang="zh-CN" sz="2400" dirty="0"/>
              <a:t>		return;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c",T</a:t>
            </a:r>
            <a:r>
              <a:rPr lang="en-US" altLang="zh-CN" sz="2400" dirty="0"/>
              <a:t>-&gt;data);		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(T-&gt;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(T-&gt;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8269" y="1808407"/>
            <a:ext cx="5946611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T=NULL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B0A6412-1AC8-EE4C-900B-27D6B617C832}"/>
              </a:ext>
            </a:extLst>
          </p:cNvPr>
          <p:cNvCxnSpPr>
            <a:cxnSpLocks/>
          </p:cNvCxnSpPr>
          <p:nvPr/>
        </p:nvCxnSpPr>
        <p:spPr>
          <a:xfrm>
            <a:off x="7179604" y="4101117"/>
            <a:ext cx="530527" cy="559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87F777F-4627-0944-B034-3D81CF8B67D7}"/>
              </a:ext>
            </a:extLst>
          </p:cNvPr>
          <p:cNvCxnSpPr>
            <a:cxnSpLocks/>
          </p:cNvCxnSpPr>
          <p:nvPr/>
        </p:nvCxnSpPr>
        <p:spPr>
          <a:xfrm>
            <a:off x="9496587" y="2209533"/>
            <a:ext cx="1204595" cy="5977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62D6E67-4D8C-DE4A-945B-AE6A27257A1C}"/>
              </a:ext>
            </a:extLst>
          </p:cNvPr>
          <p:cNvCxnSpPr>
            <a:cxnSpLocks/>
          </p:cNvCxnSpPr>
          <p:nvPr/>
        </p:nvCxnSpPr>
        <p:spPr>
          <a:xfrm flipH="1">
            <a:off x="8305742" y="2209533"/>
            <a:ext cx="1197531" cy="5977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2F68307D-DFB3-7949-B5F5-A3D77B9C3C69}"/>
              </a:ext>
            </a:extLst>
          </p:cNvPr>
          <p:cNvCxnSpPr>
            <a:cxnSpLocks/>
          </p:cNvCxnSpPr>
          <p:nvPr/>
        </p:nvCxnSpPr>
        <p:spPr>
          <a:xfrm>
            <a:off x="10707869" y="2807252"/>
            <a:ext cx="591865" cy="578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2582AC8-B5D0-0645-B0FC-A6D108282783}"/>
              </a:ext>
            </a:extLst>
          </p:cNvPr>
          <p:cNvCxnSpPr>
            <a:cxnSpLocks/>
          </p:cNvCxnSpPr>
          <p:nvPr/>
        </p:nvCxnSpPr>
        <p:spPr>
          <a:xfrm flipH="1">
            <a:off x="10098884" y="2818244"/>
            <a:ext cx="608985" cy="5867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3459E608-1A79-F74D-A68E-34D3FC50F44D}"/>
              </a:ext>
            </a:extLst>
          </p:cNvPr>
          <p:cNvCxnSpPr>
            <a:cxnSpLocks/>
          </p:cNvCxnSpPr>
          <p:nvPr/>
        </p:nvCxnSpPr>
        <p:spPr>
          <a:xfrm>
            <a:off x="8301996" y="2808749"/>
            <a:ext cx="595612" cy="5770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4F77EC9-5C49-1049-B8B1-EC043B88121D}"/>
              </a:ext>
            </a:extLst>
          </p:cNvPr>
          <p:cNvCxnSpPr>
            <a:cxnSpLocks/>
          </p:cNvCxnSpPr>
          <p:nvPr/>
        </p:nvCxnSpPr>
        <p:spPr>
          <a:xfrm flipH="1">
            <a:off x="7744218" y="2807253"/>
            <a:ext cx="569395" cy="5724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311AC76-14A7-344C-9243-68AE3F8CC43E}"/>
              </a:ext>
            </a:extLst>
          </p:cNvPr>
          <p:cNvCxnSpPr>
            <a:cxnSpLocks/>
          </p:cNvCxnSpPr>
          <p:nvPr/>
        </p:nvCxnSpPr>
        <p:spPr>
          <a:xfrm>
            <a:off x="11289302" y="3387872"/>
            <a:ext cx="602298" cy="6393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FD86589-EAD9-E347-B1C7-643A9ACA6860}"/>
              </a:ext>
            </a:extLst>
          </p:cNvPr>
          <p:cNvCxnSpPr>
            <a:cxnSpLocks/>
          </p:cNvCxnSpPr>
          <p:nvPr/>
        </p:nvCxnSpPr>
        <p:spPr>
          <a:xfrm flipH="1">
            <a:off x="7179604" y="3402352"/>
            <a:ext cx="524363" cy="624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0F5109B-3DC5-3441-8CFA-3903D8C0F873}"/>
              </a:ext>
            </a:extLst>
          </p:cNvPr>
          <p:cNvCxnSpPr>
            <a:cxnSpLocks/>
          </p:cNvCxnSpPr>
          <p:nvPr/>
        </p:nvCxnSpPr>
        <p:spPr>
          <a:xfrm flipH="1">
            <a:off x="9486726" y="3397935"/>
            <a:ext cx="608413" cy="621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CF220A6A-C632-D74F-8A8E-9213D67A573B}"/>
              </a:ext>
            </a:extLst>
          </p:cNvPr>
          <p:cNvSpPr/>
          <p:nvPr/>
        </p:nvSpPr>
        <p:spPr>
          <a:xfrm>
            <a:off x="8043610" y="2556271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9080A90-B4B6-2949-99D9-820243BEB12C}"/>
              </a:ext>
            </a:extLst>
          </p:cNvPr>
          <p:cNvSpPr/>
          <p:nvPr/>
        </p:nvSpPr>
        <p:spPr>
          <a:xfrm>
            <a:off x="7459150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BB074C2-C687-AD47-8161-8BBB9A4FE972}"/>
              </a:ext>
            </a:extLst>
          </p:cNvPr>
          <p:cNvSpPr/>
          <p:nvPr/>
        </p:nvSpPr>
        <p:spPr>
          <a:xfrm>
            <a:off x="8653313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6D8AE0-D933-6B46-BC66-63E89ED4FEC5}"/>
              </a:ext>
            </a:extLst>
          </p:cNvPr>
          <p:cNvSpPr/>
          <p:nvPr/>
        </p:nvSpPr>
        <p:spPr>
          <a:xfrm>
            <a:off x="6928623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6AE2976-7950-C44B-AC89-0EE4FD18EFF3}"/>
              </a:ext>
            </a:extLst>
          </p:cNvPr>
          <p:cNvSpPr/>
          <p:nvPr/>
        </p:nvSpPr>
        <p:spPr>
          <a:xfrm>
            <a:off x="10450201" y="2556271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00332C-9096-3E4B-B96E-15BF5C9E2032}"/>
              </a:ext>
            </a:extLst>
          </p:cNvPr>
          <p:cNvSpPr/>
          <p:nvPr/>
        </p:nvSpPr>
        <p:spPr>
          <a:xfrm>
            <a:off x="9854590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C1B9C4C-8836-7946-9447-6988EB0844DF}"/>
              </a:ext>
            </a:extLst>
          </p:cNvPr>
          <p:cNvSpPr/>
          <p:nvPr/>
        </p:nvSpPr>
        <p:spPr>
          <a:xfrm>
            <a:off x="11048753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E21253-0966-8043-961E-712A2795A993}"/>
              </a:ext>
            </a:extLst>
          </p:cNvPr>
          <p:cNvSpPr/>
          <p:nvPr/>
        </p:nvSpPr>
        <p:spPr>
          <a:xfrm>
            <a:off x="9245605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B1EC07-95CA-F240-8AB0-E740FE5C55C7}"/>
              </a:ext>
            </a:extLst>
          </p:cNvPr>
          <p:cNvSpPr/>
          <p:nvPr/>
        </p:nvSpPr>
        <p:spPr>
          <a:xfrm>
            <a:off x="11530327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6C561C3-EEF4-2C46-BBA8-010CE7A59DED}"/>
              </a:ext>
            </a:extLst>
          </p:cNvPr>
          <p:cNvSpPr/>
          <p:nvPr/>
        </p:nvSpPr>
        <p:spPr>
          <a:xfrm>
            <a:off x="9241892" y="1965989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49CFDD7-7BA1-DA46-913B-7C996BA8FD1C}"/>
              </a:ext>
            </a:extLst>
          </p:cNvPr>
          <p:cNvSpPr/>
          <p:nvPr/>
        </p:nvSpPr>
        <p:spPr>
          <a:xfrm>
            <a:off x="9256757" y="1958552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3E29F1B-524B-F943-AA37-3DC14F662A99}"/>
              </a:ext>
            </a:extLst>
          </p:cNvPr>
          <p:cNvSpPr/>
          <p:nvPr/>
        </p:nvSpPr>
        <p:spPr>
          <a:xfrm>
            <a:off x="7449798" y="440979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805961" y="12737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9AD5A95-04ED-1D4D-B2F9-323D6F9DA938}"/>
              </a:ext>
            </a:extLst>
          </p:cNvPr>
          <p:cNvSpPr/>
          <p:nvPr/>
        </p:nvSpPr>
        <p:spPr>
          <a:xfrm>
            <a:off x="8047203" y="2557019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DD45A6C-EE43-1F4F-A0BB-C0264EA4DB43}"/>
              </a:ext>
            </a:extLst>
          </p:cNvPr>
          <p:cNvSpPr/>
          <p:nvPr/>
        </p:nvSpPr>
        <p:spPr>
          <a:xfrm>
            <a:off x="7463515" y="3131735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CA9438-77BE-844E-BBA8-0EB8277DC776}"/>
              </a:ext>
            </a:extLst>
          </p:cNvPr>
          <p:cNvSpPr/>
          <p:nvPr/>
        </p:nvSpPr>
        <p:spPr>
          <a:xfrm>
            <a:off x="6936028" y="3784880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546E10C-4160-DC47-BBCF-9BDC23A8C5BB}"/>
              </a:ext>
            </a:extLst>
          </p:cNvPr>
          <p:cNvSpPr/>
          <p:nvPr/>
        </p:nvSpPr>
        <p:spPr>
          <a:xfrm>
            <a:off x="6474255" y="4409791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endParaRPr lang="zh-CN" sz="8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4369330A-DE28-2546-948C-AAC222C8EA2A}"/>
              </a:ext>
            </a:extLst>
          </p:cNvPr>
          <p:cNvSpPr/>
          <p:nvPr/>
        </p:nvSpPr>
        <p:spPr>
          <a:xfrm>
            <a:off x="547739" y="3633698"/>
            <a:ext cx="620071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T-&gt;data=H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7A02205-B574-C849-807A-2F77935C8094}"/>
              </a:ext>
            </a:extLst>
          </p:cNvPr>
          <p:cNvSpPr/>
          <p:nvPr/>
        </p:nvSpPr>
        <p:spPr>
          <a:xfrm>
            <a:off x="7449115" y="4419172"/>
            <a:ext cx="501963" cy="5019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280A8377-8FD8-4041-94DD-0EFF586A8A51}"/>
              </a:ext>
            </a:extLst>
          </p:cNvPr>
          <p:cNvSpPr/>
          <p:nvPr/>
        </p:nvSpPr>
        <p:spPr>
          <a:xfrm>
            <a:off x="555144" y="4002621"/>
            <a:ext cx="620071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T-&gt;data=K</a:t>
            </a:r>
          </a:p>
        </p:txBody>
      </p:sp>
    </p:spTree>
    <p:extLst>
      <p:ext uri="{BB962C8B-B14F-4D97-AF65-F5344CB8AC3E}">
        <p14:creationId xmlns:p14="http://schemas.microsoft.com/office/powerpoint/2010/main" val="21146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00052 0.15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7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00065 0.0537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00065 0.053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4" grpId="0" animBg="1"/>
      <p:bldP spid="45" grpId="0" animBg="1"/>
      <p:bldP spid="45" grpId="1" animBg="1"/>
      <p:bldP spid="46" grpId="0" animBg="1"/>
      <p:bldP spid="47" grpId="0" animBg="1"/>
      <p:bldP spid="4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顺序表元素插入</a:t>
            </a:r>
          </a:p>
        </p:txBody>
      </p:sp>
    </p:spTree>
    <p:extLst>
      <p:ext uri="{BB962C8B-B14F-4D97-AF65-F5344CB8AC3E}">
        <p14:creationId xmlns:p14="http://schemas.microsoft.com/office/powerpoint/2010/main" val="3676099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二叉树中序遍历算法</a:t>
            </a:r>
          </a:p>
        </p:txBody>
      </p:sp>
    </p:spTree>
    <p:extLst>
      <p:ext uri="{BB962C8B-B14F-4D97-AF65-F5344CB8AC3E}">
        <p14:creationId xmlns:p14="http://schemas.microsoft.com/office/powerpoint/2010/main" val="21583810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二叉树中序遍历算法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5136258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T)</a:t>
            </a:r>
          </a:p>
          <a:p>
            <a:r>
              <a:rPr lang="en-US" altLang="zh-CN" sz="2400" dirty="0"/>
              <a:t>{ </a:t>
            </a:r>
          </a:p>
          <a:p>
            <a:r>
              <a:rPr lang="en-US" altLang="zh-CN" sz="2400" dirty="0"/>
              <a:t>	if(T==NULL)</a:t>
            </a:r>
          </a:p>
          <a:p>
            <a:r>
              <a:rPr lang="en-US" altLang="zh-CN" sz="2400" dirty="0"/>
              <a:t>		return;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(T-&gt;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c",T</a:t>
            </a:r>
            <a:r>
              <a:rPr lang="en-US" altLang="zh-CN" sz="2400" dirty="0"/>
              <a:t>-&gt;data);	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(T-&gt;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0864" y="1769287"/>
            <a:ext cx="620499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B0A6412-1AC8-EE4C-900B-27D6B617C832}"/>
              </a:ext>
            </a:extLst>
          </p:cNvPr>
          <p:cNvCxnSpPr>
            <a:cxnSpLocks/>
          </p:cNvCxnSpPr>
          <p:nvPr/>
        </p:nvCxnSpPr>
        <p:spPr>
          <a:xfrm>
            <a:off x="6755861" y="4101117"/>
            <a:ext cx="530527" cy="559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87F777F-4627-0944-B034-3D81CF8B67D7}"/>
              </a:ext>
            </a:extLst>
          </p:cNvPr>
          <p:cNvCxnSpPr>
            <a:cxnSpLocks/>
          </p:cNvCxnSpPr>
          <p:nvPr/>
        </p:nvCxnSpPr>
        <p:spPr>
          <a:xfrm>
            <a:off x="9072844" y="2209533"/>
            <a:ext cx="1204595" cy="5977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62D6E67-4D8C-DE4A-945B-AE6A27257A1C}"/>
              </a:ext>
            </a:extLst>
          </p:cNvPr>
          <p:cNvCxnSpPr>
            <a:cxnSpLocks/>
          </p:cNvCxnSpPr>
          <p:nvPr/>
        </p:nvCxnSpPr>
        <p:spPr>
          <a:xfrm flipH="1">
            <a:off x="7881999" y="2209533"/>
            <a:ext cx="1197531" cy="5977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2F68307D-DFB3-7949-B5F5-A3D77B9C3C69}"/>
              </a:ext>
            </a:extLst>
          </p:cNvPr>
          <p:cNvCxnSpPr>
            <a:cxnSpLocks/>
          </p:cNvCxnSpPr>
          <p:nvPr/>
        </p:nvCxnSpPr>
        <p:spPr>
          <a:xfrm>
            <a:off x="10284126" y="2807252"/>
            <a:ext cx="591865" cy="578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2582AC8-B5D0-0645-B0FC-A6D108282783}"/>
              </a:ext>
            </a:extLst>
          </p:cNvPr>
          <p:cNvCxnSpPr>
            <a:cxnSpLocks/>
          </p:cNvCxnSpPr>
          <p:nvPr/>
        </p:nvCxnSpPr>
        <p:spPr>
          <a:xfrm flipH="1">
            <a:off x="9675141" y="2818244"/>
            <a:ext cx="608985" cy="5867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3459E608-1A79-F74D-A68E-34D3FC50F44D}"/>
              </a:ext>
            </a:extLst>
          </p:cNvPr>
          <p:cNvCxnSpPr>
            <a:cxnSpLocks/>
          </p:cNvCxnSpPr>
          <p:nvPr/>
        </p:nvCxnSpPr>
        <p:spPr>
          <a:xfrm>
            <a:off x="7878253" y="2808749"/>
            <a:ext cx="595612" cy="5770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4F77EC9-5C49-1049-B8B1-EC043B88121D}"/>
              </a:ext>
            </a:extLst>
          </p:cNvPr>
          <p:cNvCxnSpPr>
            <a:cxnSpLocks/>
          </p:cNvCxnSpPr>
          <p:nvPr/>
        </p:nvCxnSpPr>
        <p:spPr>
          <a:xfrm flipH="1">
            <a:off x="7320475" y="2807253"/>
            <a:ext cx="569395" cy="5724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311AC76-14A7-344C-9243-68AE3F8CC43E}"/>
              </a:ext>
            </a:extLst>
          </p:cNvPr>
          <p:cNvCxnSpPr>
            <a:cxnSpLocks/>
          </p:cNvCxnSpPr>
          <p:nvPr/>
        </p:nvCxnSpPr>
        <p:spPr>
          <a:xfrm>
            <a:off x="10865559" y="3387872"/>
            <a:ext cx="602298" cy="6393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FD86589-EAD9-E347-B1C7-643A9ACA6860}"/>
              </a:ext>
            </a:extLst>
          </p:cNvPr>
          <p:cNvCxnSpPr>
            <a:cxnSpLocks/>
          </p:cNvCxnSpPr>
          <p:nvPr/>
        </p:nvCxnSpPr>
        <p:spPr>
          <a:xfrm flipH="1">
            <a:off x="6755861" y="3402352"/>
            <a:ext cx="524363" cy="624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0F5109B-3DC5-3441-8CFA-3903D8C0F873}"/>
              </a:ext>
            </a:extLst>
          </p:cNvPr>
          <p:cNvCxnSpPr>
            <a:cxnSpLocks/>
          </p:cNvCxnSpPr>
          <p:nvPr/>
        </p:nvCxnSpPr>
        <p:spPr>
          <a:xfrm flipH="1">
            <a:off x="9062983" y="3397935"/>
            <a:ext cx="608413" cy="621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CF220A6A-C632-D74F-8A8E-9213D67A573B}"/>
              </a:ext>
            </a:extLst>
          </p:cNvPr>
          <p:cNvSpPr/>
          <p:nvPr/>
        </p:nvSpPr>
        <p:spPr>
          <a:xfrm>
            <a:off x="7619867" y="2556271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9080A90-B4B6-2949-99D9-820243BEB12C}"/>
              </a:ext>
            </a:extLst>
          </p:cNvPr>
          <p:cNvSpPr/>
          <p:nvPr/>
        </p:nvSpPr>
        <p:spPr>
          <a:xfrm>
            <a:off x="7035407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BB074C2-C687-AD47-8161-8BBB9A4FE972}"/>
              </a:ext>
            </a:extLst>
          </p:cNvPr>
          <p:cNvSpPr/>
          <p:nvPr/>
        </p:nvSpPr>
        <p:spPr>
          <a:xfrm>
            <a:off x="8229570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6D8AE0-D933-6B46-BC66-63E89ED4FEC5}"/>
              </a:ext>
            </a:extLst>
          </p:cNvPr>
          <p:cNvSpPr/>
          <p:nvPr/>
        </p:nvSpPr>
        <p:spPr>
          <a:xfrm>
            <a:off x="6504880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6AE2976-7950-C44B-AC89-0EE4FD18EFF3}"/>
              </a:ext>
            </a:extLst>
          </p:cNvPr>
          <p:cNvSpPr/>
          <p:nvPr/>
        </p:nvSpPr>
        <p:spPr>
          <a:xfrm>
            <a:off x="10026458" y="2556271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00332C-9096-3E4B-B96E-15BF5C9E2032}"/>
              </a:ext>
            </a:extLst>
          </p:cNvPr>
          <p:cNvSpPr/>
          <p:nvPr/>
        </p:nvSpPr>
        <p:spPr>
          <a:xfrm>
            <a:off x="9430847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C1B9C4C-8836-7946-9447-6988EB0844DF}"/>
              </a:ext>
            </a:extLst>
          </p:cNvPr>
          <p:cNvSpPr/>
          <p:nvPr/>
        </p:nvSpPr>
        <p:spPr>
          <a:xfrm>
            <a:off x="10625010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E21253-0966-8043-961E-712A2795A993}"/>
              </a:ext>
            </a:extLst>
          </p:cNvPr>
          <p:cNvSpPr/>
          <p:nvPr/>
        </p:nvSpPr>
        <p:spPr>
          <a:xfrm>
            <a:off x="8821862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B1EC07-95CA-F240-8AB0-E740FE5C55C7}"/>
              </a:ext>
            </a:extLst>
          </p:cNvPr>
          <p:cNvSpPr/>
          <p:nvPr/>
        </p:nvSpPr>
        <p:spPr>
          <a:xfrm>
            <a:off x="11106584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6C561C3-EEF4-2C46-BBA8-010CE7A59DED}"/>
              </a:ext>
            </a:extLst>
          </p:cNvPr>
          <p:cNvSpPr/>
          <p:nvPr/>
        </p:nvSpPr>
        <p:spPr>
          <a:xfrm>
            <a:off x="8818149" y="1965989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3E29F1B-524B-F943-AA37-3DC14F662A99}"/>
              </a:ext>
            </a:extLst>
          </p:cNvPr>
          <p:cNvSpPr/>
          <p:nvPr/>
        </p:nvSpPr>
        <p:spPr>
          <a:xfrm>
            <a:off x="7026055" y="440979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504880" y="12737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6FA347AC-14E3-794A-95CA-C0C31342ECE6}"/>
              </a:ext>
            </a:extLst>
          </p:cNvPr>
          <p:cNvSpPr/>
          <p:nvPr/>
        </p:nvSpPr>
        <p:spPr>
          <a:xfrm>
            <a:off x="561237" y="1755820"/>
            <a:ext cx="620499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T-&gt;data=B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A77D413-6D5E-E946-862F-215D48F488C1}"/>
              </a:ext>
            </a:extLst>
          </p:cNvPr>
          <p:cNvSpPr/>
          <p:nvPr/>
        </p:nvSpPr>
        <p:spPr>
          <a:xfrm>
            <a:off x="556837" y="1762956"/>
            <a:ext cx="620499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T-&gt;data=D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7C774D35-F94B-3F4F-96F0-DA807E33819D}"/>
              </a:ext>
            </a:extLst>
          </p:cNvPr>
          <p:cNvSpPr/>
          <p:nvPr/>
        </p:nvSpPr>
        <p:spPr>
          <a:xfrm>
            <a:off x="556848" y="1759388"/>
            <a:ext cx="620499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T-&gt;data=H</a:t>
            </a:r>
          </a:p>
        </p:txBody>
      </p:sp>
    </p:spTree>
    <p:extLst>
      <p:ext uri="{BB962C8B-B14F-4D97-AF65-F5344CB8AC3E}">
        <p14:creationId xmlns:p14="http://schemas.microsoft.com/office/powerpoint/2010/main" val="172931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00091 0.215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074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-8.33333E-7 0.217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5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0.00065 0.2159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078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00013 0.216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8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二叉树中序遍历算法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5136258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T)</a:t>
            </a:r>
          </a:p>
          <a:p>
            <a:r>
              <a:rPr lang="en-US" altLang="zh-CN" sz="2400" dirty="0"/>
              <a:t>{ </a:t>
            </a:r>
          </a:p>
          <a:p>
            <a:r>
              <a:rPr lang="en-US" altLang="zh-CN" sz="2400" dirty="0"/>
              <a:t>	if(T==NULL)</a:t>
            </a:r>
          </a:p>
          <a:p>
            <a:r>
              <a:rPr lang="en-US" altLang="zh-CN" sz="2400" dirty="0"/>
              <a:t>		return;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(T-&gt;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c",T</a:t>
            </a:r>
            <a:r>
              <a:rPr lang="en-US" altLang="zh-CN" sz="2400" dirty="0"/>
              <a:t>-&gt;data);	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(T-&gt;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8269" y="3265421"/>
            <a:ext cx="620499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T-&gt;data=H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B0A6412-1AC8-EE4C-900B-27D6B617C832}"/>
              </a:ext>
            </a:extLst>
          </p:cNvPr>
          <p:cNvCxnSpPr>
            <a:cxnSpLocks/>
          </p:cNvCxnSpPr>
          <p:nvPr/>
        </p:nvCxnSpPr>
        <p:spPr>
          <a:xfrm>
            <a:off x="6755861" y="4101117"/>
            <a:ext cx="530527" cy="559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87F777F-4627-0944-B034-3D81CF8B67D7}"/>
              </a:ext>
            </a:extLst>
          </p:cNvPr>
          <p:cNvCxnSpPr>
            <a:cxnSpLocks/>
          </p:cNvCxnSpPr>
          <p:nvPr/>
        </p:nvCxnSpPr>
        <p:spPr>
          <a:xfrm>
            <a:off x="9072844" y="2209533"/>
            <a:ext cx="1204595" cy="5977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62D6E67-4D8C-DE4A-945B-AE6A27257A1C}"/>
              </a:ext>
            </a:extLst>
          </p:cNvPr>
          <p:cNvCxnSpPr>
            <a:cxnSpLocks/>
          </p:cNvCxnSpPr>
          <p:nvPr/>
        </p:nvCxnSpPr>
        <p:spPr>
          <a:xfrm flipH="1">
            <a:off x="7881999" y="2209533"/>
            <a:ext cx="1197531" cy="5977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2F68307D-DFB3-7949-B5F5-A3D77B9C3C69}"/>
              </a:ext>
            </a:extLst>
          </p:cNvPr>
          <p:cNvCxnSpPr>
            <a:cxnSpLocks/>
          </p:cNvCxnSpPr>
          <p:nvPr/>
        </p:nvCxnSpPr>
        <p:spPr>
          <a:xfrm>
            <a:off x="10284126" y="2807252"/>
            <a:ext cx="591865" cy="578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2582AC8-B5D0-0645-B0FC-A6D108282783}"/>
              </a:ext>
            </a:extLst>
          </p:cNvPr>
          <p:cNvCxnSpPr>
            <a:cxnSpLocks/>
          </p:cNvCxnSpPr>
          <p:nvPr/>
        </p:nvCxnSpPr>
        <p:spPr>
          <a:xfrm flipH="1">
            <a:off x="9675141" y="2818244"/>
            <a:ext cx="608985" cy="5867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3459E608-1A79-F74D-A68E-34D3FC50F44D}"/>
              </a:ext>
            </a:extLst>
          </p:cNvPr>
          <p:cNvCxnSpPr>
            <a:cxnSpLocks/>
          </p:cNvCxnSpPr>
          <p:nvPr/>
        </p:nvCxnSpPr>
        <p:spPr>
          <a:xfrm>
            <a:off x="7878253" y="2808749"/>
            <a:ext cx="595612" cy="5770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4F77EC9-5C49-1049-B8B1-EC043B88121D}"/>
              </a:ext>
            </a:extLst>
          </p:cNvPr>
          <p:cNvCxnSpPr>
            <a:cxnSpLocks/>
          </p:cNvCxnSpPr>
          <p:nvPr/>
        </p:nvCxnSpPr>
        <p:spPr>
          <a:xfrm flipH="1">
            <a:off x="7320475" y="2807253"/>
            <a:ext cx="569395" cy="5724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311AC76-14A7-344C-9243-68AE3F8CC43E}"/>
              </a:ext>
            </a:extLst>
          </p:cNvPr>
          <p:cNvCxnSpPr>
            <a:cxnSpLocks/>
          </p:cNvCxnSpPr>
          <p:nvPr/>
        </p:nvCxnSpPr>
        <p:spPr>
          <a:xfrm>
            <a:off x="10865559" y="3387872"/>
            <a:ext cx="602298" cy="6393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FD86589-EAD9-E347-B1C7-643A9ACA6860}"/>
              </a:ext>
            </a:extLst>
          </p:cNvPr>
          <p:cNvCxnSpPr>
            <a:cxnSpLocks/>
          </p:cNvCxnSpPr>
          <p:nvPr/>
        </p:nvCxnSpPr>
        <p:spPr>
          <a:xfrm flipH="1">
            <a:off x="6755861" y="3402352"/>
            <a:ext cx="524363" cy="624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0F5109B-3DC5-3441-8CFA-3903D8C0F873}"/>
              </a:ext>
            </a:extLst>
          </p:cNvPr>
          <p:cNvCxnSpPr>
            <a:cxnSpLocks/>
          </p:cNvCxnSpPr>
          <p:nvPr/>
        </p:nvCxnSpPr>
        <p:spPr>
          <a:xfrm flipH="1">
            <a:off x="9062983" y="3397935"/>
            <a:ext cx="608413" cy="621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CF220A6A-C632-D74F-8A8E-9213D67A573B}"/>
              </a:ext>
            </a:extLst>
          </p:cNvPr>
          <p:cNvSpPr/>
          <p:nvPr/>
        </p:nvSpPr>
        <p:spPr>
          <a:xfrm>
            <a:off x="7619867" y="2556271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9080A90-B4B6-2949-99D9-820243BEB12C}"/>
              </a:ext>
            </a:extLst>
          </p:cNvPr>
          <p:cNvSpPr/>
          <p:nvPr/>
        </p:nvSpPr>
        <p:spPr>
          <a:xfrm>
            <a:off x="7035407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BB074C2-C687-AD47-8161-8BBB9A4FE972}"/>
              </a:ext>
            </a:extLst>
          </p:cNvPr>
          <p:cNvSpPr/>
          <p:nvPr/>
        </p:nvSpPr>
        <p:spPr>
          <a:xfrm>
            <a:off x="8229570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6D8AE0-D933-6B46-BC66-63E89ED4FEC5}"/>
              </a:ext>
            </a:extLst>
          </p:cNvPr>
          <p:cNvSpPr/>
          <p:nvPr/>
        </p:nvSpPr>
        <p:spPr>
          <a:xfrm>
            <a:off x="6504880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6AE2976-7950-C44B-AC89-0EE4FD18EFF3}"/>
              </a:ext>
            </a:extLst>
          </p:cNvPr>
          <p:cNvSpPr/>
          <p:nvPr/>
        </p:nvSpPr>
        <p:spPr>
          <a:xfrm>
            <a:off x="10026458" y="2556271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00332C-9096-3E4B-B96E-15BF5C9E2032}"/>
              </a:ext>
            </a:extLst>
          </p:cNvPr>
          <p:cNvSpPr/>
          <p:nvPr/>
        </p:nvSpPr>
        <p:spPr>
          <a:xfrm>
            <a:off x="9430847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C1B9C4C-8836-7946-9447-6988EB0844DF}"/>
              </a:ext>
            </a:extLst>
          </p:cNvPr>
          <p:cNvSpPr/>
          <p:nvPr/>
        </p:nvSpPr>
        <p:spPr>
          <a:xfrm>
            <a:off x="10625010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E21253-0966-8043-961E-712A2795A993}"/>
              </a:ext>
            </a:extLst>
          </p:cNvPr>
          <p:cNvSpPr/>
          <p:nvPr/>
        </p:nvSpPr>
        <p:spPr>
          <a:xfrm>
            <a:off x="8821862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B1EC07-95CA-F240-8AB0-E740FE5C55C7}"/>
              </a:ext>
            </a:extLst>
          </p:cNvPr>
          <p:cNvSpPr/>
          <p:nvPr/>
        </p:nvSpPr>
        <p:spPr>
          <a:xfrm>
            <a:off x="11106584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6C561C3-EEF4-2C46-BBA8-010CE7A59DED}"/>
              </a:ext>
            </a:extLst>
          </p:cNvPr>
          <p:cNvSpPr/>
          <p:nvPr/>
        </p:nvSpPr>
        <p:spPr>
          <a:xfrm>
            <a:off x="8818149" y="1965989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3E29F1B-524B-F943-AA37-3DC14F662A99}"/>
              </a:ext>
            </a:extLst>
          </p:cNvPr>
          <p:cNvSpPr/>
          <p:nvPr/>
        </p:nvSpPr>
        <p:spPr>
          <a:xfrm>
            <a:off x="7026055" y="440979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504880" y="12737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CA9438-77BE-844E-BBA8-0EB8277DC776}"/>
              </a:ext>
            </a:extLst>
          </p:cNvPr>
          <p:cNvSpPr/>
          <p:nvPr/>
        </p:nvSpPr>
        <p:spPr>
          <a:xfrm>
            <a:off x="6506818" y="3778103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31E7E1FB-410C-A64C-A852-5F8DB65B169A}"/>
              </a:ext>
            </a:extLst>
          </p:cNvPr>
          <p:cNvSpPr/>
          <p:nvPr/>
        </p:nvSpPr>
        <p:spPr>
          <a:xfrm>
            <a:off x="558269" y="1808407"/>
            <a:ext cx="5946611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T=NULL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1CEA79D-58A3-074F-9965-F92DC5C84E3E}"/>
              </a:ext>
            </a:extLst>
          </p:cNvPr>
          <p:cNvSpPr/>
          <p:nvPr/>
        </p:nvSpPr>
        <p:spPr>
          <a:xfrm>
            <a:off x="6096000" y="4380945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8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endParaRPr lang="zh-CN" sz="8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63BE81A4-916A-2349-B8D5-397BFED0313C}"/>
              </a:ext>
            </a:extLst>
          </p:cNvPr>
          <p:cNvSpPr/>
          <p:nvPr/>
        </p:nvSpPr>
        <p:spPr>
          <a:xfrm>
            <a:off x="563725" y="3647491"/>
            <a:ext cx="620499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T-&gt;data=K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C507324-0161-5045-913E-D0C5F66F3C55}"/>
              </a:ext>
            </a:extLst>
          </p:cNvPr>
          <p:cNvSpPr/>
          <p:nvPr/>
        </p:nvSpPr>
        <p:spPr>
          <a:xfrm>
            <a:off x="7044459" y="4409791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0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00052 0.154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7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00026 0.05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0026 0.0504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3" grpId="0" animBg="1"/>
      <p:bldP spid="34" grpId="0" animBg="1"/>
      <p:bldP spid="34" grpId="1" animBg="1"/>
      <p:bldP spid="41" grpId="0" animBg="1"/>
      <p:bldP spid="42" grpId="0" animBg="1"/>
      <p:bldP spid="42" grpId="1" animBg="1"/>
      <p:bldP spid="4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二叉树中序遍历算法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4" y="1741927"/>
            <a:ext cx="5136258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T)</a:t>
            </a:r>
          </a:p>
          <a:p>
            <a:r>
              <a:rPr lang="en-US" altLang="zh-CN" sz="2400" dirty="0"/>
              <a:t>{ </a:t>
            </a:r>
          </a:p>
          <a:p>
            <a:r>
              <a:rPr lang="en-US" altLang="zh-CN" sz="2400" dirty="0"/>
              <a:t>	if(T==NULL)</a:t>
            </a:r>
          </a:p>
          <a:p>
            <a:r>
              <a:rPr lang="en-US" altLang="zh-CN" sz="2400" dirty="0"/>
              <a:t>		return;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(T-&gt;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c",T</a:t>
            </a:r>
            <a:r>
              <a:rPr lang="en-US" altLang="zh-CN" sz="2400" dirty="0"/>
              <a:t>-&gt;data);	</a:t>
            </a:r>
            <a:r>
              <a:rPr lang="en-US" altLang="zh-CN" sz="2400" dirty="0" err="1"/>
              <a:t>PreOrderTraverse</a:t>
            </a:r>
            <a:r>
              <a:rPr lang="en-US" altLang="zh-CN" sz="2400" dirty="0"/>
              <a:t>(T-&gt;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8269" y="3630640"/>
            <a:ext cx="6204997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T-&gt;data=D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B0A6412-1AC8-EE4C-900B-27D6B617C832}"/>
              </a:ext>
            </a:extLst>
          </p:cNvPr>
          <p:cNvCxnSpPr>
            <a:cxnSpLocks/>
          </p:cNvCxnSpPr>
          <p:nvPr/>
        </p:nvCxnSpPr>
        <p:spPr>
          <a:xfrm>
            <a:off x="6755861" y="4101117"/>
            <a:ext cx="530527" cy="5596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87F777F-4627-0944-B034-3D81CF8B67D7}"/>
              </a:ext>
            </a:extLst>
          </p:cNvPr>
          <p:cNvCxnSpPr>
            <a:cxnSpLocks/>
          </p:cNvCxnSpPr>
          <p:nvPr/>
        </p:nvCxnSpPr>
        <p:spPr>
          <a:xfrm>
            <a:off x="9072844" y="2209533"/>
            <a:ext cx="1204595" cy="5977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62D6E67-4D8C-DE4A-945B-AE6A27257A1C}"/>
              </a:ext>
            </a:extLst>
          </p:cNvPr>
          <p:cNvCxnSpPr>
            <a:cxnSpLocks/>
          </p:cNvCxnSpPr>
          <p:nvPr/>
        </p:nvCxnSpPr>
        <p:spPr>
          <a:xfrm flipH="1">
            <a:off x="7881999" y="2209533"/>
            <a:ext cx="1197531" cy="5977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2F68307D-DFB3-7949-B5F5-A3D77B9C3C69}"/>
              </a:ext>
            </a:extLst>
          </p:cNvPr>
          <p:cNvCxnSpPr>
            <a:cxnSpLocks/>
          </p:cNvCxnSpPr>
          <p:nvPr/>
        </p:nvCxnSpPr>
        <p:spPr>
          <a:xfrm>
            <a:off x="10284126" y="2807252"/>
            <a:ext cx="591865" cy="578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2582AC8-B5D0-0645-B0FC-A6D108282783}"/>
              </a:ext>
            </a:extLst>
          </p:cNvPr>
          <p:cNvCxnSpPr>
            <a:cxnSpLocks/>
          </p:cNvCxnSpPr>
          <p:nvPr/>
        </p:nvCxnSpPr>
        <p:spPr>
          <a:xfrm flipH="1">
            <a:off x="9675141" y="2818244"/>
            <a:ext cx="608985" cy="5867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3459E608-1A79-F74D-A68E-34D3FC50F44D}"/>
              </a:ext>
            </a:extLst>
          </p:cNvPr>
          <p:cNvCxnSpPr>
            <a:cxnSpLocks/>
          </p:cNvCxnSpPr>
          <p:nvPr/>
        </p:nvCxnSpPr>
        <p:spPr>
          <a:xfrm>
            <a:off x="7878253" y="2808749"/>
            <a:ext cx="595612" cy="5770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4F77EC9-5C49-1049-B8B1-EC043B88121D}"/>
              </a:ext>
            </a:extLst>
          </p:cNvPr>
          <p:cNvCxnSpPr>
            <a:cxnSpLocks/>
          </p:cNvCxnSpPr>
          <p:nvPr/>
        </p:nvCxnSpPr>
        <p:spPr>
          <a:xfrm flipH="1">
            <a:off x="7320475" y="2807253"/>
            <a:ext cx="569395" cy="5724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5311AC76-14A7-344C-9243-68AE3F8CC43E}"/>
              </a:ext>
            </a:extLst>
          </p:cNvPr>
          <p:cNvCxnSpPr>
            <a:cxnSpLocks/>
          </p:cNvCxnSpPr>
          <p:nvPr/>
        </p:nvCxnSpPr>
        <p:spPr>
          <a:xfrm>
            <a:off x="10865559" y="3387872"/>
            <a:ext cx="602298" cy="63934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FD86589-EAD9-E347-B1C7-643A9ACA6860}"/>
              </a:ext>
            </a:extLst>
          </p:cNvPr>
          <p:cNvCxnSpPr>
            <a:cxnSpLocks/>
          </p:cNvCxnSpPr>
          <p:nvPr/>
        </p:nvCxnSpPr>
        <p:spPr>
          <a:xfrm flipH="1">
            <a:off x="6755861" y="3402352"/>
            <a:ext cx="524363" cy="6248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0F5109B-3DC5-3441-8CFA-3903D8C0F873}"/>
              </a:ext>
            </a:extLst>
          </p:cNvPr>
          <p:cNvCxnSpPr>
            <a:cxnSpLocks/>
          </p:cNvCxnSpPr>
          <p:nvPr/>
        </p:nvCxnSpPr>
        <p:spPr>
          <a:xfrm flipH="1">
            <a:off x="9062983" y="3397935"/>
            <a:ext cx="608413" cy="6215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CF220A6A-C632-D74F-8A8E-9213D67A573B}"/>
              </a:ext>
            </a:extLst>
          </p:cNvPr>
          <p:cNvSpPr/>
          <p:nvPr/>
        </p:nvSpPr>
        <p:spPr>
          <a:xfrm>
            <a:off x="7619867" y="2556271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9080A90-B4B6-2949-99D9-820243BEB12C}"/>
              </a:ext>
            </a:extLst>
          </p:cNvPr>
          <p:cNvSpPr/>
          <p:nvPr/>
        </p:nvSpPr>
        <p:spPr>
          <a:xfrm>
            <a:off x="7035407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BB074C2-C687-AD47-8161-8BBB9A4FE972}"/>
              </a:ext>
            </a:extLst>
          </p:cNvPr>
          <p:cNvSpPr/>
          <p:nvPr/>
        </p:nvSpPr>
        <p:spPr>
          <a:xfrm>
            <a:off x="8229570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66D8AE0-D933-6B46-BC66-63E89ED4FEC5}"/>
              </a:ext>
            </a:extLst>
          </p:cNvPr>
          <p:cNvSpPr/>
          <p:nvPr/>
        </p:nvSpPr>
        <p:spPr>
          <a:xfrm>
            <a:off x="6504880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16AE2976-7950-C44B-AC89-0EE4FD18EFF3}"/>
              </a:ext>
            </a:extLst>
          </p:cNvPr>
          <p:cNvSpPr/>
          <p:nvPr/>
        </p:nvSpPr>
        <p:spPr>
          <a:xfrm>
            <a:off x="10026458" y="2556271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00332C-9096-3E4B-B96E-15BF5C9E2032}"/>
              </a:ext>
            </a:extLst>
          </p:cNvPr>
          <p:cNvSpPr/>
          <p:nvPr/>
        </p:nvSpPr>
        <p:spPr>
          <a:xfrm>
            <a:off x="9430847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C1B9C4C-8836-7946-9447-6988EB0844DF}"/>
              </a:ext>
            </a:extLst>
          </p:cNvPr>
          <p:cNvSpPr/>
          <p:nvPr/>
        </p:nvSpPr>
        <p:spPr>
          <a:xfrm>
            <a:off x="10625010" y="3134776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2E21253-0966-8043-961E-712A2795A993}"/>
              </a:ext>
            </a:extLst>
          </p:cNvPr>
          <p:cNvSpPr/>
          <p:nvPr/>
        </p:nvSpPr>
        <p:spPr>
          <a:xfrm>
            <a:off x="8821862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B1EC07-95CA-F240-8AB0-E740FE5C55C7}"/>
              </a:ext>
            </a:extLst>
          </p:cNvPr>
          <p:cNvSpPr/>
          <p:nvPr/>
        </p:nvSpPr>
        <p:spPr>
          <a:xfrm>
            <a:off x="11106584" y="377623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6C561C3-EEF4-2C46-BBA8-010CE7A59DED}"/>
              </a:ext>
            </a:extLst>
          </p:cNvPr>
          <p:cNvSpPr/>
          <p:nvPr/>
        </p:nvSpPr>
        <p:spPr>
          <a:xfrm>
            <a:off x="8818149" y="1965989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3E29F1B-524B-F943-AA37-3DC14F662A99}"/>
              </a:ext>
            </a:extLst>
          </p:cNvPr>
          <p:cNvSpPr/>
          <p:nvPr/>
        </p:nvSpPr>
        <p:spPr>
          <a:xfrm>
            <a:off x="7026055" y="4409792"/>
            <a:ext cx="501963" cy="501963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sz="20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504880" y="12737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FCA9438-77BE-844E-BBA8-0EB8277DC776}"/>
              </a:ext>
            </a:extLst>
          </p:cNvPr>
          <p:cNvSpPr/>
          <p:nvPr/>
        </p:nvSpPr>
        <p:spPr>
          <a:xfrm>
            <a:off x="6506818" y="3778103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31E7E1FB-410C-A64C-A852-5F8DB65B169A}"/>
              </a:ext>
            </a:extLst>
          </p:cNvPr>
          <p:cNvSpPr/>
          <p:nvPr/>
        </p:nvSpPr>
        <p:spPr>
          <a:xfrm>
            <a:off x="558269" y="1808407"/>
            <a:ext cx="5946611" cy="368923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400" dirty="0">
                <a:solidFill>
                  <a:schemeClr val="accent1"/>
                </a:solidFill>
              </a:rPr>
              <a:t>T=NULL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C507324-0161-5045-913E-D0C5F66F3C55}"/>
              </a:ext>
            </a:extLst>
          </p:cNvPr>
          <p:cNvSpPr/>
          <p:nvPr/>
        </p:nvSpPr>
        <p:spPr>
          <a:xfrm>
            <a:off x="7044459" y="4409791"/>
            <a:ext cx="501963" cy="5019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ACCBC6D-5064-1D40-9F65-D6D1DB21109D}"/>
              </a:ext>
            </a:extLst>
          </p:cNvPr>
          <p:cNvSpPr/>
          <p:nvPr/>
        </p:nvSpPr>
        <p:spPr>
          <a:xfrm>
            <a:off x="7045428" y="3139380"/>
            <a:ext cx="501963" cy="5019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4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00052 0.15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77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00026 0.05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4" grpId="0" animBg="1"/>
      <p:bldP spid="34" grpId="1" animBg="1"/>
      <p:bldP spid="3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A19D-AA53-C04D-A9DA-26CD6C67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7</a:t>
            </a:r>
            <a:r>
              <a:rPr kumimoji="1" lang="zh-CN" altLang="en-US" dirty="0"/>
              <a:t>章 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8B46A-D258-3844-BFC1-ADD9B3BE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35201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图遍历</a:t>
            </a:r>
          </a:p>
        </p:txBody>
      </p:sp>
    </p:spTree>
    <p:extLst>
      <p:ext uri="{BB962C8B-B14F-4D97-AF65-F5344CB8AC3E}">
        <p14:creationId xmlns:p14="http://schemas.microsoft.com/office/powerpoint/2010/main" val="14977069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深度优先遍历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D46AE5D-BD21-8C4F-B785-E38548176FD5}"/>
              </a:ext>
            </a:extLst>
          </p:cNvPr>
          <p:cNvCxnSpPr>
            <a:cxnSpLocks/>
          </p:cNvCxnSpPr>
          <p:nvPr/>
        </p:nvCxnSpPr>
        <p:spPr>
          <a:xfrm flipH="1">
            <a:off x="5308957" y="2477006"/>
            <a:ext cx="636491" cy="458325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0E6D42D3-C75B-804B-8B2A-751794B2D7DC}"/>
              </a:ext>
            </a:extLst>
          </p:cNvPr>
          <p:cNvCxnSpPr>
            <a:cxnSpLocks/>
          </p:cNvCxnSpPr>
          <p:nvPr/>
        </p:nvCxnSpPr>
        <p:spPr>
          <a:xfrm flipH="1">
            <a:off x="5136872" y="2953365"/>
            <a:ext cx="172086" cy="87287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E6FA97F1-C51E-B043-B122-19E163A26110}"/>
              </a:ext>
            </a:extLst>
          </p:cNvPr>
          <p:cNvCxnSpPr>
            <a:cxnSpLocks/>
          </p:cNvCxnSpPr>
          <p:nvPr/>
        </p:nvCxnSpPr>
        <p:spPr>
          <a:xfrm flipH="1">
            <a:off x="6289617" y="3915475"/>
            <a:ext cx="950145" cy="19541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7AD6C231-677A-094D-9354-BF1792597EC4}"/>
              </a:ext>
            </a:extLst>
          </p:cNvPr>
          <p:cNvCxnSpPr>
            <a:cxnSpLocks/>
          </p:cNvCxnSpPr>
          <p:nvPr/>
        </p:nvCxnSpPr>
        <p:spPr>
          <a:xfrm flipH="1" flipV="1">
            <a:off x="5126130" y="3840269"/>
            <a:ext cx="1158115" cy="27061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5A8F7E6-279D-3A47-B2A7-8CE870EA5EE0}"/>
              </a:ext>
            </a:extLst>
          </p:cNvPr>
          <p:cNvCxnSpPr>
            <a:cxnSpLocks/>
          </p:cNvCxnSpPr>
          <p:nvPr/>
        </p:nvCxnSpPr>
        <p:spPr>
          <a:xfrm>
            <a:off x="7046340" y="2763246"/>
            <a:ext cx="182698" cy="116070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22E325B-8E6A-1B42-A4C1-990F0EE05655}"/>
              </a:ext>
            </a:extLst>
          </p:cNvPr>
          <p:cNvCxnSpPr>
            <a:cxnSpLocks/>
          </p:cNvCxnSpPr>
          <p:nvPr/>
        </p:nvCxnSpPr>
        <p:spPr>
          <a:xfrm flipH="1">
            <a:off x="6268085" y="2759931"/>
            <a:ext cx="773239" cy="299334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77F7F9D4-27AB-EF4E-9115-1855A9348FFE}"/>
              </a:ext>
            </a:extLst>
          </p:cNvPr>
          <p:cNvCxnSpPr>
            <a:cxnSpLocks/>
          </p:cNvCxnSpPr>
          <p:nvPr/>
        </p:nvCxnSpPr>
        <p:spPr>
          <a:xfrm flipH="1" flipV="1">
            <a:off x="5945447" y="2470582"/>
            <a:ext cx="1111487" cy="28570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3679D30-FA1B-1544-B9D9-F477BB69F189}"/>
              </a:ext>
            </a:extLst>
          </p:cNvPr>
          <p:cNvCxnSpPr>
            <a:cxnSpLocks/>
          </p:cNvCxnSpPr>
          <p:nvPr/>
        </p:nvCxnSpPr>
        <p:spPr>
          <a:xfrm flipH="1" flipV="1">
            <a:off x="5294524" y="2963676"/>
            <a:ext cx="989721" cy="9558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8BC38271-F12B-884A-B89F-101CAE55660F}"/>
              </a:ext>
            </a:extLst>
          </p:cNvPr>
          <p:cNvCxnSpPr>
            <a:cxnSpLocks/>
          </p:cNvCxnSpPr>
          <p:nvPr/>
        </p:nvCxnSpPr>
        <p:spPr>
          <a:xfrm flipH="1">
            <a:off x="5127941" y="3601809"/>
            <a:ext cx="645420" cy="23165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722C83F-85BB-3E48-A40C-F8458FD537B7}"/>
              </a:ext>
            </a:extLst>
          </p:cNvPr>
          <p:cNvCxnSpPr>
            <a:cxnSpLocks/>
          </p:cNvCxnSpPr>
          <p:nvPr/>
        </p:nvCxnSpPr>
        <p:spPr>
          <a:xfrm>
            <a:off x="5313973" y="2957156"/>
            <a:ext cx="464404" cy="644653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E8BD747-4D3A-3E47-AD98-C69B2C4DB510}"/>
              </a:ext>
            </a:extLst>
          </p:cNvPr>
          <p:cNvCxnSpPr>
            <a:cxnSpLocks/>
          </p:cNvCxnSpPr>
          <p:nvPr/>
        </p:nvCxnSpPr>
        <p:spPr>
          <a:xfrm>
            <a:off x="5773342" y="3601809"/>
            <a:ext cx="527016" cy="50907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461AD6A-F8B6-0543-9480-1D02016FECA9}"/>
              </a:ext>
            </a:extLst>
          </p:cNvPr>
          <p:cNvCxnSpPr>
            <a:cxnSpLocks/>
          </p:cNvCxnSpPr>
          <p:nvPr/>
        </p:nvCxnSpPr>
        <p:spPr>
          <a:xfrm>
            <a:off x="6268085" y="3059265"/>
            <a:ext cx="16160" cy="105162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84FE35D-8B9B-6F40-B4FB-192C8AC02200}"/>
              </a:ext>
            </a:extLst>
          </p:cNvPr>
          <p:cNvCxnSpPr>
            <a:cxnSpLocks/>
          </p:cNvCxnSpPr>
          <p:nvPr/>
        </p:nvCxnSpPr>
        <p:spPr>
          <a:xfrm>
            <a:off x="6268083" y="3055910"/>
            <a:ext cx="433939" cy="45128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FA47327B-E17C-B446-A738-561B2602BA91}"/>
              </a:ext>
            </a:extLst>
          </p:cNvPr>
          <p:cNvCxnSpPr>
            <a:cxnSpLocks/>
          </p:cNvCxnSpPr>
          <p:nvPr/>
        </p:nvCxnSpPr>
        <p:spPr>
          <a:xfrm>
            <a:off x="6703733" y="3507198"/>
            <a:ext cx="535899" cy="43160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2DB2871-FE2E-A340-A670-DBBFA911E924}"/>
              </a:ext>
            </a:extLst>
          </p:cNvPr>
          <p:cNvCxnSpPr>
            <a:cxnSpLocks/>
          </p:cNvCxnSpPr>
          <p:nvPr/>
        </p:nvCxnSpPr>
        <p:spPr>
          <a:xfrm flipH="1">
            <a:off x="6300358" y="3487397"/>
            <a:ext cx="408285" cy="62348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BF5113-7FC2-1A40-89CF-348336F44374}"/>
              </a:ext>
            </a:extLst>
          </p:cNvPr>
          <p:cNvSpPr/>
          <p:nvPr/>
        </p:nvSpPr>
        <p:spPr>
          <a:xfrm>
            <a:off x="6530085" y="3335999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6DB7CF3-7DEC-4F46-A084-55FDA67200C0}"/>
              </a:ext>
            </a:extLst>
          </p:cNvPr>
          <p:cNvSpPr/>
          <p:nvPr/>
        </p:nvSpPr>
        <p:spPr>
          <a:xfrm>
            <a:off x="5773361" y="2292357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6E1E950-50DA-F347-96D0-65A2BF07A77C}"/>
              </a:ext>
            </a:extLst>
          </p:cNvPr>
          <p:cNvSpPr/>
          <p:nvPr/>
        </p:nvSpPr>
        <p:spPr>
          <a:xfrm>
            <a:off x="5136872" y="2767356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6A63B27-47F0-5C42-89AE-4C1046EA2DA6}"/>
              </a:ext>
            </a:extLst>
          </p:cNvPr>
          <p:cNvSpPr/>
          <p:nvPr/>
        </p:nvSpPr>
        <p:spPr>
          <a:xfrm>
            <a:off x="6096000" y="2887180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232045E-1A02-254D-860D-2E2F77B754F4}"/>
              </a:ext>
            </a:extLst>
          </p:cNvPr>
          <p:cNvSpPr/>
          <p:nvPr/>
        </p:nvSpPr>
        <p:spPr>
          <a:xfrm>
            <a:off x="6874255" y="2591161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A73DFD4-1C19-5149-ADDC-0CD21CA86733}"/>
              </a:ext>
            </a:extLst>
          </p:cNvPr>
          <p:cNvSpPr/>
          <p:nvPr/>
        </p:nvSpPr>
        <p:spPr>
          <a:xfrm>
            <a:off x="4964787" y="3654158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58638D9-2C89-D642-99E3-02E157519E1E}"/>
              </a:ext>
            </a:extLst>
          </p:cNvPr>
          <p:cNvSpPr/>
          <p:nvPr/>
        </p:nvSpPr>
        <p:spPr>
          <a:xfrm>
            <a:off x="5601276" y="3429724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3ECF6C6-731C-2546-A922-96D8329BC449}"/>
              </a:ext>
            </a:extLst>
          </p:cNvPr>
          <p:cNvSpPr/>
          <p:nvPr/>
        </p:nvSpPr>
        <p:spPr>
          <a:xfrm>
            <a:off x="6117531" y="3938800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7A3C11F-4E3F-1D45-B347-BB2E1C0292B9}"/>
              </a:ext>
            </a:extLst>
          </p:cNvPr>
          <p:cNvSpPr/>
          <p:nvPr/>
        </p:nvSpPr>
        <p:spPr>
          <a:xfrm>
            <a:off x="7056934" y="3743390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423BAE13-38B4-7346-8CBF-02C359253E49}"/>
              </a:ext>
            </a:extLst>
          </p:cNvPr>
          <p:cNvSpPr/>
          <p:nvPr/>
        </p:nvSpPr>
        <p:spPr>
          <a:xfrm>
            <a:off x="6530085" y="334351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030D919-07A4-9345-BB70-EE02C9FFBBAB}"/>
              </a:ext>
            </a:extLst>
          </p:cNvPr>
          <p:cNvSpPr/>
          <p:nvPr/>
        </p:nvSpPr>
        <p:spPr>
          <a:xfrm>
            <a:off x="5773361" y="229986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F286E34-C912-224E-A550-150CE6EFDF2A}"/>
              </a:ext>
            </a:extLst>
          </p:cNvPr>
          <p:cNvSpPr/>
          <p:nvPr/>
        </p:nvSpPr>
        <p:spPr>
          <a:xfrm>
            <a:off x="5136872" y="277486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9C34478-B5AB-C54B-A6F9-5F37E8548467}"/>
              </a:ext>
            </a:extLst>
          </p:cNvPr>
          <p:cNvSpPr/>
          <p:nvPr/>
        </p:nvSpPr>
        <p:spPr>
          <a:xfrm>
            <a:off x="6096000" y="289469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C48CCAC-65F2-CC41-B1A6-7526194A9E1E}"/>
              </a:ext>
            </a:extLst>
          </p:cNvPr>
          <p:cNvSpPr/>
          <p:nvPr/>
        </p:nvSpPr>
        <p:spPr>
          <a:xfrm>
            <a:off x="6874255" y="259867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7F95844-DC8E-4A4F-93B4-6DCFC87A5A16}"/>
              </a:ext>
            </a:extLst>
          </p:cNvPr>
          <p:cNvSpPr/>
          <p:nvPr/>
        </p:nvSpPr>
        <p:spPr>
          <a:xfrm>
            <a:off x="4964787" y="366166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24B5A07-228F-3D41-A90B-A79FCAF9CBAC}"/>
              </a:ext>
            </a:extLst>
          </p:cNvPr>
          <p:cNvSpPr/>
          <p:nvPr/>
        </p:nvSpPr>
        <p:spPr>
          <a:xfrm>
            <a:off x="5601276" y="3437235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EA1C7D86-3145-8445-B3C4-C15C362F8ACE}"/>
              </a:ext>
            </a:extLst>
          </p:cNvPr>
          <p:cNvSpPr/>
          <p:nvPr/>
        </p:nvSpPr>
        <p:spPr>
          <a:xfrm>
            <a:off x="6117531" y="3946311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C3F035F-109B-3A45-9190-3B53A6863B57}"/>
              </a:ext>
            </a:extLst>
          </p:cNvPr>
          <p:cNvSpPr/>
          <p:nvPr/>
        </p:nvSpPr>
        <p:spPr>
          <a:xfrm>
            <a:off x="7056934" y="375090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9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广度优先遍历</a:t>
            </a: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7D46AE5D-BD21-8C4F-B785-E38548176FD5}"/>
              </a:ext>
            </a:extLst>
          </p:cNvPr>
          <p:cNvCxnSpPr>
            <a:cxnSpLocks/>
          </p:cNvCxnSpPr>
          <p:nvPr/>
        </p:nvCxnSpPr>
        <p:spPr>
          <a:xfrm flipH="1">
            <a:off x="5308957" y="2477006"/>
            <a:ext cx="636491" cy="458325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0E6D42D3-C75B-804B-8B2A-751794B2D7DC}"/>
              </a:ext>
            </a:extLst>
          </p:cNvPr>
          <p:cNvCxnSpPr>
            <a:cxnSpLocks/>
          </p:cNvCxnSpPr>
          <p:nvPr/>
        </p:nvCxnSpPr>
        <p:spPr>
          <a:xfrm flipH="1">
            <a:off x="5136872" y="2953365"/>
            <a:ext cx="172086" cy="87287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E6FA97F1-C51E-B043-B122-19E163A26110}"/>
              </a:ext>
            </a:extLst>
          </p:cNvPr>
          <p:cNvCxnSpPr>
            <a:cxnSpLocks/>
          </p:cNvCxnSpPr>
          <p:nvPr/>
        </p:nvCxnSpPr>
        <p:spPr>
          <a:xfrm flipH="1">
            <a:off x="6289617" y="3915475"/>
            <a:ext cx="950145" cy="19541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7AD6C231-677A-094D-9354-BF1792597EC4}"/>
              </a:ext>
            </a:extLst>
          </p:cNvPr>
          <p:cNvCxnSpPr>
            <a:cxnSpLocks/>
          </p:cNvCxnSpPr>
          <p:nvPr/>
        </p:nvCxnSpPr>
        <p:spPr>
          <a:xfrm flipH="1" flipV="1">
            <a:off x="5126130" y="3840269"/>
            <a:ext cx="1158115" cy="27061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B5A8F7E6-279D-3A47-B2A7-8CE870EA5EE0}"/>
              </a:ext>
            </a:extLst>
          </p:cNvPr>
          <p:cNvCxnSpPr>
            <a:cxnSpLocks/>
          </p:cNvCxnSpPr>
          <p:nvPr/>
        </p:nvCxnSpPr>
        <p:spPr>
          <a:xfrm>
            <a:off x="7046340" y="2763246"/>
            <a:ext cx="182698" cy="116070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22E325B-8E6A-1B42-A4C1-990F0EE05655}"/>
              </a:ext>
            </a:extLst>
          </p:cNvPr>
          <p:cNvCxnSpPr>
            <a:cxnSpLocks/>
          </p:cNvCxnSpPr>
          <p:nvPr/>
        </p:nvCxnSpPr>
        <p:spPr>
          <a:xfrm flipH="1">
            <a:off x="6268085" y="2759931"/>
            <a:ext cx="773239" cy="299334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77F7F9D4-27AB-EF4E-9115-1855A9348FFE}"/>
              </a:ext>
            </a:extLst>
          </p:cNvPr>
          <p:cNvCxnSpPr>
            <a:cxnSpLocks/>
          </p:cNvCxnSpPr>
          <p:nvPr/>
        </p:nvCxnSpPr>
        <p:spPr>
          <a:xfrm flipH="1" flipV="1">
            <a:off x="5945447" y="2470582"/>
            <a:ext cx="1111487" cy="28570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3679D30-FA1B-1544-B9D9-F477BB69F189}"/>
              </a:ext>
            </a:extLst>
          </p:cNvPr>
          <p:cNvCxnSpPr>
            <a:cxnSpLocks/>
          </p:cNvCxnSpPr>
          <p:nvPr/>
        </p:nvCxnSpPr>
        <p:spPr>
          <a:xfrm flipH="1" flipV="1">
            <a:off x="5294524" y="2963676"/>
            <a:ext cx="989721" cy="9558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8BC38271-F12B-884A-B89F-101CAE55660F}"/>
              </a:ext>
            </a:extLst>
          </p:cNvPr>
          <p:cNvCxnSpPr>
            <a:cxnSpLocks/>
          </p:cNvCxnSpPr>
          <p:nvPr/>
        </p:nvCxnSpPr>
        <p:spPr>
          <a:xfrm flipH="1">
            <a:off x="5127941" y="3601809"/>
            <a:ext cx="645420" cy="23165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722C83F-85BB-3E48-A40C-F8458FD537B7}"/>
              </a:ext>
            </a:extLst>
          </p:cNvPr>
          <p:cNvCxnSpPr>
            <a:cxnSpLocks/>
          </p:cNvCxnSpPr>
          <p:nvPr/>
        </p:nvCxnSpPr>
        <p:spPr>
          <a:xfrm>
            <a:off x="5313973" y="2957156"/>
            <a:ext cx="464404" cy="644653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E8BD747-4D3A-3E47-AD98-C69B2C4DB510}"/>
              </a:ext>
            </a:extLst>
          </p:cNvPr>
          <p:cNvCxnSpPr>
            <a:cxnSpLocks/>
          </p:cNvCxnSpPr>
          <p:nvPr/>
        </p:nvCxnSpPr>
        <p:spPr>
          <a:xfrm>
            <a:off x="5773342" y="3601809"/>
            <a:ext cx="527016" cy="509076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461AD6A-F8B6-0543-9480-1D02016FECA9}"/>
              </a:ext>
            </a:extLst>
          </p:cNvPr>
          <p:cNvCxnSpPr>
            <a:cxnSpLocks/>
          </p:cNvCxnSpPr>
          <p:nvPr/>
        </p:nvCxnSpPr>
        <p:spPr>
          <a:xfrm>
            <a:off x="6268085" y="3059265"/>
            <a:ext cx="16160" cy="1051620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84FE35D-8B9B-6F40-B4FB-192C8AC02200}"/>
              </a:ext>
            </a:extLst>
          </p:cNvPr>
          <p:cNvCxnSpPr>
            <a:cxnSpLocks/>
          </p:cNvCxnSpPr>
          <p:nvPr/>
        </p:nvCxnSpPr>
        <p:spPr>
          <a:xfrm>
            <a:off x="6268083" y="3055910"/>
            <a:ext cx="433939" cy="45128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FA47327B-E17C-B446-A738-561B2602BA91}"/>
              </a:ext>
            </a:extLst>
          </p:cNvPr>
          <p:cNvCxnSpPr>
            <a:cxnSpLocks/>
          </p:cNvCxnSpPr>
          <p:nvPr/>
        </p:nvCxnSpPr>
        <p:spPr>
          <a:xfrm>
            <a:off x="6703733" y="3507198"/>
            <a:ext cx="535899" cy="431602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2DB2871-FE2E-A340-A670-DBBFA911E924}"/>
              </a:ext>
            </a:extLst>
          </p:cNvPr>
          <p:cNvCxnSpPr>
            <a:cxnSpLocks/>
          </p:cNvCxnSpPr>
          <p:nvPr/>
        </p:nvCxnSpPr>
        <p:spPr>
          <a:xfrm flipH="1">
            <a:off x="6300358" y="3487397"/>
            <a:ext cx="408285" cy="623488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5BF5113-7FC2-1A40-89CF-348336F44374}"/>
              </a:ext>
            </a:extLst>
          </p:cNvPr>
          <p:cNvSpPr/>
          <p:nvPr/>
        </p:nvSpPr>
        <p:spPr>
          <a:xfrm>
            <a:off x="6530085" y="3335999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6DB7CF3-7DEC-4F46-A084-55FDA67200C0}"/>
              </a:ext>
            </a:extLst>
          </p:cNvPr>
          <p:cNvSpPr/>
          <p:nvPr/>
        </p:nvSpPr>
        <p:spPr>
          <a:xfrm>
            <a:off x="5773361" y="2292357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6E1E950-50DA-F347-96D0-65A2BF07A77C}"/>
              </a:ext>
            </a:extLst>
          </p:cNvPr>
          <p:cNvSpPr/>
          <p:nvPr/>
        </p:nvSpPr>
        <p:spPr>
          <a:xfrm>
            <a:off x="5136872" y="2767356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6A63B27-47F0-5C42-89AE-4C1046EA2DA6}"/>
              </a:ext>
            </a:extLst>
          </p:cNvPr>
          <p:cNvSpPr/>
          <p:nvPr/>
        </p:nvSpPr>
        <p:spPr>
          <a:xfrm>
            <a:off x="6096000" y="2887180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232045E-1A02-254D-860D-2E2F77B754F4}"/>
              </a:ext>
            </a:extLst>
          </p:cNvPr>
          <p:cNvSpPr/>
          <p:nvPr/>
        </p:nvSpPr>
        <p:spPr>
          <a:xfrm>
            <a:off x="6874255" y="2591161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A73DFD4-1C19-5149-ADDC-0CD21CA86733}"/>
              </a:ext>
            </a:extLst>
          </p:cNvPr>
          <p:cNvSpPr/>
          <p:nvPr/>
        </p:nvSpPr>
        <p:spPr>
          <a:xfrm>
            <a:off x="4964787" y="3654158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58638D9-2C89-D642-99E3-02E157519E1E}"/>
              </a:ext>
            </a:extLst>
          </p:cNvPr>
          <p:cNvSpPr/>
          <p:nvPr/>
        </p:nvSpPr>
        <p:spPr>
          <a:xfrm>
            <a:off x="5601276" y="3429724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3ECF6C6-731C-2546-A922-96D8329BC449}"/>
              </a:ext>
            </a:extLst>
          </p:cNvPr>
          <p:cNvSpPr/>
          <p:nvPr/>
        </p:nvSpPr>
        <p:spPr>
          <a:xfrm>
            <a:off x="6117531" y="3938800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7A3C11F-4E3F-1D45-B347-BB2E1C0292B9}"/>
              </a:ext>
            </a:extLst>
          </p:cNvPr>
          <p:cNvSpPr/>
          <p:nvPr/>
        </p:nvSpPr>
        <p:spPr>
          <a:xfrm>
            <a:off x="7056934" y="3743390"/>
            <a:ext cx="344170" cy="34417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1600" b="1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423BAE13-38B4-7346-8CBF-02C359253E49}"/>
              </a:ext>
            </a:extLst>
          </p:cNvPr>
          <p:cNvSpPr/>
          <p:nvPr/>
        </p:nvSpPr>
        <p:spPr>
          <a:xfrm>
            <a:off x="6530085" y="334351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030D919-07A4-9345-BB70-EE02C9FFBBAB}"/>
              </a:ext>
            </a:extLst>
          </p:cNvPr>
          <p:cNvSpPr/>
          <p:nvPr/>
        </p:nvSpPr>
        <p:spPr>
          <a:xfrm>
            <a:off x="5773361" y="229986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DF286E34-C912-224E-A550-150CE6EFDF2A}"/>
              </a:ext>
            </a:extLst>
          </p:cNvPr>
          <p:cNvSpPr/>
          <p:nvPr/>
        </p:nvSpPr>
        <p:spPr>
          <a:xfrm>
            <a:off x="5136872" y="277486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20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9C34478-B5AB-C54B-A6F9-5F37E8548467}"/>
              </a:ext>
            </a:extLst>
          </p:cNvPr>
          <p:cNvSpPr/>
          <p:nvPr/>
        </p:nvSpPr>
        <p:spPr>
          <a:xfrm>
            <a:off x="6096000" y="289469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C48CCAC-65F2-CC41-B1A6-7526194A9E1E}"/>
              </a:ext>
            </a:extLst>
          </p:cNvPr>
          <p:cNvSpPr/>
          <p:nvPr/>
        </p:nvSpPr>
        <p:spPr>
          <a:xfrm>
            <a:off x="6874255" y="259867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97F95844-DC8E-4A4F-93B4-6DCFC87A5A16}"/>
              </a:ext>
            </a:extLst>
          </p:cNvPr>
          <p:cNvSpPr/>
          <p:nvPr/>
        </p:nvSpPr>
        <p:spPr>
          <a:xfrm>
            <a:off x="4964787" y="366166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24B5A07-228F-3D41-A90B-A79FCAF9CBAC}"/>
              </a:ext>
            </a:extLst>
          </p:cNvPr>
          <p:cNvSpPr/>
          <p:nvPr/>
        </p:nvSpPr>
        <p:spPr>
          <a:xfrm>
            <a:off x="5601276" y="3437235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EA1C7D86-3145-8445-B3C4-C15C362F8ACE}"/>
              </a:ext>
            </a:extLst>
          </p:cNvPr>
          <p:cNvSpPr/>
          <p:nvPr/>
        </p:nvSpPr>
        <p:spPr>
          <a:xfrm>
            <a:off x="6117531" y="3946311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C3F035F-109B-3A45-9190-3B53A6863B57}"/>
              </a:ext>
            </a:extLst>
          </p:cNvPr>
          <p:cNvSpPr/>
          <p:nvPr/>
        </p:nvSpPr>
        <p:spPr>
          <a:xfrm>
            <a:off x="7056934" y="375090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16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DB4E8434-CC18-7842-AF14-026AA2075659}"/>
              </a:ext>
            </a:extLst>
          </p:cNvPr>
          <p:cNvSpPr/>
          <p:nvPr/>
        </p:nvSpPr>
        <p:spPr>
          <a:xfrm>
            <a:off x="4856480" y="2021840"/>
            <a:ext cx="1950720" cy="764110"/>
          </a:xfrm>
          <a:custGeom>
            <a:avLst/>
            <a:gdLst>
              <a:gd name="connsiteX0" fmla="*/ 0 w 1950720"/>
              <a:gd name="connsiteY0" fmla="*/ 182880 h 764110"/>
              <a:gd name="connsiteX1" fmla="*/ 1117600 w 1950720"/>
              <a:gd name="connsiteY1" fmla="*/ 762000 h 764110"/>
              <a:gd name="connsiteX2" fmla="*/ 1950720 w 1950720"/>
              <a:gd name="connsiteY2" fmla="*/ 0 h 76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764110">
                <a:moveTo>
                  <a:pt x="0" y="182880"/>
                </a:moveTo>
                <a:cubicBezTo>
                  <a:pt x="396240" y="487680"/>
                  <a:pt x="792480" y="792480"/>
                  <a:pt x="1117600" y="762000"/>
                </a:cubicBezTo>
                <a:cubicBezTo>
                  <a:pt x="1442720" y="731520"/>
                  <a:pt x="1696720" y="365760"/>
                  <a:pt x="1950720" y="0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4E93B777-9F00-A841-913E-A9A6438B0F3A}"/>
              </a:ext>
            </a:extLst>
          </p:cNvPr>
          <p:cNvSpPr/>
          <p:nvPr/>
        </p:nvSpPr>
        <p:spPr>
          <a:xfrm>
            <a:off x="4816943" y="2769899"/>
            <a:ext cx="3058160" cy="570173"/>
          </a:xfrm>
          <a:custGeom>
            <a:avLst/>
            <a:gdLst>
              <a:gd name="connsiteX0" fmla="*/ 0 w 1950720"/>
              <a:gd name="connsiteY0" fmla="*/ 182880 h 764110"/>
              <a:gd name="connsiteX1" fmla="*/ 1117600 w 1950720"/>
              <a:gd name="connsiteY1" fmla="*/ 762000 h 764110"/>
              <a:gd name="connsiteX2" fmla="*/ 1950720 w 1950720"/>
              <a:gd name="connsiteY2" fmla="*/ 0 h 764110"/>
              <a:gd name="connsiteX0" fmla="*/ 0 w 1950720"/>
              <a:gd name="connsiteY0" fmla="*/ 182880 h 515680"/>
              <a:gd name="connsiteX1" fmla="*/ 1076960 w 1950720"/>
              <a:gd name="connsiteY1" fmla="*/ 508000 h 515680"/>
              <a:gd name="connsiteX2" fmla="*/ 1950720 w 1950720"/>
              <a:gd name="connsiteY2" fmla="*/ 0 h 515680"/>
              <a:gd name="connsiteX0" fmla="*/ 0 w 1950720"/>
              <a:gd name="connsiteY0" fmla="*/ 182880 h 528031"/>
              <a:gd name="connsiteX1" fmla="*/ 690321 w 1950720"/>
              <a:gd name="connsiteY1" fmla="*/ 328262 h 528031"/>
              <a:gd name="connsiteX2" fmla="*/ 1076960 w 1950720"/>
              <a:gd name="connsiteY2" fmla="*/ 508000 h 528031"/>
              <a:gd name="connsiteX3" fmla="*/ 1950720 w 1950720"/>
              <a:gd name="connsiteY3" fmla="*/ 0 h 528031"/>
              <a:gd name="connsiteX0" fmla="*/ 0 w 1950720"/>
              <a:gd name="connsiteY0" fmla="*/ 182880 h 339490"/>
              <a:gd name="connsiteX1" fmla="*/ 690321 w 1950720"/>
              <a:gd name="connsiteY1" fmla="*/ 328262 h 339490"/>
              <a:gd name="connsiteX2" fmla="*/ 1127760 w 1950720"/>
              <a:gd name="connsiteY2" fmla="*/ 142240 h 339490"/>
              <a:gd name="connsiteX3" fmla="*/ 1950720 w 1950720"/>
              <a:gd name="connsiteY3" fmla="*/ 0 h 339490"/>
              <a:gd name="connsiteX0" fmla="*/ 0 w 2082800"/>
              <a:gd name="connsiteY0" fmla="*/ 599440 h 604843"/>
              <a:gd name="connsiteX1" fmla="*/ 822401 w 2082800"/>
              <a:gd name="connsiteY1" fmla="*/ 328262 h 604843"/>
              <a:gd name="connsiteX2" fmla="*/ 1259840 w 2082800"/>
              <a:gd name="connsiteY2" fmla="*/ 142240 h 604843"/>
              <a:gd name="connsiteX3" fmla="*/ 2082800 w 2082800"/>
              <a:gd name="connsiteY3" fmla="*/ 0 h 604843"/>
              <a:gd name="connsiteX0" fmla="*/ 0 w 2082800"/>
              <a:gd name="connsiteY0" fmla="*/ 599440 h 604472"/>
              <a:gd name="connsiteX1" fmla="*/ 791921 w 2082800"/>
              <a:gd name="connsiteY1" fmla="*/ 297782 h 604472"/>
              <a:gd name="connsiteX2" fmla="*/ 1259840 w 2082800"/>
              <a:gd name="connsiteY2" fmla="*/ 142240 h 604472"/>
              <a:gd name="connsiteX3" fmla="*/ 2082800 w 2082800"/>
              <a:gd name="connsiteY3" fmla="*/ 0 h 604472"/>
              <a:gd name="connsiteX0" fmla="*/ 0 w 2082800"/>
              <a:gd name="connsiteY0" fmla="*/ 599440 h 603254"/>
              <a:gd name="connsiteX1" fmla="*/ 893521 w 2082800"/>
              <a:gd name="connsiteY1" fmla="*/ 155542 h 603254"/>
              <a:gd name="connsiteX2" fmla="*/ 1259840 w 2082800"/>
              <a:gd name="connsiteY2" fmla="*/ 142240 h 603254"/>
              <a:gd name="connsiteX3" fmla="*/ 2082800 w 2082800"/>
              <a:gd name="connsiteY3" fmla="*/ 0 h 603254"/>
              <a:gd name="connsiteX0" fmla="*/ 0 w 2082800"/>
              <a:gd name="connsiteY0" fmla="*/ 601131 h 604945"/>
              <a:gd name="connsiteX1" fmla="*/ 893521 w 2082800"/>
              <a:gd name="connsiteY1" fmla="*/ 157233 h 604945"/>
              <a:gd name="connsiteX2" fmla="*/ 1330960 w 2082800"/>
              <a:gd name="connsiteY2" fmla="*/ 1691 h 604945"/>
              <a:gd name="connsiteX3" fmla="*/ 2082800 w 2082800"/>
              <a:gd name="connsiteY3" fmla="*/ 1691 h 604945"/>
              <a:gd name="connsiteX0" fmla="*/ 0 w 2875280"/>
              <a:gd name="connsiteY0" fmla="*/ 600213 h 604027"/>
              <a:gd name="connsiteX1" fmla="*/ 893521 w 2875280"/>
              <a:gd name="connsiteY1" fmla="*/ 156315 h 604027"/>
              <a:gd name="connsiteX2" fmla="*/ 1330960 w 2875280"/>
              <a:gd name="connsiteY2" fmla="*/ 773 h 604027"/>
              <a:gd name="connsiteX3" fmla="*/ 2875280 w 2875280"/>
              <a:gd name="connsiteY3" fmla="*/ 488453 h 604027"/>
              <a:gd name="connsiteX0" fmla="*/ 0 w 2875280"/>
              <a:gd name="connsiteY0" fmla="*/ 600230 h 604044"/>
              <a:gd name="connsiteX1" fmla="*/ 893521 w 2875280"/>
              <a:gd name="connsiteY1" fmla="*/ 156332 h 604044"/>
              <a:gd name="connsiteX2" fmla="*/ 1330960 w 2875280"/>
              <a:gd name="connsiteY2" fmla="*/ 790 h 604044"/>
              <a:gd name="connsiteX3" fmla="*/ 2875280 w 2875280"/>
              <a:gd name="connsiteY3" fmla="*/ 488470 h 604044"/>
              <a:gd name="connsiteX0" fmla="*/ 0 w 2875280"/>
              <a:gd name="connsiteY0" fmla="*/ 600230 h 749409"/>
              <a:gd name="connsiteX1" fmla="*/ 893521 w 2875280"/>
              <a:gd name="connsiteY1" fmla="*/ 156332 h 749409"/>
              <a:gd name="connsiteX2" fmla="*/ 1330960 w 2875280"/>
              <a:gd name="connsiteY2" fmla="*/ 790 h 749409"/>
              <a:gd name="connsiteX3" fmla="*/ 2875280 w 2875280"/>
              <a:gd name="connsiteY3" fmla="*/ 488470 h 749409"/>
              <a:gd name="connsiteX0" fmla="*/ 0 w 3058160"/>
              <a:gd name="connsiteY0" fmla="*/ 346230 h 570173"/>
              <a:gd name="connsiteX1" fmla="*/ 1076401 w 3058160"/>
              <a:gd name="connsiteY1" fmla="*/ 156332 h 570173"/>
              <a:gd name="connsiteX2" fmla="*/ 1513840 w 3058160"/>
              <a:gd name="connsiteY2" fmla="*/ 790 h 570173"/>
              <a:gd name="connsiteX3" fmla="*/ 3058160 w 3058160"/>
              <a:gd name="connsiteY3" fmla="*/ 488470 h 570173"/>
              <a:gd name="connsiteX0" fmla="*/ 0 w 3058160"/>
              <a:gd name="connsiteY0" fmla="*/ 346230 h 570173"/>
              <a:gd name="connsiteX1" fmla="*/ 1076401 w 3058160"/>
              <a:gd name="connsiteY1" fmla="*/ 156332 h 570173"/>
              <a:gd name="connsiteX2" fmla="*/ 1513840 w 3058160"/>
              <a:gd name="connsiteY2" fmla="*/ 790 h 570173"/>
              <a:gd name="connsiteX3" fmla="*/ 3058160 w 3058160"/>
              <a:gd name="connsiteY3" fmla="*/ 488470 h 5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8160" h="570173">
                <a:moveTo>
                  <a:pt x="0" y="346230"/>
                </a:moveTo>
                <a:cubicBezTo>
                  <a:pt x="804240" y="868300"/>
                  <a:pt x="896908" y="102145"/>
                  <a:pt x="1076401" y="156332"/>
                </a:cubicBezTo>
                <a:cubicBezTo>
                  <a:pt x="1327014" y="27639"/>
                  <a:pt x="1332560" y="85980"/>
                  <a:pt x="1513840" y="790"/>
                </a:cubicBezTo>
                <a:cubicBezTo>
                  <a:pt x="1838960" y="-29690"/>
                  <a:pt x="2275840" y="833910"/>
                  <a:pt x="3058160" y="488470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任意形状 51">
            <a:extLst>
              <a:ext uri="{FF2B5EF4-FFF2-40B4-BE49-F238E27FC236}">
                <a16:creationId xmlns:a16="http://schemas.microsoft.com/office/drawing/2014/main" id="{FF5567C1-A155-194B-9428-4C9A544C1709}"/>
              </a:ext>
            </a:extLst>
          </p:cNvPr>
          <p:cNvSpPr/>
          <p:nvPr/>
        </p:nvSpPr>
        <p:spPr>
          <a:xfrm>
            <a:off x="4326548" y="3196484"/>
            <a:ext cx="2656555" cy="1477493"/>
          </a:xfrm>
          <a:custGeom>
            <a:avLst/>
            <a:gdLst>
              <a:gd name="connsiteX0" fmla="*/ 0 w 1950720"/>
              <a:gd name="connsiteY0" fmla="*/ 182880 h 764110"/>
              <a:gd name="connsiteX1" fmla="*/ 1117600 w 1950720"/>
              <a:gd name="connsiteY1" fmla="*/ 762000 h 764110"/>
              <a:gd name="connsiteX2" fmla="*/ 1950720 w 1950720"/>
              <a:gd name="connsiteY2" fmla="*/ 0 h 764110"/>
              <a:gd name="connsiteX0" fmla="*/ 0 w 3566160"/>
              <a:gd name="connsiteY0" fmla="*/ 396240 h 977470"/>
              <a:gd name="connsiteX1" fmla="*/ 1117600 w 3566160"/>
              <a:gd name="connsiteY1" fmla="*/ 975360 h 977470"/>
              <a:gd name="connsiteX2" fmla="*/ 3566160 w 3566160"/>
              <a:gd name="connsiteY2" fmla="*/ 0 h 977470"/>
              <a:gd name="connsiteX0" fmla="*/ 0 w 3566160"/>
              <a:gd name="connsiteY0" fmla="*/ 433590 h 1014820"/>
              <a:gd name="connsiteX1" fmla="*/ 1117600 w 3566160"/>
              <a:gd name="connsiteY1" fmla="*/ 1012710 h 1014820"/>
              <a:gd name="connsiteX2" fmla="*/ 2236811 w 3566160"/>
              <a:gd name="connsiteY2" fmla="*/ 57292 h 1014820"/>
              <a:gd name="connsiteX3" fmla="*/ 3566160 w 3566160"/>
              <a:gd name="connsiteY3" fmla="*/ 37350 h 1014820"/>
              <a:gd name="connsiteX0" fmla="*/ 0 w 2560320"/>
              <a:gd name="connsiteY0" fmla="*/ 387657 h 1388024"/>
              <a:gd name="connsiteX1" fmla="*/ 1117600 w 2560320"/>
              <a:gd name="connsiteY1" fmla="*/ 966777 h 1388024"/>
              <a:gd name="connsiteX2" fmla="*/ 2236811 w 2560320"/>
              <a:gd name="connsiteY2" fmla="*/ 11359 h 1388024"/>
              <a:gd name="connsiteX3" fmla="*/ 2560320 w 2560320"/>
              <a:gd name="connsiteY3" fmla="*/ 1383337 h 1388024"/>
              <a:gd name="connsiteX0" fmla="*/ 0 w 2724642"/>
              <a:gd name="connsiteY0" fmla="*/ 391345 h 1387025"/>
              <a:gd name="connsiteX1" fmla="*/ 1117600 w 2724642"/>
              <a:gd name="connsiteY1" fmla="*/ 970465 h 1387025"/>
              <a:gd name="connsiteX2" fmla="*/ 2236811 w 2724642"/>
              <a:gd name="connsiteY2" fmla="*/ 15047 h 1387025"/>
              <a:gd name="connsiteX3" fmla="*/ 2560320 w 2724642"/>
              <a:gd name="connsiteY3" fmla="*/ 1387025 h 1387025"/>
              <a:gd name="connsiteX0" fmla="*/ 0 w 2747018"/>
              <a:gd name="connsiteY0" fmla="*/ 501934 h 1497614"/>
              <a:gd name="connsiteX1" fmla="*/ 1117600 w 2747018"/>
              <a:gd name="connsiteY1" fmla="*/ 1081054 h 1497614"/>
              <a:gd name="connsiteX2" fmla="*/ 2318091 w 2747018"/>
              <a:gd name="connsiteY2" fmla="*/ 13876 h 1497614"/>
              <a:gd name="connsiteX3" fmla="*/ 2560320 w 2747018"/>
              <a:gd name="connsiteY3" fmla="*/ 1497614 h 1497614"/>
              <a:gd name="connsiteX0" fmla="*/ 0 w 2656555"/>
              <a:gd name="connsiteY0" fmla="*/ 502133 h 1477493"/>
              <a:gd name="connsiteX1" fmla="*/ 1117600 w 2656555"/>
              <a:gd name="connsiteY1" fmla="*/ 1081253 h 1477493"/>
              <a:gd name="connsiteX2" fmla="*/ 2318091 w 2656555"/>
              <a:gd name="connsiteY2" fmla="*/ 14075 h 1477493"/>
              <a:gd name="connsiteX3" fmla="*/ 2418080 w 2656555"/>
              <a:gd name="connsiteY3" fmla="*/ 1477493 h 147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555" h="1477493">
                <a:moveTo>
                  <a:pt x="0" y="502133"/>
                </a:moveTo>
                <a:cubicBezTo>
                  <a:pt x="396240" y="806933"/>
                  <a:pt x="792480" y="1111733"/>
                  <a:pt x="1117600" y="1081253"/>
                </a:cubicBezTo>
                <a:cubicBezTo>
                  <a:pt x="1497175" y="1118443"/>
                  <a:pt x="1909998" y="176635"/>
                  <a:pt x="2318091" y="14075"/>
                </a:cubicBezTo>
                <a:cubicBezTo>
                  <a:pt x="2726184" y="-148485"/>
                  <a:pt x="2772255" y="1143843"/>
                  <a:pt x="2418080" y="147749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8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普里姆算法</a:t>
            </a:r>
          </a:p>
        </p:txBody>
      </p:sp>
    </p:spTree>
    <p:extLst>
      <p:ext uri="{BB962C8B-B14F-4D97-AF65-F5344CB8AC3E}">
        <p14:creationId xmlns:p14="http://schemas.microsoft.com/office/powerpoint/2010/main" val="649482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普里姆算法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51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MiniSpanTree_Prim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int min,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, j, k;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[MAXVEX];	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[MAXVEX];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[0][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0;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min = INFINITY;</a:t>
            </a:r>
          </a:p>
          <a:p>
            <a:r>
              <a:rPr lang="en-US" altLang="zh-CN" sz="1100" dirty="0"/>
              <a:t>		j = 1;k = 0;</a:t>
            </a:r>
          </a:p>
          <a:p>
            <a:r>
              <a:rPr lang="en-US" altLang="zh-CN" sz="1100" dirty="0"/>
              <a:t>		while(j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&lt; min)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	min =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[j];</a:t>
            </a:r>
          </a:p>
          <a:p>
            <a:r>
              <a:rPr lang="en-US" altLang="zh-CN" sz="1100" dirty="0"/>
              <a:t>				k = j;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("(%d, %d)\n",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[k], k);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[k] = 0;</a:t>
            </a:r>
          </a:p>
          <a:p>
            <a:r>
              <a:rPr lang="en-US" altLang="zh-CN" sz="1100" dirty="0"/>
              <a:t>		for(j = 1; 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)</a:t>
            </a:r>
            <a:r>
              <a:rPr lang="zh-CN" altLang="en-US" sz="1100" dirty="0"/>
              <a:t> 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 &lt;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[j])</a:t>
            </a:r>
            <a:r>
              <a:rPr lang="zh-CN" altLang="en-US" sz="1100" dirty="0"/>
              <a:t> </a:t>
            </a:r>
            <a:r>
              <a:rPr lang="en-US" altLang="zh-CN" sz="1100" dirty="0"/>
              <a:t>{	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[k][j];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[j] = k;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9" y="1576013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4537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6763399" y="1733754"/>
            <a:ext cx="636491" cy="458325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6591314" y="2210113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7744059" y="3172223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6580572" y="3097017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8500782" y="2019994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7722527" y="2016679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7399889" y="1727330"/>
            <a:ext cx="1111487" cy="28570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6748966" y="2220424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6582383" y="2858557"/>
            <a:ext cx="645420" cy="23165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6768415" y="2213904"/>
            <a:ext cx="464404" cy="64465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7227784" y="2858557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7722527" y="2316013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7722525" y="2312658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8158175" y="2763946"/>
            <a:ext cx="535899" cy="4316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7754800" y="2744145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7984527" y="259274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7227803" y="154910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6591314" y="202410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7550442" y="214392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8328697" y="184790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6419229" y="291090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7055718" y="268647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7571973" y="319554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8511376" y="300013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7227803" y="158046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6593224" y="205408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6418189" y="294892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7576398" y="323946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7815240" y="169737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6894944" y="1809197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8513025" y="2473887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6453788" y="2540018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8506838" y="303437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6744964" y="2803935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6993345" y="31993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8099493" y="322506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7919015" y="200763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7095486" y="209947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7513623" y="274261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7850864" y="23926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8318646" y="283058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7059029" y="272722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7556588" y="218337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8327198" y="188678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7980327" y="262920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6927042" y="240372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7277792" y="3050099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7738548" y="2929393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C8D8105-7DA5-8F4F-A004-C1C6E7ECB17E}"/>
              </a:ext>
            </a:extLst>
          </p:cNvPr>
          <p:cNvSpPr txBox="1"/>
          <p:nvPr/>
        </p:nvSpPr>
        <p:spPr>
          <a:xfrm>
            <a:off x="961328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C5843A-CB74-4A4E-B246-6DD73C03F4A4}"/>
              </a:ext>
            </a:extLst>
          </p:cNvPr>
          <p:cNvSpPr txBox="1"/>
          <p:nvPr/>
        </p:nvSpPr>
        <p:spPr>
          <a:xfrm>
            <a:off x="98753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61DC425-B314-DB43-A4DB-0BEB9B631CD4}"/>
              </a:ext>
            </a:extLst>
          </p:cNvPr>
          <p:cNvSpPr txBox="1"/>
          <p:nvPr/>
        </p:nvSpPr>
        <p:spPr>
          <a:xfrm>
            <a:off x="1014114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EECD13-94B9-4642-A3A6-E88E7D59AB0C}"/>
              </a:ext>
            </a:extLst>
          </p:cNvPr>
          <p:cNvSpPr txBox="1"/>
          <p:nvPr/>
        </p:nvSpPr>
        <p:spPr>
          <a:xfrm>
            <a:off x="104135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77182E8-4248-D243-8AAD-F72582A586A3}"/>
              </a:ext>
            </a:extLst>
          </p:cNvPr>
          <p:cNvSpPr txBox="1"/>
          <p:nvPr/>
        </p:nvSpPr>
        <p:spPr>
          <a:xfrm>
            <a:off x="10681039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28EFA91-3D17-3F45-87C1-8BB661329D68}"/>
              </a:ext>
            </a:extLst>
          </p:cNvPr>
          <p:cNvSpPr txBox="1"/>
          <p:nvPr/>
        </p:nvSpPr>
        <p:spPr>
          <a:xfrm>
            <a:off x="1095181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D8FC2C-A7F9-C442-AC6B-9EF4D5630C3D}"/>
              </a:ext>
            </a:extLst>
          </p:cNvPr>
          <p:cNvSpPr txBox="1"/>
          <p:nvPr/>
        </p:nvSpPr>
        <p:spPr>
          <a:xfrm>
            <a:off x="112139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3F95617-4897-5A4F-A205-1858F72C2D73}"/>
              </a:ext>
            </a:extLst>
          </p:cNvPr>
          <p:cNvSpPr txBox="1"/>
          <p:nvPr/>
        </p:nvSpPr>
        <p:spPr>
          <a:xfrm>
            <a:off x="1147967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8FDAB3-5ADB-E343-A63B-FE0466BC488B}"/>
              </a:ext>
            </a:extLst>
          </p:cNvPr>
          <p:cNvSpPr txBox="1"/>
          <p:nvPr/>
        </p:nvSpPr>
        <p:spPr>
          <a:xfrm>
            <a:off x="117521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6653-D196-1246-BCE2-75A47EAC009F}"/>
              </a:ext>
            </a:extLst>
          </p:cNvPr>
          <p:cNvSpPr txBox="1"/>
          <p:nvPr/>
        </p:nvSpPr>
        <p:spPr>
          <a:xfrm>
            <a:off x="9381463" y="19437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947357-5045-DF48-8F70-DF43A8ED7A87}"/>
              </a:ext>
            </a:extLst>
          </p:cNvPr>
          <p:cNvSpPr txBox="1"/>
          <p:nvPr/>
        </p:nvSpPr>
        <p:spPr>
          <a:xfrm>
            <a:off x="9381463" y="207117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A6665A-2E63-214D-8DB7-A029DB4DC482}"/>
              </a:ext>
            </a:extLst>
          </p:cNvPr>
          <p:cNvSpPr txBox="1"/>
          <p:nvPr/>
        </p:nvSpPr>
        <p:spPr>
          <a:xfrm>
            <a:off x="9381463" y="221660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F2C985A-9F6E-2448-89F7-139DEEA0CA16}"/>
              </a:ext>
            </a:extLst>
          </p:cNvPr>
          <p:cNvSpPr txBox="1"/>
          <p:nvPr/>
        </p:nvSpPr>
        <p:spPr>
          <a:xfrm>
            <a:off x="9381463" y="236805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8DE4EE1-8217-604B-9968-44527B704EE8}"/>
              </a:ext>
            </a:extLst>
          </p:cNvPr>
          <p:cNvSpPr txBox="1"/>
          <p:nvPr/>
        </p:nvSpPr>
        <p:spPr>
          <a:xfrm>
            <a:off x="9381463" y="25255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1F0F53-99E4-4F4A-B56B-2EB4C0AA0EBB}"/>
              </a:ext>
            </a:extLst>
          </p:cNvPr>
          <p:cNvSpPr txBox="1"/>
          <p:nvPr/>
        </p:nvSpPr>
        <p:spPr>
          <a:xfrm>
            <a:off x="9381463" y="266235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6C868F-EBAA-5A4E-8013-B3B66A40A162}"/>
              </a:ext>
            </a:extLst>
          </p:cNvPr>
          <p:cNvSpPr txBox="1"/>
          <p:nvPr/>
        </p:nvSpPr>
        <p:spPr>
          <a:xfrm>
            <a:off x="9381463" y="28138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EB0DF-1D6F-8046-96E7-BA7D41BC11B5}"/>
              </a:ext>
            </a:extLst>
          </p:cNvPr>
          <p:cNvSpPr txBox="1"/>
          <p:nvPr/>
        </p:nvSpPr>
        <p:spPr>
          <a:xfrm>
            <a:off x="9381463" y="295923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50433F-E3BC-C244-BCD2-71FE4402A18F}"/>
              </a:ext>
            </a:extLst>
          </p:cNvPr>
          <p:cNvSpPr txBox="1"/>
          <p:nvPr/>
        </p:nvSpPr>
        <p:spPr>
          <a:xfrm>
            <a:off x="9381463" y="308662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F4A3A0-9017-804D-8509-6BEDD6495B54}"/>
              </a:ext>
            </a:extLst>
          </p:cNvPr>
          <p:cNvSpPr/>
          <p:nvPr/>
        </p:nvSpPr>
        <p:spPr>
          <a:xfrm>
            <a:off x="6262193" y="3798780"/>
            <a:ext cx="5634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chemeClr val="accent1"/>
                </a:solidFill>
              </a:rPr>
              <a:t>lowcost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10, 65535, 65535, 65535, 11, 65535, 65535, 65535]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adjvex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=[0,0,0,0,0,0,0,0,0]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600" dirty="0">
                <a:solidFill>
                  <a:schemeClr val="accent1"/>
                </a:solidFill>
              </a:rPr>
              <a:t>=1;j=1;k=0;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min=65535</a:t>
            </a:r>
          </a:p>
        </p:txBody>
      </p:sp>
    </p:spTree>
    <p:extLst>
      <p:ext uri="{BB962C8B-B14F-4D97-AF65-F5344CB8AC3E}">
        <p14:creationId xmlns:p14="http://schemas.microsoft.com/office/powerpoint/2010/main" val="336461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00039 0.295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顺序表元素插入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427809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ListInsert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i,ElemType</a:t>
            </a:r>
            <a:r>
              <a:rPr lang="en-US" altLang="zh-CN" sz="1600" dirty="0"/>
              <a:t> e)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k;</a:t>
            </a:r>
          </a:p>
          <a:p>
            <a:r>
              <a:rPr lang="en-US" altLang="zh-CN" sz="1600" dirty="0"/>
              <a:t>	if (L-&gt;length==MAXSIZE)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 ||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&gt;L-&gt;length+1)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&lt;=L-&gt;length)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for(k=L-&gt;length-1;k&gt;=i-1;k--)</a:t>
            </a:r>
          </a:p>
          <a:p>
            <a:r>
              <a:rPr lang="en-US" altLang="zh-CN" sz="1600" dirty="0"/>
              <a:t>			L-&gt;data[k+1]=L-&gt;data[k];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L-&gt;data[i-1]=e;</a:t>
            </a:r>
          </a:p>
          <a:p>
            <a:r>
              <a:rPr lang="en-US" altLang="zh-CN" sz="1600" dirty="0"/>
              <a:t>	L-&gt;length++;</a:t>
            </a:r>
          </a:p>
          <a:p>
            <a:endParaRPr lang="en-US" altLang="zh-CN" sz="1600" dirty="0"/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9654" y="2251654"/>
            <a:ext cx="8705182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e=8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L-&gt;length=7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k=6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480782" y="626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61" name="同侧圆角矩形 60">
            <a:extLst>
              <a:ext uri="{FF2B5EF4-FFF2-40B4-BE49-F238E27FC236}">
                <a16:creationId xmlns:a16="http://schemas.microsoft.com/office/drawing/2014/main" id="{4EE19867-48B7-4940-B9A1-5EDEE72F2D19}"/>
              </a:ext>
            </a:extLst>
          </p:cNvPr>
          <p:cNvSpPr/>
          <p:nvPr/>
        </p:nvSpPr>
        <p:spPr>
          <a:xfrm rot="10800000">
            <a:off x="9657573" y="1114096"/>
            <a:ext cx="105029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7A11263C-0B81-C94C-89F2-196609A1BDB4}"/>
              </a:ext>
            </a:extLst>
          </p:cNvPr>
          <p:cNvSpPr/>
          <p:nvPr/>
        </p:nvSpPr>
        <p:spPr>
          <a:xfrm>
            <a:off x="6606411" y="117091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1C70A46-6A1D-BA43-AB4C-3E2A1F930B7F}"/>
              </a:ext>
            </a:extLst>
          </p:cNvPr>
          <p:cNvSpPr/>
          <p:nvPr/>
        </p:nvSpPr>
        <p:spPr>
          <a:xfrm>
            <a:off x="7039399" y="117091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3ECB6C3-7968-3649-8D66-D84E0E1BD451}"/>
              </a:ext>
            </a:extLst>
          </p:cNvPr>
          <p:cNvSpPr/>
          <p:nvPr/>
        </p:nvSpPr>
        <p:spPr>
          <a:xfrm>
            <a:off x="7922360" y="1170919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同侧圆角矩形 64">
            <a:extLst>
              <a:ext uri="{FF2B5EF4-FFF2-40B4-BE49-F238E27FC236}">
                <a16:creationId xmlns:a16="http://schemas.microsoft.com/office/drawing/2014/main" id="{758AD8FA-342B-1E4A-8F8C-8BE0EB8D544F}"/>
              </a:ext>
            </a:extLst>
          </p:cNvPr>
          <p:cNvSpPr/>
          <p:nvPr/>
        </p:nvSpPr>
        <p:spPr>
          <a:xfrm rot="10800000">
            <a:off x="6554188" y="112588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同侧圆角矩形 65">
            <a:extLst>
              <a:ext uri="{FF2B5EF4-FFF2-40B4-BE49-F238E27FC236}">
                <a16:creationId xmlns:a16="http://schemas.microsoft.com/office/drawing/2014/main" id="{69B5DFD4-4E6D-1845-A4A9-C25DFF4BE725}"/>
              </a:ext>
            </a:extLst>
          </p:cNvPr>
          <p:cNvSpPr/>
          <p:nvPr/>
        </p:nvSpPr>
        <p:spPr>
          <a:xfrm rot="10800000">
            <a:off x="6998304" y="112588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同侧圆角矩形 66">
            <a:extLst>
              <a:ext uri="{FF2B5EF4-FFF2-40B4-BE49-F238E27FC236}">
                <a16:creationId xmlns:a16="http://schemas.microsoft.com/office/drawing/2014/main" id="{3D3A7293-1F3A-2D44-8DB0-324885C20AAE}"/>
              </a:ext>
            </a:extLst>
          </p:cNvPr>
          <p:cNvSpPr/>
          <p:nvPr/>
        </p:nvSpPr>
        <p:spPr>
          <a:xfrm rot="10800000">
            <a:off x="7431367" y="112588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同侧圆角矩形 67">
            <a:extLst>
              <a:ext uri="{FF2B5EF4-FFF2-40B4-BE49-F238E27FC236}">
                <a16:creationId xmlns:a16="http://schemas.microsoft.com/office/drawing/2014/main" id="{8A861B5B-47F0-BF4F-97B3-24009EDCA5E7}"/>
              </a:ext>
            </a:extLst>
          </p:cNvPr>
          <p:cNvSpPr/>
          <p:nvPr/>
        </p:nvSpPr>
        <p:spPr>
          <a:xfrm rot="10800000">
            <a:off x="7875483" y="112588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同侧圆角矩形 68">
            <a:extLst>
              <a:ext uri="{FF2B5EF4-FFF2-40B4-BE49-F238E27FC236}">
                <a16:creationId xmlns:a16="http://schemas.microsoft.com/office/drawing/2014/main" id="{12D1C5F1-F048-7B44-8E15-425FC28A840E}"/>
              </a:ext>
            </a:extLst>
          </p:cNvPr>
          <p:cNvSpPr/>
          <p:nvPr/>
        </p:nvSpPr>
        <p:spPr>
          <a:xfrm rot="10800000">
            <a:off x="8329229" y="112588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930F97D9-F70F-5341-9888-739DC9827D9A}"/>
              </a:ext>
            </a:extLst>
          </p:cNvPr>
          <p:cNvSpPr/>
          <p:nvPr/>
        </p:nvSpPr>
        <p:spPr>
          <a:xfrm>
            <a:off x="8376010" y="117259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E6C02B1-953D-5648-80EF-E9442CF2F64F}"/>
              </a:ext>
            </a:extLst>
          </p:cNvPr>
          <p:cNvSpPr/>
          <p:nvPr/>
        </p:nvSpPr>
        <p:spPr>
          <a:xfrm>
            <a:off x="9264836" y="1161674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同侧圆角矩形 71">
            <a:extLst>
              <a:ext uri="{FF2B5EF4-FFF2-40B4-BE49-F238E27FC236}">
                <a16:creationId xmlns:a16="http://schemas.microsoft.com/office/drawing/2014/main" id="{A833F29A-7336-0C44-A4A2-587D2AE9012F}"/>
              </a:ext>
            </a:extLst>
          </p:cNvPr>
          <p:cNvSpPr/>
          <p:nvPr/>
        </p:nvSpPr>
        <p:spPr>
          <a:xfrm rot="10800000">
            <a:off x="8773843" y="111663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同侧圆角矩形 72">
            <a:extLst>
              <a:ext uri="{FF2B5EF4-FFF2-40B4-BE49-F238E27FC236}">
                <a16:creationId xmlns:a16="http://schemas.microsoft.com/office/drawing/2014/main" id="{1042FB0F-8F10-E142-8E24-7085527DB0AD}"/>
              </a:ext>
            </a:extLst>
          </p:cNvPr>
          <p:cNvSpPr/>
          <p:nvPr/>
        </p:nvSpPr>
        <p:spPr>
          <a:xfrm rot="10800000">
            <a:off x="9217959" y="111663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25F3AF8-80A6-434B-A186-46EA5828E483}"/>
              </a:ext>
            </a:extLst>
          </p:cNvPr>
          <p:cNvSpPr txBox="1"/>
          <p:nvPr/>
        </p:nvSpPr>
        <p:spPr>
          <a:xfrm>
            <a:off x="9680731" y="1237745"/>
            <a:ext cx="1027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空闲空间</a:t>
            </a: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CA20D342-E00D-A04C-BDA6-988C0E9551D2}"/>
              </a:ext>
            </a:extLst>
          </p:cNvPr>
          <p:cNvSpPr/>
          <p:nvPr/>
        </p:nvSpPr>
        <p:spPr>
          <a:xfrm>
            <a:off x="7479706" y="116963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5056B39-FFD0-5F43-B6F5-D8A5A0BC95F7}"/>
              </a:ext>
            </a:extLst>
          </p:cNvPr>
          <p:cNvSpPr/>
          <p:nvPr/>
        </p:nvSpPr>
        <p:spPr>
          <a:xfrm>
            <a:off x="8819824" y="1172163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3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00013 0.2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普里姆算法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51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MiniSpanTree_Prim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int min,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, j, k;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[MAXVEX];	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[MAXVEX];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[0][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0;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min = INFINITY;</a:t>
            </a:r>
          </a:p>
          <a:p>
            <a:r>
              <a:rPr lang="en-US" altLang="zh-CN" sz="1100" dirty="0"/>
              <a:t>		j = 1;k = 0;</a:t>
            </a:r>
          </a:p>
          <a:p>
            <a:r>
              <a:rPr lang="en-US" altLang="zh-CN" sz="1100" dirty="0"/>
              <a:t>		while(j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&lt; min)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	min =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[j];</a:t>
            </a:r>
          </a:p>
          <a:p>
            <a:r>
              <a:rPr lang="en-US" altLang="zh-CN" sz="1100" dirty="0"/>
              <a:t>				k = j;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("(%d, %d)\n",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[k], k);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[k] = 0;</a:t>
            </a:r>
          </a:p>
          <a:p>
            <a:r>
              <a:rPr lang="en-US" altLang="zh-CN" sz="1100" dirty="0"/>
              <a:t>		for(j = 1; 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)</a:t>
            </a:r>
            <a:r>
              <a:rPr lang="zh-CN" altLang="en-US" sz="1100" dirty="0"/>
              <a:t> 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 &lt;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[j])</a:t>
            </a:r>
            <a:r>
              <a:rPr lang="zh-CN" altLang="en-US" sz="1100" dirty="0"/>
              <a:t> </a:t>
            </a:r>
            <a:r>
              <a:rPr lang="en-US" altLang="zh-CN" sz="1100" dirty="0"/>
              <a:t>{	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[k][j];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[j] = k;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9" y="3602324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4537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6763399" y="1733754"/>
            <a:ext cx="636491" cy="45832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6591314" y="2210113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7744059" y="3172223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6580572" y="3097017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8500782" y="2019994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7722527" y="2016679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7399889" y="1727330"/>
            <a:ext cx="1111487" cy="28570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6748966" y="2220424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6582383" y="2858557"/>
            <a:ext cx="645420" cy="23165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6768415" y="2213904"/>
            <a:ext cx="464404" cy="64465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7227784" y="2858557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7722527" y="2316013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7722525" y="2312658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8158175" y="2763946"/>
            <a:ext cx="535899" cy="4316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7754800" y="2744145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7984527" y="259274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7227803" y="154910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6591314" y="202410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7550442" y="214392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8328697" y="184790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6419229" y="291090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7055718" y="268647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7571973" y="319554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8511376" y="300013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7227803" y="158046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6593224" y="205408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6418189" y="294892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7576398" y="323946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7815240" y="169737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6894944" y="1809197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8513025" y="2473887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6453788" y="2540018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8506838" y="303437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6744964" y="2803935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6993345" y="31993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8099493" y="322506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7919015" y="200763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7095486" y="209947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7513623" y="274261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7850864" y="23926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8318646" y="283058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7059029" y="272722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7556588" y="218337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8327198" y="188678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7980327" y="262920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6927042" y="240372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7277792" y="3050099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7738548" y="2929393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C8D8105-7DA5-8F4F-A004-C1C6E7ECB17E}"/>
              </a:ext>
            </a:extLst>
          </p:cNvPr>
          <p:cNvSpPr txBox="1"/>
          <p:nvPr/>
        </p:nvSpPr>
        <p:spPr>
          <a:xfrm>
            <a:off x="961328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C5843A-CB74-4A4E-B246-6DD73C03F4A4}"/>
              </a:ext>
            </a:extLst>
          </p:cNvPr>
          <p:cNvSpPr txBox="1"/>
          <p:nvPr/>
        </p:nvSpPr>
        <p:spPr>
          <a:xfrm>
            <a:off x="98753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61DC425-B314-DB43-A4DB-0BEB9B631CD4}"/>
              </a:ext>
            </a:extLst>
          </p:cNvPr>
          <p:cNvSpPr txBox="1"/>
          <p:nvPr/>
        </p:nvSpPr>
        <p:spPr>
          <a:xfrm>
            <a:off x="1014114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EECD13-94B9-4642-A3A6-E88E7D59AB0C}"/>
              </a:ext>
            </a:extLst>
          </p:cNvPr>
          <p:cNvSpPr txBox="1"/>
          <p:nvPr/>
        </p:nvSpPr>
        <p:spPr>
          <a:xfrm>
            <a:off x="104135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77182E8-4248-D243-8AAD-F72582A586A3}"/>
              </a:ext>
            </a:extLst>
          </p:cNvPr>
          <p:cNvSpPr txBox="1"/>
          <p:nvPr/>
        </p:nvSpPr>
        <p:spPr>
          <a:xfrm>
            <a:off x="10681039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28EFA91-3D17-3F45-87C1-8BB661329D68}"/>
              </a:ext>
            </a:extLst>
          </p:cNvPr>
          <p:cNvSpPr txBox="1"/>
          <p:nvPr/>
        </p:nvSpPr>
        <p:spPr>
          <a:xfrm>
            <a:off x="1095181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D8FC2C-A7F9-C442-AC6B-9EF4D5630C3D}"/>
              </a:ext>
            </a:extLst>
          </p:cNvPr>
          <p:cNvSpPr txBox="1"/>
          <p:nvPr/>
        </p:nvSpPr>
        <p:spPr>
          <a:xfrm>
            <a:off x="112139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3F95617-4897-5A4F-A205-1858F72C2D73}"/>
              </a:ext>
            </a:extLst>
          </p:cNvPr>
          <p:cNvSpPr txBox="1"/>
          <p:nvPr/>
        </p:nvSpPr>
        <p:spPr>
          <a:xfrm>
            <a:off x="1147967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8FDAB3-5ADB-E343-A63B-FE0466BC488B}"/>
              </a:ext>
            </a:extLst>
          </p:cNvPr>
          <p:cNvSpPr txBox="1"/>
          <p:nvPr/>
        </p:nvSpPr>
        <p:spPr>
          <a:xfrm>
            <a:off x="117521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6653-D196-1246-BCE2-75A47EAC009F}"/>
              </a:ext>
            </a:extLst>
          </p:cNvPr>
          <p:cNvSpPr txBox="1"/>
          <p:nvPr/>
        </p:nvSpPr>
        <p:spPr>
          <a:xfrm>
            <a:off x="9381463" y="19437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947357-5045-DF48-8F70-DF43A8ED7A87}"/>
              </a:ext>
            </a:extLst>
          </p:cNvPr>
          <p:cNvSpPr txBox="1"/>
          <p:nvPr/>
        </p:nvSpPr>
        <p:spPr>
          <a:xfrm>
            <a:off x="9381463" y="207117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A6665A-2E63-214D-8DB7-A029DB4DC482}"/>
              </a:ext>
            </a:extLst>
          </p:cNvPr>
          <p:cNvSpPr txBox="1"/>
          <p:nvPr/>
        </p:nvSpPr>
        <p:spPr>
          <a:xfrm>
            <a:off x="9381463" y="221660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F2C985A-9F6E-2448-89F7-139DEEA0CA16}"/>
              </a:ext>
            </a:extLst>
          </p:cNvPr>
          <p:cNvSpPr txBox="1"/>
          <p:nvPr/>
        </p:nvSpPr>
        <p:spPr>
          <a:xfrm>
            <a:off x="9381463" y="236805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8DE4EE1-8217-604B-9968-44527B704EE8}"/>
              </a:ext>
            </a:extLst>
          </p:cNvPr>
          <p:cNvSpPr txBox="1"/>
          <p:nvPr/>
        </p:nvSpPr>
        <p:spPr>
          <a:xfrm>
            <a:off x="9381463" y="25255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1F0F53-99E4-4F4A-B56B-2EB4C0AA0EBB}"/>
              </a:ext>
            </a:extLst>
          </p:cNvPr>
          <p:cNvSpPr txBox="1"/>
          <p:nvPr/>
        </p:nvSpPr>
        <p:spPr>
          <a:xfrm>
            <a:off x="9381463" y="266235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6C868F-EBAA-5A4E-8013-B3B66A40A162}"/>
              </a:ext>
            </a:extLst>
          </p:cNvPr>
          <p:cNvSpPr txBox="1"/>
          <p:nvPr/>
        </p:nvSpPr>
        <p:spPr>
          <a:xfrm>
            <a:off x="9381463" y="28138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EB0DF-1D6F-8046-96E7-BA7D41BC11B5}"/>
              </a:ext>
            </a:extLst>
          </p:cNvPr>
          <p:cNvSpPr txBox="1"/>
          <p:nvPr/>
        </p:nvSpPr>
        <p:spPr>
          <a:xfrm>
            <a:off x="9381463" y="295923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50433F-E3BC-C244-BCD2-71FE4402A18F}"/>
              </a:ext>
            </a:extLst>
          </p:cNvPr>
          <p:cNvSpPr txBox="1"/>
          <p:nvPr/>
        </p:nvSpPr>
        <p:spPr>
          <a:xfrm>
            <a:off x="9381463" y="308662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F4A3A0-9017-804D-8509-6BEDD6495B54}"/>
              </a:ext>
            </a:extLst>
          </p:cNvPr>
          <p:cNvSpPr/>
          <p:nvPr/>
        </p:nvSpPr>
        <p:spPr>
          <a:xfrm>
            <a:off x="6302115" y="3768383"/>
            <a:ext cx="56343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600" dirty="0">
                <a:solidFill>
                  <a:schemeClr val="accent1"/>
                </a:solidFill>
              </a:rPr>
              <a:t>=1;j=9;k=1;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min=10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adjvex</a:t>
            </a:r>
            <a:r>
              <a:rPr kumimoji="1" lang="en-US" altLang="zh-CN" sz="1600" dirty="0">
                <a:solidFill>
                  <a:schemeClr val="accent1"/>
                </a:solidFill>
              </a:rPr>
              <a:t>[k]=0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lowcost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10, 65535, 65535, 65535, 11, 65535, 65535, 65535]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adjvex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=[0,0,0,0,0,0,0,0,0]</a:t>
            </a:r>
          </a:p>
          <a:p>
            <a:endParaRPr kumimoji="1" lang="en-US" altLang="zh-CN" sz="1600" dirty="0">
              <a:solidFill>
                <a:schemeClr val="accent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AFBE5AD-9213-414F-8168-B25A2B51BF3C}"/>
              </a:ext>
            </a:extLst>
          </p:cNvPr>
          <p:cNvSpPr/>
          <p:nvPr/>
        </p:nvSpPr>
        <p:spPr>
          <a:xfrm>
            <a:off x="6365003" y="5869600"/>
            <a:ext cx="563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(0,1)</a:t>
            </a:r>
          </a:p>
        </p:txBody>
      </p:sp>
    </p:spTree>
    <p:extLst>
      <p:ext uri="{BB962C8B-B14F-4D97-AF65-F5344CB8AC3E}">
        <p14:creationId xmlns:p14="http://schemas.microsoft.com/office/powerpoint/2010/main" val="361335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00065 0.1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普里姆算法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51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MiniSpanTree_Prim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int min,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, j, k;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[MAXVEX];	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[MAXVEX];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[0][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0;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min = INFINITY;</a:t>
            </a:r>
          </a:p>
          <a:p>
            <a:r>
              <a:rPr lang="en-US" altLang="zh-CN" sz="1100" dirty="0"/>
              <a:t>		j = 1;k = 0;</a:t>
            </a:r>
          </a:p>
          <a:p>
            <a:r>
              <a:rPr lang="en-US" altLang="zh-CN" sz="1100" dirty="0"/>
              <a:t>		while(j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&lt; min)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	min =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[j];</a:t>
            </a:r>
          </a:p>
          <a:p>
            <a:r>
              <a:rPr lang="en-US" altLang="zh-CN" sz="1100" dirty="0"/>
              <a:t>				k = j;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("(%d, %d)\n",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[k], k);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[k] = 0;</a:t>
            </a:r>
          </a:p>
          <a:p>
            <a:r>
              <a:rPr lang="en-US" altLang="zh-CN" sz="1100" dirty="0"/>
              <a:t>		for(j = 1; 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)</a:t>
            </a:r>
            <a:r>
              <a:rPr lang="zh-CN" altLang="en-US" sz="1100" dirty="0"/>
              <a:t> 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 &lt;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[j])</a:t>
            </a:r>
            <a:r>
              <a:rPr lang="zh-CN" altLang="en-US" sz="1100" dirty="0"/>
              <a:t> </a:t>
            </a:r>
            <a:r>
              <a:rPr lang="en-US" altLang="zh-CN" sz="1100" dirty="0"/>
              <a:t>{	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[k][j];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[j] = k;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77974" y="4929050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4537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6763399" y="1733754"/>
            <a:ext cx="636491" cy="45832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6591314" y="2210113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7744059" y="3172223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6580572" y="3097017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8500782" y="2019994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7722527" y="2016679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7399889" y="1727330"/>
            <a:ext cx="1111487" cy="28570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6748966" y="2220424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6582383" y="2858557"/>
            <a:ext cx="645420" cy="23165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6768415" y="2213904"/>
            <a:ext cx="464404" cy="64465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7227784" y="2858557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7722527" y="2316013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7722525" y="2312658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8158175" y="2763946"/>
            <a:ext cx="535899" cy="4316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7754800" y="2744145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7984527" y="259274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7227803" y="154910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6591314" y="202410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7550442" y="214392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8328697" y="184790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6419229" y="291090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7055718" y="268647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7571973" y="319554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8511376" y="300013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7227803" y="158046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6593224" y="205408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6418189" y="294892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7576398" y="323946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7815240" y="169737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6894944" y="1809197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8513025" y="2473887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6453788" y="2540018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8506838" y="303437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6744964" y="2803935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6993345" y="31993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8099493" y="322506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7919015" y="200763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7095486" y="209947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7513623" y="274261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7850864" y="23926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8318646" y="283058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7059029" y="272722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7556588" y="218337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8327198" y="188678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7980327" y="262920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6927042" y="240372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7277792" y="3050099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7738548" y="2929393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C8D8105-7DA5-8F4F-A004-C1C6E7ECB17E}"/>
              </a:ext>
            </a:extLst>
          </p:cNvPr>
          <p:cNvSpPr txBox="1"/>
          <p:nvPr/>
        </p:nvSpPr>
        <p:spPr>
          <a:xfrm>
            <a:off x="961328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C5843A-CB74-4A4E-B246-6DD73C03F4A4}"/>
              </a:ext>
            </a:extLst>
          </p:cNvPr>
          <p:cNvSpPr txBox="1"/>
          <p:nvPr/>
        </p:nvSpPr>
        <p:spPr>
          <a:xfrm>
            <a:off x="98753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61DC425-B314-DB43-A4DB-0BEB9B631CD4}"/>
              </a:ext>
            </a:extLst>
          </p:cNvPr>
          <p:cNvSpPr txBox="1"/>
          <p:nvPr/>
        </p:nvSpPr>
        <p:spPr>
          <a:xfrm>
            <a:off x="1014114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EECD13-94B9-4642-A3A6-E88E7D59AB0C}"/>
              </a:ext>
            </a:extLst>
          </p:cNvPr>
          <p:cNvSpPr txBox="1"/>
          <p:nvPr/>
        </p:nvSpPr>
        <p:spPr>
          <a:xfrm>
            <a:off x="104135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77182E8-4248-D243-8AAD-F72582A586A3}"/>
              </a:ext>
            </a:extLst>
          </p:cNvPr>
          <p:cNvSpPr txBox="1"/>
          <p:nvPr/>
        </p:nvSpPr>
        <p:spPr>
          <a:xfrm>
            <a:off x="10681039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28EFA91-3D17-3F45-87C1-8BB661329D68}"/>
              </a:ext>
            </a:extLst>
          </p:cNvPr>
          <p:cNvSpPr txBox="1"/>
          <p:nvPr/>
        </p:nvSpPr>
        <p:spPr>
          <a:xfrm>
            <a:off x="1095181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D8FC2C-A7F9-C442-AC6B-9EF4D5630C3D}"/>
              </a:ext>
            </a:extLst>
          </p:cNvPr>
          <p:cNvSpPr txBox="1"/>
          <p:nvPr/>
        </p:nvSpPr>
        <p:spPr>
          <a:xfrm>
            <a:off x="112139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3F95617-4897-5A4F-A205-1858F72C2D73}"/>
              </a:ext>
            </a:extLst>
          </p:cNvPr>
          <p:cNvSpPr txBox="1"/>
          <p:nvPr/>
        </p:nvSpPr>
        <p:spPr>
          <a:xfrm>
            <a:off x="1147967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8FDAB3-5ADB-E343-A63B-FE0466BC488B}"/>
              </a:ext>
            </a:extLst>
          </p:cNvPr>
          <p:cNvSpPr txBox="1"/>
          <p:nvPr/>
        </p:nvSpPr>
        <p:spPr>
          <a:xfrm>
            <a:off x="117521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6653-D196-1246-BCE2-75A47EAC009F}"/>
              </a:ext>
            </a:extLst>
          </p:cNvPr>
          <p:cNvSpPr txBox="1"/>
          <p:nvPr/>
        </p:nvSpPr>
        <p:spPr>
          <a:xfrm>
            <a:off x="9381463" y="19437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947357-5045-DF48-8F70-DF43A8ED7A87}"/>
              </a:ext>
            </a:extLst>
          </p:cNvPr>
          <p:cNvSpPr txBox="1"/>
          <p:nvPr/>
        </p:nvSpPr>
        <p:spPr>
          <a:xfrm>
            <a:off x="9381463" y="207117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A6665A-2E63-214D-8DB7-A029DB4DC482}"/>
              </a:ext>
            </a:extLst>
          </p:cNvPr>
          <p:cNvSpPr txBox="1"/>
          <p:nvPr/>
        </p:nvSpPr>
        <p:spPr>
          <a:xfrm>
            <a:off x="9381463" y="221660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F2C985A-9F6E-2448-89F7-139DEEA0CA16}"/>
              </a:ext>
            </a:extLst>
          </p:cNvPr>
          <p:cNvSpPr txBox="1"/>
          <p:nvPr/>
        </p:nvSpPr>
        <p:spPr>
          <a:xfrm>
            <a:off x="9381463" y="236805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8DE4EE1-8217-604B-9968-44527B704EE8}"/>
              </a:ext>
            </a:extLst>
          </p:cNvPr>
          <p:cNvSpPr txBox="1"/>
          <p:nvPr/>
        </p:nvSpPr>
        <p:spPr>
          <a:xfrm>
            <a:off x="9381463" y="25255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1F0F53-99E4-4F4A-B56B-2EB4C0AA0EBB}"/>
              </a:ext>
            </a:extLst>
          </p:cNvPr>
          <p:cNvSpPr txBox="1"/>
          <p:nvPr/>
        </p:nvSpPr>
        <p:spPr>
          <a:xfrm>
            <a:off x="9381463" y="266235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6C868F-EBAA-5A4E-8013-B3B66A40A162}"/>
              </a:ext>
            </a:extLst>
          </p:cNvPr>
          <p:cNvSpPr txBox="1"/>
          <p:nvPr/>
        </p:nvSpPr>
        <p:spPr>
          <a:xfrm>
            <a:off x="9381463" y="28138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EB0DF-1D6F-8046-96E7-BA7D41BC11B5}"/>
              </a:ext>
            </a:extLst>
          </p:cNvPr>
          <p:cNvSpPr txBox="1"/>
          <p:nvPr/>
        </p:nvSpPr>
        <p:spPr>
          <a:xfrm>
            <a:off x="9381463" y="295923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50433F-E3BC-C244-BCD2-71FE4402A18F}"/>
              </a:ext>
            </a:extLst>
          </p:cNvPr>
          <p:cNvSpPr txBox="1"/>
          <p:nvPr/>
        </p:nvSpPr>
        <p:spPr>
          <a:xfrm>
            <a:off x="9381463" y="308662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F4A3A0-9017-804D-8509-6BEDD6495B54}"/>
              </a:ext>
            </a:extLst>
          </p:cNvPr>
          <p:cNvSpPr/>
          <p:nvPr/>
        </p:nvSpPr>
        <p:spPr>
          <a:xfrm>
            <a:off x="6302115" y="3768383"/>
            <a:ext cx="5634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chemeClr val="accent1"/>
                </a:solidFill>
              </a:rPr>
              <a:t>lowcost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0, 18, 65535, 65535, 11, 16, 65535, 12]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adjvex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=[0,0,1,0,0,0,1,0,1]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600" dirty="0">
                <a:solidFill>
                  <a:schemeClr val="accent1"/>
                </a:solidFill>
              </a:rPr>
              <a:t>=1;j=9;k=1;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min=10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AFBE5AD-9213-414F-8168-B25A2B51BF3C}"/>
              </a:ext>
            </a:extLst>
          </p:cNvPr>
          <p:cNvSpPr/>
          <p:nvPr/>
        </p:nvSpPr>
        <p:spPr>
          <a:xfrm>
            <a:off x="6365003" y="5869600"/>
            <a:ext cx="563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(0,1)</a:t>
            </a:r>
          </a:p>
        </p:txBody>
      </p:sp>
    </p:spTree>
    <p:extLst>
      <p:ext uri="{BB962C8B-B14F-4D97-AF65-F5344CB8AC3E}">
        <p14:creationId xmlns:p14="http://schemas.microsoft.com/office/powerpoint/2010/main" val="166010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00104 0.174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普里姆算法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51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MiniSpanTree_Prim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int min,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, j, k;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[MAXVEX];	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[MAXVEX];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[0][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0;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min = INFINITY;</a:t>
            </a:r>
          </a:p>
          <a:p>
            <a:r>
              <a:rPr lang="en-US" altLang="zh-CN" sz="1100" dirty="0"/>
              <a:t>		j = 1;k = 0;</a:t>
            </a:r>
          </a:p>
          <a:p>
            <a:r>
              <a:rPr lang="en-US" altLang="zh-CN" sz="1100" dirty="0"/>
              <a:t>		while(j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&lt; min)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	min =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[j];</a:t>
            </a:r>
          </a:p>
          <a:p>
            <a:r>
              <a:rPr lang="en-US" altLang="zh-CN" sz="1100" dirty="0"/>
              <a:t>				k = j;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("(%d, %d)\n",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[k], k);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[k] = 0;</a:t>
            </a:r>
          </a:p>
          <a:p>
            <a:r>
              <a:rPr lang="en-US" altLang="zh-CN" sz="1100" dirty="0"/>
              <a:t>		for(j = 1; 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)</a:t>
            </a:r>
            <a:r>
              <a:rPr lang="zh-CN" altLang="en-US" sz="1100" dirty="0"/>
              <a:t> 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 &lt;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[j])</a:t>
            </a:r>
            <a:r>
              <a:rPr lang="zh-CN" altLang="en-US" sz="1100" dirty="0"/>
              <a:t> </a:t>
            </a:r>
            <a:r>
              <a:rPr lang="en-US" altLang="zh-CN" sz="1100" dirty="0"/>
              <a:t>{	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[k][j];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[j] = k;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8" y="3079260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4537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6763399" y="1733754"/>
            <a:ext cx="636491" cy="45832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6591314" y="2210113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7744059" y="3172223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6580572" y="3097017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8500782" y="2019994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7722527" y="2016679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7399889" y="1727330"/>
            <a:ext cx="1111487" cy="28570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6748966" y="2220424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6582383" y="2858557"/>
            <a:ext cx="645420" cy="23165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6768415" y="2213904"/>
            <a:ext cx="464404" cy="64465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7227784" y="2858557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7722527" y="2316013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7722525" y="2312658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8158175" y="2763946"/>
            <a:ext cx="535899" cy="4316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7754800" y="2744145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7984527" y="259274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7227803" y="154910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6591314" y="202410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7550442" y="214392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8328697" y="184790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6419229" y="291090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7055718" y="268647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7571973" y="319554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8511376" y="300013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7227803" y="158046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6593224" y="205408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6418189" y="294892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7576398" y="323946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7815240" y="169737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6894944" y="1809197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8513025" y="2473887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6453788" y="2540018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8506838" y="303437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6744964" y="2803935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6993345" y="31993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8099493" y="322506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7919015" y="200763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7095486" y="209947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7513623" y="274261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7850864" y="23926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8318646" y="283058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7059029" y="272722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7556588" y="218337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8327198" y="188678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7980327" y="262920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6927042" y="240372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7277792" y="3050099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7738548" y="2929393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C8D8105-7DA5-8F4F-A004-C1C6E7ECB17E}"/>
              </a:ext>
            </a:extLst>
          </p:cNvPr>
          <p:cNvSpPr txBox="1"/>
          <p:nvPr/>
        </p:nvSpPr>
        <p:spPr>
          <a:xfrm>
            <a:off x="961328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C5843A-CB74-4A4E-B246-6DD73C03F4A4}"/>
              </a:ext>
            </a:extLst>
          </p:cNvPr>
          <p:cNvSpPr txBox="1"/>
          <p:nvPr/>
        </p:nvSpPr>
        <p:spPr>
          <a:xfrm>
            <a:off x="98753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61DC425-B314-DB43-A4DB-0BEB9B631CD4}"/>
              </a:ext>
            </a:extLst>
          </p:cNvPr>
          <p:cNvSpPr txBox="1"/>
          <p:nvPr/>
        </p:nvSpPr>
        <p:spPr>
          <a:xfrm>
            <a:off x="1014114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EECD13-94B9-4642-A3A6-E88E7D59AB0C}"/>
              </a:ext>
            </a:extLst>
          </p:cNvPr>
          <p:cNvSpPr txBox="1"/>
          <p:nvPr/>
        </p:nvSpPr>
        <p:spPr>
          <a:xfrm>
            <a:off x="104135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77182E8-4248-D243-8AAD-F72582A586A3}"/>
              </a:ext>
            </a:extLst>
          </p:cNvPr>
          <p:cNvSpPr txBox="1"/>
          <p:nvPr/>
        </p:nvSpPr>
        <p:spPr>
          <a:xfrm>
            <a:off x="10681039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28EFA91-3D17-3F45-87C1-8BB661329D68}"/>
              </a:ext>
            </a:extLst>
          </p:cNvPr>
          <p:cNvSpPr txBox="1"/>
          <p:nvPr/>
        </p:nvSpPr>
        <p:spPr>
          <a:xfrm>
            <a:off x="1095181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D8FC2C-A7F9-C442-AC6B-9EF4D5630C3D}"/>
              </a:ext>
            </a:extLst>
          </p:cNvPr>
          <p:cNvSpPr txBox="1"/>
          <p:nvPr/>
        </p:nvSpPr>
        <p:spPr>
          <a:xfrm>
            <a:off x="112139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3F95617-4897-5A4F-A205-1858F72C2D73}"/>
              </a:ext>
            </a:extLst>
          </p:cNvPr>
          <p:cNvSpPr txBox="1"/>
          <p:nvPr/>
        </p:nvSpPr>
        <p:spPr>
          <a:xfrm>
            <a:off x="1147967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8FDAB3-5ADB-E343-A63B-FE0466BC488B}"/>
              </a:ext>
            </a:extLst>
          </p:cNvPr>
          <p:cNvSpPr txBox="1"/>
          <p:nvPr/>
        </p:nvSpPr>
        <p:spPr>
          <a:xfrm>
            <a:off x="117521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6653-D196-1246-BCE2-75A47EAC009F}"/>
              </a:ext>
            </a:extLst>
          </p:cNvPr>
          <p:cNvSpPr txBox="1"/>
          <p:nvPr/>
        </p:nvSpPr>
        <p:spPr>
          <a:xfrm>
            <a:off x="9381463" y="19437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947357-5045-DF48-8F70-DF43A8ED7A87}"/>
              </a:ext>
            </a:extLst>
          </p:cNvPr>
          <p:cNvSpPr txBox="1"/>
          <p:nvPr/>
        </p:nvSpPr>
        <p:spPr>
          <a:xfrm>
            <a:off x="9381463" y="207117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A6665A-2E63-214D-8DB7-A029DB4DC482}"/>
              </a:ext>
            </a:extLst>
          </p:cNvPr>
          <p:cNvSpPr txBox="1"/>
          <p:nvPr/>
        </p:nvSpPr>
        <p:spPr>
          <a:xfrm>
            <a:off x="9381463" y="221660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F2C985A-9F6E-2448-89F7-139DEEA0CA16}"/>
              </a:ext>
            </a:extLst>
          </p:cNvPr>
          <p:cNvSpPr txBox="1"/>
          <p:nvPr/>
        </p:nvSpPr>
        <p:spPr>
          <a:xfrm>
            <a:off x="9381463" y="236805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8DE4EE1-8217-604B-9968-44527B704EE8}"/>
              </a:ext>
            </a:extLst>
          </p:cNvPr>
          <p:cNvSpPr txBox="1"/>
          <p:nvPr/>
        </p:nvSpPr>
        <p:spPr>
          <a:xfrm>
            <a:off x="9381463" y="25255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1F0F53-99E4-4F4A-B56B-2EB4C0AA0EBB}"/>
              </a:ext>
            </a:extLst>
          </p:cNvPr>
          <p:cNvSpPr txBox="1"/>
          <p:nvPr/>
        </p:nvSpPr>
        <p:spPr>
          <a:xfrm>
            <a:off x="9381463" y="266235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6C868F-EBAA-5A4E-8013-B3B66A40A162}"/>
              </a:ext>
            </a:extLst>
          </p:cNvPr>
          <p:cNvSpPr txBox="1"/>
          <p:nvPr/>
        </p:nvSpPr>
        <p:spPr>
          <a:xfrm>
            <a:off x="9381463" y="28138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EB0DF-1D6F-8046-96E7-BA7D41BC11B5}"/>
              </a:ext>
            </a:extLst>
          </p:cNvPr>
          <p:cNvSpPr txBox="1"/>
          <p:nvPr/>
        </p:nvSpPr>
        <p:spPr>
          <a:xfrm>
            <a:off x="9381463" y="295923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50433F-E3BC-C244-BCD2-71FE4402A18F}"/>
              </a:ext>
            </a:extLst>
          </p:cNvPr>
          <p:cNvSpPr txBox="1"/>
          <p:nvPr/>
        </p:nvSpPr>
        <p:spPr>
          <a:xfrm>
            <a:off x="9381463" y="308662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F4A3A0-9017-804D-8509-6BEDD6495B54}"/>
              </a:ext>
            </a:extLst>
          </p:cNvPr>
          <p:cNvSpPr/>
          <p:nvPr/>
        </p:nvSpPr>
        <p:spPr>
          <a:xfrm>
            <a:off x="6302115" y="3768383"/>
            <a:ext cx="5634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600" dirty="0">
                <a:solidFill>
                  <a:schemeClr val="accent1"/>
                </a:solidFill>
              </a:rPr>
              <a:t>=2;j=9;k=5;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min=11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adjvex</a:t>
            </a:r>
            <a:r>
              <a:rPr kumimoji="1" lang="en-US" altLang="zh-CN" sz="1600" dirty="0">
                <a:solidFill>
                  <a:schemeClr val="accent1"/>
                </a:solidFill>
              </a:rPr>
              <a:t>[k]=0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lowcost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0, 18, 65535, 65535, 11, 16, 65535, 12]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adjvex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=[0,0,1,0,0,0,1,0,1]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AFBE5AD-9213-414F-8168-B25A2B51BF3C}"/>
              </a:ext>
            </a:extLst>
          </p:cNvPr>
          <p:cNvSpPr/>
          <p:nvPr/>
        </p:nvSpPr>
        <p:spPr>
          <a:xfrm>
            <a:off x="6365003" y="5869600"/>
            <a:ext cx="563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(0,1)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(0,5)</a:t>
            </a:r>
          </a:p>
        </p:txBody>
      </p:sp>
    </p:spTree>
    <p:extLst>
      <p:ext uri="{BB962C8B-B14F-4D97-AF65-F5344CB8AC3E}">
        <p14:creationId xmlns:p14="http://schemas.microsoft.com/office/powerpoint/2010/main" val="96750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8.33333E-7 0.268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普里姆算法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51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MiniSpanTree_Prim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int min,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, j, k;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[MAXVEX];	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[MAXVEX];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[0][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0;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min = INFINITY;</a:t>
            </a:r>
          </a:p>
          <a:p>
            <a:r>
              <a:rPr lang="en-US" altLang="zh-CN" sz="1100" dirty="0"/>
              <a:t>		j = 1;k = 0;</a:t>
            </a:r>
          </a:p>
          <a:p>
            <a:r>
              <a:rPr lang="en-US" altLang="zh-CN" sz="1100" dirty="0"/>
              <a:t>		while(j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&lt; min)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	min =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[j];</a:t>
            </a:r>
          </a:p>
          <a:p>
            <a:r>
              <a:rPr lang="en-US" altLang="zh-CN" sz="1100" dirty="0"/>
              <a:t>				k = j;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("(%d, %d)\n",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[k], k);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[k] = 0;</a:t>
            </a:r>
          </a:p>
          <a:p>
            <a:r>
              <a:rPr lang="en-US" altLang="zh-CN" sz="1100" dirty="0"/>
              <a:t>		for(j = 1; 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)</a:t>
            </a:r>
            <a:r>
              <a:rPr lang="zh-CN" altLang="en-US" sz="1100" dirty="0"/>
              <a:t> 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 &lt;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[j])</a:t>
            </a:r>
            <a:r>
              <a:rPr lang="zh-CN" altLang="en-US" sz="1100" dirty="0"/>
              <a:t> </a:t>
            </a:r>
            <a:r>
              <a:rPr lang="en-US" altLang="zh-CN" sz="1100" dirty="0"/>
              <a:t>{	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[k][j];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[j] = k;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8" y="4914239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4537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6763399" y="1733754"/>
            <a:ext cx="636491" cy="45832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6591314" y="2210113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7744059" y="3172223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6580572" y="3097017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8500782" y="2019994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7722527" y="2016679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7399889" y="1727330"/>
            <a:ext cx="1111487" cy="28570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6748966" y="2220424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6582383" y="2858557"/>
            <a:ext cx="645420" cy="23165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6768415" y="2213904"/>
            <a:ext cx="464404" cy="64465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7227784" y="2858557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7722527" y="2316013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7722525" y="2312658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8158175" y="2763946"/>
            <a:ext cx="535899" cy="4316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7754800" y="2744145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7984527" y="259274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7227803" y="154910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6591314" y="202410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7550442" y="214392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8328697" y="184790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6419229" y="291090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7055718" y="268647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7571973" y="319554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8511376" y="300013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7227803" y="158046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6593224" y="205408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6418189" y="294892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7576398" y="323946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7815240" y="169737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6894944" y="1809197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8513025" y="2473887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6453788" y="2540018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8506838" y="303437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6744964" y="2803935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6993345" y="31993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8099493" y="322506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7919015" y="200763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7095486" y="209947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7513623" y="274261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7850864" y="23926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8318646" y="283058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7059029" y="272722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7556588" y="218337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8327198" y="188678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7980327" y="262920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6927042" y="240372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7277792" y="3050099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7738548" y="2929393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C8D8105-7DA5-8F4F-A004-C1C6E7ECB17E}"/>
              </a:ext>
            </a:extLst>
          </p:cNvPr>
          <p:cNvSpPr txBox="1"/>
          <p:nvPr/>
        </p:nvSpPr>
        <p:spPr>
          <a:xfrm>
            <a:off x="961328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C5843A-CB74-4A4E-B246-6DD73C03F4A4}"/>
              </a:ext>
            </a:extLst>
          </p:cNvPr>
          <p:cNvSpPr txBox="1"/>
          <p:nvPr/>
        </p:nvSpPr>
        <p:spPr>
          <a:xfrm>
            <a:off x="98753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61DC425-B314-DB43-A4DB-0BEB9B631CD4}"/>
              </a:ext>
            </a:extLst>
          </p:cNvPr>
          <p:cNvSpPr txBox="1"/>
          <p:nvPr/>
        </p:nvSpPr>
        <p:spPr>
          <a:xfrm>
            <a:off x="1014114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EECD13-94B9-4642-A3A6-E88E7D59AB0C}"/>
              </a:ext>
            </a:extLst>
          </p:cNvPr>
          <p:cNvSpPr txBox="1"/>
          <p:nvPr/>
        </p:nvSpPr>
        <p:spPr>
          <a:xfrm>
            <a:off x="104135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77182E8-4248-D243-8AAD-F72582A586A3}"/>
              </a:ext>
            </a:extLst>
          </p:cNvPr>
          <p:cNvSpPr txBox="1"/>
          <p:nvPr/>
        </p:nvSpPr>
        <p:spPr>
          <a:xfrm>
            <a:off x="10681039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28EFA91-3D17-3F45-87C1-8BB661329D68}"/>
              </a:ext>
            </a:extLst>
          </p:cNvPr>
          <p:cNvSpPr txBox="1"/>
          <p:nvPr/>
        </p:nvSpPr>
        <p:spPr>
          <a:xfrm>
            <a:off x="1095181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D8FC2C-A7F9-C442-AC6B-9EF4D5630C3D}"/>
              </a:ext>
            </a:extLst>
          </p:cNvPr>
          <p:cNvSpPr txBox="1"/>
          <p:nvPr/>
        </p:nvSpPr>
        <p:spPr>
          <a:xfrm>
            <a:off x="112139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3F95617-4897-5A4F-A205-1858F72C2D73}"/>
              </a:ext>
            </a:extLst>
          </p:cNvPr>
          <p:cNvSpPr txBox="1"/>
          <p:nvPr/>
        </p:nvSpPr>
        <p:spPr>
          <a:xfrm>
            <a:off x="1147967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8FDAB3-5ADB-E343-A63B-FE0466BC488B}"/>
              </a:ext>
            </a:extLst>
          </p:cNvPr>
          <p:cNvSpPr txBox="1"/>
          <p:nvPr/>
        </p:nvSpPr>
        <p:spPr>
          <a:xfrm>
            <a:off x="117521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6653-D196-1246-BCE2-75A47EAC009F}"/>
              </a:ext>
            </a:extLst>
          </p:cNvPr>
          <p:cNvSpPr txBox="1"/>
          <p:nvPr/>
        </p:nvSpPr>
        <p:spPr>
          <a:xfrm>
            <a:off x="9381463" y="19437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947357-5045-DF48-8F70-DF43A8ED7A87}"/>
              </a:ext>
            </a:extLst>
          </p:cNvPr>
          <p:cNvSpPr txBox="1"/>
          <p:nvPr/>
        </p:nvSpPr>
        <p:spPr>
          <a:xfrm>
            <a:off x="9381463" y="207117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A6665A-2E63-214D-8DB7-A029DB4DC482}"/>
              </a:ext>
            </a:extLst>
          </p:cNvPr>
          <p:cNvSpPr txBox="1"/>
          <p:nvPr/>
        </p:nvSpPr>
        <p:spPr>
          <a:xfrm>
            <a:off x="9381463" y="221660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F2C985A-9F6E-2448-89F7-139DEEA0CA16}"/>
              </a:ext>
            </a:extLst>
          </p:cNvPr>
          <p:cNvSpPr txBox="1"/>
          <p:nvPr/>
        </p:nvSpPr>
        <p:spPr>
          <a:xfrm>
            <a:off x="9381463" y="236805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8DE4EE1-8217-604B-9968-44527B704EE8}"/>
              </a:ext>
            </a:extLst>
          </p:cNvPr>
          <p:cNvSpPr txBox="1"/>
          <p:nvPr/>
        </p:nvSpPr>
        <p:spPr>
          <a:xfrm>
            <a:off x="9381463" y="25255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1F0F53-99E4-4F4A-B56B-2EB4C0AA0EBB}"/>
              </a:ext>
            </a:extLst>
          </p:cNvPr>
          <p:cNvSpPr txBox="1"/>
          <p:nvPr/>
        </p:nvSpPr>
        <p:spPr>
          <a:xfrm>
            <a:off x="9381463" y="266235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6C868F-EBAA-5A4E-8013-B3B66A40A162}"/>
              </a:ext>
            </a:extLst>
          </p:cNvPr>
          <p:cNvSpPr txBox="1"/>
          <p:nvPr/>
        </p:nvSpPr>
        <p:spPr>
          <a:xfrm>
            <a:off x="9381463" y="28138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EB0DF-1D6F-8046-96E7-BA7D41BC11B5}"/>
              </a:ext>
            </a:extLst>
          </p:cNvPr>
          <p:cNvSpPr txBox="1"/>
          <p:nvPr/>
        </p:nvSpPr>
        <p:spPr>
          <a:xfrm>
            <a:off x="9381463" y="295923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50433F-E3BC-C244-BCD2-71FE4402A18F}"/>
              </a:ext>
            </a:extLst>
          </p:cNvPr>
          <p:cNvSpPr txBox="1"/>
          <p:nvPr/>
        </p:nvSpPr>
        <p:spPr>
          <a:xfrm>
            <a:off x="9381463" y="308662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F4A3A0-9017-804D-8509-6BEDD6495B54}"/>
              </a:ext>
            </a:extLst>
          </p:cNvPr>
          <p:cNvSpPr/>
          <p:nvPr/>
        </p:nvSpPr>
        <p:spPr>
          <a:xfrm>
            <a:off x="6302115" y="3768383"/>
            <a:ext cx="5634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chemeClr val="accent1"/>
                </a:solidFill>
              </a:rPr>
              <a:t>lowcost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0, 18, 65535, 26, 0, 16, 65535, 12]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adjvex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=[0,0,1,0,5,0,1,0,1]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600" dirty="0">
                <a:solidFill>
                  <a:schemeClr val="accent1"/>
                </a:solidFill>
              </a:rPr>
              <a:t>=2;j=9;k=5;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min=11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AFBE5AD-9213-414F-8168-B25A2B51BF3C}"/>
              </a:ext>
            </a:extLst>
          </p:cNvPr>
          <p:cNvSpPr/>
          <p:nvPr/>
        </p:nvSpPr>
        <p:spPr>
          <a:xfrm>
            <a:off x="6365003" y="5869600"/>
            <a:ext cx="563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(0,1)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(0,5)</a:t>
            </a:r>
          </a:p>
        </p:txBody>
      </p:sp>
    </p:spTree>
    <p:extLst>
      <p:ext uri="{BB962C8B-B14F-4D97-AF65-F5344CB8AC3E}">
        <p14:creationId xmlns:p14="http://schemas.microsoft.com/office/powerpoint/2010/main" val="30634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00013 0.17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普里姆算法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51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MiniSpanTree_Prim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int min,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, j, k;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[MAXVEX];	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[MAXVEX];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[0][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0;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min = INFINITY;</a:t>
            </a:r>
          </a:p>
          <a:p>
            <a:r>
              <a:rPr lang="en-US" altLang="zh-CN" sz="1100" dirty="0"/>
              <a:t>		j = 1;k = 0;</a:t>
            </a:r>
          </a:p>
          <a:p>
            <a:r>
              <a:rPr lang="en-US" altLang="zh-CN" sz="1100" dirty="0"/>
              <a:t>		while(j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&lt; min)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	min =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[j];</a:t>
            </a:r>
          </a:p>
          <a:p>
            <a:r>
              <a:rPr lang="en-US" altLang="zh-CN" sz="1100" dirty="0"/>
              <a:t>				k = j;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("(%d, %d)\n",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[k], k);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[k] = 0;</a:t>
            </a:r>
          </a:p>
          <a:p>
            <a:r>
              <a:rPr lang="en-US" altLang="zh-CN" sz="1100" dirty="0"/>
              <a:t>		for(j = 1; 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)</a:t>
            </a:r>
            <a:r>
              <a:rPr lang="zh-CN" altLang="en-US" sz="1100" dirty="0"/>
              <a:t> 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 &lt;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[j])</a:t>
            </a:r>
            <a:r>
              <a:rPr lang="zh-CN" altLang="en-US" sz="1100" dirty="0"/>
              <a:t> </a:t>
            </a:r>
            <a:r>
              <a:rPr lang="en-US" altLang="zh-CN" sz="1100" dirty="0"/>
              <a:t>{	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[k][j];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[j] = k;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8" y="3087027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4537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6763399" y="1733754"/>
            <a:ext cx="636491" cy="45832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6591314" y="2210113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7744059" y="3172223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6580572" y="3097017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8500782" y="2019994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7722527" y="2016679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7399889" y="1727330"/>
            <a:ext cx="1111487" cy="28570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6748966" y="2220424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6582383" y="2858557"/>
            <a:ext cx="645420" cy="23165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6768415" y="2213904"/>
            <a:ext cx="464404" cy="644653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7227784" y="2858557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7722527" y="2316013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7722525" y="2312658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8158175" y="2763946"/>
            <a:ext cx="535899" cy="4316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7754800" y="2744145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7984527" y="259274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7227803" y="154910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6591314" y="202410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7550442" y="214392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8328697" y="184790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6419229" y="291090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7055718" y="268647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7571973" y="319554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8511376" y="300013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7227803" y="158046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6593224" y="205408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6418189" y="294892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7576398" y="323946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7815240" y="169737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6894944" y="1809197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8513025" y="2473887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6453788" y="2540018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8506838" y="303437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6744964" y="2803935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6993345" y="31993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8099493" y="322506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7919015" y="200763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7095486" y="209947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7513623" y="274261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7850864" y="23926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8318646" y="283058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7059029" y="272722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7556588" y="218337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8327198" y="188678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7980327" y="262920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6927042" y="240372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7277792" y="3050099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7738548" y="2929393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C8D8105-7DA5-8F4F-A004-C1C6E7ECB17E}"/>
              </a:ext>
            </a:extLst>
          </p:cNvPr>
          <p:cNvSpPr txBox="1"/>
          <p:nvPr/>
        </p:nvSpPr>
        <p:spPr>
          <a:xfrm>
            <a:off x="961328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C5843A-CB74-4A4E-B246-6DD73C03F4A4}"/>
              </a:ext>
            </a:extLst>
          </p:cNvPr>
          <p:cNvSpPr txBox="1"/>
          <p:nvPr/>
        </p:nvSpPr>
        <p:spPr>
          <a:xfrm>
            <a:off x="98753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61DC425-B314-DB43-A4DB-0BEB9B631CD4}"/>
              </a:ext>
            </a:extLst>
          </p:cNvPr>
          <p:cNvSpPr txBox="1"/>
          <p:nvPr/>
        </p:nvSpPr>
        <p:spPr>
          <a:xfrm>
            <a:off x="1014114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EECD13-94B9-4642-A3A6-E88E7D59AB0C}"/>
              </a:ext>
            </a:extLst>
          </p:cNvPr>
          <p:cNvSpPr txBox="1"/>
          <p:nvPr/>
        </p:nvSpPr>
        <p:spPr>
          <a:xfrm>
            <a:off x="104135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77182E8-4248-D243-8AAD-F72582A586A3}"/>
              </a:ext>
            </a:extLst>
          </p:cNvPr>
          <p:cNvSpPr txBox="1"/>
          <p:nvPr/>
        </p:nvSpPr>
        <p:spPr>
          <a:xfrm>
            <a:off x="10681039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28EFA91-3D17-3F45-87C1-8BB661329D68}"/>
              </a:ext>
            </a:extLst>
          </p:cNvPr>
          <p:cNvSpPr txBox="1"/>
          <p:nvPr/>
        </p:nvSpPr>
        <p:spPr>
          <a:xfrm>
            <a:off x="1095181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D8FC2C-A7F9-C442-AC6B-9EF4D5630C3D}"/>
              </a:ext>
            </a:extLst>
          </p:cNvPr>
          <p:cNvSpPr txBox="1"/>
          <p:nvPr/>
        </p:nvSpPr>
        <p:spPr>
          <a:xfrm>
            <a:off x="112139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3F95617-4897-5A4F-A205-1858F72C2D73}"/>
              </a:ext>
            </a:extLst>
          </p:cNvPr>
          <p:cNvSpPr txBox="1"/>
          <p:nvPr/>
        </p:nvSpPr>
        <p:spPr>
          <a:xfrm>
            <a:off x="1147967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8FDAB3-5ADB-E343-A63B-FE0466BC488B}"/>
              </a:ext>
            </a:extLst>
          </p:cNvPr>
          <p:cNvSpPr txBox="1"/>
          <p:nvPr/>
        </p:nvSpPr>
        <p:spPr>
          <a:xfrm>
            <a:off x="117521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6653-D196-1246-BCE2-75A47EAC009F}"/>
              </a:ext>
            </a:extLst>
          </p:cNvPr>
          <p:cNvSpPr txBox="1"/>
          <p:nvPr/>
        </p:nvSpPr>
        <p:spPr>
          <a:xfrm>
            <a:off x="9381463" y="19437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947357-5045-DF48-8F70-DF43A8ED7A87}"/>
              </a:ext>
            </a:extLst>
          </p:cNvPr>
          <p:cNvSpPr txBox="1"/>
          <p:nvPr/>
        </p:nvSpPr>
        <p:spPr>
          <a:xfrm>
            <a:off x="9381463" y="207117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A6665A-2E63-214D-8DB7-A029DB4DC482}"/>
              </a:ext>
            </a:extLst>
          </p:cNvPr>
          <p:cNvSpPr txBox="1"/>
          <p:nvPr/>
        </p:nvSpPr>
        <p:spPr>
          <a:xfrm>
            <a:off x="9381463" y="221660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F2C985A-9F6E-2448-89F7-139DEEA0CA16}"/>
              </a:ext>
            </a:extLst>
          </p:cNvPr>
          <p:cNvSpPr txBox="1"/>
          <p:nvPr/>
        </p:nvSpPr>
        <p:spPr>
          <a:xfrm>
            <a:off x="9381463" y="236805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8DE4EE1-8217-604B-9968-44527B704EE8}"/>
              </a:ext>
            </a:extLst>
          </p:cNvPr>
          <p:cNvSpPr txBox="1"/>
          <p:nvPr/>
        </p:nvSpPr>
        <p:spPr>
          <a:xfrm>
            <a:off x="9381463" y="25255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1F0F53-99E4-4F4A-B56B-2EB4C0AA0EBB}"/>
              </a:ext>
            </a:extLst>
          </p:cNvPr>
          <p:cNvSpPr txBox="1"/>
          <p:nvPr/>
        </p:nvSpPr>
        <p:spPr>
          <a:xfrm>
            <a:off x="9381463" y="266235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6C868F-EBAA-5A4E-8013-B3B66A40A162}"/>
              </a:ext>
            </a:extLst>
          </p:cNvPr>
          <p:cNvSpPr txBox="1"/>
          <p:nvPr/>
        </p:nvSpPr>
        <p:spPr>
          <a:xfrm>
            <a:off x="9381463" y="28138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EB0DF-1D6F-8046-96E7-BA7D41BC11B5}"/>
              </a:ext>
            </a:extLst>
          </p:cNvPr>
          <p:cNvSpPr txBox="1"/>
          <p:nvPr/>
        </p:nvSpPr>
        <p:spPr>
          <a:xfrm>
            <a:off x="9381463" y="295923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50433F-E3BC-C244-BCD2-71FE4402A18F}"/>
              </a:ext>
            </a:extLst>
          </p:cNvPr>
          <p:cNvSpPr txBox="1"/>
          <p:nvPr/>
        </p:nvSpPr>
        <p:spPr>
          <a:xfrm>
            <a:off x="9381463" y="308662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F4A3A0-9017-804D-8509-6BEDD6495B54}"/>
              </a:ext>
            </a:extLst>
          </p:cNvPr>
          <p:cNvSpPr/>
          <p:nvPr/>
        </p:nvSpPr>
        <p:spPr>
          <a:xfrm>
            <a:off x="6302115" y="3768383"/>
            <a:ext cx="56343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600" dirty="0">
                <a:solidFill>
                  <a:schemeClr val="accent1"/>
                </a:solidFill>
              </a:rPr>
              <a:t>=3;j=9;k=8;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min=12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adjvex</a:t>
            </a:r>
            <a:r>
              <a:rPr kumimoji="1" lang="en-US" altLang="zh-CN" sz="1600" dirty="0">
                <a:solidFill>
                  <a:schemeClr val="accent1"/>
                </a:solidFill>
              </a:rPr>
              <a:t>[k]=1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lowcost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0, 18, 65535, 26, 0, 16, 65535, 12]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adjvex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=[0,0,1,0,5,0,1,0,1]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AFBE5AD-9213-414F-8168-B25A2B51BF3C}"/>
              </a:ext>
            </a:extLst>
          </p:cNvPr>
          <p:cNvSpPr/>
          <p:nvPr/>
        </p:nvSpPr>
        <p:spPr>
          <a:xfrm>
            <a:off x="6365003" y="5869600"/>
            <a:ext cx="563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(0,1)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(0,5)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(1,8)</a:t>
            </a:r>
          </a:p>
        </p:txBody>
      </p:sp>
    </p:spTree>
    <p:extLst>
      <p:ext uri="{BB962C8B-B14F-4D97-AF65-F5344CB8AC3E}">
        <p14:creationId xmlns:p14="http://schemas.microsoft.com/office/powerpoint/2010/main" val="278383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0013 0.27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普里姆算法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51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MiniSpanTree_Prim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int min,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, j, k;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[MAXVEX];	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[MAXVEX];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[0] = 0;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[0][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0;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	for(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1;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	{</a:t>
            </a:r>
          </a:p>
          <a:p>
            <a:r>
              <a:rPr lang="en-US" altLang="zh-CN" sz="1100" dirty="0"/>
              <a:t>		min = INFINITY;</a:t>
            </a:r>
          </a:p>
          <a:p>
            <a:r>
              <a:rPr lang="en-US" altLang="zh-CN" sz="1100" dirty="0"/>
              <a:t>		j = 1;k = 0;</a:t>
            </a:r>
          </a:p>
          <a:p>
            <a:r>
              <a:rPr lang="en-US" altLang="zh-CN" sz="1100" dirty="0"/>
              <a:t>		while(j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&lt; min)</a:t>
            </a:r>
            <a:r>
              <a:rPr lang="zh-CN" altLang="en-US" sz="1100" dirty="0"/>
              <a:t>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	min =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[j];</a:t>
            </a:r>
          </a:p>
          <a:p>
            <a:r>
              <a:rPr lang="en-US" altLang="zh-CN" sz="1100" dirty="0"/>
              <a:t>				k = j;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("(%d, %d)\n", 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[k], k);</a:t>
            </a:r>
          </a:p>
          <a:p>
            <a:r>
              <a:rPr lang="en-US" altLang="zh-CN" sz="1100" dirty="0"/>
              <a:t>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[k] = 0;</a:t>
            </a:r>
          </a:p>
          <a:p>
            <a:r>
              <a:rPr lang="en-US" altLang="zh-CN" sz="1100" dirty="0"/>
              <a:t>		for(j = 1; j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j++</a:t>
            </a:r>
            <a:r>
              <a:rPr lang="en-US" altLang="zh-CN" sz="1100" dirty="0"/>
              <a:t>)</a:t>
            </a:r>
            <a:r>
              <a:rPr lang="zh-CN" altLang="en-US" sz="1100" dirty="0"/>
              <a:t>  </a:t>
            </a:r>
            <a:r>
              <a:rPr lang="en-US" altLang="zh-CN" sz="1100" dirty="0"/>
              <a:t>{</a:t>
            </a:r>
          </a:p>
          <a:p>
            <a:r>
              <a:rPr lang="en-US" altLang="zh-CN" sz="1100" dirty="0"/>
              <a:t>			if(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[j]!=0 &amp;&amp;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 &lt; 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[j])</a:t>
            </a:r>
            <a:r>
              <a:rPr lang="zh-CN" altLang="en-US" sz="1100" dirty="0"/>
              <a:t> </a:t>
            </a:r>
            <a:r>
              <a:rPr lang="en-US" altLang="zh-CN" sz="1100" dirty="0"/>
              <a:t>{	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lowcost</a:t>
            </a:r>
            <a:r>
              <a:rPr lang="en-US" altLang="zh-CN" sz="1100" dirty="0"/>
              <a:t>[j]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[k][j];</a:t>
            </a:r>
          </a:p>
          <a:p>
            <a:r>
              <a:rPr lang="en-US" altLang="zh-CN" sz="1100" dirty="0"/>
              <a:t>				</a:t>
            </a:r>
            <a:r>
              <a:rPr lang="en-US" altLang="zh-CN" sz="1100" dirty="0" err="1"/>
              <a:t>adjvex</a:t>
            </a:r>
            <a:r>
              <a:rPr lang="en-US" altLang="zh-CN" sz="1100" dirty="0"/>
              <a:t>[j] = k;</a:t>
            </a:r>
          </a:p>
          <a:p>
            <a:r>
              <a:rPr lang="en-US" altLang="zh-CN" sz="1100" dirty="0"/>
              <a:t>			}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8" y="4923800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4537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6763399" y="1733754"/>
            <a:ext cx="636491" cy="45832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6591314" y="2210113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7744059" y="3172223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6580572" y="3097017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8500782" y="2019994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7722527" y="2016679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7399889" y="1727330"/>
            <a:ext cx="1111487" cy="28570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6748966" y="2220424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6582383" y="2858557"/>
            <a:ext cx="645420" cy="23165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6768415" y="2213904"/>
            <a:ext cx="464404" cy="644653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7227784" y="2858557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7722527" y="2316013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7722525" y="2312658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8158175" y="2763946"/>
            <a:ext cx="535899" cy="4316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7754800" y="2744145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7984527" y="259274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7227803" y="154910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6591314" y="202410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7550442" y="214392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8328697" y="184790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6419229" y="291090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7055718" y="268647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7571973" y="319554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8511376" y="300013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7227803" y="158046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6593224" y="205408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6418189" y="294892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7576398" y="323946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7815240" y="169737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6894944" y="1809197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8513025" y="2473887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6453788" y="2540018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8506838" y="303437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6744964" y="2803935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6993345" y="31993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8099493" y="322506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7919015" y="200763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7095486" y="209947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7513623" y="274261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7850864" y="239269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8318646" y="283058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7059029" y="272722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7556588" y="218337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8327198" y="188678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7980327" y="262920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6927042" y="240372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7277792" y="3050099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7738548" y="2929393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87" y="2002567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C8D8105-7DA5-8F4F-A004-C1C6E7ECB17E}"/>
              </a:ext>
            </a:extLst>
          </p:cNvPr>
          <p:cNvSpPr txBox="1"/>
          <p:nvPr/>
        </p:nvSpPr>
        <p:spPr>
          <a:xfrm>
            <a:off x="961328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C5843A-CB74-4A4E-B246-6DD73C03F4A4}"/>
              </a:ext>
            </a:extLst>
          </p:cNvPr>
          <p:cNvSpPr txBox="1"/>
          <p:nvPr/>
        </p:nvSpPr>
        <p:spPr>
          <a:xfrm>
            <a:off x="98753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61DC425-B314-DB43-A4DB-0BEB9B631CD4}"/>
              </a:ext>
            </a:extLst>
          </p:cNvPr>
          <p:cNvSpPr txBox="1"/>
          <p:nvPr/>
        </p:nvSpPr>
        <p:spPr>
          <a:xfrm>
            <a:off x="10141144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EECD13-94B9-4642-A3A6-E88E7D59AB0C}"/>
              </a:ext>
            </a:extLst>
          </p:cNvPr>
          <p:cNvSpPr txBox="1"/>
          <p:nvPr/>
        </p:nvSpPr>
        <p:spPr>
          <a:xfrm>
            <a:off x="1041358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77182E8-4248-D243-8AAD-F72582A586A3}"/>
              </a:ext>
            </a:extLst>
          </p:cNvPr>
          <p:cNvSpPr txBox="1"/>
          <p:nvPr/>
        </p:nvSpPr>
        <p:spPr>
          <a:xfrm>
            <a:off x="10681039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28EFA91-3D17-3F45-87C1-8BB661329D68}"/>
              </a:ext>
            </a:extLst>
          </p:cNvPr>
          <p:cNvSpPr txBox="1"/>
          <p:nvPr/>
        </p:nvSpPr>
        <p:spPr>
          <a:xfrm>
            <a:off x="1095181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D8FC2C-A7F9-C442-AC6B-9EF4D5630C3D}"/>
              </a:ext>
            </a:extLst>
          </p:cNvPr>
          <p:cNvSpPr txBox="1"/>
          <p:nvPr/>
        </p:nvSpPr>
        <p:spPr>
          <a:xfrm>
            <a:off x="112139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3F95617-4897-5A4F-A205-1858F72C2D73}"/>
              </a:ext>
            </a:extLst>
          </p:cNvPr>
          <p:cNvSpPr txBox="1"/>
          <p:nvPr/>
        </p:nvSpPr>
        <p:spPr>
          <a:xfrm>
            <a:off x="11479677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8FDAB3-5ADB-E343-A63B-FE0466BC488B}"/>
              </a:ext>
            </a:extLst>
          </p:cNvPr>
          <p:cNvSpPr txBox="1"/>
          <p:nvPr/>
        </p:nvSpPr>
        <p:spPr>
          <a:xfrm>
            <a:off x="11752120" y="17443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6653-D196-1246-BCE2-75A47EAC009F}"/>
              </a:ext>
            </a:extLst>
          </p:cNvPr>
          <p:cNvSpPr txBox="1"/>
          <p:nvPr/>
        </p:nvSpPr>
        <p:spPr>
          <a:xfrm>
            <a:off x="9381463" y="19437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947357-5045-DF48-8F70-DF43A8ED7A87}"/>
              </a:ext>
            </a:extLst>
          </p:cNvPr>
          <p:cNvSpPr txBox="1"/>
          <p:nvPr/>
        </p:nvSpPr>
        <p:spPr>
          <a:xfrm>
            <a:off x="9381463" y="207117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A6665A-2E63-214D-8DB7-A029DB4DC482}"/>
              </a:ext>
            </a:extLst>
          </p:cNvPr>
          <p:cNvSpPr txBox="1"/>
          <p:nvPr/>
        </p:nvSpPr>
        <p:spPr>
          <a:xfrm>
            <a:off x="9381463" y="221660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F2C985A-9F6E-2448-89F7-139DEEA0CA16}"/>
              </a:ext>
            </a:extLst>
          </p:cNvPr>
          <p:cNvSpPr txBox="1"/>
          <p:nvPr/>
        </p:nvSpPr>
        <p:spPr>
          <a:xfrm>
            <a:off x="9381463" y="236805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8DE4EE1-8217-604B-9968-44527B704EE8}"/>
              </a:ext>
            </a:extLst>
          </p:cNvPr>
          <p:cNvSpPr txBox="1"/>
          <p:nvPr/>
        </p:nvSpPr>
        <p:spPr>
          <a:xfrm>
            <a:off x="9381463" y="25255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1F0F53-99E4-4F4A-B56B-2EB4C0AA0EBB}"/>
              </a:ext>
            </a:extLst>
          </p:cNvPr>
          <p:cNvSpPr txBox="1"/>
          <p:nvPr/>
        </p:nvSpPr>
        <p:spPr>
          <a:xfrm>
            <a:off x="9381463" y="266235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6C868F-EBAA-5A4E-8013-B3B66A40A162}"/>
              </a:ext>
            </a:extLst>
          </p:cNvPr>
          <p:cNvSpPr txBox="1"/>
          <p:nvPr/>
        </p:nvSpPr>
        <p:spPr>
          <a:xfrm>
            <a:off x="9381463" y="28138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EB0DF-1D6F-8046-96E7-BA7D41BC11B5}"/>
              </a:ext>
            </a:extLst>
          </p:cNvPr>
          <p:cNvSpPr txBox="1"/>
          <p:nvPr/>
        </p:nvSpPr>
        <p:spPr>
          <a:xfrm>
            <a:off x="9381463" y="295923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50433F-E3BC-C244-BCD2-71FE4402A18F}"/>
              </a:ext>
            </a:extLst>
          </p:cNvPr>
          <p:cNvSpPr txBox="1"/>
          <p:nvPr/>
        </p:nvSpPr>
        <p:spPr>
          <a:xfrm>
            <a:off x="9381463" y="308662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F4A3A0-9017-804D-8509-6BEDD6495B54}"/>
              </a:ext>
            </a:extLst>
          </p:cNvPr>
          <p:cNvSpPr/>
          <p:nvPr/>
        </p:nvSpPr>
        <p:spPr>
          <a:xfrm>
            <a:off x="6302115" y="3768383"/>
            <a:ext cx="56343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chemeClr val="accent1"/>
                </a:solidFill>
              </a:rPr>
              <a:t>lowcost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0, 8, 21, 26, 0, 16, 65535, 0]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adjvex</a:t>
            </a:r>
            <a:r>
              <a:rPr kumimoji="1" lang="en-US" altLang="zh-CN" sz="1600" dirty="0">
                <a:solidFill>
                  <a:schemeClr val="accent1"/>
                </a:solidFill>
              </a:rPr>
              <a:t>=[0,0,8,8,5,0,1,0,1]</a:t>
            </a:r>
          </a:p>
          <a:p>
            <a:r>
              <a:rPr kumimoji="1" lang="en-US" altLang="zh-CN" sz="16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600" dirty="0">
                <a:solidFill>
                  <a:schemeClr val="accent1"/>
                </a:solidFill>
              </a:rPr>
              <a:t>=3;j=9;k=8;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min=12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AFBE5AD-9213-414F-8168-B25A2B51BF3C}"/>
              </a:ext>
            </a:extLst>
          </p:cNvPr>
          <p:cNvSpPr/>
          <p:nvPr/>
        </p:nvSpPr>
        <p:spPr>
          <a:xfrm>
            <a:off x="6365003" y="5869600"/>
            <a:ext cx="56343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(0,1)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(0,5)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(1,8)</a:t>
            </a:r>
          </a:p>
        </p:txBody>
      </p:sp>
    </p:spTree>
    <p:extLst>
      <p:ext uri="{BB962C8B-B14F-4D97-AF65-F5344CB8AC3E}">
        <p14:creationId xmlns:p14="http://schemas.microsoft.com/office/powerpoint/2010/main" val="206030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0.00013 0.17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6052953" y="3665268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0344A093-F35D-294D-9830-6D06A2D133E1}"/>
              </a:ext>
            </a:extLst>
          </p:cNvPr>
          <p:cNvCxnSpPr>
            <a:cxnSpLocks/>
          </p:cNvCxnSpPr>
          <p:nvPr/>
        </p:nvCxnSpPr>
        <p:spPr>
          <a:xfrm flipH="1">
            <a:off x="6036637" y="3699825"/>
            <a:ext cx="408285" cy="62348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6456328" y="3685069"/>
            <a:ext cx="535899" cy="4316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6616799" y="375171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A51CF9B3-C543-8441-85EC-5996805FA468}"/>
              </a:ext>
            </a:extLst>
          </p:cNvPr>
          <p:cNvCxnSpPr>
            <a:cxnSpLocks/>
          </p:cNvCxnSpPr>
          <p:nvPr/>
        </p:nvCxnSpPr>
        <p:spPr>
          <a:xfrm>
            <a:off x="6458264" y="3699826"/>
            <a:ext cx="535899" cy="43160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6149017" y="331381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6020678" y="3233781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11E3E2AE-11FA-F14F-9B48-2EC436900BBD}"/>
              </a:ext>
            </a:extLst>
          </p:cNvPr>
          <p:cNvCxnSpPr>
            <a:cxnSpLocks/>
          </p:cNvCxnSpPr>
          <p:nvPr/>
        </p:nvCxnSpPr>
        <p:spPr>
          <a:xfrm>
            <a:off x="6060082" y="3282308"/>
            <a:ext cx="433939" cy="45128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5047119" y="3141547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DEAEE33C-332D-1840-9CE1-68163D48DC19}"/>
              </a:ext>
            </a:extLst>
          </p:cNvPr>
          <p:cNvCxnSpPr>
            <a:cxnSpLocks/>
          </p:cNvCxnSpPr>
          <p:nvPr/>
        </p:nvCxnSpPr>
        <p:spPr>
          <a:xfrm flipH="1" flipV="1">
            <a:off x="5052402" y="3140249"/>
            <a:ext cx="989721" cy="95589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4880536" y="3779680"/>
            <a:ext cx="645420" cy="23165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5043117" y="3725058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BCF8D811-E757-6642-9244-215B7EED2671}"/>
              </a:ext>
            </a:extLst>
          </p:cNvPr>
          <p:cNvCxnSpPr>
            <a:cxnSpLocks/>
          </p:cNvCxnSpPr>
          <p:nvPr/>
        </p:nvCxnSpPr>
        <p:spPr>
          <a:xfrm flipH="1">
            <a:off x="4889345" y="3777137"/>
            <a:ext cx="645420" cy="23165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5066568" y="3135027"/>
            <a:ext cx="464404" cy="64465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3B0DD5D4-6749-7A42-A183-806E636E1331}"/>
              </a:ext>
            </a:extLst>
          </p:cNvPr>
          <p:cNvCxnSpPr>
            <a:cxnSpLocks/>
          </p:cNvCxnSpPr>
          <p:nvPr/>
        </p:nvCxnSpPr>
        <p:spPr>
          <a:xfrm>
            <a:off x="5099073" y="3179635"/>
            <a:ext cx="464404" cy="644653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5698042" y="2648453"/>
            <a:ext cx="1111487" cy="28570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9390013-6EFE-054B-B01C-9DCF8C793069}"/>
              </a:ext>
            </a:extLst>
          </p:cNvPr>
          <p:cNvCxnSpPr>
            <a:cxnSpLocks/>
          </p:cNvCxnSpPr>
          <p:nvPr/>
        </p:nvCxnSpPr>
        <p:spPr>
          <a:xfrm flipH="1" flipV="1">
            <a:off x="5729732" y="2647992"/>
            <a:ext cx="1111487" cy="28570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5061552" y="2654877"/>
            <a:ext cx="636491" cy="458325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FBF07AE7-B4F1-9B4A-8257-9CBFD1C51A86}"/>
              </a:ext>
            </a:extLst>
          </p:cNvPr>
          <p:cNvCxnSpPr>
            <a:cxnSpLocks/>
          </p:cNvCxnSpPr>
          <p:nvPr/>
        </p:nvCxnSpPr>
        <p:spPr>
          <a:xfrm flipH="1">
            <a:off x="5075393" y="2649097"/>
            <a:ext cx="636491" cy="45832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普里姆算法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4889467" y="3131236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6042212" y="4093346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4878725" y="4018140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6798935" y="2941117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6020680" y="2937802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5525937" y="3779680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6020680" y="3237136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6282680" y="351387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5525956" y="247022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4889467" y="294522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5848595" y="306505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6626850" y="276903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4717382" y="383202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5353871" y="3607595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5870126" y="4116671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6809529" y="39212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5525956" y="250158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4891377" y="297521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4716342" y="387004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5874551" y="416059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6113393" y="261849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5193097" y="2730320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6811178" y="3395010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4751941" y="3461141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6804991" y="395549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5291498" y="412051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6397646" y="414618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6217168" y="292875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5393639" y="302060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5811776" y="3663739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5357182" y="364834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5854741" y="310450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6625351" y="280790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6278480" y="355032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5225195" y="332484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5575945" y="3971222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6036701" y="3850516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065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克鲁斯卡尔算法</a:t>
            </a:r>
          </a:p>
        </p:txBody>
      </p:sp>
    </p:spTree>
    <p:extLst>
      <p:ext uri="{BB962C8B-B14F-4D97-AF65-F5344CB8AC3E}">
        <p14:creationId xmlns:p14="http://schemas.microsoft.com/office/powerpoint/2010/main" val="22090456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克鲁斯卡尔算法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44935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MiniSpanTree_Kruskal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G){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, n, m;</a:t>
            </a:r>
          </a:p>
          <a:p>
            <a:r>
              <a:rPr lang="en-US" altLang="zh-CN" sz="1100" dirty="0"/>
              <a:t>	Edge edges[MAXEDGE];</a:t>
            </a:r>
          </a:p>
          <a:p>
            <a:r>
              <a:rPr lang="en-US" altLang="zh-CN" sz="1100" dirty="0"/>
              <a:t>	int parent[MAXVEX];</a:t>
            </a:r>
          </a:p>
          <a:p>
            <a:r>
              <a:rPr lang="en-US" altLang="zh-CN" sz="1100" dirty="0"/>
              <a:t>	</a:t>
            </a:r>
          </a:p>
          <a:p>
            <a:r>
              <a:rPr lang="en-US" altLang="zh-CN" sz="1100" dirty="0"/>
              <a:t>	/* </a:t>
            </a:r>
            <a:r>
              <a:rPr lang="zh-CN" altLang="en-US" sz="1100" dirty="0"/>
              <a:t>此处省略将邻接矩阵</a:t>
            </a:r>
            <a:r>
              <a:rPr lang="en-US" altLang="zh-CN" sz="1100" dirty="0"/>
              <a:t>G</a:t>
            </a:r>
            <a:r>
              <a:rPr lang="zh-CN" altLang="en-US" sz="1100" dirty="0"/>
              <a:t>转化为边集数组</a:t>
            </a:r>
            <a:r>
              <a:rPr lang="en-US" altLang="zh-CN" sz="1100" dirty="0"/>
              <a:t>edges</a:t>
            </a:r>
            <a:r>
              <a:rPr lang="zh-CN" altLang="en-US" sz="1100" dirty="0"/>
              <a:t>并按权由小到大排序的代码*</a:t>
            </a:r>
            <a:r>
              <a:rPr lang="en-US" altLang="zh-CN" sz="1100" dirty="0"/>
              <a:t>/</a:t>
            </a:r>
          </a:p>
          <a:p>
            <a:endParaRPr lang="en-US" altLang="zh-CN" sz="1100" dirty="0"/>
          </a:p>
          <a:p>
            <a:r>
              <a:rPr lang="en-US" altLang="zh-CN" sz="1100" dirty="0"/>
              <a:t>	for 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0;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</a:t>
            </a:r>
          </a:p>
          <a:p>
            <a:r>
              <a:rPr lang="en-US" altLang="zh-CN" sz="1100" dirty="0"/>
              <a:t>		parent[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0;	</a:t>
            </a:r>
          </a:p>
          <a:p>
            <a:r>
              <a:rPr lang="en-US" altLang="zh-CN" sz="1100" dirty="0"/>
              <a:t>	for 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0;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G.numEdges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++){</a:t>
            </a:r>
          </a:p>
          <a:p>
            <a:r>
              <a:rPr lang="en-US" altLang="zh-CN" sz="1100" dirty="0"/>
              <a:t>		n = Find(</a:t>
            </a:r>
            <a:r>
              <a:rPr lang="en-US" altLang="zh-CN" sz="1100" dirty="0" err="1"/>
              <a:t>parent,edges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].begin);</a:t>
            </a:r>
          </a:p>
          <a:p>
            <a:r>
              <a:rPr lang="en-US" altLang="zh-CN" sz="1100" dirty="0"/>
              <a:t>		m = Find(</a:t>
            </a:r>
            <a:r>
              <a:rPr lang="en-US" altLang="zh-CN" sz="1100" dirty="0" err="1"/>
              <a:t>parent,edges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].end);</a:t>
            </a:r>
          </a:p>
          <a:p>
            <a:r>
              <a:rPr lang="en-US" altLang="zh-CN" sz="1100" dirty="0"/>
              <a:t>		if (n != m) {</a:t>
            </a:r>
          </a:p>
          <a:p>
            <a:r>
              <a:rPr lang="en-US" altLang="zh-CN" sz="1100" dirty="0"/>
              <a:t>			parent[n] = m;</a:t>
            </a:r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("(%d, %d) %d\n", 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].begin, </a:t>
            </a:r>
          </a:p>
          <a:p>
            <a:r>
              <a:rPr lang="en-US" altLang="zh-CN" sz="1100" dirty="0"/>
              <a:t>				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].end, 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].weight);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</a:p>
          <a:p>
            <a:endParaRPr lang="en-US" altLang="zh-CN" sz="1100" dirty="0"/>
          </a:p>
          <a:p>
            <a:r>
              <a:rPr lang="en-US" altLang="zh-CN" sz="1100" dirty="0"/>
              <a:t>int Find(int *parent, int f) {</a:t>
            </a:r>
          </a:p>
          <a:p>
            <a:r>
              <a:rPr lang="en-US" altLang="zh-CN" sz="1100" dirty="0"/>
              <a:t>	while ( parent[f] &gt; 0) {</a:t>
            </a:r>
          </a:p>
          <a:p>
            <a:r>
              <a:rPr lang="en-US" altLang="zh-CN" sz="1100" dirty="0"/>
              <a:t>		f = parent[f];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	return f;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9" y="1420535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4537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6763399" y="1529034"/>
            <a:ext cx="636491" cy="458325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6591314" y="2005393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7744059" y="2967503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6580572" y="2892297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8500782" y="1815274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7722527" y="1811959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7399889" y="1522610"/>
            <a:ext cx="1111487" cy="28570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6748966" y="2015704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6582383" y="2653837"/>
            <a:ext cx="645420" cy="23165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6768415" y="2009184"/>
            <a:ext cx="464404" cy="64465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7227784" y="2653837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7722527" y="2111293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7722525" y="2107938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8158175" y="2559226"/>
            <a:ext cx="535899" cy="4316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7754800" y="2539425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7984527" y="238802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7227803" y="134438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6591314" y="181938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7550442" y="193920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8328697" y="164318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6419229" y="270618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7055718" y="248175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7571973" y="299082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8511376" y="279541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7227803" y="137574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6593224" y="184936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6418189" y="274420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7576398" y="303474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7815240" y="149265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6894944" y="1604477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8513025" y="2269167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6453788" y="2335298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8506838" y="282965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6744964" y="2599215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6993345" y="299467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8099493" y="302034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7919015" y="180291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7095486" y="189475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7513623" y="253789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7850864" y="218797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8318646" y="262586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7059029" y="252250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7556588" y="197865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8327198" y="168206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7980327" y="242448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6927042" y="219900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7277792" y="2845379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7738548" y="2724673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05587" y="1797847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87" y="1797847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C8D8105-7DA5-8F4F-A004-C1C6E7ECB17E}"/>
              </a:ext>
            </a:extLst>
          </p:cNvPr>
          <p:cNvSpPr txBox="1"/>
          <p:nvPr/>
        </p:nvSpPr>
        <p:spPr>
          <a:xfrm>
            <a:off x="9613284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C5843A-CB74-4A4E-B246-6DD73C03F4A4}"/>
              </a:ext>
            </a:extLst>
          </p:cNvPr>
          <p:cNvSpPr txBox="1"/>
          <p:nvPr/>
        </p:nvSpPr>
        <p:spPr>
          <a:xfrm>
            <a:off x="987538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61DC425-B314-DB43-A4DB-0BEB9B631CD4}"/>
              </a:ext>
            </a:extLst>
          </p:cNvPr>
          <p:cNvSpPr txBox="1"/>
          <p:nvPr/>
        </p:nvSpPr>
        <p:spPr>
          <a:xfrm>
            <a:off x="10141144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EECD13-94B9-4642-A3A6-E88E7D59AB0C}"/>
              </a:ext>
            </a:extLst>
          </p:cNvPr>
          <p:cNvSpPr txBox="1"/>
          <p:nvPr/>
        </p:nvSpPr>
        <p:spPr>
          <a:xfrm>
            <a:off x="1041358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77182E8-4248-D243-8AAD-F72582A586A3}"/>
              </a:ext>
            </a:extLst>
          </p:cNvPr>
          <p:cNvSpPr txBox="1"/>
          <p:nvPr/>
        </p:nvSpPr>
        <p:spPr>
          <a:xfrm>
            <a:off x="10681039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28EFA91-3D17-3F45-87C1-8BB661329D68}"/>
              </a:ext>
            </a:extLst>
          </p:cNvPr>
          <p:cNvSpPr txBox="1"/>
          <p:nvPr/>
        </p:nvSpPr>
        <p:spPr>
          <a:xfrm>
            <a:off x="1095181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D8FC2C-A7F9-C442-AC6B-9EF4D5630C3D}"/>
              </a:ext>
            </a:extLst>
          </p:cNvPr>
          <p:cNvSpPr txBox="1"/>
          <p:nvPr/>
        </p:nvSpPr>
        <p:spPr>
          <a:xfrm>
            <a:off x="11213920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3F95617-4897-5A4F-A205-1858F72C2D73}"/>
              </a:ext>
            </a:extLst>
          </p:cNvPr>
          <p:cNvSpPr txBox="1"/>
          <p:nvPr/>
        </p:nvSpPr>
        <p:spPr>
          <a:xfrm>
            <a:off x="1147967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8FDAB3-5ADB-E343-A63B-FE0466BC488B}"/>
              </a:ext>
            </a:extLst>
          </p:cNvPr>
          <p:cNvSpPr txBox="1"/>
          <p:nvPr/>
        </p:nvSpPr>
        <p:spPr>
          <a:xfrm>
            <a:off x="11752120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6653-D196-1246-BCE2-75A47EAC009F}"/>
              </a:ext>
            </a:extLst>
          </p:cNvPr>
          <p:cNvSpPr txBox="1"/>
          <p:nvPr/>
        </p:nvSpPr>
        <p:spPr>
          <a:xfrm>
            <a:off x="9381463" y="173906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947357-5045-DF48-8F70-DF43A8ED7A87}"/>
              </a:ext>
            </a:extLst>
          </p:cNvPr>
          <p:cNvSpPr txBox="1"/>
          <p:nvPr/>
        </p:nvSpPr>
        <p:spPr>
          <a:xfrm>
            <a:off x="9381463" y="186645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A6665A-2E63-214D-8DB7-A029DB4DC482}"/>
              </a:ext>
            </a:extLst>
          </p:cNvPr>
          <p:cNvSpPr txBox="1"/>
          <p:nvPr/>
        </p:nvSpPr>
        <p:spPr>
          <a:xfrm>
            <a:off x="9381463" y="20118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F2C985A-9F6E-2448-89F7-139DEEA0CA16}"/>
              </a:ext>
            </a:extLst>
          </p:cNvPr>
          <p:cNvSpPr txBox="1"/>
          <p:nvPr/>
        </p:nvSpPr>
        <p:spPr>
          <a:xfrm>
            <a:off x="9381463" y="216333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8DE4EE1-8217-604B-9968-44527B704EE8}"/>
              </a:ext>
            </a:extLst>
          </p:cNvPr>
          <p:cNvSpPr txBox="1"/>
          <p:nvPr/>
        </p:nvSpPr>
        <p:spPr>
          <a:xfrm>
            <a:off x="9381463" y="232080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1F0F53-99E4-4F4A-B56B-2EB4C0AA0EBB}"/>
              </a:ext>
            </a:extLst>
          </p:cNvPr>
          <p:cNvSpPr txBox="1"/>
          <p:nvPr/>
        </p:nvSpPr>
        <p:spPr>
          <a:xfrm>
            <a:off x="9381463" y="245763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6C868F-EBAA-5A4E-8013-B3B66A40A162}"/>
              </a:ext>
            </a:extLst>
          </p:cNvPr>
          <p:cNvSpPr txBox="1"/>
          <p:nvPr/>
        </p:nvSpPr>
        <p:spPr>
          <a:xfrm>
            <a:off x="9381463" y="26090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EB0DF-1D6F-8046-96E7-BA7D41BC11B5}"/>
              </a:ext>
            </a:extLst>
          </p:cNvPr>
          <p:cNvSpPr txBox="1"/>
          <p:nvPr/>
        </p:nvSpPr>
        <p:spPr>
          <a:xfrm>
            <a:off x="9381463" y="275451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50433F-E3BC-C244-BCD2-71FE4402A18F}"/>
              </a:ext>
            </a:extLst>
          </p:cNvPr>
          <p:cNvSpPr txBox="1"/>
          <p:nvPr/>
        </p:nvSpPr>
        <p:spPr>
          <a:xfrm>
            <a:off x="9381463" y="28819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F4A3A0-9017-804D-8509-6BEDD6495B54}"/>
              </a:ext>
            </a:extLst>
          </p:cNvPr>
          <p:cNvSpPr/>
          <p:nvPr/>
        </p:nvSpPr>
        <p:spPr>
          <a:xfrm>
            <a:off x="6272982" y="3381487"/>
            <a:ext cx="1324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solidFill>
                  <a:schemeClr val="accent1"/>
                </a:solidFill>
              </a:rPr>
              <a:t>edges</a:t>
            </a:r>
            <a:r>
              <a:rPr kumimoji="1" lang="zh-CN" altLang="en-US" sz="1000" dirty="0">
                <a:solidFill>
                  <a:schemeClr val="accent1"/>
                </a:solidFill>
              </a:rPr>
              <a:t>排序后</a:t>
            </a:r>
            <a:endParaRPr kumimoji="1" lang="en-US" altLang="zh-CN" sz="1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ABE3CC5-9000-D545-8FE2-CAEB65CA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65426"/>
              </p:ext>
            </p:extLst>
          </p:nvPr>
        </p:nvGraphicFramePr>
        <p:xfrm>
          <a:off x="6344720" y="3601523"/>
          <a:ext cx="128206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7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038905640"/>
                    </a:ext>
                  </a:extLst>
                </a:gridCol>
                <a:gridCol w="482917">
                  <a:extLst>
                    <a:ext uri="{9D8B030D-6E8A-4147-A177-3AD203B41FA5}">
                      <a16:colId xmlns:a16="http://schemas.microsoft.com/office/drawing/2014/main" val="1091900006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begin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end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weight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11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12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17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18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19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3035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0252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21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51138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22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8040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24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989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21713"/>
                  </a:ext>
                </a:extLst>
              </a:tr>
            </a:tbl>
          </a:graphicData>
        </a:graphic>
      </p:graphicFrame>
      <p:graphicFrame>
        <p:nvGraphicFramePr>
          <p:cNvPr id="108" name="表格 5">
            <a:extLst>
              <a:ext uri="{FF2B5EF4-FFF2-40B4-BE49-F238E27FC236}">
                <a16:creationId xmlns:a16="http://schemas.microsoft.com/office/drawing/2014/main" id="{5378A550-8DBB-6A4E-93F6-224CC8D3F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25713"/>
              </p:ext>
            </p:extLst>
          </p:nvPr>
        </p:nvGraphicFramePr>
        <p:xfrm>
          <a:off x="7763643" y="3604624"/>
          <a:ext cx="59561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parent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sp>
        <p:nvSpPr>
          <p:cNvPr id="110" name="矩形 109">
            <a:extLst>
              <a:ext uri="{FF2B5EF4-FFF2-40B4-BE49-F238E27FC236}">
                <a16:creationId xmlns:a16="http://schemas.microsoft.com/office/drawing/2014/main" id="{B3A98A9C-AD78-CD40-9E3D-3C900E2511CB}"/>
              </a:ext>
            </a:extLst>
          </p:cNvPr>
          <p:cNvSpPr/>
          <p:nvPr/>
        </p:nvSpPr>
        <p:spPr>
          <a:xfrm>
            <a:off x="7699289" y="3390163"/>
            <a:ext cx="6599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solidFill>
                  <a:schemeClr val="accent1"/>
                </a:solidFill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40797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00104 0.21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8318646" y="262586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7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克鲁斯卡尔算法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44935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MiniSpanTree_Kruskal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G){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, n, m;</a:t>
            </a:r>
          </a:p>
          <a:p>
            <a:r>
              <a:rPr lang="en-US" altLang="zh-CN" sz="1100" dirty="0"/>
              <a:t>	Edge edges[MAXEDGE];</a:t>
            </a:r>
          </a:p>
          <a:p>
            <a:r>
              <a:rPr lang="en-US" altLang="zh-CN" sz="1100" dirty="0"/>
              <a:t>	int parent[MAXVEX];</a:t>
            </a:r>
          </a:p>
          <a:p>
            <a:r>
              <a:rPr lang="en-US" altLang="zh-CN" sz="1100" dirty="0"/>
              <a:t>	</a:t>
            </a:r>
          </a:p>
          <a:p>
            <a:r>
              <a:rPr lang="en-US" altLang="zh-CN" sz="1100" dirty="0"/>
              <a:t>	/* </a:t>
            </a:r>
            <a:r>
              <a:rPr lang="zh-CN" altLang="en-US" sz="1100" dirty="0"/>
              <a:t>此处省略将邻接矩阵</a:t>
            </a:r>
            <a:r>
              <a:rPr lang="en-US" altLang="zh-CN" sz="1100" dirty="0"/>
              <a:t>G</a:t>
            </a:r>
            <a:r>
              <a:rPr lang="zh-CN" altLang="en-US" sz="1100" dirty="0"/>
              <a:t>转化为边集数组</a:t>
            </a:r>
            <a:r>
              <a:rPr lang="en-US" altLang="zh-CN" sz="1100" dirty="0"/>
              <a:t>edges</a:t>
            </a:r>
            <a:r>
              <a:rPr lang="zh-CN" altLang="en-US" sz="1100" dirty="0"/>
              <a:t>并按权由小到大排序的代码*</a:t>
            </a:r>
            <a:r>
              <a:rPr lang="en-US" altLang="zh-CN" sz="1100" dirty="0"/>
              <a:t>/</a:t>
            </a:r>
          </a:p>
          <a:p>
            <a:endParaRPr lang="en-US" altLang="zh-CN" sz="1100" dirty="0"/>
          </a:p>
          <a:p>
            <a:r>
              <a:rPr lang="en-US" altLang="zh-CN" sz="1100" dirty="0"/>
              <a:t>	for 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0;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</a:t>
            </a:r>
          </a:p>
          <a:p>
            <a:r>
              <a:rPr lang="en-US" altLang="zh-CN" sz="1100" dirty="0"/>
              <a:t>		parent[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0;	</a:t>
            </a:r>
          </a:p>
          <a:p>
            <a:r>
              <a:rPr lang="en-US" altLang="zh-CN" sz="1100" dirty="0"/>
              <a:t>	for 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0;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G.numEdges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++){</a:t>
            </a:r>
          </a:p>
          <a:p>
            <a:r>
              <a:rPr lang="en-US" altLang="zh-CN" sz="1100" dirty="0"/>
              <a:t>		n = Find(</a:t>
            </a:r>
            <a:r>
              <a:rPr lang="en-US" altLang="zh-CN" sz="1100" dirty="0" err="1"/>
              <a:t>parent,edges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].begin);</a:t>
            </a:r>
          </a:p>
          <a:p>
            <a:r>
              <a:rPr lang="en-US" altLang="zh-CN" sz="1100" dirty="0"/>
              <a:t>		m = Find(</a:t>
            </a:r>
            <a:r>
              <a:rPr lang="en-US" altLang="zh-CN" sz="1100" dirty="0" err="1"/>
              <a:t>parent,edges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].end);</a:t>
            </a:r>
          </a:p>
          <a:p>
            <a:r>
              <a:rPr lang="en-US" altLang="zh-CN" sz="1100" dirty="0"/>
              <a:t>		if (n != m) {</a:t>
            </a:r>
          </a:p>
          <a:p>
            <a:r>
              <a:rPr lang="en-US" altLang="zh-CN" sz="1100" dirty="0"/>
              <a:t>			parent[n] = m;</a:t>
            </a:r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("(%d, %d) %d\n", 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].begin, </a:t>
            </a:r>
          </a:p>
          <a:p>
            <a:r>
              <a:rPr lang="en-US" altLang="zh-CN" sz="1100" dirty="0"/>
              <a:t>				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].end, 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].weight);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</a:p>
          <a:p>
            <a:endParaRPr lang="en-US" altLang="zh-CN" sz="1100" dirty="0"/>
          </a:p>
          <a:p>
            <a:r>
              <a:rPr lang="en-US" altLang="zh-CN" sz="1100" dirty="0"/>
              <a:t>int Find(int *parent, int f) {</a:t>
            </a:r>
          </a:p>
          <a:p>
            <a:r>
              <a:rPr lang="en-US" altLang="zh-CN" sz="1100" dirty="0"/>
              <a:t>	while ( parent[f] &gt; 0) {</a:t>
            </a:r>
          </a:p>
          <a:p>
            <a:r>
              <a:rPr lang="en-US" altLang="zh-CN" sz="1100" dirty="0"/>
              <a:t>		f = parent[f];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	return f;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73935" y="2908375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4537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6763399" y="1529034"/>
            <a:ext cx="636491" cy="458325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6591314" y="2005393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7744059" y="2967503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6580572" y="2892297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8500782" y="1815274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7722527" y="1811959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7399889" y="1522610"/>
            <a:ext cx="1111487" cy="28570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6748966" y="2015704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6582383" y="2653837"/>
            <a:ext cx="645420" cy="23165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6768415" y="2009184"/>
            <a:ext cx="464404" cy="64465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7227784" y="2653837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7722527" y="2111293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7722525" y="2107938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8158175" y="2559226"/>
            <a:ext cx="535899" cy="43160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7754800" y="2539425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7984527" y="238802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7227803" y="134438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6591314" y="181938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7550442" y="193920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8328697" y="164318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6419229" y="270618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7055718" y="248175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7571973" y="299082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8511376" y="279541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7227803" y="137574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6593224" y="184936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6418189" y="274420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7576398" y="303474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7815240" y="149265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6894944" y="1604477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8513025" y="2269167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6453788" y="2335298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8506838" y="282965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6744964" y="2599215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6993345" y="299467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8099493" y="302034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7919015" y="180291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7095486" y="189475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7513623" y="253789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7850864" y="218797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7059029" y="252250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7556588" y="197865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8327198" y="168206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7980327" y="242448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6927042" y="219900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7277792" y="2845379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7738548" y="2724673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05587" y="1797847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87" y="1797847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C8D8105-7DA5-8F4F-A004-C1C6E7ECB17E}"/>
              </a:ext>
            </a:extLst>
          </p:cNvPr>
          <p:cNvSpPr txBox="1"/>
          <p:nvPr/>
        </p:nvSpPr>
        <p:spPr>
          <a:xfrm>
            <a:off x="9613284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C5843A-CB74-4A4E-B246-6DD73C03F4A4}"/>
              </a:ext>
            </a:extLst>
          </p:cNvPr>
          <p:cNvSpPr txBox="1"/>
          <p:nvPr/>
        </p:nvSpPr>
        <p:spPr>
          <a:xfrm>
            <a:off x="987538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61DC425-B314-DB43-A4DB-0BEB9B631CD4}"/>
              </a:ext>
            </a:extLst>
          </p:cNvPr>
          <p:cNvSpPr txBox="1"/>
          <p:nvPr/>
        </p:nvSpPr>
        <p:spPr>
          <a:xfrm>
            <a:off x="10141144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EECD13-94B9-4642-A3A6-E88E7D59AB0C}"/>
              </a:ext>
            </a:extLst>
          </p:cNvPr>
          <p:cNvSpPr txBox="1"/>
          <p:nvPr/>
        </p:nvSpPr>
        <p:spPr>
          <a:xfrm>
            <a:off x="1041358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77182E8-4248-D243-8AAD-F72582A586A3}"/>
              </a:ext>
            </a:extLst>
          </p:cNvPr>
          <p:cNvSpPr txBox="1"/>
          <p:nvPr/>
        </p:nvSpPr>
        <p:spPr>
          <a:xfrm>
            <a:off x="10681039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28EFA91-3D17-3F45-87C1-8BB661329D68}"/>
              </a:ext>
            </a:extLst>
          </p:cNvPr>
          <p:cNvSpPr txBox="1"/>
          <p:nvPr/>
        </p:nvSpPr>
        <p:spPr>
          <a:xfrm>
            <a:off x="1095181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D8FC2C-A7F9-C442-AC6B-9EF4D5630C3D}"/>
              </a:ext>
            </a:extLst>
          </p:cNvPr>
          <p:cNvSpPr txBox="1"/>
          <p:nvPr/>
        </p:nvSpPr>
        <p:spPr>
          <a:xfrm>
            <a:off x="11213920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3F95617-4897-5A4F-A205-1858F72C2D73}"/>
              </a:ext>
            </a:extLst>
          </p:cNvPr>
          <p:cNvSpPr txBox="1"/>
          <p:nvPr/>
        </p:nvSpPr>
        <p:spPr>
          <a:xfrm>
            <a:off x="1147967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8FDAB3-5ADB-E343-A63B-FE0466BC488B}"/>
              </a:ext>
            </a:extLst>
          </p:cNvPr>
          <p:cNvSpPr txBox="1"/>
          <p:nvPr/>
        </p:nvSpPr>
        <p:spPr>
          <a:xfrm>
            <a:off x="11752120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6653-D196-1246-BCE2-75A47EAC009F}"/>
              </a:ext>
            </a:extLst>
          </p:cNvPr>
          <p:cNvSpPr txBox="1"/>
          <p:nvPr/>
        </p:nvSpPr>
        <p:spPr>
          <a:xfrm>
            <a:off x="9381463" y="173906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947357-5045-DF48-8F70-DF43A8ED7A87}"/>
              </a:ext>
            </a:extLst>
          </p:cNvPr>
          <p:cNvSpPr txBox="1"/>
          <p:nvPr/>
        </p:nvSpPr>
        <p:spPr>
          <a:xfrm>
            <a:off x="9381463" y="186645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A6665A-2E63-214D-8DB7-A029DB4DC482}"/>
              </a:ext>
            </a:extLst>
          </p:cNvPr>
          <p:cNvSpPr txBox="1"/>
          <p:nvPr/>
        </p:nvSpPr>
        <p:spPr>
          <a:xfrm>
            <a:off x="9381463" y="20118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F2C985A-9F6E-2448-89F7-139DEEA0CA16}"/>
              </a:ext>
            </a:extLst>
          </p:cNvPr>
          <p:cNvSpPr txBox="1"/>
          <p:nvPr/>
        </p:nvSpPr>
        <p:spPr>
          <a:xfrm>
            <a:off x="9381463" y="216333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8DE4EE1-8217-604B-9968-44527B704EE8}"/>
              </a:ext>
            </a:extLst>
          </p:cNvPr>
          <p:cNvSpPr txBox="1"/>
          <p:nvPr/>
        </p:nvSpPr>
        <p:spPr>
          <a:xfrm>
            <a:off x="9381463" y="232080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1F0F53-99E4-4F4A-B56B-2EB4C0AA0EBB}"/>
              </a:ext>
            </a:extLst>
          </p:cNvPr>
          <p:cNvSpPr txBox="1"/>
          <p:nvPr/>
        </p:nvSpPr>
        <p:spPr>
          <a:xfrm>
            <a:off x="9381463" y="245763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6C868F-EBAA-5A4E-8013-B3B66A40A162}"/>
              </a:ext>
            </a:extLst>
          </p:cNvPr>
          <p:cNvSpPr txBox="1"/>
          <p:nvPr/>
        </p:nvSpPr>
        <p:spPr>
          <a:xfrm>
            <a:off x="9381463" y="26090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EB0DF-1D6F-8046-96E7-BA7D41BC11B5}"/>
              </a:ext>
            </a:extLst>
          </p:cNvPr>
          <p:cNvSpPr txBox="1"/>
          <p:nvPr/>
        </p:nvSpPr>
        <p:spPr>
          <a:xfrm>
            <a:off x="9381463" y="275451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50433F-E3BC-C244-BCD2-71FE4402A18F}"/>
              </a:ext>
            </a:extLst>
          </p:cNvPr>
          <p:cNvSpPr txBox="1"/>
          <p:nvPr/>
        </p:nvSpPr>
        <p:spPr>
          <a:xfrm>
            <a:off x="9381463" y="28819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F4A3A0-9017-804D-8509-6BEDD6495B54}"/>
              </a:ext>
            </a:extLst>
          </p:cNvPr>
          <p:cNvSpPr/>
          <p:nvPr/>
        </p:nvSpPr>
        <p:spPr>
          <a:xfrm>
            <a:off x="6272982" y="3381487"/>
            <a:ext cx="1324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solidFill>
                  <a:schemeClr val="accent1"/>
                </a:solidFill>
              </a:rPr>
              <a:t>edges</a:t>
            </a:r>
            <a:r>
              <a:rPr kumimoji="1" lang="zh-CN" altLang="en-US" sz="1000" dirty="0">
                <a:solidFill>
                  <a:schemeClr val="accent1"/>
                </a:solidFill>
              </a:rPr>
              <a:t>排序后</a:t>
            </a:r>
            <a:endParaRPr kumimoji="1" lang="en-US" altLang="zh-CN" sz="1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ABE3CC5-9000-D545-8FE2-CAEB65CA06D2}"/>
              </a:ext>
            </a:extLst>
          </p:cNvPr>
          <p:cNvGraphicFramePr>
            <a:graphicFrameLocks noGrp="1"/>
          </p:cNvGraphicFramePr>
          <p:nvPr/>
        </p:nvGraphicFramePr>
        <p:xfrm>
          <a:off x="6344720" y="3601523"/>
          <a:ext cx="128206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7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038905640"/>
                    </a:ext>
                  </a:extLst>
                </a:gridCol>
                <a:gridCol w="482917">
                  <a:extLst>
                    <a:ext uri="{9D8B030D-6E8A-4147-A177-3AD203B41FA5}">
                      <a16:colId xmlns:a16="http://schemas.microsoft.com/office/drawing/2014/main" val="1091900006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begin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end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weight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11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12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17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18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19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3035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0252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21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51138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22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8040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24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989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21713"/>
                  </a:ext>
                </a:extLst>
              </a:tr>
            </a:tbl>
          </a:graphicData>
        </a:graphic>
      </p:graphicFrame>
      <p:graphicFrame>
        <p:nvGraphicFramePr>
          <p:cNvPr id="108" name="表格 5">
            <a:extLst>
              <a:ext uri="{FF2B5EF4-FFF2-40B4-BE49-F238E27FC236}">
                <a16:creationId xmlns:a16="http://schemas.microsoft.com/office/drawing/2014/main" id="{5378A550-8DBB-6A4E-93F6-224CC8D3F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48712"/>
              </p:ext>
            </p:extLst>
          </p:nvPr>
        </p:nvGraphicFramePr>
        <p:xfrm>
          <a:off x="7763643" y="3604624"/>
          <a:ext cx="59561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parent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7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sp>
        <p:nvSpPr>
          <p:cNvPr id="110" name="矩形 109">
            <a:extLst>
              <a:ext uri="{FF2B5EF4-FFF2-40B4-BE49-F238E27FC236}">
                <a16:creationId xmlns:a16="http://schemas.microsoft.com/office/drawing/2014/main" id="{B3A98A9C-AD78-CD40-9E3D-3C900E2511CB}"/>
              </a:ext>
            </a:extLst>
          </p:cNvPr>
          <p:cNvSpPr/>
          <p:nvPr/>
        </p:nvSpPr>
        <p:spPr>
          <a:xfrm>
            <a:off x="7699289" y="3390163"/>
            <a:ext cx="6599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solidFill>
                  <a:schemeClr val="accent1"/>
                </a:solidFill>
              </a:rPr>
              <a:t>parent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DDD3893-39B3-F247-B736-1D80ED753BA8}"/>
              </a:ext>
            </a:extLst>
          </p:cNvPr>
          <p:cNvSpPr/>
          <p:nvPr/>
        </p:nvSpPr>
        <p:spPr>
          <a:xfrm>
            <a:off x="8469680" y="3492428"/>
            <a:ext cx="35242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600" dirty="0">
                <a:solidFill>
                  <a:schemeClr val="accent1"/>
                </a:solidFill>
              </a:rPr>
              <a:t>=0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n=4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m=7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n!=m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parent[n]=m</a:t>
            </a:r>
            <a:r>
              <a:rPr kumimoji="1" lang="zh-CN" altLang="en-US" sz="1600" dirty="0">
                <a:solidFill>
                  <a:schemeClr val="accent1"/>
                </a:solidFill>
              </a:rPr>
              <a:t> 即</a:t>
            </a:r>
            <a:r>
              <a:rPr kumimoji="1" lang="en-US" altLang="zh-CN" sz="1600" dirty="0">
                <a:solidFill>
                  <a:schemeClr val="accent1"/>
                </a:solidFill>
              </a:rPr>
              <a:t>parent[4]=7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EAD5FE4-BC14-EF46-A41F-E635C2D6A3B6}"/>
              </a:ext>
            </a:extLst>
          </p:cNvPr>
          <p:cNvSpPr/>
          <p:nvPr/>
        </p:nvSpPr>
        <p:spPr>
          <a:xfrm>
            <a:off x="8485051" y="4821409"/>
            <a:ext cx="2241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(4,7)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139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-0.00169 0.2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顺序表元素插入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427809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ListInsert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i,ElemType</a:t>
            </a:r>
            <a:r>
              <a:rPr lang="en-US" altLang="zh-CN" sz="1600" dirty="0"/>
              <a:t> e)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k;</a:t>
            </a:r>
          </a:p>
          <a:p>
            <a:r>
              <a:rPr lang="en-US" altLang="zh-CN" sz="1600" dirty="0"/>
              <a:t>	if (L-&gt;length==MAXSIZE)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 ||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&gt;L-&gt;length+1)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&lt;=L-&gt;length)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for(k=L-&gt;length-1;k&gt;=i-1;k--)</a:t>
            </a:r>
          </a:p>
          <a:p>
            <a:r>
              <a:rPr lang="en-US" altLang="zh-CN" sz="1600" dirty="0"/>
              <a:t>			L-&gt;data[k+1]=L-&gt;data[k];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L-&gt;data[i-1]=e;</a:t>
            </a:r>
          </a:p>
          <a:p>
            <a:r>
              <a:rPr lang="en-US" altLang="zh-CN" sz="1600" dirty="0"/>
              <a:t>	L-&gt;length++;</a:t>
            </a:r>
          </a:p>
          <a:p>
            <a:endParaRPr lang="en-US" altLang="zh-CN" sz="1600" dirty="0"/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5808" y="3979515"/>
            <a:ext cx="8035989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e=8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L-&gt;length=7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480782" y="626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3" name="同侧圆角矩形 22">
            <a:extLst>
              <a:ext uri="{FF2B5EF4-FFF2-40B4-BE49-F238E27FC236}">
                <a16:creationId xmlns:a16="http://schemas.microsoft.com/office/drawing/2014/main" id="{CA1DA1D9-3E59-F34E-B0E0-6515973EF93B}"/>
              </a:ext>
            </a:extLst>
          </p:cNvPr>
          <p:cNvSpPr/>
          <p:nvPr/>
        </p:nvSpPr>
        <p:spPr>
          <a:xfrm rot="10800000">
            <a:off x="7443607" y="117082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同侧圆角矩形 23">
            <a:extLst>
              <a:ext uri="{FF2B5EF4-FFF2-40B4-BE49-F238E27FC236}">
                <a16:creationId xmlns:a16="http://schemas.microsoft.com/office/drawing/2014/main" id="{88ECDED9-F69D-EB43-B71A-8343311389AC}"/>
              </a:ext>
            </a:extLst>
          </p:cNvPr>
          <p:cNvSpPr/>
          <p:nvPr/>
        </p:nvSpPr>
        <p:spPr>
          <a:xfrm rot="10800000">
            <a:off x="10099432" y="1161066"/>
            <a:ext cx="105029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1A49D09-F959-9847-AD31-2BC386D96C66}"/>
              </a:ext>
            </a:extLst>
          </p:cNvPr>
          <p:cNvSpPr/>
          <p:nvPr/>
        </p:nvSpPr>
        <p:spPr>
          <a:xfrm>
            <a:off x="6606411" y="121788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4E8A45F-5B9C-3747-A218-6190C44E9AE3}"/>
              </a:ext>
            </a:extLst>
          </p:cNvPr>
          <p:cNvSpPr/>
          <p:nvPr/>
        </p:nvSpPr>
        <p:spPr>
          <a:xfrm>
            <a:off x="7039399" y="121788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4BD00A2-EB47-8E4E-B7EE-9383DDE6540F}"/>
              </a:ext>
            </a:extLst>
          </p:cNvPr>
          <p:cNvSpPr/>
          <p:nvPr/>
        </p:nvSpPr>
        <p:spPr>
          <a:xfrm>
            <a:off x="8364219" y="1217889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同侧圆角矩形 27">
            <a:extLst>
              <a:ext uri="{FF2B5EF4-FFF2-40B4-BE49-F238E27FC236}">
                <a16:creationId xmlns:a16="http://schemas.microsoft.com/office/drawing/2014/main" id="{ABB868C9-3013-CF41-85AC-DBBD2EA9E151}"/>
              </a:ext>
            </a:extLst>
          </p:cNvPr>
          <p:cNvSpPr/>
          <p:nvPr/>
        </p:nvSpPr>
        <p:spPr>
          <a:xfrm rot="10800000">
            <a:off x="6554188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同侧圆角矩形 28">
            <a:extLst>
              <a:ext uri="{FF2B5EF4-FFF2-40B4-BE49-F238E27FC236}">
                <a16:creationId xmlns:a16="http://schemas.microsoft.com/office/drawing/2014/main" id="{647F148D-BECD-624A-A475-764048EB080D}"/>
              </a:ext>
            </a:extLst>
          </p:cNvPr>
          <p:cNvSpPr/>
          <p:nvPr/>
        </p:nvSpPr>
        <p:spPr>
          <a:xfrm rot="10800000">
            <a:off x="6998304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同侧圆角矩形 29">
            <a:extLst>
              <a:ext uri="{FF2B5EF4-FFF2-40B4-BE49-F238E27FC236}">
                <a16:creationId xmlns:a16="http://schemas.microsoft.com/office/drawing/2014/main" id="{8D4AB942-8664-2444-B145-C0A6BA9E9043}"/>
              </a:ext>
            </a:extLst>
          </p:cNvPr>
          <p:cNvSpPr/>
          <p:nvPr/>
        </p:nvSpPr>
        <p:spPr>
          <a:xfrm rot="10800000">
            <a:off x="7873226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同侧圆角矩形 30">
            <a:extLst>
              <a:ext uri="{FF2B5EF4-FFF2-40B4-BE49-F238E27FC236}">
                <a16:creationId xmlns:a16="http://schemas.microsoft.com/office/drawing/2014/main" id="{5EEC5E89-59F3-B745-91FF-15B118E1C158}"/>
              </a:ext>
            </a:extLst>
          </p:cNvPr>
          <p:cNvSpPr/>
          <p:nvPr/>
        </p:nvSpPr>
        <p:spPr>
          <a:xfrm rot="10800000">
            <a:off x="8317342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同侧圆角矩形 31">
            <a:extLst>
              <a:ext uri="{FF2B5EF4-FFF2-40B4-BE49-F238E27FC236}">
                <a16:creationId xmlns:a16="http://schemas.microsoft.com/office/drawing/2014/main" id="{B66AC65F-990F-B94B-A5AB-9B2618731825}"/>
              </a:ext>
            </a:extLst>
          </p:cNvPr>
          <p:cNvSpPr/>
          <p:nvPr/>
        </p:nvSpPr>
        <p:spPr>
          <a:xfrm rot="10800000">
            <a:off x="8771088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DCAB793-4D82-194F-9546-55844C75569C}"/>
              </a:ext>
            </a:extLst>
          </p:cNvPr>
          <p:cNvSpPr/>
          <p:nvPr/>
        </p:nvSpPr>
        <p:spPr>
          <a:xfrm>
            <a:off x="8817869" y="121956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77BF08D-F1A3-D74A-ABCE-361440143E24}"/>
              </a:ext>
            </a:extLst>
          </p:cNvPr>
          <p:cNvSpPr/>
          <p:nvPr/>
        </p:nvSpPr>
        <p:spPr>
          <a:xfrm>
            <a:off x="9706695" y="1208644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同侧圆角矩形 34">
            <a:extLst>
              <a:ext uri="{FF2B5EF4-FFF2-40B4-BE49-F238E27FC236}">
                <a16:creationId xmlns:a16="http://schemas.microsoft.com/office/drawing/2014/main" id="{C3EB7199-012F-EB4A-8495-C39ECD03C500}"/>
              </a:ext>
            </a:extLst>
          </p:cNvPr>
          <p:cNvSpPr/>
          <p:nvPr/>
        </p:nvSpPr>
        <p:spPr>
          <a:xfrm rot="10800000">
            <a:off x="9215702" y="116360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同侧圆角矩形 35">
            <a:extLst>
              <a:ext uri="{FF2B5EF4-FFF2-40B4-BE49-F238E27FC236}">
                <a16:creationId xmlns:a16="http://schemas.microsoft.com/office/drawing/2014/main" id="{B7728664-920C-4E49-AA01-C333921773FB}"/>
              </a:ext>
            </a:extLst>
          </p:cNvPr>
          <p:cNvSpPr/>
          <p:nvPr/>
        </p:nvSpPr>
        <p:spPr>
          <a:xfrm rot="10800000">
            <a:off x="9659818" y="116360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B01BFF-7392-7A44-A762-B14DF51A7952}"/>
              </a:ext>
            </a:extLst>
          </p:cNvPr>
          <p:cNvSpPr txBox="1"/>
          <p:nvPr/>
        </p:nvSpPr>
        <p:spPr>
          <a:xfrm>
            <a:off x="10122590" y="1284715"/>
            <a:ext cx="1027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空闲空间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1D92832-A281-5747-9C3E-A5020A07EA06}"/>
              </a:ext>
            </a:extLst>
          </p:cNvPr>
          <p:cNvSpPr/>
          <p:nvPr/>
        </p:nvSpPr>
        <p:spPr>
          <a:xfrm>
            <a:off x="7921565" y="121660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3190B44-CC60-6F4A-91F2-8AA00134DA94}"/>
              </a:ext>
            </a:extLst>
          </p:cNvPr>
          <p:cNvSpPr/>
          <p:nvPr/>
        </p:nvSpPr>
        <p:spPr>
          <a:xfrm>
            <a:off x="9261683" y="1219133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5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1.85185E-6 L -0.00065 0.0733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8318646" y="262586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7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克鲁斯卡尔算法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44935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MiniSpanTree_Kruskal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G){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, n, m;</a:t>
            </a:r>
          </a:p>
          <a:p>
            <a:r>
              <a:rPr lang="en-US" altLang="zh-CN" sz="1100" dirty="0"/>
              <a:t>	Edge edges[MAXEDGE];</a:t>
            </a:r>
          </a:p>
          <a:p>
            <a:r>
              <a:rPr lang="en-US" altLang="zh-CN" sz="1100" dirty="0"/>
              <a:t>	int parent[MAXVEX];</a:t>
            </a:r>
          </a:p>
          <a:p>
            <a:r>
              <a:rPr lang="en-US" altLang="zh-CN" sz="1100" dirty="0"/>
              <a:t>	</a:t>
            </a:r>
          </a:p>
          <a:p>
            <a:r>
              <a:rPr lang="en-US" altLang="zh-CN" sz="1100" dirty="0"/>
              <a:t>	/* </a:t>
            </a:r>
            <a:r>
              <a:rPr lang="zh-CN" altLang="en-US" sz="1100" dirty="0"/>
              <a:t>此处省略将邻接矩阵</a:t>
            </a:r>
            <a:r>
              <a:rPr lang="en-US" altLang="zh-CN" sz="1100" dirty="0"/>
              <a:t>G</a:t>
            </a:r>
            <a:r>
              <a:rPr lang="zh-CN" altLang="en-US" sz="1100" dirty="0"/>
              <a:t>转化为边集数组</a:t>
            </a:r>
            <a:r>
              <a:rPr lang="en-US" altLang="zh-CN" sz="1100" dirty="0"/>
              <a:t>edges</a:t>
            </a:r>
            <a:r>
              <a:rPr lang="zh-CN" altLang="en-US" sz="1100" dirty="0"/>
              <a:t>并按权由小到大排序的代码*</a:t>
            </a:r>
            <a:r>
              <a:rPr lang="en-US" altLang="zh-CN" sz="1100" dirty="0"/>
              <a:t>/</a:t>
            </a:r>
          </a:p>
          <a:p>
            <a:endParaRPr lang="en-US" altLang="zh-CN" sz="1100" dirty="0"/>
          </a:p>
          <a:p>
            <a:r>
              <a:rPr lang="en-US" altLang="zh-CN" sz="1100" dirty="0"/>
              <a:t>	for 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0;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</a:t>
            </a:r>
          </a:p>
          <a:p>
            <a:r>
              <a:rPr lang="en-US" altLang="zh-CN" sz="1100" dirty="0"/>
              <a:t>		parent[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0;	</a:t>
            </a:r>
          </a:p>
          <a:p>
            <a:r>
              <a:rPr lang="en-US" altLang="zh-CN" sz="1100" dirty="0"/>
              <a:t>	for 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0;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G.numEdges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++){</a:t>
            </a:r>
          </a:p>
          <a:p>
            <a:r>
              <a:rPr lang="en-US" altLang="zh-CN" sz="1100" dirty="0"/>
              <a:t>		n = Find(</a:t>
            </a:r>
            <a:r>
              <a:rPr lang="en-US" altLang="zh-CN" sz="1100" dirty="0" err="1"/>
              <a:t>parent,edges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].begin);</a:t>
            </a:r>
          </a:p>
          <a:p>
            <a:r>
              <a:rPr lang="en-US" altLang="zh-CN" sz="1100" dirty="0"/>
              <a:t>		m = Find(</a:t>
            </a:r>
            <a:r>
              <a:rPr lang="en-US" altLang="zh-CN" sz="1100" dirty="0" err="1"/>
              <a:t>parent,edges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].end);</a:t>
            </a:r>
          </a:p>
          <a:p>
            <a:r>
              <a:rPr lang="en-US" altLang="zh-CN" sz="1100" dirty="0"/>
              <a:t>		if (n != m) {</a:t>
            </a:r>
          </a:p>
          <a:p>
            <a:r>
              <a:rPr lang="en-US" altLang="zh-CN" sz="1100" dirty="0"/>
              <a:t>			parent[n] = m;</a:t>
            </a:r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("(%d, %d) %d\n", 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].begin, </a:t>
            </a:r>
          </a:p>
          <a:p>
            <a:r>
              <a:rPr lang="en-US" altLang="zh-CN" sz="1100" dirty="0"/>
              <a:t>				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].end, 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].weight);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</a:p>
          <a:p>
            <a:endParaRPr lang="en-US" altLang="zh-CN" sz="1100" dirty="0"/>
          </a:p>
          <a:p>
            <a:r>
              <a:rPr lang="en-US" altLang="zh-CN" sz="1100" dirty="0"/>
              <a:t>int Find(int *parent, int f) {</a:t>
            </a:r>
          </a:p>
          <a:p>
            <a:r>
              <a:rPr lang="en-US" altLang="zh-CN" sz="1100" dirty="0"/>
              <a:t>	while ( parent[f] &gt; 0) {</a:t>
            </a:r>
          </a:p>
          <a:p>
            <a:r>
              <a:rPr lang="en-US" altLang="zh-CN" sz="1100" dirty="0"/>
              <a:t>		f = parent[f];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	return f;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73935" y="2908375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4537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6763399" y="1529034"/>
            <a:ext cx="636491" cy="458325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6591314" y="2005393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7744059" y="2967503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6580572" y="2892297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8500782" y="1815274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7722527" y="1811959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7399889" y="1522610"/>
            <a:ext cx="1111487" cy="28570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6748966" y="2015704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6582383" y="2653837"/>
            <a:ext cx="645420" cy="23165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6768415" y="2009184"/>
            <a:ext cx="464404" cy="64465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7227784" y="2653837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7722527" y="2111293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7722525" y="2107938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8158175" y="2559226"/>
            <a:ext cx="535899" cy="43160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7754800" y="2539425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7984527" y="238802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7227803" y="134438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6591314" y="181938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7550442" y="193920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8328697" y="164318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6419229" y="270618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7055718" y="248175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7571973" y="299082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8511376" y="279541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7227803" y="137574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6593224" y="184936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6418189" y="274420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7576398" y="303474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7815240" y="149265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6894944" y="1604477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8513025" y="2269167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6453788" y="2335298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8506838" y="282965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6744964" y="2599215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6993345" y="299467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8099493" y="302034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7919015" y="180291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7095486" y="189475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7513623" y="253789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7850864" y="218797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7059029" y="252250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7556588" y="197865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8327198" y="168206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7980327" y="242448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6927042" y="219900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7277792" y="2845379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7738548" y="2724673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05587" y="1797847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87" y="1797847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C8D8105-7DA5-8F4F-A004-C1C6E7ECB17E}"/>
              </a:ext>
            </a:extLst>
          </p:cNvPr>
          <p:cNvSpPr txBox="1"/>
          <p:nvPr/>
        </p:nvSpPr>
        <p:spPr>
          <a:xfrm>
            <a:off x="9613284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C5843A-CB74-4A4E-B246-6DD73C03F4A4}"/>
              </a:ext>
            </a:extLst>
          </p:cNvPr>
          <p:cNvSpPr txBox="1"/>
          <p:nvPr/>
        </p:nvSpPr>
        <p:spPr>
          <a:xfrm>
            <a:off x="987538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61DC425-B314-DB43-A4DB-0BEB9B631CD4}"/>
              </a:ext>
            </a:extLst>
          </p:cNvPr>
          <p:cNvSpPr txBox="1"/>
          <p:nvPr/>
        </p:nvSpPr>
        <p:spPr>
          <a:xfrm>
            <a:off x="10141144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EECD13-94B9-4642-A3A6-E88E7D59AB0C}"/>
              </a:ext>
            </a:extLst>
          </p:cNvPr>
          <p:cNvSpPr txBox="1"/>
          <p:nvPr/>
        </p:nvSpPr>
        <p:spPr>
          <a:xfrm>
            <a:off x="1041358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77182E8-4248-D243-8AAD-F72582A586A3}"/>
              </a:ext>
            </a:extLst>
          </p:cNvPr>
          <p:cNvSpPr txBox="1"/>
          <p:nvPr/>
        </p:nvSpPr>
        <p:spPr>
          <a:xfrm>
            <a:off x="10681039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28EFA91-3D17-3F45-87C1-8BB661329D68}"/>
              </a:ext>
            </a:extLst>
          </p:cNvPr>
          <p:cNvSpPr txBox="1"/>
          <p:nvPr/>
        </p:nvSpPr>
        <p:spPr>
          <a:xfrm>
            <a:off x="1095181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D8FC2C-A7F9-C442-AC6B-9EF4D5630C3D}"/>
              </a:ext>
            </a:extLst>
          </p:cNvPr>
          <p:cNvSpPr txBox="1"/>
          <p:nvPr/>
        </p:nvSpPr>
        <p:spPr>
          <a:xfrm>
            <a:off x="11213920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3F95617-4897-5A4F-A205-1858F72C2D73}"/>
              </a:ext>
            </a:extLst>
          </p:cNvPr>
          <p:cNvSpPr txBox="1"/>
          <p:nvPr/>
        </p:nvSpPr>
        <p:spPr>
          <a:xfrm>
            <a:off x="1147967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8FDAB3-5ADB-E343-A63B-FE0466BC488B}"/>
              </a:ext>
            </a:extLst>
          </p:cNvPr>
          <p:cNvSpPr txBox="1"/>
          <p:nvPr/>
        </p:nvSpPr>
        <p:spPr>
          <a:xfrm>
            <a:off x="11752120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6653-D196-1246-BCE2-75A47EAC009F}"/>
              </a:ext>
            </a:extLst>
          </p:cNvPr>
          <p:cNvSpPr txBox="1"/>
          <p:nvPr/>
        </p:nvSpPr>
        <p:spPr>
          <a:xfrm>
            <a:off x="9381463" y="173906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947357-5045-DF48-8F70-DF43A8ED7A87}"/>
              </a:ext>
            </a:extLst>
          </p:cNvPr>
          <p:cNvSpPr txBox="1"/>
          <p:nvPr/>
        </p:nvSpPr>
        <p:spPr>
          <a:xfrm>
            <a:off x="9381463" y="186645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A6665A-2E63-214D-8DB7-A029DB4DC482}"/>
              </a:ext>
            </a:extLst>
          </p:cNvPr>
          <p:cNvSpPr txBox="1"/>
          <p:nvPr/>
        </p:nvSpPr>
        <p:spPr>
          <a:xfrm>
            <a:off x="9381463" y="20118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F2C985A-9F6E-2448-89F7-139DEEA0CA16}"/>
              </a:ext>
            </a:extLst>
          </p:cNvPr>
          <p:cNvSpPr txBox="1"/>
          <p:nvPr/>
        </p:nvSpPr>
        <p:spPr>
          <a:xfrm>
            <a:off x="9381463" y="216333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8DE4EE1-8217-604B-9968-44527B704EE8}"/>
              </a:ext>
            </a:extLst>
          </p:cNvPr>
          <p:cNvSpPr txBox="1"/>
          <p:nvPr/>
        </p:nvSpPr>
        <p:spPr>
          <a:xfrm>
            <a:off x="9381463" y="232080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1F0F53-99E4-4F4A-B56B-2EB4C0AA0EBB}"/>
              </a:ext>
            </a:extLst>
          </p:cNvPr>
          <p:cNvSpPr txBox="1"/>
          <p:nvPr/>
        </p:nvSpPr>
        <p:spPr>
          <a:xfrm>
            <a:off x="9381463" y="245763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6C868F-EBAA-5A4E-8013-B3B66A40A162}"/>
              </a:ext>
            </a:extLst>
          </p:cNvPr>
          <p:cNvSpPr txBox="1"/>
          <p:nvPr/>
        </p:nvSpPr>
        <p:spPr>
          <a:xfrm>
            <a:off x="9381463" y="26090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EB0DF-1D6F-8046-96E7-BA7D41BC11B5}"/>
              </a:ext>
            </a:extLst>
          </p:cNvPr>
          <p:cNvSpPr txBox="1"/>
          <p:nvPr/>
        </p:nvSpPr>
        <p:spPr>
          <a:xfrm>
            <a:off x="9381463" y="275451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50433F-E3BC-C244-BCD2-71FE4402A18F}"/>
              </a:ext>
            </a:extLst>
          </p:cNvPr>
          <p:cNvSpPr txBox="1"/>
          <p:nvPr/>
        </p:nvSpPr>
        <p:spPr>
          <a:xfrm>
            <a:off x="9381463" y="28819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F4A3A0-9017-804D-8509-6BEDD6495B54}"/>
              </a:ext>
            </a:extLst>
          </p:cNvPr>
          <p:cNvSpPr/>
          <p:nvPr/>
        </p:nvSpPr>
        <p:spPr>
          <a:xfrm>
            <a:off x="6272982" y="3381487"/>
            <a:ext cx="1324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solidFill>
                  <a:schemeClr val="accent1"/>
                </a:solidFill>
              </a:rPr>
              <a:t>edges</a:t>
            </a:r>
            <a:r>
              <a:rPr kumimoji="1" lang="zh-CN" altLang="en-US" sz="1000" dirty="0">
                <a:solidFill>
                  <a:schemeClr val="accent1"/>
                </a:solidFill>
              </a:rPr>
              <a:t>排序后</a:t>
            </a:r>
            <a:endParaRPr kumimoji="1" lang="en-US" altLang="zh-CN" sz="1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ABE3CC5-9000-D545-8FE2-CAEB65CA06D2}"/>
              </a:ext>
            </a:extLst>
          </p:cNvPr>
          <p:cNvGraphicFramePr>
            <a:graphicFrameLocks noGrp="1"/>
          </p:cNvGraphicFramePr>
          <p:nvPr/>
        </p:nvGraphicFramePr>
        <p:xfrm>
          <a:off x="6344720" y="3601523"/>
          <a:ext cx="128206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7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038905640"/>
                    </a:ext>
                  </a:extLst>
                </a:gridCol>
                <a:gridCol w="482917">
                  <a:extLst>
                    <a:ext uri="{9D8B030D-6E8A-4147-A177-3AD203B41FA5}">
                      <a16:colId xmlns:a16="http://schemas.microsoft.com/office/drawing/2014/main" val="1091900006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begin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end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weight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11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12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17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18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19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3035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0252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21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51138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22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8040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24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989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21713"/>
                  </a:ext>
                </a:extLst>
              </a:tr>
            </a:tbl>
          </a:graphicData>
        </a:graphic>
      </p:graphicFrame>
      <p:graphicFrame>
        <p:nvGraphicFramePr>
          <p:cNvPr id="108" name="表格 5">
            <a:extLst>
              <a:ext uri="{FF2B5EF4-FFF2-40B4-BE49-F238E27FC236}">
                <a16:creationId xmlns:a16="http://schemas.microsoft.com/office/drawing/2014/main" id="{5378A550-8DBB-6A4E-93F6-224CC8D3F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794850"/>
              </p:ext>
            </p:extLst>
          </p:nvPr>
        </p:nvGraphicFramePr>
        <p:xfrm>
          <a:off x="7763643" y="3604624"/>
          <a:ext cx="59561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parent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8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7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sp>
        <p:nvSpPr>
          <p:cNvPr id="110" name="矩形 109">
            <a:extLst>
              <a:ext uri="{FF2B5EF4-FFF2-40B4-BE49-F238E27FC236}">
                <a16:creationId xmlns:a16="http://schemas.microsoft.com/office/drawing/2014/main" id="{B3A98A9C-AD78-CD40-9E3D-3C900E2511CB}"/>
              </a:ext>
            </a:extLst>
          </p:cNvPr>
          <p:cNvSpPr/>
          <p:nvPr/>
        </p:nvSpPr>
        <p:spPr>
          <a:xfrm>
            <a:off x="7699289" y="3390163"/>
            <a:ext cx="6599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solidFill>
                  <a:schemeClr val="accent1"/>
                </a:solidFill>
              </a:rPr>
              <a:t>parent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DDD3893-39B3-F247-B736-1D80ED753BA8}"/>
              </a:ext>
            </a:extLst>
          </p:cNvPr>
          <p:cNvSpPr/>
          <p:nvPr/>
        </p:nvSpPr>
        <p:spPr>
          <a:xfrm>
            <a:off x="8469680" y="3492428"/>
            <a:ext cx="35242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600" dirty="0">
                <a:solidFill>
                  <a:schemeClr val="accent1"/>
                </a:solidFill>
              </a:rPr>
              <a:t>=1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n=2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m=8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n!=m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parent[n]=m</a:t>
            </a:r>
            <a:r>
              <a:rPr kumimoji="1" lang="zh-CN" altLang="en-US" sz="1600" dirty="0">
                <a:solidFill>
                  <a:schemeClr val="accent1"/>
                </a:solidFill>
              </a:rPr>
              <a:t> 即</a:t>
            </a:r>
            <a:r>
              <a:rPr kumimoji="1" lang="en-US" altLang="zh-CN" sz="1600" dirty="0">
                <a:solidFill>
                  <a:schemeClr val="accent1"/>
                </a:solidFill>
              </a:rPr>
              <a:t>parent[2]=8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EAD5FE4-BC14-EF46-A41F-E635C2D6A3B6}"/>
              </a:ext>
            </a:extLst>
          </p:cNvPr>
          <p:cNvSpPr/>
          <p:nvPr/>
        </p:nvSpPr>
        <p:spPr>
          <a:xfrm>
            <a:off x="8485051" y="4821409"/>
            <a:ext cx="22410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(4,7)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7</a:t>
            </a:r>
          </a:p>
          <a:p>
            <a:r>
              <a:rPr kumimoji="1" lang="en-US" altLang="zh-CN" sz="1600" dirty="0"/>
              <a:t>(2,8)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8</a:t>
            </a:r>
          </a:p>
          <a:p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07989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-0.00169 0.2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8318646" y="262586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7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克鲁斯卡尔算法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44935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MiniSpanTree_Kruskal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G){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, n, m;</a:t>
            </a:r>
          </a:p>
          <a:p>
            <a:r>
              <a:rPr lang="en-US" altLang="zh-CN" sz="1100" dirty="0"/>
              <a:t>	Edge edges[MAXEDGE];</a:t>
            </a:r>
          </a:p>
          <a:p>
            <a:r>
              <a:rPr lang="en-US" altLang="zh-CN" sz="1100" dirty="0"/>
              <a:t>	int parent[MAXVEX];</a:t>
            </a:r>
          </a:p>
          <a:p>
            <a:r>
              <a:rPr lang="en-US" altLang="zh-CN" sz="1100" dirty="0"/>
              <a:t>	</a:t>
            </a:r>
          </a:p>
          <a:p>
            <a:r>
              <a:rPr lang="en-US" altLang="zh-CN" sz="1100" dirty="0"/>
              <a:t>	/* </a:t>
            </a:r>
            <a:r>
              <a:rPr lang="zh-CN" altLang="en-US" sz="1100" dirty="0"/>
              <a:t>此处省略将邻接矩阵</a:t>
            </a:r>
            <a:r>
              <a:rPr lang="en-US" altLang="zh-CN" sz="1100" dirty="0"/>
              <a:t>G</a:t>
            </a:r>
            <a:r>
              <a:rPr lang="zh-CN" altLang="en-US" sz="1100" dirty="0"/>
              <a:t>转化为边集数组</a:t>
            </a:r>
            <a:r>
              <a:rPr lang="en-US" altLang="zh-CN" sz="1100" dirty="0"/>
              <a:t>edges</a:t>
            </a:r>
            <a:r>
              <a:rPr lang="zh-CN" altLang="en-US" sz="1100" dirty="0"/>
              <a:t>并按权由小到大排序的代码*</a:t>
            </a:r>
            <a:r>
              <a:rPr lang="en-US" altLang="zh-CN" sz="1100" dirty="0"/>
              <a:t>/</a:t>
            </a:r>
          </a:p>
          <a:p>
            <a:endParaRPr lang="en-US" altLang="zh-CN" sz="1100" dirty="0"/>
          </a:p>
          <a:p>
            <a:r>
              <a:rPr lang="en-US" altLang="zh-CN" sz="1100" dirty="0"/>
              <a:t>	for 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0;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</a:t>
            </a:r>
          </a:p>
          <a:p>
            <a:r>
              <a:rPr lang="en-US" altLang="zh-CN" sz="1100" dirty="0"/>
              <a:t>		parent[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 = 0;	</a:t>
            </a:r>
          </a:p>
          <a:p>
            <a:r>
              <a:rPr lang="en-US" altLang="zh-CN" sz="1100" dirty="0"/>
              <a:t>	for (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= 0;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 &lt; </a:t>
            </a:r>
            <a:r>
              <a:rPr lang="en-US" altLang="zh-CN" sz="1100" dirty="0" err="1"/>
              <a:t>G.numEdges</a:t>
            </a:r>
            <a:r>
              <a:rPr lang="en-US" altLang="zh-CN" sz="1100" dirty="0"/>
              <a:t>; </a:t>
            </a:r>
            <a:r>
              <a:rPr lang="en-US" altLang="zh-CN" sz="1100" dirty="0" err="1"/>
              <a:t>i</a:t>
            </a:r>
            <a:r>
              <a:rPr lang="en-US" altLang="zh-CN" sz="1100" dirty="0"/>
              <a:t>++){</a:t>
            </a:r>
          </a:p>
          <a:p>
            <a:r>
              <a:rPr lang="en-US" altLang="zh-CN" sz="1100" dirty="0"/>
              <a:t>		n = Find(</a:t>
            </a:r>
            <a:r>
              <a:rPr lang="en-US" altLang="zh-CN" sz="1100" dirty="0" err="1"/>
              <a:t>parent,edges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].begin);</a:t>
            </a:r>
          </a:p>
          <a:p>
            <a:r>
              <a:rPr lang="en-US" altLang="zh-CN" sz="1100" dirty="0"/>
              <a:t>		m = Find(</a:t>
            </a:r>
            <a:r>
              <a:rPr lang="en-US" altLang="zh-CN" sz="1100" dirty="0" err="1"/>
              <a:t>parent,edges</a:t>
            </a:r>
            <a:r>
              <a:rPr lang="en-US" altLang="zh-CN" sz="1100" dirty="0"/>
              <a:t>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].end);</a:t>
            </a:r>
          </a:p>
          <a:p>
            <a:r>
              <a:rPr lang="en-US" altLang="zh-CN" sz="1100" dirty="0"/>
              <a:t>		if (n != m) {</a:t>
            </a:r>
          </a:p>
          <a:p>
            <a:r>
              <a:rPr lang="en-US" altLang="zh-CN" sz="1100" dirty="0"/>
              <a:t>			parent[n] = m;</a:t>
            </a:r>
          </a:p>
          <a:p>
            <a:r>
              <a:rPr lang="en-US" altLang="zh-CN" sz="1100" dirty="0"/>
              <a:t>			</a:t>
            </a:r>
            <a:r>
              <a:rPr lang="en-US" altLang="zh-CN" sz="1100" dirty="0" err="1"/>
              <a:t>printf</a:t>
            </a:r>
            <a:r>
              <a:rPr lang="en-US" altLang="zh-CN" sz="1100" dirty="0"/>
              <a:t>("(%d, %d) %d\n", 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].begin, </a:t>
            </a:r>
          </a:p>
          <a:p>
            <a:r>
              <a:rPr lang="en-US" altLang="zh-CN" sz="1100" dirty="0"/>
              <a:t>				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].end, edges[</a:t>
            </a:r>
            <a:r>
              <a:rPr lang="en-US" altLang="zh-CN" sz="1100" dirty="0" err="1"/>
              <a:t>i</a:t>
            </a:r>
            <a:r>
              <a:rPr lang="en-US" altLang="zh-CN" sz="1100" dirty="0"/>
              <a:t>].weight);</a:t>
            </a:r>
          </a:p>
          <a:p>
            <a:r>
              <a:rPr lang="en-US" altLang="zh-CN" sz="1100" dirty="0"/>
              <a:t>		}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</a:p>
          <a:p>
            <a:endParaRPr lang="en-US" altLang="zh-CN" sz="1100" dirty="0"/>
          </a:p>
          <a:p>
            <a:r>
              <a:rPr lang="en-US" altLang="zh-CN" sz="1100" dirty="0"/>
              <a:t>int Find(int *parent, int f) {</a:t>
            </a:r>
          </a:p>
          <a:p>
            <a:r>
              <a:rPr lang="en-US" altLang="zh-CN" sz="1100" dirty="0"/>
              <a:t>	while ( parent[f] &gt; 0) {</a:t>
            </a:r>
          </a:p>
          <a:p>
            <a:r>
              <a:rPr lang="en-US" altLang="zh-CN" sz="1100" dirty="0"/>
              <a:t>		f = parent[f];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	return f;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73935" y="2908375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4537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6763399" y="1529034"/>
            <a:ext cx="636491" cy="45832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6591314" y="2005393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7744059" y="2967503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6580572" y="2892297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8500782" y="1815274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7722527" y="1811959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7399889" y="1522610"/>
            <a:ext cx="1111487" cy="28570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6748966" y="2015704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6582383" y="2653837"/>
            <a:ext cx="645420" cy="23165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6768415" y="2009184"/>
            <a:ext cx="464404" cy="64465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7227784" y="2653837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7722527" y="2111293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7722525" y="2107938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8158175" y="2559226"/>
            <a:ext cx="535899" cy="43160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7754800" y="2539425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7984527" y="238802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7227803" y="134438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6591314" y="181938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7550442" y="1939208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8328697" y="1643189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6419229" y="270618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7055718" y="248175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7571973" y="299082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8511376" y="2795418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7227803" y="137574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6593224" y="184936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6418189" y="274420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7576398" y="303474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7815240" y="149265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6894944" y="1604477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8513025" y="2269167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6453788" y="2335298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8506838" y="282965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6744964" y="2599215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6993345" y="299467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8099493" y="302034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7919015" y="180291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7095486" y="189475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7513623" y="253789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7850864" y="218797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7059029" y="252250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7556588" y="197865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8327198" y="168206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7980327" y="242448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6927042" y="219900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7277792" y="2845379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7738548" y="2724673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605587" y="1797847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A6D1ADA-B5B4-2849-840C-53BBF9BB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587" y="1797847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5C8D8105-7DA5-8F4F-A004-C1C6E7ECB17E}"/>
              </a:ext>
            </a:extLst>
          </p:cNvPr>
          <p:cNvSpPr txBox="1"/>
          <p:nvPr/>
        </p:nvSpPr>
        <p:spPr>
          <a:xfrm>
            <a:off x="9613284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CC5843A-CB74-4A4E-B246-6DD73C03F4A4}"/>
              </a:ext>
            </a:extLst>
          </p:cNvPr>
          <p:cNvSpPr txBox="1"/>
          <p:nvPr/>
        </p:nvSpPr>
        <p:spPr>
          <a:xfrm>
            <a:off x="987538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61DC425-B314-DB43-A4DB-0BEB9B631CD4}"/>
              </a:ext>
            </a:extLst>
          </p:cNvPr>
          <p:cNvSpPr txBox="1"/>
          <p:nvPr/>
        </p:nvSpPr>
        <p:spPr>
          <a:xfrm>
            <a:off x="10141144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EECD13-94B9-4642-A3A6-E88E7D59AB0C}"/>
              </a:ext>
            </a:extLst>
          </p:cNvPr>
          <p:cNvSpPr txBox="1"/>
          <p:nvPr/>
        </p:nvSpPr>
        <p:spPr>
          <a:xfrm>
            <a:off x="1041358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77182E8-4248-D243-8AAD-F72582A586A3}"/>
              </a:ext>
            </a:extLst>
          </p:cNvPr>
          <p:cNvSpPr txBox="1"/>
          <p:nvPr/>
        </p:nvSpPr>
        <p:spPr>
          <a:xfrm>
            <a:off x="10681039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28EFA91-3D17-3F45-87C1-8BB661329D68}"/>
              </a:ext>
            </a:extLst>
          </p:cNvPr>
          <p:cNvSpPr txBox="1"/>
          <p:nvPr/>
        </p:nvSpPr>
        <p:spPr>
          <a:xfrm>
            <a:off x="1095181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6D8FC2C-A7F9-C442-AC6B-9EF4D5630C3D}"/>
              </a:ext>
            </a:extLst>
          </p:cNvPr>
          <p:cNvSpPr txBox="1"/>
          <p:nvPr/>
        </p:nvSpPr>
        <p:spPr>
          <a:xfrm>
            <a:off x="11213920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3F95617-4897-5A4F-A205-1858F72C2D73}"/>
              </a:ext>
            </a:extLst>
          </p:cNvPr>
          <p:cNvSpPr txBox="1"/>
          <p:nvPr/>
        </p:nvSpPr>
        <p:spPr>
          <a:xfrm>
            <a:off x="11479677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E8FDAB3-5ADB-E343-A63B-FE0466BC488B}"/>
              </a:ext>
            </a:extLst>
          </p:cNvPr>
          <p:cNvSpPr txBox="1"/>
          <p:nvPr/>
        </p:nvSpPr>
        <p:spPr>
          <a:xfrm>
            <a:off x="11752120" y="15395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FDC6653-D196-1246-BCE2-75A47EAC009F}"/>
              </a:ext>
            </a:extLst>
          </p:cNvPr>
          <p:cNvSpPr txBox="1"/>
          <p:nvPr/>
        </p:nvSpPr>
        <p:spPr>
          <a:xfrm>
            <a:off x="9381463" y="173906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2C947357-5045-DF48-8F70-DF43A8ED7A87}"/>
              </a:ext>
            </a:extLst>
          </p:cNvPr>
          <p:cNvSpPr txBox="1"/>
          <p:nvPr/>
        </p:nvSpPr>
        <p:spPr>
          <a:xfrm>
            <a:off x="9381463" y="186645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57A6665A-2E63-214D-8DB7-A029DB4DC482}"/>
              </a:ext>
            </a:extLst>
          </p:cNvPr>
          <p:cNvSpPr txBox="1"/>
          <p:nvPr/>
        </p:nvSpPr>
        <p:spPr>
          <a:xfrm>
            <a:off x="9381463" y="201188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F2C985A-9F6E-2448-89F7-139DEEA0CA16}"/>
              </a:ext>
            </a:extLst>
          </p:cNvPr>
          <p:cNvSpPr txBox="1"/>
          <p:nvPr/>
        </p:nvSpPr>
        <p:spPr>
          <a:xfrm>
            <a:off x="9381463" y="216333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8DE4EE1-8217-604B-9968-44527B704EE8}"/>
              </a:ext>
            </a:extLst>
          </p:cNvPr>
          <p:cNvSpPr txBox="1"/>
          <p:nvPr/>
        </p:nvSpPr>
        <p:spPr>
          <a:xfrm>
            <a:off x="9381463" y="232080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11F0F53-99E4-4F4A-B56B-2EB4C0AA0EBB}"/>
              </a:ext>
            </a:extLst>
          </p:cNvPr>
          <p:cNvSpPr txBox="1"/>
          <p:nvPr/>
        </p:nvSpPr>
        <p:spPr>
          <a:xfrm>
            <a:off x="9381463" y="245763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76C868F-EBAA-5A4E-8013-B3B66A40A162}"/>
              </a:ext>
            </a:extLst>
          </p:cNvPr>
          <p:cNvSpPr txBox="1"/>
          <p:nvPr/>
        </p:nvSpPr>
        <p:spPr>
          <a:xfrm>
            <a:off x="9381463" y="26090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E5EB0DF-1D6F-8046-96E7-BA7D41BC11B5}"/>
              </a:ext>
            </a:extLst>
          </p:cNvPr>
          <p:cNvSpPr txBox="1"/>
          <p:nvPr/>
        </p:nvSpPr>
        <p:spPr>
          <a:xfrm>
            <a:off x="9381463" y="275451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C550433F-E3BC-C244-BCD2-71FE4402A18F}"/>
              </a:ext>
            </a:extLst>
          </p:cNvPr>
          <p:cNvSpPr txBox="1"/>
          <p:nvPr/>
        </p:nvSpPr>
        <p:spPr>
          <a:xfrm>
            <a:off x="9381463" y="288190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7F4A3A0-9017-804D-8509-6BEDD6495B54}"/>
              </a:ext>
            </a:extLst>
          </p:cNvPr>
          <p:cNvSpPr/>
          <p:nvPr/>
        </p:nvSpPr>
        <p:spPr>
          <a:xfrm>
            <a:off x="6272982" y="3381487"/>
            <a:ext cx="13246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solidFill>
                  <a:schemeClr val="accent1"/>
                </a:solidFill>
              </a:rPr>
              <a:t>edges</a:t>
            </a:r>
            <a:r>
              <a:rPr kumimoji="1" lang="zh-CN" altLang="en-US" sz="1000" dirty="0">
                <a:solidFill>
                  <a:schemeClr val="accent1"/>
                </a:solidFill>
              </a:rPr>
              <a:t>排序后</a:t>
            </a:r>
            <a:endParaRPr kumimoji="1" lang="en-US" altLang="zh-CN" sz="1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ABE3CC5-9000-D545-8FE2-CAEB65CA06D2}"/>
              </a:ext>
            </a:extLst>
          </p:cNvPr>
          <p:cNvGraphicFramePr>
            <a:graphicFrameLocks noGrp="1"/>
          </p:cNvGraphicFramePr>
          <p:nvPr/>
        </p:nvGraphicFramePr>
        <p:xfrm>
          <a:off x="6344720" y="3601523"/>
          <a:ext cx="128206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467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3038905640"/>
                    </a:ext>
                  </a:extLst>
                </a:gridCol>
                <a:gridCol w="482917">
                  <a:extLst>
                    <a:ext uri="{9D8B030D-6E8A-4147-A177-3AD203B41FA5}">
                      <a16:colId xmlns:a16="http://schemas.microsoft.com/office/drawing/2014/main" val="1091900006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begin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end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weight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11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12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17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18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7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19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53035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10252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8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21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451138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22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8040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3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6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24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9989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4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5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26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621713"/>
                  </a:ext>
                </a:extLst>
              </a:tr>
            </a:tbl>
          </a:graphicData>
        </a:graphic>
      </p:graphicFrame>
      <p:graphicFrame>
        <p:nvGraphicFramePr>
          <p:cNvPr id="108" name="表格 5">
            <a:extLst>
              <a:ext uri="{FF2B5EF4-FFF2-40B4-BE49-F238E27FC236}">
                <a16:creationId xmlns:a16="http://schemas.microsoft.com/office/drawing/2014/main" id="{5378A550-8DBB-6A4E-93F6-224CC8D3F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591948"/>
              </p:ext>
            </p:extLst>
          </p:nvPr>
        </p:nvGraphicFramePr>
        <p:xfrm>
          <a:off x="7763643" y="3604624"/>
          <a:ext cx="59561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parent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1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8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7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/>
                        <a:t>0</a:t>
                      </a:r>
                      <a:endParaRPr lang="zh-CN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sp>
        <p:nvSpPr>
          <p:cNvPr id="110" name="矩形 109">
            <a:extLst>
              <a:ext uri="{FF2B5EF4-FFF2-40B4-BE49-F238E27FC236}">
                <a16:creationId xmlns:a16="http://schemas.microsoft.com/office/drawing/2014/main" id="{B3A98A9C-AD78-CD40-9E3D-3C900E2511CB}"/>
              </a:ext>
            </a:extLst>
          </p:cNvPr>
          <p:cNvSpPr/>
          <p:nvPr/>
        </p:nvSpPr>
        <p:spPr>
          <a:xfrm>
            <a:off x="7699289" y="3390163"/>
            <a:ext cx="6599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00" dirty="0">
                <a:solidFill>
                  <a:schemeClr val="accent1"/>
                </a:solidFill>
              </a:rPr>
              <a:t>parent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DDD3893-39B3-F247-B736-1D80ED753BA8}"/>
              </a:ext>
            </a:extLst>
          </p:cNvPr>
          <p:cNvSpPr/>
          <p:nvPr/>
        </p:nvSpPr>
        <p:spPr>
          <a:xfrm>
            <a:off x="8469680" y="3492428"/>
            <a:ext cx="35242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chemeClr val="accent1"/>
                </a:solidFill>
              </a:rPr>
              <a:t>i</a:t>
            </a:r>
            <a:r>
              <a:rPr kumimoji="1" lang="en-US" altLang="zh-CN" sz="1600" dirty="0">
                <a:solidFill>
                  <a:schemeClr val="accent1"/>
                </a:solidFill>
              </a:rPr>
              <a:t>=2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n=0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m=1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n!=m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parent[n]=m</a:t>
            </a:r>
            <a:r>
              <a:rPr kumimoji="1" lang="zh-CN" altLang="en-US" sz="1600" dirty="0">
                <a:solidFill>
                  <a:schemeClr val="accent1"/>
                </a:solidFill>
              </a:rPr>
              <a:t> 即</a:t>
            </a:r>
            <a:r>
              <a:rPr kumimoji="1" lang="en-US" altLang="zh-CN" sz="1600" dirty="0">
                <a:solidFill>
                  <a:schemeClr val="accent1"/>
                </a:solidFill>
              </a:rPr>
              <a:t>parent[0]=1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1EAD5FE4-BC14-EF46-A41F-E635C2D6A3B6}"/>
              </a:ext>
            </a:extLst>
          </p:cNvPr>
          <p:cNvSpPr/>
          <p:nvPr/>
        </p:nvSpPr>
        <p:spPr>
          <a:xfrm>
            <a:off x="8485051" y="4821409"/>
            <a:ext cx="22410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(4,7)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7</a:t>
            </a:r>
          </a:p>
          <a:p>
            <a:r>
              <a:rPr kumimoji="1" lang="en-US" altLang="zh-CN" sz="1600" dirty="0"/>
              <a:t>(2,8)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8</a:t>
            </a:r>
          </a:p>
          <a:p>
            <a:r>
              <a:rPr kumimoji="1" lang="en-US" altLang="zh-CN" sz="1600" dirty="0"/>
              <a:t>(0,1)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6423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-0.00169 0.2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EDA7F0C-3C1B-4840-82A8-D002DC738F80}"/>
              </a:ext>
            </a:extLst>
          </p:cNvPr>
          <p:cNvCxnSpPr>
            <a:cxnSpLocks/>
          </p:cNvCxnSpPr>
          <p:nvPr/>
        </p:nvCxnSpPr>
        <p:spPr>
          <a:xfrm flipH="1">
            <a:off x="6052953" y="3665268"/>
            <a:ext cx="408285" cy="6234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0344A093-F35D-294D-9830-6D06A2D133E1}"/>
              </a:ext>
            </a:extLst>
          </p:cNvPr>
          <p:cNvCxnSpPr>
            <a:cxnSpLocks/>
          </p:cNvCxnSpPr>
          <p:nvPr/>
        </p:nvCxnSpPr>
        <p:spPr>
          <a:xfrm flipH="1">
            <a:off x="6036637" y="3699825"/>
            <a:ext cx="408285" cy="62348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B42F3E-FB24-9A46-8DE9-4D018D6A309B}"/>
              </a:ext>
            </a:extLst>
          </p:cNvPr>
          <p:cNvCxnSpPr>
            <a:cxnSpLocks/>
          </p:cNvCxnSpPr>
          <p:nvPr/>
        </p:nvCxnSpPr>
        <p:spPr>
          <a:xfrm>
            <a:off x="6456328" y="3685069"/>
            <a:ext cx="535899" cy="4316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9580866-98F5-DA46-A7A5-F66A90F9285D}"/>
              </a:ext>
            </a:extLst>
          </p:cNvPr>
          <p:cNvSpPr txBox="1"/>
          <p:nvPr/>
        </p:nvSpPr>
        <p:spPr>
          <a:xfrm>
            <a:off x="6616799" y="375171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A51CF9B3-C543-8441-85EC-5996805FA468}"/>
              </a:ext>
            </a:extLst>
          </p:cNvPr>
          <p:cNvCxnSpPr>
            <a:cxnSpLocks/>
          </p:cNvCxnSpPr>
          <p:nvPr/>
        </p:nvCxnSpPr>
        <p:spPr>
          <a:xfrm>
            <a:off x="6458264" y="3699826"/>
            <a:ext cx="535899" cy="431602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1CA3F6BF-3CD8-5E49-B932-0686F45557C0}"/>
              </a:ext>
            </a:extLst>
          </p:cNvPr>
          <p:cNvSpPr txBox="1"/>
          <p:nvPr/>
        </p:nvSpPr>
        <p:spPr>
          <a:xfrm>
            <a:off x="6149017" y="331381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19</a:t>
            </a:r>
            <a:endParaRPr kumimoji="1" lang="zh-CN" altLang="en-US" sz="700" dirty="0"/>
          </a:p>
        </p:txBody>
      </p: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B3FD25B0-6B0E-AB4D-926B-3B879F4DFDC0}"/>
              </a:ext>
            </a:extLst>
          </p:cNvPr>
          <p:cNvCxnSpPr>
            <a:cxnSpLocks/>
          </p:cNvCxnSpPr>
          <p:nvPr/>
        </p:nvCxnSpPr>
        <p:spPr>
          <a:xfrm>
            <a:off x="6020678" y="3233781"/>
            <a:ext cx="433939" cy="45128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11E3E2AE-11FA-F14F-9B48-2EC436900BBD}"/>
              </a:ext>
            </a:extLst>
          </p:cNvPr>
          <p:cNvCxnSpPr>
            <a:cxnSpLocks/>
          </p:cNvCxnSpPr>
          <p:nvPr/>
        </p:nvCxnSpPr>
        <p:spPr>
          <a:xfrm>
            <a:off x="6060082" y="3282308"/>
            <a:ext cx="433939" cy="451288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18EECE5-F72F-B943-B8AF-E9EDC7FC5DF6}"/>
              </a:ext>
            </a:extLst>
          </p:cNvPr>
          <p:cNvCxnSpPr>
            <a:cxnSpLocks/>
          </p:cNvCxnSpPr>
          <p:nvPr/>
        </p:nvCxnSpPr>
        <p:spPr>
          <a:xfrm flipH="1" flipV="1">
            <a:off x="5047119" y="3141547"/>
            <a:ext cx="989721" cy="9558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DEAEE33C-332D-1840-9CE1-68163D48DC19}"/>
              </a:ext>
            </a:extLst>
          </p:cNvPr>
          <p:cNvCxnSpPr>
            <a:cxnSpLocks/>
          </p:cNvCxnSpPr>
          <p:nvPr/>
        </p:nvCxnSpPr>
        <p:spPr>
          <a:xfrm flipH="1" flipV="1">
            <a:off x="5052402" y="3140249"/>
            <a:ext cx="989721" cy="95589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C866295-BB41-6641-A2E2-D628DF3CB709}"/>
              </a:ext>
            </a:extLst>
          </p:cNvPr>
          <p:cNvCxnSpPr>
            <a:cxnSpLocks/>
          </p:cNvCxnSpPr>
          <p:nvPr/>
        </p:nvCxnSpPr>
        <p:spPr>
          <a:xfrm flipH="1">
            <a:off x="4880536" y="3779680"/>
            <a:ext cx="645420" cy="23165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5E3D330-7C04-0442-91C5-282116DD152D}"/>
              </a:ext>
            </a:extLst>
          </p:cNvPr>
          <p:cNvSpPr txBox="1"/>
          <p:nvPr/>
        </p:nvSpPr>
        <p:spPr>
          <a:xfrm>
            <a:off x="5043117" y="3725058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8</a:t>
            </a:r>
            <a:endParaRPr kumimoji="1" lang="zh-CN" altLang="en-US" sz="700" dirty="0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BCF8D811-E757-6642-9244-215B7EED2671}"/>
              </a:ext>
            </a:extLst>
          </p:cNvPr>
          <p:cNvCxnSpPr>
            <a:cxnSpLocks/>
          </p:cNvCxnSpPr>
          <p:nvPr/>
        </p:nvCxnSpPr>
        <p:spPr>
          <a:xfrm flipH="1">
            <a:off x="4889345" y="3777137"/>
            <a:ext cx="645420" cy="23165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093130C6-812A-0845-AE56-0931564085C1}"/>
              </a:ext>
            </a:extLst>
          </p:cNvPr>
          <p:cNvCxnSpPr>
            <a:cxnSpLocks/>
          </p:cNvCxnSpPr>
          <p:nvPr/>
        </p:nvCxnSpPr>
        <p:spPr>
          <a:xfrm>
            <a:off x="5066568" y="3135027"/>
            <a:ext cx="464404" cy="64465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3B0DD5D4-6749-7A42-A183-806E636E1331}"/>
              </a:ext>
            </a:extLst>
          </p:cNvPr>
          <p:cNvCxnSpPr>
            <a:cxnSpLocks/>
          </p:cNvCxnSpPr>
          <p:nvPr/>
        </p:nvCxnSpPr>
        <p:spPr>
          <a:xfrm>
            <a:off x="5099073" y="3179635"/>
            <a:ext cx="464404" cy="644653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4B708E-67D4-044F-8F93-0B3315559823}"/>
              </a:ext>
            </a:extLst>
          </p:cNvPr>
          <p:cNvCxnSpPr>
            <a:cxnSpLocks/>
          </p:cNvCxnSpPr>
          <p:nvPr/>
        </p:nvCxnSpPr>
        <p:spPr>
          <a:xfrm flipH="1" flipV="1">
            <a:off x="5698042" y="2648453"/>
            <a:ext cx="1111487" cy="28570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9390013-6EFE-054B-B01C-9DCF8C793069}"/>
              </a:ext>
            </a:extLst>
          </p:cNvPr>
          <p:cNvCxnSpPr>
            <a:cxnSpLocks/>
          </p:cNvCxnSpPr>
          <p:nvPr/>
        </p:nvCxnSpPr>
        <p:spPr>
          <a:xfrm flipH="1" flipV="1">
            <a:off x="5729732" y="2647992"/>
            <a:ext cx="1111487" cy="285706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9B716F0-32DD-2D4C-B957-2D6C37A25DC7}"/>
              </a:ext>
            </a:extLst>
          </p:cNvPr>
          <p:cNvCxnSpPr>
            <a:cxnSpLocks/>
          </p:cNvCxnSpPr>
          <p:nvPr/>
        </p:nvCxnSpPr>
        <p:spPr>
          <a:xfrm flipH="1">
            <a:off x="5061552" y="2654877"/>
            <a:ext cx="636491" cy="458325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FBF07AE7-B4F1-9B4A-8257-9CBFD1C51A86}"/>
              </a:ext>
            </a:extLst>
          </p:cNvPr>
          <p:cNvCxnSpPr>
            <a:cxnSpLocks/>
          </p:cNvCxnSpPr>
          <p:nvPr/>
        </p:nvCxnSpPr>
        <p:spPr>
          <a:xfrm flipH="1">
            <a:off x="5075393" y="2649097"/>
            <a:ext cx="636491" cy="458325"/>
          </a:xfrm>
          <a:prstGeom prst="line">
            <a:avLst/>
          </a:prstGeom>
          <a:ln w="38100">
            <a:solidFill>
              <a:schemeClr val="accent2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最小生成树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克鲁斯卡尔算法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DB122F5-693B-E34E-AC85-2593AF638AE9}"/>
              </a:ext>
            </a:extLst>
          </p:cNvPr>
          <p:cNvCxnSpPr>
            <a:cxnSpLocks/>
          </p:cNvCxnSpPr>
          <p:nvPr/>
        </p:nvCxnSpPr>
        <p:spPr>
          <a:xfrm flipH="1">
            <a:off x="4889467" y="3131236"/>
            <a:ext cx="172086" cy="87287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77E73AAE-FA0F-154E-A02F-470FCED96252}"/>
              </a:ext>
            </a:extLst>
          </p:cNvPr>
          <p:cNvCxnSpPr>
            <a:cxnSpLocks/>
          </p:cNvCxnSpPr>
          <p:nvPr/>
        </p:nvCxnSpPr>
        <p:spPr>
          <a:xfrm flipH="1">
            <a:off x="6042212" y="4093346"/>
            <a:ext cx="950145" cy="19541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745EB8A9-F5D0-2A47-8AB0-A69909521358}"/>
              </a:ext>
            </a:extLst>
          </p:cNvPr>
          <p:cNvCxnSpPr>
            <a:cxnSpLocks/>
          </p:cNvCxnSpPr>
          <p:nvPr/>
        </p:nvCxnSpPr>
        <p:spPr>
          <a:xfrm flipH="1" flipV="1">
            <a:off x="4878725" y="4018140"/>
            <a:ext cx="1158115" cy="27061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93B2B32-B16C-1A42-B3E3-46DD7997D025}"/>
              </a:ext>
            </a:extLst>
          </p:cNvPr>
          <p:cNvCxnSpPr>
            <a:cxnSpLocks/>
          </p:cNvCxnSpPr>
          <p:nvPr/>
        </p:nvCxnSpPr>
        <p:spPr>
          <a:xfrm>
            <a:off x="6798935" y="2941117"/>
            <a:ext cx="182698" cy="116070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BA8CA3B-1159-E64B-B051-08820D6D62D2}"/>
              </a:ext>
            </a:extLst>
          </p:cNvPr>
          <p:cNvCxnSpPr>
            <a:cxnSpLocks/>
          </p:cNvCxnSpPr>
          <p:nvPr/>
        </p:nvCxnSpPr>
        <p:spPr>
          <a:xfrm flipH="1">
            <a:off x="6020680" y="2937802"/>
            <a:ext cx="773239" cy="29933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E114A7C-DDBC-E846-820F-35DF79F1D960}"/>
              </a:ext>
            </a:extLst>
          </p:cNvPr>
          <p:cNvCxnSpPr>
            <a:cxnSpLocks/>
          </p:cNvCxnSpPr>
          <p:nvPr/>
        </p:nvCxnSpPr>
        <p:spPr>
          <a:xfrm>
            <a:off x="5525937" y="3779680"/>
            <a:ext cx="527016" cy="50907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A178AE-2799-0D42-A5AD-D9BDC70A15CC}"/>
              </a:ext>
            </a:extLst>
          </p:cNvPr>
          <p:cNvCxnSpPr>
            <a:cxnSpLocks/>
          </p:cNvCxnSpPr>
          <p:nvPr/>
        </p:nvCxnSpPr>
        <p:spPr>
          <a:xfrm>
            <a:off x="6020680" y="3237136"/>
            <a:ext cx="16160" cy="10516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349EEA4-6C10-CC47-A726-9F594047A1B7}"/>
              </a:ext>
            </a:extLst>
          </p:cNvPr>
          <p:cNvSpPr/>
          <p:nvPr/>
        </p:nvSpPr>
        <p:spPr>
          <a:xfrm>
            <a:off x="6282680" y="351387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60A831C1-79E9-DF42-AA5D-6BA91F58965C}"/>
              </a:ext>
            </a:extLst>
          </p:cNvPr>
          <p:cNvSpPr/>
          <p:nvPr/>
        </p:nvSpPr>
        <p:spPr>
          <a:xfrm>
            <a:off x="5525956" y="2470228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D19CCDA4-645A-DB4A-85C4-9E9ED47C8F22}"/>
              </a:ext>
            </a:extLst>
          </p:cNvPr>
          <p:cNvSpPr/>
          <p:nvPr/>
        </p:nvSpPr>
        <p:spPr>
          <a:xfrm>
            <a:off x="4889467" y="294522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90DE1AC-AD77-E748-BB38-2895C8713DA1}"/>
              </a:ext>
            </a:extLst>
          </p:cNvPr>
          <p:cNvSpPr/>
          <p:nvPr/>
        </p:nvSpPr>
        <p:spPr>
          <a:xfrm>
            <a:off x="5848595" y="306505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58EB313A-E065-ED4E-8D71-21FB40F60433}"/>
              </a:ext>
            </a:extLst>
          </p:cNvPr>
          <p:cNvSpPr/>
          <p:nvPr/>
        </p:nvSpPr>
        <p:spPr>
          <a:xfrm>
            <a:off x="6626850" y="276903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D7550D4B-810B-B242-9328-493235AFFE73}"/>
              </a:ext>
            </a:extLst>
          </p:cNvPr>
          <p:cNvSpPr/>
          <p:nvPr/>
        </p:nvSpPr>
        <p:spPr>
          <a:xfrm>
            <a:off x="4717382" y="383202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F846FD9-8A0D-DB48-8C35-25CB8AB055A6}"/>
              </a:ext>
            </a:extLst>
          </p:cNvPr>
          <p:cNvSpPr/>
          <p:nvPr/>
        </p:nvSpPr>
        <p:spPr>
          <a:xfrm>
            <a:off x="5353871" y="3607595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CC5350F-F4DE-DE44-96BB-64F413DC79BD}"/>
              </a:ext>
            </a:extLst>
          </p:cNvPr>
          <p:cNvSpPr/>
          <p:nvPr/>
        </p:nvSpPr>
        <p:spPr>
          <a:xfrm>
            <a:off x="5870126" y="4116671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9A21E1F-DA3E-2940-B8FF-A4860164E12F}"/>
              </a:ext>
            </a:extLst>
          </p:cNvPr>
          <p:cNvSpPr/>
          <p:nvPr/>
        </p:nvSpPr>
        <p:spPr>
          <a:xfrm>
            <a:off x="6809529" y="392126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601A173-A853-AA43-8D6B-E48F6D3E8F7E}"/>
              </a:ext>
            </a:extLst>
          </p:cNvPr>
          <p:cNvSpPr txBox="1"/>
          <p:nvPr/>
        </p:nvSpPr>
        <p:spPr>
          <a:xfrm>
            <a:off x="5525956" y="250158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9AE85C-FBF9-0244-B7B2-7821D01E272A}"/>
              </a:ext>
            </a:extLst>
          </p:cNvPr>
          <p:cNvSpPr txBox="1"/>
          <p:nvPr/>
        </p:nvSpPr>
        <p:spPr>
          <a:xfrm>
            <a:off x="4891377" y="297521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5FFE10C-0A58-194B-9C87-C4E9034430F8}"/>
              </a:ext>
            </a:extLst>
          </p:cNvPr>
          <p:cNvSpPr txBox="1"/>
          <p:nvPr/>
        </p:nvSpPr>
        <p:spPr>
          <a:xfrm>
            <a:off x="4716342" y="387004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396BE2E-E32D-D54F-B897-DED4F6209269}"/>
              </a:ext>
            </a:extLst>
          </p:cNvPr>
          <p:cNvSpPr txBox="1"/>
          <p:nvPr/>
        </p:nvSpPr>
        <p:spPr>
          <a:xfrm>
            <a:off x="5874551" y="416059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68664DE-CF4A-0048-AA18-9F1206182E2A}"/>
              </a:ext>
            </a:extLst>
          </p:cNvPr>
          <p:cNvSpPr txBox="1"/>
          <p:nvPr/>
        </p:nvSpPr>
        <p:spPr>
          <a:xfrm>
            <a:off x="6113393" y="261849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11</a:t>
            </a:r>
            <a:endParaRPr kumimoji="1" lang="zh-CN" altLang="en-US" sz="7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9FDB91D-39B3-C44F-95E0-7490806A8511}"/>
              </a:ext>
            </a:extLst>
          </p:cNvPr>
          <p:cNvSpPr txBox="1"/>
          <p:nvPr/>
        </p:nvSpPr>
        <p:spPr>
          <a:xfrm>
            <a:off x="5193097" y="2730320"/>
            <a:ext cx="313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10</a:t>
            </a:r>
            <a:endParaRPr kumimoji="1" lang="zh-CN" altLang="en-US" sz="7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7907AE4-C856-B44B-91F3-8F616FB1A286}"/>
              </a:ext>
            </a:extLst>
          </p:cNvPr>
          <p:cNvSpPr txBox="1"/>
          <p:nvPr/>
        </p:nvSpPr>
        <p:spPr>
          <a:xfrm>
            <a:off x="6811178" y="3395010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26</a:t>
            </a:r>
            <a:endParaRPr kumimoji="1" lang="zh-CN" altLang="en-US" sz="7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6DD32EC-E217-994D-9408-BD626D784792}"/>
              </a:ext>
            </a:extLst>
          </p:cNvPr>
          <p:cNvSpPr txBox="1"/>
          <p:nvPr/>
        </p:nvSpPr>
        <p:spPr>
          <a:xfrm>
            <a:off x="4751941" y="3461141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18</a:t>
            </a:r>
            <a:endParaRPr kumimoji="1" lang="zh-CN" altLang="en-US" sz="7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04C46C-F694-9948-80DE-317FFF3714BA}"/>
              </a:ext>
            </a:extLst>
          </p:cNvPr>
          <p:cNvSpPr txBox="1"/>
          <p:nvPr/>
        </p:nvSpPr>
        <p:spPr>
          <a:xfrm>
            <a:off x="6804991" y="395549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70EE93E-BF8E-DC4D-80EA-D235035E479E}"/>
              </a:ext>
            </a:extLst>
          </p:cNvPr>
          <p:cNvSpPr txBox="1"/>
          <p:nvPr/>
        </p:nvSpPr>
        <p:spPr>
          <a:xfrm>
            <a:off x="5291498" y="412051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22</a:t>
            </a:r>
            <a:endParaRPr kumimoji="1" lang="zh-CN" altLang="en-US" sz="7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96CD71-72BE-CF45-AFC4-0186A833B1AA}"/>
              </a:ext>
            </a:extLst>
          </p:cNvPr>
          <p:cNvSpPr txBox="1"/>
          <p:nvPr/>
        </p:nvSpPr>
        <p:spPr>
          <a:xfrm>
            <a:off x="6397646" y="414618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20</a:t>
            </a:r>
            <a:endParaRPr kumimoji="1"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93DDDB3-25D6-354C-A848-2B137734E2C8}"/>
              </a:ext>
            </a:extLst>
          </p:cNvPr>
          <p:cNvSpPr txBox="1"/>
          <p:nvPr/>
        </p:nvSpPr>
        <p:spPr>
          <a:xfrm>
            <a:off x="6217168" y="292875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17</a:t>
            </a:r>
            <a:endParaRPr kumimoji="1"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46EA5C9-B380-D246-A1AE-88A1C79B7F31}"/>
              </a:ext>
            </a:extLst>
          </p:cNvPr>
          <p:cNvSpPr txBox="1"/>
          <p:nvPr/>
        </p:nvSpPr>
        <p:spPr>
          <a:xfrm>
            <a:off x="5393639" y="302060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76C8F77-491E-4D43-8537-153499D69C32}"/>
              </a:ext>
            </a:extLst>
          </p:cNvPr>
          <p:cNvSpPr txBox="1"/>
          <p:nvPr/>
        </p:nvSpPr>
        <p:spPr>
          <a:xfrm>
            <a:off x="5811776" y="3663739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24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CFC079-4E85-5B4E-A31E-8F26BC628BBD}"/>
              </a:ext>
            </a:extLst>
          </p:cNvPr>
          <p:cNvSpPr txBox="1"/>
          <p:nvPr/>
        </p:nvSpPr>
        <p:spPr>
          <a:xfrm>
            <a:off x="5357182" y="364834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C2A2802-8444-9946-9571-EC0905084952}"/>
              </a:ext>
            </a:extLst>
          </p:cNvPr>
          <p:cNvSpPr txBox="1"/>
          <p:nvPr/>
        </p:nvSpPr>
        <p:spPr>
          <a:xfrm>
            <a:off x="5854741" y="310450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9199188-A09B-B640-B75C-51D2394DCD31}"/>
              </a:ext>
            </a:extLst>
          </p:cNvPr>
          <p:cNvSpPr txBox="1"/>
          <p:nvPr/>
        </p:nvSpPr>
        <p:spPr>
          <a:xfrm>
            <a:off x="6625351" y="280790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8D1FF3F-62CD-224E-8B42-386BB1F675FB}"/>
              </a:ext>
            </a:extLst>
          </p:cNvPr>
          <p:cNvSpPr txBox="1"/>
          <p:nvPr/>
        </p:nvSpPr>
        <p:spPr>
          <a:xfrm>
            <a:off x="6278480" y="355032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649AC3B-E949-6746-8880-D494B6EB6E94}"/>
              </a:ext>
            </a:extLst>
          </p:cNvPr>
          <p:cNvSpPr txBox="1"/>
          <p:nvPr/>
        </p:nvSpPr>
        <p:spPr>
          <a:xfrm>
            <a:off x="5225195" y="332484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12</a:t>
            </a:r>
            <a:endParaRPr kumimoji="1" lang="zh-CN" altLang="en-US" sz="7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C25D976-C51D-AD46-A3E8-5C762B5200BE}"/>
              </a:ext>
            </a:extLst>
          </p:cNvPr>
          <p:cNvSpPr txBox="1"/>
          <p:nvPr/>
        </p:nvSpPr>
        <p:spPr>
          <a:xfrm>
            <a:off x="5575945" y="3971222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21</a:t>
            </a:r>
            <a:endParaRPr kumimoji="1" lang="zh-CN" altLang="en-US" sz="7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0970880-6994-C946-A78D-65D6C793EEDB}"/>
              </a:ext>
            </a:extLst>
          </p:cNvPr>
          <p:cNvSpPr txBox="1"/>
          <p:nvPr/>
        </p:nvSpPr>
        <p:spPr>
          <a:xfrm>
            <a:off x="6036701" y="3850516"/>
            <a:ext cx="319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16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41303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9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迪杰斯特拉算法</a:t>
            </a:r>
          </a:p>
        </p:txBody>
      </p:sp>
    </p:spTree>
    <p:extLst>
      <p:ext uri="{BB962C8B-B14F-4D97-AF65-F5344CB8AC3E}">
        <p14:creationId xmlns:p14="http://schemas.microsoft.com/office/powerpoint/2010/main" val="9507687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迪杰斯特拉算法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ShortestPath_Dijkstra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G, int v0, </a:t>
            </a:r>
            <a:r>
              <a:rPr lang="en-US" altLang="zh-CN" sz="1100" dirty="0" err="1"/>
              <a:t>Patharc</a:t>
            </a:r>
            <a:r>
              <a:rPr lang="en-US" altLang="zh-CN" sz="1100" dirty="0"/>
              <a:t> *P, </a:t>
            </a:r>
            <a:r>
              <a:rPr lang="en-US" altLang="zh-CN" sz="1100" dirty="0" err="1"/>
              <a:t>ShortPathTable</a:t>
            </a:r>
            <a:r>
              <a:rPr lang="en-US" altLang="zh-CN" sz="1100" dirty="0"/>
              <a:t> *D){    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v,w,k,min</a:t>
            </a:r>
            <a:r>
              <a:rPr lang="en-US" altLang="zh-CN" sz="1100" dirty="0"/>
              <a:t>;    </a:t>
            </a:r>
          </a:p>
          <a:p>
            <a:r>
              <a:rPr lang="en-US" altLang="zh-CN" sz="1100" dirty="0"/>
              <a:t>	int final[MAXVEX];</a:t>
            </a:r>
          </a:p>
          <a:p>
            <a:r>
              <a:rPr lang="en-US" altLang="zh-CN" sz="1100" dirty="0"/>
              <a:t>	for(v=0; v&lt;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v++) {        </a:t>
            </a:r>
          </a:p>
          <a:p>
            <a:r>
              <a:rPr lang="en-US" altLang="zh-CN" sz="1100" dirty="0"/>
              <a:t>		final[v] = 0;</a:t>
            </a:r>
          </a:p>
          <a:p>
            <a:r>
              <a:rPr lang="en-US" altLang="zh-CN" sz="1100" dirty="0"/>
              <a:t>		(*D)[v]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[v0][v];</a:t>
            </a:r>
          </a:p>
          <a:p>
            <a:r>
              <a:rPr lang="en-US" altLang="zh-CN" sz="1100" dirty="0"/>
              <a:t>		(*P)[v] = -1;   </a:t>
            </a:r>
          </a:p>
          <a:p>
            <a:r>
              <a:rPr lang="en-US" altLang="zh-CN" sz="1100" dirty="0"/>
              <a:t>	}</a:t>
            </a:r>
          </a:p>
          <a:p>
            <a:endParaRPr lang="en-US" altLang="zh-CN" sz="1100" dirty="0"/>
          </a:p>
          <a:p>
            <a:r>
              <a:rPr lang="en-US" altLang="zh-CN" sz="1100" dirty="0"/>
              <a:t>	(*D)[v0] = 0; </a:t>
            </a:r>
          </a:p>
          <a:p>
            <a:r>
              <a:rPr lang="en-US" altLang="zh-CN" sz="1100" dirty="0"/>
              <a:t>	final[v0] = 1;</a:t>
            </a:r>
          </a:p>
          <a:p>
            <a:r>
              <a:rPr lang="en-US" altLang="zh-CN" sz="1100" dirty="0"/>
              <a:t>	for(v=1; v&lt;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v++) {</a:t>
            </a:r>
          </a:p>
          <a:p>
            <a:r>
              <a:rPr lang="en-US" altLang="zh-CN" sz="1100" dirty="0"/>
              <a:t>		min=GRAPH_INFINITY;     </a:t>
            </a:r>
          </a:p>
          <a:p>
            <a:r>
              <a:rPr lang="en-US" altLang="zh-CN" sz="1100" dirty="0"/>
              <a:t>		for(w=0; w&lt;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w++) {            </a:t>
            </a:r>
          </a:p>
          <a:p>
            <a:r>
              <a:rPr lang="en-US" altLang="zh-CN" sz="1100" dirty="0"/>
              <a:t>			if(!final[w] &amp;&amp; (*D)[w]&lt;min) {                   </a:t>
            </a:r>
          </a:p>
          <a:p>
            <a:r>
              <a:rPr lang="en-US" altLang="zh-CN" sz="1100" dirty="0"/>
              <a:t>				k=w;                    </a:t>
            </a:r>
          </a:p>
          <a:p>
            <a:r>
              <a:rPr lang="en-US" altLang="zh-CN" sz="1100" dirty="0"/>
              <a:t>				min = (*D)[w];</a:t>
            </a:r>
          </a:p>
          <a:p>
            <a:r>
              <a:rPr lang="en-US" altLang="zh-CN" sz="1100" dirty="0"/>
              <a:t>			}        </a:t>
            </a:r>
          </a:p>
          <a:p>
            <a:r>
              <a:rPr lang="en-US" altLang="zh-CN" sz="1100" dirty="0"/>
              <a:t>		}        </a:t>
            </a:r>
          </a:p>
          <a:p>
            <a:r>
              <a:rPr lang="en-US" altLang="zh-CN" sz="1100" dirty="0"/>
              <a:t>		final[k] = 1; </a:t>
            </a:r>
          </a:p>
          <a:p>
            <a:r>
              <a:rPr lang="en-US" altLang="zh-CN" sz="1100" dirty="0"/>
              <a:t>		for(w=0; w&lt;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w++)	{</a:t>
            </a:r>
          </a:p>
          <a:p>
            <a:r>
              <a:rPr lang="en-US" altLang="zh-CN" sz="1100" dirty="0"/>
              <a:t>			if(!final[w] &amp;&amp; (</a:t>
            </a:r>
            <a:r>
              <a:rPr lang="en-US" altLang="zh-CN" sz="1100" dirty="0" err="1"/>
              <a:t>min+G.arc</a:t>
            </a:r>
            <a:r>
              <a:rPr lang="en-US" altLang="zh-CN" sz="1100" dirty="0"/>
              <a:t>[k][w]&lt;(*D)[w]))	{</a:t>
            </a:r>
          </a:p>
          <a:p>
            <a:r>
              <a:rPr lang="en-US" altLang="zh-CN" sz="1100" dirty="0"/>
              <a:t>				(*D)[w] = min +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[k][w];             </a:t>
            </a:r>
          </a:p>
          <a:p>
            <a:r>
              <a:rPr lang="en-US" altLang="zh-CN" sz="1100" dirty="0"/>
              <a:t>				(*P)[w]=k;        </a:t>
            </a:r>
          </a:p>
          <a:p>
            <a:r>
              <a:rPr lang="en-US" altLang="zh-CN" sz="1100" dirty="0"/>
              <a:t>			}       </a:t>
            </a:r>
          </a:p>
          <a:p>
            <a:r>
              <a:rPr lang="en-US" altLang="zh-CN" sz="1100" dirty="0"/>
              <a:t>		}   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9" y="1420535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334263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1EA2234-9E81-DE49-86BD-F3ECC5A602D5}"/>
              </a:ext>
            </a:extLst>
          </p:cNvPr>
          <p:cNvCxnSpPr>
            <a:cxnSpLocks/>
          </p:cNvCxnSpPr>
          <p:nvPr/>
        </p:nvCxnSpPr>
        <p:spPr>
          <a:xfrm>
            <a:off x="8671674" y="2079504"/>
            <a:ext cx="4230" cy="87355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21303D2-A2E1-E240-86AB-A72E737B0F8B}"/>
              </a:ext>
            </a:extLst>
          </p:cNvPr>
          <p:cNvCxnSpPr>
            <a:cxnSpLocks/>
            <a:endCxn id="130" idx="2"/>
          </p:cNvCxnSpPr>
          <p:nvPr/>
        </p:nvCxnSpPr>
        <p:spPr>
          <a:xfrm>
            <a:off x="7223670" y="2101836"/>
            <a:ext cx="4230" cy="91971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D50EF9E4-A53C-BE48-AF77-5E521E2D5040}"/>
              </a:ext>
            </a:extLst>
          </p:cNvPr>
          <p:cNvCxnSpPr>
            <a:cxnSpLocks/>
          </p:cNvCxnSpPr>
          <p:nvPr/>
        </p:nvCxnSpPr>
        <p:spPr>
          <a:xfrm flipH="1" flipV="1">
            <a:off x="6552363" y="2496580"/>
            <a:ext cx="1384247" cy="79816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6804AED2-D67E-E74E-AD37-85A5F3146465}"/>
              </a:ext>
            </a:extLst>
          </p:cNvPr>
          <p:cNvCxnSpPr>
            <a:cxnSpLocks/>
          </p:cNvCxnSpPr>
          <p:nvPr/>
        </p:nvCxnSpPr>
        <p:spPr>
          <a:xfrm flipH="1">
            <a:off x="6563194" y="1732182"/>
            <a:ext cx="1373416" cy="75923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1980CFDC-312F-714A-87B1-79D5313592FE}"/>
              </a:ext>
            </a:extLst>
          </p:cNvPr>
          <p:cNvCxnSpPr>
            <a:cxnSpLocks/>
          </p:cNvCxnSpPr>
          <p:nvPr/>
        </p:nvCxnSpPr>
        <p:spPr>
          <a:xfrm>
            <a:off x="7936609" y="1732182"/>
            <a:ext cx="1445614" cy="77224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7662D892-2E99-D54D-B2FC-A16B1A471B7B}"/>
              </a:ext>
            </a:extLst>
          </p:cNvPr>
          <p:cNvCxnSpPr>
            <a:cxnSpLocks/>
          </p:cNvCxnSpPr>
          <p:nvPr/>
        </p:nvCxnSpPr>
        <p:spPr>
          <a:xfrm flipH="1" flipV="1">
            <a:off x="7224302" y="2120915"/>
            <a:ext cx="1453716" cy="79037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E8ADF0F9-5FA5-AE41-820A-42D6E6EEB5D8}"/>
              </a:ext>
            </a:extLst>
          </p:cNvPr>
          <p:cNvCxnSpPr>
            <a:cxnSpLocks/>
          </p:cNvCxnSpPr>
          <p:nvPr/>
        </p:nvCxnSpPr>
        <p:spPr>
          <a:xfrm flipH="1">
            <a:off x="7936610" y="2510073"/>
            <a:ext cx="1445160" cy="78467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E092F87E-A4CC-514F-9D83-550EF9B2330B}"/>
              </a:ext>
            </a:extLst>
          </p:cNvPr>
          <p:cNvCxnSpPr>
            <a:cxnSpLocks/>
          </p:cNvCxnSpPr>
          <p:nvPr/>
        </p:nvCxnSpPr>
        <p:spPr>
          <a:xfrm flipH="1">
            <a:off x="7220991" y="2120294"/>
            <a:ext cx="1449532" cy="76393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9083F70-F822-514C-83C3-39D9E68722EE}"/>
              </a:ext>
            </a:extLst>
          </p:cNvPr>
          <p:cNvCxnSpPr>
            <a:cxnSpLocks/>
          </p:cNvCxnSpPr>
          <p:nvPr/>
        </p:nvCxnSpPr>
        <p:spPr>
          <a:xfrm flipH="1">
            <a:off x="7931192" y="1825174"/>
            <a:ext cx="1" cy="128536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1C4D35E-95B6-E240-9A01-2EB2BF3506C0}"/>
              </a:ext>
            </a:extLst>
          </p:cNvPr>
          <p:cNvSpPr/>
          <p:nvPr/>
        </p:nvSpPr>
        <p:spPr>
          <a:xfrm>
            <a:off x="8510133" y="273920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9DBCF007-4778-D644-B653-228F39EA4DB3}"/>
              </a:ext>
            </a:extLst>
          </p:cNvPr>
          <p:cNvSpPr/>
          <p:nvPr/>
        </p:nvSpPr>
        <p:spPr>
          <a:xfrm>
            <a:off x="6391108" y="2319330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CF96AB9C-985D-C744-9133-8DC0497C4941}"/>
              </a:ext>
            </a:extLst>
          </p:cNvPr>
          <p:cNvSpPr/>
          <p:nvPr/>
        </p:nvSpPr>
        <p:spPr>
          <a:xfrm>
            <a:off x="7055815" y="194465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290A695-14BC-BE4C-BA37-739E1CE56757}"/>
              </a:ext>
            </a:extLst>
          </p:cNvPr>
          <p:cNvSpPr/>
          <p:nvPr/>
        </p:nvSpPr>
        <p:spPr>
          <a:xfrm>
            <a:off x="8505933" y="194465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9ECC2BE1-C19F-5F4A-A9B0-363B87EB83E2}"/>
              </a:ext>
            </a:extLst>
          </p:cNvPr>
          <p:cNvSpPr/>
          <p:nvPr/>
        </p:nvSpPr>
        <p:spPr>
          <a:xfrm>
            <a:off x="7764525" y="3122661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2F3A15A5-F7D8-4842-A058-BF7279259D42}"/>
              </a:ext>
            </a:extLst>
          </p:cNvPr>
          <p:cNvSpPr/>
          <p:nvPr/>
        </p:nvSpPr>
        <p:spPr>
          <a:xfrm>
            <a:off x="7055815" y="271214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8D70F7BF-8B62-6148-9B11-01EAEB26A31A}"/>
              </a:ext>
            </a:extLst>
          </p:cNvPr>
          <p:cNvSpPr/>
          <p:nvPr/>
        </p:nvSpPr>
        <p:spPr>
          <a:xfrm>
            <a:off x="9217180" y="2319330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FA349D8F-7B1E-7844-9D7C-2E206510BAC6}"/>
              </a:ext>
            </a:extLst>
          </p:cNvPr>
          <p:cNvSpPr/>
          <p:nvPr/>
        </p:nvSpPr>
        <p:spPr>
          <a:xfrm>
            <a:off x="7764525" y="1552626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74B8D5F5-5D52-584C-A8EB-50A2AFE6AF13}"/>
              </a:ext>
            </a:extLst>
          </p:cNvPr>
          <p:cNvSpPr/>
          <p:nvPr/>
        </p:nvSpPr>
        <p:spPr>
          <a:xfrm>
            <a:off x="7764525" y="2319330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EB2F6629-78F4-CB4A-8777-DB6F3D498051}"/>
              </a:ext>
            </a:extLst>
          </p:cNvPr>
          <p:cNvSpPr txBox="1"/>
          <p:nvPr/>
        </p:nvSpPr>
        <p:spPr>
          <a:xfrm>
            <a:off x="6391108" y="234794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A9F17BA-BF2E-7249-B468-ADEBF3ED95E8}"/>
              </a:ext>
            </a:extLst>
          </p:cNvPr>
          <p:cNvSpPr txBox="1"/>
          <p:nvPr/>
        </p:nvSpPr>
        <p:spPr>
          <a:xfrm>
            <a:off x="7055815" y="196902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1347E96D-ABBE-7949-8E1B-F84E9D7F93A1}"/>
              </a:ext>
            </a:extLst>
          </p:cNvPr>
          <p:cNvSpPr txBox="1"/>
          <p:nvPr/>
        </p:nvSpPr>
        <p:spPr>
          <a:xfrm>
            <a:off x="7055815" y="274455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DD180A0-55E6-DF4A-85F7-A077BF94C294}"/>
              </a:ext>
            </a:extLst>
          </p:cNvPr>
          <p:cNvSpPr txBox="1"/>
          <p:nvPr/>
        </p:nvSpPr>
        <p:spPr>
          <a:xfrm>
            <a:off x="7764525" y="159093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A4485DA-BACB-694D-ADBA-FCD2BDEFE9F7}"/>
              </a:ext>
            </a:extLst>
          </p:cNvPr>
          <p:cNvSpPr txBox="1"/>
          <p:nvPr/>
        </p:nvSpPr>
        <p:spPr>
          <a:xfrm>
            <a:off x="7429052" y="177745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67BE3B48-6B61-A742-858F-E5DC8E85324F}"/>
              </a:ext>
            </a:extLst>
          </p:cNvPr>
          <p:cNvSpPr txBox="1"/>
          <p:nvPr/>
        </p:nvSpPr>
        <p:spPr>
          <a:xfrm>
            <a:off x="6726601" y="2154767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B1AE518D-8740-424B-841D-44D3E17D047D}"/>
              </a:ext>
            </a:extLst>
          </p:cNvPr>
          <p:cNvSpPr txBox="1"/>
          <p:nvPr/>
        </p:nvSpPr>
        <p:spPr>
          <a:xfrm>
            <a:off x="7764525" y="234794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7325BB9-D28C-0E44-977D-D735B00A6BA4}"/>
              </a:ext>
            </a:extLst>
          </p:cNvPr>
          <p:cNvSpPr txBox="1"/>
          <p:nvPr/>
        </p:nvSpPr>
        <p:spPr>
          <a:xfrm>
            <a:off x="6720686" y="251176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F1150A2-6614-2041-9007-15D97B4470E5}"/>
              </a:ext>
            </a:extLst>
          </p:cNvPr>
          <p:cNvSpPr txBox="1"/>
          <p:nvPr/>
        </p:nvSpPr>
        <p:spPr>
          <a:xfrm>
            <a:off x="8183092" y="176135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D09D5EB-E83A-0A4B-97D4-06FB2A3A41A8}"/>
              </a:ext>
            </a:extLst>
          </p:cNvPr>
          <p:cNvSpPr txBox="1"/>
          <p:nvPr/>
        </p:nvSpPr>
        <p:spPr>
          <a:xfrm>
            <a:off x="7727730" y="200976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6132DC3-2638-F348-8390-92A188EAFBB1}"/>
              </a:ext>
            </a:extLst>
          </p:cNvPr>
          <p:cNvSpPr txBox="1"/>
          <p:nvPr/>
        </p:nvSpPr>
        <p:spPr>
          <a:xfrm>
            <a:off x="8147502" y="2159789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6</a:t>
            </a:r>
            <a:endParaRPr kumimoji="1" lang="zh-CN" altLang="en-US" sz="70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29A2A4C2-7CF4-5F44-9C98-84DC87961E15}"/>
              </a:ext>
            </a:extLst>
          </p:cNvPr>
          <p:cNvSpPr txBox="1"/>
          <p:nvPr/>
        </p:nvSpPr>
        <p:spPr>
          <a:xfrm>
            <a:off x="9220491" y="234794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D158A50-F8F8-CA4E-870C-054D4ACA4DD4}"/>
              </a:ext>
            </a:extLst>
          </p:cNvPr>
          <p:cNvSpPr txBox="1"/>
          <p:nvPr/>
        </p:nvSpPr>
        <p:spPr>
          <a:xfrm>
            <a:off x="8505933" y="197849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D2288EA-0712-F349-93D6-E78E1AB25CC9}"/>
              </a:ext>
            </a:extLst>
          </p:cNvPr>
          <p:cNvSpPr txBox="1"/>
          <p:nvPr/>
        </p:nvSpPr>
        <p:spPr>
          <a:xfrm>
            <a:off x="7764525" y="315592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3BC3D65-E0E1-A145-B55F-0B6E9A2FBBE3}"/>
              </a:ext>
            </a:extLst>
          </p:cNvPr>
          <p:cNvSpPr txBox="1"/>
          <p:nvPr/>
        </p:nvSpPr>
        <p:spPr>
          <a:xfrm>
            <a:off x="8505933" y="277005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90A4F59-302E-0545-B282-72FE1FD76437}"/>
              </a:ext>
            </a:extLst>
          </p:cNvPr>
          <p:cNvSpPr txBox="1"/>
          <p:nvPr/>
        </p:nvSpPr>
        <p:spPr>
          <a:xfrm>
            <a:off x="7466923" y="2161236"/>
            <a:ext cx="241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91A669F-FEC6-E240-A9BB-6F08EEEC4069}"/>
              </a:ext>
            </a:extLst>
          </p:cNvPr>
          <p:cNvSpPr txBox="1"/>
          <p:nvPr/>
        </p:nvSpPr>
        <p:spPr>
          <a:xfrm>
            <a:off x="7467518" y="2528566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8768F5A-6D9D-674D-9672-76F434EA09A6}"/>
              </a:ext>
            </a:extLst>
          </p:cNvPr>
          <p:cNvSpPr txBox="1"/>
          <p:nvPr/>
        </p:nvSpPr>
        <p:spPr>
          <a:xfrm>
            <a:off x="7727730" y="280734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C8E029E-7107-8C48-BC6F-5E3246A028B5}"/>
              </a:ext>
            </a:extLst>
          </p:cNvPr>
          <p:cNvSpPr txBox="1"/>
          <p:nvPr/>
        </p:nvSpPr>
        <p:spPr>
          <a:xfrm>
            <a:off x="8142919" y="253645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9</a:t>
            </a:r>
            <a:endParaRPr kumimoji="1" lang="zh-CN" altLang="en-US" sz="7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42AC200-19A2-0842-9984-6E6048580579}"/>
              </a:ext>
            </a:extLst>
          </p:cNvPr>
          <p:cNvSpPr txBox="1"/>
          <p:nvPr/>
        </p:nvSpPr>
        <p:spPr>
          <a:xfrm>
            <a:off x="8137735" y="294308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B9233E4-4139-3643-A46D-16ECA1B7EF60}"/>
              </a:ext>
            </a:extLst>
          </p:cNvPr>
          <p:cNvSpPr txBox="1"/>
          <p:nvPr/>
        </p:nvSpPr>
        <p:spPr>
          <a:xfrm>
            <a:off x="7470185" y="2920545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758128C-85F2-C24E-B383-F0383E491784}"/>
              </a:ext>
            </a:extLst>
          </p:cNvPr>
          <p:cNvSpPr txBox="1"/>
          <p:nvPr/>
        </p:nvSpPr>
        <p:spPr>
          <a:xfrm>
            <a:off x="7025655" y="241170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339F85A-1F7D-DD44-8281-6635A4295BAA}"/>
              </a:ext>
            </a:extLst>
          </p:cNvPr>
          <p:cNvSpPr txBox="1"/>
          <p:nvPr/>
        </p:nvSpPr>
        <p:spPr>
          <a:xfrm>
            <a:off x="8465079" y="240237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9A18B74-F9EB-E74D-B669-5865FF548361}"/>
              </a:ext>
            </a:extLst>
          </p:cNvPr>
          <p:cNvSpPr txBox="1"/>
          <p:nvPr/>
        </p:nvSpPr>
        <p:spPr>
          <a:xfrm>
            <a:off x="8876258" y="215583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1790100-1ABC-3D47-B100-020BD6EBAB32}"/>
              </a:ext>
            </a:extLst>
          </p:cNvPr>
          <p:cNvSpPr txBox="1"/>
          <p:nvPr/>
        </p:nvSpPr>
        <p:spPr>
          <a:xfrm>
            <a:off x="8864576" y="255894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4</a:t>
            </a:r>
            <a:endParaRPr kumimoji="1" lang="zh-CN" alt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890238E-1242-9341-9E1D-8B704A31E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767053" y="1889618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890238E-1242-9341-9E1D-8B704A31E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053" y="1889618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文本框 155">
            <a:extLst>
              <a:ext uri="{FF2B5EF4-FFF2-40B4-BE49-F238E27FC236}">
                <a16:creationId xmlns:a16="http://schemas.microsoft.com/office/drawing/2014/main" id="{F93640FF-4529-E54B-9022-8E04A9247444}"/>
              </a:ext>
            </a:extLst>
          </p:cNvPr>
          <p:cNvSpPr txBox="1"/>
          <p:nvPr/>
        </p:nvSpPr>
        <p:spPr>
          <a:xfrm>
            <a:off x="9907850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C79883A-B93A-3A4A-BBA6-BF7C78AFADBB}"/>
              </a:ext>
            </a:extLst>
          </p:cNvPr>
          <p:cNvSpPr txBox="1"/>
          <p:nvPr/>
        </p:nvSpPr>
        <p:spPr>
          <a:xfrm>
            <a:off x="10143751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DD16F0F-B8F8-2546-916C-4C318EEC7794}"/>
              </a:ext>
            </a:extLst>
          </p:cNvPr>
          <p:cNvSpPr txBox="1"/>
          <p:nvPr/>
        </p:nvSpPr>
        <p:spPr>
          <a:xfrm>
            <a:off x="10382268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9983A81-1DE9-E24C-9A35-0FAA002268F0}"/>
              </a:ext>
            </a:extLst>
          </p:cNvPr>
          <p:cNvSpPr txBox="1"/>
          <p:nvPr/>
        </p:nvSpPr>
        <p:spPr>
          <a:xfrm>
            <a:off x="10612439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0AF3AA9-DF58-A54F-BB95-A52823AC77EB}"/>
              </a:ext>
            </a:extLst>
          </p:cNvPr>
          <p:cNvSpPr txBox="1"/>
          <p:nvPr/>
        </p:nvSpPr>
        <p:spPr>
          <a:xfrm>
            <a:off x="10837624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E6BB711-A891-4944-8295-D247C2887133}"/>
              </a:ext>
            </a:extLst>
          </p:cNvPr>
          <p:cNvSpPr txBox="1"/>
          <p:nvPr/>
        </p:nvSpPr>
        <p:spPr>
          <a:xfrm>
            <a:off x="11078714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2B911AF-5AE8-5B45-8D02-3CEB610C5F54}"/>
              </a:ext>
            </a:extLst>
          </p:cNvPr>
          <p:cNvSpPr txBox="1"/>
          <p:nvPr/>
        </p:nvSpPr>
        <p:spPr>
          <a:xfrm>
            <a:off x="11315652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4C15167-D93A-9246-A500-0D16A40BB443}"/>
              </a:ext>
            </a:extLst>
          </p:cNvPr>
          <p:cNvSpPr txBox="1"/>
          <p:nvPr/>
        </p:nvSpPr>
        <p:spPr>
          <a:xfrm>
            <a:off x="11549976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C869C060-5385-3741-B510-3A2409B6DCD7}"/>
              </a:ext>
            </a:extLst>
          </p:cNvPr>
          <p:cNvSpPr txBox="1"/>
          <p:nvPr/>
        </p:nvSpPr>
        <p:spPr>
          <a:xfrm>
            <a:off x="11785049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E27F417-AA8E-AA49-9A1D-A32F5EBDB85D}"/>
              </a:ext>
            </a:extLst>
          </p:cNvPr>
          <p:cNvSpPr txBox="1"/>
          <p:nvPr/>
        </p:nvSpPr>
        <p:spPr>
          <a:xfrm>
            <a:off x="9650865" y="18248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2E9EEFD-FFC8-634C-B427-875A52D1E453}"/>
              </a:ext>
            </a:extLst>
          </p:cNvPr>
          <p:cNvSpPr txBox="1"/>
          <p:nvPr/>
        </p:nvSpPr>
        <p:spPr>
          <a:xfrm>
            <a:off x="9650865" y="195228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E2C5841-C082-D647-8A36-0F29BDAEE0C3}"/>
              </a:ext>
            </a:extLst>
          </p:cNvPr>
          <p:cNvSpPr txBox="1"/>
          <p:nvPr/>
        </p:nvSpPr>
        <p:spPr>
          <a:xfrm>
            <a:off x="9650865" y="20977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638287-85A0-2B41-B210-6B969D707B65}"/>
              </a:ext>
            </a:extLst>
          </p:cNvPr>
          <p:cNvSpPr txBox="1"/>
          <p:nvPr/>
        </p:nvSpPr>
        <p:spPr>
          <a:xfrm>
            <a:off x="9650865" y="224916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28D51D8-CA2A-4442-A454-AF432DBE5532}"/>
              </a:ext>
            </a:extLst>
          </p:cNvPr>
          <p:cNvSpPr txBox="1"/>
          <p:nvPr/>
        </p:nvSpPr>
        <p:spPr>
          <a:xfrm>
            <a:off x="9650865" y="240663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3B57E33-5033-C74A-96A2-95051BA12943}"/>
              </a:ext>
            </a:extLst>
          </p:cNvPr>
          <p:cNvSpPr txBox="1"/>
          <p:nvPr/>
        </p:nvSpPr>
        <p:spPr>
          <a:xfrm>
            <a:off x="9650865" y="254346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DBE6F42-30BF-B647-994C-315FF3AD8C8E}"/>
              </a:ext>
            </a:extLst>
          </p:cNvPr>
          <p:cNvSpPr txBox="1"/>
          <p:nvPr/>
        </p:nvSpPr>
        <p:spPr>
          <a:xfrm>
            <a:off x="9650865" y="269491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1D9439A-73CC-914F-8374-C1C928C5CF93}"/>
              </a:ext>
            </a:extLst>
          </p:cNvPr>
          <p:cNvSpPr txBox="1"/>
          <p:nvPr/>
        </p:nvSpPr>
        <p:spPr>
          <a:xfrm>
            <a:off x="9650865" y="284034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AB841A4-0672-6E4B-B9D8-D7AEF04248EA}"/>
              </a:ext>
            </a:extLst>
          </p:cNvPr>
          <p:cNvSpPr txBox="1"/>
          <p:nvPr/>
        </p:nvSpPr>
        <p:spPr>
          <a:xfrm>
            <a:off x="9650865" y="296773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graphicFrame>
        <p:nvGraphicFramePr>
          <p:cNvPr id="174" name="表格 5">
            <a:extLst>
              <a:ext uri="{FF2B5EF4-FFF2-40B4-BE49-F238E27FC236}">
                <a16:creationId xmlns:a16="http://schemas.microsoft.com/office/drawing/2014/main" id="{67837564-8403-CD4B-9575-9E5B51F0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42231"/>
              </p:ext>
            </p:extLst>
          </p:nvPr>
        </p:nvGraphicFramePr>
        <p:xfrm>
          <a:off x="7086330" y="4168530"/>
          <a:ext cx="59561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D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graphicFrame>
        <p:nvGraphicFramePr>
          <p:cNvPr id="176" name="表格 5">
            <a:extLst>
              <a:ext uri="{FF2B5EF4-FFF2-40B4-BE49-F238E27FC236}">
                <a16:creationId xmlns:a16="http://schemas.microsoft.com/office/drawing/2014/main" id="{EC0C7031-2F99-514F-AC13-82EE6841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54704"/>
              </p:ext>
            </p:extLst>
          </p:nvPr>
        </p:nvGraphicFramePr>
        <p:xfrm>
          <a:off x="7769937" y="4163437"/>
          <a:ext cx="59561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P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graphicFrame>
        <p:nvGraphicFramePr>
          <p:cNvPr id="177" name="表格 5">
            <a:extLst>
              <a:ext uri="{FF2B5EF4-FFF2-40B4-BE49-F238E27FC236}">
                <a16:creationId xmlns:a16="http://schemas.microsoft.com/office/drawing/2014/main" id="{036C4187-620B-654F-BF23-961346B4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279333"/>
              </p:ext>
            </p:extLst>
          </p:nvPr>
        </p:nvGraphicFramePr>
        <p:xfrm>
          <a:off x="6391108" y="4168530"/>
          <a:ext cx="59561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final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1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-0.00065 0.26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迪杰斯特拉算法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ShortestPath_Dijkstra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G, int v0, </a:t>
            </a:r>
            <a:r>
              <a:rPr lang="en-US" altLang="zh-CN" sz="1100" dirty="0" err="1"/>
              <a:t>Patharc</a:t>
            </a:r>
            <a:r>
              <a:rPr lang="en-US" altLang="zh-CN" sz="1100" dirty="0"/>
              <a:t> *P, </a:t>
            </a:r>
            <a:r>
              <a:rPr lang="en-US" altLang="zh-CN" sz="1100" dirty="0" err="1"/>
              <a:t>ShortPathTable</a:t>
            </a:r>
            <a:r>
              <a:rPr lang="en-US" altLang="zh-CN" sz="1100" dirty="0"/>
              <a:t> *D){    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v,w,k,min</a:t>
            </a:r>
            <a:r>
              <a:rPr lang="en-US" altLang="zh-CN" sz="1100" dirty="0"/>
              <a:t>;    </a:t>
            </a:r>
          </a:p>
          <a:p>
            <a:r>
              <a:rPr lang="en-US" altLang="zh-CN" sz="1100" dirty="0"/>
              <a:t>	int final[MAXVEX];</a:t>
            </a:r>
          </a:p>
          <a:p>
            <a:r>
              <a:rPr lang="en-US" altLang="zh-CN" sz="1100" dirty="0"/>
              <a:t>	for(v=0; v&lt;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v++) {        </a:t>
            </a:r>
          </a:p>
          <a:p>
            <a:r>
              <a:rPr lang="en-US" altLang="zh-CN" sz="1100" dirty="0"/>
              <a:t>		final[v] = 0;</a:t>
            </a:r>
          </a:p>
          <a:p>
            <a:r>
              <a:rPr lang="en-US" altLang="zh-CN" sz="1100" dirty="0"/>
              <a:t>		(*D)[v]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[v0][v];</a:t>
            </a:r>
          </a:p>
          <a:p>
            <a:r>
              <a:rPr lang="en-US" altLang="zh-CN" sz="1100" dirty="0"/>
              <a:t>		(*P)[v] = -1;   </a:t>
            </a:r>
          </a:p>
          <a:p>
            <a:r>
              <a:rPr lang="en-US" altLang="zh-CN" sz="1100" dirty="0"/>
              <a:t>	}</a:t>
            </a:r>
          </a:p>
          <a:p>
            <a:endParaRPr lang="en-US" altLang="zh-CN" sz="1100" dirty="0"/>
          </a:p>
          <a:p>
            <a:r>
              <a:rPr lang="en-US" altLang="zh-CN" sz="1100" dirty="0"/>
              <a:t>	(*D)[v0] = 0; </a:t>
            </a:r>
          </a:p>
          <a:p>
            <a:r>
              <a:rPr lang="en-US" altLang="zh-CN" sz="1100" dirty="0"/>
              <a:t>	final[v0] = 1;</a:t>
            </a:r>
          </a:p>
          <a:p>
            <a:r>
              <a:rPr lang="en-US" altLang="zh-CN" sz="1100" dirty="0"/>
              <a:t>	for(v=1; v&lt;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v++) {</a:t>
            </a:r>
          </a:p>
          <a:p>
            <a:r>
              <a:rPr lang="en-US" altLang="zh-CN" sz="1100" dirty="0"/>
              <a:t>		min=GRAPH_INFINITY;     </a:t>
            </a:r>
          </a:p>
          <a:p>
            <a:r>
              <a:rPr lang="en-US" altLang="zh-CN" sz="1100" dirty="0"/>
              <a:t>		for(w=0; w&lt;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w++) {            </a:t>
            </a:r>
          </a:p>
          <a:p>
            <a:r>
              <a:rPr lang="en-US" altLang="zh-CN" sz="1100" dirty="0"/>
              <a:t>			if(!final[w] &amp;&amp; (*D)[w]&lt;min) {                   </a:t>
            </a:r>
          </a:p>
          <a:p>
            <a:r>
              <a:rPr lang="en-US" altLang="zh-CN" sz="1100" dirty="0"/>
              <a:t>				k=w;                    </a:t>
            </a:r>
          </a:p>
          <a:p>
            <a:r>
              <a:rPr lang="en-US" altLang="zh-CN" sz="1100" dirty="0"/>
              <a:t>				min = (*D)[w];</a:t>
            </a:r>
          </a:p>
          <a:p>
            <a:r>
              <a:rPr lang="en-US" altLang="zh-CN" sz="1100" dirty="0"/>
              <a:t>			}        </a:t>
            </a:r>
          </a:p>
          <a:p>
            <a:r>
              <a:rPr lang="en-US" altLang="zh-CN" sz="1100" dirty="0"/>
              <a:t>		}        </a:t>
            </a:r>
          </a:p>
          <a:p>
            <a:r>
              <a:rPr lang="en-US" altLang="zh-CN" sz="1100" dirty="0"/>
              <a:t>		final[k] = 1; </a:t>
            </a:r>
          </a:p>
          <a:p>
            <a:r>
              <a:rPr lang="en-US" altLang="zh-CN" sz="1100" dirty="0"/>
              <a:t>		for(w=0; w&lt;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w++)	{</a:t>
            </a:r>
          </a:p>
          <a:p>
            <a:r>
              <a:rPr lang="en-US" altLang="zh-CN" sz="1100" dirty="0"/>
              <a:t>			if(!final[w] &amp;&amp; (</a:t>
            </a:r>
            <a:r>
              <a:rPr lang="en-US" altLang="zh-CN" sz="1100" dirty="0" err="1"/>
              <a:t>min+G.arc</a:t>
            </a:r>
            <a:r>
              <a:rPr lang="en-US" altLang="zh-CN" sz="1100" dirty="0"/>
              <a:t>[k][w]&lt;(*D)[w]))	{</a:t>
            </a:r>
          </a:p>
          <a:p>
            <a:r>
              <a:rPr lang="en-US" altLang="zh-CN" sz="1100" dirty="0"/>
              <a:t>				(*D)[w] = min +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[k][w];             </a:t>
            </a:r>
          </a:p>
          <a:p>
            <a:r>
              <a:rPr lang="en-US" altLang="zh-CN" sz="1100" dirty="0"/>
              <a:t>				(*P)[w]=k;        </a:t>
            </a:r>
          </a:p>
          <a:p>
            <a:r>
              <a:rPr lang="en-US" altLang="zh-CN" sz="1100" dirty="0"/>
              <a:t>			}       </a:t>
            </a:r>
          </a:p>
          <a:p>
            <a:r>
              <a:rPr lang="en-US" altLang="zh-CN" sz="1100" dirty="0"/>
              <a:t>		}   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9" y="3263751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334263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890238E-1242-9341-9E1D-8B704A31E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767053" y="1889618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890238E-1242-9341-9E1D-8B704A31E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053" y="1889618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文本框 155">
            <a:extLst>
              <a:ext uri="{FF2B5EF4-FFF2-40B4-BE49-F238E27FC236}">
                <a16:creationId xmlns:a16="http://schemas.microsoft.com/office/drawing/2014/main" id="{F93640FF-4529-E54B-9022-8E04A9247444}"/>
              </a:ext>
            </a:extLst>
          </p:cNvPr>
          <p:cNvSpPr txBox="1"/>
          <p:nvPr/>
        </p:nvSpPr>
        <p:spPr>
          <a:xfrm>
            <a:off x="9907850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C79883A-B93A-3A4A-BBA6-BF7C78AFADBB}"/>
              </a:ext>
            </a:extLst>
          </p:cNvPr>
          <p:cNvSpPr txBox="1"/>
          <p:nvPr/>
        </p:nvSpPr>
        <p:spPr>
          <a:xfrm>
            <a:off x="10143751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DD16F0F-B8F8-2546-916C-4C318EEC7794}"/>
              </a:ext>
            </a:extLst>
          </p:cNvPr>
          <p:cNvSpPr txBox="1"/>
          <p:nvPr/>
        </p:nvSpPr>
        <p:spPr>
          <a:xfrm>
            <a:off x="10382268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9983A81-1DE9-E24C-9A35-0FAA002268F0}"/>
              </a:ext>
            </a:extLst>
          </p:cNvPr>
          <p:cNvSpPr txBox="1"/>
          <p:nvPr/>
        </p:nvSpPr>
        <p:spPr>
          <a:xfrm>
            <a:off x="10612439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0AF3AA9-DF58-A54F-BB95-A52823AC77EB}"/>
              </a:ext>
            </a:extLst>
          </p:cNvPr>
          <p:cNvSpPr txBox="1"/>
          <p:nvPr/>
        </p:nvSpPr>
        <p:spPr>
          <a:xfrm>
            <a:off x="10837624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E6BB711-A891-4944-8295-D247C2887133}"/>
              </a:ext>
            </a:extLst>
          </p:cNvPr>
          <p:cNvSpPr txBox="1"/>
          <p:nvPr/>
        </p:nvSpPr>
        <p:spPr>
          <a:xfrm>
            <a:off x="11078714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2B911AF-5AE8-5B45-8D02-3CEB610C5F54}"/>
              </a:ext>
            </a:extLst>
          </p:cNvPr>
          <p:cNvSpPr txBox="1"/>
          <p:nvPr/>
        </p:nvSpPr>
        <p:spPr>
          <a:xfrm>
            <a:off x="11315652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4C15167-D93A-9246-A500-0D16A40BB443}"/>
              </a:ext>
            </a:extLst>
          </p:cNvPr>
          <p:cNvSpPr txBox="1"/>
          <p:nvPr/>
        </p:nvSpPr>
        <p:spPr>
          <a:xfrm>
            <a:off x="11549976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C869C060-5385-3741-B510-3A2409B6DCD7}"/>
              </a:ext>
            </a:extLst>
          </p:cNvPr>
          <p:cNvSpPr txBox="1"/>
          <p:nvPr/>
        </p:nvSpPr>
        <p:spPr>
          <a:xfrm>
            <a:off x="11785049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E27F417-AA8E-AA49-9A1D-A32F5EBDB85D}"/>
              </a:ext>
            </a:extLst>
          </p:cNvPr>
          <p:cNvSpPr txBox="1"/>
          <p:nvPr/>
        </p:nvSpPr>
        <p:spPr>
          <a:xfrm>
            <a:off x="9650865" y="18248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2E9EEFD-FFC8-634C-B427-875A52D1E453}"/>
              </a:ext>
            </a:extLst>
          </p:cNvPr>
          <p:cNvSpPr txBox="1"/>
          <p:nvPr/>
        </p:nvSpPr>
        <p:spPr>
          <a:xfrm>
            <a:off x="9650865" y="195228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E2C5841-C082-D647-8A36-0F29BDAEE0C3}"/>
              </a:ext>
            </a:extLst>
          </p:cNvPr>
          <p:cNvSpPr txBox="1"/>
          <p:nvPr/>
        </p:nvSpPr>
        <p:spPr>
          <a:xfrm>
            <a:off x="9650865" y="20977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638287-85A0-2B41-B210-6B969D707B65}"/>
              </a:ext>
            </a:extLst>
          </p:cNvPr>
          <p:cNvSpPr txBox="1"/>
          <p:nvPr/>
        </p:nvSpPr>
        <p:spPr>
          <a:xfrm>
            <a:off x="9650865" y="224916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28D51D8-CA2A-4442-A454-AF432DBE5532}"/>
              </a:ext>
            </a:extLst>
          </p:cNvPr>
          <p:cNvSpPr txBox="1"/>
          <p:nvPr/>
        </p:nvSpPr>
        <p:spPr>
          <a:xfrm>
            <a:off x="9650865" y="240663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3B57E33-5033-C74A-96A2-95051BA12943}"/>
              </a:ext>
            </a:extLst>
          </p:cNvPr>
          <p:cNvSpPr txBox="1"/>
          <p:nvPr/>
        </p:nvSpPr>
        <p:spPr>
          <a:xfrm>
            <a:off x="9650865" y="254346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DBE6F42-30BF-B647-994C-315FF3AD8C8E}"/>
              </a:ext>
            </a:extLst>
          </p:cNvPr>
          <p:cNvSpPr txBox="1"/>
          <p:nvPr/>
        </p:nvSpPr>
        <p:spPr>
          <a:xfrm>
            <a:off x="9650865" y="269491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1D9439A-73CC-914F-8374-C1C928C5CF93}"/>
              </a:ext>
            </a:extLst>
          </p:cNvPr>
          <p:cNvSpPr txBox="1"/>
          <p:nvPr/>
        </p:nvSpPr>
        <p:spPr>
          <a:xfrm>
            <a:off x="9650865" y="284034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AB841A4-0672-6E4B-B9D8-D7AEF04248EA}"/>
              </a:ext>
            </a:extLst>
          </p:cNvPr>
          <p:cNvSpPr txBox="1"/>
          <p:nvPr/>
        </p:nvSpPr>
        <p:spPr>
          <a:xfrm>
            <a:off x="9650865" y="296773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graphicFrame>
        <p:nvGraphicFramePr>
          <p:cNvPr id="174" name="表格 5">
            <a:extLst>
              <a:ext uri="{FF2B5EF4-FFF2-40B4-BE49-F238E27FC236}">
                <a16:creationId xmlns:a16="http://schemas.microsoft.com/office/drawing/2014/main" id="{67837564-8403-CD4B-9575-9E5B51F030BC}"/>
              </a:ext>
            </a:extLst>
          </p:cNvPr>
          <p:cNvGraphicFramePr>
            <a:graphicFrameLocks noGrp="1"/>
          </p:cNvGraphicFramePr>
          <p:nvPr/>
        </p:nvGraphicFramePr>
        <p:xfrm>
          <a:off x="7086330" y="4168530"/>
          <a:ext cx="59561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D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graphicFrame>
        <p:nvGraphicFramePr>
          <p:cNvPr id="176" name="表格 5">
            <a:extLst>
              <a:ext uri="{FF2B5EF4-FFF2-40B4-BE49-F238E27FC236}">
                <a16:creationId xmlns:a16="http://schemas.microsoft.com/office/drawing/2014/main" id="{EC0C7031-2F99-514F-AC13-82EE6841EB6E}"/>
              </a:ext>
            </a:extLst>
          </p:cNvPr>
          <p:cNvGraphicFramePr>
            <a:graphicFrameLocks noGrp="1"/>
          </p:cNvGraphicFramePr>
          <p:nvPr/>
        </p:nvGraphicFramePr>
        <p:xfrm>
          <a:off x="7769937" y="4163437"/>
          <a:ext cx="59561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P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graphicFrame>
        <p:nvGraphicFramePr>
          <p:cNvPr id="177" name="表格 5">
            <a:extLst>
              <a:ext uri="{FF2B5EF4-FFF2-40B4-BE49-F238E27FC236}">
                <a16:creationId xmlns:a16="http://schemas.microsoft.com/office/drawing/2014/main" id="{036C4187-620B-654F-BF23-961346B4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66559"/>
              </p:ext>
            </p:extLst>
          </p:nvPr>
        </p:nvGraphicFramePr>
        <p:xfrm>
          <a:off x="6391108" y="4168530"/>
          <a:ext cx="59561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final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1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262E7180-FF8A-E94B-906E-663F61090C84}"/>
              </a:ext>
            </a:extLst>
          </p:cNvPr>
          <p:cNvSpPr/>
          <p:nvPr/>
        </p:nvSpPr>
        <p:spPr>
          <a:xfrm>
            <a:off x="8506960" y="4125163"/>
            <a:ext cx="35242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v=1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w=0~9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min=1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k=1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final[k]=final[1]=1</a:t>
            </a:r>
          </a:p>
        </p:txBody>
      </p:sp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AF52750F-82E5-E64A-8B0C-8EE47A4F2B65}"/>
              </a:ext>
            </a:extLst>
          </p:cNvPr>
          <p:cNvCxnSpPr>
            <a:cxnSpLocks/>
          </p:cNvCxnSpPr>
          <p:nvPr/>
        </p:nvCxnSpPr>
        <p:spPr>
          <a:xfrm flipH="1">
            <a:off x="6561987" y="2134734"/>
            <a:ext cx="668622" cy="37060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CF85B0F-222B-EB43-8749-210F63163C14}"/>
              </a:ext>
            </a:extLst>
          </p:cNvPr>
          <p:cNvCxnSpPr>
            <a:cxnSpLocks/>
          </p:cNvCxnSpPr>
          <p:nvPr/>
        </p:nvCxnSpPr>
        <p:spPr>
          <a:xfrm>
            <a:off x="8671674" y="2082833"/>
            <a:ext cx="4230" cy="87355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CB6E790B-DF60-5249-BE00-92D041840DF2}"/>
              </a:ext>
            </a:extLst>
          </p:cNvPr>
          <p:cNvCxnSpPr>
            <a:cxnSpLocks/>
            <a:endCxn id="208" idx="2"/>
          </p:cNvCxnSpPr>
          <p:nvPr/>
        </p:nvCxnSpPr>
        <p:spPr>
          <a:xfrm>
            <a:off x="7223670" y="2110775"/>
            <a:ext cx="4230" cy="91971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73105DED-2E4B-1F49-9049-63009000CFC7}"/>
              </a:ext>
            </a:extLst>
          </p:cNvPr>
          <p:cNvCxnSpPr>
            <a:cxnSpLocks/>
          </p:cNvCxnSpPr>
          <p:nvPr/>
        </p:nvCxnSpPr>
        <p:spPr>
          <a:xfrm flipH="1" flipV="1">
            <a:off x="6552363" y="2499909"/>
            <a:ext cx="1384247" cy="79816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DA655970-4B4D-5E4C-83C1-606E3CEF45CE}"/>
              </a:ext>
            </a:extLst>
          </p:cNvPr>
          <p:cNvCxnSpPr>
            <a:cxnSpLocks/>
          </p:cNvCxnSpPr>
          <p:nvPr/>
        </p:nvCxnSpPr>
        <p:spPr>
          <a:xfrm flipH="1">
            <a:off x="7240233" y="1735511"/>
            <a:ext cx="696377" cy="38094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2CBD1D02-42C8-AE4E-BE91-95461C64B2FB}"/>
              </a:ext>
            </a:extLst>
          </p:cNvPr>
          <p:cNvCxnSpPr>
            <a:cxnSpLocks/>
          </p:cNvCxnSpPr>
          <p:nvPr/>
        </p:nvCxnSpPr>
        <p:spPr>
          <a:xfrm>
            <a:off x="7936609" y="1735511"/>
            <a:ext cx="1445614" cy="77224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75D80230-CEF6-3A4A-8592-01526EFC1D70}"/>
              </a:ext>
            </a:extLst>
          </p:cNvPr>
          <p:cNvCxnSpPr>
            <a:cxnSpLocks/>
          </p:cNvCxnSpPr>
          <p:nvPr/>
        </p:nvCxnSpPr>
        <p:spPr>
          <a:xfrm flipH="1" flipV="1">
            <a:off x="7224302" y="2124244"/>
            <a:ext cx="1453716" cy="79037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1BA3496D-F04E-9542-AD27-4059CE035155}"/>
              </a:ext>
            </a:extLst>
          </p:cNvPr>
          <p:cNvCxnSpPr>
            <a:cxnSpLocks/>
          </p:cNvCxnSpPr>
          <p:nvPr/>
        </p:nvCxnSpPr>
        <p:spPr>
          <a:xfrm flipH="1">
            <a:off x="7936610" y="2513402"/>
            <a:ext cx="1445160" cy="78467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3462BE5E-F68F-CB4C-8A83-AA3DD19BD330}"/>
              </a:ext>
            </a:extLst>
          </p:cNvPr>
          <p:cNvCxnSpPr>
            <a:cxnSpLocks/>
          </p:cNvCxnSpPr>
          <p:nvPr/>
        </p:nvCxnSpPr>
        <p:spPr>
          <a:xfrm flipH="1">
            <a:off x="7220991" y="2123623"/>
            <a:ext cx="1449532" cy="76393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10D40CB5-E78E-E64A-90B6-99E797A8EB02}"/>
              </a:ext>
            </a:extLst>
          </p:cNvPr>
          <p:cNvCxnSpPr>
            <a:cxnSpLocks/>
          </p:cNvCxnSpPr>
          <p:nvPr/>
        </p:nvCxnSpPr>
        <p:spPr>
          <a:xfrm flipH="1">
            <a:off x="7931192" y="1828503"/>
            <a:ext cx="1" cy="128536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198112A7-D18E-0442-8D1A-98A43563C2E2}"/>
              </a:ext>
            </a:extLst>
          </p:cNvPr>
          <p:cNvSpPr/>
          <p:nvPr/>
        </p:nvSpPr>
        <p:spPr>
          <a:xfrm>
            <a:off x="8510133" y="2742536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9C8015A5-A97D-C746-82E5-F89463EC326E}"/>
              </a:ext>
            </a:extLst>
          </p:cNvPr>
          <p:cNvSpPr/>
          <p:nvPr/>
        </p:nvSpPr>
        <p:spPr>
          <a:xfrm>
            <a:off x="6391108" y="2322659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F2483A61-8400-8B47-A36C-231FAD1890CB}"/>
              </a:ext>
            </a:extLst>
          </p:cNvPr>
          <p:cNvSpPr/>
          <p:nvPr/>
        </p:nvSpPr>
        <p:spPr>
          <a:xfrm>
            <a:off x="7055815" y="1947980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2D496F27-E21C-C24C-9661-03B044E7E91F}"/>
              </a:ext>
            </a:extLst>
          </p:cNvPr>
          <p:cNvSpPr/>
          <p:nvPr/>
        </p:nvSpPr>
        <p:spPr>
          <a:xfrm>
            <a:off x="8505933" y="194798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0A7B6CAB-A8F6-1A40-A832-F8F14B97108C}"/>
              </a:ext>
            </a:extLst>
          </p:cNvPr>
          <p:cNvSpPr/>
          <p:nvPr/>
        </p:nvSpPr>
        <p:spPr>
          <a:xfrm>
            <a:off x="7764525" y="3125990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B39C2E62-831B-E249-AEB3-A663BB6B5213}"/>
              </a:ext>
            </a:extLst>
          </p:cNvPr>
          <p:cNvSpPr/>
          <p:nvPr/>
        </p:nvSpPr>
        <p:spPr>
          <a:xfrm>
            <a:off x="7055815" y="271547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E748E24-58B4-124D-9528-C49DAA1D277E}"/>
              </a:ext>
            </a:extLst>
          </p:cNvPr>
          <p:cNvSpPr/>
          <p:nvPr/>
        </p:nvSpPr>
        <p:spPr>
          <a:xfrm>
            <a:off x="9217180" y="232265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DDC96378-2E2A-104F-B5DE-7DE44CFA5AA6}"/>
              </a:ext>
            </a:extLst>
          </p:cNvPr>
          <p:cNvSpPr/>
          <p:nvPr/>
        </p:nvSpPr>
        <p:spPr>
          <a:xfrm>
            <a:off x="7764525" y="1555955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7B26A294-B2AE-374A-A06B-18482C3B9289}"/>
              </a:ext>
            </a:extLst>
          </p:cNvPr>
          <p:cNvSpPr/>
          <p:nvPr/>
        </p:nvSpPr>
        <p:spPr>
          <a:xfrm>
            <a:off x="7764525" y="2322659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E92BEBEF-B074-C643-889D-83E300DDF42F}"/>
              </a:ext>
            </a:extLst>
          </p:cNvPr>
          <p:cNvSpPr txBox="1"/>
          <p:nvPr/>
        </p:nvSpPr>
        <p:spPr>
          <a:xfrm>
            <a:off x="6391108" y="23568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CFD96D02-73A6-7549-ACF2-6FBB1F69846C}"/>
              </a:ext>
            </a:extLst>
          </p:cNvPr>
          <p:cNvSpPr txBox="1"/>
          <p:nvPr/>
        </p:nvSpPr>
        <p:spPr>
          <a:xfrm>
            <a:off x="7055815" y="197796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28D5240E-A6F2-7E41-A4D2-CE34B975055F}"/>
              </a:ext>
            </a:extLst>
          </p:cNvPr>
          <p:cNvSpPr txBox="1"/>
          <p:nvPr/>
        </p:nvSpPr>
        <p:spPr>
          <a:xfrm>
            <a:off x="7055815" y="275349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6BF93F0-2840-D64D-95E4-C55E4243150E}"/>
              </a:ext>
            </a:extLst>
          </p:cNvPr>
          <p:cNvSpPr txBox="1"/>
          <p:nvPr/>
        </p:nvSpPr>
        <p:spPr>
          <a:xfrm>
            <a:off x="7764525" y="159987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F49D493-B6BF-6748-82A1-235589835508}"/>
              </a:ext>
            </a:extLst>
          </p:cNvPr>
          <p:cNvSpPr txBox="1"/>
          <p:nvPr/>
        </p:nvSpPr>
        <p:spPr>
          <a:xfrm>
            <a:off x="7429052" y="178078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F43944EA-98A0-C94E-A9D7-2A934613178C}"/>
              </a:ext>
            </a:extLst>
          </p:cNvPr>
          <p:cNvSpPr txBox="1"/>
          <p:nvPr/>
        </p:nvSpPr>
        <p:spPr>
          <a:xfrm>
            <a:off x="6726601" y="2158096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206BD60-C404-884C-8810-8900598CECE7}"/>
              </a:ext>
            </a:extLst>
          </p:cNvPr>
          <p:cNvSpPr txBox="1"/>
          <p:nvPr/>
        </p:nvSpPr>
        <p:spPr>
          <a:xfrm>
            <a:off x="7764525" y="23568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5AF1CA3-1E2B-2F42-83A9-340CEC96ACAB}"/>
              </a:ext>
            </a:extLst>
          </p:cNvPr>
          <p:cNvSpPr txBox="1"/>
          <p:nvPr/>
        </p:nvSpPr>
        <p:spPr>
          <a:xfrm>
            <a:off x="6720686" y="251509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92118940-3A83-1D43-A29D-6384D637833D}"/>
              </a:ext>
            </a:extLst>
          </p:cNvPr>
          <p:cNvSpPr txBox="1"/>
          <p:nvPr/>
        </p:nvSpPr>
        <p:spPr>
          <a:xfrm>
            <a:off x="8183092" y="176468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A6057AC1-DF24-D446-AC9D-C96DF2BB1FB3}"/>
              </a:ext>
            </a:extLst>
          </p:cNvPr>
          <p:cNvSpPr txBox="1"/>
          <p:nvPr/>
        </p:nvSpPr>
        <p:spPr>
          <a:xfrm>
            <a:off x="7727730" y="201309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E18C36AE-BDA7-3641-BB1D-2CCFED3A4E73}"/>
              </a:ext>
            </a:extLst>
          </p:cNvPr>
          <p:cNvSpPr txBox="1"/>
          <p:nvPr/>
        </p:nvSpPr>
        <p:spPr>
          <a:xfrm>
            <a:off x="8147502" y="216311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6</a:t>
            </a:r>
            <a:endParaRPr kumimoji="1" lang="zh-CN" altLang="en-US" sz="7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20F0E6B-BCCA-DC49-B390-91D7596D9CA4}"/>
              </a:ext>
            </a:extLst>
          </p:cNvPr>
          <p:cNvSpPr txBox="1"/>
          <p:nvPr/>
        </p:nvSpPr>
        <p:spPr>
          <a:xfrm>
            <a:off x="9220491" y="23568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E4AA4ED1-7D31-A941-BD26-CE07269C7613}"/>
              </a:ext>
            </a:extLst>
          </p:cNvPr>
          <p:cNvSpPr txBox="1"/>
          <p:nvPr/>
        </p:nvSpPr>
        <p:spPr>
          <a:xfrm>
            <a:off x="8505933" y="198743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3D9A14D3-A943-8945-A6BF-5EDA8B358170}"/>
              </a:ext>
            </a:extLst>
          </p:cNvPr>
          <p:cNvSpPr txBox="1"/>
          <p:nvPr/>
        </p:nvSpPr>
        <p:spPr>
          <a:xfrm>
            <a:off x="7764525" y="316486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615FE87B-FF3C-844F-B878-2F4825C57021}"/>
              </a:ext>
            </a:extLst>
          </p:cNvPr>
          <p:cNvSpPr txBox="1"/>
          <p:nvPr/>
        </p:nvSpPr>
        <p:spPr>
          <a:xfrm>
            <a:off x="8505933" y="277899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6EDA1CA-1940-C843-A2C1-33850F65DB9B}"/>
              </a:ext>
            </a:extLst>
          </p:cNvPr>
          <p:cNvSpPr txBox="1"/>
          <p:nvPr/>
        </p:nvSpPr>
        <p:spPr>
          <a:xfrm>
            <a:off x="7466923" y="2164565"/>
            <a:ext cx="241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50988A82-D14D-E847-8438-DFD25B6B090A}"/>
              </a:ext>
            </a:extLst>
          </p:cNvPr>
          <p:cNvSpPr txBox="1"/>
          <p:nvPr/>
        </p:nvSpPr>
        <p:spPr>
          <a:xfrm>
            <a:off x="7467518" y="2531895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C715E84B-91ED-784C-90F9-34B43D026504}"/>
              </a:ext>
            </a:extLst>
          </p:cNvPr>
          <p:cNvSpPr txBox="1"/>
          <p:nvPr/>
        </p:nvSpPr>
        <p:spPr>
          <a:xfrm>
            <a:off x="7727730" y="281067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4253F6F5-EF8F-5B46-82BE-6275D182F2F4}"/>
              </a:ext>
            </a:extLst>
          </p:cNvPr>
          <p:cNvSpPr txBox="1"/>
          <p:nvPr/>
        </p:nvSpPr>
        <p:spPr>
          <a:xfrm>
            <a:off x="8142919" y="253978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9</a:t>
            </a:r>
            <a:endParaRPr kumimoji="1" lang="zh-CN" altLang="en-US" sz="7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3E94455E-DDD5-F742-9D58-58D004116EA6}"/>
              </a:ext>
            </a:extLst>
          </p:cNvPr>
          <p:cNvSpPr txBox="1"/>
          <p:nvPr/>
        </p:nvSpPr>
        <p:spPr>
          <a:xfrm>
            <a:off x="8137735" y="294641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837D3C9-678B-6E46-9B2A-6FA6400B74E6}"/>
              </a:ext>
            </a:extLst>
          </p:cNvPr>
          <p:cNvSpPr txBox="1"/>
          <p:nvPr/>
        </p:nvSpPr>
        <p:spPr>
          <a:xfrm>
            <a:off x="7470185" y="2923874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FEBAF76D-ABDA-2E47-B360-3AE6DF2F01F3}"/>
              </a:ext>
            </a:extLst>
          </p:cNvPr>
          <p:cNvSpPr txBox="1"/>
          <p:nvPr/>
        </p:nvSpPr>
        <p:spPr>
          <a:xfrm>
            <a:off x="7025655" y="241503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7BA4D083-EBBA-6142-8C79-71B3F7464295}"/>
              </a:ext>
            </a:extLst>
          </p:cNvPr>
          <p:cNvSpPr txBox="1"/>
          <p:nvPr/>
        </p:nvSpPr>
        <p:spPr>
          <a:xfrm>
            <a:off x="8465079" y="240570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9C8FBB0-022B-4349-B033-73A1E5C220D1}"/>
              </a:ext>
            </a:extLst>
          </p:cNvPr>
          <p:cNvSpPr txBox="1"/>
          <p:nvPr/>
        </p:nvSpPr>
        <p:spPr>
          <a:xfrm>
            <a:off x="8876258" y="215916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2F05D57C-7FE4-1C4D-A27F-E102EB1416FE}"/>
              </a:ext>
            </a:extLst>
          </p:cNvPr>
          <p:cNvSpPr txBox="1"/>
          <p:nvPr/>
        </p:nvSpPr>
        <p:spPr>
          <a:xfrm>
            <a:off x="8864576" y="2562269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4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168893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0065 0.219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迪杰斯特拉算法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ShortestPath_Dijkstra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G, int v0, </a:t>
            </a:r>
            <a:r>
              <a:rPr lang="en-US" altLang="zh-CN" sz="1100" dirty="0" err="1"/>
              <a:t>Patharc</a:t>
            </a:r>
            <a:r>
              <a:rPr lang="en-US" altLang="zh-CN" sz="1100" dirty="0"/>
              <a:t> *P, </a:t>
            </a:r>
            <a:r>
              <a:rPr lang="en-US" altLang="zh-CN" sz="1100" dirty="0" err="1"/>
              <a:t>ShortPathTable</a:t>
            </a:r>
            <a:r>
              <a:rPr lang="en-US" altLang="zh-CN" sz="1100" dirty="0"/>
              <a:t> *D){    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v,w,k,min</a:t>
            </a:r>
            <a:r>
              <a:rPr lang="en-US" altLang="zh-CN" sz="1100" dirty="0"/>
              <a:t>;    </a:t>
            </a:r>
          </a:p>
          <a:p>
            <a:r>
              <a:rPr lang="en-US" altLang="zh-CN" sz="1100" dirty="0"/>
              <a:t>	int final[MAXVEX];</a:t>
            </a:r>
          </a:p>
          <a:p>
            <a:r>
              <a:rPr lang="en-US" altLang="zh-CN" sz="1100" dirty="0"/>
              <a:t>	for(v=0; v&lt;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v++) {        </a:t>
            </a:r>
          </a:p>
          <a:p>
            <a:r>
              <a:rPr lang="en-US" altLang="zh-CN" sz="1100" dirty="0"/>
              <a:t>		final[v] = 0;</a:t>
            </a:r>
          </a:p>
          <a:p>
            <a:r>
              <a:rPr lang="en-US" altLang="zh-CN" sz="1100" dirty="0"/>
              <a:t>		(*D)[v]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[v0][v];</a:t>
            </a:r>
          </a:p>
          <a:p>
            <a:r>
              <a:rPr lang="en-US" altLang="zh-CN" sz="1100" dirty="0"/>
              <a:t>		(*P)[v] = -1;   </a:t>
            </a:r>
          </a:p>
          <a:p>
            <a:r>
              <a:rPr lang="en-US" altLang="zh-CN" sz="1100" dirty="0"/>
              <a:t>	}</a:t>
            </a:r>
          </a:p>
          <a:p>
            <a:endParaRPr lang="en-US" altLang="zh-CN" sz="1100" dirty="0"/>
          </a:p>
          <a:p>
            <a:r>
              <a:rPr lang="en-US" altLang="zh-CN" sz="1100" dirty="0"/>
              <a:t>	(*D)[v0] = 0; </a:t>
            </a:r>
          </a:p>
          <a:p>
            <a:r>
              <a:rPr lang="en-US" altLang="zh-CN" sz="1100" dirty="0"/>
              <a:t>	final[v0] = 1;</a:t>
            </a:r>
          </a:p>
          <a:p>
            <a:r>
              <a:rPr lang="en-US" altLang="zh-CN" sz="1100" dirty="0"/>
              <a:t>	for(v=1; v&lt;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v++) {</a:t>
            </a:r>
          </a:p>
          <a:p>
            <a:r>
              <a:rPr lang="en-US" altLang="zh-CN" sz="1100" dirty="0"/>
              <a:t>		min=GRAPH_INFINITY;     </a:t>
            </a:r>
          </a:p>
          <a:p>
            <a:r>
              <a:rPr lang="en-US" altLang="zh-CN" sz="1100" dirty="0"/>
              <a:t>		for(w=0; w&lt;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w++) {            </a:t>
            </a:r>
          </a:p>
          <a:p>
            <a:r>
              <a:rPr lang="en-US" altLang="zh-CN" sz="1100" dirty="0"/>
              <a:t>			if(!final[w] &amp;&amp; (*D)[w]&lt;min) {                   </a:t>
            </a:r>
          </a:p>
          <a:p>
            <a:r>
              <a:rPr lang="en-US" altLang="zh-CN" sz="1100" dirty="0"/>
              <a:t>				k=w;                    </a:t>
            </a:r>
          </a:p>
          <a:p>
            <a:r>
              <a:rPr lang="en-US" altLang="zh-CN" sz="1100" dirty="0"/>
              <a:t>				min = (*D)[w];</a:t>
            </a:r>
          </a:p>
          <a:p>
            <a:r>
              <a:rPr lang="en-US" altLang="zh-CN" sz="1100" dirty="0"/>
              <a:t>			}        </a:t>
            </a:r>
          </a:p>
          <a:p>
            <a:r>
              <a:rPr lang="en-US" altLang="zh-CN" sz="1100" dirty="0"/>
              <a:t>		}        </a:t>
            </a:r>
          </a:p>
          <a:p>
            <a:r>
              <a:rPr lang="en-US" altLang="zh-CN" sz="1100" dirty="0"/>
              <a:t>		final[k] = 1; </a:t>
            </a:r>
          </a:p>
          <a:p>
            <a:r>
              <a:rPr lang="en-US" altLang="zh-CN" sz="1100" dirty="0"/>
              <a:t>		for(w=0; w&lt;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w++)	{</a:t>
            </a:r>
          </a:p>
          <a:p>
            <a:r>
              <a:rPr lang="en-US" altLang="zh-CN" sz="1100" dirty="0"/>
              <a:t>			if(!final[w] &amp;&amp; (</a:t>
            </a:r>
            <a:r>
              <a:rPr lang="en-US" altLang="zh-CN" sz="1100" dirty="0" err="1"/>
              <a:t>min+G.arc</a:t>
            </a:r>
            <a:r>
              <a:rPr lang="en-US" altLang="zh-CN" sz="1100" dirty="0"/>
              <a:t>[k][w]&lt;(*D)[w]))	{</a:t>
            </a:r>
          </a:p>
          <a:p>
            <a:r>
              <a:rPr lang="en-US" altLang="zh-CN" sz="1100" dirty="0"/>
              <a:t>				(*D)[w] = min +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[k][w];             </a:t>
            </a:r>
          </a:p>
          <a:p>
            <a:r>
              <a:rPr lang="en-US" altLang="zh-CN" sz="1100" dirty="0"/>
              <a:t>				(*P)[w]=k;        </a:t>
            </a:r>
          </a:p>
          <a:p>
            <a:r>
              <a:rPr lang="en-US" altLang="zh-CN" sz="1100" dirty="0"/>
              <a:t>			}       </a:t>
            </a:r>
          </a:p>
          <a:p>
            <a:r>
              <a:rPr lang="en-US" altLang="zh-CN" sz="1100" dirty="0"/>
              <a:t>		}   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9" y="4765664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334263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890238E-1242-9341-9E1D-8B704A31E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767053" y="1889618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890238E-1242-9341-9E1D-8B704A31E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053" y="1889618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文本框 155">
            <a:extLst>
              <a:ext uri="{FF2B5EF4-FFF2-40B4-BE49-F238E27FC236}">
                <a16:creationId xmlns:a16="http://schemas.microsoft.com/office/drawing/2014/main" id="{F93640FF-4529-E54B-9022-8E04A9247444}"/>
              </a:ext>
            </a:extLst>
          </p:cNvPr>
          <p:cNvSpPr txBox="1"/>
          <p:nvPr/>
        </p:nvSpPr>
        <p:spPr>
          <a:xfrm>
            <a:off x="9907850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C79883A-B93A-3A4A-BBA6-BF7C78AFADBB}"/>
              </a:ext>
            </a:extLst>
          </p:cNvPr>
          <p:cNvSpPr txBox="1"/>
          <p:nvPr/>
        </p:nvSpPr>
        <p:spPr>
          <a:xfrm>
            <a:off x="10143751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DD16F0F-B8F8-2546-916C-4C318EEC7794}"/>
              </a:ext>
            </a:extLst>
          </p:cNvPr>
          <p:cNvSpPr txBox="1"/>
          <p:nvPr/>
        </p:nvSpPr>
        <p:spPr>
          <a:xfrm>
            <a:off x="10382268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9983A81-1DE9-E24C-9A35-0FAA002268F0}"/>
              </a:ext>
            </a:extLst>
          </p:cNvPr>
          <p:cNvSpPr txBox="1"/>
          <p:nvPr/>
        </p:nvSpPr>
        <p:spPr>
          <a:xfrm>
            <a:off x="10612439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0AF3AA9-DF58-A54F-BB95-A52823AC77EB}"/>
              </a:ext>
            </a:extLst>
          </p:cNvPr>
          <p:cNvSpPr txBox="1"/>
          <p:nvPr/>
        </p:nvSpPr>
        <p:spPr>
          <a:xfrm>
            <a:off x="10837624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E6BB711-A891-4944-8295-D247C2887133}"/>
              </a:ext>
            </a:extLst>
          </p:cNvPr>
          <p:cNvSpPr txBox="1"/>
          <p:nvPr/>
        </p:nvSpPr>
        <p:spPr>
          <a:xfrm>
            <a:off x="11078714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2B911AF-5AE8-5B45-8D02-3CEB610C5F54}"/>
              </a:ext>
            </a:extLst>
          </p:cNvPr>
          <p:cNvSpPr txBox="1"/>
          <p:nvPr/>
        </p:nvSpPr>
        <p:spPr>
          <a:xfrm>
            <a:off x="11315652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4C15167-D93A-9246-A500-0D16A40BB443}"/>
              </a:ext>
            </a:extLst>
          </p:cNvPr>
          <p:cNvSpPr txBox="1"/>
          <p:nvPr/>
        </p:nvSpPr>
        <p:spPr>
          <a:xfrm>
            <a:off x="11549976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C869C060-5385-3741-B510-3A2409B6DCD7}"/>
              </a:ext>
            </a:extLst>
          </p:cNvPr>
          <p:cNvSpPr txBox="1"/>
          <p:nvPr/>
        </p:nvSpPr>
        <p:spPr>
          <a:xfrm>
            <a:off x="11785049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E27F417-AA8E-AA49-9A1D-A32F5EBDB85D}"/>
              </a:ext>
            </a:extLst>
          </p:cNvPr>
          <p:cNvSpPr txBox="1"/>
          <p:nvPr/>
        </p:nvSpPr>
        <p:spPr>
          <a:xfrm>
            <a:off x="9650865" y="18248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2E9EEFD-FFC8-634C-B427-875A52D1E453}"/>
              </a:ext>
            </a:extLst>
          </p:cNvPr>
          <p:cNvSpPr txBox="1"/>
          <p:nvPr/>
        </p:nvSpPr>
        <p:spPr>
          <a:xfrm>
            <a:off x="9650865" y="195228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E2C5841-C082-D647-8A36-0F29BDAEE0C3}"/>
              </a:ext>
            </a:extLst>
          </p:cNvPr>
          <p:cNvSpPr txBox="1"/>
          <p:nvPr/>
        </p:nvSpPr>
        <p:spPr>
          <a:xfrm>
            <a:off x="9650865" y="20977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638287-85A0-2B41-B210-6B969D707B65}"/>
              </a:ext>
            </a:extLst>
          </p:cNvPr>
          <p:cNvSpPr txBox="1"/>
          <p:nvPr/>
        </p:nvSpPr>
        <p:spPr>
          <a:xfrm>
            <a:off x="9650865" y="224916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28D51D8-CA2A-4442-A454-AF432DBE5532}"/>
              </a:ext>
            </a:extLst>
          </p:cNvPr>
          <p:cNvSpPr txBox="1"/>
          <p:nvPr/>
        </p:nvSpPr>
        <p:spPr>
          <a:xfrm>
            <a:off x="9650865" y="240663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3B57E33-5033-C74A-96A2-95051BA12943}"/>
              </a:ext>
            </a:extLst>
          </p:cNvPr>
          <p:cNvSpPr txBox="1"/>
          <p:nvPr/>
        </p:nvSpPr>
        <p:spPr>
          <a:xfrm>
            <a:off x="9650865" y="254346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DBE6F42-30BF-B647-994C-315FF3AD8C8E}"/>
              </a:ext>
            </a:extLst>
          </p:cNvPr>
          <p:cNvSpPr txBox="1"/>
          <p:nvPr/>
        </p:nvSpPr>
        <p:spPr>
          <a:xfrm>
            <a:off x="9650865" y="269491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1D9439A-73CC-914F-8374-C1C928C5CF93}"/>
              </a:ext>
            </a:extLst>
          </p:cNvPr>
          <p:cNvSpPr txBox="1"/>
          <p:nvPr/>
        </p:nvSpPr>
        <p:spPr>
          <a:xfrm>
            <a:off x="9650865" y="284034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AB841A4-0672-6E4B-B9D8-D7AEF04248EA}"/>
              </a:ext>
            </a:extLst>
          </p:cNvPr>
          <p:cNvSpPr txBox="1"/>
          <p:nvPr/>
        </p:nvSpPr>
        <p:spPr>
          <a:xfrm>
            <a:off x="9650865" y="296773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graphicFrame>
        <p:nvGraphicFramePr>
          <p:cNvPr id="174" name="表格 5">
            <a:extLst>
              <a:ext uri="{FF2B5EF4-FFF2-40B4-BE49-F238E27FC236}">
                <a16:creationId xmlns:a16="http://schemas.microsoft.com/office/drawing/2014/main" id="{67837564-8403-CD4B-9575-9E5B51F0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87667"/>
              </p:ext>
            </p:extLst>
          </p:nvPr>
        </p:nvGraphicFramePr>
        <p:xfrm>
          <a:off x="7086330" y="4168530"/>
          <a:ext cx="595611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D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4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graphicFrame>
        <p:nvGraphicFramePr>
          <p:cNvPr id="176" name="表格 5">
            <a:extLst>
              <a:ext uri="{FF2B5EF4-FFF2-40B4-BE49-F238E27FC236}">
                <a16:creationId xmlns:a16="http://schemas.microsoft.com/office/drawing/2014/main" id="{EC0C7031-2F99-514F-AC13-82EE6841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216277"/>
              </p:ext>
            </p:extLst>
          </p:nvPr>
        </p:nvGraphicFramePr>
        <p:xfrm>
          <a:off x="7769937" y="4163437"/>
          <a:ext cx="595611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P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graphicFrame>
        <p:nvGraphicFramePr>
          <p:cNvPr id="177" name="表格 5">
            <a:extLst>
              <a:ext uri="{FF2B5EF4-FFF2-40B4-BE49-F238E27FC236}">
                <a16:creationId xmlns:a16="http://schemas.microsoft.com/office/drawing/2014/main" id="{036C4187-620B-654F-BF23-961346B4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01595"/>
              </p:ext>
            </p:extLst>
          </p:nvPr>
        </p:nvGraphicFramePr>
        <p:xfrm>
          <a:off x="6391108" y="4168530"/>
          <a:ext cx="59561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final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262E7180-FF8A-E94B-906E-663F61090C84}"/>
              </a:ext>
            </a:extLst>
          </p:cNvPr>
          <p:cNvSpPr/>
          <p:nvPr/>
        </p:nvSpPr>
        <p:spPr>
          <a:xfrm>
            <a:off x="8506960" y="4125163"/>
            <a:ext cx="35242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v=1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w=0~9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min=1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k=1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final[k]=final[1]=1</a:t>
            </a:r>
          </a:p>
          <a:p>
            <a:endParaRPr kumimoji="1" lang="en-US" altLang="zh-CN" sz="1600" dirty="0">
              <a:solidFill>
                <a:schemeClr val="accent1"/>
              </a:solidFill>
            </a:endParaRP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0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1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2</a:t>
            </a:r>
            <a:r>
              <a:rPr kumimoji="1" lang="en-US" altLang="zh-CN" sz="1600" dirty="0">
                <a:solidFill>
                  <a:schemeClr val="accent1"/>
                </a:solidFill>
              </a:rPr>
              <a:t>: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1+3=4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0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1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3</a:t>
            </a:r>
            <a:r>
              <a:rPr kumimoji="1" lang="en-US" altLang="zh-CN" sz="1600" dirty="0">
                <a:solidFill>
                  <a:schemeClr val="accent1"/>
                </a:solidFill>
              </a:rPr>
              <a:t>: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1+7=8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0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1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4</a:t>
            </a:r>
            <a:r>
              <a:rPr kumimoji="1" lang="en-US" altLang="zh-CN" sz="1600" dirty="0">
                <a:solidFill>
                  <a:schemeClr val="accent1"/>
                </a:solidFill>
              </a:rPr>
              <a:t>: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1+5=6</a:t>
            </a:r>
          </a:p>
        </p:txBody>
      </p: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713212FA-B041-0140-A4F7-E5B6D217DBDD}"/>
              </a:ext>
            </a:extLst>
          </p:cNvPr>
          <p:cNvCxnSpPr>
            <a:cxnSpLocks/>
          </p:cNvCxnSpPr>
          <p:nvPr/>
        </p:nvCxnSpPr>
        <p:spPr>
          <a:xfrm flipH="1">
            <a:off x="6561987" y="2134734"/>
            <a:ext cx="668622" cy="37060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EA2FE5A7-876C-FE42-B6A2-39BEB0BCB66B}"/>
              </a:ext>
            </a:extLst>
          </p:cNvPr>
          <p:cNvCxnSpPr>
            <a:cxnSpLocks/>
          </p:cNvCxnSpPr>
          <p:nvPr/>
        </p:nvCxnSpPr>
        <p:spPr>
          <a:xfrm>
            <a:off x="8671674" y="2082833"/>
            <a:ext cx="4230" cy="87355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6E08F461-0D1E-BC4A-B3D5-CF917A84B11E}"/>
              </a:ext>
            </a:extLst>
          </p:cNvPr>
          <p:cNvCxnSpPr>
            <a:cxnSpLocks/>
            <a:endCxn id="203" idx="2"/>
          </p:cNvCxnSpPr>
          <p:nvPr/>
        </p:nvCxnSpPr>
        <p:spPr>
          <a:xfrm>
            <a:off x="7223670" y="2110775"/>
            <a:ext cx="4230" cy="91971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FB37E514-C40D-2144-ACDC-173CAF4F2CD1}"/>
              </a:ext>
            </a:extLst>
          </p:cNvPr>
          <p:cNvCxnSpPr>
            <a:cxnSpLocks/>
          </p:cNvCxnSpPr>
          <p:nvPr/>
        </p:nvCxnSpPr>
        <p:spPr>
          <a:xfrm flipH="1" flipV="1">
            <a:off x="6552363" y="2499909"/>
            <a:ext cx="1384247" cy="79816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6" name="直线连接符 185">
            <a:extLst>
              <a:ext uri="{FF2B5EF4-FFF2-40B4-BE49-F238E27FC236}">
                <a16:creationId xmlns:a16="http://schemas.microsoft.com/office/drawing/2014/main" id="{D98966DE-3D51-1F4E-ADEF-DFBF034A20CA}"/>
              </a:ext>
            </a:extLst>
          </p:cNvPr>
          <p:cNvCxnSpPr>
            <a:cxnSpLocks/>
          </p:cNvCxnSpPr>
          <p:nvPr/>
        </p:nvCxnSpPr>
        <p:spPr>
          <a:xfrm flipH="1">
            <a:off x="7240233" y="1735511"/>
            <a:ext cx="696377" cy="38094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C15A87CF-D972-4140-BB59-687280176E18}"/>
              </a:ext>
            </a:extLst>
          </p:cNvPr>
          <p:cNvCxnSpPr>
            <a:cxnSpLocks/>
          </p:cNvCxnSpPr>
          <p:nvPr/>
        </p:nvCxnSpPr>
        <p:spPr>
          <a:xfrm>
            <a:off x="7936609" y="1735511"/>
            <a:ext cx="1445614" cy="77224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B719035D-78EE-5E43-A8B1-2676464923D5}"/>
              </a:ext>
            </a:extLst>
          </p:cNvPr>
          <p:cNvCxnSpPr>
            <a:cxnSpLocks/>
          </p:cNvCxnSpPr>
          <p:nvPr/>
        </p:nvCxnSpPr>
        <p:spPr>
          <a:xfrm flipH="1" flipV="1">
            <a:off x="7224302" y="2124244"/>
            <a:ext cx="1453716" cy="79037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52A9E3C4-7A3B-4E48-B201-B24567C4B048}"/>
              </a:ext>
            </a:extLst>
          </p:cNvPr>
          <p:cNvCxnSpPr>
            <a:cxnSpLocks/>
          </p:cNvCxnSpPr>
          <p:nvPr/>
        </p:nvCxnSpPr>
        <p:spPr>
          <a:xfrm flipH="1">
            <a:off x="7936610" y="2513402"/>
            <a:ext cx="1445160" cy="78467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5D4AABF0-711A-9E48-89E4-F64327B97FBD}"/>
              </a:ext>
            </a:extLst>
          </p:cNvPr>
          <p:cNvCxnSpPr>
            <a:cxnSpLocks/>
          </p:cNvCxnSpPr>
          <p:nvPr/>
        </p:nvCxnSpPr>
        <p:spPr>
          <a:xfrm flipH="1">
            <a:off x="7220991" y="2123623"/>
            <a:ext cx="1449532" cy="76393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5DD27E72-F086-C24A-9B3E-345D99733975}"/>
              </a:ext>
            </a:extLst>
          </p:cNvPr>
          <p:cNvCxnSpPr>
            <a:cxnSpLocks/>
          </p:cNvCxnSpPr>
          <p:nvPr/>
        </p:nvCxnSpPr>
        <p:spPr>
          <a:xfrm flipH="1">
            <a:off x="7931192" y="1828503"/>
            <a:ext cx="1" cy="128536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2" name="椭圆 191">
            <a:extLst>
              <a:ext uri="{FF2B5EF4-FFF2-40B4-BE49-F238E27FC236}">
                <a16:creationId xmlns:a16="http://schemas.microsoft.com/office/drawing/2014/main" id="{84D62B52-9AB2-F84A-9513-AC9E7B4B7EAD}"/>
              </a:ext>
            </a:extLst>
          </p:cNvPr>
          <p:cNvSpPr/>
          <p:nvPr/>
        </p:nvSpPr>
        <p:spPr>
          <a:xfrm>
            <a:off x="8510133" y="2742536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BBEC835-1808-7F42-84E2-53D7E5DDB3AB}"/>
              </a:ext>
            </a:extLst>
          </p:cNvPr>
          <p:cNvSpPr/>
          <p:nvPr/>
        </p:nvSpPr>
        <p:spPr>
          <a:xfrm>
            <a:off x="6391108" y="2322659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1635B65C-EE34-D946-88B5-3EDB446D3DEF}"/>
              </a:ext>
            </a:extLst>
          </p:cNvPr>
          <p:cNvSpPr/>
          <p:nvPr/>
        </p:nvSpPr>
        <p:spPr>
          <a:xfrm>
            <a:off x="7055815" y="1947980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14B19ED6-2577-D446-89FD-2C319F1DAED2}"/>
              </a:ext>
            </a:extLst>
          </p:cNvPr>
          <p:cNvSpPr/>
          <p:nvPr/>
        </p:nvSpPr>
        <p:spPr>
          <a:xfrm>
            <a:off x="8505933" y="194798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DEEA09FC-A04E-E946-8078-58B313C79D83}"/>
              </a:ext>
            </a:extLst>
          </p:cNvPr>
          <p:cNvSpPr/>
          <p:nvPr/>
        </p:nvSpPr>
        <p:spPr>
          <a:xfrm>
            <a:off x="7764525" y="3125990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55F11494-BBD0-AD43-BDCF-493A4D696D47}"/>
              </a:ext>
            </a:extLst>
          </p:cNvPr>
          <p:cNvSpPr/>
          <p:nvPr/>
        </p:nvSpPr>
        <p:spPr>
          <a:xfrm>
            <a:off x="7055815" y="271547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77E8E956-F3D6-1E46-A621-3798443DEFBC}"/>
              </a:ext>
            </a:extLst>
          </p:cNvPr>
          <p:cNvSpPr/>
          <p:nvPr/>
        </p:nvSpPr>
        <p:spPr>
          <a:xfrm>
            <a:off x="9217180" y="232265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14F4F391-1ED2-EF42-A4FF-5035A1703603}"/>
              </a:ext>
            </a:extLst>
          </p:cNvPr>
          <p:cNvSpPr/>
          <p:nvPr/>
        </p:nvSpPr>
        <p:spPr>
          <a:xfrm>
            <a:off x="7764525" y="1555955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1AC891B0-9A05-384F-AA63-8AC6969A9E34}"/>
              </a:ext>
            </a:extLst>
          </p:cNvPr>
          <p:cNvSpPr/>
          <p:nvPr/>
        </p:nvSpPr>
        <p:spPr>
          <a:xfrm>
            <a:off x="7764525" y="2322659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AA369F2B-9C5C-F441-B646-A192754CA41E}"/>
              </a:ext>
            </a:extLst>
          </p:cNvPr>
          <p:cNvSpPr txBox="1"/>
          <p:nvPr/>
        </p:nvSpPr>
        <p:spPr>
          <a:xfrm>
            <a:off x="6391108" y="23568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5A84B7AF-763C-F841-B702-98AB8E2AE034}"/>
              </a:ext>
            </a:extLst>
          </p:cNvPr>
          <p:cNvSpPr txBox="1"/>
          <p:nvPr/>
        </p:nvSpPr>
        <p:spPr>
          <a:xfrm>
            <a:off x="7055815" y="197796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65D6F652-09D0-E342-8195-F3FFF36B0395}"/>
              </a:ext>
            </a:extLst>
          </p:cNvPr>
          <p:cNvSpPr txBox="1"/>
          <p:nvPr/>
        </p:nvSpPr>
        <p:spPr>
          <a:xfrm>
            <a:off x="7055815" y="275349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67436CD-BC05-EE4A-B26F-A407E7E60CB8}"/>
              </a:ext>
            </a:extLst>
          </p:cNvPr>
          <p:cNvSpPr txBox="1"/>
          <p:nvPr/>
        </p:nvSpPr>
        <p:spPr>
          <a:xfrm>
            <a:off x="7764525" y="159987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C8EB119C-4294-8343-8C2F-CEDB4938F373}"/>
              </a:ext>
            </a:extLst>
          </p:cNvPr>
          <p:cNvSpPr txBox="1"/>
          <p:nvPr/>
        </p:nvSpPr>
        <p:spPr>
          <a:xfrm>
            <a:off x="7429052" y="178078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13740ADE-5B3F-874D-B4F3-03A0E0A86DD5}"/>
              </a:ext>
            </a:extLst>
          </p:cNvPr>
          <p:cNvSpPr txBox="1"/>
          <p:nvPr/>
        </p:nvSpPr>
        <p:spPr>
          <a:xfrm>
            <a:off x="6726601" y="2158096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7427BB28-6F20-1B4C-83B5-C5FE98BAFA16}"/>
              </a:ext>
            </a:extLst>
          </p:cNvPr>
          <p:cNvSpPr txBox="1"/>
          <p:nvPr/>
        </p:nvSpPr>
        <p:spPr>
          <a:xfrm>
            <a:off x="7764525" y="23568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628C493-D5D2-644A-8D92-FA9C1A7C115F}"/>
              </a:ext>
            </a:extLst>
          </p:cNvPr>
          <p:cNvSpPr txBox="1"/>
          <p:nvPr/>
        </p:nvSpPr>
        <p:spPr>
          <a:xfrm>
            <a:off x="6720686" y="251509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C8EC549-1268-5041-B9DD-B082452D96FD}"/>
              </a:ext>
            </a:extLst>
          </p:cNvPr>
          <p:cNvSpPr txBox="1"/>
          <p:nvPr/>
        </p:nvSpPr>
        <p:spPr>
          <a:xfrm>
            <a:off x="8183092" y="176468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FA9B6E7-9E55-2F41-81A2-5143A66E0FEA}"/>
              </a:ext>
            </a:extLst>
          </p:cNvPr>
          <p:cNvSpPr txBox="1"/>
          <p:nvPr/>
        </p:nvSpPr>
        <p:spPr>
          <a:xfrm>
            <a:off x="7727730" y="201309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CE7BE376-1757-B747-85D0-D6DCF33770B5}"/>
              </a:ext>
            </a:extLst>
          </p:cNvPr>
          <p:cNvSpPr txBox="1"/>
          <p:nvPr/>
        </p:nvSpPr>
        <p:spPr>
          <a:xfrm>
            <a:off x="8147502" y="216311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6</a:t>
            </a:r>
            <a:endParaRPr kumimoji="1" lang="zh-CN" altLang="en-US" sz="7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4073E06D-43ED-4F4A-AC2C-EE9BE0CB5281}"/>
              </a:ext>
            </a:extLst>
          </p:cNvPr>
          <p:cNvSpPr txBox="1"/>
          <p:nvPr/>
        </p:nvSpPr>
        <p:spPr>
          <a:xfrm>
            <a:off x="9220491" y="235688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8667DCC-8BB1-BA40-8367-56144E8CB04D}"/>
              </a:ext>
            </a:extLst>
          </p:cNvPr>
          <p:cNvSpPr txBox="1"/>
          <p:nvPr/>
        </p:nvSpPr>
        <p:spPr>
          <a:xfrm>
            <a:off x="8505933" y="198743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DD2F729-E20B-8045-B2DC-F8DCEFA1A448}"/>
              </a:ext>
            </a:extLst>
          </p:cNvPr>
          <p:cNvSpPr txBox="1"/>
          <p:nvPr/>
        </p:nvSpPr>
        <p:spPr>
          <a:xfrm>
            <a:off x="7764525" y="316486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2331066-081C-B545-B931-423210523C9D}"/>
              </a:ext>
            </a:extLst>
          </p:cNvPr>
          <p:cNvSpPr txBox="1"/>
          <p:nvPr/>
        </p:nvSpPr>
        <p:spPr>
          <a:xfrm>
            <a:off x="8505933" y="277899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AB8BBA3-E16F-564A-A875-06C38A84F82E}"/>
              </a:ext>
            </a:extLst>
          </p:cNvPr>
          <p:cNvSpPr txBox="1"/>
          <p:nvPr/>
        </p:nvSpPr>
        <p:spPr>
          <a:xfrm>
            <a:off x="7466923" y="2164565"/>
            <a:ext cx="241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242B360-2C2F-AA4B-ADB4-BDA7A2D6ADB0}"/>
              </a:ext>
            </a:extLst>
          </p:cNvPr>
          <p:cNvSpPr txBox="1"/>
          <p:nvPr/>
        </p:nvSpPr>
        <p:spPr>
          <a:xfrm>
            <a:off x="7467518" y="2531895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2ACC996F-1768-D14D-800B-A1275F1A37F2}"/>
              </a:ext>
            </a:extLst>
          </p:cNvPr>
          <p:cNvSpPr txBox="1"/>
          <p:nvPr/>
        </p:nvSpPr>
        <p:spPr>
          <a:xfrm>
            <a:off x="7727730" y="281067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3A0A8C27-344F-A941-A7DB-497164C1AC76}"/>
              </a:ext>
            </a:extLst>
          </p:cNvPr>
          <p:cNvSpPr txBox="1"/>
          <p:nvPr/>
        </p:nvSpPr>
        <p:spPr>
          <a:xfrm>
            <a:off x="8142919" y="253978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9</a:t>
            </a:r>
            <a:endParaRPr kumimoji="1" lang="zh-CN" altLang="en-US" sz="700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7C90BC2-D453-8F4B-998A-E53D0F35C6AE}"/>
              </a:ext>
            </a:extLst>
          </p:cNvPr>
          <p:cNvSpPr txBox="1"/>
          <p:nvPr/>
        </p:nvSpPr>
        <p:spPr>
          <a:xfrm>
            <a:off x="8137735" y="294641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00E35C70-9733-284C-B3A4-5FA413EE2172}"/>
              </a:ext>
            </a:extLst>
          </p:cNvPr>
          <p:cNvSpPr txBox="1"/>
          <p:nvPr/>
        </p:nvSpPr>
        <p:spPr>
          <a:xfrm>
            <a:off x="7470185" y="2923874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21B2C62F-F890-8644-81FB-B63BE48F56D8}"/>
              </a:ext>
            </a:extLst>
          </p:cNvPr>
          <p:cNvSpPr txBox="1"/>
          <p:nvPr/>
        </p:nvSpPr>
        <p:spPr>
          <a:xfrm>
            <a:off x="7025655" y="241503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8149EC11-EAE6-8D41-B4E6-351884EEA776}"/>
              </a:ext>
            </a:extLst>
          </p:cNvPr>
          <p:cNvSpPr txBox="1"/>
          <p:nvPr/>
        </p:nvSpPr>
        <p:spPr>
          <a:xfrm>
            <a:off x="8465079" y="240570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2B359CAE-88B4-D848-B4E3-2FE6516CE36B}"/>
              </a:ext>
            </a:extLst>
          </p:cNvPr>
          <p:cNvSpPr txBox="1"/>
          <p:nvPr/>
        </p:nvSpPr>
        <p:spPr>
          <a:xfrm>
            <a:off x="8876258" y="215916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E8DEBA43-39A0-1B48-A333-70B2CF1815AC}"/>
              </a:ext>
            </a:extLst>
          </p:cNvPr>
          <p:cNvSpPr txBox="1"/>
          <p:nvPr/>
        </p:nvSpPr>
        <p:spPr>
          <a:xfrm>
            <a:off x="8864576" y="2562269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4</a:t>
            </a:r>
            <a:endParaRPr kumimoji="1" lang="zh-CN" altLang="en-US" sz="700" dirty="0"/>
          </a:p>
        </p:txBody>
      </p: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9907031A-1C60-8442-8CC9-7DCF3E6D53B4}"/>
              </a:ext>
            </a:extLst>
          </p:cNvPr>
          <p:cNvCxnSpPr>
            <a:cxnSpLocks/>
          </p:cNvCxnSpPr>
          <p:nvPr/>
        </p:nvCxnSpPr>
        <p:spPr>
          <a:xfrm flipV="1">
            <a:off x="7375069" y="1741075"/>
            <a:ext cx="326793" cy="1881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CD68F5B4-DF8E-9842-ADB9-B350BC6EEA70}"/>
              </a:ext>
            </a:extLst>
          </p:cNvPr>
          <p:cNvCxnSpPr>
            <a:cxnSpLocks/>
          </p:cNvCxnSpPr>
          <p:nvPr/>
        </p:nvCxnSpPr>
        <p:spPr>
          <a:xfrm>
            <a:off x="7462911" y="2136899"/>
            <a:ext cx="336600" cy="1869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89E21857-020F-554C-BA1A-6BC3557564EA}"/>
              </a:ext>
            </a:extLst>
          </p:cNvPr>
          <p:cNvCxnSpPr>
            <a:cxnSpLocks/>
          </p:cNvCxnSpPr>
          <p:nvPr/>
        </p:nvCxnSpPr>
        <p:spPr>
          <a:xfrm flipH="1">
            <a:off x="7280982" y="2364089"/>
            <a:ext cx="1" cy="3155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0117 0.14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迪杰斯特拉算法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ShortestPath_Dijkstra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G, int v0, </a:t>
            </a:r>
            <a:r>
              <a:rPr lang="en-US" altLang="zh-CN" sz="1100" dirty="0" err="1"/>
              <a:t>Patharc</a:t>
            </a:r>
            <a:r>
              <a:rPr lang="en-US" altLang="zh-CN" sz="1100" dirty="0"/>
              <a:t> *P, </a:t>
            </a:r>
            <a:r>
              <a:rPr lang="en-US" altLang="zh-CN" sz="1100" dirty="0" err="1"/>
              <a:t>ShortPathTable</a:t>
            </a:r>
            <a:r>
              <a:rPr lang="en-US" altLang="zh-CN" sz="1100" dirty="0"/>
              <a:t> *D){    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v,w,k,min</a:t>
            </a:r>
            <a:r>
              <a:rPr lang="en-US" altLang="zh-CN" sz="1100" dirty="0"/>
              <a:t>;    </a:t>
            </a:r>
          </a:p>
          <a:p>
            <a:r>
              <a:rPr lang="en-US" altLang="zh-CN" sz="1100" dirty="0"/>
              <a:t>	int final[MAXVEX];</a:t>
            </a:r>
          </a:p>
          <a:p>
            <a:r>
              <a:rPr lang="en-US" altLang="zh-CN" sz="1100" dirty="0"/>
              <a:t>	for(v=0; v&lt;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v++) {        </a:t>
            </a:r>
          </a:p>
          <a:p>
            <a:r>
              <a:rPr lang="en-US" altLang="zh-CN" sz="1100" dirty="0"/>
              <a:t>		final[v] = 0;</a:t>
            </a:r>
          </a:p>
          <a:p>
            <a:r>
              <a:rPr lang="en-US" altLang="zh-CN" sz="1100" dirty="0"/>
              <a:t>		(*D)[v]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[v0][v];</a:t>
            </a:r>
          </a:p>
          <a:p>
            <a:r>
              <a:rPr lang="en-US" altLang="zh-CN" sz="1100" dirty="0"/>
              <a:t>		(*P)[v] = -1;   </a:t>
            </a:r>
          </a:p>
          <a:p>
            <a:r>
              <a:rPr lang="en-US" altLang="zh-CN" sz="1100" dirty="0"/>
              <a:t>	}</a:t>
            </a:r>
          </a:p>
          <a:p>
            <a:endParaRPr lang="en-US" altLang="zh-CN" sz="1100" dirty="0"/>
          </a:p>
          <a:p>
            <a:r>
              <a:rPr lang="en-US" altLang="zh-CN" sz="1100" dirty="0"/>
              <a:t>	(*D)[v0] = 0; </a:t>
            </a:r>
          </a:p>
          <a:p>
            <a:r>
              <a:rPr lang="en-US" altLang="zh-CN" sz="1100" dirty="0"/>
              <a:t>	final[v0] = 1;</a:t>
            </a:r>
          </a:p>
          <a:p>
            <a:r>
              <a:rPr lang="en-US" altLang="zh-CN" sz="1100" dirty="0"/>
              <a:t>	for(v=1; v&lt;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v++) {</a:t>
            </a:r>
          </a:p>
          <a:p>
            <a:r>
              <a:rPr lang="en-US" altLang="zh-CN" sz="1100" dirty="0"/>
              <a:t>		min=GRAPH_INFINITY;     </a:t>
            </a:r>
          </a:p>
          <a:p>
            <a:r>
              <a:rPr lang="en-US" altLang="zh-CN" sz="1100" dirty="0"/>
              <a:t>		for(w=0; w&lt;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w++) {            </a:t>
            </a:r>
          </a:p>
          <a:p>
            <a:r>
              <a:rPr lang="en-US" altLang="zh-CN" sz="1100" dirty="0"/>
              <a:t>			if(!final[w] &amp;&amp; (*D)[w]&lt;min) {                   </a:t>
            </a:r>
          </a:p>
          <a:p>
            <a:r>
              <a:rPr lang="en-US" altLang="zh-CN" sz="1100" dirty="0"/>
              <a:t>				k=w;                    </a:t>
            </a:r>
          </a:p>
          <a:p>
            <a:r>
              <a:rPr lang="en-US" altLang="zh-CN" sz="1100" dirty="0"/>
              <a:t>				min = (*D)[w];</a:t>
            </a:r>
          </a:p>
          <a:p>
            <a:r>
              <a:rPr lang="en-US" altLang="zh-CN" sz="1100" dirty="0"/>
              <a:t>			}        </a:t>
            </a:r>
          </a:p>
          <a:p>
            <a:r>
              <a:rPr lang="en-US" altLang="zh-CN" sz="1100" dirty="0"/>
              <a:t>		}        </a:t>
            </a:r>
          </a:p>
          <a:p>
            <a:r>
              <a:rPr lang="en-US" altLang="zh-CN" sz="1100" dirty="0"/>
              <a:t>		final[k] = 1; </a:t>
            </a:r>
          </a:p>
          <a:p>
            <a:r>
              <a:rPr lang="en-US" altLang="zh-CN" sz="1100" dirty="0"/>
              <a:t>		for(w=0; w&lt;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w++)	{</a:t>
            </a:r>
          </a:p>
          <a:p>
            <a:r>
              <a:rPr lang="en-US" altLang="zh-CN" sz="1100" dirty="0"/>
              <a:t>			if(!final[w] &amp;&amp; (</a:t>
            </a:r>
            <a:r>
              <a:rPr lang="en-US" altLang="zh-CN" sz="1100" dirty="0" err="1"/>
              <a:t>min+G.arc</a:t>
            </a:r>
            <a:r>
              <a:rPr lang="en-US" altLang="zh-CN" sz="1100" dirty="0"/>
              <a:t>[k][w]&lt;(*D)[w]))	{</a:t>
            </a:r>
          </a:p>
          <a:p>
            <a:r>
              <a:rPr lang="en-US" altLang="zh-CN" sz="1100" dirty="0"/>
              <a:t>				(*D)[w] = min +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[k][w];             </a:t>
            </a:r>
          </a:p>
          <a:p>
            <a:r>
              <a:rPr lang="en-US" altLang="zh-CN" sz="1100" dirty="0"/>
              <a:t>				(*P)[w]=k;        </a:t>
            </a:r>
          </a:p>
          <a:p>
            <a:r>
              <a:rPr lang="en-US" altLang="zh-CN" sz="1100" dirty="0"/>
              <a:t>			}       </a:t>
            </a:r>
          </a:p>
          <a:p>
            <a:r>
              <a:rPr lang="en-US" altLang="zh-CN" sz="1100" dirty="0"/>
              <a:t>		}   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9" y="3234976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334263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890238E-1242-9341-9E1D-8B704A31E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767053" y="1889618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890238E-1242-9341-9E1D-8B704A31E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053" y="1889618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文本框 155">
            <a:extLst>
              <a:ext uri="{FF2B5EF4-FFF2-40B4-BE49-F238E27FC236}">
                <a16:creationId xmlns:a16="http://schemas.microsoft.com/office/drawing/2014/main" id="{F93640FF-4529-E54B-9022-8E04A9247444}"/>
              </a:ext>
            </a:extLst>
          </p:cNvPr>
          <p:cNvSpPr txBox="1"/>
          <p:nvPr/>
        </p:nvSpPr>
        <p:spPr>
          <a:xfrm>
            <a:off x="9907850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C79883A-B93A-3A4A-BBA6-BF7C78AFADBB}"/>
              </a:ext>
            </a:extLst>
          </p:cNvPr>
          <p:cNvSpPr txBox="1"/>
          <p:nvPr/>
        </p:nvSpPr>
        <p:spPr>
          <a:xfrm>
            <a:off x="10143751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DD16F0F-B8F8-2546-916C-4C318EEC7794}"/>
              </a:ext>
            </a:extLst>
          </p:cNvPr>
          <p:cNvSpPr txBox="1"/>
          <p:nvPr/>
        </p:nvSpPr>
        <p:spPr>
          <a:xfrm>
            <a:off x="10382268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9983A81-1DE9-E24C-9A35-0FAA002268F0}"/>
              </a:ext>
            </a:extLst>
          </p:cNvPr>
          <p:cNvSpPr txBox="1"/>
          <p:nvPr/>
        </p:nvSpPr>
        <p:spPr>
          <a:xfrm>
            <a:off x="10612439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0AF3AA9-DF58-A54F-BB95-A52823AC77EB}"/>
              </a:ext>
            </a:extLst>
          </p:cNvPr>
          <p:cNvSpPr txBox="1"/>
          <p:nvPr/>
        </p:nvSpPr>
        <p:spPr>
          <a:xfrm>
            <a:off x="10837624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E6BB711-A891-4944-8295-D247C2887133}"/>
              </a:ext>
            </a:extLst>
          </p:cNvPr>
          <p:cNvSpPr txBox="1"/>
          <p:nvPr/>
        </p:nvSpPr>
        <p:spPr>
          <a:xfrm>
            <a:off x="11078714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2B911AF-5AE8-5B45-8D02-3CEB610C5F54}"/>
              </a:ext>
            </a:extLst>
          </p:cNvPr>
          <p:cNvSpPr txBox="1"/>
          <p:nvPr/>
        </p:nvSpPr>
        <p:spPr>
          <a:xfrm>
            <a:off x="11315652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4C15167-D93A-9246-A500-0D16A40BB443}"/>
              </a:ext>
            </a:extLst>
          </p:cNvPr>
          <p:cNvSpPr txBox="1"/>
          <p:nvPr/>
        </p:nvSpPr>
        <p:spPr>
          <a:xfrm>
            <a:off x="11549976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C869C060-5385-3741-B510-3A2409B6DCD7}"/>
              </a:ext>
            </a:extLst>
          </p:cNvPr>
          <p:cNvSpPr txBox="1"/>
          <p:nvPr/>
        </p:nvSpPr>
        <p:spPr>
          <a:xfrm>
            <a:off x="11785049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E27F417-AA8E-AA49-9A1D-A32F5EBDB85D}"/>
              </a:ext>
            </a:extLst>
          </p:cNvPr>
          <p:cNvSpPr txBox="1"/>
          <p:nvPr/>
        </p:nvSpPr>
        <p:spPr>
          <a:xfrm>
            <a:off x="9650865" y="18248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2E9EEFD-FFC8-634C-B427-875A52D1E453}"/>
              </a:ext>
            </a:extLst>
          </p:cNvPr>
          <p:cNvSpPr txBox="1"/>
          <p:nvPr/>
        </p:nvSpPr>
        <p:spPr>
          <a:xfrm>
            <a:off x="9650865" y="195228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E2C5841-C082-D647-8A36-0F29BDAEE0C3}"/>
              </a:ext>
            </a:extLst>
          </p:cNvPr>
          <p:cNvSpPr txBox="1"/>
          <p:nvPr/>
        </p:nvSpPr>
        <p:spPr>
          <a:xfrm>
            <a:off x="9650865" y="20977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638287-85A0-2B41-B210-6B969D707B65}"/>
              </a:ext>
            </a:extLst>
          </p:cNvPr>
          <p:cNvSpPr txBox="1"/>
          <p:nvPr/>
        </p:nvSpPr>
        <p:spPr>
          <a:xfrm>
            <a:off x="9650865" y="224916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28D51D8-CA2A-4442-A454-AF432DBE5532}"/>
              </a:ext>
            </a:extLst>
          </p:cNvPr>
          <p:cNvSpPr txBox="1"/>
          <p:nvPr/>
        </p:nvSpPr>
        <p:spPr>
          <a:xfrm>
            <a:off x="9650865" y="240663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3B57E33-5033-C74A-96A2-95051BA12943}"/>
              </a:ext>
            </a:extLst>
          </p:cNvPr>
          <p:cNvSpPr txBox="1"/>
          <p:nvPr/>
        </p:nvSpPr>
        <p:spPr>
          <a:xfrm>
            <a:off x="9650865" y="254346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DBE6F42-30BF-B647-994C-315FF3AD8C8E}"/>
              </a:ext>
            </a:extLst>
          </p:cNvPr>
          <p:cNvSpPr txBox="1"/>
          <p:nvPr/>
        </p:nvSpPr>
        <p:spPr>
          <a:xfrm>
            <a:off x="9650865" y="269491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1D9439A-73CC-914F-8374-C1C928C5CF93}"/>
              </a:ext>
            </a:extLst>
          </p:cNvPr>
          <p:cNvSpPr txBox="1"/>
          <p:nvPr/>
        </p:nvSpPr>
        <p:spPr>
          <a:xfrm>
            <a:off x="9650865" y="284034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AB841A4-0672-6E4B-B9D8-D7AEF04248EA}"/>
              </a:ext>
            </a:extLst>
          </p:cNvPr>
          <p:cNvSpPr txBox="1"/>
          <p:nvPr/>
        </p:nvSpPr>
        <p:spPr>
          <a:xfrm>
            <a:off x="9650865" y="296773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graphicFrame>
        <p:nvGraphicFramePr>
          <p:cNvPr id="174" name="表格 5">
            <a:extLst>
              <a:ext uri="{FF2B5EF4-FFF2-40B4-BE49-F238E27FC236}">
                <a16:creationId xmlns:a16="http://schemas.microsoft.com/office/drawing/2014/main" id="{67837564-8403-CD4B-9575-9E5B51F0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55219"/>
              </p:ext>
            </p:extLst>
          </p:nvPr>
        </p:nvGraphicFramePr>
        <p:xfrm>
          <a:off x="7086330" y="4168530"/>
          <a:ext cx="59561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D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4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7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7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11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graphicFrame>
        <p:nvGraphicFramePr>
          <p:cNvPr id="176" name="表格 5">
            <a:extLst>
              <a:ext uri="{FF2B5EF4-FFF2-40B4-BE49-F238E27FC236}">
                <a16:creationId xmlns:a16="http://schemas.microsoft.com/office/drawing/2014/main" id="{EC0C7031-2F99-514F-AC13-82EE6841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44378"/>
              </p:ext>
            </p:extLst>
          </p:nvPr>
        </p:nvGraphicFramePr>
        <p:xfrm>
          <a:off x="7769937" y="4163437"/>
          <a:ext cx="59561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P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7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7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7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7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2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graphicFrame>
        <p:nvGraphicFramePr>
          <p:cNvPr id="177" name="表格 5">
            <a:extLst>
              <a:ext uri="{FF2B5EF4-FFF2-40B4-BE49-F238E27FC236}">
                <a16:creationId xmlns:a16="http://schemas.microsoft.com/office/drawing/2014/main" id="{036C4187-620B-654F-BF23-961346B4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72509"/>
              </p:ext>
            </p:extLst>
          </p:nvPr>
        </p:nvGraphicFramePr>
        <p:xfrm>
          <a:off x="6391108" y="4168530"/>
          <a:ext cx="59561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final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262E7180-FF8A-E94B-906E-663F61090C84}"/>
              </a:ext>
            </a:extLst>
          </p:cNvPr>
          <p:cNvSpPr/>
          <p:nvPr/>
        </p:nvSpPr>
        <p:spPr>
          <a:xfrm>
            <a:off x="8506960" y="4125163"/>
            <a:ext cx="35242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v=2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w=0~9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min=4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k=2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final[k]=final[2]=1</a:t>
            </a:r>
          </a:p>
          <a:p>
            <a:endParaRPr kumimoji="1" lang="en-US" altLang="zh-CN" sz="1600" dirty="0">
              <a:solidFill>
                <a:schemeClr val="accent1"/>
              </a:solidFill>
            </a:endParaRP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0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1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2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4</a:t>
            </a:r>
            <a:r>
              <a:rPr kumimoji="1" lang="en-US" altLang="zh-CN" sz="1600" dirty="0">
                <a:solidFill>
                  <a:schemeClr val="accent1"/>
                </a:solidFill>
              </a:rPr>
              <a:t>: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1+3+1=5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0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1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2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5</a:t>
            </a:r>
            <a:r>
              <a:rPr kumimoji="1" lang="en-US" altLang="zh-CN" sz="1600" dirty="0">
                <a:solidFill>
                  <a:schemeClr val="accent1"/>
                </a:solidFill>
              </a:rPr>
              <a:t>: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1+3+7=11</a:t>
            </a:r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CDBF64CB-A3BF-C845-87A6-1ECF67C987C7}"/>
              </a:ext>
            </a:extLst>
          </p:cNvPr>
          <p:cNvCxnSpPr>
            <a:cxnSpLocks/>
          </p:cNvCxnSpPr>
          <p:nvPr/>
        </p:nvCxnSpPr>
        <p:spPr>
          <a:xfrm flipH="1">
            <a:off x="6561987" y="2121784"/>
            <a:ext cx="668622" cy="37060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120E45AB-B5E7-8A4B-B2DA-FB293D659B77}"/>
              </a:ext>
            </a:extLst>
          </p:cNvPr>
          <p:cNvCxnSpPr>
            <a:cxnSpLocks/>
          </p:cNvCxnSpPr>
          <p:nvPr/>
        </p:nvCxnSpPr>
        <p:spPr>
          <a:xfrm>
            <a:off x="8671674" y="2069883"/>
            <a:ext cx="4230" cy="87355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CE1C3AAC-73C3-5A4C-8080-C13C7DAC4114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7223670" y="2097825"/>
            <a:ext cx="4230" cy="64272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5AE2AEFE-3F31-5E48-B91D-EDF5F7EC3BFD}"/>
              </a:ext>
            </a:extLst>
          </p:cNvPr>
          <p:cNvCxnSpPr>
            <a:cxnSpLocks/>
          </p:cNvCxnSpPr>
          <p:nvPr/>
        </p:nvCxnSpPr>
        <p:spPr>
          <a:xfrm flipH="1" flipV="1">
            <a:off x="6552363" y="2486959"/>
            <a:ext cx="1384247" cy="79816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2593EEDC-F15D-A44B-B029-DCC145D731D9}"/>
              </a:ext>
            </a:extLst>
          </p:cNvPr>
          <p:cNvCxnSpPr>
            <a:cxnSpLocks/>
          </p:cNvCxnSpPr>
          <p:nvPr/>
        </p:nvCxnSpPr>
        <p:spPr>
          <a:xfrm flipH="1">
            <a:off x="7240233" y="1722561"/>
            <a:ext cx="696377" cy="38094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8AEAEE7E-47A7-B544-A786-A1CC9E19AF48}"/>
              </a:ext>
            </a:extLst>
          </p:cNvPr>
          <p:cNvCxnSpPr>
            <a:cxnSpLocks/>
          </p:cNvCxnSpPr>
          <p:nvPr/>
        </p:nvCxnSpPr>
        <p:spPr>
          <a:xfrm>
            <a:off x="7936609" y="1722561"/>
            <a:ext cx="1445614" cy="77224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D5878181-B4F8-FE44-97F8-F280BD84F52D}"/>
              </a:ext>
            </a:extLst>
          </p:cNvPr>
          <p:cNvCxnSpPr>
            <a:cxnSpLocks/>
          </p:cNvCxnSpPr>
          <p:nvPr/>
        </p:nvCxnSpPr>
        <p:spPr>
          <a:xfrm flipH="1" flipV="1">
            <a:off x="7224302" y="2111294"/>
            <a:ext cx="1453716" cy="79037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B1314A21-575B-5247-8B6D-366A7E09AC9D}"/>
              </a:ext>
            </a:extLst>
          </p:cNvPr>
          <p:cNvCxnSpPr>
            <a:cxnSpLocks/>
          </p:cNvCxnSpPr>
          <p:nvPr/>
        </p:nvCxnSpPr>
        <p:spPr>
          <a:xfrm flipH="1">
            <a:off x="7936610" y="2500452"/>
            <a:ext cx="1445160" cy="78467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线连接符 84">
            <a:extLst>
              <a:ext uri="{FF2B5EF4-FFF2-40B4-BE49-F238E27FC236}">
                <a16:creationId xmlns:a16="http://schemas.microsoft.com/office/drawing/2014/main" id="{4F249EBC-EC84-0041-8E87-1FA55DB748BB}"/>
              </a:ext>
            </a:extLst>
          </p:cNvPr>
          <p:cNvCxnSpPr>
            <a:cxnSpLocks/>
          </p:cNvCxnSpPr>
          <p:nvPr/>
        </p:nvCxnSpPr>
        <p:spPr>
          <a:xfrm flipH="1">
            <a:off x="7220991" y="2110673"/>
            <a:ext cx="1449532" cy="76393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F623F6E-F9EE-E142-BF04-E9BC68BD2DEB}"/>
              </a:ext>
            </a:extLst>
          </p:cNvPr>
          <p:cNvCxnSpPr>
            <a:cxnSpLocks/>
          </p:cNvCxnSpPr>
          <p:nvPr/>
        </p:nvCxnSpPr>
        <p:spPr>
          <a:xfrm flipH="1">
            <a:off x="7931192" y="1815553"/>
            <a:ext cx="1" cy="128536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DD167CB6-EBFF-4941-B5A5-316F016E6670}"/>
              </a:ext>
            </a:extLst>
          </p:cNvPr>
          <p:cNvSpPr/>
          <p:nvPr/>
        </p:nvSpPr>
        <p:spPr>
          <a:xfrm>
            <a:off x="8510133" y="2729586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B8523C6-5A53-C14A-BEB8-2CDBBB22F529}"/>
              </a:ext>
            </a:extLst>
          </p:cNvPr>
          <p:cNvSpPr/>
          <p:nvPr/>
        </p:nvSpPr>
        <p:spPr>
          <a:xfrm>
            <a:off x="6391108" y="2309709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072D4507-D3E0-ED4F-BF6A-34B5616D44E5}"/>
              </a:ext>
            </a:extLst>
          </p:cNvPr>
          <p:cNvSpPr/>
          <p:nvPr/>
        </p:nvSpPr>
        <p:spPr>
          <a:xfrm>
            <a:off x="7055815" y="1935030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BEB22E75-14F8-A24C-A1DD-1E4776BD95DC}"/>
              </a:ext>
            </a:extLst>
          </p:cNvPr>
          <p:cNvSpPr/>
          <p:nvPr/>
        </p:nvSpPr>
        <p:spPr>
          <a:xfrm>
            <a:off x="8505933" y="1935030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F09A31D6-F7DC-6D48-AA7B-71058CEF158B}"/>
              </a:ext>
            </a:extLst>
          </p:cNvPr>
          <p:cNvSpPr/>
          <p:nvPr/>
        </p:nvSpPr>
        <p:spPr>
          <a:xfrm>
            <a:off x="7764525" y="3113040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926E6F6-5BA1-F94F-8251-012FB66D7D87}"/>
              </a:ext>
            </a:extLst>
          </p:cNvPr>
          <p:cNvSpPr/>
          <p:nvPr/>
        </p:nvSpPr>
        <p:spPr>
          <a:xfrm>
            <a:off x="7055815" y="2702525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6894D1CF-CF16-9847-B403-C60D2E791E66}"/>
              </a:ext>
            </a:extLst>
          </p:cNvPr>
          <p:cNvSpPr/>
          <p:nvPr/>
        </p:nvSpPr>
        <p:spPr>
          <a:xfrm>
            <a:off x="9217180" y="230970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A1D2F8E-FE2E-7644-8AE7-269EEB85BD40}"/>
              </a:ext>
            </a:extLst>
          </p:cNvPr>
          <p:cNvSpPr/>
          <p:nvPr/>
        </p:nvSpPr>
        <p:spPr>
          <a:xfrm>
            <a:off x="7764525" y="1543005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EF457483-E760-3743-8419-7257DEDAC25F}"/>
              </a:ext>
            </a:extLst>
          </p:cNvPr>
          <p:cNvSpPr/>
          <p:nvPr/>
        </p:nvSpPr>
        <p:spPr>
          <a:xfrm>
            <a:off x="7764525" y="2309709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66F3850-868E-7A4A-9A65-D41B07BC7D74}"/>
              </a:ext>
            </a:extLst>
          </p:cNvPr>
          <p:cNvSpPr txBox="1"/>
          <p:nvPr/>
        </p:nvSpPr>
        <p:spPr>
          <a:xfrm>
            <a:off x="6391108" y="234393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B4F91CE-933E-1942-BBE9-66B6D9835A67}"/>
              </a:ext>
            </a:extLst>
          </p:cNvPr>
          <p:cNvSpPr txBox="1"/>
          <p:nvPr/>
        </p:nvSpPr>
        <p:spPr>
          <a:xfrm>
            <a:off x="7055815" y="196501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6541ED8-E662-A34A-BF0A-4923A3B64747}"/>
              </a:ext>
            </a:extLst>
          </p:cNvPr>
          <p:cNvSpPr txBox="1"/>
          <p:nvPr/>
        </p:nvSpPr>
        <p:spPr>
          <a:xfrm>
            <a:off x="7055815" y="274054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7362B20C-69F2-694D-8727-85149E8E779F}"/>
              </a:ext>
            </a:extLst>
          </p:cNvPr>
          <p:cNvSpPr txBox="1"/>
          <p:nvPr/>
        </p:nvSpPr>
        <p:spPr>
          <a:xfrm>
            <a:off x="7764525" y="158692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8D83BFD-5A0D-8143-A0C2-7D8AE9A44C41}"/>
              </a:ext>
            </a:extLst>
          </p:cNvPr>
          <p:cNvSpPr txBox="1"/>
          <p:nvPr/>
        </p:nvSpPr>
        <p:spPr>
          <a:xfrm>
            <a:off x="7429052" y="176783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1BF9838-1DD8-FE4F-B545-3360B4E43DF0}"/>
              </a:ext>
            </a:extLst>
          </p:cNvPr>
          <p:cNvSpPr txBox="1"/>
          <p:nvPr/>
        </p:nvSpPr>
        <p:spPr>
          <a:xfrm>
            <a:off x="6726601" y="2145146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A6525F8-6ACC-D84D-BD8D-4BAB93711B57}"/>
              </a:ext>
            </a:extLst>
          </p:cNvPr>
          <p:cNvSpPr txBox="1"/>
          <p:nvPr/>
        </p:nvSpPr>
        <p:spPr>
          <a:xfrm>
            <a:off x="7764525" y="234393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F9C3613-C51E-CD41-A2D7-5BB5C49F7703}"/>
              </a:ext>
            </a:extLst>
          </p:cNvPr>
          <p:cNvSpPr txBox="1"/>
          <p:nvPr/>
        </p:nvSpPr>
        <p:spPr>
          <a:xfrm>
            <a:off x="6720686" y="250214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F56A357-A907-6447-9E08-D8D18D49349A}"/>
              </a:ext>
            </a:extLst>
          </p:cNvPr>
          <p:cNvSpPr txBox="1"/>
          <p:nvPr/>
        </p:nvSpPr>
        <p:spPr>
          <a:xfrm>
            <a:off x="8183092" y="175173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53DC667-3B8A-0046-A830-1E5593A85855}"/>
              </a:ext>
            </a:extLst>
          </p:cNvPr>
          <p:cNvSpPr txBox="1"/>
          <p:nvPr/>
        </p:nvSpPr>
        <p:spPr>
          <a:xfrm>
            <a:off x="7727730" y="200014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0D5DFD04-922A-5A4F-A7C3-6D9EDC6B16D1}"/>
              </a:ext>
            </a:extLst>
          </p:cNvPr>
          <p:cNvSpPr txBox="1"/>
          <p:nvPr/>
        </p:nvSpPr>
        <p:spPr>
          <a:xfrm>
            <a:off x="8147502" y="215016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6</a:t>
            </a:r>
            <a:endParaRPr kumimoji="1" lang="zh-CN" altLang="en-US" sz="7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514BB90-A810-E048-A7B9-2DAEFBF54429}"/>
              </a:ext>
            </a:extLst>
          </p:cNvPr>
          <p:cNvSpPr txBox="1"/>
          <p:nvPr/>
        </p:nvSpPr>
        <p:spPr>
          <a:xfrm>
            <a:off x="9220491" y="234393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FFC8045-831A-7040-93C7-EF9F68B72868}"/>
              </a:ext>
            </a:extLst>
          </p:cNvPr>
          <p:cNvSpPr txBox="1"/>
          <p:nvPr/>
        </p:nvSpPr>
        <p:spPr>
          <a:xfrm>
            <a:off x="8505933" y="197448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C65BFCE-D5E0-334D-A309-34C11A7EED34}"/>
              </a:ext>
            </a:extLst>
          </p:cNvPr>
          <p:cNvSpPr txBox="1"/>
          <p:nvPr/>
        </p:nvSpPr>
        <p:spPr>
          <a:xfrm>
            <a:off x="7764525" y="315191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2E527C8-78F2-C04B-96FA-618ADB684105}"/>
              </a:ext>
            </a:extLst>
          </p:cNvPr>
          <p:cNvSpPr txBox="1"/>
          <p:nvPr/>
        </p:nvSpPr>
        <p:spPr>
          <a:xfrm>
            <a:off x="8505933" y="276604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FDCDF59-0EC1-8B4F-BE2C-C12D7F79B8E4}"/>
              </a:ext>
            </a:extLst>
          </p:cNvPr>
          <p:cNvSpPr txBox="1"/>
          <p:nvPr/>
        </p:nvSpPr>
        <p:spPr>
          <a:xfrm>
            <a:off x="7466923" y="2151615"/>
            <a:ext cx="241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0BD29E23-2F33-664B-B03D-1973E545FA67}"/>
              </a:ext>
            </a:extLst>
          </p:cNvPr>
          <p:cNvSpPr txBox="1"/>
          <p:nvPr/>
        </p:nvSpPr>
        <p:spPr>
          <a:xfrm>
            <a:off x="7467518" y="2518945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C277957-6587-7F4A-B962-4EED299762EE}"/>
              </a:ext>
            </a:extLst>
          </p:cNvPr>
          <p:cNvSpPr txBox="1"/>
          <p:nvPr/>
        </p:nvSpPr>
        <p:spPr>
          <a:xfrm>
            <a:off x="7727730" y="279772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643C8C3-F95C-5D4C-95C6-AC2C7CE80157}"/>
              </a:ext>
            </a:extLst>
          </p:cNvPr>
          <p:cNvSpPr txBox="1"/>
          <p:nvPr/>
        </p:nvSpPr>
        <p:spPr>
          <a:xfrm>
            <a:off x="8142919" y="252683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9</a:t>
            </a:r>
            <a:endParaRPr kumimoji="1" lang="zh-CN" altLang="en-US" sz="70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73C44D1-445C-724B-8A07-8242CC6A63E2}"/>
              </a:ext>
            </a:extLst>
          </p:cNvPr>
          <p:cNvSpPr txBox="1"/>
          <p:nvPr/>
        </p:nvSpPr>
        <p:spPr>
          <a:xfrm>
            <a:off x="8137735" y="293346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5EFC011-2BBA-F743-9052-E8DB87DC08C7}"/>
              </a:ext>
            </a:extLst>
          </p:cNvPr>
          <p:cNvSpPr txBox="1"/>
          <p:nvPr/>
        </p:nvSpPr>
        <p:spPr>
          <a:xfrm>
            <a:off x="7470185" y="2934676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924662B-D66D-C247-819F-32C46AE3DA52}"/>
              </a:ext>
            </a:extLst>
          </p:cNvPr>
          <p:cNvSpPr txBox="1"/>
          <p:nvPr/>
        </p:nvSpPr>
        <p:spPr>
          <a:xfrm>
            <a:off x="7025655" y="240208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72354E0-08F1-6748-B3B8-338DF6AB3490}"/>
              </a:ext>
            </a:extLst>
          </p:cNvPr>
          <p:cNvSpPr txBox="1"/>
          <p:nvPr/>
        </p:nvSpPr>
        <p:spPr>
          <a:xfrm>
            <a:off x="8465079" y="239275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EE8BA94-6C5D-9E42-9016-A1B37A5145B2}"/>
              </a:ext>
            </a:extLst>
          </p:cNvPr>
          <p:cNvSpPr txBox="1"/>
          <p:nvPr/>
        </p:nvSpPr>
        <p:spPr>
          <a:xfrm>
            <a:off x="8876258" y="214621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89027B2-3715-E04F-BE8B-F32299C6BA5C}"/>
              </a:ext>
            </a:extLst>
          </p:cNvPr>
          <p:cNvSpPr txBox="1"/>
          <p:nvPr/>
        </p:nvSpPr>
        <p:spPr>
          <a:xfrm>
            <a:off x="8864576" y="2549319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4</a:t>
            </a:r>
            <a:endParaRPr kumimoji="1" lang="zh-CN" altLang="en-US" sz="700" dirty="0"/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7FF5FE75-0279-D441-A914-A74D3D700FF3}"/>
              </a:ext>
            </a:extLst>
          </p:cNvPr>
          <p:cNvCxnSpPr>
            <a:cxnSpLocks/>
          </p:cNvCxnSpPr>
          <p:nvPr/>
        </p:nvCxnSpPr>
        <p:spPr>
          <a:xfrm flipV="1">
            <a:off x="7384880" y="2506686"/>
            <a:ext cx="313190" cy="159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6F443115-139C-3547-AD9A-04ED7FEFA7D3}"/>
              </a:ext>
            </a:extLst>
          </p:cNvPr>
          <p:cNvCxnSpPr>
            <a:cxnSpLocks/>
          </p:cNvCxnSpPr>
          <p:nvPr/>
        </p:nvCxnSpPr>
        <p:spPr>
          <a:xfrm>
            <a:off x="7469328" y="2899592"/>
            <a:ext cx="336600" cy="1869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0.00013 0.37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迪杰斯特拉算法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65879" y="1332878"/>
            <a:ext cx="5930121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/>
              <a:t>void </a:t>
            </a:r>
            <a:r>
              <a:rPr lang="en-US" altLang="zh-CN" sz="1100" dirty="0" err="1"/>
              <a:t>ShortestPath_Dijkstra</a:t>
            </a:r>
            <a:r>
              <a:rPr lang="en-US" altLang="zh-CN" sz="1100" dirty="0"/>
              <a:t>(</a:t>
            </a:r>
            <a:r>
              <a:rPr lang="en-US" altLang="zh-CN" sz="1100" dirty="0" err="1"/>
              <a:t>MGraph</a:t>
            </a:r>
            <a:r>
              <a:rPr lang="en-US" altLang="zh-CN" sz="1100" dirty="0"/>
              <a:t> G, int v0, </a:t>
            </a:r>
            <a:r>
              <a:rPr lang="en-US" altLang="zh-CN" sz="1100" dirty="0" err="1"/>
              <a:t>Patharc</a:t>
            </a:r>
            <a:r>
              <a:rPr lang="en-US" altLang="zh-CN" sz="1100" dirty="0"/>
              <a:t> *P, </a:t>
            </a:r>
            <a:r>
              <a:rPr lang="en-US" altLang="zh-CN" sz="1100" dirty="0" err="1"/>
              <a:t>ShortPathTable</a:t>
            </a:r>
            <a:r>
              <a:rPr lang="en-US" altLang="zh-CN" sz="1100" dirty="0"/>
              <a:t> *D){    </a:t>
            </a:r>
          </a:p>
          <a:p>
            <a:r>
              <a:rPr lang="en-US" altLang="zh-CN" sz="1100" dirty="0"/>
              <a:t>	int </a:t>
            </a:r>
            <a:r>
              <a:rPr lang="en-US" altLang="zh-CN" sz="1100" dirty="0" err="1"/>
              <a:t>v,w,k,min</a:t>
            </a:r>
            <a:r>
              <a:rPr lang="en-US" altLang="zh-CN" sz="1100" dirty="0"/>
              <a:t>;    </a:t>
            </a:r>
          </a:p>
          <a:p>
            <a:r>
              <a:rPr lang="en-US" altLang="zh-CN" sz="1100" dirty="0"/>
              <a:t>	int final[MAXVEX];</a:t>
            </a:r>
          </a:p>
          <a:p>
            <a:r>
              <a:rPr lang="en-US" altLang="zh-CN" sz="1100" dirty="0"/>
              <a:t>	for(v=0; v&lt;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v++) {        </a:t>
            </a:r>
          </a:p>
          <a:p>
            <a:r>
              <a:rPr lang="en-US" altLang="zh-CN" sz="1100" dirty="0"/>
              <a:t>		final[v] = 0;</a:t>
            </a:r>
          </a:p>
          <a:p>
            <a:r>
              <a:rPr lang="en-US" altLang="zh-CN" sz="1100" dirty="0"/>
              <a:t>		(*D)[v] =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[v0][v];</a:t>
            </a:r>
          </a:p>
          <a:p>
            <a:r>
              <a:rPr lang="en-US" altLang="zh-CN" sz="1100" dirty="0"/>
              <a:t>		(*P)[v] = -1;   </a:t>
            </a:r>
          </a:p>
          <a:p>
            <a:r>
              <a:rPr lang="en-US" altLang="zh-CN" sz="1100" dirty="0"/>
              <a:t>	}</a:t>
            </a:r>
          </a:p>
          <a:p>
            <a:endParaRPr lang="en-US" altLang="zh-CN" sz="1100" dirty="0"/>
          </a:p>
          <a:p>
            <a:r>
              <a:rPr lang="en-US" altLang="zh-CN" sz="1100" dirty="0"/>
              <a:t>	(*D)[v0] = 0; </a:t>
            </a:r>
          </a:p>
          <a:p>
            <a:r>
              <a:rPr lang="en-US" altLang="zh-CN" sz="1100" dirty="0"/>
              <a:t>	final[v0] = 1;</a:t>
            </a:r>
          </a:p>
          <a:p>
            <a:r>
              <a:rPr lang="en-US" altLang="zh-CN" sz="1100" dirty="0"/>
              <a:t>	for(v=1; v&lt;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v++) {</a:t>
            </a:r>
          </a:p>
          <a:p>
            <a:r>
              <a:rPr lang="en-US" altLang="zh-CN" sz="1100" dirty="0"/>
              <a:t>		min=GRAPH_INFINITY;     </a:t>
            </a:r>
          </a:p>
          <a:p>
            <a:r>
              <a:rPr lang="en-US" altLang="zh-CN" sz="1100" dirty="0"/>
              <a:t>		for(w=0; w&lt;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w++) {            </a:t>
            </a:r>
          </a:p>
          <a:p>
            <a:r>
              <a:rPr lang="en-US" altLang="zh-CN" sz="1100" dirty="0"/>
              <a:t>			if(!final[w] &amp;&amp; (*D)[w]&lt;min) {                   </a:t>
            </a:r>
          </a:p>
          <a:p>
            <a:r>
              <a:rPr lang="en-US" altLang="zh-CN" sz="1100" dirty="0"/>
              <a:t>				k=w;                    </a:t>
            </a:r>
          </a:p>
          <a:p>
            <a:r>
              <a:rPr lang="en-US" altLang="zh-CN" sz="1100" dirty="0"/>
              <a:t>				min = (*D)[w];</a:t>
            </a:r>
          </a:p>
          <a:p>
            <a:r>
              <a:rPr lang="en-US" altLang="zh-CN" sz="1100" dirty="0"/>
              <a:t>			}        </a:t>
            </a:r>
          </a:p>
          <a:p>
            <a:r>
              <a:rPr lang="en-US" altLang="zh-CN" sz="1100" dirty="0"/>
              <a:t>		}        </a:t>
            </a:r>
          </a:p>
          <a:p>
            <a:r>
              <a:rPr lang="en-US" altLang="zh-CN" sz="1100" dirty="0"/>
              <a:t>		final[k] = 1; </a:t>
            </a:r>
          </a:p>
          <a:p>
            <a:r>
              <a:rPr lang="en-US" altLang="zh-CN" sz="1100" dirty="0"/>
              <a:t>		for(w=0; w&lt;</a:t>
            </a:r>
            <a:r>
              <a:rPr lang="en-US" altLang="zh-CN" sz="1100" dirty="0" err="1"/>
              <a:t>G.numVertexes</a:t>
            </a:r>
            <a:r>
              <a:rPr lang="en-US" altLang="zh-CN" sz="1100" dirty="0"/>
              <a:t>; w++)	{</a:t>
            </a:r>
          </a:p>
          <a:p>
            <a:r>
              <a:rPr lang="en-US" altLang="zh-CN" sz="1100" dirty="0"/>
              <a:t>			if(!final[w] &amp;&amp; (</a:t>
            </a:r>
            <a:r>
              <a:rPr lang="en-US" altLang="zh-CN" sz="1100" dirty="0" err="1"/>
              <a:t>min+G.arc</a:t>
            </a:r>
            <a:r>
              <a:rPr lang="en-US" altLang="zh-CN" sz="1100" dirty="0"/>
              <a:t>[k][w]&lt;(*D)[w]))	{</a:t>
            </a:r>
          </a:p>
          <a:p>
            <a:r>
              <a:rPr lang="en-US" altLang="zh-CN" sz="1100" dirty="0"/>
              <a:t>				(*D)[w] = min + </a:t>
            </a:r>
            <a:r>
              <a:rPr lang="en-US" altLang="zh-CN" sz="1100" dirty="0" err="1"/>
              <a:t>G.arc</a:t>
            </a:r>
            <a:r>
              <a:rPr lang="en-US" altLang="zh-CN" sz="1100" dirty="0"/>
              <a:t>[k][w];             </a:t>
            </a:r>
          </a:p>
          <a:p>
            <a:r>
              <a:rPr lang="en-US" altLang="zh-CN" sz="1100" dirty="0"/>
              <a:t>				(*P)[w]=k;        </a:t>
            </a:r>
          </a:p>
          <a:p>
            <a:r>
              <a:rPr lang="en-US" altLang="zh-CN" sz="1100" dirty="0"/>
              <a:t>			}       </a:t>
            </a:r>
          </a:p>
          <a:p>
            <a:r>
              <a:rPr lang="en-US" altLang="zh-CN" sz="1100" dirty="0"/>
              <a:t>		}   </a:t>
            </a:r>
          </a:p>
          <a:p>
            <a:r>
              <a:rPr lang="en-US" altLang="zh-CN" sz="1100" dirty="0"/>
              <a:t>	}</a:t>
            </a:r>
          </a:p>
          <a:p>
            <a:r>
              <a:rPr lang="en-US" altLang="zh-CN" sz="1100" dirty="0"/>
              <a:t>}</a:t>
            </a:r>
            <a:endParaRPr lang="zh-CN" altLang="en-US" sz="11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65879" y="3234976"/>
            <a:ext cx="5930121" cy="1261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334263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890238E-1242-9341-9E1D-8B704A31E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767053" y="1889618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890238E-1242-9341-9E1D-8B704A31E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053" y="1889618"/>
                <a:ext cx="2420534" cy="1309141"/>
              </a:xfrm>
              <a:prstGeom prst="rect">
                <a:avLst/>
              </a:prstGeom>
              <a:blipFill>
                <a:blip r:embed="rId2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文本框 155">
            <a:extLst>
              <a:ext uri="{FF2B5EF4-FFF2-40B4-BE49-F238E27FC236}">
                <a16:creationId xmlns:a16="http://schemas.microsoft.com/office/drawing/2014/main" id="{F93640FF-4529-E54B-9022-8E04A9247444}"/>
              </a:ext>
            </a:extLst>
          </p:cNvPr>
          <p:cNvSpPr txBox="1"/>
          <p:nvPr/>
        </p:nvSpPr>
        <p:spPr>
          <a:xfrm>
            <a:off x="9907850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C79883A-B93A-3A4A-BBA6-BF7C78AFADBB}"/>
              </a:ext>
            </a:extLst>
          </p:cNvPr>
          <p:cNvSpPr txBox="1"/>
          <p:nvPr/>
        </p:nvSpPr>
        <p:spPr>
          <a:xfrm>
            <a:off x="10143751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DD16F0F-B8F8-2546-916C-4C318EEC7794}"/>
              </a:ext>
            </a:extLst>
          </p:cNvPr>
          <p:cNvSpPr txBox="1"/>
          <p:nvPr/>
        </p:nvSpPr>
        <p:spPr>
          <a:xfrm>
            <a:off x="10382268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A9983A81-1DE9-E24C-9A35-0FAA002268F0}"/>
              </a:ext>
            </a:extLst>
          </p:cNvPr>
          <p:cNvSpPr txBox="1"/>
          <p:nvPr/>
        </p:nvSpPr>
        <p:spPr>
          <a:xfrm>
            <a:off x="10612439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0AF3AA9-DF58-A54F-BB95-A52823AC77EB}"/>
              </a:ext>
            </a:extLst>
          </p:cNvPr>
          <p:cNvSpPr txBox="1"/>
          <p:nvPr/>
        </p:nvSpPr>
        <p:spPr>
          <a:xfrm>
            <a:off x="10837624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3E6BB711-A891-4944-8295-D247C2887133}"/>
              </a:ext>
            </a:extLst>
          </p:cNvPr>
          <p:cNvSpPr txBox="1"/>
          <p:nvPr/>
        </p:nvSpPr>
        <p:spPr>
          <a:xfrm>
            <a:off x="11078714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2B911AF-5AE8-5B45-8D02-3CEB610C5F54}"/>
              </a:ext>
            </a:extLst>
          </p:cNvPr>
          <p:cNvSpPr txBox="1"/>
          <p:nvPr/>
        </p:nvSpPr>
        <p:spPr>
          <a:xfrm>
            <a:off x="11315652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74C15167-D93A-9246-A500-0D16A40BB443}"/>
              </a:ext>
            </a:extLst>
          </p:cNvPr>
          <p:cNvSpPr txBox="1"/>
          <p:nvPr/>
        </p:nvSpPr>
        <p:spPr>
          <a:xfrm>
            <a:off x="11549976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C869C060-5385-3741-B510-3A2409B6DCD7}"/>
              </a:ext>
            </a:extLst>
          </p:cNvPr>
          <p:cNvSpPr txBox="1"/>
          <p:nvPr/>
        </p:nvSpPr>
        <p:spPr>
          <a:xfrm>
            <a:off x="11785049" y="165898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E27F417-AA8E-AA49-9A1D-A32F5EBDB85D}"/>
              </a:ext>
            </a:extLst>
          </p:cNvPr>
          <p:cNvSpPr txBox="1"/>
          <p:nvPr/>
        </p:nvSpPr>
        <p:spPr>
          <a:xfrm>
            <a:off x="9650865" y="182489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F2E9EEFD-FFC8-634C-B427-875A52D1E453}"/>
              </a:ext>
            </a:extLst>
          </p:cNvPr>
          <p:cNvSpPr txBox="1"/>
          <p:nvPr/>
        </p:nvSpPr>
        <p:spPr>
          <a:xfrm>
            <a:off x="9650865" y="195228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2E2C5841-C082-D647-8A36-0F29BDAEE0C3}"/>
              </a:ext>
            </a:extLst>
          </p:cNvPr>
          <p:cNvSpPr txBox="1"/>
          <p:nvPr/>
        </p:nvSpPr>
        <p:spPr>
          <a:xfrm>
            <a:off x="9650865" y="20977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F9638287-85A0-2B41-B210-6B969D707B65}"/>
              </a:ext>
            </a:extLst>
          </p:cNvPr>
          <p:cNvSpPr txBox="1"/>
          <p:nvPr/>
        </p:nvSpPr>
        <p:spPr>
          <a:xfrm>
            <a:off x="9650865" y="224916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428D51D8-CA2A-4442-A454-AF432DBE5532}"/>
              </a:ext>
            </a:extLst>
          </p:cNvPr>
          <p:cNvSpPr txBox="1"/>
          <p:nvPr/>
        </p:nvSpPr>
        <p:spPr>
          <a:xfrm>
            <a:off x="9650865" y="240663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F3B57E33-5033-C74A-96A2-95051BA12943}"/>
              </a:ext>
            </a:extLst>
          </p:cNvPr>
          <p:cNvSpPr txBox="1"/>
          <p:nvPr/>
        </p:nvSpPr>
        <p:spPr>
          <a:xfrm>
            <a:off x="9650865" y="254346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DBE6F42-30BF-B647-994C-315FF3AD8C8E}"/>
              </a:ext>
            </a:extLst>
          </p:cNvPr>
          <p:cNvSpPr txBox="1"/>
          <p:nvPr/>
        </p:nvSpPr>
        <p:spPr>
          <a:xfrm>
            <a:off x="9650865" y="269491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1D9439A-73CC-914F-8374-C1C928C5CF93}"/>
              </a:ext>
            </a:extLst>
          </p:cNvPr>
          <p:cNvSpPr txBox="1"/>
          <p:nvPr/>
        </p:nvSpPr>
        <p:spPr>
          <a:xfrm>
            <a:off x="9650865" y="284034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AB841A4-0672-6E4B-B9D8-D7AEF04248EA}"/>
              </a:ext>
            </a:extLst>
          </p:cNvPr>
          <p:cNvSpPr txBox="1"/>
          <p:nvPr/>
        </p:nvSpPr>
        <p:spPr>
          <a:xfrm>
            <a:off x="9650865" y="296773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graphicFrame>
        <p:nvGraphicFramePr>
          <p:cNvPr id="174" name="表格 5">
            <a:extLst>
              <a:ext uri="{FF2B5EF4-FFF2-40B4-BE49-F238E27FC236}">
                <a16:creationId xmlns:a16="http://schemas.microsoft.com/office/drawing/2014/main" id="{67837564-8403-CD4B-9575-9E5B51F0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424981"/>
              </p:ext>
            </p:extLst>
          </p:nvPr>
        </p:nvGraphicFramePr>
        <p:xfrm>
          <a:off x="7086330" y="4168530"/>
          <a:ext cx="595611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D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4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7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7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65535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graphicFrame>
        <p:nvGraphicFramePr>
          <p:cNvPr id="176" name="表格 5">
            <a:extLst>
              <a:ext uri="{FF2B5EF4-FFF2-40B4-BE49-F238E27FC236}">
                <a16:creationId xmlns:a16="http://schemas.microsoft.com/office/drawing/2014/main" id="{EC0C7031-2F99-514F-AC13-82EE6841E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2794"/>
              </p:ext>
            </p:extLst>
          </p:nvPr>
        </p:nvGraphicFramePr>
        <p:xfrm>
          <a:off x="7769937" y="4163437"/>
          <a:ext cx="595611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P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7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7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7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7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4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4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4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-1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graphicFrame>
        <p:nvGraphicFramePr>
          <p:cNvPr id="177" name="表格 5">
            <a:extLst>
              <a:ext uri="{FF2B5EF4-FFF2-40B4-BE49-F238E27FC236}">
                <a16:creationId xmlns:a16="http://schemas.microsoft.com/office/drawing/2014/main" id="{036C4187-620B-654F-BF23-961346B47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60309"/>
              </p:ext>
            </p:extLst>
          </p:nvPr>
        </p:nvGraphicFramePr>
        <p:xfrm>
          <a:off x="6391108" y="4168530"/>
          <a:ext cx="595611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11">
                  <a:extLst>
                    <a:ext uri="{9D8B030D-6E8A-4147-A177-3AD203B41FA5}">
                      <a16:colId xmlns:a16="http://schemas.microsoft.com/office/drawing/2014/main" val="453546458"/>
                    </a:ext>
                  </a:extLst>
                </a:gridCol>
              </a:tblGrid>
              <a:tr h="164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final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68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5866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1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99306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7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7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620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3436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/>
                        <a:t>1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86441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71109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579437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30043"/>
                  </a:ext>
                </a:extLst>
              </a:tr>
              <a:tr h="171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0" dirty="0"/>
                        <a:t>0</a:t>
                      </a:r>
                      <a:endParaRPr lang="zh-CN" altLang="en-US" sz="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54845"/>
                  </a:ext>
                </a:extLst>
              </a:tr>
            </a:tbl>
          </a:graphicData>
        </a:graphic>
      </p:graphicFrame>
      <p:sp>
        <p:nvSpPr>
          <p:cNvPr id="72" name="矩形 71">
            <a:extLst>
              <a:ext uri="{FF2B5EF4-FFF2-40B4-BE49-F238E27FC236}">
                <a16:creationId xmlns:a16="http://schemas.microsoft.com/office/drawing/2014/main" id="{262E7180-FF8A-E94B-906E-663F61090C84}"/>
              </a:ext>
            </a:extLst>
          </p:cNvPr>
          <p:cNvSpPr/>
          <p:nvPr/>
        </p:nvSpPr>
        <p:spPr>
          <a:xfrm>
            <a:off x="8506960" y="4125163"/>
            <a:ext cx="35242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v=4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w=0~9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min=5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k=4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final[k]=final[4]=1</a:t>
            </a:r>
          </a:p>
          <a:p>
            <a:endParaRPr kumimoji="1" lang="en-US" altLang="zh-CN" sz="1600" dirty="0">
              <a:solidFill>
                <a:schemeClr val="accent1"/>
              </a:solidFill>
            </a:endParaRP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0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1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2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4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3</a:t>
            </a:r>
            <a:r>
              <a:rPr kumimoji="1" lang="en-US" altLang="zh-CN" sz="1600" dirty="0">
                <a:solidFill>
                  <a:schemeClr val="accent1"/>
                </a:solidFill>
              </a:rPr>
              <a:t>: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1+3+1+2=7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0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1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2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4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5</a:t>
            </a:r>
            <a:r>
              <a:rPr kumimoji="1" lang="en-US" altLang="zh-CN" sz="1600" dirty="0">
                <a:solidFill>
                  <a:schemeClr val="accent1"/>
                </a:solidFill>
              </a:rPr>
              <a:t>: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1+3+1+3=8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0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1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2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4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6</a:t>
            </a:r>
            <a:r>
              <a:rPr kumimoji="1" lang="en-US" altLang="zh-CN" sz="1600" dirty="0">
                <a:solidFill>
                  <a:schemeClr val="accent1"/>
                </a:solidFill>
              </a:rPr>
              <a:t>: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1+3+1+6=11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0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1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2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4</a:t>
            </a:r>
            <a:r>
              <a:rPr kumimoji="1" lang="en-US" altLang="zh-CN" sz="1600" dirty="0">
                <a:solidFill>
                  <a:schemeClr val="accent1"/>
                </a:solidFill>
              </a:rPr>
              <a:t>-v</a:t>
            </a:r>
            <a:r>
              <a:rPr kumimoji="1" lang="en-US" altLang="zh-CN" sz="1600" baseline="-25000" dirty="0">
                <a:solidFill>
                  <a:schemeClr val="accent1"/>
                </a:solidFill>
              </a:rPr>
              <a:t>7</a:t>
            </a:r>
            <a:r>
              <a:rPr kumimoji="1" lang="en-US" altLang="zh-CN" sz="1600" dirty="0">
                <a:solidFill>
                  <a:schemeClr val="accent1"/>
                </a:solidFill>
              </a:rPr>
              <a:t>: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1+3+1+9=14</a:t>
            </a:r>
          </a:p>
        </p:txBody>
      </p: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9EEACAEF-FB08-D34E-B5B7-B4FB0DEF9762}"/>
              </a:ext>
            </a:extLst>
          </p:cNvPr>
          <p:cNvCxnSpPr>
            <a:cxnSpLocks/>
          </p:cNvCxnSpPr>
          <p:nvPr/>
        </p:nvCxnSpPr>
        <p:spPr>
          <a:xfrm flipH="1">
            <a:off x="7218517" y="2510672"/>
            <a:ext cx="721263" cy="37058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E79A8E4-8BA4-5341-A4FF-84BF350F2313}"/>
              </a:ext>
            </a:extLst>
          </p:cNvPr>
          <p:cNvCxnSpPr>
            <a:cxnSpLocks/>
          </p:cNvCxnSpPr>
          <p:nvPr/>
        </p:nvCxnSpPr>
        <p:spPr>
          <a:xfrm flipH="1">
            <a:off x="6560973" y="2136117"/>
            <a:ext cx="668622" cy="37060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A1B8F10-5AF1-F247-AC31-DA049D089C8C}"/>
              </a:ext>
            </a:extLst>
          </p:cNvPr>
          <p:cNvCxnSpPr>
            <a:cxnSpLocks/>
          </p:cNvCxnSpPr>
          <p:nvPr/>
        </p:nvCxnSpPr>
        <p:spPr>
          <a:xfrm>
            <a:off x="8670660" y="2084216"/>
            <a:ext cx="4230" cy="87355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3BCBCAAB-C2EE-824D-BE12-1B61C9D3D979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7222656" y="2106548"/>
            <a:ext cx="4230" cy="64272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直线连接符 125">
            <a:extLst>
              <a:ext uri="{FF2B5EF4-FFF2-40B4-BE49-F238E27FC236}">
                <a16:creationId xmlns:a16="http://schemas.microsoft.com/office/drawing/2014/main" id="{1CD17212-BA1F-2947-BDC2-1C9DCF288F03}"/>
              </a:ext>
            </a:extLst>
          </p:cNvPr>
          <p:cNvCxnSpPr>
            <a:cxnSpLocks/>
          </p:cNvCxnSpPr>
          <p:nvPr/>
        </p:nvCxnSpPr>
        <p:spPr>
          <a:xfrm flipH="1" flipV="1">
            <a:off x="6551349" y="2501292"/>
            <a:ext cx="1384247" cy="79816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ABFEC819-BFB1-C54E-9507-4935DC1EE6DB}"/>
              </a:ext>
            </a:extLst>
          </p:cNvPr>
          <p:cNvCxnSpPr>
            <a:cxnSpLocks/>
          </p:cNvCxnSpPr>
          <p:nvPr/>
        </p:nvCxnSpPr>
        <p:spPr>
          <a:xfrm flipH="1">
            <a:off x="7239219" y="1736894"/>
            <a:ext cx="696377" cy="380944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直线连接符 127">
            <a:extLst>
              <a:ext uri="{FF2B5EF4-FFF2-40B4-BE49-F238E27FC236}">
                <a16:creationId xmlns:a16="http://schemas.microsoft.com/office/drawing/2014/main" id="{96E06FED-763F-D843-B32B-BBAA610556E7}"/>
              </a:ext>
            </a:extLst>
          </p:cNvPr>
          <p:cNvCxnSpPr>
            <a:cxnSpLocks/>
          </p:cNvCxnSpPr>
          <p:nvPr/>
        </p:nvCxnSpPr>
        <p:spPr>
          <a:xfrm>
            <a:off x="7935595" y="1736894"/>
            <a:ext cx="1445614" cy="77224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D13A130-F040-1446-9594-88F892F262E0}"/>
              </a:ext>
            </a:extLst>
          </p:cNvPr>
          <p:cNvCxnSpPr>
            <a:cxnSpLocks/>
          </p:cNvCxnSpPr>
          <p:nvPr/>
        </p:nvCxnSpPr>
        <p:spPr>
          <a:xfrm flipH="1" flipV="1">
            <a:off x="7223288" y="2125627"/>
            <a:ext cx="1453716" cy="79037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6FE35064-2DE2-FE4C-AE0C-3F6516388128}"/>
              </a:ext>
            </a:extLst>
          </p:cNvPr>
          <p:cNvCxnSpPr>
            <a:cxnSpLocks/>
          </p:cNvCxnSpPr>
          <p:nvPr/>
        </p:nvCxnSpPr>
        <p:spPr>
          <a:xfrm flipH="1">
            <a:off x="7935596" y="2514785"/>
            <a:ext cx="1445160" cy="78467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85A253A-4571-E14F-AB1D-184582BC9199}"/>
              </a:ext>
            </a:extLst>
          </p:cNvPr>
          <p:cNvCxnSpPr>
            <a:cxnSpLocks/>
          </p:cNvCxnSpPr>
          <p:nvPr/>
        </p:nvCxnSpPr>
        <p:spPr>
          <a:xfrm flipH="1">
            <a:off x="7948246" y="2125006"/>
            <a:ext cx="721263" cy="37058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A4D3E31E-4A0C-4F4E-9A29-DAE348C33FAD}"/>
              </a:ext>
            </a:extLst>
          </p:cNvPr>
          <p:cNvCxnSpPr>
            <a:cxnSpLocks/>
          </p:cNvCxnSpPr>
          <p:nvPr/>
        </p:nvCxnSpPr>
        <p:spPr>
          <a:xfrm flipH="1">
            <a:off x="7930178" y="1829886"/>
            <a:ext cx="1" cy="128536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3" name="椭圆 132">
            <a:extLst>
              <a:ext uri="{FF2B5EF4-FFF2-40B4-BE49-F238E27FC236}">
                <a16:creationId xmlns:a16="http://schemas.microsoft.com/office/drawing/2014/main" id="{A51C9789-CD8B-4C4C-8CF3-89D3E64A7875}"/>
              </a:ext>
            </a:extLst>
          </p:cNvPr>
          <p:cNvSpPr/>
          <p:nvPr/>
        </p:nvSpPr>
        <p:spPr>
          <a:xfrm>
            <a:off x="8509119" y="2743919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D1D19350-1423-E742-BFD1-6652E670D788}"/>
              </a:ext>
            </a:extLst>
          </p:cNvPr>
          <p:cNvSpPr/>
          <p:nvPr/>
        </p:nvSpPr>
        <p:spPr>
          <a:xfrm>
            <a:off x="6390094" y="2324042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42E7C30C-BE74-A249-B077-63C6B32E423E}"/>
              </a:ext>
            </a:extLst>
          </p:cNvPr>
          <p:cNvSpPr/>
          <p:nvPr/>
        </p:nvSpPr>
        <p:spPr>
          <a:xfrm>
            <a:off x="7054801" y="1949363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0C6CFDA-E088-4940-95EC-241F6EE3CEDD}"/>
              </a:ext>
            </a:extLst>
          </p:cNvPr>
          <p:cNvSpPr/>
          <p:nvPr/>
        </p:nvSpPr>
        <p:spPr>
          <a:xfrm>
            <a:off x="8504919" y="1949363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5F0DEE54-0741-B14C-A27B-DAA20F631D1D}"/>
              </a:ext>
            </a:extLst>
          </p:cNvPr>
          <p:cNvSpPr/>
          <p:nvPr/>
        </p:nvSpPr>
        <p:spPr>
          <a:xfrm>
            <a:off x="7763511" y="3127373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203ACD53-197E-704F-B1AB-E196287A6804}"/>
              </a:ext>
            </a:extLst>
          </p:cNvPr>
          <p:cNvSpPr/>
          <p:nvPr/>
        </p:nvSpPr>
        <p:spPr>
          <a:xfrm>
            <a:off x="7054801" y="2716858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C9E18CC3-E787-9E46-B92B-A5B20B46F3CC}"/>
              </a:ext>
            </a:extLst>
          </p:cNvPr>
          <p:cNvSpPr/>
          <p:nvPr/>
        </p:nvSpPr>
        <p:spPr>
          <a:xfrm>
            <a:off x="9216166" y="2324042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A1EC7E4D-C745-CC42-831C-33A1CFC5800D}"/>
              </a:ext>
            </a:extLst>
          </p:cNvPr>
          <p:cNvSpPr/>
          <p:nvPr/>
        </p:nvSpPr>
        <p:spPr>
          <a:xfrm>
            <a:off x="7763511" y="1557338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BC04EDD0-FB41-2C48-8F5D-560249A0D4A6}"/>
              </a:ext>
            </a:extLst>
          </p:cNvPr>
          <p:cNvSpPr/>
          <p:nvPr/>
        </p:nvSpPr>
        <p:spPr>
          <a:xfrm>
            <a:off x="7763511" y="2324042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85EE83C-524A-C445-A386-ABF3CC4EFD41}"/>
              </a:ext>
            </a:extLst>
          </p:cNvPr>
          <p:cNvSpPr txBox="1"/>
          <p:nvPr/>
        </p:nvSpPr>
        <p:spPr>
          <a:xfrm>
            <a:off x="6390094" y="235266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6DCDCD3-1EF0-0242-B7F7-696AF815ED86}"/>
              </a:ext>
            </a:extLst>
          </p:cNvPr>
          <p:cNvSpPr txBox="1"/>
          <p:nvPr/>
        </p:nvSpPr>
        <p:spPr>
          <a:xfrm>
            <a:off x="7054801" y="197373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29927EA-EA17-9B49-B318-D09953B8C57C}"/>
              </a:ext>
            </a:extLst>
          </p:cNvPr>
          <p:cNvSpPr txBox="1"/>
          <p:nvPr/>
        </p:nvSpPr>
        <p:spPr>
          <a:xfrm>
            <a:off x="7054801" y="274926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A8C6C05-0EB6-6744-8DCD-8665FE45874E}"/>
              </a:ext>
            </a:extLst>
          </p:cNvPr>
          <p:cNvSpPr txBox="1"/>
          <p:nvPr/>
        </p:nvSpPr>
        <p:spPr>
          <a:xfrm>
            <a:off x="7763511" y="159564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6DE5C54-F37A-724C-9B57-38F41F3CB67B}"/>
              </a:ext>
            </a:extLst>
          </p:cNvPr>
          <p:cNvSpPr txBox="1"/>
          <p:nvPr/>
        </p:nvSpPr>
        <p:spPr>
          <a:xfrm>
            <a:off x="7428038" y="178216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E4259DB-687E-CC49-AF45-11542C8C33BD}"/>
              </a:ext>
            </a:extLst>
          </p:cNvPr>
          <p:cNvSpPr txBox="1"/>
          <p:nvPr/>
        </p:nvSpPr>
        <p:spPr>
          <a:xfrm>
            <a:off x="6725587" y="2159479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B3D7AEC-690C-5D40-A6C7-AC2B32FBAD1E}"/>
              </a:ext>
            </a:extLst>
          </p:cNvPr>
          <p:cNvSpPr txBox="1"/>
          <p:nvPr/>
        </p:nvSpPr>
        <p:spPr>
          <a:xfrm>
            <a:off x="7763511" y="235266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37FA85C-06D5-A347-8C6D-359258B750EB}"/>
              </a:ext>
            </a:extLst>
          </p:cNvPr>
          <p:cNvSpPr txBox="1"/>
          <p:nvPr/>
        </p:nvSpPr>
        <p:spPr>
          <a:xfrm>
            <a:off x="6719672" y="251647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A8B8178-6172-554C-8D06-968F53CDBB95}"/>
              </a:ext>
            </a:extLst>
          </p:cNvPr>
          <p:cNvSpPr txBox="1"/>
          <p:nvPr/>
        </p:nvSpPr>
        <p:spPr>
          <a:xfrm>
            <a:off x="8182078" y="176607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3B615E2-9CD3-9F42-9890-A355B276FD39}"/>
              </a:ext>
            </a:extLst>
          </p:cNvPr>
          <p:cNvSpPr txBox="1"/>
          <p:nvPr/>
        </p:nvSpPr>
        <p:spPr>
          <a:xfrm>
            <a:off x="7726716" y="201447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23539D7E-E555-5345-94DC-B4D74658955C}"/>
              </a:ext>
            </a:extLst>
          </p:cNvPr>
          <p:cNvSpPr txBox="1"/>
          <p:nvPr/>
        </p:nvSpPr>
        <p:spPr>
          <a:xfrm>
            <a:off x="8146488" y="216450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6</a:t>
            </a:r>
            <a:endParaRPr kumimoji="1" lang="zh-CN" altLang="en-US" sz="7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72ED9D4-542B-4E46-A389-0E43E145FBE4}"/>
              </a:ext>
            </a:extLst>
          </p:cNvPr>
          <p:cNvSpPr txBox="1"/>
          <p:nvPr/>
        </p:nvSpPr>
        <p:spPr>
          <a:xfrm>
            <a:off x="9219477" y="235266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E788B548-7C82-AB49-88A5-3E48A1A2191F}"/>
              </a:ext>
            </a:extLst>
          </p:cNvPr>
          <p:cNvSpPr txBox="1"/>
          <p:nvPr/>
        </p:nvSpPr>
        <p:spPr>
          <a:xfrm>
            <a:off x="8504919" y="198320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06C1CB78-DDE1-194D-91A6-6CCF017309CA}"/>
              </a:ext>
            </a:extLst>
          </p:cNvPr>
          <p:cNvSpPr txBox="1"/>
          <p:nvPr/>
        </p:nvSpPr>
        <p:spPr>
          <a:xfrm>
            <a:off x="7763511" y="316063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201C271-C573-B942-A0FF-C7432779F52E}"/>
              </a:ext>
            </a:extLst>
          </p:cNvPr>
          <p:cNvSpPr txBox="1"/>
          <p:nvPr/>
        </p:nvSpPr>
        <p:spPr>
          <a:xfrm>
            <a:off x="8504919" y="277476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877D1756-559F-5346-B7F5-0BA1257FE2A0}"/>
              </a:ext>
            </a:extLst>
          </p:cNvPr>
          <p:cNvSpPr txBox="1"/>
          <p:nvPr/>
        </p:nvSpPr>
        <p:spPr>
          <a:xfrm>
            <a:off x="7465909" y="2165948"/>
            <a:ext cx="241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6D0D219-CDF1-3545-98C7-FD3593EF5296}"/>
              </a:ext>
            </a:extLst>
          </p:cNvPr>
          <p:cNvSpPr txBox="1"/>
          <p:nvPr/>
        </p:nvSpPr>
        <p:spPr>
          <a:xfrm>
            <a:off x="7466504" y="2533278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597F9287-D92C-9F4C-A76D-6998E23139B8}"/>
              </a:ext>
            </a:extLst>
          </p:cNvPr>
          <p:cNvSpPr txBox="1"/>
          <p:nvPr/>
        </p:nvSpPr>
        <p:spPr>
          <a:xfrm>
            <a:off x="7726716" y="2812059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7616D3A-DAE5-A843-B963-30465528167A}"/>
              </a:ext>
            </a:extLst>
          </p:cNvPr>
          <p:cNvSpPr txBox="1"/>
          <p:nvPr/>
        </p:nvSpPr>
        <p:spPr>
          <a:xfrm>
            <a:off x="8141905" y="2541167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9</a:t>
            </a:r>
            <a:endParaRPr kumimoji="1" lang="zh-CN" altLang="en-US" sz="7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BBA97B45-984B-A644-BA09-210D43BE6982}"/>
              </a:ext>
            </a:extLst>
          </p:cNvPr>
          <p:cNvSpPr txBox="1"/>
          <p:nvPr/>
        </p:nvSpPr>
        <p:spPr>
          <a:xfrm>
            <a:off x="8136721" y="294779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786A97C6-6735-CC41-9249-968941B3856D}"/>
              </a:ext>
            </a:extLst>
          </p:cNvPr>
          <p:cNvSpPr txBox="1"/>
          <p:nvPr/>
        </p:nvSpPr>
        <p:spPr>
          <a:xfrm>
            <a:off x="7469171" y="2925257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D4FB79F0-3751-424C-BEA9-7F82EF600651}"/>
              </a:ext>
            </a:extLst>
          </p:cNvPr>
          <p:cNvSpPr txBox="1"/>
          <p:nvPr/>
        </p:nvSpPr>
        <p:spPr>
          <a:xfrm>
            <a:off x="7024641" y="2416419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D236355B-5F8B-8D40-8930-05A6F9CC51C7}"/>
              </a:ext>
            </a:extLst>
          </p:cNvPr>
          <p:cNvSpPr txBox="1"/>
          <p:nvPr/>
        </p:nvSpPr>
        <p:spPr>
          <a:xfrm>
            <a:off x="8464065" y="2407088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950F0654-F663-B447-B437-286653C7BC14}"/>
              </a:ext>
            </a:extLst>
          </p:cNvPr>
          <p:cNvSpPr txBox="1"/>
          <p:nvPr/>
        </p:nvSpPr>
        <p:spPr>
          <a:xfrm>
            <a:off x="8875244" y="216054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A17021F9-1B68-2643-A996-ACF42D73AD7F}"/>
              </a:ext>
            </a:extLst>
          </p:cNvPr>
          <p:cNvSpPr txBox="1"/>
          <p:nvPr/>
        </p:nvSpPr>
        <p:spPr>
          <a:xfrm>
            <a:off x="8863562" y="256365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4</a:t>
            </a:r>
            <a:endParaRPr kumimoji="1" lang="zh-CN" altLang="en-US" sz="700" dirty="0"/>
          </a:p>
        </p:txBody>
      </p: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92F0AF22-2B21-CC4A-BF1F-F8FACC47CF1B}"/>
              </a:ext>
            </a:extLst>
          </p:cNvPr>
          <p:cNvCxnSpPr>
            <a:cxnSpLocks/>
          </p:cNvCxnSpPr>
          <p:nvPr/>
        </p:nvCxnSpPr>
        <p:spPr>
          <a:xfrm flipV="1">
            <a:off x="8094611" y="2107769"/>
            <a:ext cx="326793" cy="1881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35BDC5B4-2B95-0148-9FB2-C47E4163385C}"/>
              </a:ext>
            </a:extLst>
          </p:cNvPr>
          <p:cNvCxnSpPr>
            <a:cxnSpLocks/>
          </p:cNvCxnSpPr>
          <p:nvPr/>
        </p:nvCxnSpPr>
        <p:spPr>
          <a:xfrm>
            <a:off x="8176146" y="2519634"/>
            <a:ext cx="336600" cy="1869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DB9FA-F4B7-D049-A708-0933938648A5}"/>
              </a:ext>
            </a:extLst>
          </p:cNvPr>
          <p:cNvCxnSpPr>
            <a:cxnSpLocks/>
          </p:cNvCxnSpPr>
          <p:nvPr/>
        </p:nvCxnSpPr>
        <p:spPr>
          <a:xfrm flipH="1">
            <a:off x="7991116" y="2753713"/>
            <a:ext cx="1" cy="3155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4B9F91AF-CF17-0645-8EA6-137D24B26FD3}"/>
              </a:ext>
            </a:extLst>
          </p:cNvPr>
          <p:cNvCxnSpPr>
            <a:cxnSpLocks/>
          </p:cNvCxnSpPr>
          <p:nvPr/>
        </p:nvCxnSpPr>
        <p:spPr>
          <a:xfrm flipV="1">
            <a:off x="7997826" y="1978302"/>
            <a:ext cx="0" cy="2870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0.00013 0.37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386B2485-470B-814E-A875-39FB1FF6C549}"/>
              </a:ext>
            </a:extLst>
          </p:cNvPr>
          <p:cNvCxnSpPr>
            <a:cxnSpLocks/>
          </p:cNvCxnSpPr>
          <p:nvPr/>
        </p:nvCxnSpPr>
        <p:spPr>
          <a:xfrm flipH="1">
            <a:off x="5923915" y="3057699"/>
            <a:ext cx="1445160" cy="78467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4" name="直线连接符 143">
            <a:extLst>
              <a:ext uri="{FF2B5EF4-FFF2-40B4-BE49-F238E27FC236}">
                <a16:creationId xmlns:a16="http://schemas.microsoft.com/office/drawing/2014/main" id="{22388DA1-F869-EE44-B982-65985E3C89E9}"/>
              </a:ext>
            </a:extLst>
          </p:cNvPr>
          <p:cNvCxnSpPr>
            <a:cxnSpLocks/>
          </p:cNvCxnSpPr>
          <p:nvPr/>
        </p:nvCxnSpPr>
        <p:spPr>
          <a:xfrm>
            <a:off x="6658979" y="2627130"/>
            <a:ext cx="4230" cy="873552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276FF429-95DD-384D-9813-BB4B73D62C5E}"/>
              </a:ext>
            </a:extLst>
          </p:cNvPr>
          <p:cNvCxnSpPr>
            <a:cxnSpLocks/>
          </p:cNvCxnSpPr>
          <p:nvPr/>
        </p:nvCxnSpPr>
        <p:spPr>
          <a:xfrm>
            <a:off x="5923914" y="2279808"/>
            <a:ext cx="1445614" cy="77224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785C4E1-E766-F04B-8023-7BEDB056AB8B}"/>
              </a:ext>
            </a:extLst>
          </p:cNvPr>
          <p:cNvCxnSpPr>
            <a:cxnSpLocks/>
          </p:cNvCxnSpPr>
          <p:nvPr/>
        </p:nvCxnSpPr>
        <p:spPr>
          <a:xfrm>
            <a:off x="5918498" y="2372800"/>
            <a:ext cx="0" cy="128536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F98A090A-6C39-0F45-8C46-775B4F41800A}"/>
              </a:ext>
            </a:extLst>
          </p:cNvPr>
          <p:cNvCxnSpPr>
            <a:cxnSpLocks/>
          </p:cNvCxnSpPr>
          <p:nvPr/>
        </p:nvCxnSpPr>
        <p:spPr>
          <a:xfrm flipH="1">
            <a:off x="5208296" y="2667920"/>
            <a:ext cx="1449532" cy="763937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CA2AC6E2-5952-B94B-A035-DC8CDB09C200}"/>
              </a:ext>
            </a:extLst>
          </p:cNvPr>
          <p:cNvCxnSpPr>
            <a:cxnSpLocks/>
            <a:endCxn id="164" idx="2"/>
          </p:cNvCxnSpPr>
          <p:nvPr/>
        </p:nvCxnSpPr>
        <p:spPr>
          <a:xfrm>
            <a:off x="5210975" y="2655072"/>
            <a:ext cx="4230" cy="919719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EDACBB59-9448-C74B-B795-4B1EA5769E64}"/>
              </a:ext>
            </a:extLst>
          </p:cNvPr>
          <p:cNvCxnSpPr>
            <a:cxnSpLocks/>
          </p:cNvCxnSpPr>
          <p:nvPr/>
        </p:nvCxnSpPr>
        <p:spPr>
          <a:xfrm flipH="1">
            <a:off x="4550499" y="2279808"/>
            <a:ext cx="1373416" cy="759233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迪杰斯特拉算法</a:t>
            </a:r>
          </a:p>
        </p:txBody>
      </p: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2DE87EC1-65E4-E44B-94EE-AE9DB6B998A1}"/>
              </a:ext>
            </a:extLst>
          </p:cNvPr>
          <p:cNvCxnSpPr>
            <a:cxnSpLocks/>
          </p:cNvCxnSpPr>
          <p:nvPr/>
        </p:nvCxnSpPr>
        <p:spPr>
          <a:xfrm flipH="1">
            <a:off x="6659257" y="3046124"/>
            <a:ext cx="739774" cy="38861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5A15464F-F96E-734D-A2DA-FD057F05C989}"/>
              </a:ext>
            </a:extLst>
          </p:cNvPr>
          <p:cNvCxnSpPr>
            <a:cxnSpLocks/>
          </p:cNvCxnSpPr>
          <p:nvPr/>
        </p:nvCxnSpPr>
        <p:spPr>
          <a:xfrm flipH="1">
            <a:off x="5167796" y="3083551"/>
            <a:ext cx="721263" cy="370586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20D1C8A0-89B5-274F-984E-0726EC73D664}"/>
              </a:ext>
            </a:extLst>
          </p:cNvPr>
          <p:cNvCxnSpPr>
            <a:cxnSpLocks/>
          </p:cNvCxnSpPr>
          <p:nvPr/>
        </p:nvCxnSpPr>
        <p:spPr>
          <a:xfrm flipH="1">
            <a:off x="4528896" y="2690350"/>
            <a:ext cx="668622" cy="370603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FCAF1E82-BC40-F74D-AA55-0338B9AAFC7A}"/>
              </a:ext>
            </a:extLst>
          </p:cNvPr>
          <p:cNvCxnSpPr>
            <a:cxnSpLocks/>
          </p:cNvCxnSpPr>
          <p:nvPr/>
        </p:nvCxnSpPr>
        <p:spPr>
          <a:xfrm>
            <a:off x="6663785" y="2657605"/>
            <a:ext cx="4230" cy="873552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D3D2D953-56A9-9946-B7B8-78844E95BB28}"/>
              </a:ext>
            </a:extLst>
          </p:cNvPr>
          <p:cNvCxnSpPr>
            <a:cxnSpLocks/>
          </p:cNvCxnSpPr>
          <p:nvPr/>
        </p:nvCxnSpPr>
        <p:spPr>
          <a:xfrm>
            <a:off x="5214591" y="2739101"/>
            <a:ext cx="4230" cy="64272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750EB367-607D-014A-B38C-3A903A0829FF}"/>
              </a:ext>
            </a:extLst>
          </p:cNvPr>
          <p:cNvCxnSpPr>
            <a:cxnSpLocks/>
          </p:cNvCxnSpPr>
          <p:nvPr/>
        </p:nvCxnSpPr>
        <p:spPr>
          <a:xfrm>
            <a:off x="5855874" y="2249512"/>
            <a:ext cx="744081" cy="392539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C495FD30-B2FA-364C-8B8B-C092F05B8BF2}"/>
              </a:ext>
            </a:extLst>
          </p:cNvPr>
          <p:cNvCxnSpPr>
            <a:cxnSpLocks/>
          </p:cNvCxnSpPr>
          <p:nvPr/>
        </p:nvCxnSpPr>
        <p:spPr>
          <a:xfrm>
            <a:off x="5914754" y="2205813"/>
            <a:ext cx="9649" cy="781657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6B0D3CC0-3C55-0544-9F9F-A46B412AFE16}"/>
              </a:ext>
            </a:extLst>
          </p:cNvPr>
          <p:cNvCxnSpPr>
            <a:cxnSpLocks/>
          </p:cNvCxnSpPr>
          <p:nvPr/>
        </p:nvCxnSpPr>
        <p:spPr>
          <a:xfrm flipH="1" flipV="1">
            <a:off x="4539669" y="3044206"/>
            <a:ext cx="1384246" cy="798166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B24B31B9-62D1-EB41-AC2C-8AC7A8081C2B}"/>
              </a:ext>
            </a:extLst>
          </p:cNvPr>
          <p:cNvCxnSpPr>
            <a:cxnSpLocks/>
          </p:cNvCxnSpPr>
          <p:nvPr/>
        </p:nvCxnSpPr>
        <p:spPr>
          <a:xfrm flipH="1" flipV="1">
            <a:off x="5211607" y="2668542"/>
            <a:ext cx="1539597" cy="895448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3" name="椭圆 152">
            <a:extLst>
              <a:ext uri="{FF2B5EF4-FFF2-40B4-BE49-F238E27FC236}">
                <a16:creationId xmlns:a16="http://schemas.microsoft.com/office/drawing/2014/main" id="{059D4C1B-954E-CF4B-B583-03250785F3DD}"/>
              </a:ext>
            </a:extLst>
          </p:cNvPr>
          <p:cNvSpPr/>
          <p:nvPr/>
        </p:nvSpPr>
        <p:spPr>
          <a:xfrm>
            <a:off x="6497438" y="3286833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5290E09D-98AC-7A4C-BE3A-FA7002FF0026}"/>
              </a:ext>
            </a:extLst>
          </p:cNvPr>
          <p:cNvSpPr/>
          <p:nvPr/>
        </p:nvSpPr>
        <p:spPr>
          <a:xfrm>
            <a:off x="4378413" y="2866956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89104FF7-687F-804A-A60D-8D6023300ED3}"/>
              </a:ext>
            </a:extLst>
          </p:cNvPr>
          <p:cNvSpPr/>
          <p:nvPr/>
        </p:nvSpPr>
        <p:spPr>
          <a:xfrm>
            <a:off x="5043120" y="249227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0E1D0DD7-519B-C649-B356-E93B2AAA336A}"/>
              </a:ext>
            </a:extLst>
          </p:cNvPr>
          <p:cNvSpPr/>
          <p:nvPr/>
        </p:nvSpPr>
        <p:spPr>
          <a:xfrm>
            <a:off x="6493238" y="249227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3FD7910-4B65-D542-BAD9-10E0E56AA7F2}"/>
              </a:ext>
            </a:extLst>
          </p:cNvPr>
          <p:cNvSpPr/>
          <p:nvPr/>
        </p:nvSpPr>
        <p:spPr>
          <a:xfrm>
            <a:off x="5751830" y="3670287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325D52B5-D4E9-5640-85D4-024843C2DCC1}"/>
              </a:ext>
            </a:extLst>
          </p:cNvPr>
          <p:cNvSpPr/>
          <p:nvPr/>
        </p:nvSpPr>
        <p:spPr>
          <a:xfrm>
            <a:off x="5043120" y="325977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92CC5522-DEFD-ED43-B734-296AD9F618F8}"/>
              </a:ext>
            </a:extLst>
          </p:cNvPr>
          <p:cNvSpPr/>
          <p:nvPr/>
        </p:nvSpPr>
        <p:spPr>
          <a:xfrm>
            <a:off x="7204485" y="2866956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7E1C59FC-5AF2-2340-B499-5A79DA748416}"/>
              </a:ext>
            </a:extLst>
          </p:cNvPr>
          <p:cNvSpPr/>
          <p:nvPr/>
        </p:nvSpPr>
        <p:spPr>
          <a:xfrm>
            <a:off x="5751830" y="210025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A292DF69-3128-7046-822B-84D91D669C28}"/>
              </a:ext>
            </a:extLst>
          </p:cNvPr>
          <p:cNvSpPr/>
          <p:nvPr/>
        </p:nvSpPr>
        <p:spPr>
          <a:xfrm>
            <a:off x="5751830" y="2866956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ABB50A2-4560-1044-9D19-0108C4FD5C86}"/>
              </a:ext>
            </a:extLst>
          </p:cNvPr>
          <p:cNvSpPr txBox="1"/>
          <p:nvPr/>
        </p:nvSpPr>
        <p:spPr>
          <a:xfrm>
            <a:off x="4378413" y="290118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8BE5BA4-B56E-BF45-80E7-2781F6F10300}"/>
              </a:ext>
            </a:extLst>
          </p:cNvPr>
          <p:cNvSpPr txBox="1"/>
          <p:nvPr/>
        </p:nvSpPr>
        <p:spPr>
          <a:xfrm>
            <a:off x="5043120" y="252226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19D4E562-6310-8B48-8AAF-C9F0A0A0A43D}"/>
              </a:ext>
            </a:extLst>
          </p:cNvPr>
          <p:cNvSpPr txBox="1"/>
          <p:nvPr/>
        </p:nvSpPr>
        <p:spPr>
          <a:xfrm>
            <a:off x="5043120" y="329779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BF8E921-572C-464D-A9B6-6D547DCAB5F9}"/>
              </a:ext>
            </a:extLst>
          </p:cNvPr>
          <p:cNvSpPr txBox="1"/>
          <p:nvPr/>
        </p:nvSpPr>
        <p:spPr>
          <a:xfrm>
            <a:off x="5751830" y="214417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5BB3A0C-6E65-0A46-BAFF-4D6BAABFF4A5}"/>
              </a:ext>
            </a:extLst>
          </p:cNvPr>
          <p:cNvSpPr txBox="1"/>
          <p:nvPr/>
        </p:nvSpPr>
        <p:spPr>
          <a:xfrm>
            <a:off x="5416357" y="232508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E006C4BA-0966-0242-919C-5B2E78DAFCD9}"/>
              </a:ext>
            </a:extLst>
          </p:cNvPr>
          <p:cNvSpPr txBox="1"/>
          <p:nvPr/>
        </p:nvSpPr>
        <p:spPr>
          <a:xfrm>
            <a:off x="4713906" y="2702393"/>
            <a:ext cx="2853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542D6514-D567-4245-9051-F5118509AD0C}"/>
              </a:ext>
            </a:extLst>
          </p:cNvPr>
          <p:cNvSpPr txBox="1"/>
          <p:nvPr/>
        </p:nvSpPr>
        <p:spPr>
          <a:xfrm>
            <a:off x="5751830" y="290118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C067C1A3-7043-2E47-8724-1E8BC00792A9}"/>
              </a:ext>
            </a:extLst>
          </p:cNvPr>
          <p:cNvSpPr txBox="1"/>
          <p:nvPr/>
        </p:nvSpPr>
        <p:spPr>
          <a:xfrm>
            <a:off x="4707991" y="305939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8FB717D-B53C-5548-839F-ADB5652A55DD}"/>
              </a:ext>
            </a:extLst>
          </p:cNvPr>
          <p:cNvSpPr txBox="1"/>
          <p:nvPr/>
        </p:nvSpPr>
        <p:spPr>
          <a:xfrm>
            <a:off x="6170397" y="2308984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F7CD03D0-385D-6C4A-BE73-F763071BE827}"/>
              </a:ext>
            </a:extLst>
          </p:cNvPr>
          <p:cNvSpPr txBox="1"/>
          <p:nvPr/>
        </p:nvSpPr>
        <p:spPr>
          <a:xfrm>
            <a:off x="5715035" y="255739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054FB45E-8445-3543-9420-0D719A265B6D}"/>
              </a:ext>
            </a:extLst>
          </p:cNvPr>
          <p:cNvSpPr txBox="1"/>
          <p:nvPr/>
        </p:nvSpPr>
        <p:spPr>
          <a:xfrm>
            <a:off x="6134807" y="2707415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6</a:t>
            </a:r>
            <a:endParaRPr kumimoji="1" lang="zh-CN" altLang="en-US" sz="7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D6701FF8-3942-774D-A521-F78AF94F4256}"/>
              </a:ext>
            </a:extLst>
          </p:cNvPr>
          <p:cNvSpPr txBox="1"/>
          <p:nvPr/>
        </p:nvSpPr>
        <p:spPr>
          <a:xfrm>
            <a:off x="7207796" y="290118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4408BC1F-E263-0845-8281-B18F21C0E6E6}"/>
              </a:ext>
            </a:extLst>
          </p:cNvPr>
          <p:cNvSpPr txBox="1"/>
          <p:nvPr/>
        </p:nvSpPr>
        <p:spPr>
          <a:xfrm>
            <a:off x="6493238" y="253172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59ABACF-960F-FA4A-9EB8-C039AD6F7F1D}"/>
              </a:ext>
            </a:extLst>
          </p:cNvPr>
          <p:cNvSpPr txBox="1"/>
          <p:nvPr/>
        </p:nvSpPr>
        <p:spPr>
          <a:xfrm>
            <a:off x="5751830" y="370916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6B9B5BEE-3B32-0D45-B938-3478709FC503}"/>
              </a:ext>
            </a:extLst>
          </p:cNvPr>
          <p:cNvSpPr txBox="1"/>
          <p:nvPr/>
        </p:nvSpPr>
        <p:spPr>
          <a:xfrm>
            <a:off x="6493238" y="332328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4090CFB-CB9F-1B4A-BCC1-E341028BF0AF}"/>
              </a:ext>
            </a:extLst>
          </p:cNvPr>
          <p:cNvSpPr txBox="1"/>
          <p:nvPr/>
        </p:nvSpPr>
        <p:spPr>
          <a:xfrm>
            <a:off x="5454228" y="2708862"/>
            <a:ext cx="24189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421A5D7B-26FD-D14E-9269-5B20F3E4E680}"/>
              </a:ext>
            </a:extLst>
          </p:cNvPr>
          <p:cNvSpPr txBox="1"/>
          <p:nvPr/>
        </p:nvSpPr>
        <p:spPr>
          <a:xfrm>
            <a:off x="5454823" y="3076192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1</a:t>
            </a:r>
            <a:endParaRPr kumimoji="1" lang="zh-CN" altLang="en-US" sz="7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81AE7A8-D524-E049-9653-B9290CFDC422}"/>
              </a:ext>
            </a:extLst>
          </p:cNvPr>
          <p:cNvSpPr txBox="1"/>
          <p:nvPr/>
        </p:nvSpPr>
        <p:spPr>
          <a:xfrm>
            <a:off x="5715035" y="335497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18398994-1AF4-CE49-BDBF-062AEF433152}"/>
              </a:ext>
            </a:extLst>
          </p:cNvPr>
          <p:cNvSpPr txBox="1"/>
          <p:nvPr/>
        </p:nvSpPr>
        <p:spPr>
          <a:xfrm>
            <a:off x="6130224" y="3084081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9</a:t>
            </a:r>
            <a:endParaRPr kumimoji="1" lang="zh-CN" altLang="en-US" sz="7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D6500A2-7696-2E4D-BC16-2D74396FE6CD}"/>
              </a:ext>
            </a:extLst>
          </p:cNvPr>
          <p:cNvSpPr txBox="1"/>
          <p:nvPr/>
        </p:nvSpPr>
        <p:spPr>
          <a:xfrm>
            <a:off x="6125040" y="3490710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5</a:t>
            </a:r>
            <a:endParaRPr kumimoji="1" lang="zh-CN" altLang="en-US" sz="7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4A5DC7EC-63A3-AB4F-905B-44A2679EE5A9}"/>
              </a:ext>
            </a:extLst>
          </p:cNvPr>
          <p:cNvSpPr txBox="1"/>
          <p:nvPr/>
        </p:nvSpPr>
        <p:spPr>
          <a:xfrm>
            <a:off x="5457490" y="3468171"/>
            <a:ext cx="2402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4133B6C1-C17E-B443-8763-2CABAB4D6546}"/>
              </a:ext>
            </a:extLst>
          </p:cNvPr>
          <p:cNvSpPr txBox="1"/>
          <p:nvPr/>
        </p:nvSpPr>
        <p:spPr>
          <a:xfrm>
            <a:off x="5012960" y="2959333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3</a:t>
            </a:r>
            <a:endParaRPr kumimoji="1" lang="zh-CN" altLang="en-US" sz="7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368A03B4-75AB-5946-8075-B4D09CB001CF}"/>
              </a:ext>
            </a:extLst>
          </p:cNvPr>
          <p:cNvSpPr txBox="1"/>
          <p:nvPr/>
        </p:nvSpPr>
        <p:spPr>
          <a:xfrm>
            <a:off x="6452384" y="2950002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2</a:t>
            </a:r>
            <a:endParaRPr kumimoji="1" lang="zh-CN" altLang="en-US" sz="7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9BB8C2DB-5089-1A4E-9E1C-5C6169C15C74}"/>
              </a:ext>
            </a:extLst>
          </p:cNvPr>
          <p:cNvSpPr txBox="1"/>
          <p:nvPr/>
        </p:nvSpPr>
        <p:spPr>
          <a:xfrm>
            <a:off x="6863563" y="2703459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7</a:t>
            </a:r>
            <a:endParaRPr kumimoji="1" lang="zh-CN" altLang="en-US" sz="7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62A555B-F821-B443-B78B-00BAD7BAEF19}"/>
              </a:ext>
            </a:extLst>
          </p:cNvPr>
          <p:cNvSpPr txBox="1"/>
          <p:nvPr/>
        </p:nvSpPr>
        <p:spPr>
          <a:xfrm>
            <a:off x="6851881" y="3106566"/>
            <a:ext cx="2874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00" dirty="0"/>
              <a:t>4</a:t>
            </a:r>
            <a:endParaRPr kumimoji="1" lang="zh-CN" altLang="en-US" sz="7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5B80F5DD-903C-DD45-A616-803D719436A6}"/>
              </a:ext>
            </a:extLst>
          </p:cNvPr>
          <p:cNvSpPr txBox="1"/>
          <p:nvPr/>
        </p:nvSpPr>
        <p:spPr>
          <a:xfrm>
            <a:off x="4210194" y="2608527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源点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D9DD2DF-1EBA-6F4E-9BAF-360A8208417D}"/>
              </a:ext>
            </a:extLst>
          </p:cNvPr>
          <p:cNvSpPr txBox="1"/>
          <p:nvPr/>
        </p:nvSpPr>
        <p:spPr>
          <a:xfrm>
            <a:off x="7261800" y="3188380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终点</a:t>
            </a:r>
          </a:p>
        </p:txBody>
      </p:sp>
    </p:spTree>
    <p:extLst>
      <p:ext uri="{BB962C8B-B14F-4D97-AF65-F5344CB8AC3E}">
        <p14:creationId xmlns:p14="http://schemas.microsoft.com/office/powerpoint/2010/main" val="9282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顺序表元素插入</a:t>
            </a:r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550863" y="1741927"/>
            <a:ext cx="5363157" cy="427809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Status </a:t>
            </a:r>
            <a:r>
              <a:rPr lang="en-US" altLang="zh-CN" sz="1600" dirty="0" err="1"/>
              <a:t>ListInsert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SqList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L,int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i,ElemType</a:t>
            </a:r>
            <a:r>
              <a:rPr lang="en-US" altLang="zh-CN" sz="1600" dirty="0"/>
              <a:t> e)</a:t>
            </a:r>
          </a:p>
          <a:p>
            <a:r>
              <a:rPr lang="en-US" altLang="zh-CN" sz="1600" dirty="0"/>
              <a:t>{ </a:t>
            </a:r>
          </a:p>
          <a:p>
            <a:r>
              <a:rPr lang="en-US" altLang="zh-CN" sz="1600" dirty="0"/>
              <a:t>	int k;</a:t>
            </a:r>
          </a:p>
          <a:p>
            <a:r>
              <a:rPr lang="en-US" altLang="zh-CN" sz="1600" dirty="0"/>
              <a:t>	if (L-&gt;length==MAXSIZE)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&lt;1 ||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&gt;L-&gt;length+1)</a:t>
            </a:r>
          </a:p>
          <a:p>
            <a:r>
              <a:rPr lang="en-US" altLang="zh-CN" sz="1600" dirty="0"/>
              <a:t>		return ERROR;</a:t>
            </a:r>
          </a:p>
          <a:p>
            <a:r>
              <a:rPr lang="en-US" altLang="zh-CN" sz="1600" dirty="0"/>
              <a:t>	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&lt;=L-&gt;length)</a:t>
            </a:r>
          </a:p>
          <a:p>
            <a:r>
              <a:rPr lang="en-US" altLang="zh-CN" sz="1600" dirty="0"/>
              <a:t>	{</a:t>
            </a:r>
          </a:p>
          <a:p>
            <a:r>
              <a:rPr lang="en-US" altLang="zh-CN" sz="1600" dirty="0"/>
              <a:t>		for(k=L-&gt;length-1;k&gt;=i-1;k--)</a:t>
            </a:r>
          </a:p>
          <a:p>
            <a:r>
              <a:rPr lang="en-US" altLang="zh-CN" sz="1600" dirty="0"/>
              <a:t>			L-&gt;data[k+1]=L-&gt;data[k];</a:t>
            </a:r>
          </a:p>
          <a:p>
            <a:r>
              <a:rPr lang="en-US" altLang="zh-CN" sz="1600" dirty="0"/>
              <a:t>	}</a:t>
            </a:r>
          </a:p>
          <a:p>
            <a:r>
              <a:rPr lang="en-US" altLang="zh-CN" sz="1600" dirty="0"/>
              <a:t>	L-&gt;data[i-1]=e;</a:t>
            </a:r>
          </a:p>
          <a:p>
            <a:r>
              <a:rPr lang="en-US" altLang="zh-CN" sz="1600" dirty="0"/>
              <a:t>	L-&gt;length++;</a:t>
            </a:r>
          </a:p>
          <a:p>
            <a:endParaRPr lang="en-US" altLang="zh-CN" sz="1600" dirty="0"/>
          </a:p>
          <a:p>
            <a:r>
              <a:rPr lang="en-US" altLang="zh-CN" sz="1600" dirty="0"/>
              <a:t>	return OK;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555808" y="4703910"/>
            <a:ext cx="8035989" cy="297797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 err="1">
                <a:solidFill>
                  <a:schemeClr val="accent1"/>
                </a:solidFill>
              </a:rPr>
              <a:t>i</a:t>
            </a:r>
            <a:r>
              <a:rPr kumimoji="1" lang="en-US" altLang="zh-CN" dirty="0">
                <a:solidFill>
                  <a:schemeClr val="accent1"/>
                </a:solidFill>
              </a:rPr>
              <a:t>=3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e=8</a:t>
            </a:r>
            <a:r>
              <a:rPr kumimoji="1" lang="zh-CN" altLang="en-US" dirty="0">
                <a:solidFill>
                  <a:schemeClr val="accent1"/>
                </a:solidFill>
              </a:rPr>
              <a:t>，</a:t>
            </a:r>
            <a:r>
              <a:rPr kumimoji="1" lang="en-US" altLang="zh-CN" dirty="0">
                <a:solidFill>
                  <a:schemeClr val="accent1"/>
                </a:solidFill>
              </a:rPr>
              <a:t>L-&gt;length=7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469364" y="126704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0D850DA-8328-9C45-81B8-EA5F934CEBEC}"/>
              </a:ext>
            </a:extLst>
          </p:cNvPr>
          <p:cNvSpPr txBox="1"/>
          <p:nvPr/>
        </p:nvSpPr>
        <p:spPr>
          <a:xfrm>
            <a:off x="6480782" y="626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23" name="同侧圆角矩形 22">
            <a:extLst>
              <a:ext uri="{FF2B5EF4-FFF2-40B4-BE49-F238E27FC236}">
                <a16:creationId xmlns:a16="http://schemas.microsoft.com/office/drawing/2014/main" id="{CA1DA1D9-3E59-F34E-B0E0-6515973EF93B}"/>
              </a:ext>
            </a:extLst>
          </p:cNvPr>
          <p:cNvSpPr/>
          <p:nvPr/>
        </p:nvSpPr>
        <p:spPr>
          <a:xfrm rot="10800000">
            <a:off x="7443607" y="1170828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同侧圆角矩形 23">
            <a:extLst>
              <a:ext uri="{FF2B5EF4-FFF2-40B4-BE49-F238E27FC236}">
                <a16:creationId xmlns:a16="http://schemas.microsoft.com/office/drawing/2014/main" id="{88ECDED9-F69D-EB43-B71A-8343311389AC}"/>
              </a:ext>
            </a:extLst>
          </p:cNvPr>
          <p:cNvSpPr/>
          <p:nvPr/>
        </p:nvSpPr>
        <p:spPr>
          <a:xfrm rot="10800000">
            <a:off x="10099432" y="1161066"/>
            <a:ext cx="105029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1A49D09-F959-9847-AD31-2BC386D96C66}"/>
              </a:ext>
            </a:extLst>
          </p:cNvPr>
          <p:cNvSpPr/>
          <p:nvPr/>
        </p:nvSpPr>
        <p:spPr>
          <a:xfrm>
            <a:off x="6606411" y="121788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4E8A45F-5B9C-3747-A218-6190C44E9AE3}"/>
              </a:ext>
            </a:extLst>
          </p:cNvPr>
          <p:cNvSpPr/>
          <p:nvPr/>
        </p:nvSpPr>
        <p:spPr>
          <a:xfrm>
            <a:off x="7039399" y="121788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4BD00A2-EB47-8E4E-B7EE-9383DDE6540F}"/>
              </a:ext>
            </a:extLst>
          </p:cNvPr>
          <p:cNvSpPr/>
          <p:nvPr/>
        </p:nvSpPr>
        <p:spPr>
          <a:xfrm>
            <a:off x="8364219" y="1217889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同侧圆角矩形 27">
            <a:extLst>
              <a:ext uri="{FF2B5EF4-FFF2-40B4-BE49-F238E27FC236}">
                <a16:creationId xmlns:a16="http://schemas.microsoft.com/office/drawing/2014/main" id="{ABB868C9-3013-CF41-85AC-DBBD2EA9E151}"/>
              </a:ext>
            </a:extLst>
          </p:cNvPr>
          <p:cNvSpPr/>
          <p:nvPr/>
        </p:nvSpPr>
        <p:spPr>
          <a:xfrm rot="10800000">
            <a:off x="6554188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同侧圆角矩形 28">
            <a:extLst>
              <a:ext uri="{FF2B5EF4-FFF2-40B4-BE49-F238E27FC236}">
                <a16:creationId xmlns:a16="http://schemas.microsoft.com/office/drawing/2014/main" id="{647F148D-BECD-624A-A475-764048EB080D}"/>
              </a:ext>
            </a:extLst>
          </p:cNvPr>
          <p:cNvSpPr/>
          <p:nvPr/>
        </p:nvSpPr>
        <p:spPr>
          <a:xfrm rot="10800000">
            <a:off x="6998304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同侧圆角矩形 29">
            <a:extLst>
              <a:ext uri="{FF2B5EF4-FFF2-40B4-BE49-F238E27FC236}">
                <a16:creationId xmlns:a16="http://schemas.microsoft.com/office/drawing/2014/main" id="{8D4AB942-8664-2444-B145-C0A6BA9E9043}"/>
              </a:ext>
            </a:extLst>
          </p:cNvPr>
          <p:cNvSpPr/>
          <p:nvPr/>
        </p:nvSpPr>
        <p:spPr>
          <a:xfrm rot="10800000">
            <a:off x="7873226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同侧圆角矩形 30">
            <a:extLst>
              <a:ext uri="{FF2B5EF4-FFF2-40B4-BE49-F238E27FC236}">
                <a16:creationId xmlns:a16="http://schemas.microsoft.com/office/drawing/2014/main" id="{5EEC5E89-59F3-B745-91FF-15B118E1C158}"/>
              </a:ext>
            </a:extLst>
          </p:cNvPr>
          <p:cNvSpPr/>
          <p:nvPr/>
        </p:nvSpPr>
        <p:spPr>
          <a:xfrm rot="10800000">
            <a:off x="8317342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同侧圆角矩形 31">
            <a:extLst>
              <a:ext uri="{FF2B5EF4-FFF2-40B4-BE49-F238E27FC236}">
                <a16:creationId xmlns:a16="http://schemas.microsoft.com/office/drawing/2014/main" id="{B66AC65F-990F-B94B-A5AB-9B2618731825}"/>
              </a:ext>
            </a:extLst>
          </p:cNvPr>
          <p:cNvSpPr/>
          <p:nvPr/>
        </p:nvSpPr>
        <p:spPr>
          <a:xfrm rot="10800000">
            <a:off x="8771088" y="1172854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DCAB793-4D82-194F-9546-55844C75569C}"/>
              </a:ext>
            </a:extLst>
          </p:cNvPr>
          <p:cNvSpPr/>
          <p:nvPr/>
        </p:nvSpPr>
        <p:spPr>
          <a:xfrm>
            <a:off x="8817869" y="121956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77BF08D-F1A3-D74A-ABCE-361440143E24}"/>
              </a:ext>
            </a:extLst>
          </p:cNvPr>
          <p:cNvSpPr/>
          <p:nvPr/>
        </p:nvSpPr>
        <p:spPr>
          <a:xfrm>
            <a:off x="9706695" y="1208644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同侧圆角矩形 34">
            <a:extLst>
              <a:ext uri="{FF2B5EF4-FFF2-40B4-BE49-F238E27FC236}">
                <a16:creationId xmlns:a16="http://schemas.microsoft.com/office/drawing/2014/main" id="{C3EB7199-012F-EB4A-8495-C39ECD03C500}"/>
              </a:ext>
            </a:extLst>
          </p:cNvPr>
          <p:cNvSpPr/>
          <p:nvPr/>
        </p:nvSpPr>
        <p:spPr>
          <a:xfrm rot="10800000">
            <a:off x="9215702" y="116360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同侧圆角矩形 35">
            <a:extLst>
              <a:ext uri="{FF2B5EF4-FFF2-40B4-BE49-F238E27FC236}">
                <a16:creationId xmlns:a16="http://schemas.microsoft.com/office/drawing/2014/main" id="{B7728664-920C-4E49-AA01-C333921773FB}"/>
              </a:ext>
            </a:extLst>
          </p:cNvPr>
          <p:cNvSpPr/>
          <p:nvPr/>
        </p:nvSpPr>
        <p:spPr>
          <a:xfrm rot="10800000">
            <a:off x="9659818" y="1163609"/>
            <a:ext cx="437564" cy="437564"/>
          </a:xfrm>
          <a:prstGeom prst="round2SameRect">
            <a:avLst/>
          </a:prstGeom>
          <a:noFill/>
          <a:ln w="25400">
            <a:gradFill flip="none" rotWithShape="1">
              <a:gsLst>
                <a:gs pos="74000">
                  <a:schemeClr val="accent1">
                    <a:lumMod val="5000"/>
                    <a:lumOff val="95000"/>
                  </a:schemeClr>
                </a:gs>
                <a:gs pos="18000">
                  <a:schemeClr val="accent1">
                    <a:lumMod val="45000"/>
                    <a:lumOff val="55000"/>
                  </a:schemeClr>
                </a:gs>
                <a:gs pos="8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B01BFF-7392-7A44-A762-B14DF51A7952}"/>
              </a:ext>
            </a:extLst>
          </p:cNvPr>
          <p:cNvSpPr txBox="1"/>
          <p:nvPr/>
        </p:nvSpPr>
        <p:spPr>
          <a:xfrm>
            <a:off x="10122590" y="1284715"/>
            <a:ext cx="1027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00" dirty="0"/>
              <a:t>空闲空间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1D92832-A281-5747-9C3E-A5020A07EA06}"/>
              </a:ext>
            </a:extLst>
          </p:cNvPr>
          <p:cNvSpPr/>
          <p:nvPr/>
        </p:nvSpPr>
        <p:spPr>
          <a:xfrm>
            <a:off x="7921565" y="121660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C3190B44-CC60-6F4A-91F2-8AA00134DA94}"/>
              </a:ext>
            </a:extLst>
          </p:cNvPr>
          <p:cNvSpPr/>
          <p:nvPr/>
        </p:nvSpPr>
        <p:spPr>
          <a:xfrm>
            <a:off x="9261683" y="1219133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84DB432-D6DB-9948-8DD7-ACF2F7C31187}"/>
              </a:ext>
            </a:extLst>
          </p:cNvPr>
          <p:cNvSpPr/>
          <p:nvPr/>
        </p:nvSpPr>
        <p:spPr>
          <a:xfrm>
            <a:off x="7491112" y="1221831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96296E-6 L -0.00013 0.1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93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弗洛伊德算法</a:t>
            </a:r>
          </a:p>
        </p:txBody>
      </p:sp>
    </p:spTree>
    <p:extLst>
      <p:ext uri="{BB962C8B-B14F-4D97-AF65-F5344CB8AC3E}">
        <p14:creationId xmlns:p14="http://schemas.microsoft.com/office/powerpoint/2010/main" val="12622535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弗洛伊德算法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84541" y="1332878"/>
            <a:ext cx="6881010" cy="4893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ShortestPath_Floyd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MGraph</a:t>
            </a:r>
            <a:r>
              <a:rPr lang="en-US" altLang="zh-CN" sz="1200" dirty="0"/>
              <a:t> G, </a:t>
            </a:r>
            <a:r>
              <a:rPr lang="en-US" altLang="zh-CN" sz="1200" dirty="0" err="1"/>
              <a:t>Patharc</a:t>
            </a:r>
            <a:r>
              <a:rPr lang="en-US" altLang="zh-CN" sz="1200" dirty="0"/>
              <a:t> *P, </a:t>
            </a:r>
            <a:r>
              <a:rPr lang="en-US" altLang="zh-CN" sz="1200" dirty="0" err="1"/>
              <a:t>ShortPathTable</a:t>
            </a:r>
            <a:r>
              <a:rPr lang="en-US" altLang="zh-CN" sz="1200" dirty="0"/>
              <a:t> *D)</a:t>
            </a:r>
          </a:p>
          <a:p>
            <a:r>
              <a:rPr lang="en-US" altLang="zh-CN" sz="1200" dirty="0"/>
              <a:t>{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v,w,k</a:t>
            </a:r>
            <a:r>
              <a:rPr lang="en-US" altLang="zh-CN" sz="1200" dirty="0"/>
              <a:t>;    </a:t>
            </a:r>
          </a:p>
          <a:p>
            <a:r>
              <a:rPr lang="en-US" altLang="zh-CN" sz="1200" dirty="0"/>
              <a:t>	for(v=0; v&lt;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++v)</a:t>
            </a:r>
          </a:p>
          <a:p>
            <a:r>
              <a:rPr lang="en-US" altLang="zh-CN" sz="1200" dirty="0"/>
              <a:t>	{        </a:t>
            </a:r>
          </a:p>
          <a:p>
            <a:r>
              <a:rPr lang="en-US" altLang="zh-CN" sz="1200" dirty="0"/>
              <a:t>		for(w=0; w&lt;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++w)  </a:t>
            </a:r>
          </a:p>
          <a:p>
            <a:r>
              <a:rPr lang="en-US" altLang="zh-CN" sz="1200" dirty="0"/>
              <a:t>		{</a:t>
            </a:r>
          </a:p>
          <a:p>
            <a:r>
              <a:rPr lang="en-US" altLang="zh-CN" sz="1200" dirty="0"/>
              <a:t>			(*D)[v][w]=</a:t>
            </a:r>
            <a:r>
              <a:rPr lang="en-US" altLang="zh-CN" sz="1200" dirty="0" err="1"/>
              <a:t>G.arc</a:t>
            </a:r>
            <a:r>
              <a:rPr lang="en-US" altLang="zh-CN" sz="1200" dirty="0"/>
              <a:t>[v][w];</a:t>
            </a:r>
          </a:p>
          <a:p>
            <a:r>
              <a:rPr lang="en-US" altLang="zh-CN" sz="1200" dirty="0"/>
              <a:t>			(*P)[v][w]=w;</a:t>
            </a:r>
          </a:p>
          <a:p>
            <a:r>
              <a:rPr lang="en-US" altLang="zh-CN" sz="1200" dirty="0"/>
              <a:t>		}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for(k=0; k&lt;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++k)   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for(v=0; v&lt;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++v)  </a:t>
            </a:r>
          </a:p>
          <a:p>
            <a:r>
              <a:rPr lang="en-US" altLang="zh-CN" sz="1200" dirty="0"/>
              <a:t>		{        </a:t>
            </a:r>
          </a:p>
          <a:p>
            <a:r>
              <a:rPr lang="en-US" altLang="zh-CN" sz="1200" dirty="0"/>
              <a:t>			for(w=0; w&lt;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++w)    </a:t>
            </a:r>
          </a:p>
          <a:p>
            <a:r>
              <a:rPr lang="en-US" altLang="zh-CN" sz="1200" dirty="0"/>
              <a:t>			{</a:t>
            </a:r>
          </a:p>
          <a:p>
            <a:r>
              <a:rPr lang="en-US" altLang="zh-CN" sz="1200" dirty="0"/>
              <a:t>				if ((*D)[v][w]&gt;(*D)[v][k]+(*D)[k][w])</a:t>
            </a:r>
          </a:p>
          <a:p>
            <a:r>
              <a:rPr lang="en-US" altLang="zh-CN" sz="1200" dirty="0"/>
              <a:t>				{</a:t>
            </a:r>
          </a:p>
          <a:p>
            <a:r>
              <a:rPr lang="en-US" altLang="zh-CN" sz="1200" dirty="0"/>
              <a:t>					(*D)[v][w]=(*D)[v][k]+(*D)[k][w];</a:t>
            </a:r>
          </a:p>
          <a:p>
            <a:r>
              <a:rPr lang="en-US" altLang="zh-CN" sz="1200" dirty="0"/>
              <a:t>					(*P)[v][w]=(*P)[v][k];</a:t>
            </a:r>
          </a:p>
          <a:p>
            <a:r>
              <a:rPr lang="en-US" altLang="zh-CN" sz="1200" dirty="0"/>
              <a:t>				}</a:t>
            </a:r>
          </a:p>
          <a:p>
            <a:r>
              <a:rPr lang="en-US" altLang="zh-CN" sz="1200" dirty="0"/>
              <a:t>			}</a:t>
            </a:r>
          </a:p>
          <a:p>
            <a:r>
              <a:rPr lang="en-US" altLang="zh-CN" sz="1200" dirty="0"/>
              <a:t>		}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84541" y="1723090"/>
            <a:ext cx="6881010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>
                <a:solidFill>
                  <a:schemeClr val="accent1"/>
                </a:solidFill>
              </a:rPr>
              <a:t>k=0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334263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8D43E2-41CD-D74A-AB95-3171391062C2}"/>
              </a:ext>
            </a:extLst>
          </p:cNvPr>
          <p:cNvGrpSpPr/>
          <p:nvPr/>
        </p:nvGrpSpPr>
        <p:grpSpPr>
          <a:xfrm>
            <a:off x="6229642" y="1557338"/>
            <a:ext cx="5796479" cy="1914205"/>
            <a:chOff x="6391108" y="1552626"/>
            <a:chExt cx="5796479" cy="1914205"/>
          </a:xfrm>
        </p:grpSpPr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41EA2234-9E81-DE49-86BD-F3ECC5A602D5}"/>
                </a:ext>
              </a:extLst>
            </p:cNvPr>
            <p:cNvCxnSpPr>
              <a:cxnSpLocks/>
            </p:cNvCxnSpPr>
            <p:nvPr/>
          </p:nvCxnSpPr>
          <p:spPr>
            <a:xfrm>
              <a:off x="8671674" y="2079504"/>
              <a:ext cx="4230" cy="873552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B21303D2-A2E1-E240-86AB-A72E737B0F8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7223670" y="2101836"/>
              <a:ext cx="4230" cy="919719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D50EF9E4-A53C-BE48-AF77-5E521E2D5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2363" y="2496580"/>
              <a:ext cx="1384247" cy="798166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6804AED2-D67E-E74E-AD37-85A5F3146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3194" y="1732182"/>
              <a:ext cx="1373416" cy="759233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1980CFDC-312F-714A-87B1-79D5313592FE}"/>
                </a:ext>
              </a:extLst>
            </p:cNvPr>
            <p:cNvCxnSpPr>
              <a:cxnSpLocks/>
            </p:cNvCxnSpPr>
            <p:nvPr/>
          </p:nvCxnSpPr>
          <p:spPr>
            <a:xfrm>
              <a:off x="7936609" y="1732182"/>
              <a:ext cx="1445614" cy="772248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7662D892-2E99-D54D-B2FC-A16B1A471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4302" y="2120915"/>
              <a:ext cx="1453716" cy="7903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直线连接符 115">
              <a:extLst>
                <a:ext uri="{FF2B5EF4-FFF2-40B4-BE49-F238E27FC236}">
                  <a16:creationId xmlns:a16="http://schemas.microsoft.com/office/drawing/2014/main" id="{E8ADF0F9-5FA5-AE41-820A-42D6E6EEB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610" y="2510073"/>
              <a:ext cx="1445160" cy="784673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直线连接符 116">
              <a:extLst>
                <a:ext uri="{FF2B5EF4-FFF2-40B4-BE49-F238E27FC236}">
                  <a16:creationId xmlns:a16="http://schemas.microsoft.com/office/drawing/2014/main" id="{E092F87E-A4CC-514F-9D83-550EF9B23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0991" y="2120294"/>
              <a:ext cx="1449532" cy="76393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09083F70-F822-514C-83C3-39D9E6872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1192" y="1825174"/>
              <a:ext cx="1" cy="1285368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1C4D35E-95B6-E240-9A01-2EB2BF3506C0}"/>
                </a:ext>
              </a:extLst>
            </p:cNvPr>
            <p:cNvSpPr/>
            <p:nvPr/>
          </p:nvSpPr>
          <p:spPr>
            <a:xfrm>
              <a:off x="8510133" y="2739207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9DBCF007-4778-D644-B653-228F39EA4DB3}"/>
                </a:ext>
              </a:extLst>
            </p:cNvPr>
            <p:cNvSpPr/>
            <p:nvPr/>
          </p:nvSpPr>
          <p:spPr>
            <a:xfrm>
              <a:off x="6391108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CF96AB9C-985D-C744-9133-8DC0497C4941}"/>
                </a:ext>
              </a:extLst>
            </p:cNvPr>
            <p:cNvSpPr/>
            <p:nvPr/>
          </p:nvSpPr>
          <p:spPr>
            <a:xfrm>
              <a:off x="7055815" y="1944651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290A695-14BC-BE4C-BA37-739E1CE56757}"/>
                </a:ext>
              </a:extLst>
            </p:cNvPr>
            <p:cNvSpPr/>
            <p:nvPr/>
          </p:nvSpPr>
          <p:spPr>
            <a:xfrm>
              <a:off x="8505933" y="1944651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9ECC2BE1-C19F-5F4A-A9B0-363B87EB83E2}"/>
                </a:ext>
              </a:extLst>
            </p:cNvPr>
            <p:cNvSpPr/>
            <p:nvPr/>
          </p:nvSpPr>
          <p:spPr>
            <a:xfrm>
              <a:off x="7764525" y="3122661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2F3A15A5-F7D8-4842-A058-BF7279259D42}"/>
                </a:ext>
              </a:extLst>
            </p:cNvPr>
            <p:cNvSpPr/>
            <p:nvPr/>
          </p:nvSpPr>
          <p:spPr>
            <a:xfrm>
              <a:off x="7055815" y="271214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D70F7BF-8B62-6148-9B11-01EAEB26A31A}"/>
                </a:ext>
              </a:extLst>
            </p:cNvPr>
            <p:cNvSpPr/>
            <p:nvPr/>
          </p:nvSpPr>
          <p:spPr>
            <a:xfrm>
              <a:off x="9217180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FA349D8F-7B1E-7844-9D7C-2E206510BAC6}"/>
                </a:ext>
              </a:extLst>
            </p:cNvPr>
            <p:cNvSpPr/>
            <p:nvPr/>
          </p:nvSpPr>
          <p:spPr>
            <a:xfrm>
              <a:off x="7764525" y="1552626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74B8D5F5-5D52-584C-A8EB-50A2AFE6AF13}"/>
                </a:ext>
              </a:extLst>
            </p:cNvPr>
            <p:cNvSpPr/>
            <p:nvPr/>
          </p:nvSpPr>
          <p:spPr>
            <a:xfrm>
              <a:off x="7764525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B2F6629-78F4-CB4A-8777-DB6F3D498051}"/>
                </a:ext>
              </a:extLst>
            </p:cNvPr>
            <p:cNvSpPr txBox="1"/>
            <p:nvPr/>
          </p:nvSpPr>
          <p:spPr>
            <a:xfrm>
              <a:off x="6391108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A9F17BA-BF2E-7249-B468-ADEBF3ED95E8}"/>
                </a:ext>
              </a:extLst>
            </p:cNvPr>
            <p:cNvSpPr txBox="1"/>
            <p:nvPr/>
          </p:nvSpPr>
          <p:spPr>
            <a:xfrm>
              <a:off x="7055815" y="196902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1347E96D-ABBE-7949-8E1B-F84E9D7F93A1}"/>
                </a:ext>
              </a:extLst>
            </p:cNvPr>
            <p:cNvSpPr txBox="1"/>
            <p:nvPr/>
          </p:nvSpPr>
          <p:spPr>
            <a:xfrm>
              <a:off x="7055815" y="274455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5DD180A0-55E6-DF4A-85F7-A077BF94C294}"/>
                </a:ext>
              </a:extLst>
            </p:cNvPr>
            <p:cNvSpPr txBox="1"/>
            <p:nvPr/>
          </p:nvSpPr>
          <p:spPr>
            <a:xfrm>
              <a:off x="7764525" y="1590935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3A4485DA-BACB-694D-ADBA-FCD2BDEFE9F7}"/>
                </a:ext>
              </a:extLst>
            </p:cNvPr>
            <p:cNvSpPr txBox="1"/>
            <p:nvPr/>
          </p:nvSpPr>
          <p:spPr>
            <a:xfrm>
              <a:off x="7429052" y="177745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67BE3B48-6B61-A742-858F-E5DC8E85324F}"/>
                </a:ext>
              </a:extLst>
            </p:cNvPr>
            <p:cNvSpPr txBox="1"/>
            <p:nvPr/>
          </p:nvSpPr>
          <p:spPr>
            <a:xfrm>
              <a:off x="6726601" y="2154767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1</a:t>
              </a:r>
              <a:endParaRPr kumimoji="1" lang="zh-CN" altLang="en-US" sz="700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1AE518D-8740-424B-841D-44D3E17D047D}"/>
                </a:ext>
              </a:extLst>
            </p:cNvPr>
            <p:cNvSpPr txBox="1"/>
            <p:nvPr/>
          </p:nvSpPr>
          <p:spPr>
            <a:xfrm>
              <a:off x="7764525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57325BB9-D28C-0E44-977D-D735B00A6BA4}"/>
                </a:ext>
              </a:extLst>
            </p:cNvPr>
            <p:cNvSpPr txBox="1"/>
            <p:nvPr/>
          </p:nvSpPr>
          <p:spPr>
            <a:xfrm>
              <a:off x="6720686" y="2511764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DF1150A2-6614-2041-9007-15D97B4470E5}"/>
                </a:ext>
              </a:extLst>
            </p:cNvPr>
            <p:cNvSpPr txBox="1"/>
            <p:nvPr/>
          </p:nvSpPr>
          <p:spPr>
            <a:xfrm>
              <a:off x="8183092" y="1761358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D09D5EB-E83A-0A4B-97D4-06FB2A3A41A8}"/>
                </a:ext>
              </a:extLst>
            </p:cNvPr>
            <p:cNvSpPr txBox="1"/>
            <p:nvPr/>
          </p:nvSpPr>
          <p:spPr>
            <a:xfrm>
              <a:off x="7727730" y="200976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6132DC3-2638-F348-8390-92A188EAFBB1}"/>
                </a:ext>
              </a:extLst>
            </p:cNvPr>
            <p:cNvSpPr txBox="1"/>
            <p:nvPr/>
          </p:nvSpPr>
          <p:spPr>
            <a:xfrm>
              <a:off x="8147502" y="2159789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6</a:t>
              </a:r>
              <a:endParaRPr kumimoji="1" lang="zh-CN" altLang="en-US" sz="70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9A2A4C2-7CF4-5F44-9C98-84DC87961E15}"/>
                </a:ext>
              </a:extLst>
            </p:cNvPr>
            <p:cNvSpPr txBox="1"/>
            <p:nvPr/>
          </p:nvSpPr>
          <p:spPr>
            <a:xfrm>
              <a:off x="9220491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D158A50-F8F8-CA4E-870C-054D4ACA4DD4}"/>
                </a:ext>
              </a:extLst>
            </p:cNvPr>
            <p:cNvSpPr txBox="1"/>
            <p:nvPr/>
          </p:nvSpPr>
          <p:spPr>
            <a:xfrm>
              <a:off x="8505933" y="1978492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AD2288EA-0712-F349-93D6-E78E1AB25CC9}"/>
                </a:ext>
              </a:extLst>
            </p:cNvPr>
            <p:cNvSpPr txBox="1"/>
            <p:nvPr/>
          </p:nvSpPr>
          <p:spPr>
            <a:xfrm>
              <a:off x="7764525" y="315592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3BC3D65-E0E1-A145-B55F-0B6E9A2FBBE3}"/>
                </a:ext>
              </a:extLst>
            </p:cNvPr>
            <p:cNvSpPr txBox="1"/>
            <p:nvPr/>
          </p:nvSpPr>
          <p:spPr>
            <a:xfrm>
              <a:off x="8505933" y="277005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C90A4F59-302E-0545-B282-72FE1FD76437}"/>
                </a:ext>
              </a:extLst>
            </p:cNvPr>
            <p:cNvSpPr txBox="1"/>
            <p:nvPr/>
          </p:nvSpPr>
          <p:spPr>
            <a:xfrm>
              <a:off x="7466923" y="2161236"/>
              <a:ext cx="2418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91A669F-FEC6-E240-A9BB-6F08EEEC4069}"/>
                </a:ext>
              </a:extLst>
            </p:cNvPr>
            <p:cNvSpPr txBox="1"/>
            <p:nvPr/>
          </p:nvSpPr>
          <p:spPr>
            <a:xfrm>
              <a:off x="7467518" y="2528566"/>
              <a:ext cx="2402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1</a:t>
              </a:r>
              <a:endParaRPr kumimoji="1" lang="zh-CN" altLang="en-US" sz="700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8768F5A-6D9D-674D-9672-76F434EA09A6}"/>
                </a:ext>
              </a:extLst>
            </p:cNvPr>
            <p:cNvSpPr txBox="1"/>
            <p:nvPr/>
          </p:nvSpPr>
          <p:spPr>
            <a:xfrm>
              <a:off x="7727730" y="2807347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C8E029E-7107-8C48-BC6F-5E3246A028B5}"/>
                </a:ext>
              </a:extLst>
            </p:cNvPr>
            <p:cNvSpPr txBox="1"/>
            <p:nvPr/>
          </p:nvSpPr>
          <p:spPr>
            <a:xfrm>
              <a:off x="8142919" y="253645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9</a:t>
              </a:r>
              <a:endParaRPr kumimoji="1" lang="zh-CN" altLang="en-US" sz="700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242AC200-19A2-0842-9984-6E6048580579}"/>
                </a:ext>
              </a:extLst>
            </p:cNvPr>
            <p:cNvSpPr txBox="1"/>
            <p:nvPr/>
          </p:nvSpPr>
          <p:spPr>
            <a:xfrm>
              <a:off x="8137735" y="2943084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FB9233E4-4139-3643-A46D-16ECA1B7EF60}"/>
                </a:ext>
              </a:extLst>
            </p:cNvPr>
            <p:cNvSpPr txBox="1"/>
            <p:nvPr/>
          </p:nvSpPr>
          <p:spPr>
            <a:xfrm>
              <a:off x="7470185" y="2920545"/>
              <a:ext cx="2402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6758128C-85F2-C24E-B383-F0383E491784}"/>
                </a:ext>
              </a:extLst>
            </p:cNvPr>
            <p:cNvSpPr txBox="1"/>
            <p:nvPr/>
          </p:nvSpPr>
          <p:spPr>
            <a:xfrm>
              <a:off x="7025655" y="2411707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D339F85A-1F7D-DD44-8281-6635A4295BAA}"/>
                </a:ext>
              </a:extLst>
            </p:cNvPr>
            <p:cNvSpPr txBox="1"/>
            <p:nvPr/>
          </p:nvSpPr>
          <p:spPr>
            <a:xfrm>
              <a:off x="8465079" y="2402376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9A18B74-F9EB-E74D-B669-5865FF548361}"/>
                </a:ext>
              </a:extLst>
            </p:cNvPr>
            <p:cNvSpPr txBox="1"/>
            <p:nvPr/>
          </p:nvSpPr>
          <p:spPr>
            <a:xfrm>
              <a:off x="8876258" y="2155833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A1790100-1ABC-3D47-B100-020BD6EBAB32}"/>
                </a:ext>
              </a:extLst>
            </p:cNvPr>
            <p:cNvSpPr txBox="1"/>
            <p:nvPr/>
          </p:nvSpPr>
          <p:spPr>
            <a:xfrm>
              <a:off x="8864576" y="2558940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4</a:t>
              </a:r>
              <a:endParaRPr kumimoji="1" lang="zh-CN" altLang="en-US" sz="7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2890238E-1242-9341-9E1D-8B704A31EB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9767053" y="1889618"/>
                  <a:ext cx="2420534" cy="13091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9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2890238E-1242-9341-9E1D-8B704A31EB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053" y="1889618"/>
                  <a:ext cx="2420534" cy="1309141"/>
                </a:xfrm>
                <a:prstGeom prst="rect">
                  <a:avLst/>
                </a:prstGeom>
                <a:blipFill>
                  <a:blip r:embed="rId2"/>
                  <a:stretch>
                    <a:fillRect t="-971" b="-38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93640FF-4529-E54B-9022-8E04A9247444}"/>
                </a:ext>
              </a:extLst>
            </p:cNvPr>
            <p:cNvSpPr txBox="1"/>
            <p:nvPr/>
          </p:nvSpPr>
          <p:spPr>
            <a:xfrm>
              <a:off x="9907850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0</a:t>
              </a:r>
              <a:endParaRPr kumimoji="1" lang="zh-CN" altLang="en-US" sz="1000" baseline="-25000" dirty="0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3C79883A-B93A-3A4A-BBA6-BF7C78AFADBB}"/>
                </a:ext>
              </a:extLst>
            </p:cNvPr>
            <p:cNvSpPr txBox="1"/>
            <p:nvPr/>
          </p:nvSpPr>
          <p:spPr>
            <a:xfrm>
              <a:off x="10143751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1</a:t>
              </a:r>
              <a:endParaRPr kumimoji="1" lang="zh-CN" altLang="en-US" sz="1000" baseline="-25000" dirty="0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DD16F0F-B8F8-2546-916C-4C318EEC7794}"/>
                </a:ext>
              </a:extLst>
            </p:cNvPr>
            <p:cNvSpPr txBox="1"/>
            <p:nvPr/>
          </p:nvSpPr>
          <p:spPr>
            <a:xfrm>
              <a:off x="10382268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2</a:t>
              </a:r>
              <a:endParaRPr kumimoji="1" lang="zh-CN" altLang="en-US" sz="1000" baseline="-25000" dirty="0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A9983A81-1DE9-E24C-9A35-0FAA002268F0}"/>
                </a:ext>
              </a:extLst>
            </p:cNvPr>
            <p:cNvSpPr txBox="1"/>
            <p:nvPr/>
          </p:nvSpPr>
          <p:spPr>
            <a:xfrm>
              <a:off x="10612439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3</a:t>
              </a:r>
              <a:endParaRPr kumimoji="1" lang="zh-CN" altLang="en-US" sz="1000" baseline="-25000" dirty="0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F0AF3AA9-DF58-A54F-BB95-A52823AC77EB}"/>
                </a:ext>
              </a:extLst>
            </p:cNvPr>
            <p:cNvSpPr txBox="1"/>
            <p:nvPr/>
          </p:nvSpPr>
          <p:spPr>
            <a:xfrm>
              <a:off x="10837624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4</a:t>
              </a:r>
              <a:endParaRPr kumimoji="1" lang="zh-CN" altLang="en-US" sz="1000" baseline="-25000" dirty="0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3E6BB711-A891-4944-8295-D247C2887133}"/>
                </a:ext>
              </a:extLst>
            </p:cNvPr>
            <p:cNvSpPr txBox="1"/>
            <p:nvPr/>
          </p:nvSpPr>
          <p:spPr>
            <a:xfrm>
              <a:off x="11078714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5</a:t>
              </a:r>
              <a:endParaRPr kumimoji="1" lang="zh-CN" altLang="en-US" sz="1000" baseline="-25000" dirty="0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32B911AF-5AE8-5B45-8D02-3CEB610C5F54}"/>
                </a:ext>
              </a:extLst>
            </p:cNvPr>
            <p:cNvSpPr txBox="1"/>
            <p:nvPr/>
          </p:nvSpPr>
          <p:spPr>
            <a:xfrm>
              <a:off x="11315652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6</a:t>
              </a:r>
              <a:endParaRPr kumimoji="1" lang="zh-CN" altLang="en-US" sz="1000" baseline="-25000" dirty="0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74C15167-D93A-9246-A500-0D16A40BB443}"/>
                </a:ext>
              </a:extLst>
            </p:cNvPr>
            <p:cNvSpPr txBox="1"/>
            <p:nvPr/>
          </p:nvSpPr>
          <p:spPr>
            <a:xfrm>
              <a:off x="11549976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7</a:t>
              </a:r>
              <a:endParaRPr kumimoji="1" lang="zh-CN" altLang="en-US" sz="1000" baseline="-25000" dirty="0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869C060-5385-3741-B510-3A2409B6DCD7}"/>
                </a:ext>
              </a:extLst>
            </p:cNvPr>
            <p:cNvSpPr txBox="1"/>
            <p:nvPr/>
          </p:nvSpPr>
          <p:spPr>
            <a:xfrm>
              <a:off x="11785049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8</a:t>
              </a:r>
              <a:endParaRPr kumimoji="1" lang="zh-CN" altLang="en-US" sz="1000" baseline="-25000" dirty="0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6E27F417-AA8E-AA49-9A1D-A32F5EBDB85D}"/>
                </a:ext>
              </a:extLst>
            </p:cNvPr>
            <p:cNvSpPr txBox="1"/>
            <p:nvPr/>
          </p:nvSpPr>
          <p:spPr>
            <a:xfrm>
              <a:off x="9650865" y="182489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0</a:t>
              </a:r>
              <a:endParaRPr kumimoji="1" lang="zh-CN" altLang="en-US" sz="1000" baseline="-25000" dirty="0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F2E9EEFD-FFC8-634C-B427-875A52D1E453}"/>
                </a:ext>
              </a:extLst>
            </p:cNvPr>
            <p:cNvSpPr txBox="1"/>
            <p:nvPr/>
          </p:nvSpPr>
          <p:spPr>
            <a:xfrm>
              <a:off x="9650865" y="1952283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1</a:t>
              </a:r>
              <a:endParaRPr kumimoji="1" lang="zh-CN" altLang="en-US" sz="1000" baseline="-25000" dirty="0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2E2C5841-C082-D647-8A36-0F29BDAEE0C3}"/>
                </a:ext>
              </a:extLst>
            </p:cNvPr>
            <p:cNvSpPr txBox="1"/>
            <p:nvPr/>
          </p:nvSpPr>
          <p:spPr>
            <a:xfrm>
              <a:off x="9650865" y="209771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2</a:t>
              </a:r>
              <a:endParaRPr kumimoji="1" lang="zh-CN" altLang="en-US" sz="1000" baseline="-25000" dirty="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9638287-85A0-2B41-B210-6B969D707B65}"/>
                </a:ext>
              </a:extLst>
            </p:cNvPr>
            <p:cNvSpPr txBox="1"/>
            <p:nvPr/>
          </p:nvSpPr>
          <p:spPr>
            <a:xfrm>
              <a:off x="9650865" y="224916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3</a:t>
              </a:r>
              <a:endParaRPr kumimoji="1" lang="zh-CN" altLang="en-US" sz="1000" baseline="-25000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428D51D8-CA2A-4442-A454-AF432DBE5532}"/>
                </a:ext>
              </a:extLst>
            </p:cNvPr>
            <p:cNvSpPr txBox="1"/>
            <p:nvPr/>
          </p:nvSpPr>
          <p:spPr>
            <a:xfrm>
              <a:off x="9650865" y="2406633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4</a:t>
              </a:r>
              <a:endParaRPr kumimoji="1" lang="zh-CN" altLang="en-US" sz="1000" baseline="-25000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F3B57E33-5033-C74A-96A2-95051BA12943}"/>
                </a:ext>
              </a:extLst>
            </p:cNvPr>
            <p:cNvSpPr txBox="1"/>
            <p:nvPr/>
          </p:nvSpPr>
          <p:spPr>
            <a:xfrm>
              <a:off x="9650865" y="254346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5</a:t>
              </a:r>
              <a:endParaRPr kumimoji="1" lang="zh-CN" altLang="en-US" sz="1000" baseline="-25000" dirty="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5DBE6F42-30BF-B647-994C-315FF3AD8C8E}"/>
                </a:ext>
              </a:extLst>
            </p:cNvPr>
            <p:cNvSpPr txBox="1"/>
            <p:nvPr/>
          </p:nvSpPr>
          <p:spPr>
            <a:xfrm>
              <a:off x="9650865" y="269491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6</a:t>
              </a:r>
              <a:endParaRPr kumimoji="1" lang="zh-CN" altLang="en-US" sz="1000" baseline="-25000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B1D9439A-73CC-914F-8374-C1C928C5CF93}"/>
                </a:ext>
              </a:extLst>
            </p:cNvPr>
            <p:cNvSpPr txBox="1"/>
            <p:nvPr/>
          </p:nvSpPr>
          <p:spPr>
            <a:xfrm>
              <a:off x="9650865" y="2840349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7</a:t>
              </a:r>
              <a:endParaRPr kumimoji="1" lang="zh-CN" altLang="en-US" sz="1000" baseline="-25000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EAB841A4-0672-6E4B-B9D8-D7AEF04248EA}"/>
                </a:ext>
              </a:extLst>
            </p:cNvPr>
            <p:cNvSpPr txBox="1"/>
            <p:nvPr/>
          </p:nvSpPr>
          <p:spPr>
            <a:xfrm>
              <a:off x="9650865" y="296773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8</a:t>
              </a:r>
              <a:endParaRPr kumimoji="1" lang="zh-CN" altLang="en-US" sz="10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3ADA379-CB44-7448-82BB-33D9E4F848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357880" y="4577464"/>
                <a:ext cx="2420534" cy="1309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3ADA379-CB44-7448-82BB-33D9E4F8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880" y="4577464"/>
                <a:ext cx="2420534" cy="1309141"/>
              </a:xfrm>
              <a:prstGeom prst="rect">
                <a:avLst/>
              </a:prstGeom>
              <a:blipFill>
                <a:blip r:embed="rId3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本框 73">
            <a:extLst>
              <a:ext uri="{FF2B5EF4-FFF2-40B4-BE49-F238E27FC236}">
                <a16:creationId xmlns:a16="http://schemas.microsoft.com/office/drawing/2014/main" id="{E7892F1D-4726-F040-A394-560BC50061F6}"/>
              </a:ext>
            </a:extLst>
          </p:cNvPr>
          <p:cNvSpPr txBox="1"/>
          <p:nvPr/>
        </p:nvSpPr>
        <p:spPr>
          <a:xfrm>
            <a:off x="7491684" y="434682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4422BA7-7CD0-9B40-8100-7290CC931656}"/>
              </a:ext>
            </a:extLst>
          </p:cNvPr>
          <p:cNvSpPr txBox="1"/>
          <p:nvPr/>
        </p:nvSpPr>
        <p:spPr>
          <a:xfrm>
            <a:off x="7727585" y="434682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A9450D9-6FA9-4C41-8E64-C0866D199A6B}"/>
              </a:ext>
            </a:extLst>
          </p:cNvPr>
          <p:cNvSpPr txBox="1"/>
          <p:nvPr/>
        </p:nvSpPr>
        <p:spPr>
          <a:xfrm>
            <a:off x="7966102" y="434682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9E0F76B-9931-A549-95AB-7B13A0197E11}"/>
              </a:ext>
            </a:extLst>
          </p:cNvPr>
          <p:cNvSpPr txBox="1"/>
          <p:nvPr/>
        </p:nvSpPr>
        <p:spPr>
          <a:xfrm>
            <a:off x="8196273" y="434682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99EA1F8-B14C-FD42-91DD-2B256D0A9623}"/>
              </a:ext>
            </a:extLst>
          </p:cNvPr>
          <p:cNvSpPr txBox="1"/>
          <p:nvPr/>
        </p:nvSpPr>
        <p:spPr>
          <a:xfrm>
            <a:off x="8421458" y="434682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5E75D21-ABB5-F148-926E-E0B2575D4407}"/>
              </a:ext>
            </a:extLst>
          </p:cNvPr>
          <p:cNvSpPr txBox="1"/>
          <p:nvPr/>
        </p:nvSpPr>
        <p:spPr>
          <a:xfrm>
            <a:off x="8662548" y="434682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35D77FC-C6D9-6641-AE6D-5E7FB46AA8AB}"/>
              </a:ext>
            </a:extLst>
          </p:cNvPr>
          <p:cNvSpPr txBox="1"/>
          <p:nvPr/>
        </p:nvSpPr>
        <p:spPr>
          <a:xfrm>
            <a:off x="8899486" y="434682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28A7C9E-0655-8B47-9A8F-747F85D25B95}"/>
              </a:ext>
            </a:extLst>
          </p:cNvPr>
          <p:cNvSpPr txBox="1"/>
          <p:nvPr/>
        </p:nvSpPr>
        <p:spPr>
          <a:xfrm>
            <a:off x="9133810" y="434682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34B7B3D-84E3-C644-8A1E-887209CA6E75}"/>
              </a:ext>
            </a:extLst>
          </p:cNvPr>
          <p:cNvSpPr txBox="1"/>
          <p:nvPr/>
        </p:nvSpPr>
        <p:spPr>
          <a:xfrm>
            <a:off x="9368883" y="434682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CAECFF5-DBA9-924A-A112-8BB95D622A49}"/>
              </a:ext>
            </a:extLst>
          </p:cNvPr>
          <p:cNvSpPr txBox="1"/>
          <p:nvPr/>
        </p:nvSpPr>
        <p:spPr>
          <a:xfrm>
            <a:off x="7234699" y="451274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55DB06E-8E38-E148-973D-AC9BE8E6A7AC}"/>
              </a:ext>
            </a:extLst>
          </p:cNvPr>
          <p:cNvSpPr txBox="1"/>
          <p:nvPr/>
        </p:nvSpPr>
        <p:spPr>
          <a:xfrm>
            <a:off x="7234699" y="464012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BA8DC2-092E-474E-A002-1C94546B12D9}"/>
              </a:ext>
            </a:extLst>
          </p:cNvPr>
          <p:cNvSpPr txBox="1"/>
          <p:nvPr/>
        </p:nvSpPr>
        <p:spPr>
          <a:xfrm>
            <a:off x="7234699" y="47855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D73DB19-4F84-B241-B696-07965DE4E111}"/>
              </a:ext>
            </a:extLst>
          </p:cNvPr>
          <p:cNvSpPr txBox="1"/>
          <p:nvPr/>
        </p:nvSpPr>
        <p:spPr>
          <a:xfrm>
            <a:off x="7234699" y="493701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F5B5A11-3314-B741-9241-00B4A721F218}"/>
              </a:ext>
            </a:extLst>
          </p:cNvPr>
          <p:cNvSpPr txBox="1"/>
          <p:nvPr/>
        </p:nvSpPr>
        <p:spPr>
          <a:xfrm>
            <a:off x="7234699" y="509447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3BDCFB4-E1DD-8846-A791-0D35829609D1}"/>
              </a:ext>
            </a:extLst>
          </p:cNvPr>
          <p:cNvSpPr txBox="1"/>
          <p:nvPr/>
        </p:nvSpPr>
        <p:spPr>
          <a:xfrm>
            <a:off x="7234699" y="523131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EB33898-A1DA-B944-B83C-995BAED15C3F}"/>
              </a:ext>
            </a:extLst>
          </p:cNvPr>
          <p:cNvSpPr txBox="1"/>
          <p:nvPr/>
        </p:nvSpPr>
        <p:spPr>
          <a:xfrm>
            <a:off x="7234699" y="538276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6C96452-BD9C-DA47-B04B-B5468D98BA87}"/>
              </a:ext>
            </a:extLst>
          </p:cNvPr>
          <p:cNvSpPr txBox="1"/>
          <p:nvPr/>
        </p:nvSpPr>
        <p:spPr>
          <a:xfrm>
            <a:off x="7234699" y="552819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AB20627-811B-8648-9A43-00980EF71B4A}"/>
              </a:ext>
            </a:extLst>
          </p:cNvPr>
          <p:cNvSpPr txBox="1"/>
          <p:nvPr/>
        </p:nvSpPr>
        <p:spPr>
          <a:xfrm>
            <a:off x="7234699" y="565558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89B694E-5B24-4E44-B94A-9F1648F9F892}"/>
              </a:ext>
            </a:extLst>
          </p:cNvPr>
          <p:cNvSpPr txBox="1"/>
          <p:nvPr/>
        </p:nvSpPr>
        <p:spPr>
          <a:xfrm>
            <a:off x="7214996" y="4342542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D</a:t>
            </a:r>
            <a:r>
              <a:rPr kumimoji="1" lang="en-US" altLang="zh-CN" sz="1000" b="1" baseline="30000" dirty="0"/>
              <a:t>0</a:t>
            </a:r>
            <a:endParaRPr kumimoji="1" lang="zh-CN" altLang="en-US" sz="10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6182C28-334B-6349-9E25-18B54AB04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858944" y="4567456"/>
                <a:ext cx="2420534" cy="1322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6182C28-334B-6349-9E25-18B54AB04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944" y="4567456"/>
                <a:ext cx="2420534" cy="132241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281F12A1-CCE2-A64F-A78B-410ED9BBC72E}"/>
              </a:ext>
            </a:extLst>
          </p:cNvPr>
          <p:cNvSpPr txBox="1"/>
          <p:nvPr/>
        </p:nvSpPr>
        <p:spPr>
          <a:xfrm>
            <a:off x="10139377" y="434128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B924648-58A5-EE41-B943-7FDF7E1E9616}"/>
              </a:ext>
            </a:extLst>
          </p:cNvPr>
          <p:cNvSpPr txBox="1"/>
          <p:nvPr/>
        </p:nvSpPr>
        <p:spPr>
          <a:xfrm>
            <a:off x="10344282" y="434128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C4CB898-B49F-C34E-AD15-EC7042333391}"/>
              </a:ext>
            </a:extLst>
          </p:cNvPr>
          <p:cNvSpPr txBox="1"/>
          <p:nvPr/>
        </p:nvSpPr>
        <p:spPr>
          <a:xfrm>
            <a:off x="10536305" y="434128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EFF14FD-6F00-C74A-A3B6-31C60B9D9C1C}"/>
              </a:ext>
            </a:extLst>
          </p:cNvPr>
          <p:cNvSpPr txBox="1"/>
          <p:nvPr/>
        </p:nvSpPr>
        <p:spPr>
          <a:xfrm>
            <a:off x="10740646" y="434128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5FE8919-2E63-2144-A860-A2FE74F1BFC8}"/>
              </a:ext>
            </a:extLst>
          </p:cNvPr>
          <p:cNvSpPr txBox="1"/>
          <p:nvPr/>
        </p:nvSpPr>
        <p:spPr>
          <a:xfrm>
            <a:off x="10945167" y="434128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9D1B1B0-A5C0-1843-87F2-713492EDEE37}"/>
              </a:ext>
            </a:extLst>
          </p:cNvPr>
          <p:cNvSpPr txBox="1"/>
          <p:nvPr/>
        </p:nvSpPr>
        <p:spPr>
          <a:xfrm>
            <a:off x="11139763" y="434128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555CE11-F217-EA41-9CA7-5D1A5F711572}"/>
              </a:ext>
            </a:extLst>
          </p:cNvPr>
          <p:cNvSpPr txBox="1"/>
          <p:nvPr/>
        </p:nvSpPr>
        <p:spPr>
          <a:xfrm>
            <a:off x="11325041" y="434128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24B7078-0E9D-2542-9FA4-3BE80B01EB00}"/>
              </a:ext>
            </a:extLst>
          </p:cNvPr>
          <p:cNvSpPr txBox="1"/>
          <p:nvPr/>
        </p:nvSpPr>
        <p:spPr>
          <a:xfrm>
            <a:off x="11523200" y="434128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94416FF-A10A-BF4B-941C-5820A7BD65D8}"/>
              </a:ext>
            </a:extLst>
          </p:cNvPr>
          <p:cNvSpPr txBox="1"/>
          <p:nvPr/>
        </p:nvSpPr>
        <p:spPr>
          <a:xfrm>
            <a:off x="11722109" y="434128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2A4D851-B6D8-4F4D-9531-889CDD4FE9AB}"/>
              </a:ext>
            </a:extLst>
          </p:cNvPr>
          <p:cNvSpPr txBox="1"/>
          <p:nvPr/>
        </p:nvSpPr>
        <p:spPr>
          <a:xfrm>
            <a:off x="9882392" y="450720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B3404B4-252E-5948-9F5C-3B0A7EAFE698}"/>
              </a:ext>
            </a:extLst>
          </p:cNvPr>
          <p:cNvSpPr txBox="1"/>
          <p:nvPr/>
        </p:nvSpPr>
        <p:spPr>
          <a:xfrm>
            <a:off x="9882392" y="463458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0E112B8C-C9C6-5A49-8208-1F44CF69DA20}"/>
              </a:ext>
            </a:extLst>
          </p:cNvPr>
          <p:cNvSpPr txBox="1"/>
          <p:nvPr/>
        </p:nvSpPr>
        <p:spPr>
          <a:xfrm>
            <a:off x="9882392" y="47800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D86AD41-4145-ED49-8C17-B7059686DA15}"/>
              </a:ext>
            </a:extLst>
          </p:cNvPr>
          <p:cNvSpPr txBox="1"/>
          <p:nvPr/>
        </p:nvSpPr>
        <p:spPr>
          <a:xfrm>
            <a:off x="9882392" y="493147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E44F158-DAB6-CC42-BA80-28F250A0D983}"/>
              </a:ext>
            </a:extLst>
          </p:cNvPr>
          <p:cNvSpPr txBox="1"/>
          <p:nvPr/>
        </p:nvSpPr>
        <p:spPr>
          <a:xfrm>
            <a:off x="9882392" y="508893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F8DC472-1EF1-064C-9AB6-AFFFDA3CE6AC}"/>
              </a:ext>
            </a:extLst>
          </p:cNvPr>
          <p:cNvSpPr txBox="1"/>
          <p:nvPr/>
        </p:nvSpPr>
        <p:spPr>
          <a:xfrm>
            <a:off x="9882392" y="522576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E05B44-FB47-5545-8218-2B6061DDE596}"/>
              </a:ext>
            </a:extLst>
          </p:cNvPr>
          <p:cNvSpPr txBox="1"/>
          <p:nvPr/>
        </p:nvSpPr>
        <p:spPr>
          <a:xfrm>
            <a:off x="9882392" y="537721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9809D9B3-19F1-BE45-9FC9-003A2C9CC0AB}"/>
              </a:ext>
            </a:extLst>
          </p:cNvPr>
          <p:cNvSpPr txBox="1"/>
          <p:nvPr/>
        </p:nvSpPr>
        <p:spPr>
          <a:xfrm>
            <a:off x="9882392" y="552265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BD651C2-FAB5-CC49-870D-94DF7ABBEA91}"/>
              </a:ext>
            </a:extLst>
          </p:cNvPr>
          <p:cNvSpPr txBox="1"/>
          <p:nvPr/>
        </p:nvSpPr>
        <p:spPr>
          <a:xfrm>
            <a:off x="9882392" y="565003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E58FAA65-B436-F14B-A652-F6F8CF778AB4}"/>
              </a:ext>
            </a:extLst>
          </p:cNvPr>
          <p:cNvSpPr txBox="1"/>
          <p:nvPr/>
        </p:nvSpPr>
        <p:spPr>
          <a:xfrm>
            <a:off x="9862689" y="4336999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P</a:t>
            </a:r>
            <a:r>
              <a:rPr kumimoji="1" lang="en-US" altLang="zh-CN" sz="1000" b="1" baseline="30000" dirty="0"/>
              <a:t>0</a:t>
            </a:r>
            <a:endParaRPr kumimoji="1" lang="zh-CN" altLang="en-US" sz="1000" b="1" baseline="30000" dirty="0"/>
          </a:p>
        </p:txBody>
      </p:sp>
    </p:spTree>
    <p:extLst>
      <p:ext uri="{BB962C8B-B14F-4D97-AF65-F5344CB8AC3E}">
        <p14:creationId xmlns:p14="http://schemas.microsoft.com/office/powerpoint/2010/main" val="366436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00039 0.590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A34E8724-AD1E-9641-B6AC-5717EC0B4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862578" y="4595729"/>
                <a:ext cx="2420534" cy="1322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A34E8724-AD1E-9641-B6AC-5717EC0B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578" y="4595729"/>
                <a:ext cx="2420534" cy="1322413"/>
              </a:xfrm>
              <a:prstGeom prst="rect">
                <a:avLst/>
              </a:prstGeom>
              <a:blipFill>
                <a:blip r:embed="rId2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弗洛伊德算法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84541" y="1332878"/>
            <a:ext cx="6881010" cy="4893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ShortestPath_Floyd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MGraph</a:t>
            </a:r>
            <a:r>
              <a:rPr lang="en-US" altLang="zh-CN" sz="1200" dirty="0"/>
              <a:t> G, </a:t>
            </a:r>
            <a:r>
              <a:rPr lang="en-US" altLang="zh-CN" sz="1200" dirty="0" err="1"/>
              <a:t>Patharc</a:t>
            </a:r>
            <a:r>
              <a:rPr lang="en-US" altLang="zh-CN" sz="1200" dirty="0"/>
              <a:t> *P, </a:t>
            </a:r>
            <a:r>
              <a:rPr lang="en-US" altLang="zh-CN" sz="1200" dirty="0" err="1"/>
              <a:t>ShortPathTable</a:t>
            </a:r>
            <a:r>
              <a:rPr lang="en-US" altLang="zh-CN" sz="1200" dirty="0"/>
              <a:t> *D)</a:t>
            </a:r>
          </a:p>
          <a:p>
            <a:r>
              <a:rPr lang="en-US" altLang="zh-CN" sz="1200" dirty="0"/>
              <a:t>{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v,w,k</a:t>
            </a:r>
            <a:r>
              <a:rPr lang="en-US" altLang="zh-CN" sz="1200" dirty="0"/>
              <a:t>;    </a:t>
            </a:r>
          </a:p>
          <a:p>
            <a:r>
              <a:rPr lang="en-US" altLang="zh-CN" sz="1200" dirty="0"/>
              <a:t>	for(v=0; v&lt;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++v)</a:t>
            </a:r>
          </a:p>
          <a:p>
            <a:r>
              <a:rPr lang="en-US" altLang="zh-CN" sz="1200" dirty="0"/>
              <a:t>	{        </a:t>
            </a:r>
          </a:p>
          <a:p>
            <a:r>
              <a:rPr lang="en-US" altLang="zh-CN" sz="1200" dirty="0"/>
              <a:t>		for(w=0; w&lt;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++w)  </a:t>
            </a:r>
          </a:p>
          <a:p>
            <a:r>
              <a:rPr lang="en-US" altLang="zh-CN" sz="1200" dirty="0"/>
              <a:t>		{</a:t>
            </a:r>
          </a:p>
          <a:p>
            <a:r>
              <a:rPr lang="en-US" altLang="zh-CN" sz="1200" dirty="0"/>
              <a:t>			(*D)[v][w]=</a:t>
            </a:r>
            <a:r>
              <a:rPr lang="en-US" altLang="zh-CN" sz="1200" dirty="0" err="1"/>
              <a:t>G.arc</a:t>
            </a:r>
            <a:r>
              <a:rPr lang="en-US" altLang="zh-CN" sz="1200" dirty="0"/>
              <a:t>[v][w];</a:t>
            </a:r>
          </a:p>
          <a:p>
            <a:r>
              <a:rPr lang="en-US" altLang="zh-CN" sz="1200" dirty="0"/>
              <a:t>			(*P)[v][w]=w;</a:t>
            </a:r>
          </a:p>
          <a:p>
            <a:r>
              <a:rPr lang="en-US" altLang="zh-CN" sz="1200" dirty="0"/>
              <a:t>		}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for(k=0; k&lt;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++k)   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for(v=0; v&lt;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++v)  </a:t>
            </a:r>
          </a:p>
          <a:p>
            <a:r>
              <a:rPr lang="en-US" altLang="zh-CN" sz="1200" dirty="0"/>
              <a:t>		{        </a:t>
            </a:r>
          </a:p>
          <a:p>
            <a:r>
              <a:rPr lang="en-US" altLang="zh-CN" sz="1200" dirty="0"/>
              <a:t>			for(w=0; w&lt;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++w)    </a:t>
            </a:r>
          </a:p>
          <a:p>
            <a:r>
              <a:rPr lang="en-US" altLang="zh-CN" sz="1200" dirty="0"/>
              <a:t>			{</a:t>
            </a:r>
          </a:p>
          <a:p>
            <a:r>
              <a:rPr lang="en-US" altLang="zh-CN" sz="1200" dirty="0"/>
              <a:t>				if ((*D)[v][w]&gt;(*D)[v][k]+(*D)[k][w])</a:t>
            </a:r>
          </a:p>
          <a:p>
            <a:r>
              <a:rPr lang="en-US" altLang="zh-CN" sz="1200" dirty="0"/>
              <a:t>				{</a:t>
            </a:r>
          </a:p>
          <a:p>
            <a:r>
              <a:rPr lang="en-US" altLang="zh-CN" sz="1200" dirty="0"/>
              <a:t>					(*D)[v][w]=(*D)[v][k]+(*D)[k][w];</a:t>
            </a:r>
          </a:p>
          <a:p>
            <a:r>
              <a:rPr lang="en-US" altLang="zh-CN" sz="1200" dirty="0"/>
              <a:t>					(*P)[v][w]=(*P)[v][k];</a:t>
            </a:r>
          </a:p>
          <a:p>
            <a:r>
              <a:rPr lang="en-US" altLang="zh-CN" sz="1200" dirty="0"/>
              <a:t>				}</a:t>
            </a:r>
          </a:p>
          <a:p>
            <a:r>
              <a:rPr lang="en-US" altLang="zh-CN" sz="1200" dirty="0"/>
              <a:t>			}</a:t>
            </a:r>
          </a:p>
          <a:p>
            <a:r>
              <a:rPr lang="en-US" altLang="zh-CN" sz="1200" dirty="0"/>
              <a:t>		}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99061" y="3378779"/>
            <a:ext cx="6881010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>
                <a:solidFill>
                  <a:schemeClr val="accent1"/>
                </a:solidFill>
              </a:rPr>
              <a:t>k=1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334263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8D43E2-41CD-D74A-AB95-3171391062C2}"/>
              </a:ext>
            </a:extLst>
          </p:cNvPr>
          <p:cNvGrpSpPr/>
          <p:nvPr/>
        </p:nvGrpSpPr>
        <p:grpSpPr>
          <a:xfrm>
            <a:off x="6229642" y="1557338"/>
            <a:ext cx="5796479" cy="1914205"/>
            <a:chOff x="6391108" y="1552626"/>
            <a:chExt cx="5796479" cy="1914205"/>
          </a:xfrm>
        </p:grpSpPr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41EA2234-9E81-DE49-86BD-F3ECC5A602D5}"/>
                </a:ext>
              </a:extLst>
            </p:cNvPr>
            <p:cNvCxnSpPr>
              <a:cxnSpLocks/>
            </p:cNvCxnSpPr>
            <p:nvPr/>
          </p:nvCxnSpPr>
          <p:spPr>
            <a:xfrm>
              <a:off x="8671674" y="2079504"/>
              <a:ext cx="4230" cy="873552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B21303D2-A2E1-E240-86AB-A72E737B0F8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7223670" y="2101836"/>
              <a:ext cx="4230" cy="919719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D50EF9E4-A53C-BE48-AF77-5E521E2D5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2363" y="2496580"/>
              <a:ext cx="1384247" cy="798166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6804AED2-D67E-E74E-AD37-85A5F3146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3194" y="1732182"/>
              <a:ext cx="1373416" cy="759233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1980CFDC-312F-714A-87B1-79D5313592FE}"/>
                </a:ext>
              </a:extLst>
            </p:cNvPr>
            <p:cNvCxnSpPr>
              <a:cxnSpLocks/>
            </p:cNvCxnSpPr>
            <p:nvPr/>
          </p:nvCxnSpPr>
          <p:spPr>
            <a:xfrm>
              <a:off x="7936609" y="1732182"/>
              <a:ext cx="1445614" cy="772248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7662D892-2E99-D54D-B2FC-A16B1A471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4302" y="2120915"/>
              <a:ext cx="1453716" cy="7903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直线连接符 115">
              <a:extLst>
                <a:ext uri="{FF2B5EF4-FFF2-40B4-BE49-F238E27FC236}">
                  <a16:creationId xmlns:a16="http://schemas.microsoft.com/office/drawing/2014/main" id="{E8ADF0F9-5FA5-AE41-820A-42D6E6EEB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610" y="2510073"/>
              <a:ext cx="1445160" cy="784673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直线连接符 116">
              <a:extLst>
                <a:ext uri="{FF2B5EF4-FFF2-40B4-BE49-F238E27FC236}">
                  <a16:creationId xmlns:a16="http://schemas.microsoft.com/office/drawing/2014/main" id="{E092F87E-A4CC-514F-9D83-550EF9B23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0991" y="2120294"/>
              <a:ext cx="1449532" cy="76393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09083F70-F822-514C-83C3-39D9E6872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1192" y="1825174"/>
              <a:ext cx="1" cy="1285368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1C4D35E-95B6-E240-9A01-2EB2BF3506C0}"/>
                </a:ext>
              </a:extLst>
            </p:cNvPr>
            <p:cNvSpPr/>
            <p:nvPr/>
          </p:nvSpPr>
          <p:spPr>
            <a:xfrm>
              <a:off x="8510133" y="2739207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9DBCF007-4778-D644-B653-228F39EA4DB3}"/>
                </a:ext>
              </a:extLst>
            </p:cNvPr>
            <p:cNvSpPr/>
            <p:nvPr/>
          </p:nvSpPr>
          <p:spPr>
            <a:xfrm>
              <a:off x="6391108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CF96AB9C-985D-C744-9133-8DC0497C4941}"/>
                </a:ext>
              </a:extLst>
            </p:cNvPr>
            <p:cNvSpPr/>
            <p:nvPr/>
          </p:nvSpPr>
          <p:spPr>
            <a:xfrm>
              <a:off x="7055815" y="1944651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290A695-14BC-BE4C-BA37-739E1CE56757}"/>
                </a:ext>
              </a:extLst>
            </p:cNvPr>
            <p:cNvSpPr/>
            <p:nvPr/>
          </p:nvSpPr>
          <p:spPr>
            <a:xfrm>
              <a:off x="8505933" y="1944651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9ECC2BE1-C19F-5F4A-A9B0-363B87EB83E2}"/>
                </a:ext>
              </a:extLst>
            </p:cNvPr>
            <p:cNvSpPr/>
            <p:nvPr/>
          </p:nvSpPr>
          <p:spPr>
            <a:xfrm>
              <a:off x="7764525" y="3122661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2F3A15A5-F7D8-4842-A058-BF7279259D42}"/>
                </a:ext>
              </a:extLst>
            </p:cNvPr>
            <p:cNvSpPr/>
            <p:nvPr/>
          </p:nvSpPr>
          <p:spPr>
            <a:xfrm>
              <a:off x="7055815" y="271214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D70F7BF-8B62-6148-9B11-01EAEB26A31A}"/>
                </a:ext>
              </a:extLst>
            </p:cNvPr>
            <p:cNvSpPr/>
            <p:nvPr/>
          </p:nvSpPr>
          <p:spPr>
            <a:xfrm>
              <a:off x="9217180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FA349D8F-7B1E-7844-9D7C-2E206510BAC6}"/>
                </a:ext>
              </a:extLst>
            </p:cNvPr>
            <p:cNvSpPr/>
            <p:nvPr/>
          </p:nvSpPr>
          <p:spPr>
            <a:xfrm>
              <a:off x="7764525" y="1552626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74B8D5F5-5D52-584C-A8EB-50A2AFE6AF13}"/>
                </a:ext>
              </a:extLst>
            </p:cNvPr>
            <p:cNvSpPr/>
            <p:nvPr/>
          </p:nvSpPr>
          <p:spPr>
            <a:xfrm>
              <a:off x="7764525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B2F6629-78F4-CB4A-8777-DB6F3D498051}"/>
                </a:ext>
              </a:extLst>
            </p:cNvPr>
            <p:cNvSpPr txBox="1"/>
            <p:nvPr/>
          </p:nvSpPr>
          <p:spPr>
            <a:xfrm>
              <a:off x="6391108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A9F17BA-BF2E-7249-B468-ADEBF3ED95E8}"/>
                </a:ext>
              </a:extLst>
            </p:cNvPr>
            <p:cNvSpPr txBox="1"/>
            <p:nvPr/>
          </p:nvSpPr>
          <p:spPr>
            <a:xfrm>
              <a:off x="7055815" y="196902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1347E96D-ABBE-7949-8E1B-F84E9D7F93A1}"/>
                </a:ext>
              </a:extLst>
            </p:cNvPr>
            <p:cNvSpPr txBox="1"/>
            <p:nvPr/>
          </p:nvSpPr>
          <p:spPr>
            <a:xfrm>
              <a:off x="7055815" y="274455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5DD180A0-55E6-DF4A-85F7-A077BF94C294}"/>
                </a:ext>
              </a:extLst>
            </p:cNvPr>
            <p:cNvSpPr txBox="1"/>
            <p:nvPr/>
          </p:nvSpPr>
          <p:spPr>
            <a:xfrm>
              <a:off x="7764525" y="1590935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3A4485DA-BACB-694D-ADBA-FCD2BDEFE9F7}"/>
                </a:ext>
              </a:extLst>
            </p:cNvPr>
            <p:cNvSpPr txBox="1"/>
            <p:nvPr/>
          </p:nvSpPr>
          <p:spPr>
            <a:xfrm>
              <a:off x="7429052" y="177745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67BE3B48-6B61-A742-858F-E5DC8E85324F}"/>
                </a:ext>
              </a:extLst>
            </p:cNvPr>
            <p:cNvSpPr txBox="1"/>
            <p:nvPr/>
          </p:nvSpPr>
          <p:spPr>
            <a:xfrm>
              <a:off x="6726601" y="2154767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1</a:t>
              </a:r>
              <a:endParaRPr kumimoji="1" lang="zh-CN" altLang="en-US" sz="700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1AE518D-8740-424B-841D-44D3E17D047D}"/>
                </a:ext>
              </a:extLst>
            </p:cNvPr>
            <p:cNvSpPr txBox="1"/>
            <p:nvPr/>
          </p:nvSpPr>
          <p:spPr>
            <a:xfrm>
              <a:off x="7764525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57325BB9-D28C-0E44-977D-D735B00A6BA4}"/>
                </a:ext>
              </a:extLst>
            </p:cNvPr>
            <p:cNvSpPr txBox="1"/>
            <p:nvPr/>
          </p:nvSpPr>
          <p:spPr>
            <a:xfrm>
              <a:off x="6720686" y="2511764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DF1150A2-6614-2041-9007-15D97B4470E5}"/>
                </a:ext>
              </a:extLst>
            </p:cNvPr>
            <p:cNvSpPr txBox="1"/>
            <p:nvPr/>
          </p:nvSpPr>
          <p:spPr>
            <a:xfrm>
              <a:off x="8183092" y="1761358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D09D5EB-E83A-0A4B-97D4-06FB2A3A41A8}"/>
                </a:ext>
              </a:extLst>
            </p:cNvPr>
            <p:cNvSpPr txBox="1"/>
            <p:nvPr/>
          </p:nvSpPr>
          <p:spPr>
            <a:xfrm>
              <a:off x="7727730" y="200976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6132DC3-2638-F348-8390-92A188EAFBB1}"/>
                </a:ext>
              </a:extLst>
            </p:cNvPr>
            <p:cNvSpPr txBox="1"/>
            <p:nvPr/>
          </p:nvSpPr>
          <p:spPr>
            <a:xfrm>
              <a:off x="8147502" y="2159789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6</a:t>
              </a:r>
              <a:endParaRPr kumimoji="1" lang="zh-CN" altLang="en-US" sz="70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9A2A4C2-7CF4-5F44-9C98-84DC87961E15}"/>
                </a:ext>
              </a:extLst>
            </p:cNvPr>
            <p:cNvSpPr txBox="1"/>
            <p:nvPr/>
          </p:nvSpPr>
          <p:spPr>
            <a:xfrm>
              <a:off x="9220491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D158A50-F8F8-CA4E-870C-054D4ACA4DD4}"/>
                </a:ext>
              </a:extLst>
            </p:cNvPr>
            <p:cNvSpPr txBox="1"/>
            <p:nvPr/>
          </p:nvSpPr>
          <p:spPr>
            <a:xfrm>
              <a:off x="8505933" y="1978492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AD2288EA-0712-F349-93D6-E78E1AB25CC9}"/>
                </a:ext>
              </a:extLst>
            </p:cNvPr>
            <p:cNvSpPr txBox="1"/>
            <p:nvPr/>
          </p:nvSpPr>
          <p:spPr>
            <a:xfrm>
              <a:off x="7764525" y="315592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3BC3D65-E0E1-A145-B55F-0B6E9A2FBBE3}"/>
                </a:ext>
              </a:extLst>
            </p:cNvPr>
            <p:cNvSpPr txBox="1"/>
            <p:nvPr/>
          </p:nvSpPr>
          <p:spPr>
            <a:xfrm>
              <a:off x="8505933" y="277005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C90A4F59-302E-0545-B282-72FE1FD76437}"/>
                </a:ext>
              </a:extLst>
            </p:cNvPr>
            <p:cNvSpPr txBox="1"/>
            <p:nvPr/>
          </p:nvSpPr>
          <p:spPr>
            <a:xfrm>
              <a:off x="7466923" y="2161236"/>
              <a:ext cx="2418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91A669F-FEC6-E240-A9BB-6F08EEEC4069}"/>
                </a:ext>
              </a:extLst>
            </p:cNvPr>
            <p:cNvSpPr txBox="1"/>
            <p:nvPr/>
          </p:nvSpPr>
          <p:spPr>
            <a:xfrm>
              <a:off x="7467518" y="2528566"/>
              <a:ext cx="2402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1</a:t>
              </a:r>
              <a:endParaRPr kumimoji="1" lang="zh-CN" altLang="en-US" sz="700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8768F5A-6D9D-674D-9672-76F434EA09A6}"/>
                </a:ext>
              </a:extLst>
            </p:cNvPr>
            <p:cNvSpPr txBox="1"/>
            <p:nvPr/>
          </p:nvSpPr>
          <p:spPr>
            <a:xfrm>
              <a:off x="7727730" y="2807347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C8E029E-7107-8C48-BC6F-5E3246A028B5}"/>
                </a:ext>
              </a:extLst>
            </p:cNvPr>
            <p:cNvSpPr txBox="1"/>
            <p:nvPr/>
          </p:nvSpPr>
          <p:spPr>
            <a:xfrm>
              <a:off x="8142919" y="253645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9</a:t>
              </a:r>
              <a:endParaRPr kumimoji="1" lang="zh-CN" altLang="en-US" sz="700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242AC200-19A2-0842-9984-6E6048580579}"/>
                </a:ext>
              </a:extLst>
            </p:cNvPr>
            <p:cNvSpPr txBox="1"/>
            <p:nvPr/>
          </p:nvSpPr>
          <p:spPr>
            <a:xfrm>
              <a:off x="8137735" y="2943084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FB9233E4-4139-3643-A46D-16ECA1B7EF60}"/>
                </a:ext>
              </a:extLst>
            </p:cNvPr>
            <p:cNvSpPr txBox="1"/>
            <p:nvPr/>
          </p:nvSpPr>
          <p:spPr>
            <a:xfrm>
              <a:off x="7470185" y="2920545"/>
              <a:ext cx="2402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6758128C-85F2-C24E-B383-F0383E491784}"/>
                </a:ext>
              </a:extLst>
            </p:cNvPr>
            <p:cNvSpPr txBox="1"/>
            <p:nvPr/>
          </p:nvSpPr>
          <p:spPr>
            <a:xfrm>
              <a:off x="7025655" y="2411707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D339F85A-1F7D-DD44-8281-6635A4295BAA}"/>
                </a:ext>
              </a:extLst>
            </p:cNvPr>
            <p:cNvSpPr txBox="1"/>
            <p:nvPr/>
          </p:nvSpPr>
          <p:spPr>
            <a:xfrm>
              <a:off x="8465079" y="2402376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9A18B74-F9EB-E74D-B669-5865FF548361}"/>
                </a:ext>
              </a:extLst>
            </p:cNvPr>
            <p:cNvSpPr txBox="1"/>
            <p:nvPr/>
          </p:nvSpPr>
          <p:spPr>
            <a:xfrm>
              <a:off x="8876258" y="2155833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A1790100-1ABC-3D47-B100-020BD6EBAB32}"/>
                </a:ext>
              </a:extLst>
            </p:cNvPr>
            <p:cNvSpPr txBox="1"/>
            <p:nvPr/>
          </p:nvSpPr>
          <p:spPr>
            <a:xfrm>
              <a:off x="8864576" y="2558940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4</a:t>
              </a:r>
              <a:endParaRPr kumimoji="1" lang="zh-CN" altLang="en-US" sz="7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2890238E-1242-9341-9E1D-8B704A31EB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9767053" y="1889618"/>
                  <a:ext cx="2420534" cy="13091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9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2890238E-1242-9341-9E1D-8B704A31EB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053" y="1889618"/>
                  <a:ext cx="2420534" cy="1309141"/>
                </a:xfrm>
                <a:prstGeom prst="rect">
                  <a:avLst/>
                </a:prstGeom>
                <a:blipFill>
                  <a:blip r:embed="rId3"/>
                  <a:stretch>
                    <a:fillRect t="-971" b="-38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93640FF-4529-E54B-9022-8E04A9247444}"/>
                </a:ext>
              </a:extLst>
            </p:cNvPr>
            <p:cNvSpPr txBox="1"/>
            <p:nvPr/>
          </p:nvSpPr>
          <p:spPr>
            <a:xfrm>
              <a:off x="9907850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0</a:t>
              </a:r>
              <a:endParaRPr kumimoji="1" lang="zh-CN" altLang="en-US" sz="1000" baseline="-25000" dirty="0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3C79883A-B93A-3A4A-BBA6-BF7C78AFADBB}"/>
                </a:ext>
              </a:extLst>
            </p:cNvPr>
            <p:cNvSpPr txBox="1"/>
            <p:nvPr/>
          </p:nvSpPr>
          <p:spPr>
            <a:xfrm>
              <a:off x="10143751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1</a:t>
              </a:r>
              <a:endParaRPr kumimoji="1" lang="zh-CN" altLang="en-US" sz="1000" baseline="-25000" dirty="0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DD16F0F-B8F8-2546-916C-4C318EEC7794}"/>
                </a:ext>
              </a:extLst>
            </p:cNvPr>
            <p:cNvSpPr txBox="1"/>
            <p:nvPr/>
          </p:nvSpPr>
          <p:spPr>
            <a:xfrm>
              <a:off x="10382268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2</a:t>
              </a:r>
              <a:endParaRPr kumimoji="1" lang="zh-CN" altLang="en-US" sz="1000" baseline="-25000" dirty="0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A9983A81-1DE9-E24C-9A35-0FAA002268F0}"/>
                </a:ext>
              </a:extLst>
            </p:cNvPr>
            <p:cNvSpPr txBox="1"/>
            <p:nvPr/>
          </p:nvSpPr>
          <p:spPr>
            <a:xfrm>
              <a:off x="10612439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3</a:t>
              </a:r>
              <a:endParaRPr kumimoji="1" lang="zh-CN" altLang="en-US" sz="1000" baseline="-25000" dirty="0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F0AF3AA9-DF58-A54F-BB95-A52823AC77EB}"/>
                </a:ext>
              </a:extLst>
            </p:cNvPr>
            <p:cNvSpPr txBox="1"/>
            <p:nvPr/>
          </p:nvSpPr>
          <p:spPr>
            <a:xfrm>
              <a:off x="10837624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4</a:t>
              </a:r>
              <a:endParaRPr kumimoji="1" lang="zh-CN" altLang="en-US" sz="1000" baseline="-25000" dirty="0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3E6BB711-A891-4944-8295-D247C2887133}"/>
                </a:ext>
              </a:extLst>
            </p:cNvPr>
            <p:cNvSpPr txBox="1"/>
            <p:nvPr/>
          </p:nvSpPr>
          <p:spPr>
            <a:xfrm>
              <a:off x="11078714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5</a:t>
              </a:r>
              <a:endParaRPr kumimoji="1" lang="zh-CN" altLang="en-US" sz="1000" baseline="-25000" dirty="0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32B911AF-5AE8-5B45-8D02-3CEB610C5F54}"/>
                </a:ext>
              </a:extLst>
            </p:cNvPr>
            <p:cNvSpPr txBox="1"/>
            <p:nvPr/>
          </p:nvSpPr>
          <p:spPr>
            <a:xfrm>
              <a:off x="11315652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6</a:t>
              </a:r>
              <a:endParaRPr kumimoji="1" lang="zh-CN" altLang="en-US" sz="1000" baseline="-25000" dirty="0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74C15167-D93A-9246-A500-0D16A40BB443}"/>
                </a:ext>
              </a:extLst>
            </p:cNvPr>
            <p:cNvSpPr txBox="1"/>
            <p:nvPr/>
          </p:nvSpPr>
          <p:spPr>
            <a:xfrm>
              <a:off x="11549976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7</a:t>
              </a:r>
              <a:endParaRPr kumimoji="1" lang="zh-CN" altLang="en-US" sz="1000" baseline="-25000" dirty="0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869C060-5385-3741-B510-3A2409B6DCD7}"/>
                </a:ext>
              </a:extLst>
            </p:cNvPr>
            <p:cNvSpPr txBox="1"/>
            <p:nvPr/>
          </p:nvSpPr>
          <p:spPr>
            <a:xfrm>
              <a:off x="11785049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8</a:t>
              </a:r>
              <a:endParaRPr kumimoji="1" lang="zh-CN" altLang="en-US" sz="1000" baseline="-25000" dirty="0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6E27F417-AA8E-AA49-9A1D-A32F5EBDB85D}"/>
                </a:ext>
              </a:extLst>
            </p:cNvPr>
            <p:cNvSpPr txBox="1"/>
            <p:nvPr/>
          </p:nvSpPr>
          <p:spPr>
            <a:xfrm>
              <a:off x="9650865" y="182489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0</a:t>
              </a:r>
              <a:endParaRPr kumimoji="1" lang="zh-CN" altLang="en-US" sz="1000" baseline="-25000" dirty="0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F2E9EEFD-FFC8-634C-B427-875A52D1E453}"/>
                </a:ext>
              </a:extLst>
            </p:cNvPr>
            <p:cNvSpPr txBox="1"/>
            <p:nvPr/>
          </p:nvSpPr>
          <p:spPr>
            <a:xfrm>
              <a:off x="9650865" y="1952283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1</a:t>
              </a:r>
              <a:endParaRPr kumimoji="1" lang="zh-CN" altLang="en-US" sz="1000" baseline="-25000" dirty="0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2E2C5841-C082-D647-8A36-0F29BDAEE0C3}"/>
                </a:ext>
              </a:extLst>
            </p:cNvPr>
            <p:cNvSpPr txBox="1"/>
            <p:nvPr/>
          </p:nvSpPr>
          <p:spPr>
            <a:xfrm>
              <a:off x="9650865" y="209771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2</a:t>
              </a:r>
              <a:endParaRPr kumimoji="1" lang="zh-CN" altLang="en-US" sz="1000" baseline="-25000" dirty="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9638287-85A0-2B41-B210-6B969D707B65}"/>
                </a:ext>
              </a:extLst>
            </p:cNvPr>
            <p:cNvSpPr txBox="1"/>
            <p:nvPr/>
          </p:nvSpPr>
          <p:spPr>
            <a:xfrm>
              <a:off x="9650865" y="224916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3</a:t>
              </a:r>
              <a:endParaRPr kumimoji="1" lang="zh-CN" altLang="en-US" sz="1000" baseline="-25000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428D51D8-CA2A-4442-A454-AF432DBE5532}"/>
                </a:ext>
              </a:extLst>
            </p:cNvPr>
            <p:cNvSpPr txBox="1"/>
            <p:nvPr/>
          </p:nvSpPr>
          <p:spPr>
            <a:xfrm>
              <a:off x="9650865" y="2406633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4</a:t>
              </a:r>
              <a:endParaRPr kumimoji="1" lang="zh-CN" altLang="en-US" sz="1000" baseline="-25000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F3B57E33-5033-C74A-96A2-95051BA12943}"/>
                </a:ext>
              </a:extLst>
            </p:cNvPr>
            <p:cNvSpPr txBox="1"/>
            <p:nvPr/>
          </p:nvSpPr>
          <p:spPr>
            <a:xfrm>
              <a:off x="9650865" y="254346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5</a:t>
              </a:r>
              <a:endParaRPr kumimoji="1" lang="zh-CN" altLang="en-US" sz="1000" baseline="-25000" dirty="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5DBE6F42-30BF-B647-994C-315FF3AD8C8E}"/>
                </a:ext>
              </a:extLst>
            </p:cNvPr>
            <p:cNvSpPr txBox="1"/>
            <p:nvPr/>
          </p:nvSpPr>
          <p:spPr>
            <a:xfrm>
              <a:off x="9650865" y="269491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6</a:t>
              </a:r>
              <a:endParaRPr kumimoji="1" lang="zh-CN" altLang="en-US" sz="1000" baseline="-25000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B1D9439A-73CC-914F-8374-C1C928C5CF93}"/>
                </a:ext>
              </a:extLst>
            </p:cNvPr>
            <p:cNvSpPr txBox="1"/>
            <p:nvPr/>
          </p:nvSpPr>
          <p:spPr>
            <a:xfrm>
              <a:off x="9650865" y="2840349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7</a:t>
              </a:r>
              <a:endParaRPr kumimoji="1" lang="zh-CN" altLang="en-US" sz="1000" baseline="-25000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EAB841A4-0672-6E4B-B9D8-D7AEF04248EA}"/>
                </a:ext>
              </a:extLst>
            </p:cNvPr>
            <p:cNvSpPr txBox="1"/>
            <p:nvPr/>
          </p:nvSpPr>
          <p:spPr>
            <a:xfrm>
              <a:off x="9650865" y="296773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8</a:t>
              </a:r>
              <a:endParaRPr kumimoji="1" lang="zh-CN" altLang="en-US" sz="1000" baseline="-25000" dirty="0"/>
            </a:p>
          </p:txBody>
        </p:sp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id="{6ABCD421-138A-5D4A-BF59-4518B7E7F6C5}"/>
              </a:ext>
            </a:extLst>
          </p:cNvPr>
          <p:cNvSpPr/>
          <p:nvPr/>
        </p:nvSpPr>
        <p:spPr>
          <a:xfrm>
            <a:off x="9862578" y="4744231"/>
            <a:ext cx="2194617" cy="129671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24B55CD-D197-A84B-93D1-BAA8F6C0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361514" y="4589142"/>
                <a:ext cx="2420534" cy="1322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24B55CD-D197-A84B-93D1-BAA8F6C0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514" y="4589142"/>
                <a:ext cx="2420534" cy="1322413"/>
              </a:xfrm>
              <a:prstGeom prst="rect">
                <a:avLst/>
              </a:prstGeom>
              <a:blipFill>
                <a:blip r:embed="rId4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文本框 176">
            <a:extLst>
              <a:ext uri="{FF2B5EF4-FFF2-40B4-BE49-F238E27FC236}">
                <a16:creationId xmlns:a16="http://schemas.microsoft.com/office/drawing/2014/main" id="{8395A76A-AFDB-A644-A642-A8781B2A5F8B}"/>
              </a:ext>
            </a:extLst>
          </p:cNvPr>
          <p:cNvSpPr txBox="1"/>
          <p:nvPr/>
        </p:nvSpPr>
        <p:spPr>
          <a:xfrm>
            <a:off x="7495318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02AD2FA-CA26-614C-83E3-B9916F4171F7}"/>
              </a:ext>
            </a:extLst>
          </p:cNvPr>
          <p:cNvSpPr txBox="1"/>
          <p:nvPr/>
        </p:nvSpPr>
        <p:spPr>
          <a:xfrm>
            <a:off x="7710555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45E8894B-AB27-3E42-84BB-247176359D08}"/>
              </a:ext>
            </a:extLst>
          </p:cNvPr>
          <p:cNvSpPr txBox="1"/>
          <p:nvPr/>
        </p:nvSpPr>
        <p:spPr>
          <a:xfrm>
            <a:off x="7969736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85A6557-6352-1245-9EFF-13E49731069E}"/>
              </a:ext>
            </a:extLst>
          </p:cNvPr>
          <p:cNvSpPr txBox="1"/>
          <p:nvPr/>
        </p:nvSpPr>
        <p:spPr>
          <a:xfrm>
            <a:off x="8199907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E76380A6-5BB7-844A-9823-E9B04F902895}"/>
              </a:ext>
            </a:extLst>
          </p:cNvPr>
          <p:cNvSpPr txBox="1"/>
          <p:nvPr/>
        </p:nvSpPr>
        <p:spPr>
          <a:xfrm>
            <a:off x="8456088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7127EE54-1D5C-3E43-934D-E98DDE67D024}"/>
              </a:ext>
            </a:extLst>
          </p:cNvPr>
          <p:cNvSpPr txBox="1"/>
          <p:nvPr/>
        </p:nvSpPr>
        <p:spPr>
          <a:xfrm>
            <a:off x="8699592" y="436011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90EF4768-06DD-9140-B42D-DC390A680C3C}"/>
              </a:ext>
            </a:extLst>
          </p:cNvPr>
          <p:cNvSpPr txBox="1"/>
          <p:nvPr/>
        </p:nvSpPr>
        <p:spPr>
          <a:xfrm>
            <a:off x="8928950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44DFCF8-9C87-9C40-850B-7E9DBF07ED24}"/>
              </a:ext>
            </a:extLst>
          </p:cNvPr>
          <p:cNvSpPr txBox="1"/>
          <p:nvPr/>
        </p:nvSpPr>
        <p:spPr>
          <a:xfrm>
            <a:off x="9173606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2BA86877-EAFD-EA40-ACD3-0F6402B29BE9}"/>
              </a:ext>
            </a:extLst>
          </p:cNvPr>
          <p:cNvSpPr txBox="1"/>
          <p:nvPr/>
        </p:nvSpPr>
        <p:spPr>
          <a:xfrm>
            <a:off x="9413845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5F6B391-6FD9-DB46-B6A9-217A20227B8A}"/>
              </a:ext>
            </a:extLst>
          </p:cNvPr>
          <p:cNvSpPr txBox="1"/>
          <p:nvPr/>
        </p:nvSpPr>
        <p:spPr>
          <a:xfrm>
            <a:off x="7238333" y="451925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D5522DA9-11F5-2A4A-8306-2027B0767E8B}"/>
              </a:ext>
            </a:extLst>
          </p:cNvPr>
          <p:cNvSpPr txBox="1"/>
          <p:nvPr/>
        </p:nvSpPr>
        <p:spPr>
          <a:xfrm>
            <a:off x="7238333" y="465180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82492ABA-B05E-094B-9C0A-90255BCF667E}"/>
              </a:ext>
            </a:extLst>
          </p:cNvPr>
          <p:cNvSpPr txBox="1"/>
          <p:nvPr/>
        </p:nvSpPr>
        <p:spPr>
          <a:xfrm>
            <a:off x="7238333" y="479724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238D8B23-8A5B-1841-914D-F30349DC67C0}"/>
              </a:ext>
            </a:extLst>
          </p:cNvPr>
          <p:cNvSpPr txBox="1"/>
          <p:nvPr/>
        </p:nvSpPr>
        <p:spPr>
          <a:xfrm>
            <a:off x="7238333" y="494869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DDF6D1AB-7088-9244-8B8F-5363DAC9008A}"/>
              </a:ext>
            </a:extLst>
          </p:cNvPr>
          <p:cNvSpPr txBox="1"/>
          <p:nvPr/>
        </p:nvSpPr>
        <p:spPr>
          <a:xfrm>
            <a:off x="7238333" y="510615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FAFFE8D-02CF-E645-9196-9299B31B068A}"/>
              </a:ext>
            </a:extLst>
          </p:cNvPr>
          <p:cNvSpPr txBox="1"/>
          <p:nvPr/>
        </p:nvSpPr>
        <p:spPr>
          <a:xfrm>
            <a:off x="7238333" y="524298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BAC5A8C1-A39D-1E44-9533-0D116937B1A8}"/>
              </a:ext>
            </a:extLst>
          </p:cNvPr>
          <p:cNvSpPr txBox="1"/>
          <p:nvPr/>
        </p:nvSpPr>
        <p:spPr>
          <a:xfrm>
            <a:off x="7238333" y="539443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12CE1CC6-2B25-294E-98C3-E9D116CB242E}"/>
              </a:ext>
            </a:extLst>
          </p:cNvPr>
          <p:cNvSpPr txBox="1"/>
          <p:nvPr/>
        </p:nvSpPr>
        <p:spPr>
          <a:xfrm>
            <a:off x="7238333" y="553987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4CC3989-73F2-F447-9CB4-5DC60B583C2D}"/>
              </a:ext>
            </a:extLst>
          </p:cNvPr>
          <p:cNvSpPr txBox="1"/>
          <p:nvPr/>
        </p:nvSpPr>
        <p:spPr>
          <a:xfrm>
            <a:off x="7238333" y="566725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93B9C15-BACA-8B43-A90B-B1025BBFA80F}"/>
              </a:ext>
            </a:extLst>
          </p:cNvPr>
          <p:cNvSpPr txBox="1"/>
          <p:nvPr/>
        </p:nvSpPr>
        <p:spPr>
          <a:xfrm>
            <a:off x="7218630" y="4354220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D</a:t>
            </a:r>
            <a:r>
              <a:rPr kumimoji="1" lang="en-US" altLang="zh-CN" sz="1000" b="1" baseline="30000" dirty="0"/>
              <a:t>1</a:t>
            </a:r>
            <a:endParaRPr kumimoji="1" lang="zh-CN" altLang="en-US" sz="1000" b="1" baseline="300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B6439D6-A06D-1446-A1C0-D3D713DCDC2C}"/>
              </a:ext>
            </a:extLst>
          </p:cNvPr>
          <p:cNvSpPr txBox="1"/>
          <p:nvPr/>
        </p:nvSpPr>
        <p:spPr>
          <a:xfrm>
            <a:off x="10143011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6C1D062C-8C96-8E49-872B-FF54D7982D3F}"/>
              </a:ext>
            </a:extLst>
          </p:cNvPr>
          <p:cNvSpPr txBox="1"/>
          <p:nvPr/>
        </p:nvSpPr>
        <p:spPr>
          <a:xfrm>
            <a:off x="10347916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994DEC32-83BC-194D-9D03-BD6E9E457CDE}"/>
              </a:ext>
            </a:extLst>
          </p:cNvPr>
          <p:cNvSpPr txBox="1"/>
          <p:nvPr/>
        </p:nvSpPr>
        <p:spPr>
          <a:xfrm>
            <a:off x="10539939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9597603-3414-F744-B122-EE6F5478F82A}"/>
              </a:ext>
            </a:extLst>
          </p:cNvPr>
          <p:cNvSpPr txBox="1"/>
          <p:nvPr/>
        </p:nvSpPr>
        <p:spPr>
          <a:xfrm>
            <a:off x="10744280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5954A99-B713-CF4F-81E7-A656F2193C46}"/>
              </a:ext>
            </a:extLst>
          </p:cNvPr>
          <p:cNvSpPr txBox="1"/>
          <p:nvPr/>
        </p:nvSpPr>
        <p:spPr>
          <a:xfrm>
            <a:off x="10948801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6A87333-51F9-4A46-A298-66EB6F8EBF70}"/>
              </a:ext>
            </a:extLst>
          </p:cNvPr>
          <p:cNvSpPr txBox="1"/>
          <p:nvPr/>
        </p:nvSpPr>
        <p:spPr>
          <a:xfrm>
            <a:off x="11143397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20FA0384-505E-6640-A4AB-C956FA4EE069}"/>
              </a:ext>
            </a:extLst>
          </p:cNvPr>
          <p:cNvSpPr txBox="1"/>
          <p:nvPr/>
        </p:nvSpPr>
        <p:spPr>
          <a:xfrm>
            <a:off x="11328675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03125A0-C0D8-6042-B8E0-EECF8E9478FA}"/>
              </a:ext>
            </a:extLst>
          </p:cNvPr>
          <p:cNvSpPr txBox="1"/>
          <p:nvPr/>
        </p:nvSpPr>
        <p:spPr>
          <a:xfrm>
            <a:off x="11526834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F771FE5-6BFF-E247-8E72-AD20BEBD0F63}"/>
              </a:ext>
            </a:extLst>
          </p:cNvPr>
          <p:cNvSpPr txBox="1"/>
          <p:nvPr/>
        </p:nvSpPr>
        <p:spPr>
          <a:xfrm>
            <a:off x="11725743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680A0792-2C02-BD4F-AB1D-C21DFFD64EAB}"/>
              </a:ext>
            </a:extLst>
          </p:cNvPr>
          <p:cNvSpPr txBox="1"/>
          <p:nvPr/>
        </p:nvSpPr>
        <p:spPr>
          <a:xfrm>
            <a:off x="9886026" y="451887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F9DAA7F1-2368-D548-AB3A-9121BC072681}"/>
              </a:ext>
            </a:extLst>
          </p:cNvPr>
          <p:cNvSpPr txBox="1"/>
          <p:nvPr/>
        </p:nvSpPr>
        <p:spPr>
          <a:xfrm>
            <a:off x="9886026" y="466176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3608B7B4-7A1A-5B44-9C9C-F1E9BC70F595}"/>
              </a:ext>
            </a:extLst>
          </p:cNvPr>
          <p:cNvSpPr txBox="1"/>
          <p:nvPr/>
        </p:nvSpPr>
        <p:spPr>
          <a:xfrm>
            <a:off x="9886026" y="479169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DD6A12A0-A03D-A64B-BF02-7F1D06968B2F}"/>
              </a:ext>
            </a:extLst>
          </p:cNvPr>
          <p:cNvSpPr txBox="1"/>
          <p:nvPr/>
        </p:nvSpPr>
        <p:spPr>
          <a:xfrm>
            <a:off x="9886026" y="494314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7384B784-B3C6-164D-BA02-6DC00393C017}"/>
              </a:ext>
            </a:extLst>
          </p:cNvPr>
          <p:cNvSpPr txBox="1"/>
          <p:nvPr/>
        </p:nvSpPr>
        <p:spPr>
          <a:xfrm>
            <a:off x="9886026" y="510061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94A42EDF-CDEF-C943-9D85-D4BDCCC3A0EF}"/>
              </a:ext>
            </a:extLst>
          </p:cNvPr>
          <p:cNvSpPr txBox="1"/>
          <p:nvPr/>
        </p:nvSpPr>
        <p:spPr>
          <a:xfrm>
            <a:off x="9886026" y="523744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58A42915-8607-C941-A319-F7EA5A491DFC}"/>
              </a:ext>
            </a:extLst>
          </p:cNvPr>
          <p:cNvSpPr txBox="1"/>
          <p:nvPr/>
        </p:nvSpPr>
        <p:spPr>
          <a:xfrm>
            <a:off x="9886026" y="538889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55E5784A-2B56-5E43-BC2E-99A6844299D3}"/>
              </a:ext>
            </a:extLst>
          </p:cNvPr>
          <p:cNvSpPr txBox="1"/>
          <p:nvPr/>
        </p:nvSpPr>
        <p:spPr>
          <a:xfrm>
            <a:off x="9886026" y="553433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633F2BAE-C664-874E-9B2A-9F537B24CFA0}"/>
              </a:ext>
            </a:extLst>
          </p:cNvPr>
          <p:cNvSpPr txBox="1"/>
          <p:nvPr/>
        </p:nvSpPr>
        <p:spPr>
          <a:xfrm>
            <a:off x="9886026" y="566171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260CED8C-8361-9440-8447-D041486F17E2}"/>
              </a:ext>
            </a:extLst>
          </p:cNvPr>
          <p:cNvSpPr txBox="1"/>
          <p:nvPr/>
        </p:nvSpPr>
        <p:spPr>
          <a:xfrm>
            <a:off x="9866323" y="4348677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P</a:t>
            </a:r>
            <a:r>
              <a:rPr kumimoji="1" lang="en-US" altLang="zh-CN" sz="1000" b="1" baseline="30000" dirty="0"/>
              <a:t>1</a:t>
            </a:r>
            <a:endParaRPr kumimoji="1" lang="zh-CN" altLang="en-US" sz="1000" b="1" baseline="300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65F7AEA5-7A6B-7E40-A4BB-0E86494861DB}"/>
              </a:ext>
            </a:extLst>
          </p:cNvPr>
          <p:cNvSpPr/>
          <p:nvPr/>
        </p:nvSpPr>
        <p:spPr>
          <a:xfrm>
            <a:off x="7766851" y="4369822"/>
            <a:ext cx="145181" cy="1629008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7CAA7289-8C18-E44D-A4CC-7CD44EEEE677}"/>
              </a:ext>
            </a:extLst>
          </p:cNvPr>
          <p:cNvSpPr/>
          <p:nvPr/>
        </p:nvSpPr>
        <p:spPr>
          <a:xfrm>
            <a:off x="7264852" y="4738035"/>
            <a:ext cx="2420534" cy="129671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C88B538E-E060-F14E-987D-0E6EBB0D6D10}"/>
              </a:ext>
            </a:extLst>
          </p:cNvPr>
          <p:cNvSpPr/>
          <p:nvPr/>
        </p:nvSpPr>
        <p:spPr>
          <a:xfrm>
            <a:off x="10414808" y="4366283"/>
            <a:ext cx="145181" cy="1629008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6EEFCD8B-2B41-F74E-99D1-41FF9A15079D}"/>
              </a:ext>
            </a:extLst>
          </p:cNvPr>
          <p:cNvSpPr/>
          <p:nvPr/>
        </p:nvSpPr>
        <p:spPr>
          <a:xfrm>
            <a:off x="7534547" y="4875903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2F24DB4F-64A9-5D4C-96EC-F6CB7ED25C45}"/>
              </a:ext>
            </a:extLst>
          </p:cNvPr>
          <p:cNvSpPr/>
          <p:nvPr/>
        </p:nvSpPr>
        <p:spPr>
          <a:xfrm>
            <a:off x="7535578" y="5022731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4D0CE4E6-C11A-7C46-8AD0-592ACFD166FB}"/>
              </a:ext>
            </a:extLst>
          </p:cNvPr>
          <p:cNvSpPr/>
          <p:nvPr/>
        </p:nvSpPr>
        <p:spPr>
          <a:xfrm>
            <a:off x="7527195" y="5175772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015662D6-0226-CB4E-94B3-59109D875F6D}"/>
              </a:ext>
            </a:extLst>
          </p:cNvPr>
          <p:cNvSpPr/>
          <p:nvPr/>
        </p:nvSpPr>
        <p:spPr>
          <a:xfrm>
            <a:off x="8020081" y="4583976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02C9AFA0-A5CA-A14E-BED7-25D09BE25873}"/>
              </a:ext>
            </a:extLst>
          </p:cNvPr>
          <p:cNvSpPr/>
          <p:nvPr/>
        </p:nvSpPr>
        <p:spPr>
          <a:xfrm>
            <a:off x="8283773" y="4583976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24721C5B-E6C2-F743-B359-65FA836379E2}"/>
              </a:ext>
            </a:extLst>
          </p:cNvPr>
          <p:cNvSpPr/>
          <p:nvPr/>
        </p:nvSpPr>
        <p:spPr>
          <a:xfrm>
            <a:off x="8543103" y="4589142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9AEB83CC-B198-3848-9F4F-575678FC7A2D}"/>
              </a:ext>
            </a:extLst>
          </p:cNvPr>
          <p:cNvSpPr/>
          <p:nvPr/>
        </p:nvSpPr>
        <p:spPr>
          <a:xfrm>
            <a:off x="8293630" y="4886163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084A7300-AB06-2F49-B769-ED90CA445522}"/>
              </a:ext>
            </a:extLst>
          </p:cNvPr>
          <p:cNvSpPr/>
          <p:nvPr/>
        </p:nvSpPr>
        <p:spPr>
          <a:xfrm>
            <a:off x="8020081" y="5023354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DE7201B7-1D49-CE47-AC0F-62C336754333}"/>
              </a:ext>
            </a:extLst>
          </p:cNvPr>
          <p:cNvSpPr/>
          <p:nvPr/>
        </p:nvSpPr>
        <p:spPr>
          <a:xfrm>
            <a:off x="10613473" y="4580020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0DE2BB3-C948-0E43-8292-41E7B06F372F}"/>
              </a:ext>
            </a:extLst>
          </p:cNvPr>
          <p:cNvSpPr/>
          <p:nvPr/>
        </p:nvSpPr>
        <p:spPr>
          <a:xfrm>
            <a:off x="10817339" y="4590248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5B1463EB-19F4-474D-9DB1-B53C7DD672D5}"/>
              </a:ext>
            </a:extLst>
          </p:cNvPr>
          <p:cNvSpPr/>
          <p:nvPr/>
        </p:nvSpPr>
        <p:spPr>
          <a:xfrm>
            <a:off x="11006769" y="4589142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640741F-84D2-2642-8239-ED7DF7A85103}"/>
              </a:ext>
            </a:extLst>
          </p:cNvPr>
          <p:cNvSpPr/>
          <p:nvPr/>
        </p:nvSpPr>
        <p:spPr>
          <a:xfrm>
            <a:off x="10226936" y="4889395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7A814662-A68C-B341-B871-2CFFB827B0DB}"/>
              </a:ext>
            </a:extLst>
          </p:cNvPr>
          <p:cNvSpPr/>
          <p:nvPr/>
        </p:nvSpPr>
        <p:spPr>
          <a:xfrm>
            <a:off x="10223620" y="5035742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2388339-F4A7-A94C-BA53-E2CA7991D556}"/>
              </a:ext>
            </a:extLst>
          </p:cNvPr>
          <p:cNvSpPr/>
          <p:nvPr/>
        </p:nvSpPr>
        <p:spPr>
          <a:xfrm>
            <a:off x="10226786" y="5186669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E567C1A-2C8E-DB48-868E-FA8EAB61F5CC}"/>
              </a:ext>
            </a:extLst>
          </p:cNvPr>
          <p:cNvSpPr/>
          <p:nvPr/>
        </p:nvSpPr>
        <p:spPr>
          <a:xfrm>
            <a:off x="10807007" y="4887215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DC4CB8CB-992D-C741-A515-BEF843118479}"/>
              </a:ext>
            </a:extLst>
          </p:cNvPr>
          <p:cNvSpPr/>
          <p:nvPr/>
        </p:nvSpPr>
        <p:spPr>
          <a:xfrm>
            <a:off x="10612818" y="5038289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4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0026 0.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A34E8724-AD1E-9641-B6AC-5717EC0B4A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862578" y="4595729"/>
                <a:ext cx="2420534" cy="1322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A34E8724-AD1E-9641-B6AC-5717EC0B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578" y="4595729"/>
                <a:ext cx="2420534" cy="1322413"/>
              </a:xfrm>
              <a:prstGeom prst="rect">
                <a:avLst/>
              </a:prstGeom>
              <a:blipFill>
                <a:blip r:embed="rId2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弗洛伊德算法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84541" y="1332878"/>
            <a:ext cx="6881010" cy="4893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ShortestPath_Floyd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MGraph</a:t>
            </a:r>
            <a:r>
              <a:rPr lang="en-US" altLang="zh-CN" sz="1200" dirty="0"/>
              <a:t> G, </a:t>
            </a:r>
            <a:r>
              <a:rPr lang="en-US" altLang="zh-CN" sz="1200" dirty="0" err="1"/>
              <a:t>Patharc</a:t>
            </a:r>
            <a:r>
              <a:rPr lang="en-US" altLang="zh-CN" sz="1200" dirty="0"/>
              <a:t> *P, </a:t>
            </a:r>
            <a:r>
              <a:rPr lang="en-US" altLang="zh-CN" sz="1200" dirty="0" err="1"/>
              <a:t>ShortPathTable</a:t>
            </a:r>
            <a:r>
              <a:rPr lang="en-US" altLang="zh-CN" sz="1200" dirty="0"/>
              <a:t> *D)</a:t>
            </a:r>
          </a:p>
          <a:p>
            <a:r>
              <a:rPr lang="en-US" altLang="zh-CN" sz="1200" dirty="0"/>
              <a:t>{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v,w,k</a:t>
            </a:r>
            <a:r>
              <a:rPr lang="en-US" altLang="zh-CN" sz="1200" dirty="0"/>
              <a:t>;    </a:t>
            </a:r>
          </a:p>
          <a:p>
            <a:r>
              <a:rPr lang="en-US" altLang="zh-CN" sz="1200" dirty="0"/>
              <a:t>	for(v=0; v&lt;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++v)</a:t>
            </a:r>
          </a:p>
          <a:p>
            <a:r>
              <a:rPr lang="en-US" altLang="zh-CN" sz="1200" dirty="0"/>
              <a:t>	{        </a:t>
            </a:r>
          </a:p>
          <a:p>
            <a:r>
              <a:rPr lang="en-US" altLang="zh-CN" sz="1200" dirty="0"/>
              <a:t>		for(w=0; w&lt;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++w)  </a:t>
            </a:r>
          </a:p>
          <a:p>
            <a:r>
              <a:rPr lang="en-US" altLang="zh-CN" sz="1200" dirty="0"/>
              <a:t>		{</a:t>
            </a:r>
          </a:p>
          <a:p>
            <a:r>
              <a:rPr lang="en-US" altLang="zh-CN" sz="1200" dirty="0"/>
              <a:t>			(*D)[v][w]=</a:t>
            </a:r>
            <a:r>
              <a:rPr lang="en-US" altLang="zh-CN" sz="1200" dirty="0" err="1"/>
              <a:t>G.arc</a:t>
            </a:r>
            <a:r>
              <a:rPr lang="en-US" altLang="zh-CN" sz="1200" dirty="0"/>
              <a:t>[v][w];</a:t>
            </a:r>
          </a:p>
          <a:p>
            <a:r>
              <a:rPr lang="en-US" altLang="zh-CN" sz="1200" dirty="0"/>
              <a:t>			(*P)[v][w]=w;</a:t>
            </a:r>
          </a:p>
          <a:p>
            <a:r>
              <a:rPr lang="en-US" altLang="zh-CN" sz="1200" dirty="0"/>
              <a:t>		}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for(k=0; k&lt;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++k)   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for(v=0; v&lt;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++v)  </a:t>
            </a:r>
          </a:p>
          <a:p>
            <a:r>
              <a:rPr lang="en-US" altLang="zh-CN" sz="1200" dirty="0"/>
              <a:t>		{        </a:t>
            </a:r>
          </a:p>
          <a:p>
            <a:r>
              <a:rPr lang="en-US" altLang="zh-CN" sz="1200" dirty="0"/>
              <a:t>			for(w=0; w&lt;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++w)    </a:t>
            </a:r>
          </a:p>
          <a:p>
            <a:r>
              <a:rPr lang="en-US" altLang="zh-CN" sz="1200" dirty="0"/>
              <a:t>			{</a:t>
            </a:r>
          </a:p>
          <a:p>
            <a:r>
              <a:rPr lang="en-US" altLang="zh-CN" sz="1200" dirty="0"/>
              <a:t>				if ((*D)[v][w]&gt;(*D)[v][k]+(*D)[k][w])</a:t>
            </a:r>
          </a:p>
          <a:p>
            <a:r>
              <a:rPr lang="en-US" altLang="zh-CN" sz="1200" dirty="0"/>
              <a:t>				{</a:t>
            </a:r>
          </a:p>
          <a:p>
            <a:r>
              <a:rPr lang="en-US" altLang="zh-CN" sz="1200" dirty="0"/>
              <a:t>					(*D)[v][w]=(*D)[v][k]+(*D)[k][w];</a:t>
            </a:r>
          </a:p>
          <a:p>
            <a:r>
              <a:rPr lang="en-US" altLang="zh-CN" sz="1200" dirty="0"/>
              <a:t>					(*P)[v][w]=(*P)[v][k];</a:t>
            </a:r>
          </a:p>
          <a:p>
            <a:r>
              <a:rPr lang="en-US" altLang="zh-CN" sz="1200" dirty="0"/>
              <a:t>				}</a:t>
            </a:r>
          </a:p>
          <a:p>
            <a:r>
              <a:rPr lang="en-US" altLang="zh-CN" sz="1200" dirty="0"/>
              <a:t>			}</a:t>
            </a:r>
          </a:p>
          <a:p>
            <a:r>
              <a:rPr lang="en-US" altLang="zh-CN" sz="1200" dirty="0"/>
              <a:t>		}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99061" y="3378779"/>
            <a:ext cx="6881010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>
                <a:solidFill>
                  <a:schemeClr val="accent1"/>
                </a:solidFill>
              </a:rPr>
              <a:t>k=2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334263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8D43E2-41CD-D74A-AB95-3171391062C2}"/>
              </a:ext>
            </a:extLst>
          </p:cNvPr>
          <p:cNvGrpSpPr/>
          <p:nvPr/>
        </p:nvGrpSpPr>
        <p:grpSpPr>
          <a:xfrm>
            <a:off x="6229642" y="1557338"/>
            <a:ext cx="5796479" cy="1914205"/>
            <a:chOff x="6391108" y="1552626"/>
            <a:chExt cx="5796479" cy="1914205"/>
          </a:xfrm>
        </p:grpSpPr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41EA2234-9E81-DE49-86BD-F3ECC5A602D5}"/>
                </a:ext>
              </a:extLst>
            </p:cNvPr>
            <p:cNvCxnSpPr>
              <a:cxnSpLocks/>
            </p:cNvCxnSpPr>
            <p:nvPr/>
          </p:nvCxnSpPr>
          <p:spPr>
            <a:xfrm>
              <a:off x="8671674" y="2079504"/>
              <a:ext cx="4230" cy="873552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B21303D2-A2E1-E240-86AB-A72E737B0F8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7223670" y="2101836"/>
              <a:ext cx="4230" cy="919719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D50EF9E4-A53C-BE48-AF77-5E521E2D5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2363" y="2496580"/>
              <a:ext cx="1384247" cy="798166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6804AED2-D67E-E74E-AD37-85A5F3146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3194" y="1732182"/>
              <a:ext cx="1373416" cy="759233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1980CFDC-312F-714A-87B1-79D5313592FE}"/>
                </a:ext>
              </a:extLst>
            </p:cNvPr>
            <p:cNvCxnSpPr>
              <a:cxnSpLocks/>
            </p:cNvCxnSpPr>
            <p:nvPr/>
          </p:nvCxnSpPr>
          <p:spPr>
            <a:xfrm>
              <a:off x="7936609" y="1732182"/>
              <a:ext cx="1445614" cy="772248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7662D892-2E99-D54D-B2FC-A16B1A471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4302" y="2120915"/>
              <a:ext cx="1453716" cy="7903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直线连接符 115">
              <a:extLst>
                <a:ext uri="{FF2B5EF4-FFF2-40B4-BE49-F238E27FC236}">
                  <a16:creationId xmlns:a16="http://schemas.microsoft.com/office/drawing/2014/main" id="{E8ADF0F9-5FA5-AE41-820A-42D6E6EEB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610" y="2510073"/>
              <a:ext cx="1445160" cy="784673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直线连接符 116">
              <a:extLst>
                <a:ext uri="{FF2B5EF4-FFF2-40B4-BE49-F238E27FC236}">
                  <a16:creationId xmlns:a16="http://schemas.microsoft.com/office/drawing/2014/main" id="{E092F87E-A4CC-514F-9D83-550EF9B23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0991" y="2120294"/>
              <a:ext cx="1449532" cy="76393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09083F70-F822-514C-83C3-39D9E6872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1192" y="1825174"/>
              <a:ext cx="1" cy="1285368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1C4D35E-95B6-E240-9A01-2EB2BF3506C0}"/>
                </a:ext>
              </a:extLst>
            </p:cNvPr>
            <p:cNvSpPr/>
            <p:nvPr/>
          </p:nvSpPr>
          <p:spPr>
            <a:xfrm>
              <a:off x="8510133" y="2739207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9DBCF007-4778-D644-B653-228F39EA4DB3}"/>
                </a:ext>
              </a:extLst>
            </p:cNvPr>
            <p:cNvSpPr/>
            <p:nvPr/>
          </p:nvSpPr>
          <p:spPr>
            <a:xfrm>
              <a:off x="6391108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CF96AB9C-985D-C744-9133-8DC0497C4941}"/>
                </a:ext>
              </a:extLst>
            </p:cNvPr>
            <p:cNvSpPr/>
            <p:nvPr/>
          </p:nvSpPr>
          <p:spPr>
            <a:xfrm>
              <a:off x="7055815" y="1944651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290A695-14BC-BE4C-BA37-739E1CE56757}"/>
                </a:ext>
              </a:extLst>
            </p:cNvPr>
            <p:cNvSpPr/>
            <p:nvPr/>
          </p:nvSpPr>
          <p:spPr>
            <a:xfrm>
              <a:off x="8505933" y="1944651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9ECC2BE1-C19F-5F4A-A9B0-363B87EB83E2}"/>
                </a:ext>
              </a:extLst>
            </p:cNvPr>
            <p:cNvSpPr/>
            <p:nvPr/>
          </p:nvSpPr>
          <p:spPr>
            <a:xfrm>
              <a:off x="7764525" y="3122661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2F3A15A5-F7D8-4842-A058-BF7279259D42}"/>
                </a:ext>
              </a:extLst>
            </p:cNvPr>
            <p:cNvSpPr/>
            <p:nvPr/>
          </p:nvSpPr>
          <p:spPr>
            <a:xfrm>
              <a:off x="7055815" y="271214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D70F7BF-8B62-6148-9B11-01EAEB26A31A}"/>
                </a:ext>
              </a:extLst>
            </p:cNvPr>
            <p:cNvSpPr/>
            <p:nvPr/>
          </p:nvSpPr>
          <p:spPr>
            <a:xfrm>
              <a:off x="9217180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FA349D8F-7B1E-7844-9D7C-2E206510BAC6}"/>
                </a:ext>
              </a:extLst>
            </p:cNvPr>
            <p:cNvSpPr/>
            <p:nvPr/>
          </p:nvSpPr>
          <p:spPr>
            <a:xfrm>
              <a:off x="7764525" y="1552626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74B8D5F5-5D52-584C-A8EB-50A2AFE6AF13}"/>
                </a:ext>
              </a:extLst>
            </p:cNvPr>
            <p:cNvSpPr/>
            <p:nvPr/>
          </p:nvSpPr>
          <p:spPr>
            <a:xfrm>
              <a:off x="7764525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B2F6629-78F4-CB4A-8777-DB6F3D498051}"/>
                </a:ext>
              </a:extLst>
            </p:cNvPr>
            <p:cNvSpPr txBox="1"/>
            <p:nvPr/>
          </p:nvSpPr>
          <p:spPr>
            <a:xfrm>
              <a:off x="6391108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A9F17BA-BF2E-7249-B468-ADEBF3ED95E8}"/>
                </a:ext>
              </a:extLst>
            </p:cNvPr>
            <p:cNvSpPr txBox="1"/>
            <p:nvPr/>
          </p:nvSpPr>
          <p:spPr>
            <a:xfrm>
              <a:off x="7055815" y="196902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1347E96D-ABBE-7949-8E1B-F84E9D7F93A1}"/>
                </a:ext>
              </a:extLst>
            </p:cNvPr>
            <p:cNvSpPr txBox="1"/>
            <p:nvPr/>
          </p:nvSpPr>
          <p:spPr>
            <a:xfrm>
              <a:off x="7055815" y="274455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5DD180A0-55E6-DF4A-85F7-A077BF94C294}"/>
                </a:ext>
              </a:extLst>
            </p:cNvPr>
            <p:cNvSpPr txBox="1"/>
            <p:nvPr/>
          </p:nvSpPr>
          <p:spPr>
            <a:xfrm>
              <a:off x="7764525" y="1590935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3A4485DA-BACB-694D-ADBA-FCD2BDEFE9F7}"/>
                </a:ext>
              </a:extLst>
            </p:cNvPr>
            <p:cNvSpPr txBox="1"/>
            <p:nvPr/>
          </p:nvSpPr>
          <p:spPr>
            <a:xfrm>
              <a:off x="7429052" y="177745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67BE3B48-6B61-A742-858F-E5DC8E85324F}"/>
                </a:ext>
              </a:extLst>
            </p:cNvPr>
            <p:cNvSpPr txBox="1"/>
            <p:nvPr/>
          </p:nvSpPr>
          <p:spPr>
            <a:xfrm>
              <a:off x="6726601" y="2154767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1</a:t>
              </a:r>
              <a:endParaRPr kumimoji="1" lang="zh-CN" altLang="en-US" sz="700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1AE518D-8740-424B-841D-44D3E17D047D}"/>
                </a:ext>
              </a:extLst>
            </p:cNvPr>
            <p:cNvSpPr txBox="1"/>
            <p:nvPr/>
          </p:nvSpPr>
          <p:spPr>
            <a:xfrm>
              <a:off x="7764525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57325BB9-D28C-0E44-977D-D735B00A6BA4}"/>
                </a:ext>
              </a:extLst>
            </p:cNvPr>
            <p:cNvSpPr txBox="1"/>
            <p:nvPr/>
          </p:nvSpPr>
          <p:spPr>
            <a:xfrm>
              <a:off x="6720686" y="2511764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DF1150A2-6614-2041-9007-15D97B4470E5}"/>
                </a:ext>
              </a:extLst>
            </p:cNvPr>
            <p:cNvSpPr txBox="1"/>
            <p:nvPr/>
          </p:nvSpPr>
          <p:spPr>
            <a:xfrm>
              <a:off x="8183092" y="1761358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D09D5EB-E83A-0A4B-97D4-06FB2A3A41A8}"/>
                </a:ext>
              </a:extLst>
            </p:cNvPr>
            <p:cNvSpPr txBox="1"/>
            <p:nvPr/>
          </p:nvSpPr>
          <p:spPr>
            <a:xfrm>
              <a:off x="7727730" y="200976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6132DC3-2638-F348-8390-92A188EAFBB1}"/>
                </a:ext>
              </a:extLst>
            </p:cNvPr>
            <p:cNvSpPr txBox="1"/>
            <p:nvPr/>
          </p:nvSpPr>
          <p:spPr>
            <a:xfrm>
              <a:off x="8147502" y="2159789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6</a:t>
              </a:r>
              <a:endParaRPr kumimoji="1" lang="zh-CN" altLang="en-US" sz="70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9A2A4C2-7CF4-5F44-9C98-84DC87961E15}"/>
                </a:ext>
              </a:extLst>
            </p:cNvPr>
            <p:cNvSpPr txBox="1"/>
            <p:nvPr/>
          </p:nvSpPr>
          <p:spPr>
            <a:xfrm>
              <a:off x="9220491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D158A50-F8F8-CA4E-870C-054D4ACA4DD4}"/>
                </a:ext>
              </a:extLst>
            </p:cNvPr>
            <p:cNvSpPr txBox="1"/>
            <p:nvPr/>
          </p:nvSpPr>
          <p:spPr>
            <a:xfrm>
              <a:off x="8505933" y="1978492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AD2288EA-0712-F349-93D6-E78E1AB25CC9}"/>
                </a:ext>
              </a:extLst>
            </p:cNvPr>
            <p:cNvSpPr txBox="1"/>
            <p:nvPr/>
          </p:nvSpPr>
          <p:spPr>
            <a:xfrm>
              <a:off x="7764525" y="315592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3BC3D65-E0E1-A145-B55F-0B6E9A2FBBE3}"/>
                </a:ext>
              </a:extLst>
            </p:cNvPr>
            <p:cNvSpPr txBox="1"/>
            <p:nvPr/>
          </p:nvSpPr>
          <p:spPr>
            <a:xfrm>
              <a:off x="8505933" y="277005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C90A4F59-302E-0545-B282-72FE1FD76437}"/>
                </a:ext>
              </a:extLst>
            </p:cNvPr>
            <p:cNvSpPr txBox="1"/>
            <p:nvPr/>
          </p:nvSpPr>
          <p:spPr>
            <a:xfrm>
              <a:off x="7466923" y="2161236"/>
              <a:ext cx="2418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91A669F-FEC6-E240-A9BB-6F08EEEC4069}"/>
                </a:ext>
              </a:extLst>
            </p:cNvPr>
            <p:cNvSpPr txBox="1"/>
            <p:nvPr/>
          </p:nvSpPr>
          <p:spPr>
            <a:xfrm>
              <a:off x="7467518" y="2528566"/>
              <a:ext cx="2402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1</a:t>
              </a:r>
              <a:endParaRPr kumimoji="1" lang="zh-CN" altLang="en-US" sz="700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8768F5A-6D9D-674D-9672-76F434EA09A6}"/>
                </a:ext>
              </a:extLst>
            </p:cNvPr>
            <p:cNvSpPr txBox="1"/>
            <p:nvPr/>
          </p:nvSpPr>
          <p:spPr>
            <a:xfrm>
              <a:off x="7727730" y="2807347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C8E029E-7107-8C48-BC6F-5E3246A028B5}"/>
                </a:ext>
              </a:extLst>
            </p:cNvPr>
            <p:cNvSpPr txBox="1"/>
            <p:nvPr/>
          </p:nvSpPr>
          <p:spPr>
            <a:xfrm>
              <a:off x="8142919" y="253645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9</a:t>
              </a:r>
              <a:endParaRPr kumimoji="1" lang="zh-CN" altLang="en-US" sz="700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242AC200-19A2-0842-9984-6E6048580579}"/>
                </a:ext>
              </a:extLst>
            </p:cNvPr>
            <p:cNvSpPr txBox="1"/>
            <p:nvPr/>
          </p:nvSpPr>
          <p:spPr>
            <a:xfrm>
              <a:off x="8137735" y="2943084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FB9233E4-4139-3643-A46D-16ECA1B7EF60}"/>
                </a:ext>
              </a:extLst>
            </p:cNvPr>
            <p:cNvSpPr txBox="1"/>
            <p:nvPr/>
          </p:nvSpPr>
          <p:spPr>
            <a:xfrm>
              <a:off x="7470185" y="2920545"/>
              <a:ext cx="2402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6758128C-85F2-C24E-B383-F0383E491784}"/>
                </a:ext>
              </a:extLst>
            </p:cNvPr>
            <p:cNvSpPr txBox="1"/>
            <p:nvPr/>
          </p:nvSpPr>
          <p:spPr>
            <a:xfrm>
              <a:off x="7025655" y="2411707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D339F85A-1F7D-DD44-8281-6635A4295BAA}"/>
                </a:ext>
              </a:extLst>
            </p:cNvPr>
            <p:cNvSpPr txBox="1"/>
            <p:nvPr/>
          </p:nvSpPr>
          <p:spPr>
            <a:xfrm>
              <a:off x="8465079" y="2402376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9A18B74-F9EB-E74D-B669-5865FF548361}"/>
                </a:ext>
              </a:extLst>
            </p:cNvPr>
            <p:cNvSpPr txBox="1"/>
            <p:nvPr/>
          </p:nvSpPr>
          <p:spPr>
            <a:xfrm>
              <a:off x="8876258" y="2155833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A1790100-1ABC-3D47-B100-020BD6EBAB32}"/>
                </a:ext>
              </a:extLst>
            </p:cNvPr>
            <p:cNvSpPr txBox="1"/>
            <p:nvPr/>
          </p:nvSpPr>
          <p:spPr>
            <a:xfrm>
              <a:off x="8864576" y="2558940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4</a:t>
              </a:r>
              <a:endParaRPr kumimoji="1" lang="zh-CN" altLang="en-US" sz="7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2890238E-1242-9341-9E1D-8B704A31EB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9767053" y="1889618"/>
                  <a:ext cx="2420534" cy="13091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9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2890238E-1242-9341-9E1D-8B704A31EB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053" y="1889618"/>
                  <a:ext cx="2420534" cy="1309141"/>
                </a:xfrm>
                <a:prstGeom prst="rect">
                  <a:avLst/>
                </a:prstGeom>
                <a:blipFill>
                  <a:blip r:embed="rId3"/>
                  <a:stretch>
                    <a:fillRect t="-971" b="-38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93640FF-4529-E54B-9022-8E04A9247444}"/>
                </a:ext>
              </a:extLst>
            </p:cNvPr>
            <p:cNvSpPr txBox="1"/>
            <p:nvPr/>
          </p:nvSpPr>
          <p:spPr>
            <a:xfrm>
              <a:off x="9907850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0</a:t>
              </a:r>
              <a:endParaRPr kumimoji="1" lang="zh-CN" altLang="en-US" sz="1000" baseline="-25000" dirty="0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3C79883A-B93A-3A4A-BBA6-BF7C78AFADBB}"/>
                </a:ext>
              </a:extLst>
            </p:cNvPr>
            <p:cNvSpPr txBox="1"/>
            <p:nvPr/>
          </p:nvSpPr>
          <p:spPr>
            <a:xfrm>
              <a:off x="10143751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1</a:t>
              </a:r>
              <a:endParaRPr kumimoji="1" lang="zh-CN" altLang="en-US" sz="1000" baseline="-25000" dirty="0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DD16F0F-B8F8-2546-916C-4C318EEC7794}"/>
                </a:ext>
              </a:extLst>
            </p:cNvPr>
            <p:cNvSpPr txBox="1"/>
            <p:nvPr/>
          </p:nvSpPr>
          <p:spPr>
            <a:xfrm>
              <a:off x="10382268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2</a:t>
              </a:r>
              <a:endParaRPr kumimoji="1" lang="zh-CN" altLang="en-US" sz="1000" baseline="-25000" dirty="0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A9983A81-1DE9-E24C-9A35-0FAA002268F0}"/>
                </a:ext>
              </a:extLst>
            </p:cNvPr>
            <p:cNvSpPr txBox="1"/>
            <p:nvPr/>
          </p:nvSpPr>
          <p:spPr>
            <a:xfrm>
              <a:off x="10612439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3</a:t>
              </a:r>
              <a:endParaRPr kumimoji="1" lang="zh-CN" altLang="en-US" sz="1000" baseline="-25000" dirty="0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F0AF3AA9-DF58-A54F-BB95-A52823AC77EB}"/>
                </a:ext>
              </a:extLst>
            </p:cNvPr>
            <p:cNvSpPr txBox="1"/>
            <p:nvPr/>
          </p:nvSpPr>
          <p:spPr>
            <a:xfrm>
              <a:off x="10837624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4</a:t>
              </a:r>
              <a:endParaRPr kumimoji="1" lang="zh-CN" altLang="en-US" sz="1000" baseline="-25000" dirty="0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3E6BB711-A891-4944-8295-D247C2887133}"/>
                </a:ext>
              </a:extLst>
            </p:cNvPr>
            <p:cNvSpPr txBox="1"/>
            <p:nvPr/>
          </p:nvSpPr>
          <p:spPr>
            <a:xfrm>
              <a:off x="11078714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5</a:t>
              </a:r>
              <a:endParaRPr kumimoji="1" lang="zh-CN" altLang="en-US" sz="1000" baseline="-25000" dirty="0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32B911AF-5AE8-5B45-8D02-3CEB610C5F54}"/>
                </a:ext>
              </a:extLst>
            </p:cNvPr>
            <p:cNvSpPr txBox="1"/>
            <p:nvPr/>
          </p:nvSpPr>
          <p:spPr>
            <a:xfrm>
              <a:off x="11315652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6</a:t>
              </a:r>
              <a:endParaRPr kumimoji="1" lang="zh-CN" altLang="en-US" sz="1000" baseline="-25000" dirty="0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74C15167-D93A-9246-A500-0D16A40BB443}"/>
                </a:ext>
              </a:extLst>
            </p:cNvPr>
            <p:cNvSpPr txBox="1"/>
            <p:nvPr/>
          </p:nvSpPr>
          <p:spPr>
            <a:xfrm>
              <a:off x="11549976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7</a:t>
              </a:r>
              <a:endParaRPr kumimoji="1" lang="zh-CN" altLang="en-US" sz="1000" baseline="-25000" dirty="0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869C060-5385-3741-B510-3A2409B6DCD7}"/>
                </a:ext>
              </a:extLst>
            </p:cNvPr>
            <p:cNvSpPr txBox="1"/>
            <p:nvPr/>
          </p:nvSpPr>
          <p:spPr>
            <a:xfrm>
              <a:off x="11785049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8</a:t>
              </a:r>
              <a:endParaRPr kumimoji="1" lang="zh-CN" altLang="en-US" sz="1000" baseline="-25000" dirty="0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6E27F417-AA8E-AA49-9A1D-A32F5EBDB85D}"/>
                </a:ext>
              </a:extLst>
            </p:cNvPr>
            <p:cNvSpPr txBox="1"/>
            <p:nvPr/>
          </p:nvSpPr>
          <p:spPr>
            <a:xfrm>
              <a:off x="9650865" y="182489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0</a:t>
              </a:r>
              <a:endParaRPr kumimoji="1" lang="zh-CN" altLang="en-US" sz="1000" baseline="-25000" dirty="0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F2E9EEFD-FFC8-634C-B427-875A52D1E453}"/>
                </a:ext>
              </a:extLst>
            </p:cNvPr>
            <p:cNvSpPr txBox="1"/>
            <p:nvPr/>
          </p:nvSpPr>
          <p:spPr>
            <a:xfrm>
              <a:off x="9650865" y="1952283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1</a:t>
              </a:r>
              <a:endParaRPr kumimoji="1" lang="zh-CN" altLang="en-US" sz="1000" baseline="-25000" dirty="0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2E2C5841-C082-D647-8A36-0F29BDAEE0C3}"/>
                </a:ext>
              </a:extLst>
            </p:cNvPr>
            <p:cNvSpPr txBox="1"/>
            <p:nvPr/>
          </p:nvSpPr>
          <p:spPr>
            <a:xfrm>
              <a:off x="9650865" y="209771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2</a:t>
              </a:r>
              <a:endParaRPr kumimoji="1" lang="zh-CN" altLang="en-US" sz="1000" baseline="-25000" dirty="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9638287-85A0-2B41-B210-6B969D707B65}"/>
                </a:ext>
              </a:extLst>
            </p:cNvPr>
            <p:cNvSpPr txBox="1"/>
            <p:nvPr/>
          </p:nvSpPr>
          <p:spPr>
            <a:xfrm>
              <a:off x="9650865" y="224916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3</a:t>
              </a:r>
              <a:endParaRPr kumimoji="1" lang="zh-CN" altLang="en-US" sz="1000" baseline="-25000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428D51D8-CA2A-4442-A454-AF432DBE5532}"/>
                </a:ext>
              </a:extLst>
            </p:cNvPr>
            <p:cNvSpPr txBox="1"/>
            <p:nvPr/>
          </p:nvSpPr>
          <p:spPr>
            <a:xfrm>
              <a:off x="9650865" y="2406633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4</a:t>
              </a:r>
              <a:endParaRPr kumimoji="1" lang="zh-CN" altLang="en-US" sz="1000" baseline="-25000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F3B57E33-5033-C74A-96A2-95051BA12943}"/>
                </a:ext>
              </a:extLst>
            </p:cNvPr>
            <p:cNvSpPr txBox="1"/>
            <p:nvPr/>
          </p:nvSpPr>
          <p:spPr>
            <a:xfrm>
              <a:off x="9650865" y="254346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5</a:t>
              </a:r>
              <a:endParaRPr kumimoji="1" lang="zh-CN" altLang="en-US" sz="1000" baseline="-25000" dirty="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5DBE6F42-30BF-B647-994C-315FF3AD8C8E}"/>
                </a:ext>
              </a:extLst>
            </p:cNvPr>
            <p:cNvSpPr txBox="1"/>
            <p:nvPr/>
          </p:nvSpPr>
          <p:spPr>
            <a:xfrm>
              <a:off x="9650865" y="269491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6</a:t>
              </a:r>
              <a:endParaRPr kumimoji="1" lang="zh-CN" altLang="en-US" sz="1000" baseline="-25000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B1D9439A-73CC-914F-8374-C1C928C5CF93}"/>
                </a:ext>
              </a:extLst>
            </p:cNvPr>
            <p:cNvSpPr txBox="1"/>
            <p:nvPr/>
          </p:nvSpPr>
          <p:spPr>
            <a:xfrm>
              <a:off x="9650865" y="2840349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7</a:t>
              </a:r>
              <a:endParaRPr kumimoji="1" lang="zh-CN" altLang="en-US" sz="1000" baseline="-25000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EAB841A4-0672-6E4B-B9D8-D7AEF04248EA}"/>
                </a:ext>
              </a:extLst>
            </p:cNvPr>
            <p:cNvSpPr txBox="1"/>
            <p:nvPr/>
          </p:nvSpPr>
          <p:spPr>
            <a:xfrm>
              <a:off x="9650865" y="296773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8</a:t>
              </a:r>
              <a:endParaRPr kumimoji="1" lang="zh-CN" altLang="en-US" sz="1000" baseline="-25000" dirty="0"/>
            </a:p>
          </p:txBody>
        </p:sp>
      </p:grpSp>
      <p:sp>
        <p:nvSpPr>
          <p:cNvPr id="174" name="矩形 173">
            <a:extLst>
              <a:ext uri="{FF2B5EF4-FFF2-40B4-BE49-F238E27FC236}">
                <a16:creationId xmlns:a16="http://schemas.microsoft.com/office/drawing/2014/main" id="{6ABCD421-138A-5D4A-BF59-4518B7E7F6C5}"/>
              </a:ext>
            </a:extLst>
          </p:cNvPr>
          <p:cNvSpPr/>
          <p:nvPr/>
        </p:nvSpPr>
        <p:spPr>
          <a:xfrm>
            <a:off x="9862578" y="4888280"/>
            <a:ext cx="2194617" cy="129671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24B55CD-D197-A84B-93D1-BAA8F6C0E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405355" y="4601668"/>
                <a:ext cx="2420534" cy="1322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24B55CD-D197-A84B-93D1-BAA8F6C0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355" y="4601668"/>
                <a:ext cx="2420534" cy="1322413"/>
              </a:xfrm>
              <a:prstGeom prst="rect">
                <a:avLst/>
              </a:prstGeom>
              <a:blipFill>
                <a:blip r:embed="rId4"/>
                <a:stretch>
                  <a:fillRect t="-962"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文本框 176">
            <a:extLst>
              <a:ext uri="{FF2B5EF4-FFF2-40B4-BE49-F238E27FC236}">
                <a16:creationId xmlns:a16="http://schemas.microsoft.com/office/drawing/2014/main" id="{8395A76A-AFDB-A644-A642-A8781B2A5F8B}"/>
              </a:ext>
            </a:extLst>
          </p:cNvPr>
          <p:cNvSpPr txBox="1"/>
          <p:nvPr/>
        </p:nvSpPr>
        <p:spPr>
          <a:xfrm>
            <a:off x="7495318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02AD2FA-CA26-614C-83E3-B9916F4171F7}"/>
              </a:ext>
            </a:extLst>
          </p:cNvPr>
          <p:cNvSpPr txBox="1"/>
          <p:nvPr/>
        </p:nvSpPr>
        <p:spPr>
          <a:xfrm>
            <a:off x="7748133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45E8894B-AB27-3E42-84BB-247176359D08}"/>
              </a:ext>
            </a:extLst>
          </p:cNvPr>
          <p:cNvSpPr txBox="1"/>
          <p:nvPr/>
        </p:nvSpPr>
        <p:spPr>
          <a:xfrm>
            <a:off x="8007314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A85A6557-6352-1245-9EFF-13E49731069E}"/>
              </a:ext>
            </a:extLst>
          </p:cNvPr>
          <p:cNvSpPr txBox="1"/>
          <p:nvPr/>
        </p:nvSpPr>
        <p:spPr>
          <a:xfrm>
            <a:off x="8199907" y="4358506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dirty="0"/>
              <a:t>  </a:t>
            </a:r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E76380A6-5BB7-844A-9823-E9B04F902895}"/>
              </a:ext>
            </a:extLst>
          </p:cNvPr>
          <p:cNvSpPr txBox="1"/>
          <p:nvPr/>
        </p:nvSpPr>
        <p:spPr>
          <a:xfrm>
            <a:off x="8524981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7127EE54-1D5C-3E43-934D-E98DDE67D024}"/>
              </a:ext>
            </a:extLst>
          </p:cNvPr>
          <p:cNvSpPr txBox="1"/>
          <p:nvPr/>
        </p:nvSpPr>
        <p:spPr>
          <a:xfrm>
            <a:off x="8781011" y="436011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90EF4768-06DD-9140-B42D-DC390A680C3C}"/>
              </a:ext>
            </a:extLst>
          </p:cNvPr>
          <p:cNvSpPr txBox="1"/>
          <p:nvPr/>
        </p:nvSpPr>
        <p:spPr>
          <a:xfrm>
            <a:off x="9022895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E44DFCF8-9C87-9C40-850B-7E9DBF07ED24}"/>
              </a:ext>
            </a:extLst>
          </p:cNvPr>
          <p:cNvSpPr txBox="1"/>
          <p:nvPr/>
        </p:nvSpPr>
        <p:spPr>
          <a:xfrm>
            <a:off x="9261288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2BA86877-EAFD-EA40-ACD3-0F6402B29BE9}"/>
              </a:ext>
            </a:extLst>
          </p:cNvPr>
          <p:cNvSpPr txBox="1"/>
          <p:nvPr/>
        </p:nvSpPr>
        <p:spPr>
          <a:xfrm>
            <a:off x="9495264" y="435850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5F6B391-6FD9-DB46-B6A9-217A20227B8A}"/>
              </a:ext>
            </a:extLst>
          </p:cNvPr>
          <p:cNvSpPr txBox="1"/>
          <p:nvPr/>
        </p:nvSpPr>
        <p:spPr>
          <a:xfrm>
            <a:off x="7238333" y="451925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D5522DA9-11F5-2A4A-8306-2027B0767E8B}"/>
              </a:ext>
            </a:extLst>
          </p:cNvPr>
          <p:cNvSpPr txBox="1"/>
          <p:nvPr/>
        </p:nvSpPr>
        <p:spPr>
          <a:xfrm>
            <a:off x="7238333" y="467685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82492ABA-B05E-094B-9C0A-90255BCF667E}"/>
              </a:ext>
            </a:extLst>
          </p:cNvPr>
          <p:cNvSpPr txBox="1"/>
          <p:nvPr/>
        </p:nvSpPr>
        <p:spPr>
          <a:xfrm>
            <a:off x="7238333" y="481603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238D8B23-8A5B-1841-914D-F30349DC67C0}"/>
              </a:ext>
            </a:extLst>
          </p:cNvPr>
          <p:cNvSpPr txBox="1"/>
          <p:nvPr/>
        </p:nvSpPr>
        <p:spPr>
          <a:xfrm>
            <a:off x="7238333" y="496121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DDF6D1AB-7088-9244-8B8F-5363DAC9008A}"/>
              </a:ext>
            </a:extLst>
          </p:cNvPr>
          <p:cNvSpPr txBox="1"/>
          <p:nvPr/>
        </p:nvSpPr>
        <p:spPr>
          <a:xfrm>
            <a:off x="7238333" y="511242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3FAFFE8D-02CF-E645-9196-9299B31B068A}"/>
              </a:ext>
            </a:extLst>
          </p:cNvPr>
          <p:cNvSpPr txBox="1"/>
          <p:nvPr/>
        </p:nvSpPr>
        <p:spPr>
          <a:xfrm>
            <a:off x="7238333" y="526804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BAC5A8C1-A39D-1E44-9533-0D116937B1A8}"/>
              </a:ext>
            </a:extLst>
          </p:cNvPr>
          <p:cNvSpPr txBox="1"/>
          <p:nvPr/>
        </p:nvSpPr>
        <p:spPr>
          <a:xfrm>
            <a:off x="7238333" y="541322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12CE1CC6-2B25-294E-98C3-E9D116CB242E}"/>
              </a:ext>
            </a:extLst>
          </p:cNvPr>
          <p:cNvSpPr txBox="1"/>
          <p:nvPr/>
        </p:nvSpPr>
        <p:spPr>
          <a:xfrm>
            <a:off x="7238333" y="555866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4CC3989-73F2-F447-9CB4-5DC60B583C2D}"/>
              </a:ext>
            </a:extLst>
          </p:cNvPr>
          <p:cNvSpPr txBox="1"/>
          <p:nvPr/>
        </p:nvSpPr>
        <p:spPr>
          <a:xfrm>
            <a:off x="7238333" y="571110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C93B9C15-BACA-8B43-A90B-B1025BBFA80F}"/>
              </a:ext>
            </a:extLst>
          </p:cNvPr>
          <p:cNvSpPr txBox="1"/>
          <p:nvPr/>
        </p:nvSpPr>
        <p:spPr>
          <a:xfrm>
            <a:off x="7218630" y="4354220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D</a:t>
            </a:r>
            <a:r>
              <a:rPr kumimoji="1" lang="en-US" altLang="zh-CN" sz="1000" b="1" baseline="30000" dirty="0"/>
              <a:t>2</a:t>
            </a:r>
            <a:endParaRPr kumimoji="1" lang="zh-CN" altLang="en-US" sz="1000" b="1" baseline="30000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BB6439D6-A06D-1446-A1C0-D3D713DCDC2C}"/>
              </a:ext>
            </a:extLst>
          </p:cNvPr>
          <p:cNvSpPr txBox="1"/>
          <p:nvPr/>
        </p:nvSpPr>
        <p:spPr>
          <a:xfrm>
            <a:off x="10143011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6C1D062C-8C96-8E49-872B-FF54D7982D3F}"/>
              </a:ext>
            </a:extLst>
          </p:cNvPr>
          <p:cNvSpPr txBox="1"/>
          <p:nvPr/>
        </p:nvSpPr>
        <p:spPr>
          <a:xfrm>
            <a:off x="10347916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994DEC32-83BC-194D-9D03-BD6E9E457CDE}"/>
              </a:ext>
            </a:extLst>
          </p:cNvPr>
          <p:cNvSpPr txBox="1"/>
          <p:nvPr/>
        </p:nvSpPr>
        <p:spPr>
          <a:xfrm>
            <a:off x="10539939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99597603-3414-F744-B122-EE6F5478F82A}"/>
              </a:ext>
            </a:extLst>
          </p:cNvPr>
          <p:cNvSpPr txBox="1"/>
          <p:nvPr/>
        </p:nvSpPr>
        <p:spPr>
          <a:xfrm>
            <a:off x="10744280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5954A99-B713-CF4F-81E7-A656F2193C46}"/>
              </a:ext>
            </a:extLst>
          </p:cNvPr>
          <p:cNvSpPr txBox="1"/>
          <p:nvPr/>
        </p:nvSpPr>
        <p:spPr>
          <a:xfrm>
            <a:off x="10948801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6A87333-51F9-4A46-A298-66EB6F8EBF70}"/>
              </a:ext>
            </a:extLst>
          </p:cNvPr>
          <p:cNvSpPr txBox="1"/>
          <p:nvPr/>
        </p:nvSpPr>
        <p:spPr>
          <a:xfrm>
            <a:off x="11143397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20FA0384-505E-6640-A4AB-C956FA4EE069}"/>
              </a:ext>
            </a:extLst>
          </p:cNvPr>
          <p:cNvSpPr txBox="1"/>
          <p:nvPr/>
        </p:nvSpPr>
        <p:spPr>
          <a:xfrm>
            <a:off x="11328675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03125A0-C0D8-6042-B8E0-EECF8E9478FA}"/>
              </a:ext>
            </a:extLst>
          </p:cNvPr>
          <p:cNvSpPr txBox="1"/>
          <p:nvPr/>
        </p:nvSpPr>
        <p:spPr>
          <a:xfrm>
            <a:off x="11526834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F771FE5-6BFF-E247-8E72-AD20BEBD0F63}"/>
              </a:ext>
            </a:extLst>
          </p:cNvPr>
          <p:cNvSpPr txBox="1"/>
          <p:nvPr/>
        </p:nvSpPr>
        <p:spPr>
          <a:xfrm>
            <a:off x="11725743" y="435296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680A0792-2C02-BD4F-AB1D-C21DFFD64EAB}"/>
              </a:ext>
            </a:extLst>
          </p:cNvPr>
          <p:cNvSpPr txBox="1"/>
          <p:nvPr/>
        </p:nvSpPr>
        <p:spPr>
          <a:xfrm>
            <a:off x="9886026" y="451887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F9DAA7F1-2368-D548-AB3A-9121BC072681}"/>
              </a:ext>
            </a:extLst>
          </p:cNvPr>
          <p:cNvSpPr txBox="1"/>
          <p:nvPr/>
        </p:nvSpPr>
        <p:spPr>
          <a:xfrm>
            <a:off x="9886026" y="466176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3608B7B4-7A1A-5B44-9C9C-F1E9BC70F595}"/>
              </a:ext>
            </a:extLst>
          </p:cNvPr>
          <p:cNvSpPr txBox="1"/>
          <p:nvPr/>
        </p:nvSpPr>
        <p:spPr>
          <a:xfrm>
            <a:off x="9886026" y="479169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DD6A12A0-A03D-A64B-BF02-7F1D06968B2F}"/>
              </a:ext>
            </a:extLst>
          </p:cNvPr>
          <p:cNvSpPr txBox="1"/>
          <p:nvPr/>
        </p:nvSpPr>
        <p:spPr>
          <a:xfrm>
            <a:off x="9886026" y="494314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7384B784-B3C6-164D-BA02-6DC00393C017}"/>
              </a:ext>
            </a:extLst>
          </p:cNvPr>
          <p:cNvSpPr txBox="1"/>
          <p:nvPr/>
        </p:nvSpPr>
        <p:spPr>
          <a:xfrm>
            <a:off x="9886026" y="510061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94A42EDF-CDEF-C943-9D85-D4BDCCC3A0EF}"/>
              </a:ext>
            </a:extLst>
          </p:cNvPr>
          <p:cNvSpPr txBox="1"/>
          <p:nvPr/>
        </p:nvSpPr>
        <p:spPr>
          <a:xfrm>
            <a:off x="9886026" y="523744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58A42915-8607-C941-A319-F7EA5A491DFC}"/>
              </a:ext>
            </a:extLst>
          </p:cNvPr>
          <p:cNvSpPr txBox="1"/>
          <p:nvPr/>
        </p:nvSpPr>
        <p:spPr>
          <a:xfrm>
            <a:off x="9886026" y="538889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55E5784A-2B56-5E43-BC2E-99A6844299D3}"/>
              </a:ext>
            </a:extLst>
          </p:cNvPr>
          <p:cNvSpPr txBox="1"/>
          <p:nvPr/>
        </p:nvSpPr>
        <p:spPr>
          <a:xfrm>
            <a:off x="9886026" y="553433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633F2BAE-C664-874E-9B2A-9F537B24CFA0}"/>
              </a:ext>
            </a:extLst>
          </p:cNvPr>
          <p:cNvSpPr txBox="1"/>
          <p:nvPr/>
        </p:nvSpPr>
        <p:spPr>
          <a:xfrm>
            <a:off x="9886026" y="566171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260CED8C-8361-9440-8447-D041486F17E2}"/>
              </a:ext>
            </a:extLst>
          </p:cNvPr>
          <p:cNvSpPr txBox="1"/>
          <p:nvPr/>
        </p:nvSpPr>
        <p:spPr>
          <a:xfrm>
            <a:off x="9866323" y="4348677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P</a:t>
            </a:r>
            <a:r>
              <a:rPr kumimoji="1" lang="en-US" altLang="zh-CN" sz="1000" b="1" baseline="30000" dirty="0"/>
              <a:t>2</a:t>
            </a:r>
            <a:endParaRPr kumimoji="1" lang="zh-CN" altLang="en-US" sz="1000" b="1" baseline="300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65F7AEA5-7A6B-7E40-A4BB-0E86494861DB}"/>
              </a:ext>
            </a:extLst>
          </p:cNvPr>
          <p:cNvSpPr/>
          <p:nvPr/>
        </p:nvSpPr>
        <p:spPr>
          <a:xfrm>
            <a:off x="8074451" y="4366283"/>
            <a:ext cx="145181" cy="1629008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7CAA7289-8C18-E44D-A4CC-7CD44EEEE677}"/>
              </a:ext>
            </a:extLst>
          </p:cNvPr>
          <p:cNvSpPr/>
          <p:nvPr/>
        </p:nvSpPr>
        <p:spPr>
          <a:xfrm>
            <a:off x="7227213" y="4898332"/>
            <a:ext cx="2551047" cy="128505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C88B538E-E060-F14E-987D-0E6EBB0D6D10}"/>
              </a:ext>
            </a:extLst>
          </p:cNvPr>
          <p:cNvSpPr/>
          <p:nvPr/>
        </p:nvSpPr>
        <p:spPr>
          <a:xfrm>
            <a:off x="10609335" y="4363934"/>
            <a:ext cx="145181" cy="1629008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24721C5B-E6C2-F743-B359-65FA836379E2}"/>
              </a:ext>
            </a:extLst>
          </p:cNvPr>
          <p:cNvSpPr/>
          <p:nvPr/>
        </p:nvSpPr>
        <p:spPr>
          <a:xfrm>
            <a:off x="8843727" y="4589142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DE7201B7-1D49-CE47-AC0F-62C336754333}"/>
              </a:ext>
            </a:extLst>
          </p:cNvPr>
          <p:cNvSpPr/>
          <p:nvPr/>
        </p:nvSpPr>
        <p:spPr>
          <a:xfrm>
            <a:off x="11204276" y="4591858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0DE2BB3-C948-0E43-8292-41E7B06F372F}"/>
              </a:ext>
            </a:extLst>
          </p:cNvPr>
          <p:cNvSpPr/>
          <p:nvPr/>
        </p:nvSpPr>
        <p:spPr>
          <a:xfrm>
            <a:off x="11007056" y="4735223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5B1463EB-19F4-474D-9DB1-B53C7DD672D5}"/>
              </a:ext>
            </a:extLst>
          </p:cNvPr>
          <p:cNvSpPr/>
          <p:nvPr/>
        </p:nvSpPr>
        <p:spPr>
          <a:xfrm>
            <a:off x="11006769" y="4589142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4640741F-84D2-2642-8239-ED7DF7A85103}"/>
              </a:ext>
            </a:extLst>
          </p:cNvPr>
          <p:cNvSpPr/>
          <p:nvPr/>
        </p:nvSpPr>
        <p:spPr>
          <a:xfrm>
            <a:off x="10214787" y="5186105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7A814662-A68C-B341-B871-2CFFB827B0DB}"/>
              </a:ext>
            </a:extLst>
          </p:cNvPr>
          <p:cNvSpPr/>
          <p:nvPr/>
        </p:nvSpPr>
        <p:spPr>
          <a:xfrm>
            <a:off x="10225306" y="5335390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2388339-F4A7-A94C-BA53-E2CA7991D556}"/>
              </a:ext>
            </a:extLst>
          </p:cNvPr>
          <p:cNvSpPr/>
          <p:nvPr/>
        </p:nvSpPr>
        <p:spPr>
          <a:xfrm>
            <a:off x="10412440" y="5335895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DE567C1A-2C8E-DB48-868E-FA8EAB61F5CC}"/>
              </a:ext>
            </a:extLst>
          </p:cNvPr>
          <p:cNvSpPr/>
          <p:nvPr/>
        </p:nvSpPr>
        <p:spPr>
          <a:xfrm>
            <a:off x="10803576" y="5335390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DC4CB8CB-992D-C741-A515-BEF843118479}"/>
              </a:ext>
            </a:extLst>
          </p:cNvPr>
          <p:cNvSpPr/>
          <p:nvPr/>
        </p:nvSpPr>
        <p:spPr>
          <a:xfrm>
            <a:off x="10412511" y="5187050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0598927C-6D4E-9F4A-873A-A92510F1CC9C}"/>
              </a:ext>
            </a:extLst>
          </p:cNvPr>
          <p:cNvSpPr/>
          <p:nvPr/>
        </p:nvSpPr>
        <p:spPr>
          <a:xfrm>
            <a:off x="8589891" y="4591382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45F61220-5DE4-A045-8980-5652C6B8B6C6}"/>
              </a:ext>
            </a:extLst>
          </p:cNvPr>
          <p:cNvSpPr/>
          <p:nvPr/>
        </p:nvSpPr>
        <p:spPr>
          <a:xfrm>
            <a:off x="8598564" y="4749850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1642C66C-D26A-C94F-86D7-C109551A2359}"/>
              </a:ext>
            </a:extLst>
          </p:cNvPr>
          <p:cNvSpPr/>
          <p:nvPr/>
        </p:nvSpPr>
        <p:spPr>
          <a:xfrm>
            <a:off x="8846797" y="4749812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388955A3-DF64-E84F-9512-0DCB84EE21A5}"/>
              </a:ext>
            </a:extLst>
          </p:cNvPr>
          <p:cNvSpPr/>
          <p:nvPr/>
        </p:nvSpPr>
        <p:spPr>
          <a:xfrm>
            <a:off x="8842622" y="5039998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1636FF77-A298-3A48-AF58-E6C56D119C9E}"/>
              </a:ext>
            </a:extLst>
          </p:cNvPr>
          <p:cNvSpPr/>
          <p:nvPr/>
        </p:nvSpPr>
        <p:spPr>
          <a:xfrm>
            <a:off x="7547259" y="5189369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D294D485-D3AC-7940-B008-F783814F6B01}"/>
              </a:ext>
            </a:extLst>
          </p:cNvPr>
          <p:cNvSpPr/>
          <p:nvPr/>
        </p:nvSpPr>
        <p:spPr>
          <a:xfrm>
            <a:off x="7550039" y="5348427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AB9D2708-D93C-1E4F-86CF-F7CFF044FCB2}"/>
              </a:ext>
            </a:extLst>
          </p:cNvPr>
          <p:cNvSpPr/>
          <p:nvPr/>
        </p:nvSpPr>
        <p:spPr>
          <a:xfrm>
            <a:off x="7812478" y="5191259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E24B9539-4E85-3C47-A937-68DB93DE39AE}"/>
              </a:ext>
            </a:extLst>
          </p:cNvPr>
          <p:cNvSpPr/>
          <p:nvPr/>
        </p:nvSpPr>
        <p:spPr>
          <a:xfrm>
            <a:off x="7810855" y="5347057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760ABDE-C2C0-EF44-9410-56D8614DD368}"/>
              </a:ext>
            </a:extLst>
          </p:cNvPr>
          <p:cNvSpPr/>
          <p:nvPr/>
        </p:nvSpPr>
        <p:spPr>
          <a:xfrm>
            <a:off x="8341879" y="5346115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A2B0E949-4B31-B442-9ECC-9C5281BAADAF}"/>
              </a:ext>
            </a:extLst>
          </p:cNvPr>
          <p:cNvSpPr/>
          <p:nvPr/>
        </p:nvSpPr>
        <p:spPr>
          <a:xfrm>
            <a:off x="11203476" y="4735846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562CD3BE-A7EF-414D-BE3C-BA60C9623D3E}"/>
              </a:ext>
            </a:extLst>
          </p:cNvPr>
          <p:cNvSpPr/>
          <p:nvPr/>
        </p:nvSpPr>
        <p:spPr>
          <a:xfrm>
            <a:off x="11199640" y="5037810"/>
            <a:ext cx="131462" cy="13146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1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0026 0.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最短路径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弗洛伊德算法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84541" y="1332878"/>
            <a:ext cx="6881010" cy="489364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/>
              <a:t>void </a:t>
            </a:r>
            <a:r>
              <a:rPr lang="en-US" altLang="zh-CN" sz="1200" dirty="0" err="1"/>
              <a:t>ShortestPath_Floyd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MGraph</a:t>
            </a:r>
            <a:r>
              <a:rPr lang="en-US" altLang="zh-CN" sz="1200" dirty="0"/>
              <a:t> G, </a:t>
            </a:r>
            <a:r>
              <a:rPr lang="en-US" altLang="zh-CN" sz="1200" dirty="0" err="1"/>
              <a:t>Patharc</a:t>
            </a:r>
            <a:r>
              <a:rPr lang="en-US" altLang="zh-CN" sz="1200" dirty="0"/>
              <a:t> *P, </a:t>
            </a:r>
            <a:r>
              <a:rPr lang="en-US" altLang="zh-CN" sz="1200" dirty="0" err="1"/>
              <a:t>ShortPathTable</a:t>
            </a:r>
            <a:r>
              <a:rPr lang="en-US" altLang="zh-CN" sz="1200" dirty="0"/>
              <a:t> *D)</a:t>
            </a:r>
          </a:p>
          <a:p>
            <a:r>
              <a:rPr lang="en-US" altLang="zh-CN" sz="1200" dirty="0"/>
              <a:t>{    </a:t>
            </a:r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v,w,k</a:t>
            </a:r>
            <a:r>
              <a:rPr lang="en-US" altLang="zh-CN" sz="1200" dirty="0"/>
              <a:t>;    </a:t>
            </a:r>
          </a:p>
          <a:p>
            <a:r>
              <a:rPr lang="en-US" altLang="zh-CN" sz="1200" dirty="0"/>
              <a:t>	for(v=0; v&lt;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++v)</a:t>
            </a:r>
          </a:p>
          <a:p>
            <a:r>
              <a:rPr lang="en-US" altLang="zh-CN" sz="1200" dirty="0"/>
              <a:t>	{        </a:t>
            </a:r>
          </a:p>
          <a:p>
            <a:r>
              <a:rPr lang="en-US" altLang="zh-CN" sz="1200" dirty="0"/>
              <a:t>		for(w=0; w&lt;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++w)  </a:t>
            </a:r>
          </a:p>
          <a:p>
            <a:r>
              <a:rPr lang="en-US" altLang="zh-CN" sz="1200" dirty="0"/>
              <a:t>		{</a:t>
            </a:r>
          </a:p>
          <a:p>
            <a:r>
              <a:rPr lang="en-US" altLang="zh-CN" sz="1200" dirty="0"/>
              <a:t>			(*D)[v][w]=</a:t>
            </a:r>
            <a:r>
              <a:rPr lang="en-US" altLang="zh-CN" sz="1200" dirty="0" err="1"/>
              <a:t>G.arc</a:t>
            </a:r>
            <a:r>
              <a:rPr lang="en-US" altLang="zh-CN" sz="1200" dirty="0"/>
              <a:t>[v][w];</a:t>
            </a:r>
          </a:p>
          <a:p>
            <a:r>
              <a:rPr lang="en-US" altLang="zh-CN" sz="1200" dirty="0"/>
              <a:t>			(*P)[v][w]=w;</a:t>
            </a:r>
          </a:p>
          <a:p>
            <a:r>
              <a:rPr lang="en-US" altLang="zh-CN" sz="1200" dirty="0"/>
              <a:t>		}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	for(k=0; k&lt;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++k)   </a:t>
            </a:r>
          </a:p>
          <a:p>
            <a:r>
              <a:rPr lang="en-US" altLang="zh-CN" sz="1200" dirty="0"/>
              <a:t>	{</a:t>
            </a:r>
          </a:p>
          <a:p>
            <a:r>
              <a:rPr lang="en-US" altLang="zh-CN" sz="1200" dirty="0"/>
              <a:t>		for(v=0; v&lt;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++v)  </a:t>
            </a:r>
          </a:p>
          <a:p>
            <a:r>
              <a:rPr lang="en-US" altLang="zh-CN" sz="1200" dirty="0"/>
              <a:t>		{        </a:t>
            </a:r>
          </a:p>
          <a:p>
            <a:r>
              <a:rPr lang="en-US" altLang="zh-CN" sz="1200" dirty="0"/>
              <a:t>			for(w=0; w&lt;</a:t>
            </a:r>
            <a:r>
              <a:rPr lang="en-US" altLang="zh-CN" sz="1200" dirty="0" err="1"/>
              <a:t>G.numVertexes</a:t>
            </a:r>
            <a:r>
              <a:rPr lang="en-US" altLang="zh-CN" sz="1200" dirty="0"/>
              <a:t>; ++w)    </a:t>
            </a:r>
          </a:p>
          <a:p>
            <a:r>
              <a:rPr lang="en-US" altLang="zh-CN" sz="1200" dirty="0"/>
              <a:t>			{</a:t>
            </a:r>
          </a:p>
          <a:p>
            <a:r>
              <a:rPr lang="en-US" altLang="zh-CN" sz="1200" dirty="0"/>
              <a:t>				if ((*D)[v][w]&gt;(*D)[v][k]+(*D)[k][w])</a:t>
            </a:r>
          </a:p>
          <a:p>
            <a:r>
              <a:rPr lang="en-US" altLang="zh-CN" sz="1200" dirty="0"/>
              <a:t>				{</a:t>
            </a:r>
          </a:p>
          <a:p>
            <a:r>
              <a:rPr lang="en-US" altLang="zh-CN" sz="1200" dirty="0"/>
              <a:t>					(*D)[v][w]=(*D)[v][k]+(*D)[k][w];</a:t>
            </a:r>
          </a:p>
          <a:p>
            <a:r>
              <a:rPr lang="en-US" altLang="zh-CN" sz="1200" dirty="0"/>
              <a:t>					(*P)[v][w]=(*P)[v][k];</a:t>
            </a:r>
          </a:p>
          <a:p>
            <a:r>
              <a:rPr lang="en-US" altLang="zh-CN" sz="1200" dirty="0"/>
              <a:t>				}</a:t>
            </a:r>
          </a:p>
          <a:p>
            <a:r>
              <a:rPr lang="en-US" altLang="zh-CN" sz="1200" dirty="0"/>
              <a:t>			}</a:t>
            </a:r>
          </a:p>
          <a:p>
            <a:r>
              <a:rPr lang="en-US" altLang="zh-CN" sz="1200" dirty="0"/>
              <a:t>		}</a:t>
            </a:r>
          </a:p>
          <a:p>
            <a:r>
              <a:rPr lang="en-US" altLang="zh-CN" sz="1200" dirty="0"/>
              <a:t>	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99061" y="3378779"/>
            <a:ext cx="6881010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sz="1100" dirty="0">
                <a:solidFill>
                  <a:schemeClr val="accent1"/>
                </a:solidFill>
              </a:rPr>
              <a:t>k=8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334263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8D43E2-41CD-D74A-AB95-3171391062C2}"/>
              </a:ext>
            </a:extLst>
          </p:cNvPr>
          <p:cNvGrpSpPr/>
          <p:nvPr/>
        </p:nvGrpSpPr>
        <p:grpSpPr>
          <a:xfrm>
            <a:off x="6229642" y="1557338"/>
            <a:ext cx="5796479" cy="1914205"/>
            <a:chOff x="6391108" y="1552626"/>
            <a:chExt cx="5796479" cy="1914205"/>
          </a:xfrm>
        </p:grpSpPr>
        <p:cxnSp>
          <p:nvCxnSpPr>
            <p:cNvPr id="109" name="直线连接符 108">
              <a:extLst>
                <a:ext uri="{FF2B5EF4-FFF2-40B4-BE49-F238E27FC236}">
                  <a16:creationId xmlns:a16="http://schemas.microsoft.com/office/drawing/2014/main" id="{41EA2234-9E81-DE49-86BD-F3ECC5A602D5}"/>
                </a:ext>
              </a:extLst>
            </p:cNvPr>
            <p:cNvCxnSpPr>
              <a:cxnSpLocks/>
            </p:cNvCxnSpPr>
            <p:nvPr/>
          </p:nvCxnSpPr>
          <p:spPr>
            <a:xfrm>
              <a:off x="8671674" y="2079504"/>
              <a:ext cx="4230" cy="873552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B21303D2-A2E1-E240-86AB-A72E737B0F8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7223670" y="2101836"/>
              <a:ext cx="4230" cy="919719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D50EF9E4-A53C-BE48-AF77-5E521E2D50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2363" y="2496580"/>
              <a:ext cx="1384247" cy="798166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直线连接符 112">
              <a:extLst>
                <a:ext uri="{FF2B5EF4-FFF2-40B4-BE49-F238E27FC236}">
                  <a16:creationId xmlns:a16="http://schemas.microsoft.com/office/drawing/2014/main" id="{6804AED2-D67E-E74E-AD37-85A5F3146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3194" y="1732182"/>
              <a:ext cx="1373416" cy="759233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直线连接符 113">
              <a:extLst>
                <a:ext uri="{FF2B5EF4-FFF2-40B4-BE49-F238E27FC236}">
                  <a16:creationId xmlns:a16="http://schemas.microsoft.com/office/drawing/2014/main" id="{1980CFDC-312F-714A-87B1-79D5313592FE}"/>
                </a:ext>
              </a:extLst>
            </p:cNvPr>
            <p:cNvCxnSpPr>
              <a:cxnSpLocks/>
            </p:cNvCxnSpPr>
            <p:nvPr/>
          </p:nvCxnSpPr>
          <p:spPr>
            <a:xfrm>
              <a:off x="7936609" y="1732182"/>
              <a:ext cx="1445614" cy="772248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直线连接符 114">
              <a:extLst>
                <a:ext uri="{FF2B5EF4-FFF2-40B4-BE49-F238E27FC236}">
                  <a16:creationId xmlns:a16="http://schemas.microsoft.com/office/drawing/2014/main" id="{7662D892-2E99-D54D-B2FC-A16B1A471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4302" y="2120915"/>
              <a:ext cx="1453716" cy="7903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直线连接符 115">
              <a:extLst>
                <a:ext uri="{FF2B5EF4-FFF2-40B4-BE49-F238E27FC236}">
                  <a16:creationId xmlns:a16="http://schemas.microsoft.com/office/drawing/2014/main" id="{E8ADF0F9-5FA5-AE41-820A-42D6E6EEB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610" y="2510073"/>
              <a:ext cx="1445160" cy="784673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直线连接符 116">
              <a:extLst>
                <a:ext uri="{FF2B5EF4-FFF2-40B4-BE49-F238E27FC236}">
                  <a16:creationId xmlns:a16="http://schemas.microsoft.com/office/drawing/2014/main" id="{E092F87E-A4CC-514F-9D83-550EF9B23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0991" y="2120294"/>
              <a:ext cx="1449532" cy="76393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8" name="直线连接符 117">
              <a:extLst>
                <a:ext uri="{FF2B5EF4-FFF2-40B4-BE49-F238E27FC236}">
                  <a16:creationId xmlns:a16="http://schemas.microsoft.com/office/drawing/2014/main" id="{09083F70-F822-514C-83C3-39D9E68722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1192" y="1825174"/>
              <a:ext cx="1" cy="1285368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A1C4D35E-95B6-E240-9A01-2EB2BF3506C0}"/>
                </a:ext>
              </a:extLst>
            </p:cNvPr>
            <p:cNvSpPr/>
            <p:nvPr/>
          </p:nvSpPr>
          <p:spPr>
            <a:xfrm>
              <a:off x="8510133" y="2739207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9DBCF007-4778-D644-B653-228F39EA4DB3}"/>
                </a:ext>
              </a:extLst>
            </p:cNvPr>
            <p:cNvSpPr/>
            <p:nvPr/>
          </p:nvSpPr>
          <p:spPr>
            <a:xfrm>
              <a:off x="6391108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CF96AB9C-985D-C744-9133-8DC0497C4941}"/>
                </a:ext>
              </a:extLst>
            </p:cNvPr>
            <p:cNvSpPr/>
            <p:nvPr/>
          </p:nvSpPr>
          <p:spPr>
            <a:xfrm>
              <a:off x="7055815" y="1944651"/>
              <a:ext cx="344170" cy="34417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zh-CN" sz="105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5290A695-14BC-BE4C-BA37-739E1CE56757}"/>
                </a:ext>
              </a:extLst>
            </p:cNvPr>
            <p:cNvSpPr/>
            <p:nvPr/>
          </p:nvSpPr>
          <p:spPr>
            <a:xfrm>
              <a:off x="8505933" y="1944651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9ECC2BE1-C19F-5F4A-A9B0-363B87EB83E2}"/>
                </a:ext>
              </a:extLst>
            </p:cNvPr>
            <p:cNvSpPr/>
            <p:nvPr/>
          </p:nvSpPr>
          <p:spPr>
            <a:xfrm>
              <a:off x="7764525" y="3122661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2F3A15A5-F7D8-4842-A058-BF7279259D42}"/>
                </a:ext>
              </a:extLst>
            </p:cNvPr>
            <p:cNvSpPr/>
            <p:nvPr/>
          </p:nvSpPr>
          <p:spPr>
            <a:xfrm>
              <a:off x="7055815" y="2712146"/>
              <a:ext cx="344170" cy="34417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8D70F7BF-8B62-6148-9B11-01EAEB26A31A}"/>
                </a:ext>
              </a:extLst>
            </p:cNvPr>
            <p:cNvSpPr/>
            <p:nvPr/>
          </p:nvSpPr>
          <p:spPr>
            <a:xfrm>
              <a:off x="9217180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FA349D8F-7B1E-7844-9D7C-2E206510BAC6}"/>
                </a:ext>
              </a:extLst>
            </p:cNvPr>
            <p:cNvSpPr/>
            <p:nvPr/>
          </p:nvSpPr>
          <p:spPr>
            <a:xfrm>
              <a:off x="7764525" y="1552626"/>
              <a:ext cx="344170" cy="344170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74B8D5F5-5D52-584C-A8EB-50A2AFE6AF13}"/>
                </a:ext>
              </a:extLst>
            </p:cNvPr>
            <p:cNvSpPr/>
            <p:nvPr/>
          </p:nvSpPr>
          <p:spPr>
            <a:xfrm>
              <a:off x="7764525" y="2319330"/>
              <a:ext cx="344170" cy="34417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900" b="1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EB2F6629-78F4-CB4A-8777-DB6F3D498051}"/>
                </a:ext>
              </a:extLst>
            </p:cNvPr>
            <p:cNvSpPr txBox="1"/>
            <p:nvPr/>
          </p:nvSpPr>
          <p:spPr>
            <a:xfrm>
              <a:off x="6391108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A9F17BA-BF2E-7249-B468-ADEBF3ED95E8}"/>
                </a:ext>
              </a:extLst>
            </p:cNvPr>
            <p:cNvSpPr txBox="1"/>
            <p:nvPr/>
          </p:nvSpPr>
          <p:spPr>
            <a:xfrm>
              <a:off x="7055815" y="196902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1347E96D-ABBE-7949-8E1B-F84E9D7F93A1}"/>
                </a:ext>
              </a:extLst>
            </p:cNvPr>
            <p:cNvSpPr txBox="1"/>
            <p:nvPr/>
          </p:nvSpPr>
          <p:spPr>
            <a:xfrm>
              <a:off x="7055815" y="274455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5DD180A0-55E6-DF4A-85F7-A077BF94C294}"/>
                </a:ext>
              </a:extLst>
            </p:cNvPr>
            <p:cNvSpPr txBox="1"/>
            <p:nvPr/>
          </p:nvSpPr>
          <p:spPr>
            <a:xfrm>
              <a:off x="7764525" y="1590935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3A4485DA-BACB-694D-ADBA-FCD2BDEFE9F7}"/>
                </a:ext>
              </a:extLst>
            </p:cNvPr>
            <p:cNvSpPr txBox="1"/>
            <p:nvPr/>
          </p:nvSpPr>
          <p:spPr>
            <a:xfrm>
              <a:off x="7429052" y="177745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67BE3B48-6B61-A742-858F-E5DC8E85324F}"/>
                </a:ext>
              </a:extLst>
            </p:cNvPr>
            <p:cNvSpPr txBox="1"/>
            <p:nvPr/>
          </p:nvSpPr>
          <p:spPr>
            <a:xfrm>
              <a:off x="6726601" y="2154767"/>
              <a:ext cx="285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1</a:t>
              </a:r>
              <a:endParaRPr kumimoji="1" lang="zh-CN" altLang="en-US" sz="700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B1AE518D-8740-424B-841D-44D3E17D047D}"/>
                </a:ext>
              </a:extLst>
            </p:cNvPr>
            <p:cNvSpPr txBox="1"/>
            <p:nvPr/>
          </p:nvSpPr>
          <p:spPr>
            <a:xfrm>
              <a:off x="7764525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57325BB9-D28C-0E44-977D-D735B00A6BA4}"/>
                </a:ext>
              </a:extLst>
            </p:cNvPr>
            <p:cNvSpPr txBox="1"/>
            <p:nvPr/>
          </p:nvSpPr>
          <p:spPr>
            <a:xfrm>
              <a:off x="6720686" y="2511764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DF1150A2-6614-2041-9007-15D97B4470E5}"/>
                </a:ext>
              </a:extLst>
            </p:cNvPr>
            <p:cNvSpPr txBox="1"/>
            <p:nvPr/>
          </p:nvSpPr>
          <p:spPr>
            <a:xfrm>
              <a:off x="8183092" y="1761358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D09D5EB-E83A-0A4B-97D4-06FB2A3A41A8}"/>
                </a:ext>
              </a:extLst>
            </p:cNvPr>
            <p:cNvSpPr txBox="1"/>
            <p:nvPr/>
          </p:nvSpPr>
          <p:spPr>
            <a:xfrm>
              <a:off x="7727730" y="200976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6132DC3-2638-F348-8390-92A188EAFBB1}"/>
                </a:ext>
              </a:extLst>
            </p:cNvPr>
            <p:cNvSpPr txBox="1"/>
            <p:nvPr/>
          </p:nvSpPr>
          <p:spPr>
            <a:xfrm>
              <a:off x="8147502" y="2159789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6</a:t>
              </a:r>
              <a:endParaRPr kumimoji="1" lang="zh-CN" altLang="en-US" sz="70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29A2A4C2-7CF4-5F44-9C98-84DC87961E15}"/>
                </a:ext>
              </a:extLst>
            </p:cNvPr>
            <p:cNvSpPr txBox="1"/>
            <p:nvPr/>
          </p:nvSpPr>
          <p:spPr>
            <a:xfrm>
              <a:off x="9220491" y="2347949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D158A50-F8F8-CA4E-870C-054D4ACA4DD4}"/>
                </a:ext>
              </a:extLst>
            </p:cNvPr>
            <p:cNvSpPr txBox="1"/>
            <p:nvPr/>
          </p:nvSpPr>
          <p:spPr>
            <a:xfrm>
              <a:off x="8505933" y="1978492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6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AD2288EA-0712-F349-93D6-E78E1AB25CC9}"/>
                </a:ext>
              </a:extLst>
            </p:cNvPr>
            <p:cNvSpPr txBox="1"/>
            <p:nvPr/>
          </p:nvSpPr>
          <p:spPr>
            <a:xfrm>
              <a:off x="7764525" y="3155926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3BC3D65-E0E1-A145-B55F-0B6E9A2FBBE3}"/>
                </a:ext>
              </a:extLst>
            </p:cNvPr>
            <p:cNvSpPr txBox="1"/>
            <p:nvPr/>
          </p:nvSpPr>
          <p:spPr>
            <a:xfrm>
              <a:off x="8505933" y="2770051"/>
              <a:ext cx="3441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kern="1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200" b="1" kern="100" baseline="-25000" dirty="0">
                  <a:solidFill>
                    <a:schemeClr val="lt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C90A4F59-302E-0545-B282-72FE1FD76437}"/>
                </a:ext>
              </a:extLst>
            </p:cNvPr>
            <p:cNvSpPr txBox="1"/>
            <p:nvPr/>
          </p:nvSpPr>
          <p:spPr>
            <a:xfrm>
              <a:off x="7466923" y="2161236"/>
              <a:ext cx="2418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91A669F-FEC6-E240-A9BB-6F08EEEC4069}"/>
                </a:ext>
              </a:extLst>
            </p:cNvPr>
            <p:cNvSpPr txBox="1"/>
            <p:nvPr/>
          </p:nvSpPr>
          <p:spPr>
            <a:xfrm>
              <a:off x="7467518" y="2528566"/>
              <a:ext cx="2402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1</a:t>
              </a:r>
              <a:endParaRPr kumimoji="1" lang="zh-CN" altLang="en-US" sz="700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88768F5A-6D9D-674D-9672-76F434EA09A6}"/>
                </a:ext>
              </a:extLst>
            </p:cNvPr>
            <p:cNvSpPr txBox="1"/>
            <p:nvPr/>
          </p:nvSpPr>
          <p:spPr>
            <a:xfrm>
              <a:off x="7727730" y="2807347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FC8E029E-7107-8C48-BC6F-5E3246A028B5}"/>
                </a:ext>
              </a:extLst>
            </p:cNvPr>
            <p:cNvSpPr txBox="1"/>
            <p:nvPr/>
          </p:nvSpPr>
          <p:spPr>
            <a:xfrm>
              <a:off x="8142919" y="2536455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9</a:t>
              </a:r>
              <a:endParaRPr kumimoji="1" lang="zh-CN" altLang="en-US" sz="700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242AC200-19A2-0842-9984-6E6048580579}"/>
                </a:ext>
              </a:extLst>
            </p:cNvPr>
            <p:cNvSpPr txBox="1"/>
            <p:nvPr/>
          </p:nvSpPr>
          <p:spPr>
            <a:xfrm>
              <a:off x="8137735" y="2943084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5</a:t>
              </a:r>
              <a:endParaRPr kumimoji="1" lang="zh-CN" altLang="en-US" sz="7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FB9233E4-4139-3643-A46D-16ECA1B7EF60}"/>
                </a:ext>
              </a:extLst>
            </p:cNvPr>
            <p:cNvSpPr txBox="1"/>
            <p:nvPr/>
          </p:nvSpPr>
          <p:spPr>
            <a:xfrm>
              <a:off x="7470185" y="2920545"/>
              <a:ext cx="2402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6758128C-85F2-C24E-B383-F0383E491784}"/>
                </a:ext>
              </a:extLst>
            </p:cNvPr>
            <p:cNvSpPr txBox="1"/>
            <p:nvPr/>
          </p:nvSpPr>
          <p:spPr>
            <a:xfrm>
              <a:off x="7025655" y="2411707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3</a:t>
              </a:r>
              <a:endParaRPr kumimoji="1" lang="zh-CN" altLang="en-US" sz="700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D339F85A-1F7D-DD44-8281-6635A4295BAA}"/>
                </a:ext>
              </a:extLst>
            </p:cNvPr>
            <p:cNvSpPr txBox="1"/>
            <p:nvPr/>
          </p:nvSpPr>
          <p:spPr>
            <a:xfrm>
              <a:off x="8465079" y="2402376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2</a:t>
              </a:r>
              <a:endParaRPr kumimoji="1" lang="zh-CN" altLang="en-US" sz="700" dirty="0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9A18B74-F9EB-E74D-B669-5865FF548361}"/>
                </a:ext>
              </a:extLst>
            </p:cNvPr>
            <p:cNvSpPr txBox="1"/>
            <p:nvPr/>
          </p:nvSpPr>
          <p:spPr>
            <a:xfrm>
              <a:off x="8876258" y="2155833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7</a:t>
              </a:r>
              <a:endParaRPr kumimoji="1" lang="zh-CN" altLang="en-US" sz="700" dirty="0"/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A1790100-1ABC-3D47-B100-020BD6EBAB32}"/>
                </a:ext>
              </a:extLst>
            </p:cNvPr>
            <p:cNvSpPr txBox="1"/>
            <p:nvPr/>
          </p:nvSpPr>
          <p:spPr>
            <a:xfrm>
              <a:off x="8864576" y="2558940"/>
              <a:ext cx="28742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700" dirty="0"/>
                <a:t>4</a:t>
              </a:r>
              <a:endParaRPr kumimoji="1" lang="zh-CN" altLang="en-US" sz="7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2890238E-1242-9341-9E1D-8B704A31EB0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9767053" y="1889618"/>
                  <a:ext cx="2420534" cy="13091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1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9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sz="1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kumimoji="1"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sz="1000" dirty="0"/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2890238E-1242-9341-9E1D-8B704A31EB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053" y="1889618"/>
                  <a:ext cx="2420534" cy="1309141"/>
                </a:xfrm>
                <a:prstGeom prst="rect">
                  <a:avLst/>
                </a:prstGeom>
                <a:blipFill>
                  <a:blip r:embed="rId2"/>
                  <a:stretch>
                    <a:fillRect t="-971" b="-38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F93640FF-4529-E54B-9022-8E04A9247444}"/>
                </a:ext>
              </a:extLst>
            </p:cNvPr>
            <p:cNvSpPr txBox="1"/>
            <p:nvPr/>
          </p:nvSpPr>
          <p:spPr>
            <a:xfrm>
              <a:off x="9907850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0</a:t>
              </a:r>
              <a:endParaRPr kumimoji="1" lang="zh-CN" altLang="en-US" sz="1000" baseline="-25000" dirty="0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3C79883A-B93A-3A4A-BBA6-BF7C78AFADBB}"/>
                </a:ext>
              </a:extLst>
            </p:cNvPr>
            <p:cNvSpPr txBox="1"/>
            <p:nvPr/>
          </p:nvSpPr>
          <p:spPr>
            <a:xfrm>
              <a:off x="10143751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1</a:t>
              </a:r>
              <a:endParaRPr kumimoji="1" lang="zh-CN" altLang="en-US" sz="1000" baseline="-25000" dirty="0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DD16F0F-B8F8-2546-916C-4C318EEC7794}"/>
                </a:ext>
              </a:extLst>
            </p:cNvPr>
            <p:cNvSpPr txBox="1"/>
            <p:nvPr/>
          </p:nvSpPr>
          <p:spPr>
            <a:xfrm>
              <a:off x="10382268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2</a:t>
              </a:r>
              <a:endParaRPr kumimoji="1" lang="zh-CN" altLang="en-US" sz="1000" baseline="-25000" dirty="0"/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A9983A81-1DE9-E24C-9A35-0FAA002268F0}"/>
                </a:ext>
              </a:extLst>
            </p:cNvPr>
            <p:cNvSpPr txBox="1"/>
            <p:nvPr/>
          </p:nvSpPr>
          <p:spPr>
            <a:xfrm>
              <a:off x="10612439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3</a:t>
              </a:r>
              <a:endParaRPr kumimoji="1" lang="zh-CN" altLang="en-US" sz="1000" baseline="-25000" dirty="0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F0AF3AA9-DF58-A54F-BB95-A52823AC77EB}"/>
                </a:ext>
              </a:extLst>
            </p:cNvPr>
            <p:cNvSpPr txBox="1"/>
            <p:nvPr/>
          </p:nvSpPr>
          <p:spPr>
            <a:xfrm>
              <a:off x="10837624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4</a:t>
              </a:r>
              <a:endParaRPr kumimoji="1" lang="zh-CN" altLang="en-US" sz="1000" baseline="-25000" dirty="0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3E6BB711-A891-4944-8295-D247C2887133}"/>
                </a:ext>
              </a:extLst>
            </p:cNvPr>
            <p:cNvSpPr txBox="1"/>
            <p:nvPr/>
          </p:nvSpPr>
          <p:spPr>
            <a:xfrm>
              <a:off x="11078714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5</a:t>
              </a:r>
              <a:endParaRPr kumimoji="1" lang="zh-CN" altLang="en-US" sz="1000" baseline="-25000" dirty="0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32B911AF-5AE8-5B45-8D02-3CEB610C5F54}"/>
                </a:ext>
              </a:extLst>
            </p:cNvPr>
            <p:cNvSpPr txBox="1"/>
            <p:nvPr/>
          </p:nvSpPr>
          <p:spPr>
            <a:xfrm>
              <a:off x="11315652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6</a:t>
              </a:r>
              <a:endParaRPr kumimoji="1" lang="zh-CN" altLang="en-US" sz="1000" baseline="-25000" dirty="0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74C15167-D93A-9246-A500-0D16A40BB443}"/>
                </a:ext>
              </a:extLst>
            </p:cNvPr>
            <p:cNvSpPr txBox="1"/>
            <p:nvPr/>
          </p:nvSpPr>
          <p:spPr>
            <a:xfrm>
              <a:off x="11549976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7</a:t>
              </a:r>
              <a:endParaRPr kumimoji="1" lang="zh-CN" altLang="en-US" sz="1000" baseline="-25000" dirty="0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C869C060-5385-3741-B510-3A2409B6DCD7}"/>
                </a:ext>
              </a:extLst>
            </p:cNvPr>
            <p:cNvSpPr txBox="1"/>
            <p:nvPr/>
          </p:nvSpPr>
          <p:spPr>
            <a:xfrm>
              <a:off x="11785049" y="1658982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8</a:t>
              </a:r>
              <a:endParaRPr kumimoji="1" lang="zh-CN" altLang="en-US" sz="1000" baseline="-25000" dirty="0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6E27F417-AA8E-AA49-9A1D-A32F5EBDB85D}"/>
                </a:ext>
              </a:extLst>
            </p:cNvPr>
            <p:cNvSpPr txBox="1"/>
            <p:nvPr/>
          </p:nvSpPr>
          <p:spPr>
            <a:xfrm>
              <a:off x="9650865" y="182489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0</a:t>
              </a:r>
              <a:endParaRPr kumimoji="1" lang="zh-CN" altLang="en-US" sz="1000" baseline="-25000" dirty="0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F2E9EEFD-FFC8-634C-B427-875A52D1E453}"/>
                </a:ext>
              </a:extLst>
            </p:cNvPr>
            <p:cNvSpPr txBox="1"/>
            <p:nvPr/>
          </p:nvSpPr>
          <p:spPr>
            <a:xfrm>
              <a:off x="9650865" y="1952283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1</a:t>
              </a:r>
              <a:endParaRPr kumimoji="1" lang="zh-CN" altLang="en-US" sz="1000" baseline="-25000" dirty="0"/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2E2C5841-C082-D647-8A36-0F29BDAEE0C3}"/>
                </a:ext>
              </a:extLst>
            </p:cNvPr>
            <p:cNvSpPr txBox="1"/>
            <p:nvPr/>
          </p:nvSpPr>
          <p:spPr>
            <a:xfrm>
              <a:off x="9650865" y="209771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2</a:t>
              </a:r>
              <a:endParaRPr kumimoji="1" lang="zh-CN" altLang="en-US" sz="1000" baseline="-25000" dirty="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9638287-85A0-2B41-B210-6B969D707B65}"/>
                </a:ext>
              </a:extLst>
            </p:cNvPr>
            <p:cNvSpPr txBox="1"/>
            <p:nvPr/>
          </p:nvSpPr>
          <p:spPr>
            <a:xfrm>
              <a:off x="9650865" y="2249167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3</a:t>
              </a:r>
              <a:endParaRPr kumimoji="1" lang="zh-CN" altLang="en-US" sz="1000" baseline="-25000" dirty="0"/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428D51D8-CA2A-4442-A454-AF432DBE5532}"/>
                </a:ext>
              </a:extLst>
            </p:cNvPr>
            <p:cNvSpPr txBox="1"/>
            <p:nvPr/>
          </p:nvSpPr>
          <p:spPr>
            <a:xfrm>
              <a:off x="9650865" y="2406633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4</a:t>
              </a:r>
              <a:endParaRPr kumimoji="1" lang="zh-CN" altLang="en-US" sz="1000" baseline="-25000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F3B57E33-5033-C74A-96A2-95051BA12943}"/>
                </a:ext>
              </a:extLst>
            </p:cNvPr>
            <p:cNvSpPr txBox="1"/>
            <p:nvPr/>
          </p:nvSpPr>
          <p:spPr>
            <a:xfrm>
              <a:off x="9650865" y="254346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5</a:t>
              </a:r>
              <a:endParaRPr kumimoji="1" lang="zh-CN" altLang="en-US" sz="1000" baseline="-25000" dirty="0"/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5DBE6F42-30BF-B647-994C-315FF3AD8C8E}"/>
                </a:ext>
              </a:extLst>
            </p:cNvPr>
            <p:cNvSpPr txBox="1"/>
            <p:nvPr/>
          </p:nvSpPr>
          <p:spPr>
            <a:xfrm>
              <a:off x="9650865" y="269491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6</a:t>
              </a:r>
              <a:endParaRPr kumimoji="1" lang="zh-CN" altLang="en-US" sz="1000" baseline="-25000" dirty="0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B1D9439A-73CC-914F-8374-C1C928C5CF93}"/>
                </a:ext>
              </a:extLst>
            </p:cNvPr>
            <p:cNvSpPr txBox="1"/>
            <p:nvPr/>
          </p:nvSpPr>
          <p:spPr>
            <a:xfrm>
              <a:off x="9650865" y="2840349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7</a:t>
              </a:r>
              <a:endParaRPr kumimoji="1" lang="zh-CN" altLang="en-US" sz="1000" baseline="-25000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EAB841A4-0672-6E4B-B9D8-D7AEF04248EA}"/>
                </a:ext>
              </a:extLst>
            </p:cNvPr>
            <p:cNvSpPr txBox="1"/>
            <p:nvPr/>
          </p:nvSpPr>
          <p:spPr>
            <a:xfrm>
              <a:off x="9650865" y="2967735"/>
              <a:ext cx="288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/>
                <a:t>v</a:t>
              </a:r>
              <a:r>
                <a:rPr kumimoji="1" lang="en-US" altLang="zh-CN" sz="1000" baseline="-25000" dirty="0"/>
                <a:t>8</a:t>
              </a:r>
              <a:endParaRPr kumimoji="1" lang="zh-CN" altLang="en-US" sz="10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23AB37FE-5D6B-684F-BAE8-477F7F728C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9832363" y="4548667"/>
                <a:ext cx="2420534" cy="1322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23AB37FE-5D6B-684F-BAE8-477F7F72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363" y="4548667"/>
                <a:ext cx="2420534" cy="1322413"/>
              </a:xfrm>
              <a:prstGeom prst="rect">
                <a:avLst/>
              </a:prstGeom>
              <a:blipFill>
                <a:blip r:embed="rId3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矩形 219">
            <a:extLst>
              <a:ext uri="{FF2B5EF4-FFF2-40B4-BE49-F238E27FC236}">
                <a16:creationId xmlns:a16="http://schemas.microsoft.com/office/drawing/2014/main" id="{458E9765-8CAF-5548-9E5B-0F8A0EF5AA66}"/>
              </a:ext>
            </a:extLst>
          </p:cNvPr>
          <p:cNvSpPr/>
          <p:nvPr/>
        </p:nvSpPr>
        <p:spPr>
          <a:xfrm>
            <a:off x="9832363" y="5738675"/>
            <a:ext cx="2194617" cy="129671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39A5E768-9984-B444-AB8B-A15466C6C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376029" y="4576665"/>
                <a:ext cx="2420534" cy="1322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9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1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1"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1000" dirty="0"/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39A5E768-9984-B444-AB8B-A15466C6C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029" y="4576665"/>
                <a:ext cx="2420534" cy="1322413"/>
              </a:xfrm>
              <a:prstGeom prst="rect">
                <a:avLst/>
              </a:prstGeom>
              <a:blipFill>
                <a:blip r:embed="rId4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文本框 221">
            <a:extLst>
              <a:ext uri="{FF2B5EF4-FFF2-40B4-BE49-F238E27FC236}">
                <a16:creationId xmlns:a16="http://schemas.microsoft.com/office/drawing/2014/main" id="{0B14B6C8-62F6-3A49-93F1-912688A5C156}"/>
              </a:ext>
            </a:extLst>
          </p:cNvPr>
          <p:cNvSpPr txBox="1"/>
          <p:nvPr/>
        </p:nvSpPr>
        <p:spPr>
          <a:xfrm>
            <a:off x="7465103" y="434602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64A864F3-D716-E74F-AAA8-635C182A336D}"/>
              </a:ext>
            </a:extLst>
          </p:cNvPr>
          <p:cNvSpPr txBox="1"/>
          <p:nvPr/>
        </p:nvSpPr>
        <p:spPr>
          <a:xfrm>
            <a:off x="7680340" y="434602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AB4D7989-D485-CD47-A018-79C871A661E9}"/>
              </a:ext>
            </a:extLst>
          </p:cNvPr>
          <p:cNvSpPr txBox="1"/>
          <p:nvPr/>
        </p:nvSpPr>
        <p:spPr>
          <a:xfrm>
            <a:off x="7939521" y="434602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A3D5705-4FD9-CE46-B542-D61D1E0BF166}"/>
              </a:ext>
            </a:extLst>
          </p:cNvPr>
          <p:cNvSpPr txBox="1"/>
          <p:nvPr/>
        </p:nvSpPr>
        <p:spPr>
          <a:xfrm>
            <a:off x="8169692" y="434602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FB2F6D62-8FEB-4547-8D11-33636D520541}"/>
              </a:ext>
            </a:extLst>
          </p:cNvPr>
          <p:cNvSpPr txBox="1"/>
          <p:nvPr/>
        </p:nvSpPr>
        <p:spPr>
          <a:xfrm>
            <a:off x="8425873" y="434602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67FB4DE4-1F7B-EC43-A4D1-BEC7EAA17169}"/>
              </a:ext>
            </a:extLst>
          </p:cNvPr>
          <p:cNvSpPr txBox="1"/>
          <p:nvPr/>
        </p:nvSpPr>
        <p:spPr>
          <a:xfrm>
            <a:off x="8669377" y="434764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1D79848-0312-614A-AFEA-0E5DD2BC0B40}"/>
              </a:ext>
            </a:extLst>
          </p:cNvPr>
          <p:cNvSpPr txBox="1"/>
          <p:nvPr/>
        </p:nvSpPr>
        <p:spPr>
          <a:xfrm>
            <a:off x="8913645" y="434602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45CD304C-1B6A-2743-9F27-F61FD6588AD7}"/>
              </a:ext>
            </a:extLst>
          </p:cNvPr>
          <p:cNvSpPr txBox="1"/>
          <p:nvPr/>
        </p:nvSpPr>
        <p:spPr>
          <a:xfrm>
            <a:off x="9178181" y="434602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EBA190AB-12D9-724A-9662-48C7311BCEED}"/>
              </a:ext>
            </a:extLst>
          </p:cNvPr>
          <p:cNvSpPr txBox="1"/>
          <p:nvPr/>
        </p:nvSpPr>
        <p:spPr>
          <a:xfrm>
            <a:off x="9423390" y="434602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FC0F342-325D-334F-8524-DEDE47960107}"/>
              </a:ext>
            </a:extLst>
          </p:cNvPr>
          <p:cNvSpPr txBox="1"/>
          <p:nvPr/>
        </p:nvSpPr>
        <p:spPr>
          <a:xfrm>
            <a:off x="7208118" y="450677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DE80182-4EBD-EB47-B35A-BF07B0662E0C}"/>
              </a:ext>
            </a:extLst>
          </p:cNvPr>
          <p:cNvSpPr txBox="1"/>
          <p:nvPr/>
        </p:nvSpPr>
        <p:spPr>
          <a:xfrm>
            <a:off x="7208118" y="463933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6CA8874E-2CBE-CE4A-A4D7-7263E7C49DE3}"/>
              </a:ext>
            </a:extLst>
          </p:cNvPr>
          <p:cNvSpPr txBox="1"/>
          <p:nvPr/>
        </p:nvSpPr>
        <p:spPr>
          <a:xfrm>
            <a:off x="7208118" y="478476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377263F-C567-6D48-87A2-659D150E357E}"/>
              </a:ext>
            </a:extLst>
          </p:cNvPr>
          <p:cNvSpPr txBox="1"/>
          <p:nvPr/>
        </p:nvSpPr>
        <p:spPr>
          <a:xfrm>
            <a:off x="7208118" y="4936214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6CBED9B2-E5EA-2949-94F8-03B247A8B6CA}"/>
              </a:ext>
            </a:extLst>
          </p:cNvPr>
          <p:cNvSpPr txBox="1"/>
          <p:nvPr/>
        </p:nvSpPr>
        <p:spPr>
          <a:xfrm>
            <a:off x="7208118" y="5093680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0396BC73-D142-8F45-BC84-9DDC00577726}"/>
              </a:ext>
            </a:extLst>
          </p:cNvPr>
          <p:cNvSpPr txBox="1"/>
          <p:nvPr/>
        </p:nvSpPr>
        <p:spPr>
          <a:xfrm>
            <a:off x="7208118" y="523051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E60E4B30-D48A-F947-B87F-C382FABDDE4C}"/>
              </a:ext>
            </a:extLst>
          </p:cNvPr>
          <p:cNvSpPr txBox="1"/>
          <p:nvPr/>
        </p:nvSpPr>
        <p:spPr>
          <a:xfrm>
            <a:off x="7208118" y="5381962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AEBC660D-254F-F944-ADD1-649527A7C1D6}"/>
              </a:ext>
            </a:extLst>
          </p:cNvPr>
          <p:cNvSpPr txBox="1"/>
          <p:nvPr/>
        </p:nvSpPr>
        <p:spPr>
          <a:xfrm>
            <a:off x="7208118" y="552739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6BEA1162-BCEE-084F-9208-A4D67DD6E7FE}"/>
              </a:ext>
            </a:extLst>
          </p:cNvPr>
          <p:cNvSpPr txBox="1"/>
          <p:nvPr/>
        </p:nvSpPr>
        <p:spPr>
          <a:xfrm>
            <a:off x="7208118" y="5679058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FA235005-CBB8-3F43-965D-8D8998B3558E}"/>
              </a:ext>
            </a:extLst>
          </p:cNvPr>
          <p:cNvSpPr txBox="1"/>
          <p:nvPr/>
        </p:nvSpPr>
        <p:spPr>
          <a:xfrm>
            <a:off x="7188415" y="4341743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D</a:t>
            </a:r>
            <a:r>
              <a:rPr kumimoji="1" lang="en-US" altLang="zh-CN" sz="1000" b="1" baseline="30000" dirty="0"/>
              <a:t>8</a:t>
            </a:r>
            <a:endParaRPr kumimoji="1" lang="zh-CN" altLang="en-US" sz="1000" b="1" baseline="30000" dirty="0"/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A04DEC18-3F28-7E4C-B933-6B93E1DAF856}"/>
              </a:ext>
            </a:extLst>
          </p:cNvPr>
          <p:cNvSpPr txBox="1"/>
          <p:nvPr/>
        </p:nvSpPr>
        <p:spPr>
          <a:xfrm>
            <a:off x="10112796" y="434048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5BDFFB52-426F-2148-83CD-80A47DEF8DBA}"/>
              </a:ext>
            </a:extLst>
          </p:cNvPr>
          <p:cNvSpPr txBox="1"/>
          <p:nvPr/>
        </p:nvSpPr>
        <p:spPr>
          <a:xfrm>
            <a:off x="10317701" y="434048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14FA45B7-06F5-8840-AD0B-48421DE8ACA2}"/>
              </a:ext>
            </a:extLst>
          </p:cNvPr>
          <p:cNvSpPr txBox="1"/>
          <p:nvPr/>
        </p:nvSpPr>
        <p:spPr>
          <a:xfrm>
            <a:off x="10509724" y="434048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18A8AAC-EBBB-884A-811F-6BBFD4FBC412}"/>
              </a:ext>
            </a:extLst>
          </p:cNvPr>
          <p:cNvSpPr txBox="1"/>
          <p:nvPr/>
        </p:nvSpPr>
        <p:spPr>
          <a:xfrm>
            <a:off x="10714065" y="434048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A2C16654-E66B-6445-87EA-75C9BF6381AE}"/>
              </a:ext>
            </a:extLst>
          </p:cNvPr>
          <p:cNvSpPr txBox="1"/>
          <p:nvPr/>
        </p:nvSpPr>
        <p:spPr>
          <a:xfrm>
            <a:off x="10918586" y="434048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AA921C59-336D-B343-A96A-14BADE657E63}"/>
              </a:ext>
            </a:extLst>
          </p:cNvPr>
          <p:cNvSpPr txBox="1"/>
          <p:nvPr/>
        </p:nvSpPr>
        <p:spPr>
          <a:xfrm>
            <a:off x="11113182" y="434048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EB585E38-5B85-1448-82BB-9FAE91DBF989}"/>
              </a:ext>
            </a:extLst>
          </p:cNvPr>
          <p:cNvSpPr txBox="1"/>
          <p:nvPr/>
        </p:nvSpPr>
        <p:spPr>
          <a:xfrm>
            <a:off x="11298460" y="434048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5D71661B-22BB-A54B-9E32-6A72EED1034C}"/>
              </a:ext>
            </a:extLst>
          </p:cNvPr>
          <p:cNvSpPr txBox="1"/>
          <p:nvPr/>
        </p:nvSpPr>
        <p:spPr>
          <a:xfrm>
            <a:off x="11496619" y="434048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EB0B5215-78D1-A444-93AF-A99F58DA2797}"/>
              </a:ext>
            </a:extLst>
          </p:cNvPr>
          <p:cNvSpPr txBox="1"/>
          <p:nvPr/>
        </p:nvSpPr>
        <p:spPr>
          <a:xfrm>
            <a:off x="11695528" y="4340486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42E26A7E-FCE1-B646-A9C7-A56BD3D08B27}"/>
              </a:ext>
            </a:extLst>
          </p:cNvPr>
          <p:cNvSpPr txBox="1"/>
          <p:nvPr/>
        </p:nvSpPr>
        <p:spPr>
          <a:xfrm>
            <a:off x="9855811" y="450640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0</a:t>
            </a:r>
            <a:endParaRPr kumimoji="1" lang="zh-CN" altLang="en-US" sz="1000" baseline="-25000" dirty="0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6FF61020-9F9A-BB46-A16F-29BECB235CB0}"/>
              </a:ext>
            </a:extLst>
          </p:cNvPr>
          <p:cNvSpPr txBox="1"/>
          <p:nvPr/>
        </p:nvSpPr>
        <p:spPr>
          <a:xfrm>
            <a:off x="9855811" y="464928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1</a:t>
            </a:r>
            <a:endParaRPr kumimoji="1" lang="zh-CN" altLang="en-US" sz="1000" baseline="-25000" dirty="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232C2255-C13A-0F4E-B5B6-A943001AEFEF}"/>
              </a:ext>
            </a:extLst>
          </p:cNvPr>
          <p:cNvSpPr txBox="1"/>
          <p:nvPr/>
        </p:nvSpPr>
        <p:spPr>
          <a:xfrm>
            <a:off x="9855811" y="477922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2</a:t>
            </a:r>
            <a:endParaRPr kumimoji="1" lang="zh-CN" altLang="en-US" sz="1000" baseline="-25000" dirty="0"/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BB263504-8FCE-A447-A666-B4CC2613041B}"/>
              </a:ext>
            </a:extLst>
          </p:cNvPr>
          <p:cNvSpPr txBox="1"/>
          <p:nvPr/>
        </p:nvSpPr>
        <p:spPr>
          <a:xfrm>
            <a:off x="9855811" y="4930671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3</a:t>
            </a:r>
            <a:endParaRPr kumimoji="1" lang="zh-CN" altLang="en-US" sz="1000" baseline="-25000" dirty="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473EE50A-6241-8342-89D6-C76255BE2A0B}"/>
              </a:ext>
            </a:extLst>
          </p:cNvPr>
          <p:cNvSpPr txBox="1"/>
          <p:nvPr/>
        </p:nvSpPr>
        <p:spPr>
          <a:xfrm>
            <a:off x="9855811" y="5088137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4</a:t>
            </a:r>
            <a:endParaRPr kumimoji="1" lang="zh-CN" altLang="en-US" sz="1000" baseline="-25000" dirty="0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20A0036A-29D7-3C4E-9047-7261232D621A}"/>
              </a:ext>
            </a:extLst>
          </p:cNvPr>
          <p:cNvSpPr txBox="1"/>
          <p:nvPr/>
        </p:nvSpPr>
        <p:spPr>
          <a:xfrm>
            <a:off x="9855811" y="522496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5</a:t>
            </a:r>
            <a:endParaRPr kumimoji="1" lang="zh-CN" altLang="en-US" sz="1000" baseline="-25000" dirty="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D72CB77E-5541-2948-BA62-D54327A5E215}"/>
              </a:ext>
            </a:extLst>
          </p:cNvPr>
          <p:cNvSpPr txBox="1"/>
          <p:nvPr/>
        </p:nvSpPr>
        <p:spPr>
          <a:xfrm>
            <a:off x="9855811" y="537641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6</a:t>
            </a:r>
            <a:endParaRPr kumimoji="1" lang="zh-CN" altLang="en-US" sz="1000" baseline="-25000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91ED4324-673B-4A47-8E78-0969C168444B}"/>
              </a:ext>
            </a:extLst>
          </p:cNvPr>
          <p:cNvSpPr txBox="1"/>
          <p:nvPr/>
        </p:nvSpPr>
        <p:spPr>
          <a:xfrm>
            <a:off x="9855811" y="5521853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7</a:t>
            </a:r>
            <a:endParaRPr kumimoji="1" lang="zh-CN" altLang="en-US" sz="1000" baseline="-25000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B9C7A1A2-EB27-844D-9F00-6DC5CA9B7054}"/>
              </a:ext>
            </a:extLst>
          </p:cNvPr>
          <p:cNvSpPr txBox="1"/>
          <p:nvPr/>
        </p:nvSpPr>
        <p:spPr>
          <a:xfrm>
            <a:off x="9855811" y="5649239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v</a:t>
            </a:r>
            <a:r>
              <a:rPr kumimoji="1" lang="en-US" altLang="zh-CN" sz="1000" baseline="-25000" dirty="0"/>
              <a:t>8</a:t>
            </a:r>
            <a:endParaRPr kumimoji="1" lang="zh-CN" altLang="en-US" sz="1000" baseline="-25000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62821FEF-4D09-8B4B-AE26-5142BCD8F2CC}"/>
              </a:ext>
            </a:extLst>
          </p:cNvPr>
          <p:cNvSpPr txBox="1"/>
          <p:nvPr/>
        </p:nvSpPr>
        <p:spPr>
          <a:xfrm>
            <a:off x="9836108" y="4336200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/>
              <a:t>P</a:t>
            </a:r>
            <a:r>
              <a:rPr kumimoji="1" lang="en-US" altLang="zh-CN" sz="1000" b="1" baseline="30000" dirty="0"/>
              <a:t>8</a:t>
            </a:r>
            <a:endParaRPr kumimoji="1" lang="zh-CN" altLang="en-US" sz="1000" b="1" baseline="30000" dirty="0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66A20A76-ED02-554B-9790-A938367B339B}"/>
              </a:ext>
            </a:extLst>
          </p:cNvPr>
          <p:cNvSpPr/>
          <p:nvPr/>
        </p:nvSpPr>
        <p:spPr>
          <a:xfrm>
            <a:off x="9499236" y="4357345"/>
            <a:ext cx="145181" cy="1629008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BFABF790-3365-9F47-BA07-FDD4437F3C3C}"/>
              </a:ext>
            </a:extLst>
          </p:cNvPr>
          <p:cNvSpPr/>
          <p:nvPr/>
        </p:nvSpPr>
        <p:spPr>
          <a:xfrm>
            <a:off x="7234655" y="5759156"/>
            <a:ext cx="2468071" cy="129671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AA74B2FB-AC70-3F4A-9523-6DBF155EB763}"/>
              </a:ext>
            </a:extLst>
          </p:cNvPr>
          <p:cNvSpPr/>
          <p:nvPr/>
        </p:nvSpPr>
        <p:spPr>
          <a:xfrm>
            <a:off x="11760813" y="4353806"/>
            <a:ext cx="145181" cy="1629008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96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00026 0.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D394-3CFF-274A-8EA9-99DCBAA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093"/>
            <a:ext cx="10515600" cy="1325563"/>
          </a:xfrm>
        </p:spPr>
        <p:txBody>
          <a:bodyPr/>
          <a:lstStyle/>
          <a:p>
            <a:r>
              <a:rPr lang="zh-CN" altLang="en-US" dirty="0"/>
              <a:t>拓扑排序</a:t>
            </a:r>
            <a:r>
              <a:rPr kumimoji="1"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5894370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zh-CN" altLang="en-US" dirty="0"/>
              <a:t>拓扑排序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84541" y="1332878"/>
            <a:ext cx="6248250" cy="54784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Status </a:t>
            </a:r>
            <a:r>
              <a:rPr lang="en-US" altLang="zh-CN" sz="1400" dirty="0" err="1"/>
              <a:t>TopologicalSort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GraphAdjList</a:t>
            </a:r>
            <a:r>
              <a:rPr lang="en-US" altLang="zh-CN" sz="1400" dirty="0"/>
              <a:t> GL)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EdgeNode</a:t>
            </a:r>
            <a:r>
              <a:rPr lang="en-US" altLang="zh-CN" sz="1400" dirty="0"/>
              <a:t> *e;    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i,k,gettop</a:t>
            </a:r>
            <a:r>
              <a:rPr lang="en-US" altLang="zh-CN" sz="1400" dirty="0"/>
              <a:t>;   </a:t>
            </a:r>
          </a:p>
          <a:p>
            <a:r>
              <a:rPr lang="en-US" altLang="zh-CN" sz="1400" dirty="0"/>
              <a:t>	int top=0; </a:t>
            </a:r>
          </a:p>
          <a:p>
            <a:r>
              <a:rPr lang="en-US" altLang="zh-CN" sz="1400" dirty="0"/>
              <a:t>	int count=0;   </a:t>
            </a:r>
          </a:p>
          <a:p>
            <a:r>
              <a:rPr lang="en-US" altLang="zh-CN" sz="1400" dirty="0"/>
              <a:t>	int *stack;</a:t>
            </a:r>
          </a:p>
          <a:p>
            <a:r>
              <a:rPr lang="en-US" altLang="zh-CN" sz="1400" dirty="0"/>
              <a:t>	stack=(int *)malloc(GL-&gt;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(int));    </a:t>
            </a:r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               </a:t>
            </a:r>
          </a:p>
          <a:p>
            <a:r>
              <a:rPr lang="en-US" altLang="zh-CN" sz="1400" dirty="0"/>
              <a:t>		if(0 ==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].in)</a:t>
            </a:r>
          </a:p>
          <a:p>
            <a:r>
              <a:rPr lang="en-US" altLang="zh-CN" sz="1400" dirty="0"/>
              <a:t>			stack[++top]=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  </a:t>
            </a:r>
          </a:p>
          <a:p>
            <a:r>
              <a:rPr lang="en-US" altLang="zh-CN" sz="1400" dirty="0"/>
              <a:t>	while(top!=0) {        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=stack[top--];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-&gt; ",GL-&gt;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].data);</a:t>
            </a:r>
          </a:p>
          <a:p>
            <a:r>
              <a:rPr lang="en-US" altLang="zh-CN" sz="1400" dirty="0"/>
              <a:t>		count++;</a:t>
            </a:r>
          </a:p>
          <a:p>
            <a:r>
              <a:rPr lang="en-US" altLang="zh-CN" sz="1400" dirty="0"/>
              <a:t>		for(e 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</a:t>
            </a:r>
            <a:r>
              <a:rPr lang="en-US" altLang="zh-CN" sz="1400" dirty="0" err="1"/>
              <a:t>firstedge</a:t>
            </a:r>
            <a:r>
              <a:rPr lang="en-US" altLang="zh-CN" sz="1400" dirty="0"/>
              <a:t>; e; e = e-&gt;next) {            </a:t>
            </a:r>
          </a:p>
          <a:p>
            <a:r>
              <a:rPr lang="en-US" altLang="zh-CN" sz="1400" dirty="0"/>
              <a:t>			k=e-&gt;</a:t>
            </a:r>
            <a:r>
              <a:rPr lang="en-US" altLang="zh-CN" sz="1400" dirty="0" err="1"/>
              <a:t>adjvex</a:t>
            </a:r>
            <a:r>
              <a:rPr lang="en-US" altLang="zh-CN" sz="1400" dirty="0"/>
              <a:t>;            </a:t>
            </a:r>
          </a:p>
          <a:p>
            <a:r>
              <a:rPr lang="en-US" altLang="zh-CN" sz="1400" dirty="0"/>
              <a:t>			if( !(--GL-&gt;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[k].in) )</a:t>
            </a:r>
          </a:p>
          <a:p>
            <a:r>
              <a:rPr lang="en-US" altLang="zh-CN" sz="1400" dirty="0"/>
              <a:t>				stack[++top]=k;</a:t>
            </a:r>
          </a:p>
          <a:p>
            <a:r>
              <a:rPr lang="en-US" altLang="zh-CN" sz="1400" dirty="0"/>
              <a:t>		}</a:t>
            </a:r>
          </a:p>
          <a:p>
            <a:r>
              <a:rPr lang="en-US" altLang="zh-CN" sz="1400" dirty="0"/>
              <a:t>	}   </a:t>
            </a:r>
          </a:p>
          <a:p>
            <a:r>
              <a:rPr lang="en-US" altLang="zh-CN" sz="1400" dirty="0"/>
              <a:t>	if(count &lt; 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	return ERROR;    </a:t>
            </a:r>
          </a:p>
          <a:p>
            <a:r>
              <a:rPr lang="en-US" altLang="zh-CN" sz="1400" dirty="0"/>
              <a:t>	else       </a:t>
            </a:r>
          </a:p>
          <a:p>
            <a:r>
              <a:rPr lang="en-US" altLang="zh-CN" sz="1400" dirty="0"/>
              <a:t>		return OK;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84542" y="1596628"/>
            <a:ext cx="6248250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6941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81D338F-3941-0443-B36A-62F4029E40F5}"/>
              </a:ext>
            </a:extLst>
          </p:cNvPr>
          <p:cNvSpPr/>
          <p:nvPr/>
        </p:nvSpPr>
        <p:spPr>
          <a:xfrm>
            <a:off x="11088518" y="3440083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圆柱体 175">
            <a:extLst>
              <a:ext uri="{FF2B5EF4-FFF2-40B4-BE49-F238E27FC236}">
                <a16:creationId xmlns:a16="http://schemas.microsoft.com/office/drawing/2014/main" id="{5655E79D-BFF8-9F46-B7FF-18D20B72D8E1}"/>
              </a:ext>
            </a:extLst>
          </p:cNvPr>
          <p:cNvSpPr/>
          <p:nvPr/>
        </p:nvSpPr>
        <p:spPr>
          <a:xfrm>
            <a:off x="11126174" y="1481407"/>
            <a:ext cx="455251" cy="2089281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11A6A2C6-A484-D24E-8FBE-A1C02696DE11}"/>
              </a:ext>
            </a:extLst>
          </p:cNvPr>
          <p:cNvSpPr/>
          <p:nvPr/>
        </p:nvSpPr>
        <p:spPr>
          <a:xfrm>
            <a:off x="6872330" y="2555956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ACA7F711-3BE9-3D49-9DA5-E74BF53E29F0}"/>
              </a:ext>
            </a:extLst>
          </p:cNvPr>
          <p:cNvSpPr/>
          <p:nvPr/>
        </p:nvSpPr>
        <p:spPr>
          <a:xfrm>
            <a:off x="6868130" y="1468473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0FF8829E-A9D9-C244-8A27-18A3DE0DC96E}"/>
              </a:ext>
            </a:extLst>
          </p:cNvPr>
          <p:cNvSpPr/>
          <p:nvPr/>
        </p:nvSpPr>
        <p:spPr>
          <a:xfrm>
            <a:off x="7827134" y="1472410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431FE5B4-F324-214D-AEE7-B7889BEFDA71}"/>
              </a:ext>
            </a:extLst>
          </p:cNvPr>
          <p:cNvSpPr/>
          <p:nvPr/>
        </p:nvSpPr>
        <p:spPr>
          <a:xfrm>
            <a:off x="9244454" y="1995986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85C447E4-BBDF-724B-850B-63FFE60714CC}"/>
              </a:ext>
            </a:extLst>
          </p:cNvPr>
          <p:cNvSpPr/>
          <p:nvPr/>
        </p:nvSpPr>
        <p:spPr>
          <a:xfrm>
            <a:off x="8293155" y="1995986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038311B0-F9D4-0647-8B1E-CC7E31446A05}"/>
              </a:ext>
            </a:extLst>
          </p:cNvPr>
          <p:cNvSpPr/>
          <p:nvPr/>
        </p:nvSpPr>
        <p:spPr>
          <a:xfrm>
            <a:off x="8786480" y="1461812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BAF3D996-C957-B847-9E0D-F52C341202C5}"/>
              </a:ext>
            </a:extLst>
          </p:cNvPr>
          <p:cNvSpPr/>
          <p:nvPr/>
        </p:nvSpPr>
        <p:spPr>
          <a:xfrm>
            <a:off x="7823823" y="2555956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7813BD2F-D8A5-7842-A15C-C8278BDBD615}"/>
              </a:ext>
            </a:extLst>
          </p:cNvPr>
          <p:cNvSpPr/>
          <p:nvPr/>
        </p:nvSpPr>
        <p:spPr>
          <a:xfrm>
            <a:off x="9745142" y="1468473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2D6A853C-7558-FF44-8C08-CF2F31AC81AA}"/>
              </a:ext>
            </a:extLst>
          </p:cNvPr>
          <p:cNvSpPr/>
          <p:nvPr/>
        </p:nvSpPr>
        <p:spPr>
          <a:xfrm>
            <a:off x="7338858" y="1995986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390E831-A0C1-DF47-ABC7-C490AB594BDA}"/>
              </a:ext>
            </a:extLst>
          </p:cNvPr>
          <p:cNvSpPr txBox="1"/>
          <p:nvPr/>
        </p:nvSpPr>
        <p:spPr>
          <a:xfrm>
            <a:off x="6868130" y="149983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93B00F44-7599-A047-85CE-44802E7F4BD4}"/>
              </a:ext>
            </a:extLst>
          </p:cNvPr>
          <p:cNvSpPr txBox="1"/>
          <p:nvPr/>
        </p:nvSpPr>
        <p:spPr>
          <a:xfrm>
            <a:off x="7829044" y="150239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9F04B22-2214-FB4D-A83A-B5B1C901B160}"/>
              </a:ext>
            </a:extLst>
          </p:cNvPr>
          <p:cNvSpPr txBox="1"/>
          <p:nvPr/>
        </p:nvSpPr>
        <p:spPr>
          <a:xfrm>
            <a:off x="8785440" y="149983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36092A01-0172-0B4E-8425-1952B444741F}"/>
              </a:ext>
            </a:extLst>
          </p:cNvPr>
          <p:cNvSpPr txBox="1"/>
          <p:nvPr/>
        </p:nvSpPr>
        <p:spPr>
          <a:xfrm>
            <a:off x="9749567" y="151239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5D264DDA-0A83-6648-AFD7-D4F134B18A8B}"/>
              </a:ext>
            </a:extLst>
          </p:cNvPr>
          <p:cNvSpPr txBox="1"/>
          <p:nvPr/>
        </p:nvSpPr>
        <p:spPr>
          <a:xfrm>
            <a:off x="7334320" y="203022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BF3BBF5E-F568-4344-8907-E68B2AC92090}"/>
              </a:ext>
            </a:extLst>
          </p:cNvPr>
          <p:cNvSpPr txBox="1"/>
          <p:nvPr/>
        </p:nvSpPr>
        <p:spPr>
          <a:xfrm>
            <a:off x="7827134" y="259670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DD68AE1-170A-B044-A472-7C5617B27044}"/>
              </a:ext>
            </a:extLst>
          </p:cNvPr>
          <p:cNvSpPr txBox="1"/>
          <p:nvPr/>
        </p:nvSpPr>
        <p:spPr>
          <a:xfrm>
            <a:off x="9250600" y="203543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082BD854-EFC4-5241-898A-FED2EE883C03}"/>
              </a:ext>
            </a:extLst>
          </p:cNvPr>
          <p:cNvSpPr txBox="1"/>
          <p:nvPr/>
        </p:nvSpPr>
        <p:spPr>
          <a:xfrm>
            <a:off x="8291656" y="203486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0643F67A-2BC0-424C-97D1-2D11951C7E93}"/>
              </a:ext>
            </a:extLst>
          </p:cNvPr>
          <p:cNvSpPr txBox="1"/>
          <p:nvPr/>
        </p:nvSpPr>
        <p:spPr>
          <a:xfrm>
            <a:off x="6868130" y="259241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0FD35FEA-D710-7241-9141-3ECA8B9D01D4}"/>
              </a:ext>
            </a:extLst>
          </p:cNvPr>
          <p:cNvSpPr/>
          <p:nvPr/>
        </p:nvSpPr>
        <p:spPr>
          <a:xfrm>
            <a:off x="8790338" y="2551661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302570EB-FF34-074D-A864-F0A72EE4D127}"/>
              </a:ext>
            </a:extLst>
          </p:cNvPr>
          <p:cNvSpPr/>
          <p:nvPr/>
        </p:nvSpPr>
        <p:spPr>
          <a:xfrm>
            <a:off x="9741831" y="2551661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41369F67-835B-1441-8E4B-F42E8AD9484D}"/>
              </a:ext>
            </a:extLst>
          </p:cNvPr>
          <p:cNvSpPr txBox="1"/>
          <p:nvPr/>
        </p:nvSpPr>
        <p:spPr>
          <a:xfrm>
            <a:off x="9711481" y="2592410"/>
            <a:ext cx="41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E9D30C1C-913B-BA4E-955A-C31E0EC9CBF0}"/>
              </a:ext>
            </a:extLst>
          </p:cNvPr>
          <p:cNvSpPr txBox="1"/>
          <p:nvPr/>
        </p:nvSpPr>
        <p:spPr>
          <a:xfrm>
            <a:off x="8786138" y="258811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5C29B605-92BF-0D49-8F8C-4DC10924D9A0}"/>
              </a:ext>
            </a:extLst>
          </p:cNvPr>
          <p:cNvSpPr/>
          <p:nvPr/>
        </p:nvSpPr>
        <p:spPr>
          <a:xfrm>
            <a:off x="7334320" y="3151044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5C11348B-5799-9845-915C-D6A45EBEE600}"/>
              </a:ext>
            </a:extLst>
          </p:cNvPr>
          <p:cNvSpPr txBox="1"/>
          <p:nvPr/>
        </p:nvSpPr>
        <p:spPr>
          <a:xfrm>
            <a:off x="7320800" y="3191793"/>
            <a:ext cx="38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9192DAD5-B5B5-4C46-88C3-F71EFC45B78C}"/>
              </a:ext>
            </a:extLst>
          </p:cNvPr>
          <p:cNvSpPr/>
          <p:nvPr/>
        </p:nvSpPr>
        <p:spPr>
          <a:xfrm>
            <a:off x="8293578" y="3146749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F6986247-04E9-D44D-A338-6C310D3FBA97}"/>
              </a:ext>
            </a:extLst>
          </p:cNvPr>
          <p:cNvSpPr/>
          <p:nvPr/>
        </p:nvSpPr>
        <p:spPr>
          <a:xfrm>
            <a:off x="9252328" y="3146749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B631B7F5-C5EE-3B4E-80A7-0FCDE63F1A7B}"/>
              </a:ext>
            </a:extLst>
          </p:cNvPr>
          <p:cNvSpPr txBox="1"/>
          <p:nvPr/>
        </p:nvSpPr>
        <p:spPr>
          <a:xfrm>
            <a:off x="9227589" y="3187498"/>
            <a:ext cx="3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4C6BEB3E-A79F-C64C-962F-E4FF3D4E3E9C}"/>
              </a:ext>
            </a:extLst>
          </p:cNvPr>
          <p:cNvSpPr txBox="1"/>
          <p:nvPr/>
        </p:nvSpPr>
        <p:spPr>
          <a:xfrm>
            <a:off x="8272547" y="3183203"/>
            <a:ext cx="39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AA441A6B-B81A-984A-8426-BBF75AB757DF}"/>
              </a:ext>
            </a:extLst>
          </p:cNvPr>
          <p:cNvCxnSpPr>
            <a:cxnSpLocks/>
          </p:cNvCxnSpPr>
          <p:nvPr/>
        </p:nvCxnSpPr>
        <p:spPr>
          <a:xfrm>
            <a:off x="7150521" y="1775547"/>
            <a:ext cx="263116" cy="2774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74354CDA-C11A-3C48-8271-C8ECABE1E903}"/>
              </a:ext>
            </a:extLst>
          </p:cNvPr>
          <p:cNvCxnSpPr>
            <a:cxnSpLocks/>
            <a:stCxn id="186" idx="3"/>
            <a:endCxn id="193" idx="1"/>
          </p:cNvCxnSpPr>
          <p:nvPr/>
        </p:nvCxnSpPr>
        <p:spPr>
          <a:xfrm>
            <a:off x="7212300" y="1638332"/>
            <a:ext cx="1079356" cy="5350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86512C23-E413-5D44-B09D-A2C32C0174CF}"/>
              </a:ext>
            </a:extLst>
          </p:cNvPr>
          <p:cNvCxnSpPr>
            <a:cxnSpLocks/>
            <a:stCxn id="178" idx="4"/>
            <a:endCxn id="199" idx="0"/>
          </p:cNvCxnSpPr>
          <p:nvPr/>
        </p:nvCxnSpPr>
        <p:spPr>
          <a:xfrm>
            <a:off x="7040215" y="1812643"/>
            <a:ext cx="466190" cy="13384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96B9FCBE-FF36-A74C-AD49-20D9AE49C7BF}"/>
              </a:ext>
            </a:extLst>
          </p:cNvPr>
          <p:cNvCxnSpPr>
            <a:cxnSpLocks/>
            <a:stCxn id="179" idx="4"/>
            <a:endCxn id="183" idx="0"/>
          </p:cNvCxnSpPr>
          <p:nvPr/>
        </p:nvCxnSpPr>
        <p:spPr>
          <a:xfrm flipH="1">
            <a:off x="7995908" y="1816580"/>
            <a:ext cx="3311" cy="739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AFC29420-7455-BF40-90B1-554C18209E44}"/>
              </a:ext>
            </a:extLst>
          </p:cNvPr>
          <p:cNvCxnSpPr>
            <a:cxnSpLocks/>
            <a:stCxn id="179" idx="3"/>
          </p:cNvCxnSpPr>
          <p:nvPr/>
        </p:nvCxnSpPr>
        <p:spPr>
          <a:xfrm flipH="1">
            <a:off x="7632963" y="1766177"/>
            <a:ext cx="244574" cy="2864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3335B5B1-B4A1-0A4C-9B84-06756F755AC6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 flipV="1">
            <a:off x="8173214" y="1638332"/>
            <a:ext cx="612226" cy="25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524CE3E0-BF7C-AD47-B32D-7C80B7874798}"/>
              </a:ext>
            </a:extLst>
          </p:cNvPr>
          <p:cNvCxnSpPr>
            <a:cxnSpLocks/>
            <a:stCxn id="189" idx="1"/>
            <a:endCxn id="188" idx="3"/>
          </p:cNvCxnSpPr>
          <p:nvPr/>
        </p:nvCxnSpPr>
        <p:spPr>
          <a:xfrm flipH="1" flipV="1">
            <a:off x="9129610" y="1638332"/>
            <a:ext cx="619957" cy="125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BFFFE7CA-CB77-0E42-8131-6A0C16DED24A}"/>
              </a:ext>
            </a:extLst>
          </p:cNvPr>
          <p:cNvCxnSpPr>
            <a:cxnSpLocks/>
          </p:cNvCxnSpPr>
          <p:nvPr/>
        </p:nvCxnSpPr>
        <p:spPr>
          <a:xfrm flipH="1">
            <a:off x="8953541" y="1812285"/>
            <a:ext cx="3311" cy="739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6701BE77-BAB3-4E46-9EE4-416C9C7DCC30}"/>
              </a:ext>
            </a:extLst>
          </p:cNvPr>
          <p:cNvCxnSpPr>
            <a:cxnSpLocks/>
            <a:stCxn id="182" idx="5"/>
            <a:endCxn id="180" idx="1"/>
          </p:cNvCxnSpPr>
          <p:nvPr/>
        </p:nvCxnSpPr>
        <p:spPr>
          <a:xfrm>
            <a:off x="9080247" y="1755579"/>
            <a:ext cx="214610" cy="2908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E0D76D62-5BEE-EB46-976E-10A7294AEDA7}"/>
              </a:ext>
            </a:extLst>
          </p:cNvPr>
          <p:cNvCxnSpPr>
            <a:cxnSpLocks/>
          </p:cNvCxnSpPr>
          <p:nvPr/>
        </p:nvCxnSpPr>
        <p:spPr>
          <a:xfrm flipH="1">
            <a:off x="8590301" y="1759205"/>
            <a:ext cx="244574" cy="2864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线箭头连接符 214">
            <a:extLst>
              <a:ext uri="{FF2B5EF4-FFF2-40B4-BE49-F238E27FC236}">
                <a16:creationId xmlns:a16="http://schemas.microsoft.com/office/drawing/2014/main" id="{7D90E62C-D206-0442-8044-599FFB7D5F9A}"/>
              </a:ext>
            </a:extLst>
          </p:cNvPr>
          <p:cNvCxnSpPr>
            <a:cxnSpLocks/>
          </p:cNvCxnSpPr>
          <p:nvPr/>
        </p:nvCxnSpPr>
        <p:spPr>
          <a:xfrm flipH="1" flipV="1">
            <a:off x="8630643" y="2168071"/>
            <a:ext cx="619957" cy="125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线箭头连接符 215">
            <a:extLst>
              <a:ext uri="{FF2B5EF4-FFF2-40B4-BE49-F238E27FC236}">
                <a16:creationId xmlns:a16="http://schemas.microsoft.com/office/drawing/2014/main" id="{033699B0-5A30-1F47-AEE2-28DF653F9ED9}"/>
              </a:ext>
            </a:extLst>
          </p:cNvPr>
          <p:cNvCxnSpPr>
            <a:cxnSpLocks/>
            <a:stCxn id="184" idx="4"/>
            <a:endCxn id="202" idx="0"/>
          </p:cNvCxnSpPr>
          <p:nvPr/>
        </p:nvCxnSpPr>
        <p:spPr>
          <a:xfrm flipH="1">
            <a:off x="9424413" y="1812643"/>
            <a:ext cx="492814" cy="133410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988D4EEF-9471-EB44-9385-7766D81C8BE3}"/>
              </a:ext>
            </a:extLst>
          </p:cNvPr>
          <p:cNvCxnSpPr>
            <a:cxnSpLocks/>
          </p:cNvCxnSpPr>
          <p:nvPr/>
        </p:nvCxnSpPr>
        <p:spPr>
          <a:xfrm flipV="1">
            <a:off x="9125557" y="2733659"/>
            <a:ext cx="612226" cy="25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线箭头连接符 217">
            <a:extLst>
              <a:ext uri="{FF2B5EF4-FFF2-40B4-BE49-F238E27FC236}">
                <a16:creationId xmlns:a16="http://schemas.microsoft.com/office/drawing/2014/main" id="{A7235A4B-DF71-BF4A-8566-21D86490B0CD}"/>
              </a:ext>
            </a:extLst>
          </p:cNvPr>
          <p:cNvCxnSpPr>
            <a:cxnSpLocks/>
            <a:stCxn id="181" idx="4"/>
            <a:endCxn id="201" idx="0"/>
          </p:cNvCxnSpPr>
          <p:nvPr/>
        </p:nvCxnSpPr>
        <p:spPr>
          <a:xfrm>
            <a:off x="8465240" y="2340156"/>
            <a:ext cx="423" cy="8065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54B76FBB-B510-FE46-89B6-6682724362D7}"/>
              </a:ext>
            </a:extLst>
          </p:cNvPr>
          <p:cNvCxnSpPr>
            <a:cxnSpLocks/>
            <a:stCxn id="196" idx="3"/>
          </p:cNvCxnSpPr>
          <p:nvPr/>
        </p:nvCxnSpPr>
        <p:spPr>
          <a:xfrm flipH="1">
            <a:off x="9548534" y="2845428"/>
            <a:ext cx="243700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3A055BDA-8CFC-F742-AE92-704CEAD4EEDB}"/>
              </a:ext>
            </a:extLst>
          </p:cNvPr>
          <p:cNvCxnSpPr>
            <a:cxnSpLocks/>
            <a:endCxn id="195" idx="3"/>
          </p:cNvCxnSpPr>
          <p:nvPr/>
        </p:nvCxnSpPr>
        <p:spPr>
          <a:xfrm flipV="1">
            <a:off x="8585893" y="2845428"/>
            <a:ext cx="254848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箭头连接符 220">
            <a:extLst>
              <a:ext uri="{FF2B5EF4-FFF2-40B4-BE49-F238E27FC236}">
                <a16:creationId xmlns:a16="http://schemas.microsoft.com/office/drawing/2014/main" id="{37CBF99C-17C2-BA47-96A7-98D326ED8680}"/>
              </a:ext>
            </a:extLst>
          </p:cNvPr>
          <p:cNvCxnSpPr>
            <a:cxnSpLocks/>
            <a:endCxn id="200" idx="3"/>
          </p:cNvCxnSpPr>
          <p:nvPr/>
        </p:nvCxnSpPr>
        <p:spPr>
          <a:xfrm flipH="1">
            <a:off x="7701599" y="2703531"/>
            <a:ext cx="1073816" cy="6267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47FE7E0E-EA54-EE4A-9457-49AC8A58956F}"/>
              </a:ext>
            </a:extLst>
          </p:cNvPr>
          <p:cNvCxnSpPr>
            <a:cxnSpLocks/>
          </p:cNvCxnSpPr>
          <p:nvPr/>
        </p:nvCxnSpPr>
        <p:spPr>
          <a:xfrm flipH="1">
            <a:off x="8118681" y="2264888"/>
            <a:ext cx="243700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线箭头连接符 222">
            <a:extLst>
              <a:ext uri="{FF2B5EF4-FFF2-40B4-BE49-F238E27FC236}">
                <a16:creationId xmlns:a16="http://schemas.microsoft.com/office/drawing/2014/main" id="{B43E04EA-56DF-1644-8548-993F861102FD}"/>
              </a:ext>
            </a:extLst>
          </p:cNvPr>
          <p:cNvCxnSpPr>
            <a:cxnSpLocks/>
            <a:stCxn id="191" idx="1"/>
            <a:endCxn id="194" idx="3"/>
          </p:cNvCxnSpPr>
          <p:nvPr/>
        </p:nvCxnSpPr>
        <p:spPr>
          <a:xfrm flipH="1" flipV="1">
            <a:off x="7212300" y="2730910"/>
            <a:ext cx="614834" cy="42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线箭头连接符 223">
            <a:extLst>
              <a:ext uri="{FF2B5EF4-FFF2-40B4-BE49-F238E27FC236}">
                <a16:creationId xmlns:a16="http://schemas.microsoft.com/office/drawing/2014/main" id="{C6917085-4B62-3B40-BC22-0E5C8628C2A9}"/>
              </a:ext>
            </a:extLst>
          </p:cNvPr>
          <p:cNvCxnSpPr>
            <a:cxnSpLocks/>
            <a:endCxn id="177" idx="7"/>
          </p:cNvCxnSpPr>
          <p:nvPr/>
        </p:nvCxnSpPr>
        <p:spPr>
          <a:xfrm flipH="1">
            <a:off x="7166097" y="2298619"/>
            <a:ext cx="245706" cy="3077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椭圆 224">
            <a:extLst>
              <a:ext uri="{FF2B5EF4-FFF2-40B4-BE49-F238E27FC236}">
                <a16:creationId xmlns:a16="http://schemas.microsoft.com/office/drawing/2014/main" id="{CBA27CFD-AFC7-814C-ACED-2F66F52454A8}"/>
              </a:ext>
            </a:extLst>
          </p:cNvPr>
          <p:cNvSpPr/>
          <p:nvPr/>
        </p:nvSpPr>
        <p:spPr>
          <a:xfrm>
            <a:off x="11181715" y="315788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654E55C4-AC57-1544-85BA-616F85E197F2}"/>
              </a:ext>
            </a:extLst>
          </p:cNvPr>
          <p:cNvSpPr txBox="1"/>
          <p:nvPr/>
        </p:nvSpPr>
        <p:spPr>
          <a:xfrm>
            <a:off x="11187861" y="319733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B765462D-C690-A947-B3B7-C7B6A73A85EF}"/>
              </a:ext>
            </a:extLst>
          </p:cNvPr>
          <p:cNvSpPr/>
          <p:nvPr/>
        </p:nvSpPr>
        <p:spPr>
          <a:xfrm>
            <a:off x="11185915" y="2806085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A115305-BAFA-9544-953D-C4BB8DFD6332}"/>
              </a:ext>
            </a:extLst>
          </p:cNvPr>
          <p:cNvSpPr txBox="1"/>
          <p:nvPr/>
        </p:nvSpPr>
        <p:spPr>
          <a:xfrm>
            <a:off x="11181715" y="284253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DC99A940-3F75-1F4A-820E-0332A9766717}"/>
              </a:ext>
            </a:extLst>
          </p:cNvPr>
          <p:cNvSpPr/>
          <p:nvPr/>
        </p:nvSpPr>
        <p:spPr>
          <a:xfrm>
            <a:off x="11185915" y="2446838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07B957B7-E0E1-764F-AE43-8310D0641B2A}"/>
              </a:ext>
            </a:extLst>
          </p:cNvPr>
          <p:cNvSpPr txBox="1"/>
          <p:nvPr/>
        </p:nvSpPr>
        <p:spPr>
          <a:xfrm>
            <a:off x="11181715" y="248329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8648C16-FA80-BA49-8142-176712B9FC7C}"/>
              </a:ext>
            </a:extLst>
          </p:cNvPr>
          <p:cNvSpPr txBox="1"/>
          <p:nvPr/>
        </p:nvSpPr>
        <p:spPr>
          <a:xfrm>
            <a:off x="11128458" y="3569112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</a:t>
            </a:r>
            <a:endParaRPr kumimoji="1" lang="zh-CN" altLang="en-US" sz="1000" dirty="0"/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F853F351-3EBA-E444-8214-21AC04721799}"/>
              </a:ext>
            </a:extLst>
          </p:cNvPr>
          <p:cNvCxnSpPr>
            <a:cxnSpLocks/>
          </p:cNvCxnSpPr>
          <p:nvPr/>
        </p:nvCxnSpPr>
        <p:spPr>
          <a:xfrm>
            <a:off x="10682152" y="2621148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8CF9F46-2D28-6F4C-98B5-353751825669}"/>
              </a:ext>
            </a:extLst>
          </p:cNvPr>
          <p:cNvSpPr txBox="1"/>
          <p:nvPr/>
        </p:nvSpPr>
        <p:spPr>
          <a:xfrm>
            <a:off x="10628361" y="2403053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</a:t>
            </a:r>
            <a:endParaRPr kumimoji="1" lang="zh-CN" altLang="en-US" sz="1000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6823756" y="4047128"/>
            <a:ext cx="35242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top=0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count=0</a:t>
            </a:r>
          </a:p>
        </p:txBody>
      </p:sp>
    </p:spTree>
    <p:extLst>
      <p:ext uri="{BB962C8B-B14F-4D97-AF65-F5344CB8AC3E}">
        <p14:creationId xmlns:p14="http://schemas.microsoft.com/office/powerpoint/2010/main" val="19870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0.2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zh-CN" altLang="en-US" dirty="0"/>
              <a:t>拓扑排序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84541" y="1332878"/>
            <a:ext cx="6248250" cy="54784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Status </a:t>
            </a:r>
            <a:r>
              <a:rPr lang="en-US" altLang="zh-CN" sz="1400" dirty="0" err="1"/>
              <a:t>TopologicalSort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GraphAdjList</a:t>
            </a:r>
            <a:r>
              <a:rPr lang="en-US" altLang="zh-CN" sz="1400" dirty="0"/>
              <a:t> GL)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EdgeNode</a:t>
            </a:r>
            <a:r>
              <a:rPr lang="en-US" altLang="zh-CN" sz="1400" dirty="0"/>
              <a:t> *e;    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i,k,gettop</a:t>
            </a:r>
            <a:r>
              <a:rPr lang="en-US" altLang="zh-CN" sz="1400" dirty="0"/>
              <a:t>;   </a:t>
            </a:r>
          </a:p>
          <a:p>
            <a:r>
              <a:rPr lang="en-US" altLang="zh-CN" sz="1400" dirty="0"/>
              <a:t>	int top=0; </a:t>
            </a:r>
          </a:p>
          <a:p>
            <a:r>
              <a:rPr lang="en-US" altLang="zh-CN" sz="1400" dirty="0"/>
              <a:t>	int count=0;   </a:t>
            </a:r>
          </a:p>
          <a:p>
            <a:r>
              <a:rPr lang="en-US" altLang="zh-CN" sz="1400" dirty="0"/>
              <a:t>	int *stack;</a:t>
            </a:r>
          </a:p>
          <a:p>
            <a:r>
              <a:rPr lang="en-US" altLang="zh-CN" sz="1400" dirty="0"/>
              <a:t>	stack=(int *)malloc(GL-&gt;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(int));    </a:t>
            </a:r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               </a:t>
            </a:r>
          </a:p>
          <a:p>
            <a:r>
              <a:rPr lang="en-US" altLang="zh-CN" sz="1400" dirty="0"/>
              <a:t>		if(0 ==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].in)</a:t>
            </a:r>
          </a:p>
          <a:p>
            <a:r>
              <a:rPr lang="en-US" altLang="zh-CN" sz="1400" dirty="0"/>
              <a:t>			stack[++top]=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  </a:t>
            </a:r>
          </a:p>
          <a:p>
            <a:r>
              <a:rPr lang="en-US" altLang="zh-CN" sz="1400" dirty="0"/>
              <a:t>	while(top!=0) {        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=stack[top--];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-&gt; ",GL-&gt;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].data);</a:t>
            </a:r>
          </a:p>
          <a:p>
            <a:r>
              <a:rPr lang="en-US" altLang="zh-CN" sz="1400" dirty="0"/>
              <a:t>		count++;</a:t>
            </a:r>
          </a:p>
          <a:p>
            <a:r>
              <a:rPr lang="en-US" altLang="zh-CN" sz="1400" dirty="0"/>
              <a:t>		for(e 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</a:t>
            </a:r>
            <a:r>
              <a:rPr lang="en-US" altLang="zh-CN" sz="1400" dirty="0" err="1"/>
              <a:t>firstedge</a:t>
            </a:r>
            <a:r>
              <a:rPr lang="en-US" altLang="zh-CN" sz="1400" dirty="0"/>
              <a:t>; e; e = e-&gt;next) {            </a:t>
            </a:r>
          </a:p>
          <a:p>
            <a:r>
              <a:rPr lang="en-US" altLang="zh-CN" sz="1400" dirty="0"/>
              <a:t>			k=e-&gt;</a:t>
            </a:r>
            <a:r>
              <a:rPr lang="en-US" altLang="zh-CN" sz="1400" dirty="0" err="1"/>
              <a:t>adjvex</a:t>
            </a:r>
            <a:r>
              <a:rPr lang="en-US" altLang="zh-CN" sz="1400" dirty="0"/>
              <a:t>;            </a:t>
            </a:r>
          </a:p>
          <a:p>
            <a:r>
              <a:rPr lang="en-US" altLang="zh-CN" sz="1400" dirty="0"/>
              <a:t>			if( !(--GL-&gt;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[k].in) )</a:t>
            </a:r>
          </a:p>
          <a:p>
            <a:r>
              <a:rPr lang="en-US" altLang="zh-CN" sz="1400" dirty="0"/>
              <a:t>				stack[++top]=k;</a:t>
            </a:r>
          </a:p>
          <a:p>
            <a:r>
              <a:rPr lang="en-US" altLang="zh-CN" sz="1400" dirty="0"/>
              <a:t>		}</a:t>
            </a:r>
          </a:p>
          <a:p>
            <a:r>
              <a:rPr lang="en-US" altLang="zh-CN" sz="1400" dirty="0"/>
              <a:t>	}   </a:t>
            </a:r>
          </a:p>
          <a:p>
            <a:r>
              <a:rPr lang="en-US" altLang="zh-CN" sz="1400" dirty="0"/>
              <a:t>	if(count &lt; 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	return ERROR;    </a:t>
            </a:r>
          </a:p>
          <a:p>
            <a:r>
              <a:rPr lang="en-US" altLang="zh-CN" sz="1400" dirty="0"/>
              <a:t>	else       </a:t>
            </a:r>
          </a:p>
          <a:p>
            <a:r>
              <a:rPr lang="en-US" altLang="zh-CN" sz="1400" dirty="0"/>
              <a:t>		return OK;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94167" y="3519394"/>
            <a:ext cx="6248250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6941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81D338F-3941-0443-B36A-62F4029E40F5}"/>
              </a:ext>
            </a:extLst>
          </p:cNvPr>
          <p:cNvSpPr/>
          <p:nvPr/>
        </p:nvSpPr>
        <p:spPr>
          <a:xfrm>
            <a:off x="11088518" y="3440083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圆柱体 175">
            <a:extLst>
              <a:ext uri="{FF2B5EF4-FFF2-40B4-BE49-F238E27FC236}">
                <a16:creationId xmlns:a16="http://schemas.microsoft.com/office/drawing/2014/main" id="{5655E79D-BFF8-9F46-B7FF-18D20B72D8E1}"/>
              </a:ext>
            </a:extLst>
          </p:cNvPr>
          <p:cNvSpPr/>
          <p:nvPr/>
        </p:nvSpPr>
        <p:spPr>
          <a:xfrm>
            <a:off x="11126174" y="1481407"/>
            <a:ext cx="455251" cy="2089281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CBA27CFD-AFC7-814C-ACED-2F66F52454A8}"/>
              </a:ext>
            </a:extLst>
          </p:cNvPr>
          <p:cNvSpPr/>
          <p:nvPr/>
        </p:nvSpPr>
        <p:spPr>
          <a:xfrm>
            <a:off x="11181715" y="315788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654E55C4-AC57-1544-85BA-616F85E197F2}"/>
              </a:ext>
            </a:extLst>
          </p:cNvPr>
          <p:cNvSpPr txBox="1"/>
          <p:nvPr/>
        </p:nvSpPr>
        <p:spPr>
          <a:xfrm>
            <a:off x="11187861" y="319733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B765462D-C690-A947-B3B7-C7B6A73A85EF}"/>
              </a:ext>
            </a:extLst>
          </p:cNvPr>
          <p:cNvSpPr/>
          <p:nvPr/>
        </p:nvSpPr>
        <p:spPr>
          <a:xfrm>
            <a:off x="11185915" y="2806085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A115305-BAFA-9544-953D-C4BB8DFD6332}"/>
              </a:ext>
            </a:extLst>
          </p:cNvPr>
          <p:cNvSpPr txBox="1"/>
          <p:nvPr/>
        </p:nvSpPr>
        <p:spPr>
          <a:xfrm>
            <a:off x="11181715" y="284253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8648C16-FA80-BA49-8142-176712B9FC7C}"/>
              </a:ext>
            </a:extLst>
          </p:cNvPr>
          <p:cNvSpPr txBox="1"/>
          <p:nvPr/>
        </p:nvSpPr>
        <p:spPr>
          <a:xfrm>
            <a:off x="11128458" y="3569112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</a:t>
            </a:r>
            <a:endParaRPr kumimoji="1" lang="zh-CN" altLang="en-US" sz="1000" dirty="0"/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F853F351-3EBA-E444-8214-21AC04721799}"/>
              </a:ext>
            </a:extLst>
          </p:cNvPr>
          <p:cNvCxnSpPr>
            <a:cxnSpLocks/>
          </p:cNvCxnSpPr>
          <p:nvPr/>
        </p:nvCxnSpPr>
        <p:spPr>
          <a:xfrm>
            <a:off x="10682152" y="2964819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8CF9F46-2D28-6F4C-98B5-353751825669}"/>
              </a:ext>
            </a:extLst>
          </p:cNvPr>
          <p:cNvSpPr txBox="1"/>
          <p:nvPr/>
        </p:nvSpPr>
        <p:spPr>
          <a:xfrm>
            <a:off x="10628361" y="2746724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</a:t>
            </a:r>
            <a:endParaRPr kumimoji="1" lang="zh-CN" altLang="en-US" sz="1000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6823756" y="4047128"/>
            <a:ext cx="3524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top=2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count=1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k=2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47C572B-DBB7-B543-B0EF-0F338F93BA85}"/>
              </a:ext>
            </a:extLst>
          </p:cNvPr>
          <p:cNvSpPr/>
          <p:nvPr/>
        </p:nvSpPr>
        <p:spPr>
          <a:xfrm>
            <a:off x="6869637" y="2550523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7F94C460-9C28-B247-9C2B-E776384934E1}"/>
              </a:ext>
            </a:extLst>
          </p:cNvPr>
          <p:cNvSpPr/>
          <p:nvPr/>
        </p:nvSpPr>
        <p:spPr>
          <a:xfrm>
            <a:off x="6865437" y="1463040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23CA668-2D95-2942-8B4B-810360370AA9}"/>
              </a:ext>
            </a:extLst>
          </p:cNvPr>
          <p:cNvSpPr/>
          <p:nvPr/>
        </p:nvSpPr>
        <p:spPr>
          <a:xfrm>
            <a:off x="7824441" y="1466977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zh-CN" sz="105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FE159B8-BB87-1F4A-B3F4-846874DA61CA}"/>
              </a:ext>
            </a:extLst>
          </p:cNvPr>
          <p:cNvSpPr/>
          <p:nvPr/>
        </p:nvSpPr>
        <p:spPr>
          <a:xfrm>
            <a:off x="9241761" y="1990553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A5DB969B-B1DE-0841-91F1-2C3D6AD11B90}"/>
              </a:ext>
            </a:extLst>
          </p:cNvPr>
          <p:cNvSpPr/>
          <p:nvPr/>
        </p:nvSpPr>
        <p:spPr>
          <a:xfrm>
            <a:off x="8290462" y="1990553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70AA7A1-9726-D240-B177-B7A0F04CA648}"/>
              </a:ext>
            </a:extLst>
          </p:cNvPr>
          <p:cNvSpPr/>
          <p:nvPr/>
        </p:nvSpPr>
        <p:spPr>
          <a:xfrm>
            <a:off x="8783787" y="1456379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DE78222-CED8-4A44-9595-C12BA050BC30}"/>
              </a:ext>
            </a:extLst>
          </p:cNvPr>
          <p:cNvSpPr/>
          <p:nvPr/>
        </p:nvSpPr>
        <p:spPr>
          <a:xfrm>
            <a:off x="7821130" y="2550523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8DA0F40-A322-5546-9C2F-8BBB4A07963B}"/>
              </a:ext>
            </a:extLst>
          </p:cNvPr>
          <p:cNvSpPr/>
          <p:nvPr/>
        </p:nvSpPr>
        <p:spPr>
          <a:xfrm>
            <a:off x="9742449" y="1463040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76942AB-C45E-7445-97FE-0E47CB003BBC}"/>
              </a:ext>
            </a:extLst>
          </p:cNvPr>
          <p:cNvSpPr/>
          <p:nvPr/>
        </p:nvSpPr>
        <p:spPr>
          <a:xfrm>
            <a:off x="7336165" y="1990553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686279F-A4BB-C84F-8B84-1371051307F1}"/>
              </a:ext>
            </a:extLst>
          </p:cNvPr>
          <p:cNvSpPr txBox="1"/>
          <p:nvPr/>
        </p:nvSpPr>
        <p:spPr>
          <a:xfrm>
            <a:off x="6865437" y="148878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112CA7E-9A49-6347-87BE-6868D6D6525F}"/>
              </a:ext>
            </a:extLst>
          </p:cNvPr>
          <p:cNvSpPr txBox="1"/>
          <p:nvPr/>
        </p:nvSpPr>
        <p:spPr>
          <a:xfrm>
            <a:off x="7826351" y="149135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415D30F-4BF1-414E-9954-44A84DAF5C42}"/>
              </a:ext>
            </a:extLst>
          </p:cNvPr>
          <p:cNvSpPr txBox="1"/>
          <p:nvPr/>
        </p:nvSpPr>
        <p:spPr>
          <a:xfrm>
            <a:off x="8782747" y="148878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E4EE85D-1F36-F94C-8E39-48770EC128CA}"/>
              </a:ext>
            </a:extLst>
          </p:cNvPr>
          <p:cNvSpPr txBox="1"/>
          <p:nvPr/>
        </p:nvSpPr>
        <p:spPr>
          <a:xfrm>
            <a:off x="9746874" y="149113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FAD4159-E6D8-7A4B-A346-5984B22B49CB}"/>
              </a:ext>
            </a:extLst>
          </p:cNvPr>
          <p:cNvSpPr txBox="1"/>
          <p:nvPr/>
        </p:nvSpPr>
        <p:spPr>
          <a:xfrm>
            <a:off x="7331627" y="201918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22B305F-1DA0-1945-9670-A89458081CA2}"/>
              </a:ext>
            </a:extLst>
          </p:cNvPr>
          <p:cNvSpPr txBox="1"/>
          <p:nvPr/>
        </p:nvSpPr>
        <p:spPr>
          <a:xfrm>
            <a:off x="7824441" y="258566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A463640-97E6-FE4B-B654-E07FBF09C813}"/>
              </a:ext>
            </a:extLst>
          </p:cNvPr>
          <p:cNvSpPr txBox="1"/>
          <p:nvPr/>
        </p:nvSpPr>
        <p:spPr>
          <a:xfrm>
            <a:off x="9247907" y="202439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BC09CC2-4E7D-A24C-B89E-76CE036972FB}"/>
              </a:ext>
            </a:extLst>
          </p:cNvPr>
          <p:cNvSpPr txBox="1"/>
          <p:nvPr/>
        </p:nvSpPr>
        <p:spPr>
          <a:xfrm>
            <a:off x="8288963" y="202381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6C068E-99D2-5B4C-9959-ED0C980F8BD6}"/>
              </a:ext>
            </a:extLst>
          </p:cNvPr>
          <p:cNvSpPr txBox="1"/>
          <p:nvPr/>
        </p:nvSpPr>
        <p:spPr>
          <a:xfrm>
            <a:off x="6865437" y="258136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837782AD-6E66-7543-8BB1-29B55DCABADA}"/>
              </a:ext>
            </a:extLst>
          </p:cNvPr>
          <p:cNvSpPr/>
          <p:nvPr/>
        </p:nvSpPr>
        <p:spPr>
          <a:xfrm>
            <a:off x="8787645" y="2546228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D8439C45-9F04-354D-AA1B-BA4DD9752299}"/>
              </a:ext>
            </a:extLst>
          </p:cNvPr>
          <p:cNvSpPr/>
          <p:nvPr/>
        </p:nvSpPr>
        <p:spPr>
          <a:xfrm>
            <a:off x="9739138" y="2546228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DCAC3EF-71F8-2942-A6E0-EAC6505E44BE}"/>
              </a:ext>
            </a:extLst>
          </p:cNvPr>
          <p:cNvSpPr txBox="1"/>
          <p:nvPr/>
        </p:nvSpPr>
        <p:spPr>
          <a:xfrm>
            <a:off x="9720009" y="2581367"/>
            <a:ext cx="3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6D36057-9BD4-A64C-8742-E81731D8D534}"/>
              </a:ext>
            </a:extLst>
          </p:cNvPr>
          <p:cNvSpPr txBox="1"/>
          <p:nvPr/>
        </p:nvSpPr>
        <p:spPr>
          <a:xfrm>
            <a:off x="8783445" y="257707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B2DDAB21-BBB9-0747-BDDA-0A11AE01EF5E}"/>
              </a:ext>
            </a:extLst>
          </p:cNvPr>
          <p:cNvSpPr/>
          <p:nvPr/>
        </p:nvSpPr>
        <p:spPr>
          <a:xfrm>
            <a:off x="7331627" y="3145611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56309B0-A948-EE49-8D91-519C0B9BAD06}"/>
              </a:ext>
            </a:extLst>
          </p:cNvPr>
          <p:cNvSpPr txBox="1"/>
          <p:nvPr/>
        </p:nvSpPr>
        <p:spPr>
          <a:xfrm>
            <a:off x="7306888" y="3180750"/>
            <a:ext cx="39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E8FA54CA-CF2A-C947-B7D8-748901689443}"/>
              </a:ext>
            </a:extLst>
          </p:cNvPr>
          <p:cNvSpPr/>
          <p:nvPr/>
        </p:nvSpPr>
        <p:spPr>
          <a:xfrm>
            <a:off x="8290885" y="3141316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513366CD-9E3C-C749-A719-F4E8EB9E26F0}"/>
              </a:ext>
            </a:extLst>
          </p:cNvPr>
          <p:cNvSpPr/>
          <p:nvPr/>
        </p:nvSpPr>
        <p:spPr>
          <a:xfrm>
            <a:off x="9249635" y="3141316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BC120354-D243-6F4F-842A-27DEE756E3E1}"/>
              </a:ext>
            </a:extLst>
          </p:cNvPr>
          <p:cNvSpPr txBox="1"/>
          <p:nvPr/>
        </p:nvSpPr>
        <p:spPr>
          <a:xfrm>
            <a:off x="9230505" y="3176455"/>
            <a:ext cx="383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74B59C7-D290-6544-AD91-36069416F585}"/>
              </a:ext>
            </a:extLst>
          </p:cNvPr>
          <p:cNvSpPr txBox="1"/>
          <p:nvPr/>
        </p:nvSpPr>
        <p:spPr>
          <a:xfrm>
            <a:off x="8269855" y="3172160"/>
            <a:ext cx="383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E20B1B64-F3DA-6D4A-A075-2DE49B15B400}"/>
              </a:ext>
            </a:extLst>
          </p:cNvPr>
          <p:cNvCxnSpPr>
            <a:cxnSpLocks/>
          </p:cNvCxnSpPr>
          <p:nvPr/>
        </p:nvCxnSpPr>
        <p:spPr>
          <a:xfrm>
            <a:off x="7147828" y="1770114"/>
            <a:ext cx="263116" cy="2774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EC1C1369-2117-0E41-A1AD-24F3936A4A43}"/>
              </a:ext>
            </a:extLst>
          </p:cNvPr>
          <p:cNvCxnSpPr>
            <a:cxnSpLocks/>
            <a:stCxn id="76" idx="3"/>
            <a:endCxn id="83" idx="1"/>
          </p:cNvCxnSpPr>
          <p:nvPr/>
        </p:nvCxnSpPr>
        <p:spPr>
          <a:xfrm>
            <a:off x="7209607" y="1627289"/>
            <a:ext cx="1079356" cy="5350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6FB090F5-D57F-2A4E-A933-330B6A0D23FA}"/>
              </a:ext>
            </a:extLst>
          </p:cNvPr>
          <p:cNvCxnSpPr>
            <a:cxnSpLocks/>
            <a:stCxn id="68" idx="4"/>
            <a:endCxn id="89" idx="0"/>
          </p:cNvCxnSpPr>
          <p:nvPr/>
        </p:nvCxnSpPr>
        <p:spPr>
          <a:xfrm>
            <a:off x="7037522" y="1807210"/>
            <a:ext cx="466190" cy="13384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6DBFD44-B4B8-C643-A581-D2294A1166FC}"/>
              </a:ext>
            </a:extLst>
          </p:cNvPr>
          <p:cNvCxnSpPr>
            <a:cxnSpLocks/>
            <a:stCxn id="69" idx="4"/>
            <a:endCxn id="73" idx="0"/>
          </p:cNvCxnSpPr>
          <p:nvPr/>
        </p:nvCxnSpPr>
        <p:spPr>
          <a:xfrm flipH="1">
            <a:off x="7993215" y="1811147"/>
            <a:ext cx="3311" cy="739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D014B42C-A070-6F47-83D0-D40946D70CC0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7630270" y="1760744"/>
            <a:ext cx="244574" cy="2864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CFB5CA33-1FC8-F74A-9D80-5B199689994E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8170521" y="1627289"/>
            <a:ext cx="612226" cy="25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5603829-5554-8844-8C23-47B8A7F2EBD0}"/>
              </a:ext>
            </a:extLst>
          </p:cNvPr>
          <p:cNvCxnSpPr>
            <a:cxnSpLocks/>
          </p:cNvCxnSpPr>
          <p:nvPr/>
        </p:nvCxnSpPr>
        <p:spPr>
          <a:xfrm flipH="1">
            <a:off x="8950848" y="1806852"/>
            <a:ext cx="3311" cy="739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5BA69373-64B1-3D43-A83D-9969F4B3BEEC}"/>
              </a:ext>
            </a:extLst>
          </p:cNvPr>
          <p:cNvCxnSpPr>
            <a:cxnSpLocks/>
            <a:stCxn id="72" idx="5"/>
            <a:endCxn id="70" idx="1"/>
          </p:cNvCxnSpPr>
          <p:nvPr/>
        </p:nvCxnSpPr>
        <p:spPr>
          <a:xfrm>
            <a:off x="9077554" y="1750146"/>
            <a:ext cx="214610" cy="2908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EDE57D4A-5B65-D045-9B59-AF3B00036717}"/>
              </a:ext>
            </a:extLst>
          </p:cNvPr>
          <p:cNvCxnSpPr>
            <a:cxnSpLocks/>
          </p:cNvCxnSpPr>
          <p:nvPr/>
        </p:nvCxnSpPr>
        <p:spPr>
          <a:xfrm flipH="1">
            <a:off x="8587608" y="1753772"/>
            <a:ext cx="244574" cy="2864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1A861F96-7A89-A141-AEB5-1B01F60D48CF}"/>
              </a:ext>
            </a:extLst>
          </p:cNvPr>
          <p:cNvCxnSpPr>
            <a:cxnSpLocks/>
          </p:cNvCxnSpPr>
          <p:nvPr/>
        </p:nvCxnSpPr>
        <p:spPr>
          <a:xfrm flipH="1" flipV="1">
            <a:off x="8627950" y="2162638"/>
            <a:ext cx="619957" cy="125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D4D8A3C0-605A-0D4C-BBEC-3764D6E8103C}"/>
              </a:ext>
            </a:extLst>
          </p:cNvPr>
          <p:cNvCxnSpPr>
            <a:cxnSpLocks/>
          </p:cNvCxnSpPr>
          <p:nvPr/>
        </p:nvCxnSpPr>
        <p:spPr>
          <a:xfrm flipV="1">
            <a:off x="9122864" y="2728226"/>
            <a:ext cx="612226" cy="25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9E198837-C05D-1441-A0A2-B9568F17DB43}"/>
              </a:ext>
            </a:extLst>
          </p:cNvPr>
          <p:cNvCxnSpPr>
            <a:cxnSpLocks/>
            <a:stCxn id="71" idx="4"/>
            <a:endCxn id="91" idx="0"/>
          </p:cNvCxnSpPr>
          <p:nvPr/>
        </p:nvCxnSpPr>
        <p:spPr>
          <a:xfrm>
            <a:off x="8462547" y="2334723"/>
            <a:ext cx="423" cy="8065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73A13745-0B01-474B-BC0B-799800F3523C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9545841" y="2839995"/>
            <a:ext cx="243700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3BDC2E12-FE6E-4C4B-AAEC-768238F1D61B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8583200" y="2839995"/>
            <a:ext cx="254848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668428D4-5162-724A-A06B-9AB7E77E5E6C}"/>
              </a:ext>
            </a:extLst>
          </p:cNvPr>
          <p:cNvCxnSpPr>
            <a:cxnSpLocks/>
            <a:endCxn id="90" idx="3"/>
          </p:cNvCxnSpPr>
          <p:nvPr/>
        </p:nvCxnSpPr>
        <p:spPr>
          <a:xfrm flipH="1">
            <a:off x="7703288" y="2692488"/>
            <a:ext cx="1058214" cy="6267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506D1981-56F7-0F46-8DE7-5E50AD849468}"/>
              </a:ext>
            </a:extLst>
          </p:cNvPr>
          <p:cNvCxnSpPr>
            <a:cxnSpLocks/>
          </p:cNvCxnSpPr>
          <p:nvPr/>
        </p:nvCxnSpPr>
        <p:spPr>
          <a:xfrm flipH="1">
            <a:off x="8115988" y="2259455"/>
            <a:ext cx="243700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176F2AC-B933-2F46-96C2-EA3527B9ED6F}"/>
              </a:ext>
            </a:extLst>
          </p:cNvPr>
          <p:cNvCxnSpPr>
            <a:cxnSpLocks/>
            <a:stCxn id="81" idx="1"/>
            <a:endCxn id="84" idx="3"/>
          </p:cNvCxnSpPr>
          <p:nvPr/>
        </p:nvCxnSpPr>
        <p:spPr>
          <a:xfrm flipH="1" flipV="1">
            <a:off x="7209607" y="2719867"/>
            <a:ext cx="614834" cy="42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F8E283FC-86F9-F444-810D-827543EEBA61}"/>
              </a:ext>
            </a:extLst>
          </p:cNvPr>
          <p:cNvCxnSpPr>
            <a:cxnSpLocks/>
            <a:endCxn id="67" idx="7"/>
          </p:cNvCxnSpPr>
          <p:nvPr/>
        </p:nvCxnSpPr>
        <p:spPr>
          <a:xfrm flipH="1">
            <a:off x="7163404" y="2293186"/>
            <a:ext cx="245706" cy="3077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3C92F9F0-F247-7D43-AEEE-63FAE48C127D}"/>
              </a:ext>
            </a:extLst>
          </p:cNvPr>
          <p:cNvCxnSpPr>
            <a:cxnSpLocks/>
          </p:cNvCxnSpPr>
          <p:nvPr/>
        </p:nvCxnSpPr>
        <p:spPr>
          <a:xfrm flipH="1" flipV="1">
            <a:off x="9130694" y="1630417"/>
            <a:ext cx="619957" cy="1256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1E8F1078-D494-8847-93E2-002C9BE675E7}"/>
              </a:ext>
            </a:extLst>
          </p:cNvPr>
          <p:cNvCxnSpPr>
            <a:cxnSpLocks/>
          </p:cNvCxnSpPr>
          <p:nvPr/>
        </p:nvCxnSpPr>
        <p:spPr>
          <a:xfrm flipH="1">
            <a:off x="9393315" y="1807210"/>
            <a:ext cx="492814" cy="13341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8D1537E7-A0DC-084B-8B66-2CA5C44C5D5E}"/>
              </a:ext>
            </a:extLst>
          </p:cNvPr>
          <p:cNvSpPr/>
          <p:nvPr/>
        </p:nvSpPr>
        <p:spPr>
          <a:xfrm>
            <a:off x="6848435" y="5897960"/>
            <a:ext cx="2241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53093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0.2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zh-CN" altLang="en-US" dirty="0"/>
              <a:t>拓扑排序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84541" y="1332878"/>
            <a:ext cx="6248250" cy="54784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Status </a:t>
            </a:r>
            <a:r>
              <a:rPr lang="en-US" altLang="zh-CN" sz="1400" dirty="0" err="1"/>
              <a:t>TopologicalSort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GraphAdjList</a:t>
            </a:r>
            <a:r>
              <a:rPr lang="en-US" altLang="zh-CN" sz="1400" dirty="0"/>
              <a:t> GL)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EdgeNode</a:t>
            </a:r>
            <a:r>
              <a:rPr lang="en-US" altLang="zh-CN" sz="1400" dirty="0"/>
              <a:t> *e;    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i,k,gettop</a:t>
            </a:r>
            <a:r>
              <a:rPr lang="en-US" altLang="zh-CN" sz="1400" dirty="0"/>
              <a:t>;   </a:t>
            </a:r>
          </a:p>
          <a:p>
            <a:r>
              <a:rPr lang="en-US" altLang="zh-CN" sz="1400" dirty="0"/>
              <a:t>	int top=0; </a:t>
            </a:r>
          </a:p>
          <a:p>
            <a:r>
              <a:rPr lang="en-US" altLang="zh-CN" sz="1400" dirty="0"/>
              <a:t>	int count=0;   </a:t>
            </a:r>
          </a:p>
          <a:p>
            <a:r>
              <a:rPr lang="en-US" altLang="zh-CN" sz="1400" dirty="0"/>
              <a:t>	int *stack;</a:t>
            </a:r>
          </a:p>
          <a:p>
            <a:r>
              <a:rPr lang="en-US" altLang="zh-CN" sz="1400" dirty="0"/>
              <a:t>	stack=(int *)malloc(GL-&gt;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(int));    </a:t>
            </a:r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               </a:t>
            </a:r>
          </a:p>
          <a:p>
            <a:r>
              <a:rPr lang="en-US" altLang="zh-CN" sz="1400" dirty="0"/>
              <a:t>		if(0 ==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].in)</a:t>
            </a:r>
          </a:p>
          <a:p>
            <a:r>
              <a:rPr lang="en-US" altLang="zh-CN" sz="1400" dirty="0"/>
              <a:t>			stack[++top]=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  </a:t>
            </a:r>
          </a:p>
          <a:p>
            <a:r>
              <a:rPr lang="en-US" altLang="zh-CN" sz="1400" dirty="0"/>
              <a:t>	while(top!=0) {        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=stack[top--];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-&gt; ",GL-&gt;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].data);</a:t>
            </a:r>
          </a:p>
          <a:p>
            <a:r>
              <a:rPr lang="en-US" altLang="zh-CN" sz="1400" dirty="0"/>
              <a:t>		count++;</a:t>
            </a:r>
          </a:p>
          <a:p>
            <a:r>
              <a:rPr lang="en-US" altLang="zh-CN" sz="1400" dirty="0"/>
              <a:t>		for(e 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</a:t>
            </a:r>
            <a:r>
              <a:rPr lang="en-US" altLang="zh-CN" sz="1400" dirty="0" err="1"/>
              <a:t>firstedge</a:t>
            </a:r>
            <a:r>
              <a:rPr lang="en-US" altLang="zh-CN" sz="1400" dirty="0"/>
              <a:t>; e; e = e-&gt;next) {            </a:t>
            </a:r>
          </a:p>
          <a:p>
            <a:r>
              <a:rPr lang="en-US" altLang="zh-CN" sz="1400" dirty="0"/>
              <a:t>			k=e-&gt;</a:t>
            </a:r>
            <a:r>
              <a:rPr lang="en-US" altLang="zh-CN" sz="1400" dirty="0" err="1"/>
              <a:t>adjvex</a:t>
            </a:r>
            <a:r>
              <a:rPr lang="en-US" altLang="zh-CN" sz="1400" dirty="0"/>
              <a:t>;            </a:t>
            </a:r>
          </a:p>
          <a:p>
            <a:r>
              <a:rPr lang="en-US" altLang="zh-CN" sz="1400" dirty="0"/>
              <a:t>			if( !(--GL-&gt;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[k].in) )</a:t>
            </a:r>
          </a:p>
          <a:p>
            <a:r>
              <a:rPr lang="en-US" altLang="zh-CN" sz="1400" dirty="0"/>
              <a:t>				stack[++top]=k;</a:t>
            </a:r>
          </a:p>
          <a:p>
            <a:r>
              <a:rPr lang="en-US" altLang="zh-CN" sz="1400" dirty="0"/>
              <a:t>		}</a:t>
            </a:r>
          </a:p>
          <a:p>
            <a:r>
              <a:rPr lang="en-US" altLang="zh-CN" sz="1400" dirty="0"/>
              <a:t>	}   </a:t>
            </a:r>
          </a:p>
          <a:p>
            <a:r>
              <a:rPr lang="en-US" altLang="zh-CN" sz="1400" dirty="0"/>
              <a:t>	if(count &lt; 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	return ERROR;    </a:t>
            </a:r>
          </a:p>
          <a:p>
            <a:r>
              <a:rPr lang="en-US" altLang="zh-CN" sz="1400" dirty="0"/>
              <a:t>	else       </a:t>
            </a:r>
          </a:p>
          <a:p>
            <a:r>
              <a:rPr lang="en-US" altLang="zh-CN" sz="1400" dirty="0"/>
              <a:t>		return OK;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94167" y="3519394"/>
            <a:ext cx="6248250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6941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81D338F-3941-0443-B36A-62F4029E40F5}"/>
              </a:ext>
            </a:extLst>
          </p:cNvPr>
          <p:cNvSpPr/>
          <p:nvPr/>
        </p:nvSpPr>
        <p:spPr>
          <a:xfrm>
            <a:off x="11088518" y="3440083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圆柱体 175">
            <a:extLst>
              <a:ext uri="{FF2B5EF4-FFF2-40B4-BE49-F238E27FC236}">
                <a16:creationId xmlns:a16="http://schemas.microsoft.com/office/drawing/2014/main" id="{5655E79D-BFF8-9F46-B7FF-18D20B72D8E1}"/>
              </a:ext>
            </a:extLst>
          </p:cNvPr>
          <p:cNvSpPr/>
          <p:nvPr/>
        </p:nvSpPr>
        <p:spPr>
          <a:xfrm>
            <a:off x="11126174" y="1481407"/>
            <a:ext cx="455251" cy="2089281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CBA27CFD-AFC7-814C-ACED-2F66F52454A8}"/>
              </a:ext>
            </a:extLst>
          </p:cNvPr>
          <p:cNvSpPr/>
          <p:nvPr/>
        </p:nvSpPr>
        <p:spPr>
          <a:xfrm>
            <a:off x="11181715" y="315788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654E55C4-AC57-1544-85BA-616F85E197F2}"/>
              </a:ext>
            </a:extLst>
          </p:cNvPr>
          <p:cNvSpPr txBox="1"/>
          <p:nvPr/>
        </p:nvSpPr>
        <p:spPr>
          <a:xfrm>
            <a:off x="11187861" y="319733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B765462D-C690-A947-B3B7-C7B6A73A85EF}"/>
              </a:ext>
            </a:extLst>
          </p:cNvPr>
          <p:cNvSpPr/>
          <p:nvPr/>
        </p:nvSpPr>
        <p:spPr>
          <a:xfrm>
            <a:off x="11185915" y="2806085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A115305-BAFA-9544-953D-C4BB8DFD6332}"/>
              </a:ext>
            </a:extLst>
          </p:cNvPr>
          <p:cNvSpPr txBox="1"/>
          <p:nvPr/>
        </p:nvSpPr>
        <p:spPr>
          <a:xfrm>
            <a:off x="11181715" y="284253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8648C16-FA80-BA49-8142-176712B9FC7C}"/>
              </a:ext>
            </a:extLst>
          </p:cNvPr>
          <p:cNvSpPr txBox="1"/>
          <p:nvPr/>
        </p:nvSpPr>
        <p:spPr>
          <a:xfrm>
            <a:off x="11128458" y="3569112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</a:t>
            </a:r>
            <a:endParaRPr kumimoji="1" lang="zh-CN" altLang="en-US" sz="1000" dirty="0"/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F853F351-3EBA-E444-8214-21AC04721799}"/>
              </a:ext>
            </a:extLst>
          </p:cNvPr>
          <p:cNvCxnSpPr>
            <a:cxnSpLocks/>
          </p:cNvCxnSpPr>
          <p:nvPr/>
        </p:nvCxnSpPr>
        <p:spPr>
          <a:xfrm>
            <a:off x="10682152" y="2964819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8CF9F46-2D28-6F4C-98B5-353751825669}"/>
              </a:ext>
            </a:extLst>
          </p:cNvPr>
          <p:cNvSpPr txBox="1"/>
          <p:nvPr/>
        </p:nvSpPr>
        <p:spPr>
          <a:xfrm>
            <a:off x="10628361" y="2746724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</a:t>
            </a:r>
            <a:endParaRPr kumimoji="1" lang="zh-CN" altLang="en-US" sz="1000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6823756" y="4047128"/>
            <a:ext cx="3524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top=2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count=2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k=2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D1537E7-A0DC-084B-8B66-2CA5C44C5D5E}"/>
              </a:ext>
            </a:extLst>
          </p:cNvPr>
          <p:cNvSpPr/>
          <p:nvPr/>
        </p:nvSpPr>
        <p:spPr>
          <a:xfrm>
            <a:off x="6848435" y="5897960"/>
            <a:ext cx="2241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C0B9F28-B9E4-5742-BA7A-DABFCC503763}"/>
              </a:ext>
            </a:extLst>
          </p:cNvPr>
          <p:cNvSpPr/>
          <p:nvPr/>
        </p:nvSpPr>
        <p:spPr>
          <a:xfrm>
            <a:off x="6864903" y="2556821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C0A983CC-A411-B14D-85B3-A46808A8B36F}"/>
              </a:ext>
            </a:extLst>
          </p:cNvPr>
          <p:cNvSpPr/>
          <p:nvPr/>
        </p:nvSpPr>
        <p:spPr>
          <a:xfrm>
            <a:off x="6860703" y="1469338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C54B4111-306A-864C-A60C-F7846CE80FF1}"/>
              </a:ext>
            </a:extLst>
          </p:cNvPr>
          <p:cNvSpPr/>
          <p:nvPr/>
        </p:nvSpPr>
        <p:spPr>
          <a:xfrm>
            <a:off x="7819707" y="1473275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B54E5818-C924-544A-9E79-E5CE46BA881A}"/>
              </a:ext>
            </a:extLst>
          </p:cNvPr>
          <p:cNvSpPr/>
          <p:nvPr/>
        </p:nvSpPr>
        <p:spPr>
          <a:xfrm>
            <a:off x="9237027" y="1996851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C83B94BA-28A6-F24A-8EE0-7DBF45A89ED9}"/>
              </a:ext>
            </a:extLst>
          </p:cNvPr>
          <p:cNvSpPr/>
          <p:nvPr/>
        </p:nvSpPr>
        <p:spPr>
          <a:xfrm>
            <a:off x="8285728" y="1996851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602D128C-4575-8943-9F94-C00872073E23}"/>
              </a:ext>
            </a:extLst>
          </p:cNvPr>
          <p:cNvSpPr/>
          <p:nvPr/>
        </p:nvSpPr>
        <p:spPr>
          <a:xfrm>
            <a:off x="8779053" y="1462677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ED8CB8B0-6953-D34A-B382-360491A368FF}"/>
              </a:ext>
            </a:extLst>
          </p:cNvPr>
          <p:cNvSpPr/>
          <p:nvPr/>
        </p:nvSpPr>
        <p:spPr>
          <a:xfrm>
            <a:off x="7816396" y="2556821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8E5EE44F-5117-0E45-B456-2B63C1E91E78}"/>
              </a:ext>
            </a:extLst>
          </p:cNvPr>
          <p:cNvSpPr/>
          <p:nvPr/>
        </p:nvSpPr>
        <p:spPr>
          <a:xfrm>
            <a:off x="9737715" y="1469338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B961C17C-BD81-BC4E-8AFF-D4D15930C7F8}"/>
              </a:ext>
            </a:extLst>
          </p:cNvPr>
          <p:cNvSpPr/>
          <p:nvPr/>
        </p:nvSpPr>
        <p:spPr>
          <a:xfrm>
            <a:off x="7331431" y="1996851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E182435-2C85-A140-B93D-C40934EFA9EA}"/>
              </a:ext>
            </a:extLst>
          </p:cNvPr>
          <p:cNvSpPr txBox="1"/>
          <p:nvPr/>
        </p:nvSpPr>
        <p:spPr>
          <a:xfrm>
            <a:off x="6860703" y="149508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5DE3808-AD68-0E49-A9DE-5F82A8409BF8}"/>
              </a:ext>
            </a:extLst>
          </p:cNvPr>
          <p:cNvSpPr txBox="1"/>
          <p:nvPr/>
        </p:nvSpPr>
        <p:spPr>
          <a:xfrm>
            <a:off x="7821617" y="149765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00" b="1" kern="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200" dirty="0"/>
              <a:t>V</a:t>
            </a:r>
            <a:r>
              <a:rPr lang="en-US" altLang="zh-CN" sz="1200" baseline="-25000" dirty="0"/>
              <a:t>1</a:t>
            </a:r>
            <a:endParaRPr lang="zh-CN" altLang="en-US" sz="1200" baseline="-250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241E953-913D-7344-B323-47DC8E254127}"/>
              </a:ext>
            </a:extLst>
          </p:cNvPr>
          <p:cNvSpPr txBox="1"/>
          <p:nvPr/>
        </p:nvSpPr>
        <p:spPr>
          <a:xfrm>
            <a:off x="8778013" y="149508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F4760A7-FD71-5642-82EC-6CCABB652788}"/>
              </a:ext>
            </a:extLst>
          </p:cNvPr>
          <p:cNvSpPr txBox="1"/>
          <p:nvPr/>
        </p:nvSpPr>
        <p:spPr>
          <a:xfrm>
            <a:off x="9742140" y="149743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B01E517-C77F-3A4F-A15D-00DA861E9062}"/>
              </a:ext>
            </a:extLst>
          </p:cNvPr>
          <p:cNvSpPr txBox="1"/>
          <p:nvPr/>
        </p:nvSpPr>
        <p:spPr>
          <a:xfrm>
            <a:off x="7326893" y="202547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31CF18D3-7107-8D4C-B866-71CD8E3BF372}"/>
              </a:ext>
            </a:extLst>
          </p:cNvPr>
          <p:cNvSpPr txBox="1"/>
          <p:nvPr/>
        </p:nvSpPr>
        <p:spPr>
          <a:xfrm>
            <a:off x="7819707" y="259196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848A107-5556-7A4A-8D4B-AA0F6DCEE3D5}"/>
              </a:ext>
            </a:extLst>
          </p:cNvPr>
          <p:cNvSpPr txBox="1"/>
          <p:nvPr/>
        </p:nvSpPr>
        <p:spPr>
          <a:xfrm>
            <a:off x="9243173" y="203069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12F7A86-1475-C441-998E-0B7D5BF0E79C}"/>
              </a:ext>
            </a:extLst>
          </p:cNvPr>
          <p:cNvSpPr txBox="1"/>
          <p:nvPr/>
        </p:nvSpPr>
        <p:spPr>
          <a:xfrm>
            <a:off x="8284229" y="203011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D008E6A-A5F7-DB44-98CE-38F6716ABBE8}"/>
              </a:ext>
            </a:extLst>
          </p:cNvPr>
          <p:cNvSpPr txBox="1"/>
          <p:nvPr/>
        </p:nvSpPr>
        <p:spPr>
          <a:xfrm>
            <a:off x="6860703" y="2587665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BE15639D-FBAB-4145-9974-B1B107D70CD8}"/>
              </a:ext>
            </a:extLst>
          </p:cNvPr>
          <p:cNvSpPr/>
          <p:nvPr/>
        </p:nvSpPr>
        <p:spPr>
          <a:xfrm>
            <a:off x="8782911" y="2552526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90F55B75-7929-3241-913E-7F86E670D4B4}"/>
              </a:ext>
            </a:extLst>
          </p:cNvPr>
          <p:cNvSpPr/>
          <p:nvPr/>
        </p:nvSpPr>
        <p:spPr>
          <a:xfrm>
            <a:off x="9734404" y="2552526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8EB84CE-AA1E-1740-8BDB-D2FB98EB2331}"/>
              </a:ext>
            </a:extLst>
          </p:cNvPr>
          <p:cNvSpPr txBox="1"/>
          <p:nvPr/>
        </p:nvSpPr>
        <p:spPr>
          <a:xfrm>
            <a:off x="9715274" y="2587665"/>
            <a:ext cx="38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07E4569-57CF-2F41-8C82-5C8582273B1F}"/>
              </a:ext>
            </a:extLst>
          </p:cNvPr>
          <p:cNvSpPr txBox="1"/>
          <p:nvPr/>
        </p:nvSpPr>
        <p:spPr>
          <a:xfrm>
            <a:off x="8778711" y="2583370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680A4A9-AF6E-8A49-BECE-9D7C4A49C51F}"/>
              </a:ext>
            </a:extLst>
          </p:cNvPr>
          <p:cNvSpPr/>
          <p:nvPr/>
        </p:nvSpPr>
        <p:spPr>
          <a:xfrm>
            <a:off x="7326893" y="3151909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AB7EB83E-55DC-CD47-8D1C-71E72D57CEE7}"/>
              </a:ext>
            </a:extLst>
          </p:cNvPr>
          <p:cNvSpPr txBox="1"/>
          <p:nvPr/>
        </p:nvSpPr>
        <p:spPr>
          <a:xfrm>
            <a:off x="7284948" y="3187048"/>
            <a:ext cx="41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DC7B9164-CFD3-D942-B6B8-84EC4D952EA4}"/>
              </a:ext>
            </a:extLst>
          </p:cNvPr>
          <p:cNvSpPr/>
          <p:nvPr/>
        </p:nvSpPr>
        <p:spPr>
          <a:xfrm>
            <a:off x="8286151" y="3147614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1F72476C-EE03-CF49-992B-F6ABE023F85F}"/>
              </a:ext>
            </a:extLst>
          </p:cNvPr>
          <p:cNvSpPr/>
          <p:nvPr/>
        </p:nvSpPr>
        <p:spPr>
          <a:xfrm>
            <a:off x="9244901" y="3147614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3476690-8CE0-DB44-8B94-5A88D78863C5}"/>
              </a:ext>
            </a:extLst>
          </p:cNvPr>
          <p:cNvSpPr txBox="1"/>
          <p:nvPr/>
        </p:nvSpPr>
        <p:spPr>
          <a:xfrm>
            <a:off x="9180892" y="3182753"/>
            <a:ext cx="454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137B92FE-5106-0249-B800-B7296231AE2D}"/>
              </a:ext>
            </a:extLst>
          </p:cNvPr>
          <p:cNvSpPr txBox="1"/>
          <p:nvPr/>
        </p:nvSpPr>
        <p:spPr>
          <a:xfrm>
            <a:off x="8259511" y="3178458"/>
            <a:ext cx="376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08C068F3-9F70-3348-8924-34AE17F64BBC}"/>
              </a:ext>
            </a:extLst>
          </p:cNvPr>
          <p:cNvCxnSpPr>
            <a:cxnSpLocks/>
          </p:cNvCxnSpPr>
          <p:nvPr/>
        </p:nvCxnSpPr>
        <p:spPr>
          <a:xfrm>
            <a:off x="7143094" y="1776412"/>
            <a:ext cx="263116" cy="2774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CB53492F-A8E6-E346-A6F4-2C51E40539E2}"/>
              </a:ext>
            </a:extLst>
          </p:cNvPr>
          <p:cNvCxnSpPr>
            <a:cxnSpLocks/>
            <a:stCxn id="123" idx="3"/>
            <a:endCxn id="130" idx="1"/>
          </p:cNvCxnSpPr>
          <p:nvPr/>
        </p:nvCxnSpPr>
        <p:spPr>
          <a:xfrm>
            <a:off x="7204873" y="1633587"/>
            <a:ext cx="1079356" cy="5350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6CE5EF33-8109-8E47-AF01-8AA87E2839E8}"/>
              </a:ext>
            </a:extLst>
          </p:cNvPr>
          <p:cNvCxnSpPr>
            <a:cxnSpLocks/>
            <a:stCxn id="115" idx="4"/>
            <a:endCxn id="136" idx="0"/>
          </p:cNvCxnSpPr>
          <p:nvPr/>
        </p:nvCxnSpPr>
        <p:spPr>
          <a:xfrm>
            <a:off x="7032788" y="1813508"/>
            <a:ext cx="466190" cy="13384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27789505-D0F6-7048-9A25-97C140527153}"/>
              </a:ext>
            </a:extLst>
          </p:cNvPr>
          <p:cNvCxnSpPr>
            <a:cxnSpLocks/>
            <a:stCxn id="116" idx="4"/>
            <a:endCxn id="120" idx="0"/>
          </p:cNvCxnSpPr>
          <p:nvPr/>
        </p:nvCxnSpPr>
        <p:spPr>
          <a:xfrm flipH="1">
            <a:off x="7988481" y="1817445"/>
            <a:ext cx="3311" cy="73937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C06EB067-C09B-FB4A-845B-A9E4B3995221}"/>
              </a:ext>
            </a:extLst>
          </p:cNvPr>
          <p:cNvCxnSpPr>
            <a:cxnSpLocks/>
            <a:stCxn id="116" idx="3"/>
          </p:cNvCxnSpPr>
          <p:nvPr/>
        </p:nvCxnSpPr>
        <p:spPr>
          <a:xfrm flipH="1">
            <a:off x="7625536" y="1767042"/>
            <a:ext cx="244574" cy="28648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AB743484-B18A-BE4E-9400-3BAAEFB4F377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165787" y="1633587"/>
            <a:ext cx="612226" cy="256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>
            <a:extLst>
              <a:ext uri="{FF2B5EF4-FFF2-40B4-BE49-F238E27FC236}">
                <a16:creationId xmlns:a16="http://schemas.microsoft.com/office/drawing/2014/main" id="{03C8966B-327A-074B-9662-3493132785F8}"/>
              </a:ext>
            </a:extLst>
          </p:cNvPr>
          <p:cNvCxnSpPr>
            <a:cxnSpLocks/>
          </p:cNvCxnSpPr>
          <p:nvPr/>
        </p:nvCxnSpPr>
        <p:spPr>
          <a:xfrm flipH="1">
            <a:off x="8946114" y="1813150"/>
            <a:ext cx="3311" cy="739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642CF61-65B0-FB4D-9EA2-5F976964FAEC}"/>
              </a:ext>
            </a:extLst>
          </p:cNvPr>
          <p:cNvCxnSpPr>
            <a:cxnSpLocks/>
            <a:stCxn id="119" idx="5"/>
            <a:endCxn id="117" idx="1"/>
          </p:cNvCxnSpPr>
          <p:nvPr/>
        </p:nvCxnSpPr>
        <p:spPr>
          <a:xfrm>
            <a:off x="9072820" y="1756444"/>
            <a:ext cx="214610" cy="2908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0B6F488E-A237-D74F-B07E-4AFADAB608B6}"/>
              </a:ext>
            </a:extLst>
          </p:cNvPr>
          <p:cNvCxnSpPr>
            <a:cxnSpLocks/>
          </p:cNvCxnSpPr>
          <p:nvPr/>
        </p:nvCxnSpPr>
        <p:spPr>
          <a:xfrm flipH="1">
            <a:off x="8582874" y="1760070"/>
            <a:ext cx="244574" cy="2864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A3B53770-4106-D947-8106-A134B777B53E}"/>
              </a:ext>
            </a:extLst>
          </p:cNvPr>
          <p:cNvCxnSpPr>
            <a:cxnSpLocks/>
          </p:cNvCxnSpPr>
          <p:nvPr/>
        </p:nvCxnSpPr>
        <p:spPr>
          <a:xfrm flipH="1" flipV="1">
            <a:off x="8623216" y="2168936"/>
            <a:ext cx="619957" cy="125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672CE024-4404-2D44-8D52-EF175E17F97E}"/>
              </a:ext>
            </a:extLst>
          </p:cNvPr>
          <p:cNvCxnSpPr>
            <a:cxnSpLocks/>
          </p:cNvCxnSpPr>
          <p:nvPr/>
        </p:nvCxnSpPr>
        <p:spPr>
          <a:xfrm flipV="1">
            <a:off x="9118130" y="2734524"/>
            <a:ext cx="612226" cy="25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8638F813-DA09-4C4E-A276-10234AEAB128}"/>
              </a:ext>
            </a:extLst>
          </p:cNvPr>
          <p:cNvCxnSpPr>
            <a:cxnSpLocks/>
            <a:stCxn id="118" idx="4"/>
            <a:endCxn id="138" idx="0"/>
          </p:cNvCxnSpPr>
          <p:nvPr/>
        </p:nvCxnSpPr>
        <p:spPr>
          <a:xfrm>
            <a:off x="8457813" y="2341021"/>
            <a:ext cx="423" cy="8065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9126DB54-DEFF-074D-BD5C-80D0B86F1415}"/>
              </a:ext>
            </a:extLst>
          </p:cNvPr>
          <p:cNvCxnSpPr>
            <a:cxnSpLocks/>
            <a:stCxn id="133" idx="3"/>
          </p:cNvCxnSpPr>
          <p:nvPr/>
        </p:nvCxnSpPr>
        <p:spPr>
          <a:xfrm flipH="1">
            <a:off x="9541107" y="2846293"/>
            <a:ext cx="243700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D24C944C-CA7D-2047-90B7-8E829B6558C5}"/>
              </a:ext>
            </a:extLst>
          </p:cNvPr>
          <p:cNvCxnSpPr>
            <a:cxnSpLocks/>
            <a:endCxn id="132" idx="3"/>
          </p:cNvCxnSpPr>
          <p:nvPr/>
        </p:nvCxnSpPr>
        <p:spPr>
          <a:xfrm flipV="1">
            <a:off x="8578466" y="2846293"/>
            <a:ext cx="254848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B924A904-400C-7F4C-B261-740C64F679B4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7702424" y="2698786"/>
            <a:ext cx="1110444" cy="6267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A521BF00-4812-5243-B727-D34F6AAFBD64}"/>
              </a:ext>
            </a:extLst>
          </p:cNvPr>
          <p:cNvCxnSpPr>
            <a:cxnSpLocks/>
          </p:cNvCxnSpPr>
          <p:nvPr/>
        </p:nvCxnSpPr>
        <p:spPr>
          <a:xfrm flipH="1">
            <a:off x="8111254" y="2265753"/>
            <a:ext cx="243700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D581B9F8-DF48-2643-84DE-2335C6278B5C}"/>
              </a:ext>
            </a:extLst>
          </p:cNvPr>
          <p:cNvCxnSpPr>
            <a:cxnSpLocks/>
            <a:stCxn id="128" idx="1"/>
            <a:endCxn id="131" idx="3"/>
          </p:cNvCxnSpPr>
          <p:nvPr/>
        </p:nvCxnSpPr>
        <p:spPr>
          <a:xfrm flipH="1" flipV="1">
            <a:off x="7204873" y="2726165"/>
            <a:ext cx="614834" cy="42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AA5E8D5A-B29D-7E41-99ED-E13D9E449931}"/>
              </a:ext>
            </a:extLst>
          </p:cNvPr>
          <p:cNvCxnSpPr>
            <a:cxnSpLocks/>
            <a:endCxn id="66" idx="7"/>
          </p:cNvCxnSpPr>
          <p:nvPr/>
        </p:nvCxnSpPr>
        <p:spPr>
          <a:xfrm flipH="1">
            <a:off x="7158670" y="2299484"/>
            <a:ext cx="245706" cy="3077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0.2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4068F-F1D2-5544-8159-BFCEF27D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"/>
            <a:ext cx="10515600" cy="1325563"/>
          </a:xfrm>
        </p:spPr>
        <p:txBody>
          <a:bodyPr/>
          <a:lstStyle/>
          <a:p>
            <a:r>
              <a:rPr lang="zh-CN" altLang="en-US" dirty="0"/>
              <a:t>拓扑排序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F94A8B-B3A2-9A42-8A08-02E7454EC36A}"/>
              </a:ext>
            </a:extLst>
          </p:cNvPr>
          <p:cNvSpPr/>
          <p:nvPr/>
        </p:nvSpPr>
        <p:spPr>
          <a:xfrm>
            <a:off x="184541" y="1332878"/>
            <a:ext cx="6248250" cy="54784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/>
              <a:t>Status </a:t>
            </a:r>
            <a:r>
              <a:rPr lang="en-US" altLang="zh-CN" sz="1400" dirty="0" err="1"/>
              <a:t>TopologicalSort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GraphAdjList</a:t>
            </a:r>
            <a:r>
              <a:rPr lang="en-US" altLang="zh-CN" sz="1400" dirty="0"/>
              <a:t> GL) {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EdgeNode</a:t>
            </a:r>
            <a:r>
              <a:rPr lang="en-US" altLang="zh-CN" sz="1400" dirty="0"/>
              <a:t> *e;    </a:t>
            </a:r>
          </a:p>
          <a:p>
            <a:r>
              <a:rPr lang="en-US" altLang="zh-CN" sz="1400" dirty="0"/>
              <a:t>	int </a:t>
            </a:r>
            <a:r>
              <a:rPr lang="en-US" altLang="zh-CN" sz="1400" dirty="0" err="1"/>
              <a:t>i,k,gettop</a:t>
            </a:r>
            <a:r>
              <a:rPr lang="en-US" altLang="zh-CN" sz="1400" dirty="0"/>
              <a:t>;   </a:t>
            </a:r>
          </a:p>
          <a:p>
            <a:r>
              <a:rPr lang="en-US" altLang="zh-CN" sz="1400" dirty="0"/>
              <a:t>	int top=0; </a:t>
            </a:r>
          </a:p>
          <a:p>
            <a:r>
              <a:rPr lang="en-US" altLang="zh-CN" sz="1400" dirty="0"/>
              <a:t>	int count=0;   </a:t>
            </a:r>
          </a:p>
          <a:p>
            <a:r>
              <a:rPr lang="en-US" altLang="zh-CN" sz="1400" dirty="0"/>
              <a:t>	int *stack;</a:t>
            </a:r>
          </a:p>
          <a:p>
            <a:r>
              <a:rPr lang="en-US" altLang="zh-CN" sz="1400" dirty="0"/>
              <a:t>	stack=(int *)malloc(GL-&gt;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 * </a:t>
            </a:r>
            <a:r>
              <a:rPr lang="en-US" altLang="zh-CN" sz="1400" dirty="0" err="1"/>
              <a:t>sizeof</a:t>
            </a:r>
            <a:r>
              <a:rPr lang="en-US" altLang="zh-CN" sz="1400" dirty="0"/>
              <a:t>(int));    </a:t>
            </a:r>
          </a:p>
          <a:p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               </a:t>
            </a:r>
          </a:p>
          <a:p>
            <a:r>
              <a:rPr lang="en-US" altLang="zh-CN" sz="1400" dirty="0"/>
              <a:t>		if(0 ==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].in)</a:t>
            </a:r>
          </a:p>
          <a:p>
            <a:r>
              <a:rPr lang="en-US" altLang="zh-CN" sz="1400" dirty="0"/>
              <a:t>			stack[++top]=</a:t>
            </a:r>
            <a:r>
              <a:rPr lang="en-US" altLang="zh-CN" sz="1400" dirty="0" err="1"/>
              <a:t>i</a:t>
            </a:r>
            <a:r>
              <a:rPr lang="en-US" altLang="zh-CN" sz="1400" dirty="0"/>
              <a:t>;    </a:t>
            </a:r>
          </a:p>
          <a:p>
            <a:r>
              <a:rPr lang="en-US" altLang="zh-CN" sz="1400" dirty="0"/>
              <a:t>	while(top!=0) {        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=stack[top--];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-&gt; ",GL-&gt;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].data);</a:t>
            </a:r>
          </a:p>
          <a:p>
            <a:r>
              <a:rPr lang="en-US" altLang="zh-CN" sz="1400" dirty="0"/>
              <a:t>		count++;</a:t>
            </a:r>
          </a:p>
          <a:p>
            <a:r>
              <a:rPr lang="en-US" altLang="zh-CN" sz="1400" dirty="0"/>
              <a:t>		for(e = 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</a:t>
            </a:r>
            <a:r>
              <a:rPr lang="en-US" altLang="zh-CN" sz="1400" dirty="0" err="1"/>
              <a:t>gettop</a:t>
            </a:r>
            <a:r>
              <a:rPr lang="en-US" altLang="zh-CN" sz="1400" dirty="0"/>
              <a:t>].</a:t>
            </a:r>
            <a:r>
              <a:rPr lang="en-US" altLang="zh-CN" sz="1400" dirty="0" err="1"/>
              <a:t>firstedge</a:t>
            </a:r>
            <a:r>
              <a:rPr lang="en-US" altLang="zh-CN" sz="1400" dirty="0"/>
              <a:t>; e; e = e-&gt;next) {            </a:t>
            </a:r>
          </a:p>
          <a:p>
            <a:r>
              <a:rPr lang="en-US" altLang="zh-CN" sz="1400" dirty="0"/>
              <a:t>			k=e-&gt;</a:t>
            </a:r>
            <a:r>
              <a:rPr lang="en-US" altLang="zh-CN" sz="1400" dirty="0" err="1"/>
              <a:t>adjvex</a:t>
            </a:r>
            <a:r>
              <a:rPr lang="en-US" altLang="zh-CN" sz="1400" dirty="0"/>
              <a:t>;            </a:t>
            </a:r>
          </a:p>
          <a:p>
            <a:r>
              <a:rPr lang="en-US" altLang="zh-CN" sz="1400" dirty="0"/>
              <a:t>			if( !(--GL-&gt;</a:t>
            </a:r>
            <a:r>
              <a:rPr lang="en-US" altLang="zh-CN" sz="1400" dirty="0" err="1"/>
              <a:t>adjList</a:t>
            </a:r>
            <a:r>
              <a:rPr lang="en-US" altLang="zh-CN" sz="1400" dirty="0"/>
              <a:t>[k].in) )</a:t>
            </a:r>
          </a:p>
          <a:p>
            <a:r>
              <a:rPr lang="en-US" altLang="zh-CN" sz="1400" dirty="0"/>
              <a:t>				stack[++top]=k;</a:t>
            </a:r>
          </a:p>
          <a:p>
            <a:r>
              <a:rPr lang="en-US" altLang="zh-CN" sz="1400" dirty="0"/>
              <a:t>		}</a:t>
            </a:r>
          </a:p>
          <a:p>
            <a:r>
              <a:rPr lang="en-US" altLang="zh-CN" sz="1400" dirty="0"/>
              <a:t>	}   </a:t>
            </a:r>
          </a:p>
          <a:p>
            <a:r>
              <a:rPr lang="en-US" altLang="zh-CN" sz="1400" dirty="0"/>
              <a:t>	if(count &lt; GL-&gt;</a:t>
            </a:r>
            <a:r>
              <a:rPr lang="en-US" altLang="zh-CN" sz="1400" dirty="0" err="1"/>
              <a:t>numVertexes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		return ERROR;    </a:t>
            </a:r>
          </a:p>
          <a:p>
            <a:r>
              <a:rPr lang="en-US" altLang="zh-CN" sz="1400" dirty="0"/>
              <a:t>	else       </a:t>
            </a:r>
          </a:p>
          <a:p>
            <a:r>
              <a:rPr lang="en-US" altLang="zh-CN" sz="1400" dirty="0"/>
              <a:t>		return OK;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4E3BA5D-44DE-5B42-8735-942FA4C09441}"/>
              </a:ext>
            </a:extLst>
          </p:cNvPr>
          <p:cNvSpPr/>
          <p:nvPr/>
        </p:nvSpPr>
        <p:spPr>
          <a:xfrm>
            <a:off x="194167" y="3519394"/>
            <a:ext cx="6248250" cy="234636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zh-CN" sz="1100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D12E11-69F2-B34B-9761-32BE6E153555}"/>
              </a:ext>
            </a:extLst>
          </p:cNvPr>
          <p:cNvSpPr txBox="1"/>
          <p:nvPr/>
        </p:nvSpPr>
        <p:spPr>
          <a:xfrm>
            <a:off x="134084" y="96354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关键代码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BC8CBFE-EA63-8B43-B418-AFA1840B737D}"/>
              </a:ext>
            </a:extLst>
          </p:cNvPr>
          <p:cNvSpPr txBox="1"/>
          <p:nvPr/>
        </p:nvSpPr>
        <p:spPr>
          <a:xfrm>
            <a:off x="6694188" y="9681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数据变化</a:t>
            </a:r>
          </a:p>
        </p:txBody>
      </p:sp>
      <p:sp>
        <p:nvSpPr>
          <p:cNvPr id="174" name="椭圆 173">
            <a:extLst>
              <a:ext uri="{FF2B5EF4-FFF2-40B4-BE49-F238E27FC236}">
                <a16:creationId xmlns:a16="http://schemas.microsoft.com/office/drawing/2014/main" id="{481D338F-3941-0443-B36A-62F4029E40F5}"/>
              </a:ext>
            </a:extLst>
          </p:cNvPr>
          <p:cNvSpPr/>
          <p:nvPr/>
        </p:nvSpPr>
        <p:spPr>
          <a:xfrm>
            <a:off x="11088518" y="3440083"/>
            <a:ext cx="521443" cy="155163"/>
          </a:xfrm>
          <a:prstGeom prst="ellipse">
            <a:avLst/>
          </a:prstGeom>
          <a:solidFill>
            <a:schemeClr val="accent3">
              <a:alpha val="3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圆柱体 175">
            <a:extLst>
              <a:ext uri="{FF2B5EF4-FFF2-40B4-BE49-F238E27FC236}">
                <a16:creationId xmlns:a16="http://schemas.microsoft.com/office/drawing/2014/main" id="{5655E79D-BFF8-9F46-B7FF-18D20B72D8E1}"/>
              </a:ext>
            </a:extLst>
          </p:cNvPr>
          <p:cNvSpPr/>
          <p:nvPr/>
        </p:nvSpPr>
        <p:spPr>
          <a:xfrm>
            <a:off x="11126174" y="1481407"/>
            <a:ext cx="455251" cy="2089281"/>
          </a:xfrm>
          <a:prstGeom prst="can">
            <a:avLst/>
          </a:prstGeom>
          <a:solidFill>
            <a:schemeClr val="bg1">
              <a:alpha val="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CBA27CFD-AFC7-814C-ACED-2F66F52454A8}"/>
              </a:ext>
            </a:extLst>
          </p:cNvPr>
          <p:cNvSpPr/>
          <p:nvPr/>
        </p:nvSpPr>
        <p:spPr>
          <a:xfrm>
            <a:off x="11181715" y="315788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654E55C4-AC57-1544-85BA-616F85E197F2}"/>
              </a:ext>
            </a:extLst>
          </p:cNvPr>
          <p:cNvSpPr txBox="1"/>
          <p:nvPr/>
        </p:nvSpPr>
        <p:spPr>
          <a:xfrm>
            <a:off x="11187861" y="319733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B765462D-C690-A947-B3B7-C7B6A73A85EF}"/>
              </a:ext>
            </a:extLst>
          </p:cNvPr>
          <p:cNvSpPr/>
          <p:nvPr/>
        </p:nvSpPr>
        <p:spPr>
          <a:xfrm>
            <a:off x="11185915" y="2806085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6A115305-BAFA-9544-953D-C4BB8DFD6332}"/>
              </a:ext>
            </a:extLst>
          </p:cNvPr>
          <p:cNvSpPr txBox="1"/>
          <p:nvPr/>
        </p:nvSpPr>
        <p:spPr>
          <a:xfrm>
            <a:off x="11181715" y="2842539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8648C16-FA80-BA49-8142-176712B9FC7C}"/>
              </a:ext>
            </a:extLst>
          </p:cNvPr>
          <p:cNvSpPr txBox="1"/>
          <p:nvPr/>
        </p:nvSpPr>
        <p:spPr>
          <a:xfrm>
            <a:off x="11128458" y="3569112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stack</a:t>
            </a:r>
            <a:endParaRPr kumimoji="1" lang="zh-CN" altLang="en-US" sz="1000" dirty="0"/>
          </a:p>
        </p:txBody>
      </p: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F853F351-3EBA-E444-8214-21AC04721799}"/>
              </a:ext>
            </a:extLst>
          </p:cNvPr>
          <p:cNvCxnSpPr>
            <a:cxnSpLocks/>
          </p:cNvCxnSpPr>
          <p:nvPr/>
        </p:nvCxnSpPr>
        <p:spPr>
          <a:xfrm>
            <a:off x="10682152" y="2964819"/>
            <a:ext cx="399506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8CF9F46-2D28-6F4C-98B5-353751825669}"/>
              </a:ext>
            </a:extLst>
          </p:cNvPr>
          <p:cNvSpPr txBox="1"/>
          <p:nvPr/>
        </p:nvSpPr>
        <p:spPr>
          <a:xfrm>
            <a:off x="10628361" y="2746724"/>
            <a:ext cx="4622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dirty="0"/>
              <a:t>top</a:t>
            </a:r>
            <a:endParaRPr kumimoji="1" lang="zh-CN" altLang="en-US" sz="1000" dirty="0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BF53250-87C8-F74F-AD67-B1AB32FD4A26}"/>
              </a:ext>
            </a:extLst>
          </p:cNvPr>
          <p:cNvSpPr/>
          <p:nvPr/>
        </p:nvSpPr>
        <p:spPr>
          <a:xfrm>
            <a:off x="6823756" y="4047128"/>
            <a:ext cx="3524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top=2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count=3</a:t>
            </a:r>
          </a:p>
          <a:p>
            <a:r>
              <a:rPr kumimoji="1" lang="en-US" altLang="zh-CN" sz="1600" dirty="0">
                <a:solidFill>
                  <a:schemeClr val="accent1"/>
                </a:solidFill>
              </a:rPr>
              <a:t>k=5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D1537E7-A0DC-084B-8B66-2CA5C44C5D5E}"/>
              </a:ext>
            </a:extLst>
          </p:cNvPr>
          <p:cNvSpPr/>
          <p:nvPr/>
        </p:nvSpPr>
        <p:spPr>
          <a:xfrm>
            <a:off x="6848435" y="5897960"/>
            <a:ext cx="22410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 err="1"/>
              <a:t>printf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-&gt;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9D890BB-44EC-6849-8D0B-B0A01D369304}"/>
              </a:ext>
            </a:extLst>
          </p:cNvPr>
          <p:cNvSpPr/>
          <p:nvPr/>
        </p:nvSpPr>
        <p:spPr>
          <a:xfrm>
            <a:off x="6875978" y="2550567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F59BBAD8-673C-AB45-8906-70569160F705}"/>
              </a:ext>
            </a:extLst>
          </p:cNvPr>
          <p:cNvSpPr/>
          <p:nvPr/>
        </p:nvSpPr>
        <p:spPr>
          <a:xfrm>
            <a:off x="6871778" y="1463084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6A2EEF58-7512-6440-9240-9B84F21805D3}"/>
              </a:ext>
            </a:extLst>
          </p:cNvPr>
          <p:cNvSpPr/>
          <p:nvPr/>
        </p:nvSpPr>
        <p:spPr>
          <a:xfrm>
            <a:off x="7830782" y="1467021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D45BC4F-E5B3-6049-AFF1-06AD1F29B059}"/>
              </a:ext>
            </a:extLst>
          </p:cNvPr>
          <p:cNvSpPr/>
          <p:nvPr/>
        </p:nvSpPr>
        <p:spPr>
          <a:xfrm>
            <a:off x="9248102" y="1990597"/>
            <a:ext cx="344170" cy="34417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C75BADF0-7FCB-0248-A27B-042E0AD80D12}"/>
              </a:ext>
            </a:extLst>
          </p:cNvPr>
          <p:cNvSpPr/>
          <p:nvPr/>
        </p:nvSpPr>
        <p:spPr>
          <a:xfrm>
            <a:off x="8296803" y="1990597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ACC287F-6D3B-9545-9857-F3C01F31E5E2}"/>
              </a:ext>
            </a:extLst>
          </p:cNvPr>
          <p:cNvSpPr/>
          <p:nvPr/>
        </p:nvSpPr>
        <p:spPr>
          <a:xfrm>
            <a:off x="8790128" y="1456423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971DA6E1-35C7-2B4F-8A84-58D7AA08E7EE}"/>
              </a:ext>
            </a:extLst>
          </p:cNvPr>
          <p:cNvSpPr/>
          <p:nvPr/>
        </p:nvSpPr>
        <p:spPr>
          <a:xfrm>
            <a:off x="7827471" y="2550567"/>
            <a:ext cx="344170" cy="34417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5767390-43FD-3847-8617-3C1D9D411A06}"/>
              </a:ext>
            </a:extLst>
          </p:cNvPr>
          <p:cNvSpPr/>
          <p:nvPr/>
        </p:nvSpPr>
        <p:spPr>
          <a:xfrm>
            <a:off x="9748790" y="1463084"/>
            <a:ext cx="344170" cy="344170"/>
          </a:xfrm>
          <a:prstGeom prst="ellipse">
            <a:avLst/>
          </a:prstGeom>
          <a:solidFill>
            <a:schemeClr val="bg1">
              <a:lumMod val="85000"/>
              <a:alpha val="3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C523BF77-2251-494B-B1EB-68F98819549F}"/>
              </a:ext>
            </a:extLst>
          </p:cNvPr>
          <p:cNvSpPr/>
          <p:nvPr/>
        </p:nvSpPr>
        <p:spPr>
          <a:xfrm>
            <a:off x="7342506" y="1990597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62AF912-291B-4F49-93B3-CCAE3D468683}"/>
              </a:ext>
            </a:extLst>
          </p:cNvPr>
          <p:cNvSpPr txBox="1"/>
          <p:nvPr/>
        </p:nvSpPr>
        <p:spPr>
          <a:xfrm>
            <a:off x="6871778" y="148883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18A7A99-5191-C24F-ADC4-80AFAA260481}"/>
              </a:ext>
            </a:extLst>
          </p:cNvPr>
          <p:cNvSpPr txBox="1"/>
          <p:nvPr/>
        </p:nvSpPr>
        <p:spPr>
          <a:xfrm>
            <a:off x="7832692" y="149139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00" b="1" kern="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1200" dirty="0"/>
              <a:t>V</a:t>
            </a:r>
            <a:r>
              <a:rPr lang="en-US" altLang="zh-CN" sz="1200" baseline="-25000" dirty="0"/>
              <a:t>1</a:t>
            </a:r>
            <a:endParaRPr lang="zh-CN" altLang="en-US" sz="1200" baseline="-25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57617C2-68DB-864E-A139-75C60D217CC6}"/>
              </a:ext>
            </a:extLst>
          </p:cNvPr>
          <p:cNvSpPr txBox="1"/>
          <p:nvPr/>
        </p:nvSpPr>
        <p:spPr>
          <a:xfrm>
            <a:off x="8789088" y="1488833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0C61C68-C17A-C245-8CE1-04203E295B6E}"/>
              </a:ext>
            </a:extLst>
          </p:cNvPr>
          <p:cNvSpPr txBox="1"/>
          <p:nvPr/>
        </p:nvSpPr>
        <p:spPr>
          <a:xfrm>
            <a:off x="9753215" y="1491177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200" b="1" kern="100" baseline="-25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EE76796-D628-0449-81A0-5D0AF387FF67}"/>
              </a:ext>
            </a:extLst>
          </p:cNvPr>
          <p:cNvSpPr txBox="1"/>
          <p:nvPr/>
        </p:nvSpPr>
        <p:spPr>
          <a:xfrm>
            <a:off x="7337968" y="2019224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73ACBDB-BA1B-A342-A3F4-714EE7DE0088}"/>
              </a:ext>
            </a:extLst>
          </p:cNvPr>
          <p:cNvSpPr txBox="1"/>
          <p:nvPr/>
        </p:nvSpPr>
        <p:spPr>
          <a:xfrm>
            <a:off x="7830782" y="258570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C1C302F-BF9F-8647-B8D0-0BA8F67DB949}"/>
              </a:ext>
            </a:extLst>
          </p:cNvPr>
          <p:cNvSpPr txBox="1"/>
          <p:nvPr/>
        </p:nvSpPr>
        <p:spPr>
          <a:xfrm>
            <a:off x="9254248" y="2024438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6252EBA-F170-4245-989D-124F184CEC61}"/>
              </a:ext>
            </a:extLst>
          </p:cNvPr>
          <p:cNvSpPr txBox="1"/>
          <p:nvPr/>
        </p:nvSpPr>
        <p:spPr>
          <a:xfrm>
            <a:off x="8295304" y="2023862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AEDDE4C-D1D5-4F43-85CA-2EF329E44F8A}"/>
              </a:ext>
            </a:extLst>
          </p:cNvPr>
          <p:cNvSpPr txBox="1"/>
          <p:nvPr/>
        </p:nvSpPr>
        <p:spPr>
          <a:xfrm>
            <a:off x="6871778" y="2581411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99ED1883-4807-374A-8D2B-8E6B74E2BF13}"/>
              </a:ext>
            </a:extLst>
          </p:cNvPr>
          <p:cNvSpPr/>
          <p:nvPr/>
        </p:nvSpPr>
        <p:spPr>
          <a:xfrm>
            <a:off x="8793986" y="2546272"/>
            <a:ext cx="344170" cy="34417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5698DF3F-197C-334E-845B-F5C1BBB1E294}"/>
              </a:ext>
            </a:extLst>
          </p:cNvPr>
          <p:cNvSpPr/>
          <p:nvPr/>
        </p:nvSpPr>
        <p:spPr>
          <a:xfrm>
            <a:off x="9745479" y="2546272"/>
            <a:ext cx="344170" cy="34417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9716174-5CCE-804A-9F55-1571C74BC195}"/>
              </a:ext>
            </a:extLst>
          </p:cNvPr>
          <p:cNvSpPr txBox="1"/>
          <p:nvPr/>
        </p:nvSpPr>
        <p:spPr>
          <a:xfrm>
            <a:off x="9709520" y="2581411"/>
            <a:ext cx="41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D8CE45F-A4E1-D041-90A4-907715462B91}"/>
              </a:ext>
            </a:extLst>
          </p:cNvPr>
          <p:cNvSpPr txBox="1"/>
          <p:nvPr/>
        </p:nvSpPr>
        <p:spPr>
          <a:xfrm>
            <a:off x="8789786" y="2577116"/>
            <a:ext cx="34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B560201-63E8-4B4A-B87C-D17DE046F96B}"/>
              </a:ext>
            </a:extLst>
          </p:cNvPr>
          <p:cNvSpPr/>
          <p:nvPr/>
        </p:nvSpPr>
        <p:spPr>
          <a:xfrm>
            <a:off x="7337968" y="3145655"/>
            <a:ext cx="344170" cy="34417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002054D-164B-C34A-9214-8BC83707020B}"/>
              </a:ext>
            </a:extLst>
          </p:cNvPr>
          <p:cNvSpPr txBox="1"/>
          <p:nvPr/>
        </p:nvSpPr>
        <p:spPr>
          <a:xfrm>
            <a:off x="7290413" y="3180794"/>
            <a:ext cx="41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129E9EE-28A1-DD4F-8CDE-BCFC7D0D320A}"/>
              </a:ext>
            </a:extLst>
          </p:cNvPr>
          <p:cNvSpPr/>
          <p:nvPr/>
        </p:nvSpPr>
        <p:spPr>
          <a:xfrm>
            <a:off x="8297226" y="3141360"/>
            <a:ext cx="344170" cy="34417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7F2F18B-7EF5-7C46-BCFD-EA186B6C0475}"/>
              </a:ext>
            </a:extLst>
          </p:cNvPr>
          <p:cNvSpPr/>
          <p:nvPr/>
        </p:nvSpPr>
        <p:spPr>
          <a:xfrm>
            <a:off x="9255976" y="3141360"/>
            <a:ext cx="344170" cy="34417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35F5DE7-9DD2-504A-AB4F-2F3982D0189F}"/>
              </a:ext>
            </a:extLst>
          </p:cNvPr>
          <p:cNvSpPr txBox="1"/>
          <p:nvPr/>
        </p:nvSpPr>
        <p:spPr>
          <a:xfrm>
            <a:off x="9231236" y="3176499"/>
            <a:ext cx="39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8FA25D4-8476-824E-9430-B74B4A59E622}"/>
              </a:ext>
            </a:extLst>
          </p:cNvPr>
          <p:cNvSpPr txBox="1"/>
          <p:nvPr/>
        </p:nvSpPr>
        <p:spPr>
          <a:xfrm>
            <a:off x="8276195" y="3172204"/>
            <a:ext cx="376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kern="1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200" b="1" kern="100" baseline="-25000" dirty="0">
                <a:solidFill>
                  <a:schemeClr val="lt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200" b="1" kern="100" baseline="-25000" dirty="0">
              <a:solidFill>
                <a:schemeClr val="lt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4E3468F7-7A9A-4440-BCAB-613072D3E8A3}"/>
              </a:ext>
            </a:extLst>
          </p:cNvPr>
          <p:cNvCxnSpPr>
            <a:cxnSpLocks/>
          </p:cNvCxnSpPr>
          <p:nvPr/>
        </p:nvCxnSpPr>
        <p:spPr>
          <a:xfrm>
            <a:off x="7154169" y="1770158"/>
            <a:ext cx="263116" cy="27740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1899A7FA-1ADD-6246-B0D5-319433FC8456}"/>
              </a:ext>
            </a:extLst>
          </p:cNvPr>
          <p:cNvCxnSpPr>
            <a:cxnSpLocks/>
            <a:stCxn id="75" idx="3"/>
            <a:endCxn id="82" idx="1"/>
          </p:cNvCxnSpPr>
          <p:nvPr/>
        </p:nvCxnSpPr>
        <p:spPr>
          <a:xfrm>
            <a:off x="7215948" y="1627333"/>
            <a:ext cx="1079356" cy="5350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7BA4B988-8812-9A4D-AD97-8D85D6A36AFA}"/>
              </a:ext>
            </a:extLst>
          </p:cNvPr>
          <p:cNvCxnSpPr>
            <a:cxnSpLocks/>
            <a:stCxn id="67" idx="4"/>
            <a:endCxn id="88" idx="0"/>
          </p:cNvCxnSpPr>
          <p:nvPr/>
        </p:nvCxnSpPr>
        <p:spPr>
          <a:xfrm>
            <a:off x="7043863" y="1807254"/>
            <a:ext cx="466190" cy="13384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8D5A66F5-8520-9940-B9C7-FF1829C58D7A}"/>
              </a:ext>
            </a:extLst>
          </p:cNvPr>
          <p:cNvCxnSpPr>
            <a:cxnSpLocks/>
          </p:cNvCxnSpPr>
          <p:nvPr/>
        </p:nvCxnSpPr>
        <p:spPr>
          <a:xfrm flipH="1">
            <a:off x="8957189" y="1806896"/>
            <a:ext cx="3311" cy="73937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DBB08FF6-E447-4742-8924-BE5B6C97CCD7}"/>
              </a:ext>
            </a:extLst>
          </p:cNvPr>
          <p:cNvCxnSpPr>
            <a:cxnSpLocks/>
            <a:stCxn id="71" idx="5"/>
            <a:endCxn id="69" idx="1"/>
          </p:cNvCxnSpPr>
          <p:nvPr/>
        </p:nvCxnSpPr>
        <p:spPr>
          <a:xfrm>
            <a:off x="9083895" y="1750190"/>
            <a:ext cx="214610" cy="29081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9E36D8B4-F5FD-AD40-8FF5-5F3DB83A176D}"/>
              </a:ext>
            </a:extLst>
          </p:cNvPr>
          <p:cNvCxnSpPr>
            <a:cxnSpLocks/>
          </p:cNvCxnSpPr>
          <p:nvPr/>
        </p:nvCxnSpPr>
        <p:spPr>
          <a:xfrm flipH="1">
            <a:off x="8593949" y="1753816"/>
            <a:ext cx="244574" cy="28648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D72E4438-82DB-A645-8998-823F24ABD377}"/>
              </a:ext>
            </a:extLst>
          </p:cNvPr>
          <p:cNvCxnSpPr>
            <a:cxnSpLocks/>
          </p:cNvCxnSpPr>
          <p:nvPr/>
        </p:nvCxnSpPr>
        <p:spPr>
          <a:xfrm flipH="1" flipV="1">
            <a:off x="8634291" y="2162682"/>
            <a:ext cx="619957" cy="125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DC0ABC60-7C39-BD4B-836A-193664747FBA}"/>
              </a:ext>
            </a:extLst>
          </p:cNvPr>
          <p:cNvCxnSpPr>
            <a:cxnSpLocks/>
          </p:cNvCxnSpPr>
          <p:nvPr/>
        </p:nvCxnSpPr>
        <p:spPr>
          <a:xfrm flipV="1">
            <a:off x="9129205" y="2728270"/>
            <a:ext cx="612226" cy="256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B391EB49-BC75-C84E-A2FC-36ADC1409B75}"/>
              </a:ext>
            </a:extLst>
          </p:cNvPr>
          <p:cNvCxnSpPr>
            <a:cxnSpLocks/>
            <a:stCxn id="70" idx="4"/>
            <a:endCxn id="90" idx="0"/>
          </p:cNvCxnSpPr>
          <p:nvPr/>
        </p:nvCxnSpPr>
        <p:spPr>
          <a:xfrm>
            <a:off x="8468888" y="2334767"/>
            <a:ext cx="423" cy="80659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02CC4610-59BD-6E4C-B855-91DDCBA1F04F}"/>
              </a:ext>
            </a:extLst>
          </p:cNvPr>
          <p:cNvCxnSpPr>
            <a:cxnSpLocks/>
            <a:stCxn id="85" idx="3"/>
          </p:cNvCxnSpPr>
          <p:nvPr/>
        </p:nvCxnSpPr>
        <p:spPr>
          <a:xfrm flipH="1">
            <a:off x="9552182" y="2840039"/>
            <a:ext cx="243700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2325812C-7D37-8A45-924D-EAE0F53B0737}"/>
              </a:ext>
            </a:extLst>
          </p:cNvPr>
          <p:cNvCxnSpPr>
            <a:cxnSpLocks/>
            <a:endCxn id="84" idx="3"/>
          </p:cNvCxnSpPr>
          <p:nvPr/>
        </p:nvCxnSpPr>
        <p:spPr>
          <a:xfrm flipV="1">
            <a:off x="8589541" y="2840039"/>
            <a:ext cx="254848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52719820-0730-1149-A0CC-F428666AFCC5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7707889" y="2692532"/>
            <a:ext cx="1110444" cy="6267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C1B3E52A-8DD5-0D46-AA34-EA564A840C2F}"/>
              </a:ext>
            </a:extLst>
          </p:cNvPr>
          <p:cNvCxnSpPr>
            <a:cxnSpLocks/>
          </p:cNvCxnSpPr>
          <p:nvPr/>
        </p:nvCxnSpPr>
        <p:spPr>
          <a:xfrm flipH="1">
            <a:off x="8122329" y="2259499"/>
            <a:ext cx="243700" cy="348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197BAF7-4851-4243-B9BC-887B58FCE241}"/>
              </a:ext>
            </a:extLst>
          </p:cNvPr>
          <p:cNvCxnSpPr>
            <a:cxnSpLocks/>
            <a:stCxn id="80" idx="1"/>
            <a:endCxn id="83" idx="3"/>
          </p:cNvCxnSpPr>
          <p:nvPr/>
        </p:nvCxnSpPr>
        <p:spPr>
          <a:xfrm flipH="1" flipV="1">
            <a:off x="7215948" y="2719911"/>
            <a:ext cx="614834" cy="42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36C95372-0789-5E47-9D68-6BA874D98716}"/>
              </a:ext>
            </a:extLst>
          </p:cNvPr>
          <p:cNvCxnSpPr>
            <a:cxnSpLocks/>
            <a:endCxn id="64" idx="7"/>
          </p:cNvCxnSpPr>
          <p:nvPr/>
        </p:nvCxnSpPr>
        <p:spPr>
          <a:xfrm flipH="1">
            <a:off x="7169745" y="2293230"/>
            <a:ext cx="245706" cy="30774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0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4.58333E-6 0.2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prstDash val="dash"/>
          <a:headEnd type="triangle"/>
        </a:ln>
      </a:spPr>
      <a:bodyPr rtlCol="0" anchor="ctr"/>
      <a:lstStyle>
        <a:defPPr algn="ctr">
          <a:defRPr kumimoji="1"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7999</TotalTime>
  <Words>33983</Words>
  <Application>Microsoft Macintosh PowerPoint</Application>
  <PresentationFormat>宽屏</PresentationFormat>
  <Paragraphs>8224</Paragraphs>
  <Slides>204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204</vt:i4>
      </vt:variant>
    </vt:vector>
  </HeadingPairs>
  <TitlesOfParts>
    <vt:vector size="213" baseType="lpstr">
      <vt:lpstr>等线</vt:lpstr>
      <vt:lpstr>等线 Light</vt:lpstr>
      <vt:lpstr>Microsoft YaHei</vt:lpstr>
      <vt:lpstr>FZZYSK--GBK1-0</vt:lpstr>
      <vt:lpstr>Arial</vt:lpstr>
      <vt:lpstr>Calibri</vt:lpstr>
      <vt:lpstr>Cambria Math</vt:lpstr>
      <vt:lpstr>Verdana</vt:lpstr>
      <vt:lpstr>Office 主题​​</vt:lpstr>
      <vt:lpstr>大话数据结构相关代码课件</vt:lpstr>
      <vt:lpstr>本书代码难点提示</vt:lpstr>
      <vt:lpstr>第2章 算法</vt:lpstr>
      <vt:lpstr>加和算法对比</vt:lpstr>
      <vt:lpstr>第3章 线性表</vt:lpstr>
      <vt:lpstr>顺序表元素插入</vt:lpstr>
      <vt:lpstr>顺序表元素插入</vt:lpstr>
      <vt:lpstr>顺序表元素插入</vt:lpstr>
      <vt:lpstr>顺序表元素插入</vt:lpstr>
      <vt:lpstr>顺序表元素删除</vt:lpstr>
      <vt:lpstr>顺序表元素删除</vt:lpstr>
      <vt:lpstr>顺序表元素删除</vt:lpstr>
      <vt:lpstr>单链表元素插入</vt:lpstr>
      <vt:lpstr>单链表元素插入</vt:lpstr>
      <vt:lpstr>单链表元素插入</vt:lpstr>
      <vt:lpstr>单链表元素插入</vt:lpstr>
      <vt:lpstr>单链表元素删除</vt:lpstr>
      <vt:lpstr>单链表元素删除</vt:lpstr>
      <vt:lpstr>单链表元素删除</vt:lpstr>
      <vt:lpstr>第4章 栈与队列</vt:lpstr>
      <vt:lpstr>顺序存储进栈</vt:lpstr>
      <vt:lpstr>顺序存储进栈</vt:lpstr>
      <vt:lpstr>顺序存储出栈</vt:lpstr>
      <vt:lpstr>顺序存储进队列</vt:lpstr>
      <vt:lpstr>链式存储进队列</vt:lpstr>
      <vt:lpstr>链式存储出队列</vt:lpstr>
      <vt:lpstr>第5章 串</vt:lpstr>
      <vt:lpstr>串查找Index</vt:lpstr>
      <vt:lpstr>串查找Index</vt:lpstr>
      <vt:lpstr>串查找Index</vt:lpstr>
      <vt:lpstr>串查找Index</vt:lpstr>
      <vt:lpstr>朴素的模式匹配</vt:lpstr>
      <vt:lpstr>朴素的模式匹配</vt:lpstr>
      <vt:lpstr>朴素的模式匹配</vt:lpstr>
      <vt:lpstr>朴素的模式匹配</vt:lpstr>
      <vt:lpstr>朴素的模式匹配</vt:lpstr>
      <vt:lpstr>朴素的模式匹配</vt:lpstr>
      <vt:lpstr>KMP模式匹配——next数组值推导</vt:lpstr>
      <vt:lpstr>KMP模式匹配——next数组值推导</vt:lpstr>
      <vt:lpstr>KMP模式匹配——next数组值推导</vt:lpstr>
      <vt:lpstr>KMP模式匹配——next数组值推导</vt:lpstr>
      <vt:lpstr>KMP模式匹配——next数组值推导</vt:lpstr>
      <vt:lpstr>KMP模式匹配算法</vt:lpstr>
      <vt:lpstr>KMP的模式匹配算法</vt:lpstr>
      <vt:lpstr>KMP的模式匹配算法</vt:lpstr>
      <vt:lpstr>KMP的模式匹配算法</vt:lpstr>
      <vt:lpstr>KMP改进——nextval数组值推导</vt:lpstr>
      <vt:lpstr>KMP改进——nextval数组值推导</vt:lpstr>
      <vt:lpstr>KMP改进——nextval数组值推导</vt:lpstr>
      <vt:lpstr>模式匹配比较</vt:lpstr>
      <vt:lpstr>第6章 树</vt:lpstr>
      <vt:lpstr>二叉树遍历</vt:lpstr>
      <vt:lpstr>二叉树前序遍历</vt:lpstr>
      <vt:lpstr>二叉树中序遍历</vt:lpstr>
      <vt:lpstr>二叉树后序遍历</vt:lpstr>
      <vt:lpstr>二叉树层序遍历</vt:lpstr>
      <vt:lpstr>二叉树前序遍历算法</vt:lpstr>
      <vt:lpstr>二叉树前序遍历算法</vt:lpstr>
      <vt:lpstr>二叉树前序遍历算法</vt:lpstr>
      <vt:lpstr>二叉树中序遍历算法</vt:lpstr>
      <vt:lpstr>二叉树中序遍历算法</vt:lpstr>
      <vt:lpstr>二叉树中序遍历算法</vt:lpstr>
      <vt:lpstr>二叉树中序遍历算法</vt:lpstr>
      <vt:lpstr>第7章 图</vt:lpstr>
      <vt:lpstr>图遍历</vt:lpstr>
      <vt:lpstr>深度优先遍历</vt:lpstr>
      <vt:lpstr>广度优先遍历</vt:lpstr>
      <vt:lpstr>最小生成树——普里姆算法</vt:lpstr>
      <vt:lpstr>最小生成树——普里姆算法</vt:lpstr>
      <vt:lpstr>最小生成树——普里姆算法</vt:lpstr>
      <vt:lpstr>最小生成树——普里姆算法</vt:lpstr>
      <vt:lpstr>最小生成树——普里姆算法</vt:lpstr>
      <vt:lpstr>最小生成树——普里姆算法</vt:lpstr>
      <vt:lpstr>最小生成树——普里姆算法</vt:lpstr>
      <vt:lpstr>最小生成树——普里姆算法</vt:lpstr>
      <vt:lpstr>最小生成树——普里姆算法</vt:lpstr>
      <vt:lpstr>最小生成树——克鲁斯卡尔算法</vt:lpstr>
      <vt:lpstr>最小生成树——克鲁斯卡尔算法</vt:lpstr>
      <vt:lpstr>最小生成树——克鲁斯卡尔算法</vt:lpstr>
      <vt:lpstr>最小生成树——克鲁斯卡尔算法</vt:lpstr>
      <vt:lpstr>最小生成树——克鲁斯卡尔算法</vt:lpstr>
      <vt:lpstr>最小生成树——克鲁斯卡尔算法</vt:lpstr>
      <vt:lpstr>最短路径——迪杰斯特拉算法</vt:lpstr>
      <vt:lpstr>最短路径——迪杰斯特拉算法</vt:lpstr>
      <vt:lpstr>最短路径——迪杰斯特拉算法</vt:lpstr>
      <vt:lpstr>最短路径——迪杰斯特拉算法</vt:lpstr>
      <vt:lpstr>最短路径——迪杰斯特拉算法</vt:lpstr>
      <vt:lpstr>最短路径——迪杰斯特拉算法</vt:lpstr>
      <vt:lpstr>最短路径——迪杰斯特拉算法</vt:lpstr>
      <vt:lpstr>最短路径——弗洛伊德算法</vt:lpstr>
      <vt:lpstr>最短路径——弗洛伊德算法</vt:lpstr>
      <vt:lpstr>最短路径——弗洛伊德算法</vt:lpstr>
      <vt:lpstr>最短路径——弗洛伊德算法</vt:lpstr>
      <vt:lpstr>最短路径——弗洛伊德算法</vt:lpstr>
      <vt:lpstr>拓扑排序算法</vt:lpstr>
      <vt:lpstr>拓扑排序算法</vt:lpstr>
      <vt:lpstr>拓扑排序算法</vt:lpstr>
      <vt:lpstr>拓扑排序算法</vt:lpstr>
      <vt:lpstr>拓扑排序算法</vt:lpstr>
      <vt:lpstr>拓扑排序算法</vt:lpstr>
      <vt:lpstr>拓扑排序算法</vt:lpstr>
      <vt:lpstr>关键路径算法</vt:lpstr>
      <vt:lpstr>关键路径算法</vt:lpstr>
      <vt:lpstr>关键路径算法</vt:lpstr>
      <vt:lpstr>关键路径算法</vt:lpstr>
      <vt:lpstr>关键路径算法</vt:lpstr>
      <vt:lpstr>关键路径算法</vt:lpstr>
      <vt:lpstr>关键路径算法</vt:lpstr>
      <vt:lpstr>关键路径算法</vt:lpstr>
      <vt:lpstr>第8章 查找</vt:lpstr>
      <vt:lpstr>折半查找</vt:lpstr>
      <vt:lpstr>折半查找</vt:lpstr>
      <vt:lpstr>折半查找</vt:lpstr>
      <vt:lpstr>折半查找</vt:lpstr>
      <vt:lpstr>二叉排序树查找</vt:lpstr>
      <vt:lpstr>二叉树排序查找</vt:lpstr>
      <vt:lpstr>二叉树排序查找</vt:lpstr>
      <vt:lpstr>二叉树排序查找</vt:lpstr>
      <vt:lpstr>二叉树排序查找</vt:lpstr>
      <vt:lpstr>二叉排序树插入</vt:lpstr>
      <vt:lpstr>二叉树排序插入</vt:lpstr>
      <vt:lpstr>二叉排序树删除</vt:lpstr>
      <vt:lpstr>二叉树排序删除</vt:lpstr>
      <vt:lpstr>二叉树排序删除</vt:lpstr>
      <vt:lpstr>二叉树排序删除</vt:lpstr>
      <vt:lpstr>二叉树排序删除</vt:lpstr>
      <vt:lpstr>二叉树排序删除</vt:lpstr>
      <vt:lpstr>平衡二叉树</vt:lpstr>
      <vt:lpstr>平衡二叉树</vt:lpstr>
      <vt:lpstr>平衡二叉树</vt:lpstr>
      <vt:lpstr>平衡二叉树</vt:lpstr>
      <vt:lpstr>2-3树</vt:lpstr>
      <vt:lpstr>2-3树的插入</vt:lpstr>
      <vt:lpstr>2-3树的删除</vt:lpstr>
      <vt:lpstr>2-3-4树</vt:lpstr>
      <vt:lpstr>2-3-4树的插入</vt:lpstr>
      <vt:lpstr>2-3-4树的删除</vt:lpstr>
      <vt:lpstr>第9章 排序</vt:lpstr>
      <vt:lpstr>冒泡排序</vt:lpstr>
      <vt:lpstr>冒泡排序（最简单排序实现）</vt:lpstr>
      <vt:lpstr>冒泡排序（最简单排序实现）</vt:lpstr>
      <vt:lpstr>冒泡排序（最简单排序实现）</vt:lpstr>
      <vt:lpstr>冒泡排序（最简单排序实现）</vt:lpstr>
      <vt:lpstr>冒泡排序（最简单排序实现）</vt:lpstr>
      <vt:lpstr>冒泡排序</vt:lpstr>
      <vt:lpstr>冒泡排序</vt:lpstr>
      <vt:lpstr>冒泡排序</vt:lpstr>
      <vt:lpstr>冒泡排序</vt:lpstr>
      <vt:lpstr>冒泡排序</vt:lpstr>
      <vt:lpstr>冒泡排序</vt:lpstr>
      <vt:lpstr>简单选择排序</vt:lpstr>
      <vt:lpstr>简单选择排序</vt:lpstr>
      <vt:lpstr>简单选择排序</vt:lpstr>
      <vt:lpstr>简单选择排序</vt:lpstr>
      <vt:lpstr>简单选择排序</vt:lpstr>
      <vt:lpstr>简单选择排序</vt:lpstr>
      <vt:lpstr>简单选择排序</vt:lpstr>
      <vt:lpstr>直接插入排序</vt:lpstr>
      <vt:lpstr>直接插入排序</vt:lpstr>
      <vt:lpstr>直接插入排序</vt:lpstr>
      <vt:lpstr>直接插入排序</vt:lpstr>
      <vt:lpstr>直接插入排序</vt:lpstr>
      <vt:lpstr>直接插入排序</vt:lpstr>
      <vt:lpstr>直接插入排序</vt:lpstr>
      <vt:lpstr>直接插入排序</vt:lpstr>
      <vt:lpstr>直接插入排序</vt:lpstr>
      <vt:lpstr>直接插入排序</vt:lpstr>
      <vt:lpstr>直接插入排序</vt:lpstr>
      <vt:lpstr>希尔排序</vt:lpstr>
      <vt:lpstr>希尔排序</vt:lpstr>
      <vt:lpstr>希尔排序</vt:lpstr>
      <vt:lpstr>希尔排序</vt:lpstr>
      <vt:lpstr>希尔排序</vt:lpstr>
      <vt:lpstr>希尔排序</vt:lpstr>
      <vt:lpstr>希尔排序</vt:lpstr>
      <vt:lpstr>希尔排序</vt:lpstr>
      <vt:lpstr>堆排序</vt:lpstr>
      <vt:lpstr>堆排序</vt:lpstr>
      <vt:lpstr>堆排序</vt:lpstr>
      <vt:lpstr>堆排序</vt:lpstr>
      <vt:lpstr>堆排序</vt:lpstr>
      <vt:lpstr>堆排序</vt:lpstr>
      <vt:lpstr>堆排序</vt:lpstr>
      <vt:lpstr>堆排序</vt:lpstr>
      <vt:lpstr>堆排序</vt:lpstr>
      <vt:lpstr>归并排序</vt:lpstr>
      <vt:lpstr>归并排序</vt:lpstr>
      <vt:lpstr>归并排序</vt:lpstr>
      <vt:lpstr>归并排序</vt:lpstr>
      <vt:lpstr>归并排序</vt:lpstr>
      <vt:lpstr>归并排序</vt:lpstr>
      <vt:lpstr>归并排序</vt:lpstr>
      <vt:lpstr>归并排序</vt:lpstr>
      <vt:lpstr>归并排序</vt:lpstr>
      <vt:lpstr>快速排序</vt:lpstr>
      <vt:lpstr>快速排序</vt:lpstr>
      <vt:lpstr>快速排序</vt:lpstr>
      <vt:lpstr>快速排序</vt:lpstr>
      <vt:lpstr>快速排序</vt:lpstr>
      <vt:lpstr>快速排序</vt:lpstr>
      <vt:lpstr>快速排序</vt:lpstr>
      <vt:lpstr>快速排序</vt:lpstr>
      <vt:lpstr>快速排序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大话数据结构相关代码课件</dc:title>
  <dc:creator>Microsoft Office 用户</dc:creator>
  <cp:lastModifiedBy>Microsoft Office 用户</cp:lastModifiedBy>
  <cp:revision>355</cp:revision>
  <dcterms:created xsi:type="dcterms:W3CDTF">2020-08-31T00:23:00Z</dcterms:created>
  <dcterms:modified xsi:type="dcterms:W3CDTF">2020-09-17T06:53:47Z</dcterms:modified>
</cp:coreProperties>
</file>