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nton" charset="1" panose="00000500000000000000"/>
      <p:regular r:id="rId21"/>
    </p:embeddedFont>
    <p:embeddedFont>
      <p:font typeface="Telegraf Bold" charset="1" panose="00000800000000000000"/>
      <p:regular r:id="rId22"/>
    </p:embeddedFont>
    <p:embeddedFont>
      <p:font typeface="Arimo Bold" charset="1" panose="020B0704020202020204"/>
      <p:regular r:id="rId23"/>
    </p:embeddedFont>
    <p:embeddedFont>
      <p:font typeface="Arimo" charset="1" panose="020B06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1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8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8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2.png" Type="http://schemas.openxmlformats.org/officeDocument/2006/relationships/image"/><Relationship Id="rId5" Target="../media/image11.png" Type="http://schemas.openxmlformats.org/officeDocument/2006/relationships/image"/><Relationship Id="rId6" Target="../media/image8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Relationship Id="rId5" Target="../media/image8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543363" cy="543363"/>
          </a:xfrm>
          <a:custGeom>
            <a:avLst/>
            <a:gdLst/>
            <a:ahLst/>
            <a:cxnLst/>
            <a:rect r="r" b="b" t="t" l="l"/>
            <a:pathLst>
              <a:path h="543363" w="543363">
                <a:moveTo>
                  <a:pt x="0" y="0"/>
                </a:moveTo>
                <a:lnTo>
                  <a:pt x="543363" y="0"/>
                </a:lnTo>
                <a:lnTo>
                  <a:pt x="543363" y="543363"/>
                </a:lnTo>
                <a:lnTo>
                  <a:pt x="0" y="543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11489" y="2454461"/>
            <a:ext cx="7315200" cy="2646772"/>
          </a:xfrm>
          <a:custGeom>
            <a:avLst/>
            <a:gdLst/>
            <a:ahLst/>
            <a:cxnLst/>
            <a:rect r="r" b="b" t="t" l="l"/>
            <a:pathLst>
              <a:path h="2646772" w="7315200">
                <a:moveTo>
                  <a:pt x="0" y="0"/>
                </a:moveTo>
                <a:lnTo>
                  <a:pt x="7315200" y="0"/>
                </a:lnTo>
                <a:lnTo>
                  <a:pt x="7315200" y="2646773"/>
                </a:lnTo>
                <a:lnTo>
                  <a:pt x="0" y="2646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24434" y="2446547"/>
            <a:ext cx="12639131" cy="584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65"/>
              </a:lnSpc>
            </a:pPr>
            <a:r>
              <a:rPr lang="en-US" sz="983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TICKET MANAGEMENT SYSTEM FOR CONCERTS</a:t>
            </a:r>
          </a:p>
          <a:p>
            <a:pPr algn="ctr">
              <a:lnSpc>
                <a:spcPts val="1945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18331" y="1045112"/>
            <a:ext cx="2824062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b="true" sz="240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STUDIO SHODWE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5207475" y="2454461"/>
            <a:ext cx="7315200" cy="2646772"/>
          </a:xfrm>
          <a:custGeom>
            <a:avLst/>
            <a:gdLst/>
            <a:ahLst/>
            <a:cxnLst/>
            <a:rect r="r" b="b" t="t" l="l"/>
            <a:pathLst>
              <a:path h="2646772" w="7315200">
                <a:moveTo>
                  <a:pt x="0" y="0"/>
                </a:moveTo>
                <a:lnTo>
                  <a:pt x="7315200" y="0"/>
                </a:lnTo>
                <a:lnTo>
                  <a:pt x="7315200" y="2646773"/>
                </a:lnTo>
                <a:lnTo>
                  <a:pt x="0" y="2646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0151" y="3462354"/>
            <a:ext cx="8933854" cy="1328911"/>
          </a:xfrm>
          <a:custGeom>
            <a:avLst/>
            <a:gdLst/>
            <a:ahLst/>
            <a:cxnLst/>
            <a:rect r="r" b="b" t="t" l="l"/>
            <a:pathLst>
              <a:path h="1328911" w="8933854">
                <a:moveTo>
                  <a:pt x="0" y="0"/>
                </a:moveTo>
                <a:lnTo>
                  <a:pt x="8933854" y="0"/>
                </a:lnTo>
                <a:lnTo>
                  <a:pt x="8933854" y="1328911"/>
                </a:lnTo>
                <a:lnTo>
                  <a:pt x="0" y="1328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0151" y="5326940"/>
            <a:ext cx="9806420" cy="968384"/>
          </a:xfrm>
          <a:custGeom>
            <a:avLst/>
            <a:gdLst/>
            <a:ahLst/>
            <a:cxnLst/>
            <a:rect r="r" b="b" t="t" l="l"/>
            <a:pathLst>
              <a:path h="968384" w="9806420">
                <a:moveTo>
                  <a:pt x="0" y="0"/>
                </a:moveTo>
                <a:lnTo>
                  <a:pt x="9806420" y="0"/>
                </a:lnTo>
                <a:lnTo>
                  <a:pt x="9806420" y="968384"/>
                </a:lnTo>
                <a:lnTo>
                  <a:pt x="0" y="968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0151" y="6830999"/>
            <a:ext cx="9546763" cy="2720827"/>
          </a:xfrm>
          <a:custGeom>
            <a:avLst/>
            <a:gdLst/>
            <a:ahLst/>
            <a:cxnLst/>
            <a:rect r="r" b="b" t="t" l="l"/>
            <a:pathLst>
              <a:path h="2720827" w="9546763">
                <a:moveTo>
                  <a:pt x="0" y="0"/>
                </a:moveTo>
                <a:lnTo>
                  <a:pt x="9546762" y="0"/>
                </a:lnTo>
                <a:lnTo>
                  <a:pt x="9546762" y="2720828"/>
                </a:lnTo>
                <a:lnTo>
                  <a:pt x="0" y="2720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0151" y="942975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OPERATIONAL FLOW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8333" y="2273167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GENERAL TICKET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034347" y="8499053"/>
            <a:ext cx="943756" cy="1080883"/>
          </a:xfrm>
          <a:custGeom>
            <a:avLst/>
            <a:gdLst/>
            <a:ahLst/>
            <a:cxnLst/>
            <a:rect r="r" b="b" t="t" l="l"/>
            <a:pathLst>
              <a:path h="1080883" w="943756">
                <a:moveTo>
                  <a:pt x="0" y="0"/>
                </a:moveTo>
                <a:lnTo>
                  <a:pt x="943756" y="0"/>
                </a:lnTo>
                <a:lnTo>
                  <a:pt x="943756" y="1080883"/>
                </a:lnTo>
                <a:lnTo>
                  <a:pt x="0" y="1080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26913" y="8499053"/>
            <a:ext cx="502379" cy="1066829"/>
          </a:xfrm>
          <a:custGeom>
            <a:avLst/>
            <a:gdLst/>
            <a:ahLst/>
            <a:cxnLst/>
            <a:rect r="r" b="b" t="t" l="l"/>
            <a:pathLst>
              <a:path h="1066829" w="502379">
                <a:moveTo>
                  <a:pt x="0" y="0"/>
                </a:moveTo>
                <a:lnTo>
                  <a:pt x="502380" y="0"/>
                </a:lnTo>
                <a:lnTo>
                  <a:pt x="502380" y="1066829"/>
                </a:lnTo>
                <a:lnTo>
                  <a:pt x="0" y="10668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0151" y="3462354"/>
            <a:ext cx="8933854" cy="1328911"/>
          </a:xfrm>
          <a:custGeom>
            <a:avLst/>
            <a:gdLst/>
            <a:ahLst/>
            <a:cxnLst/>
            <a:rect r="r" b="b" t="t" l="l"/>
            <a:pathLst>
              <a:path h="1328911" w="8933854">
                <a:moveTo>
                  <a:pt x="0" y="0"/>
                </a:moveTo>
                <a:lnTo>
                  <a:pt x="8933854" y="0"/>
                </a:lnTo>
                <a:lnTo>
                  <a:pt x="8933854" y="1328911"/>
                </a:lnTo>
                <a:lnTo>
                  <a:pt x="0" y="1328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0151" y="5326940"/>
            <a:ext cx="9806420" cy="968384"/>
          </a:xfrm>
          <a:custGeom>
            <a:avLst/>
            <a:gdLst/>
            <a:ahLst/>
            <a:cxnLst/>
            <a:rect r="r" b="b" t="t" l="l"/>
            <a:pathLst>
              <a:path h="968384" w="9806420">
                <a:moveTo>
                  <a:pt x="0" y="0"/>
                </a:moveTo>
                <a:lnTo>
                  <a:pt x="9806420" y="0"/>
                </a:lnTo>
                <a:lnTo>
                  <a:pt x="9806420" y="968384"/>
                </a:lnTo>
                <a:lnTo>
                  <a:pt x="0" y="968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0151" y="6830999"/>
            <a:ext cx="9546763" cy="2720827"/>
          </a:xfrm>
          <a:custGeom>
            <a:avLst/>
            <a:gdLst/>
            <a:ahLst/>
            <a:cxnLst/>
            <a:rect r="r" b="b" t="t" l="l"/>
            <a:pathLst>
              <a:path h="2720827" w="9546763">
                <a:moveTo>
                  <a:pt x="0" y="0"/>
                </a:moveTo>
                <a:lnTo>
                  <a:pt x="9546762" y="0"/>
                </a:lnTo>
                <a:lnTo>
                  <a:pt x="9546762" y="2720828"/>
                </a:lnTo>
                <a:lnTo>
                  <a:pt x="0" y="2720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0737820" y="6846619"/>
            <a:ext cx="898439" cy="627331"/>
          </a:xfrm>
          <a:prstGeom prst="line">
            <a:avLst/>
          </a:prstGeom>
          <a:ln cap="flat" w="38100">
            <a:solidFill>
              <a:srgbClr val="0F0E0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034347" y="8499053"/>
            <a:ext cx="943756" cy="1080883"/>
          </a:xfrm>
          <a:custGeom>
            <a:avLst/>
            <a:gdLst/>
            <a:ahLst/>
            <a:cxnLst/>
            <a:rect r="r" b="b" t="t" l="l"/>
            <a:pathLst>
              <a:path h="1080883" w="943756">
                <a:moveTo>
                  <a:pt x="0" y="0"/>
                </a:moveTo>
                <a:lnTo>
                  <a:pt x="943756" y="0"/>
                </a:lnTo>
                <a:lnTo>
                  <a:pt x="943756" y="1080883"/>
                </a:lnTo>
                <a:lnTo>
                  <a:pt x="0" y="1080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26913" y="8499053"/>
            <a:ext cx="502379" cy="1066829"/>
          </a:xfrm>
          <a:custGeom>
            <a:avLst/>
            <a:gdLst/>
            <a:ahLst/>
            <a:cxnLst/>
            <a:rect r="r" b="b" t="t" l="l"/>
            <a:pathLst>
              <a:path h="1066829" w="502379">
                <a:moveTo>
                  <a:pt x="0" y="0"/>
                </a:moveTo>
                <a:lnTo>
                  <a:pt x="502380" y="0"/>
                </a:lnTo>
                <a:lnTo>
                  <a:pt x="502380" y="1066829"/>
                </a:lnTo>
                <a:lnTo>
                  <a:pt x="0" y="10668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16866" y="6146574"/>
            <a:ext cx="7058707" cy="559829"/>
          </a:xfrm>
          <a:custGeom>
            <a:avLst/>
            <a:gdLst/>
            <a:ahLst/>
            <a:cxnLst/>
            <a:rect r="r" b="b" t="t" l="l"/>
            <a:pathLst>
              <a:path h="559829" w="7058707">
                <a:moveTo>
                  <a:pt x="0" y="0"/>
                </a:moveTo>
                <a:lnTo>
                  <a:pt x="7058708" y="0"/>
                </a:lnTo>
                <a:lnTo>
                  <a:pt x="7058708" y="559828"/>
                </a:lnTo>
                <a:lnTo>
                  <a:pt x="0" y="5598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0151" y="942975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OPERATIONAL FLOW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8333" y="2273167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GENERAL TICKET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0151" y="3462354"/>
            <a:ext cx="8933854" cy="1328911"/>
          </a:xfrm>
          <a:custGeom>
            <a:avLst/>
            <a:gdLst/>
            <a:ahLst/>
            <a:cxnLst/>
            <a:rect r="r" b="b" t="t" l="l"/>
            <a:pathLst>
              <a:path h="1328911" w="8933854">
                <a:moveTo>
                  <a:pt x="0" y="0"/>
                </a:moveTo>
                <a:lnTo>
                  <a:pt x="8933854" y="0"/>
                </a:lnTo>
                <a:lnTo>
                  <a:pt x="8933854" y="1328911"/>
                </a:lnTo>
                <a:lnTo>
                  <a:pt x="0" y="1328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0151" y="5326940"/>
            <a:ext cx="9806420" cy="968384"/>
          </a:xfrm>
          <a:custGeom>
            <a:avLst/>
            <a:gdLst/>
            <a:ahLst/>
            <a:cxnLst/>
            <a:rect r="r" b="b" t="t" l="l"/>
            <a:pathLst>
              <a:path h="968384" w="9806420">
                <a:moveTo>
                  <a:pt x="0" y="0"/>
                </a:moveTo>
                <a:lnTo>
                  <a:pt x="9806420" y="0"/>
                </a:lnTo>
                <a:lnTo>
                  <a:pt x="9806420" y="968384"/>
                </a:lnTo>
                <a:lnTo>
                  <a:pt x="0" y="968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0151" y="6830999"/>
            <a:ext cx="9546763" cy="2720827"/>
          </a:xfrm>
          <a:custGeom>
            <a:avLst/>
            <a:gdLst/>
            <a:ahLst/>
            <a:cxnLst/>
            <a:rect r="r" b="b" t="t" l="l"/>
            <a:pathLst>
              <a:path h="2720827" w="9546763">
                <a:moveTo>
                  <a:pt x="0" y="0"/>
                </a:moveTo>
                <a:lnTo>
                  <a:pt x="9546762" y="0"/>
                </a:lnTo>
                <a:lnTo>
                  <a:pt x="9546762" y="2720828"/>
                </a:lnTo>
                <a:lnTo>
                  <a:pt x="0" y="2720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0737820" y="6846619"/>
            <a:ext cx="898439" cy="627331"/>
          </a:xfrm>
          <a:prstGeom prst="line">
            <a:avLst/>
          </a:prstGeom>
          <a:ln cap="flat" w="38100">
            <a:solidFill>
              <a:srgbClr val="0F0E0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646220" y="7731124"/>
            <a:ext cx="805145" cy="1029397"/>
          </a:xfrm>
          <a:custGeom>
            <a:avLst/>
            <a:gdLst/>
            <a:ahLst/>
            <a:cxnLst/>
            <a:rect r="r" b="b" t="t" l="l"/>
            <a:pathLst>
              <a:path h="1029397" w="805145">
                <a:moveTo>
                  <a:pt x="0" y="0"/>
                </a:moveTo>
                <a:lnTo>
                  <a:pt x="805145" y="0"/>
                </a:lnTo>
                <a:lnTo>
                  <a:pt x="805145" y="1029397"/>
                </a:lnTo>
                <a:lnTo>
                  <a:pt x="0" y="10293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16866" y="6146574"/>
            <a:ext cx="7058707" cy="559829"/>
          </a:xfrm>
          <a:custGeom>
            <a:avLst/>
            <a:gdLst/>
            <a:ahLst/>
            <a:cxnLst/>
            <a:rect r="r" b="b" t="t" l="l"/>
            <a:pathLst>
              <a:path h="559829" w="7058707">
                <a:moveTo>
                  <a:pt x="0" y="0"/>
                </a:moveTo>
                <a:lnTo>
                  <a:pt x="7058708" y="0"/>
                </a:lnTo>
                <a:lnTo>
                  <a:pt x="7058708" y="559828"/>
                </a:lnTo>
                <a:lnTo>
                  <a:pt x="0" y="5598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39452" y="6967926"/>
            <a:ext cx="1311913" cy="506023"/>
          </a:xfrm>
          <a:custGeom>
            <a:avLst/>
            <a:gdLst/>
            <a:ahLst/>
            <a:cxnLst/>
            <a:rect r="r" b="b" t="t" l="l"/>
            <a:pathLst>
              <a:path h="506023" w="1311913">
                <a:moveTo>
                  <a:pt x="0" y="0"/>
                </a:moveTo>
                <a:lnTo>
                  <a:pt x="1311913" y="0"/>
                </a:lnTo>
                <a:lnTo>
                  <a:pt x="1311913" y="506023"/>
                </a:lnTo>
                <a:lnTo>
                  <a:pt x="0" y="50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0151" y="942975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OPERATIONAL FLOW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8333" y="2273167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GENERAL TICKET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737820" y="6846619"/>
            <a:ext cx="898439" cy="627331"/>
          </a:xfrm>
          <a:prstGeom prst="line">
            <a:avLst/>
          </a:prstGeom>
          <a:ln cap="flat" w="38100">
            <a:solidFill>
              <a:srgbClr val="0F0E0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48790" y="3465211"/>
            <a:ext cx="10934900" cy="4523145"/>
          </a:xfrm>
          <a:custGeom>
            <a:avLst/>
            <a:gdLst/>
            <a:ahLst/>
            <a:cxnLst/>
            <a:rect r="r" b="b" t="t" l="l"/>
            <a:pathLst>
              <a:path h="4523145" w="10934900">
                <a:moveTo>
                  <a:pt x="0" y="0"/>
                </a:moveTo>
                <a:lnTo>
                  <a:pt x="10934900" y="0"/>
                </a:lnTo>
                <a:lnTo>
                  <a:pt x="10934900" y="4523145"/>
                </a:lnTo>
                <a:lnTo>
                  <a:pt x="0" y="4523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80151" y="942975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OPERATIONAL FLOW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339934" y="6933508"/>
            <a:ext cx="1074920" cy="1080883"/>
          </a:xfrm>
          <a:custGeom>
            <a:avLst/>
            <a:gdLst/>
            <a:ahLst/>
            <a:cxnLst/>
            <a:rect r="r" b="b" t="t" l="l"/>
            <a:pathLst>
              <a:path h="1080883" w="1074920">
                <a:moveTo>
                  <a:pt x="0" y="0"/>
                </a:moveTo>
                <a:lnTo>
                  <a:pt x="1074920" y="0"/>
                </a:lnTo>
                <a:lnTo>
                  <a:pt x="1074920" y="1080883"/>
                </a:lnTo>
                <a:lnTo>
                  <a:pt x="0" y="1080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949" r="0" b="-694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68741" y="7231717"/>
            <a:ext cx="1121444" cy="913838"/>
          </a:xfrm>
          <a:custGeom>
            <a:avLst/>
            <a:gdLst/>
            <a:ahLst/>
            <a:cxnLst/>
            <a:rect r="r" b="b" t="t" l="l"/>
            <a:pathLst>
              <a:path h="913838" w="1121444">
                <a:moveTo>
                  <a:pt x="0" y="0"/>
                </a:moveTo>
                <a:lnTo>
                  <a:pt x="1121444" y="0"/>
                </a:lnTo>
                <a:lnTo>
                  <a:pt x="1121444" y="913838"/>
                </a:lnTo>
                <a:lnTo>
                  <a:pt x="0" y="913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79" t="0" r="-837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22651" y="6846619"/>
            <a:ext cx="1167534" cy="587793"/>
          </a:xfrm>
          <a:custGeom>
            <a:avLst/>
            <a:gdLst/>
            <a:ahLst/>
            <a:cxnLst/>
            <a:rect r="r" b="b" t="t" l="l"/>
            <a:pathLst>
              <a:path h="587793" w="1167534">
                <a:moveTo>
                  <a:pt x="0" y="0"/>
                </a:moveTo>
                <a:lnTo>
                  <a:pt x="1167534" y="0"/>
                </a:lnTo>
                <a:lnTo>
                  <a:pt x="1167534" y="587793"/>
                </a:lnTo>
                <a:lnTo>
                  <a:pt x="0" y="5877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22651" y="5955841"/>
            <a:ext cx="1089612" cy="890778"/>
          </a:xfrm>
          <a:custGeom>
            <a:avLst/>
            <a:gdLst/>
            <a:ahLst/>
            <a:cxnLst/>
            <a:rect r="r" b="b" t="t" l="l"/>
            <a:pathLst>
              <a:path h="890778" w="1089612">
                <a:moveTo>
                  <a:pt x="0" y="0"/>
                </a:moveTo>
                <a:lnTo>
                  <a:pt x="1089612" y="0"/>
                </a:lnTo>
                <a:lnTo>
                  <a:pt x="1089612" y="890778"/>
                </a:lnTo>
                <a:lnTo>
                  <a:pt x="0" y="8907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3579" y="2276501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VIP TICKET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4748" y="7861912"/>
            <a:ext cx="11301259" cy="706329"/>
          </a:xfrm>
          <a:custGeom>
            <a:avLst/>
            <a:gdLst/>
            <a:ahLst/>
            <a:cxnLst/>
            <a:rect r="r" b="b" t="t" l="l"/>
            <a:pathLst>
              <a:path h="706329" w="11301259">
                <a:moveTo>
                  <a:pt x="0" y="0"/>
                </a:moveTo>
                <a:lnTo>
                  <a:pt x="11301259" y="0"/>
                </a:lnTo>
                <a:lnTo>
                  <a:pt x="11301259" y="706329"/>
                </a:lnTo>
                <a:lnTo>
                  <a:pt x="0" y="706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4748" y="3377351"/>
            <a:ext cx="11301259" cy="3913061"/>
          </a:xfrm>
          <a:custGeom>
            <a:avLst/>
            <a:gdLst/>
            <a:ahLst/>
            <a:cxnLst/>
            <a:rect r="r" b="b" t="t" l="l"/>
            <a:pathLst>
              <a:path h="3913061" w="11301259">
                <a:moveTo>
                  <a:pt x="0" y="0"/>
                </a:moveTo>
                <a:lnTo>
                  <a:pt x="11301259" y="0"/>
                </a:lnTo>
                <a:lnTo>
                  <a:pt x="11301259" y="3913061"/>
                </a:lnTo>
                <a:lnTo>
                  <a:pt x="0" y="3913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33512" y="6321955"/>
            <a:ext cx="1074920" cy="1080883"/>
          </a:xfrm>
          <a:custGeom>
            <a:avLst/>
            <a:gdLst/>
            <a:ahLst/>
            <a:cxnLst/>
            <a:rect r="r" b="b" t="t" l="l"/>
            <a:pathLst>
              <a:path h="1080883" w="1074920">
                <a:moveTo>
                  <a:pt x="0" y="0"/>
                </a:moveTo>
                <a:lnTo>
                  <a:pt x="1074921" y="0"/>
                </a:lnTo>
                <a:lnTo>
                  <a:pt x="1074921" y="1080883"/>
                </a:lnTo>
                <a:lnTo>
                  <a:pt x="0" y="10808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949" r="0" b="-694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96007" y="5728506"/>
            <a:ext cx="2337276" cy="1186898"/>
          </a:xfrm>
          <a:custGeom>
            <a:avLst/>
            <a:gdLst/>
            <a:ahLst/>
            <a:cxnLst/>
            <a:rect r="r" b="b" t="t" l="l"/>
            <a:pathLst>
              <a:path h="1186898" w="2337276">
                <a:moveTo>
                  <a:pt x="0" y="0"/>
                </a:moveTo>
                <a:lnTo>
                  <a:pt x="2337276" y="0"/>
                </a:lnTo>
                <a:lnTo>
                  <a:pt x="2337276" y="1186898"/>
                </a:lnTo>
                <a:lnTo>
                  <a:pt x="0" y="11868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80151" y="942975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OPERATIONAL FLOW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76501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DISCOUNT TICKET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4748" y="7861912"/>
            <a:ext cx="11301259" cy="706329"/>
          </a:xfrm>
          <a:custGeom>
            <a:avLst/>
            <a:gdLst/>
            <a:ahLst/>
            <a:cxnLst/>
            <a:rect r="r" b="b" t="t" l="l"/>
            <a:pathLst>
              <a:path h="706329" w="11301259">
                <a:moveTo>
                  <a:pt x="0" y="0"/>
                </a:moveTo>
                <a:lnTo>
                  <a:pt x="11301259" y="0"/>
                </a:lnTo>
                <a:lnTo>
                  <a:pt x="11301259" y="706329"/>
                </a:lnTo>
                <a:lnTo>
                  <a:pt x="0" y="706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4748" y="3377351"/>
            <a:ext cx="11301259" cy="3913061"/>
          </a:xfrm>
          <a:custGeom>
            <a:avLst/>
            <a:gdLst/>
            <a:ahLst/>
            <a:cxnLst/>
            <a:rect r="r" b="b" t="t" l="l"/>
            <a:pathLst>
              <a:path h="3913061" w="11301259">
                <a:moveTo>
                  <a:pt x="0" y="0"/>
                </a:moveTo>
                <a:lnTo>
                  <a:pt x="11301259" y="0"/>
                </a:lnTo>
                <a:lnTo>
                  <a:pt x="11301259" y="3913061"/>
                </a:lnTo>
                <a:lnTo>
                  <a:pt x="0" y="3913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80151" y="942975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OPERATIONAL FLOW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76501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DISCOUNT TICKET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578171" y="8405682"/>
            <a:ext cx="805145" cy="1029397"/>
          </a:xfrm>
          <a:custGeom>
            <a:avLst/>
            <a:gdLst/>
            <a:ahLst/>
            <a:cxnLst/>
            <a:rect r="r" b="b" t="t" l="l"/>
            <a:pathLst>
              <a:path h="1029397" w="805145">
                <a:moveTo>
                  <a:pt x="0" y="0"/>
                </a:moveTo>
                <a:lnTo>
                  <a:pt x="805145" y="0"/>
                </a:lnTo>
                <a:lnTo>
                  <a:pt x="805145" y="1029396"/>
                </a:lnTo>
                <a:lnTo>
                  <a:pt x="0" y="10293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53725" y="1403454"/>
            <a:ext cx="10927230" cy="6047005"/>
            <a:chOff x="0" y="0"/>
            <a:chExt cx="14569639" cy="806267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6067776" cy="1064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97"/>
                </a:lnSpc>
                <a:spcBef>
                  <a:spcPct val="0"/>
                </a:spcBef>
              </a:pPr>
              <a:r>
                <a:rPr lang="en-US" sz="4855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PARENT CLASS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871095" y="1910782"/>
              <a:ext cx="13698544" cy="6151892"/>
            </a:xfrm>
            <a:custGeom>
              <a:avLst/>
              <a:gdLst/>
              <a:ahLst/>
              <a:cxnLst/>
              <a:rect r="r" b="b" t="t" l="l"/>
              <a:pathLst>
                <a:path h="6151892" w="13698544">
                  <a:moveTo>
                    <a:pt x="0" y="0"/>
                  </a:moveTo>
                  <a:lnTo>
                    <a:pt x="13698544" y="0"/>
                  </a:lnTo>
                  <a:lnTo>
                    <a:pt x="13698544" y="6151892"/>
                  </a:lnTo>
                  <a:lnTo>
                    <a:pt x="0" y="61518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444407" y="2330165"/>
              <a:ext cx="6067776" cy="958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97"/>
                </a:lnSpc>
                <a:spcBef>
                  <a:spcPct val="0"/>
                </a:spcBef>
              </a:pPr>
              <a:r>
                <a:rPr lang="en-US" sz="4355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TICKETS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5396459" y="3651693"/>
              <a:ext cx="8940890" cy="1688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37"/>
                </a:lnSpc>
              </a:pPr>
              <a:r>
                <a:rPr lang="en-US" sz="2455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Attributes:</a:t>
              </a:r>
              <a:r>
                <a:rPr lang="en-US" sz="2455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ticketID, concertGroup, ticketPrice, timeDate, ticketColor, seat and person.</a:t>
              </a:r>
            </a:p>
            <a:p>
              <a:pPr algn="ctr">
                <a:lnSpc>
                  <a:spcPts val="3437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5396459" y="5283041"/>
              <a:ext cx="8940890" cy="1688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37"/>
                </a:lnSpc>
              </a:pPr>
              <a:r>
                <a:rPr lang="en-US" sz="2455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Methods:</a:t>
              </a:r>
              <a:r>
                <a:rPr lang="en-US" sz="2455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set/get methods and printTicket().</a:t>
              </a:r>
            </a:p>
            <a:p>
              <a:pPr algn="just">
                <a:lnSpc>
                  <a:spcPts val="3437"/>
                </a:lnSpc>
              </a:pPr>
            </a:p>
            <a:p>
              <a:pPr algn="ctr">
                <a:lnSpc>
                  <a:spcPts val="343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8027" y="1608397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18027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1952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39" y="0"/>
                </a:lnTo>
                <a:lnTo>
                  <a:pt x="7504639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59792" y="7871829"/>
            <a:ext cx="943756" cy="1080883"/>
          </a:xfrm>
          <a:custGeom>
            <a:avLst/>
            <a:gdLst/>
            <a:ahLst/>
            <a:cxnLst/>
            <a:rect r="r" b="b" t="t" l="l"/>
            <a:pathLst>
              <a:path h="1080883" w="943756">
                <a:moveTo>
                  <a:pt x="0" y="0"/>
                </a:moveTo>
                <a:lnTo>
                  <a:pt x="943756" y="0"/>
                </a:lnTo>
                <a:lnTo>
                  <a:pt x="943756" y="1080884"/>
                </a:lnTo>
                <a:lnTo>
                  <a:pt x="0" y="10808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05903" y="7871829"/>
            <a:ext cx="502379" cy="1066829"/>
          </a:xfrm>
          <a:custGeom>
            <a:avLst/>
            <a:gdLst/>
            <a:ahLst/>
            <a:cxnLst/>
            <a:rect r="r" b="b" t="t" l="l"/>
            <a:pathLst>
              <a:path h="1066829" w="502379">
                <a:moveTo>
                  <a:pt x="0" y="0"/>
                </a:moveTo>
                <a:lnTo>
                  <a:pt x="502379" y="0"/>
                </a:lnTo>
                <a:lnTo>
                  <a:pt x="502379" y="1066829"/>
                </a:lnTo>
                <a:lnTo>
                  <a:pt x="0" y="10668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1315" y="2031228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CHILD CLASSES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80645" y="6076921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GENERAL TICKET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7292" y="6917789"/>
            <a:ext cx="3007253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withSeat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08555" y="7448538"/>
            <a:ext cx="2651237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8027" y="1608397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18027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1952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39" y="0"/>
                </a:lnTo>
                <a:lnTo>
                  <a:pt x="7504639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46775" y="7871829"/>
            <a:ext cx="805145" cy="1029397"/>
          </a:xfrm>
          <a:custGeom>
            <a:avLst/>
            <a:gdLst/>
            <a:ahLst/>
            <a:cxnLst/>
            <a:rect r="r" b="b" t="t" l="l"/>
            <a:pathLst>
              <a:path h="1029397" w="805145">
                <a:moveTo>
                  <a:pt x="0" y="0"/>
                </a:moveTo>
                <a:lnTo>
                  <a:pt x="805145" y="0"/>
                </a:lnTo>
                <a:lnTo>
                  <a:pt x="805145" y="1029397"/>
                </a:lnTo>
                <a:lnTo>
                  <a:pt x="0" y="1029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11315" y="2031228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CHILD CLASSES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80645" y="6076921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GENERAL TICKET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27292" y="6917789"/>
            <a:ext cx="3007253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withSeat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08555" y="7448538"/>
            <a:ext cx="2651237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8027" y="1608397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01474" y="4088296"/>
            <a:ext cx="1121444" cy="782674"/>
          </a:xfrm>
          <a:custGeom>
            <a:avLst/>
            <a:gdLst/>
            <a:ahLst/>
            <a:cxnLst/>
            <a:rect r="r" b="b" t="t" l="l"/>
            <a:pathLst>
              <a:path h="782674" w="1121444">
                <a:moveTo>
                  <a:pt x="0" y="0"/>
                </a:moveTo>
                <a:lnTo>
                  <a:pt x="1121444" y="0"/>
                </a:lnTo>
                <a:lnTo>
                  <a:pt x="1121444" y="782674"/>
                </a:lnTo>
                <a:lnTo>
                  <a:pt x="0" y="782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18027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1952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39" y="0"/>
                </a:lnTo>
                <a:lnTo>
                  <a:pt x="7504639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46775" y="7871829"/>
            <a:ext cx="805145" cy="1029397"/>
          </a:xfrm>
          <a:custGeom>
            <a:avLst/>
            <a:gdLst/>
            <a:ahLst/>
            <a:cxnLst/>
            <a:rect r="r" b="b" t="t" l="l"/>
            <a:pathLst>
              <a:path h="1029397" w="805145">
                <a:moveTo>
                  <a:pt x="0" y="0"/>
                </a:moveTo>
                <a:lnTo>
                  <a:pt x="805145" y="0"/>
                </a:lnTo>
                <a:lnTo>
                  <a:pt x="805145" y="1029397"/>
                </a:lnTo>
                <a:lnTo>
                  <a:pt x="0" y="10293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30785" y="4438221"/>
            <a:ext cx="943756" cy="1080883"/>
          </a:xfrm>
          <a:custGeom>
            <a:avLst/>
            <a:gdLst/>
            <a:ahLst/>
            <a:cxnLst/>
            <a:rect r="r" b="b" t="t" l="l"/>
            <a:pathLst>
              <a:path h="1080883" w="943756">
                <a:moveTo>
                  <a:pt x="0" y="0"/>
                </a:moveTo>
                <a:lnTo>
                  <a:pt x="943757" y="0"/>
                </a:lnTo>
                <a:lnTo>
                  <a:pt x="943757" y="1080883"/>
                </a:lnTo>
                <a:lnTo>
                  <a:pt x="0" y="108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88323" y="4144324"/>
            <a:ext cx="1167534" cy="587793"/>
          </a:xfrm>
          <a:custGeom>
            <a:avLst/>
            <a:gdLst/>
            <a:ahLst/>
            <a:cxnLst/>
            <a:rect r="r" b="b" t="t" l="l"/>
            <a:pathLst>
              <a:path h="587793" w="1167534">
                <a:moveTo>
                  <a:pt x="0" y="0"/>
                </a:moveTo>
                <a:lnTo>
                  <a:pt x="1167534" y="0"/>
                </a:lnTo>
                <a:lnTo>
                  <a:pt x="1167534" y="587793"/>
                </a:lnTo>
                <a:lnTo>
                  <a:pt x="0" y="5877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82970" y="4830948"/>
            <a:ext cx="1089612" cy="890778"/>
          </a:xfrm>
          <a:custGeom>
            <a:avLst/>
            <a:gdLst/>
            <a:ahLst/>
            <a:cxnLst/>
            <a:rect r="r" b="b" t="t" l="l"/>
            <a:pathLst>
              <a:path h="890778" w="1089612">
                <a:moveTo>
                  <a:pt x="0" y="0"/>
                </a:moveTo>
                <a:lnTo>
                  <a:pt x="1089612" y="0"/>
                </a:lnTo>
                <a:lnTo>
                  <a:pt x="1089612" y="890777"/>
                </a:lnTo>
                <a:lnTo>
                  <a:pt x="0" y="8907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11315" y="2031228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CHILD CLASSES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0645" y="6076921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GENERAL TICKET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27292" y="6917789"/>
            <a:ext cx="3007253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withSeat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08555" y="7448538"/>
            <a:ext cx="2651237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08996" y="2624684"/>
            <a:ext cx="5026097" cy="128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46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backStagePass, meetAndGreet and foodAndDrink</a:t>
            </a:r>
          </a:p>
          <a:p>
            <a:pPr algn="l">
              <a:lnSpc>
                <a:spcPts val="3444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308996" y="3665005"/>
            <a:ext cx="4787335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 and printTicket()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34242" y="1866230"/>
            <a:ext cx="264215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VIP TICKET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8027" y="1608397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18027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1952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39" y="0"/>
                </a:lnTo>
                <a:lnTo>
                  <a:pt x="7504639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46775" y="7871829"/>
            <a:ext cx="805145" cy="1029397"/>
          </a:xfrm>
          <a:custGeom>
            <a:avLst/>
            <a:gdLst/>
            <a:ahLst/>
            <a:cxnLst/>
            <a:rect r="r" b="b" t="t" l="l"/>
            <a:pathLst>
              <a:path h="1029397" w="805145">
                <a:moveTo>
                  <a:pt x="0" y="0"/>
                </a:moveTo>
                <a:lnTo>
                  <a:pt x="805145" y="0"/>
                </a:lnTo>
                <a:lnTo>
                  <a:pt x="805145" y="1029397"/>
                </a:lnTo>
                <a:lnTo>
                  <a:pt x="0" y="1029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11315" y="2031228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CHILD CLASSES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80645" y="6076921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GENERAL TICKET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27292" y="6917789"/>
            <a:ext cx="3007253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withSeat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08555" y="7448538"/>
            <a:ext cx="2651237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34242" y="1866230"/>
            <a:ext cx="264215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VIP TICKET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08996" y="2624684"/>
            <a:ext cx="5026097" cy="128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46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backStagePass, meetAndGreet and foodAndDrink</a:t>
            </a:r>
          </a:p>
          <a:p>
            <a:pPr algn="l">
              <a:lnSpc>
                <a:spcPts val="344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308996" y="3665005"/>
            <a:ext cx="4787335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 and printTicket()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173826" y="4348192"/>
            <a:ext cx="805145" cy="1029397"/>
          </a:xfrm>
          <a:custGeom>
            <a:avLst/>
            <a:gdLst/>
            <a:ahLst/>
            <a:cxnLst/>
            <a:rect r="r" b="b" t="t" l="l"/>
            <a:pathLst>
              <a:path h="1029397" w="805145">
                <a:moveTo>
                  <a:pt x="0" y="0"/>
                </a:moveTo>
                <a:lnTo>
                  <a:pt x="805144" y="0"/>
                </a:lnTo>
                <a:lnTo>
                  <a:pt x="805144" y="1029397"/>
                </a:lnTo>
                <a:lnTo>
                  <a:pt x="0" y="1029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8027" y="1608397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18027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1952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39" y="0"/>
                </a:lnTo>
                <a:lnTo>
                  <a:pt x="7504639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46775" y="7871829"/>
            <a:ext cx="805145" cy="1029397"/>
          </a:xfrm>
          <a:custGeom>
            <a:avLst/>
            <a:gdLst/>
            <a:ahLst/>
            <a:cxnLst/>
            <a:rect r="r" b="b" t="t" l="l"/>
            <a:pathLst>
              <a:path h="1029397" w="805145">
                <a:moveTo>
                  <a:pt x="0" y="0"/>
                </a:moveTo>
                <a:lnTo>
                  <a:pt x="805145" y="0"/>
                </a:lnTo>
                <a:lnTo>
                  <a:pt x="805145" y="1029397"/>
                </a:lnTo>
                <a:lnTo>
                  <a:pt x="0" y="1029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73826" y="4348192"/>
            <a:ext cx="805145" cy="1029397"/>
          </a:xfrm>
          <a:custGeom>
            <a:avLst/>
            <a:gdLst/>
            <a:ahLst/>
            <a:cxnLst/>
            <a:rect r="r" b="b" t="t" l="l"/>
            <a:pathLst>
              <a:path h="1029397" w="805145">
                <a:moveTo>
                  <a:pt x="0" y="0"/>
                </a:moveTo>
                <a:lnTo>
                  <a:pt x="805144" y="0"/>
                </a:lnTo>
                <a:lnTo>
                  <a:pt x="805144" y="1029397"/>
                </a:lnTo>
                <a:lnTo>
                  <a:pt x="0" y="1029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35214" y="8546009"/>
            <a:ext cx="943756" cy="1080883"/>
          </a:xfrm>
          <a:custGeom>
            <a:avLst/>
            <a:gdLst/>
            <a:ahLst/>
            <a:cxnLst/>
            <a:rect r="r" b="b" t="t" l="l"/>
            <a:pathLst>
              <a:path h="1080883" w="943756">
                <a:moveTo>
                  <a:pt x="0" y="0"/>
                </a:moveTo>
                <a:lnTo>
                  <a:pt x="943756" y="0"/>
                </a:lnTo>
                <a:lnTo>
                  <a:pt x="943756" y="1080883"/>
                </a:lnTo>
                <a:lnTo>
                  <a:pt x="0" y="1080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22044" y="8237970"/>
            <a:ext cx="827803" cy="828839"/>
          </a:xfrm>
          <a:custGeom>
            <a:avLst/>
            <a:gdLst/>
            <a:ahLst/>
            <a:cxnLst/>
            <a:rect r="r" b="b" t="t" l="l"/>
            <a:pathLst>
              <a:path h="828839" w="827803">
                <a:moveTo>
                  <a:pt x="0" y="0"/>
                </a:moveTo>
                <a:lnTo>
                  <a:pt x="827803" y="0"/>
                </a:lnTo>
                <a:lnTo>
                  <a:pt x="827803" y="828839"/>
                </a:lnTo>
                <a:lnTo>
                  <a:pt x="0" y="828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11315" y="2031228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CHILD CLASSES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80645" y="6076921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GENERAL TICKET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27292" y="6917789"/>
            <a:ext cx="3007253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withSeat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08555" y="7448538"/>
            <a:ext cx="2651237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34242" y="1866230"/>
            <a:ext cx="264215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VIP TICKET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08996" y="2624684"/>
            <a:ext cx="5026097" cy="128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46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backStagePass, meetAndGreet and foodAndDrink</a:t>
            </a:r>
          </a:p>
          <a:p>
            <a:pPr algn="l">
              <a:lnSpc>
                <a:spcPts val="3444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308996" y="3665005"/>
            <a:ext cx="4787335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 and printTicket()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34242" y="6076921"/>
            <a:ext cx="3691468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DISCOUNT TICKET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08996" y="6836843"/>
            <a:ext cx="5026097" cy="170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46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discountType, isDiscounted and finalPrice;</a:t>
            </a:r>
          </a:p>
          <a:p>
            <a:pPr algn="l">
              <a:lnSpc>
                <a:spcPts val="3444"/>
              </a:lnSpc>
            </a:pPr>
          </a:p>
          <a:p>
            <a:pPr algn="l">
              <a:lnSpc>
                <a:spcPts val="3444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308996" y="7814679"/>
            <a:ext cx="4787335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 and printTicket()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18027" y="1608397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18027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40" y="0"/>
                </a:lnTo>
                <a:lnTo>
                  <a:pt x="7504640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1952" y="5820556"/>
            <a:ext cx="7504639" cy="3370265"/>
          </a:xfrm>
          <a:custGeom>
            <a:avLst/>
            <a:gdLst/>
            <a:ahLst/>
            <a:cxnLst/>
            <a:rect r="r" b="b" t="t" l="l"/>
            <a:pathLst>
              <a:path h="3370265" w="7504639">
                <a:moveTo>
                  <a:pt x="0" y="0"/>
                </a:moveTo>
                <a:lnTo>
                  <a:pt x="7504639" y="0"/>
                </a:lnTo>
                <a:lnTo>
                  <a:pt x="7504639" y="3370265"/>
                </a:lnTo>
                <a:lnTo>
                  <a:pt x="0" y="337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46775" y="7871829"/>
            <a:ext cx="805145" cy="1029397"/>
          </a:xfrm>
          <a:custGeom>
            <a:avLst/>
            <a:gdLst/>
            <a:ahLst/>
            <a:cxnLst/>
            <a:rect r="r" b="b" t="t" l="l"/>
            <a:pathLst>
              <a:path h="1029397" w="805145">
                <a:moveTo>
                  <a:pt x="0" y="0"/>
                </a:moveTo>
                <a:lnTo>
                  <a:pt x="805145" y="0"/>
                </a:lnTo>
                <a:lnTo>
                  <a:pt x="805145" y="1029397"/>
                </a:lnTo>
                <a:lnTo>
                  <a:pt x="0" y="1029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73826" y="4348192"/>
            <a:ext cx="805145" cy="1029397"/>
          </a:xfrm>
          <a:custGeom>
            <a:avLst/>
            <a:gdLst/>
            <a:ahLst/>
            <a:cxnLst/>
            <a:rect r="r" b="b" t="t" l="l"/>
            <a:pathLst>
              <a:path h="1029397" w="805145">
                <a:moveTo>
                  <a:pt x="0" y="0"/>
                </a:moveTo>
                <a:lnTo>
                  <a:pt x="805144" y="0"/>
                </a:lnTo>
                <a:lnTo>
                  <a:pt x="805144" y="1029397"/>
                </a:lnTo>
                <a:lnTo>
                  <a:pt x="0" y="1029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1315" y="2031228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CHILD CLASSES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80645" y="6076921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GENERAL TICKET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7292" y="6917789"/>
            <a:ext cx="3007253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withSeat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08555" y="7448538"/>
            <a:ext cx="2651237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34242" y="1866230"/>
            <a:ext cx="264215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VIP TICKET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08996" y="2624684"/>
            <a:ext cx="5026097" cy="128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46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backStagePass, meetAndGreet and foodAndDrink</a:t>
            </a:r>
          </a:p>
          <a:p>
            <a:pPr algn="l">
              <a:lnSpc>
                <a:spcPts val="344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1308996" y="3665005"/>
            <a:ext cx="4787335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 and printTicket()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34242" y="6076921"/>
            <a:ext cx="3691468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DISCOUNT TICKET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08996" y="6836843"/>
            <a:ext cx="5026097" cy="170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46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Attributes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discountType, isDiscounted and finalPrice;</a:t>
            </a:r>
          </a:p>
          <a:p>
            <a:pPr algn="l">
              <a:lnSpc>
                <a:spcPts val="3444"/>
              </a:lnSpc>
            </a:pPr>
          </a:p>
          <a:p>
            <a:pPr algn="l">
              <a:lnSpc>
                <a:spcPts val="3444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308996" y="7814679"/>
            <a:ext cx="4787335" cy="42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b="true" sz="24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Methods: </a:t>
            </a:r>
            <a:r>
              <a:rPr lang="en-US" sz="24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set/get and printTicket()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3173826" y="8437995"/>
            <a:ext cx="805145" cy="1029397"/>
          </a:xfrm>
          <a:custGeom>
            <a:avLst/>
            <a:gdLst/>
            <a:ahLst/>
            <a:cxnLst/>
            <a:rect r="r" b="b" t="t" l="l"/>
            <a:pathLst>
              <a:path h="1029397" w="805145">
                <a:moveTo>
                  <a:pt x="0" y="0"/>
                </a:moveTo>
                <a:lnTo>
                  <a:pt x="805144" y="0"/>
                </a:lnTo>
                <a:lnTo>
                  <a:pt x="805144" y="1029397"/>
                </a:lnTo>
                <a:lnTo>
                  <a:pt x="0" y="10293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72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0151" y="3462354"/>
            <a:ext cx="8933854" cy="1328911"/>
          </a:xfrm>
          <a:custGeom>
            <a:avLst/>
            <a:gdLst/>
            <a:ahLst/>
            <a:cxnLst/>
            <a:rect r="r" b="b" t="t" l="l"/>
            <a:pathLst>
              <a:path h="1328911" w="8933854">
                <a:moveTo>
                  <a:pt x="0" y="0"/>
                </a:moveTo>
                <a:lnTo>
                  <a:pt x="8933854" y="0"/>
                </a:lnTo>
                <a:lnTo>
                  <a:pt x="8933854" y="1328911"/>
                </a:lnTo>
                <a:lnTo>
                  <a:pt x="0" y="1328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0151" y="5326940"/>
            <a:ext cx="9806420" cy="968384"/>
          </a:xfrm>
          <a:custGeom>
            <a:avLst/>
            <a:gdLst/>
            <a:ahLst/>
            <a:cxnLst/>
            <a:rect r="r" b="b" t="t" l="l"/>
            <a:pathLst>
              <a:path h="968384" w="9806420">
                <a:moveTo>
                  <a:pt x="0" y="0"/>
                </a:moveTo>
                <a:lnTo>
                  <a:pt x="9806420" y="0"/>
                </a:lnTo>
                <a:lnTo>
                  <a:pt x="9806420" y="968384"/>
                </a:lnTo>
                <a:lnTo>
                  <a:pt x="0" y="968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0151" y="6830999"/>
            <a:ext cx="9546763" cy="2720827"/>
          </a:xfrm>
          <a:custGeom>
            <a:avLst/>
            <a:gdLst/>
            <a:ahLst/>
            <a:cxnLst/>
            <a:rect r="r" b="b" t="t" l="l"/>
            <a:pathLst>
              <a:path h="2720827" w="9546763">
                <a:moveTo>
                  <a:pt x="0" y="0"/>
                </a:moveTo>
                <a:lnTo>
                  <a:pt x="9546762" y="0"/>
                </a:lnTo>
                <a:lnTo>
                  <a:pt x="9546762" y="2720828"/>
                </a:lnTo>
                <a:lnTo>
                  <a:pt x="0" y="2720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41291" y="5655591"/>
            <a:ext cx="945280" cy="311083"/>
          </a:xfrm>
          <a:custGeom>
            <a:avLst/>
            <a:gdLst/>
            <a:ahLst/>
            <a:cxnLst/>
            <a:rect r="r" b="b" t="t" l="l"/>
            <a:pathLst>
              <a:path h="311083" w="945280">
                <a:moveTo>
                  <a:pt x="0" y="0"/>
                </a:moveTo>
                <a:lnTo>
                  <a:pt x="945280" y="0"/>
                </a:lnTo>
                <a:lnTo>
                  <a:pt x="945280" y="311082"/>
                </a:lnTo>
                <a:lnTo>
                  <a:pt x="0" y="3110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80151" y="942975"/>
            <a:ext cx="4550832" cy="81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7"/>
              </a:lnSpc>
              <a:spcBef>
                <a:spcPct val="0"/>
              </a:spcBef>
            </a:pPr>
            <a:r>
              <a:rPr lang="en-US" sz="485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OPERATIONAL FLOW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8333" y="2273167"/>
            <a:ext cx="3475696" cy="6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1"/>
              </a:lnSpc>
              <a:spcBef>
                <a:spcPct val="0"/>
              </a:spcBef>
            </a:pPr>
            <a:r>
              <a:rPr lang="en-US" sz="37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GENERAL TICKET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3159757" y="5811132"/>
            <a:ext cx="6492240" cy="0"/>
          </a:xfrm>
          <a:prstGeom prst="line">
            <a:avLst/>
          </a:prstGeom>
          <a:ln cap="flat" w="38100">
            <a:solidFill>
              <a:srgbClr val="B87282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DAGckSlAFiY</dc:identifier>
  <dcterms:modified xsi:type="dcterms:W3CDTF">2011-08-01T06:04:30Z</dcterms:modified>
  <cp:revision>1</cp:revision>
  <dc:title>Music concert</dc:title>
</cp:coreProperties>
</file>