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600" autoAdjust="0"/>
  </p:normalViewPr>
  <p:slideViewPr>
    <p:cSldViewPr snapToGrid="0" showGuides="1">
      <p:cViewPr varScale="1">
        <p:scale>
          <a:sx n="138" d="100"/>
          <a:sy n="138" d="100"/>
        </p:scale>
        <p:origin x="110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F224D-3C5E-4D88-9EA7-2A8C32116E9F}" type="datetimeFigureOut">
              <a:rPr lang="pl-PL" smtClean="0"/>
              <a:t>28.09.2023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FC141-ED4C-41A0-8B6E-FD2B8E908C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805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C141-ED4C-41A0-8B6E-FD2B8E908C8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505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0AE2-09C7-DED3-C4CD-6D491BE59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474CA-3981-3AA3-7824-EACE21168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5787-20BB-7717-82B7-5B67BE86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B6A1-2081-4413-A0F4-4247965CDF85}" type="datetimeFigureOut">
              <a:rPr lang="pl-PL" smtClean="0"/>
              <a:t>28.09.2023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2A48-411D-9B0C-C0BA-D6716145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0AC3F-A97D-3AD3-B70F-7CE85BC9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C134-8A40-4D98-AF23-5A2D0FB6F8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820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6308-AB4D-10E9-DC3A-644159A9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5E345-7253-6AAF-1AC1-7737A6AF5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86BD-6598-E1B1-3967-804788BC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B6A1-2081-4413-A0F4-4247965CDF85}" type="datetimeFigureOut">
              <a:rPr lang="pl-PL" smtClean="0"/>
              <a:t>28.09.2023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60B9-D9AA-01E7-E5F5-0B0C9DAA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7918C-A36C-C15F-3536-52853133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C134-8A40-4D98-AF23-5A2D0FB6F8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62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E4B7F-6D96-C8C3-D06A-8B5F59BFD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E9434-2B74-F1E4-D05F-28CB9E4F3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A6FE-E6F0-AE96-8549-DC34060C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B6A1-2081-4413-A0F4-4247965CDF85}" type="datetimeFigureOut">
              <a:rPr lang="pl-PL" smtClean="0"/>
              <a:t>28.09.2023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5868-BD46-4C80-A5CC-E61D2DDA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5517-0BF4-0D8E-C3CC-EC894B4C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C134-8A40-4D98-AF23-5A2D0FB6F8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532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3FE7-BC30-9CAE-2E1E-E9C57FD6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07EC-198F-8C08-E755-15EB82D2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77DED-D2A5-7E47-D854-3E66722B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B6A1-2081-4413-A0F4-4247965CDF85}" type="datetimeFigureOut">
              <a:rPr lang="pl-PL" smtClean="0"/>
              <a:t>28.09.2023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7CEC-DA4B-0F0F-A6EC-AD01E940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83F9-CBA1-9B21-FEDB-FBA271D7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C134-8A40-4D98-AF23-5A2D0FB6F8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664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2BC-3953-9F2E-E98C-ADFAA1FD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E12A2-CBD4-4F4E-1504-A5DD400F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8C5F-9487-2F6B-2904-94FE07FD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B6A1-2081-4413-A0F4-4247965CDF85}" type="datetimeFigureOut">
              <a:rPr lang="pl-PL" smtClean="0"/>
              <a:t>28.09.2023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DB39A-07C5-C743-3061-3A3CBB68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7FC0-A1AE-0754-0500-C95C6342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C134-8A40-4D98-AF23-5A2D0FB6F8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81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4B49-6415-E968-3F02-27D98DAF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069D-F03A-41FC-CB67-3578D6F3E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5632C-FA44-978B-256A-A143EF5BE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88F4-D08B-F4C0-9187-CF8DFBC4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B6A1-2081-4413-A0F4-4247965CDF85}" type="datetimeFigureOut">
              <a:rPr lang="pl-PL" smtClean="0"/>
              <a:t>28.09.2023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D0D5D-0632-890C-37D3-A610E4E6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7DD8-134C-9500-266C-A580013E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C134-8A40-4D98-AF23-5A2D0FB6F8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901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6070-7504-5D32-AFCC-C7DC75E3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FA0E-CB9B-7CD5-7843-8E2476CA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8F5CE-86F5-4503-A9DD-33324941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8062-7F43-93A2-8DA2-8D06E9A18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F0E79-F9DE-795A-57AF-9051EAD3D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F8398-52B6-B5F6-DF99-4DAF845A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B6A1-2081-4413-A0F4-4247965CDF85}" type="datetimeFigureOut">
              <a:rPr lang="pl-PL" smtClean="0"/>
              <a:t>28.09.2023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56142-6C04-C6E4-1592-16CCBD6E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53F69-269A-0F25-1E1A-5AA30F14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C134-8A40-4D98-AF23-5A2D0FB6F8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604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1192-565B-8DBF-1D68-FE636570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BE62F-8889-CF44-FF56-7CFE6BB0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B6A1-2081-4413-A0F4-4247965CDF85}" type="datetimeFigureOut">
              <a:rPr lang="pl-PL" smtClean="0"/>
              <a:t>28.09.2023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7D5BD-5DE6-CF00-BB93-8E34E7A8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A2ED8-FE3B-35A3-F1FB-F0EC6793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C134-8A40-4D98-AF23-5A2D0FB6F8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53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3892D-B439-7CFE-0F74-B3F38619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B6A1-2081-4413-A0F4-4247965CDF85}" type="datetimeFigureOut">
              <a:rPr lang="pl-PL" smtClean="0"/>
              <a:t>28.09.2023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C2DAD-8790-C645-2A2A-63FE5FE4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52FA1-0702-8FEB-FBAF-D3688136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C134-8A40-4D98-AF23-5A2D0FB6F8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109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2138-0AE1-07DC-A838-DC5751AC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5B1E-0F59-3785-3821-3B33F2B0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15642-1508-C9A8-A393-CBB601F6E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B6D1E-76E1-1E82-C400-5F2A0F76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B6A1-2081-4413-A0F4-4247965CDF85}" type="datetimeFigureOut">
              <a:rPr lang="pl-PL" smtClean="0"/>
              <a:t>28.09.2023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6C473-2AB6-BCCD-1065-8CE4DF34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7CBED-AA28-AB38-C4B3-6068B6C6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C134-8A40-4D98-AF23-5A2D0FB6F8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09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9EAF-A862-9A7A-6F4E-17590AC9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76D90-E6A1-D8A1-F341-7A2276A3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A2AA-D480-E6CE-070A-038529EA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B5470-4801-466B-BD2A-327E7350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B6A1-2081-4413-A0F4-4247965CDF85}" type="datetimeFigureOut">
              <a:rPr lang="pl-PL" smtClean="0"/>
              <a:t>28.09.2023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702AF-6CDD-A92C-3145-37F1A6EF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7B12B-5F96-CC96-FE3F-CFF8853C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C134-8A40-4D98-AF23-5A2D0FB6F8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78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0700F-1389-3F24-8F43-CF969C4D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53A6-FF26-76DF-4A2B-0333E4CF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45504-6CB9-78E4-08CD-809AA2C4E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B6A1-2081-4413-A0F4-4247965CDF85}" type="datetimeFigureOut">
              <a:rPr lang="pl-PL" smtClean="0"/>
              <a:t>28.09.2023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403A-73AD-48BD-DDC4-EB9400CD0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87B63-A2CA-CEEB-1C3C-594D5E808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C134-8A40-4D98-AF23-5A2D0FB6F8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460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dna test&#10;&#10;Description automatically generated">
            <a:extLst>
              <a:ext uri="{FF2B5EF4-FFF2-40B4-BE49-F238E27FC236}">
                <a16:creationId xmlns:a16="http://schemas.microsoft.com/office/drawing/2014/main" id="{91631F7E-FA91-0203-1F8D-D5226E0955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603770"/>
            <a:ext cx="3060759" cy="20882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4E85F8D-AE43-4A7F-3F2D-BABA59735EA4}"/>
              </a:ext>
            </a:extLst>
          </p:cNvPr>
          <p:cNvGrpSpPr/>
          <p:nvPr/>
        </p:nvGrpSpPr>
        <p:grpSpPr>
          <a:xfrm>
            <a:off x="179512" y="1609040"/>
            <a:ext cx="412323" cy="1192190"/>
            <a:chOff x="539552" y="1772816"/>
            <a:chExt cx="412323" cy="119219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8C4ADF-DACD-44C1-759B-14DDEAAF9FD0}"/>
                </a:ext>
              </a:extLst>
            </p:cNvPr>
            <p:cNvSpPr txBox="1"/>
            <p:nvPr/>
          </p:nvSpPr>
          <p:spPr>
            <a:xfrm>
              <a:off x="539552" y="1772816"/>
              <a:ext cx="399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>
                  <a:cs typeface="Times New Roman" pitchFamily="18" charset="0"/>
                </a:rPr>
                <a:t>250</a:t>
              </a:r>
              <a:endParaRPr lang="en-GB" sz="1000" dirty="0">
                <a:cs typeface="Times New Roman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0A70BF-860A-20A9-28D7-D5B5865AC56B}"/>
                </a:ext>
              </a:extLst>
            </p:cNvPr>
            <p:cNvSpPr txBox="1"/>
            <p:nvPr/>
          </p:nvSpPr>
          <p:spPr>
            <a:xfrm>
              <a:off x="539552" y="1998306"/>
              <a:ext cx="399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>
                  <a:cs typeface="Times New Roman" pitchFamily="18" charset="0"/>
                </a:rPr>
                <a:t>130</a:t>
              </a:r>
              <a:endParaRPr lang="en-GB" sz="1000" dirty="0">
                <a:cs typeface="Times New Roman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30ACCB-3426-4098-458A-E263DD60B59D}"/>
                </a:ext>
              </a:extLst>
            </p:cNvPr>
            <p:cNvSpPr txBox="1"/>
            <p:nvPr/>
          </p:nvSpPr>
          <p:spPr>
            <a:xfrm>
              <a:off x="539552" y="2235243"/>
              <a:ext cx="399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>
                  <a:cs typeface="Times New Roman" pitchFamily="18" charset="0"/>
                </a:rPr>
                <a:t>100</a:t>
              </a:r>
              <a:endParaRPr lang="en-GB" sz="1000" dirty="0">
                <a:cs typeface="Times New Roman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83D46B-0AA4-F1B9-2C28-E763820BF693}"/>
                </a:ext>
              </a:extLst>
            </p:cNvPr>
            <p:cNvSpPr txBox="1"/>
            <p:nvPr/>
          </p:nvSpPr>
          <p:spPr>
            <a:xfrm>
              <a:off x="566046" y="2472564"/>
              <a:ext cx="3719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>
                  <a:cs typeface="Times New Roman" pitchFamily="18" charset="0"/>
                </a:rPr>
                <a:t>70</a:t>
              </a:r>
              <a:endParaRPr lang="en-GB" sz="1000" dirty="0">
                <a:cs typeface="Times New Roman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DDBC9C-9C64-FD18-BE24-01C7FFECBA1B}"/>
                </a:ext>
              </a:extLst>
            </p:cNvPr>
            <p:cNvSpPr txBox="1"/>
            <p:nvPr/>
          </p:nvSpPr>
          <p:spPr>
            <a:xfrm>
              <a:off x="566046" y="2718785"/>
              <a:ext cx="385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>
                  <a:cs typeface="Times New Roman" pitchFamily="18" charset="0"/>
                </a:rPr>
                <a:t>55</a:t>
              </a:r>
              <a:endParaRPr lang="en-GB" sz="1000" dirty="0">
                <a:cs typeface="Times New Roman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F93629-1C06-7F3F-8D89-6CA199296A90}"/>
              </a:ext>
            </a:extLst>
          </p:cNvPr>
          <p:cNvSpPr txBox="1"/>
          <p:nvPr/>
        </p:nvSpPr>
        <p:spPr>
          <a:xfrm>
            <a:off x="3528302" y="2194577"/>
            <a:ext cx="1187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b="0" i="0" u="none" strike="noStrike" baseline="0" dirty="0">
                <a:latin typeface="ArialMT"/>
              </a:rPr>
              <a:t>AHCY-1::GFP</a:t>
            </a:r>
            <a:endParaRPr lang="pl-PL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F2B8B-E555-7A60-083B-DE730E7BA93F}"/>
              </a:ext>
            </a:extLst>
          </p:cNvPr>
          <p:cNvSpPr txBox="1"/>
          <p:nvPr/>
        </p:nvSpPr>
        <p:spPr>
          <a:xfrm>
            <a:off x="3528302" y="2493453"/>
            <a:ext cx="8996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200" b="0" i="0" u="none" strike="noStrike" baseline="0" dirty="0">
                <a:latin typeface="ArialMT"/>
              </a:rPr>
              <a:t>α-</a:t>
            </a:r>
            <a:r>
              <a:rPr lang="pl-PL" sz="1200" b="0" i="0" u="none" strike="noStrike" baseline="0" dirty="0">
                <a:latin typeface="ArialMT"/>
              </a:rPr>
              <a:t>tubulin</a:t>
            </a:r>
            <a:endParaRPr lang="pl-PL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8B457B-B637-6CCE-C6F8-16CA4AFC4A88}"/>
              </a:ext>
            </a:extLst>
          </p:cNvPr>
          <p:cNvSpPr/>
          <p:nvPr/>
        </p:nvSpPr>
        <p:spPr>
          <a:xfrm>
            <a:off x="827583" y="685678"/>
            <a:ext cx="1185390" cy="308539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A62C7-1594-7789-14E9-38EEAA04356B}"/>
              </a:ext>
            </a:extLst>
          </p:cNvPr>
          <p:cNvSpPr txBox="1"/>
          <p:nvPr/>
        </p:nvSpPr>
        <p:spPr>
          <a:xfrm rot="17522146">
            <a:off x="579044" y="94002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0" i="0" u="none" strike="noStrike" baseline="0" dirty="0">
                <a:latin typeface="ArialMT"/>
              </a:rPr>
              <a:t>Control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D1DF1-2315-AB78-DE27-4A905663EF60}"/>
              </a:ext>
            </a:extLst>
          </p:cNvPr>
          <p:cNvSpPr txBox="1"/>
          <p:nvPr/>
        </p:nvSpPr>
        <p:spPr>
          <a:xfrm rot="17575676">
            <a:off x="935343" y="1023673"/>
            <a:ext cx="122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b="0" i="1" u="none" strike="noStrike" baseline="0" dirty="0">
                <a:latin typeface="Arial-ItalicMT"/>
              </a:rPr>
              <a:t>ahcy-1 </a:t>
            </a:r>
            <a:r>
              <a:rPr lang="pl-PL" sz="1200" b="0" i="0" u="none" strike="noStrike" baseline="0" dirty="0">
                <a:latin typeface="ArialMT"/>
              </a:rPr>
              <a:t>RNAi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B6936-FC44-EE61-4D7A-F8E242C9206A}"/>
              </a:ext>
            </a:extLst>
          </p:cNvPr>
          <p:cNvSpPr txBox="1"/>
          <p:nvPr/>
        </p:nvSpPr>
        <p:spPr>
          <a:xfrm rot="17427623">
            <a:off x="1375803" y="1038259"/>
            <a:ext cx="108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u="none" strike="noStrike" baseline="0" dirty="0" err="1">
                <a:latin typeface="ArialMT"/>
              </a:rPr>
              <a:t>gfp</a:t>
            </a:r>
            <a:r>
              <a:rPr lang="pl-PL" sz="1200" b="0" i="0" u="none" strike="noStrike" baseline="0" dirty="0">
                <a:latin typeface="ArialMT"/>
              </a:rPr>
              <a:t> RNAi</a:t>
            </a:r>
            <a:endParaRPr lang="pl-PL" sz="12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B37417-3512-97C9-5026-4FA902AE9D23}"/>
              </a:ext>
            </a:extLst>
          </p:cNvPr>
          <p:cNvGrpSpPr/>
          <p:nvPr/>
        </p:nvGrpSpPr>
        <p:grpSpPr>
          <a:xfrm>
            <a:off x="4604040" y="463434"/>
            <a:ext cx="3509205" cy="3307635"/>
            <a:chOff x="4460616" y="463434"/>
            <a:chExt cx="3509205" cy="3307635"/>
          </a:xfrm>
        </p:grpSpPr>
        <p:pic>
          <p:nvPicPr>
            <p:cNvPr id="17" name="Picture 16" descr="A close-up of a test&#10;&#10;Description automatically generated">
              <a:extLst>
                <a:ext uri="{FF2B5EF4-FFF2-40B4-BE49-F238E27FC236}">
                  <a16:creationId xmlns:a16="http://schemas.microsoft.com/office/drawing/2014/main" id="{D6380DE0-AC66-BB7F-AFAB-4E33B86D8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1682836"/>
              <a:ext cx="3253805" cy="2088233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C589453-EBC6-DD7A-B520-79DA7745461F}"/>
                </a:ext>
              </a:extLst>
            </p:cNvPr>
            <p:cNvGrpSpPr/>
            <p:nvPr/>
          </p:nvGrpSpPr>
          <p:grpSpPr>
            <a:xfrm>
              <a:off x="4460616" y="1612090"/>
              <a:ext cx="426605" cy="1158362"/>
              <a:chOff x="539552" y="1772816"/>
              <a:chExt cx="426605" cy="115836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434B26-9115-BA8D-D39A-2EF3CC91B4AB}"/>
                  </a:ext>
                </a:extLst>
              </p:cNvPr>
              <p:cNvSpPr txBox="1"/>
              <p:nvPr/>
            </p:nvSpPr>
            <p:spPr>
              <a:xfrm>
                <a:off x="539552" y="1772816"/>
                <a:ext cx="3997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>
                    <a:cs typeface="Times New Roman" pitchFamily="18" charset="0"/>
                  </a:rPr>
                  <a:t>250</a:t>
                </a:r>
                <a:endParaRPr lang="en-GB" sz="1000" dirty="0">
                  <a:cs typeface="Times New Roman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73A92B-CB12-AB8C-2D71-F9B24A9386D3}"/>
                  </a:ext>
                </a:extLst>
              </p:cNvPr>
              <p:cNvSpPr txBox="1"/>
              <p:nvPr/>
            </p:nvSpPr>
            <p:spPr>
              <a:xfrm>
                <a:off x="539552" y="1998306"/>
                <a:ext cx="3997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>
                    <a:cs typeface="Times New Roman" pitchFamily="18" charset="0"/>
                  </a:rPr>
                  <a:t>130</a:t>
                </a:r>
                <a:endParaRPr lang="en-GB" sz="1000" dirty="0">
                  <a:cs typeface="Times New Roman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9D6FBA-BAC1-B4B9-8ADA-34CBC7A812B2}"/>
                  </a:ext>
                </a:extLst>
              </p:cNvPr>
              <p:cNvSpPr txBox="1"/>
              <p:nvPr/>
            </p:nvSpPr>
            <p:spPr>
              <a:xfrm>
                <a:off x="539552" y="2235243"/>
                <a:ext cx="3997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>
                    <a:cs typeface="Times New Roman" pitchFamily="18" charset="0"/>
                  </a:rPr>
                  <a:t>100</a:t>
                </a:r>
                <a:endParaRPr lang="en-GB" sz="1000" dirty="0">
                  <a:cs typeface="Times New Roman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8E85DC-95A4-FF4F-F2CB-3CC27F19DCB1}"/>
                  </a:ext>
                </a:extLst>
              </p:cNvPr>
              <p:cNvSpPr txBox="1"/>
              <p:nvPr/>
            </p:nvSpPr>
            <p:spPr>
              <a:xfrm>
                <a:off x="573001" y="2407958"/>
                <a:ext cx="371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>
                    <a:cs typeface="Times New Roman" pitchFamily="18" charset="0"/>
                  </a:rPr>
                  <a:t>70</a:t>
                </a:r>
                <a:endParaRPr lang="en-GB" sz="1000" dirty="0">
                  <a:cs typeface="Times New Roman" pitchFamily="18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0B1275-070B-686B-E943-B7E96F4F58F1}"/>
                  </a:ext>
                </a:extLst>
              </p:cNvPr>
              <p:cNvSpPr txBox="1"/>
              <p:nvPr/>
            </p:nvSpPr>
            <p:spPr>
              <a:xfrm>
                <a:off x="580328" y="2684957"/>
                <a:ext cx="3858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>
                    <a:cs typeface="Times New Roman" pitchFamily="18" charset="0"/>
                  </a:rPr>
                  <a:t>55</a:t>
                </a:r>
                <a:endParaRPr lang="en-GB" sz="1000" dirty="0">
                  <a:cs typeface="Times New Roman" pitchFamily="18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FEFBA4-E8CE-CFD8-36F7-94004EFAD8DF}"/>
                </a:ext>
              </a:extLst>
            </p:cNvPr>
            <p:cNvSpPr txBox="1"/>
            <p:nvPr/>
          </p:nvSpPr>
          <p:spPr>
            <a:xfrm rot="18377806">
              <a:off x="4880096" y="973006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b="0" i="0" u="none" strike="noStrike" baseline="0" dirty="0">
                  <a:latin typeface="ArialMT"/>
                </a:rPr>
                <a:t>Control</a:t>
              </a:r>
              <a:endParaRPr lang="en-GB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F0279A-D6E6-C59B-E4F9-57E33E72C204}"/>
                </a:ext>
              </a:extLst>
            </p:cNvPr>
            <p:cNvSpPr txBox="1"/>
            <p:nvPr/>
          </p:nvSpPr>
          <p:spPr>
            <a:xfrm rot="18431336">
              <a:off x="5236395" y="1056651"/>
              <a:ext cx="1224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200" b="0" i="1" u="none" strike="noStrike" baseline="0" dirty="0">
                  <a:latin typeface="Arial-ItalicMT"/>
                </a:rPr>
                <a:t>ahcy-1 </a:t>
              </a:r>
              <a:r>
                <a:rPr lang="pl-PL" sz="1200" b="0" i="0" u="none" strike="noStrike" baseline="0" dirty="0">
                  <a:latin typeface="ArialMT"/>
                </a:rPr>
                <a:t>RNAi</a:t>
              </a:r>
              <a:endParaRPr lang="en-GB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6FC6A0-328B-786D-17BF-B9B1A859BE29}"/>
                </a:ext>
              </a:extLst>
            </p:cNvPr>
            <p:cNvSpPr txBox="1"/>
            <p:nvPr/>
          </p:nvSpPr>
          <p:spPr>
            <a:xfrm rot="18283283">
              <a:off x="5676855" y="1071237"/>
              <a:ext cx="10832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 err="1">
                  <a:latin typeface="ArialMT"/>
                </a:rPr>
                <a:t>gfp</a:t>
              </a:r>
              <a:r>
                <a:rPr lang="pl-PL" sz="1200" b="0" i="0" u="none" strike="noStrike" baseline="0" dirty="0">
                  <a:latin typeface="ArialMT"/>
                </a:rPr>
                <a:t> RNAi</a:t>
              </a:r>
              <a:endParaRPr lang="pl-PL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21A071-8E26-1BA8-AAA5-A0B08F18C6D3}"/>
              </a:ext>
            </a:extLst>
          </p:cNvPr>
          <p:cNvGrpSpPr/>
          <p:nvPr/>
        </p:nvGrpSpPr>
        <p:grpSpPr>
          <a:xfrm>
            <a:off x="8334884" y="528502"/>
            <a:ext cx="3671127" cy="3104498"/>
            <a:chOff x="4572000" y="3371727"/>
            <a:chExt cx="3671127" cy="310449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3EC449-5DDC-4D46-61EE-4CF977622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92" b="23264"/>
            <a:stretch/>
          </p:blipFill>
          <p:spPr>
            <a:xfrm>
              <a:off x="4910330" y="4509120"/>
              <a:ext cx="3332797" cy="1967105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8618F16-2127-ED5B-CBFF-39938169B152}"/>
                </a:ext>
              </a:extLst>
            </p:cNvPr>
            <p:cNvGrpSpPr/>
            <p:nvPr/>
          </p:nvGrpSpPr>
          <p:grpSpPr>
            <a:xfrm>
              <a:off x="4572000" y="4595983"/>
              <a:ext cx="426605" cy="1158362"/>
              <a:chOff x="539552" y="1772816"/>
              <a:chExt cx="426605" cy="115836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36FB8D-0FEA-491C-FD1E-0118F3743A66}"/>
                  </a:ext>
                </a:extLst>
              </p:cNvPr>
              <p:cNvSpPr txBox="1"/>
              <p:nvPr/>
            </p:nvSpPr>
            <p:spPr>
              <a:xfrm>
                <a:off x="539552" y="1772816"/>
                <a:ext cx="3997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>
                    <a:cs typeface="Times New Roman" pitchFamily="18" charset="0"/>
                  </a:rPr>
                  <a:t>250</a:t>
                </a:r>
                <a:endParaRPr lang="en-GB" sz="1000" dirty="0">
                  <a:cs typeface="Times New Roman" pitchFamily="18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B5E017-A91A-2332-CC8B-1C6CC459B9E2}"/>
                  </a:ext>
                </a:extLst>
              </p:cNvPr>
              <p:cNvSpPr txBox="1"/>
              <p:nvPr/>
            </p:nvSpPr>
            <p:spPr>
              <a:xfrm>
                <a:off x="539552" y="1998306"/>
                <a:ext cx="3997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>
                    <a:cs typeface="Times New Roman" pitchFamily="18" charset="0"/>
                  </a:rPr>
                  <a:t>130</a:t>
                </a:r>
                <a:endParaRPr lang="en-GB" sz="1000" dirty="0">
                  <a:cs typeface="Times New Roman" pitchFamily="18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7002F3-D28F-B1F9-7D39-42A51227959B}"/>
                  </a:ext>
                </a:extLst>
              </p:cNvPr>
              <p:cNvSpPr txBox="1"/>
              <p:nvPr/>
            </p:nvSpPr>
            <p:spPr>
              <a:xfrm>
                <a:off x="539552" y="2235243"/>
                <a:ext cx="3997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>
                    <a:cs typeface="Times New Roman" pitchFamily="18" charset="0"/>
                  </a:rPr>
                  <a:t>100</a:t>
                </a:r>
                <a:endParaRPr lang="en-GB" sz="1000" dirty="0">
                  <a:cs typeface="Times New Roman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D35CB9D-44E5-4D47-A097-603BD912BFBB}"/>
                  </a:ext>
                </a:extLst>
              </p:cNvPr>
              <p:cNvSpPr txBox="1"/>
              <p:nvPr/>
            </p:nvSpPr>
            <p:spPr>
              <a:xfrm>
                <a:off x="573001" y="2407958"/>
                <a:ext cx="371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>
                    <a:cs typeface="Times New Roman" pitchFamily="18" charset="0"/>
                  </a:rPr>
                  <a:t>70</a:t>
                </a:r>
                <a:endParaRPr lang="en-GB" sz="1000" dirty="0">
                  <a:cs typeface="Times New Roman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2C830DD-328D-A5C8-723B-35E49606B348}"/>
                  </a:ext>
                </a:extLst>
              </p:cNvPr>
              <p:cNvSpPr txBox="1"/>
              <p:nvPr/>
            </p:nvSpPr>
            <p:spPr>
              <a:xfrm>
                <a:off x="580328" y="2684957"/>
                <a:ext cx="3858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>
                    <a:cs typeface="Times New Roman" pitchFamily="18" charset="0"/>
                  </a:rPr>
                  <a:t>55</a:t>
                </a:r>
                <a:endParaRPr lang="en-GB" sz="1000" dirty="0">
                  <a:cs typeface="Times New Roman" pitchFamily="18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6A176B-40A2-B327-EC7E-AA02D31408E6}"/>
                </a:ext>
              </a:extLst>
            </p:cNvPr>
            <p:cNvSpPr txBox="1"/>
            <p:nvPr/>
          </p:nvSpPr>
          <p:spPr>
            <a:xfrm rot="18377806">
              <a:off x="5067373" y="388129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b="0" i="0" u="none" strike="noStrike" baseline="0" dirty="0">
                  <a:latin typeface="ArialMT"/>
                </a:rPr>
                <a:t>Control</a:t>
              </a:r>
              <a:endParaRPr lang="en-GB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E770B2-FCB9-0F7C-4728-B2DBE0240D79}"/>
                </a:ext>
              </a:extLst>
            </p:cNvPr>
            <p:cNvSpPr txBox="1"/>
            <p:nvPr/>
          </p:nvSpPr>
          <p:spPr>
            <a:xfrm rot="18431336">
              <a:off x="5423672" y="3964944"/>
              <a:ext cx="1224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200" b="0" i="1" u="none" strike="noStrike" baseline="0" dirty="0">
                  <a:latin typeface="Arial-ItalicMT"/>
                </a:rPr>
                <a:t>ahcy-1 </a:t>
              </a:r>
              <a:r>
                <a:rPr lang="pl-PL" sz="1200" b="0" i="0" u="none" strike="noStrike" baseline="0" dirty="0">
                  <a:latin typeface="ArialMT"/>
                </a:rPr>
                <a:t>RNAi</a:t>
              </a:r>
              <a:endParaRPr lang="en-GB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5493E1-123B-29D5-E6DA-4A58F47317AA}"/>
                </a:ext>
              </a:extLst>
            </p:cNvPr>
            <p:cNvSpPr txBox="1"/>
            <p:nvPr/>
          </p:nvSpPr>
          <p:spPr>
            <a:xfrm rot="18283283">
              <a:off x="5864132" y="3979530"/>
              <a:ext cx="10832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 err="1">
                  <a:latin typeface="ArialMT"/>
                </a:rPr>
                <a:t>gfp</a:t>
              </a:r>
              <a:r>
                <a:rPr lang="pl-PL" sz="1200" b="0" i="0" u="none" strike="noStrike" baseline="0" dirty="0">
                  <a:latin typeface="ArialMT"/>
                </a:rPr>
                <a:t> RNAi</a:t>
              </a:r>
              <a:endParaRPr lang="pl-PL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505CB8-12A7-B81F-8961-3A3A9810D476}"/>
              </a:ext>
            </a:extLst>
          </p:cNvPr>
          <p:cNvSpPr txBox="1"/>
          <p:nvPr/>
        </p:nvSpPr>
        <p:spPr>
          <a:xfrm>
            <a:off x="206006" y="131834"/>
            <a:ext cx="3844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following boxed blot is used for generating the figure S1F in the article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44235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50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Arial-ItalicMT</vt:lpstr>
      <vt:lpstr>ArialMT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Thapa</dc:creator>
  <cp:lastModifiedBy>Pankaj Thapa</cp:lastModifiedBy>
  <cp:revision>4</cp:revision>
  <dcterms:created xsi:type="dcterms:W3CDTF">2023-09-11T09:40:23Z</dcterms:created>
  <dcterms:modified xsi:type="dcterms:W3CDTF">2023-09-28T14:07:42Z</dcterms:modified>
</cp:coreProperties>
</file>