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196756-622A-4D81-8A3F-2B96CB0B2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82BBFD-716C-40EB-8A0A-AA9A392C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FE2AC7-4BB9-4A2B-90C0-E12A3E3E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827DF-BD48-4350-B9F8-3D1AC8F73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874075-7BAA-4F91-806D-BEAEA2E4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9947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2B44-AB90-424A-A30D-09060230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165257-3DB9-4927-879E-2925FFB8D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A9CF4-35A8-452D-B621-F76DDFEF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AAA2F-86DB-4B6D-9F7A-9C8FFE9D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44D6F-0797-41E6-9FBA-F36B3B6B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29156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D5C0FC-5ED7-4F58-A5DD-6AFA97DFB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7944A0-E5EF-4AB0-987F-4EDFEF1C7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716A26-73CB-481E-AA69-231003E0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63421-D613-4843-A624-B7C0F976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17BF0-8927-4F27-8D66-3F969E2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611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40C32-5A1D-4FB9-9C53-EBEC4F637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06D3A-AEEF-4FD0-9485-3A9680B6B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54CFA9-7451-403D-A5E5-F733A18D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AD9DB3-1614-4CE1-BE37-DB47611A1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40EBC5-330F-4241-BAC2-E535AC54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2901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7D362-FE74-406A-B15C-DDEBBE8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343A0-6A60-49AF-B6C1-D7FFCED77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99013-31F8-41B6-A4F7-12E42AAC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54ED22-C7BA-4126-97D8-61AA8EAA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1DF304-9367-436A-8D2B-4099143C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9724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2DFE6-C076-4136-B949-78F37C21B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BE919-71D2-4406-BEA2-76C561B77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30EB16-B07C-45BF-98B7-C2EF222C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B0DE2-F24B-40D2-A46B-056CB238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DBFC32-AD2B-4CD7-9058-F292AA17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A76769-2A74-46F1-9AA3-5934F276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830635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9CE26-010B-4E0B-85FC-DCE4B626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329B3-38C2-4758-A5AB-516214E6B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0F7B84-48E8-44F3-BC45-5CD71060C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63ED0A-3D1F-4B6B-8C94-C45ED9E0E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828BC6-53DB-4304-B1E9-C169EBB6F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AD3B18-7562-4A3A-BA94-C66AA8F5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F2993E-E9F8-48FB-8DC3-C582EA43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783814-08A9-46BA-8897-5C99E157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3851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58EF3-2269-42E2-B9C7-C168DA24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7BAF601-4673-4926-9361-9029D69F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BEC53A-49A5-454F-B8DE-8B0A1446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48A379-60EC-4B22-B682-610AA4B8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245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DC23EB-D4B3-4C56-A4AC-485ABF50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2CDBA4-F345-459F-A72E-DBDD46F7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20C02E-CC3D-494C-AD41-F34E43AA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766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47C42-AC64-438E-B05A-AF951BDBD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3E8C3-5267-4EBC-A56D-DEAA8A9A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8B6E25-535C-459A-B561-0594CD9DA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31679F-C2CF-4EFC-81BF-889CA249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C299D3-3F39-4F6C-8F0E-181A94DC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FCAA78-750B-4032-B920-141BEC75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8673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11659F-3016-467C-A66F-7827931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384494-D1DC-42D3-902B-C78B16F57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CC383C-F615-43D6-BF4A-C6BD4FCB6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2BC12F-F6C2-4FEF-8A66-C4D989B1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5703A7-A372-49F9-9E3C-0CB66A561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FA9C3-A89D-4913-B630-7433196D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4174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608878-446D-462B-B90E-2626292C2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61AACD-9F57-4D19-99FC-3F8D202CC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75264A-2662-4ACD-84FC-1639A8036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7A4D-33A9-4DC7-ADE1-6E2013750E1C}" type="datetimeFigureOut">
              <a:rPr lang="es-US" smtClean="0"/>
              <a:t>2/25/2025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E1DCB-ED1A-4E72-8205-47D8C7964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9B77A-30A3-4C0F-B1EE-20409B0B0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A41B-4B7A-4AD7-840F-872DE981231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0386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D58F34B0-BD59-4F82-BA82-2261D4F5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" y="1539240"/>
            <a:ext cx="12083845" cy="374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1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BCC04A2-2539-4BC0-A529-665AB0A88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3" y="182880"/>
            <a:ext cx="12008703" cy="651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4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7538E7-2A80-4A33-9133-AEBEEE1A1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6824"/>
            <a:ext cx="11365992" cy="66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66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Dailin Bolet Sosa</dc:creator>
  <cp:lastModifiedBy>Dailin Bolet Sosa</cp:lastModifiedBy>
  <cp:revision>1</cp:revision>
  <dcterms:created xsi:type="dcterms:W3CDTF">2025-02-25T20:57:25Z</dcterms:created>
  <dcterms:modified xsi:type="dcterms:W3CDTF">2025-02-25T20:58:25Z</dcterms:modified>
</cp:coreProperties>
</file>