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Krona One"/>
      <p:regular r:id="rId17"/>
    </p:embeddedFont>
    <p:embeddedFont>
      <p:font typeface="Roboto"/>
      <p:regular r:id="rId18"/>
      <p:bold r:id="rId19"/>
      <p:italic r:id="rId20"/>
      <p:boldItalic r:id="rId21"/>
    </p:embeddedFont>
    <p:embeddedFont>
      <p:font typeface="Anaheim"/>
      <p:regular r:id="rId22"/>
    </p:embeddedFont>
    <p:embeddedFont>
      <p:font typeface="Bebas Neue"/>
      <p:regular r:id="rId23"/>
    </p:embeddedFont>
    <p:embeddedFont>
      <p:font typeface="PT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Anaheim-regular.fntdata"/><Relationship Id="rId21" Type="http://schemas.openxmlformats.org/officeDocument/2006/relationships/font" Target="fonts/Roboto-boldItalic.fntdata"/><Relationship Id="rId24" Type="http://schemas.openxmlformats.org/officeDocument/2006/relationships/font" Target="fonts/PTSans-regular.fntdata"/><Relationship Id="rId23" Type="http://schemas.openxmlformats.org/officeDocument/2006/relationships/font" Target="fonts/Bebas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italic.fntdata"/><Relationship Id="rId25" Type="http://schemas.openxmlformats.org/officeDocument/2006/relationships/font" Target="fonts/PTSans-bold.fntdata"/><Relationship Id="rId27" Type="http://schemas.openxmlformats.org/officeDocument/2006/relationships/font" Target="fonts/PT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KronaOne-regular.fntdata"/><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072105b5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072105b5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9c72844017_1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9c72844017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9c72844017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29c72844017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9c72844017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9c72844017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9c7284401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9c7284401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9c72844017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9c72844017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9c72844017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9c72844017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F0F0F"/>
                </a:solidFill>
                <a:latin typeface="Roboto"/>
                <a:ea typeface="Roboto"/>
                <a:cs typeface="Roboto"/>
                <a:sym typeface="Roboto"/>
              </a:rPr>
              <a:t>Who of you knows what Reinforcement Learning is?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RL is a type of machine learning paradigm where an agent learns to make decisions by interacting with an environment.</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The agent takes actions in the environment, and based on those actions, it receives feedback in the form of rewards or penalties.</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The goal of the agent is to learn a strategy or policy that maximizes the cumulative reward over time.</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Agent: The entity that makes decisions and takes actions in the environment.</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Environment: The external system or surroundings with which the agent interacts.</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State: A representation of the current situation or configuration of the environment.</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Action: The set of possible moves or decisions that the agent can take in a given state.</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Reward: Feedback from the environment that quantifies the immediate benefit or cost of an action taken by the agent.</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Policy: The probability the agent will take each action when in a particular state.</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The goal is to select a policy that will maximize the expected return</a:t>
            </a:r>
            <a:endParaRPr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9c7284401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9c7284401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F0F0F"/>
                </a:solidFill>
                <a:latin typeface="Roboto"/>
                <a:ea typeface="Roboto"/>
                <a:cs typeface="Roboto"/>
                <a:sym typeface="Roboto"/>
              </a:rPr>
              <a:t>The key idea behind DQN is to use a deep neural network, specifically a Q-network, to approximate the Q-function.</a:t>
            </a:r>
            <a:endParaRPr sz="1200">
              <a:solidFill>
                <a:srgbClr val="0F0F0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F0F0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F0F0F"/>
                </a:solidFill>
                <a:latin typeface="Roboto"/>
                <a:ea typeface="Roboto"/>
                <a:cs typeface="Roboto"/>
                <a:sym typeface="Roboto"/>
              </a:rPr>
              <a:t>The Q-function, or the action-value function, represents the expected cumulative future rewards for taking a particular action in a given state.</a:t>
            </a:r>
            <a:endParaRPr sz="1200">
              <a:solidFill>
                <a:srgbClr val="0F0F0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F0F0F"/>
                </a:solidFill>
                <a:latin typeface="Roboto"/>
                <a:ea typeface="Roboto"/>
                <a:cs typeface="Roboto"/>
                <a:sym typeface="Roboto"/>
              </a:rPr>
              <a:t>The Q-network takes the current state of the environment as input and outputs Q-values for each possible action.</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The agent then selects the action with the highest Q-value.</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9c72844017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9c72844017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F0F0F"/>
                </a:solidFill>
                <a:latin typeface="Roboto"/>
                <a:ea typeface="Roboto"/>
                <a:cs typeface="Roboto"/>
                <a:sym typeface="Roboto"/>
              </a:rPr>
              <a:t>DQN uses a technique called experience replay, where the agent stores and randomly samples from past experiences (transitions) to break the temporal correlations in the data. This helps stabilize and improve the learning process. Additionally, DQN employs a target network to update the Q-network more reliably.</a:t>
            </a:r>
            <a:endParaRPr sz="1200">
              <a:solidFill>
                <a:srgbClr val="0F0F0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F0F0F"/>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0F0F0F"/>
                </a:solidFill>
                <a:latin typeface="Roboto"/>
                <a:ea typeface="Roboto"/>
                <a:cs typeface="Roboto"/>
                <a:sym typeface="Roboto"/>
              </a:rPr>
              <a:t>The training objective of DQN is to minimize the difference between the predicted Q-values and the target Q-values, which are updated using the Bellman equation—a fundamental equation in reinforcement learning.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9d66fd78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29d66fd78c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We begin with initialization: setting up a memory bank 'D' and an action-value function 'Q' with random weights—essential foundations for our agent's learning process.</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latin typeface="Roboto"/>
                <a:ea typeface="Roboto"/>
                <a:cs typeface="Roboto"/>
                <a:sym typeface="Roboto"/>
              </a:rPr>
              <a:t>Now, let's delve into the main loop. We traverse episodes (represented by 'M') and time steps ('T'). At each step:</a:t>
            </a:r>
            <a:endParaRPr sz="1200">
              <a:solidFill>
                <a:schemeClr val="dk1"/>
              </a:solidFill>
              <a:latin typeface="Roboto"/>
              <a:ea typeface="Roboto"/>
              <a:cs typeface="Roboto"/>
              <a:sym typeface="Roboto"/>
            </a:endParaRPr>
          </a:p>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decide whether to explore with a random action ('at') with probability 'epsilon' or exploit knowledge by selecting the action maximizing our current understanding ('at = maxa Q∗(φ(st), a; θ)').</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Executing actions in the emulator provides rewards ('rt') and images ('xt+1'), shaping the agent's experience.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We store these experiences in 'D' using the transition tuple ('φt, at, rt, φt+1').</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To efficiently learn from these experiences, we sample random mini-batches of transitions ('φj, aj, rj, φj+1') from 'D'.</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learning signal 'y' is constructed based on whether the next state is terminal or not</a:t>
            </a:r>
            <a:r>
              <a:rPr lang="en" sz="1200">
                <a:solidFill>
                  <a:srgbClr val="0F0F0F"/>
                </a:solidFill>
                <a:latin typeface="Roboto"/>
                <a:ea typeface="Roboto"/>
                <a:cs typeface="Roboto"/>
                <a:sym typeface="Roboto"/>
              </a:rPr>
              <a:t>. The signal 'y' serves as the target value for updating the Q-function during training.</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If terminal, 'yj = rj, </a:t>
            </a:r>
            <a:r>
              <a:rPr lang="en" sz="1200">
                <a:solidFill>
                  <a:srgbClr val="0F0F0F"/>
                </a:solidFill>
                <a:latin typeface="Roboto"/>
                <a:ea typeface="Roboto"/>
                <a:cs typeface="Roboto"/>
                <a:sym typeface="Roboto"/>
              </a:rPr>
              <a:t>Here, 'γ' represents the discount factor, which determines the importance of future rewards. It scales the impact of future rewards, emphasizing the importance of immediate rewards over distant ones.</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304800" lvl="1" marL="9144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If non-terminal, 'yj = rj + γ maxa' Q(φj+1, a'; θ). </a:t>
            </a:r>
            <a:r>
              <a:rPr lang="en" sz="1200">
                <a:solidFill>
                  <a:srgbClr val="0F0F0F"/>
                </a:solidFill>
                <a:latin typeface="Roboto"/>
                <a:ea typeface="Roboto"/>
                <a:cs typeface="Roboto"/>
                <a:sym typeface="Roboto"/>
              </a:rPr>
              <a:t>Here, 'γ' represents the discount factor, which determines the importance of future rewards. It scales the impact of future rewards, emphasizing the importance of immediate rewards over distant ones.</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dk1"/>
                </a:solidFill>
                <a:latin typeface="Roboto"/>
                <a:ea typeface="Roboto"/>
                <a:cs typeface="Roboto"/>
                <a:sym typeface="Roboto"/>
              </a:rPr>
              <a:t>Finally, we perform a gradient descent step to update our Q-function, honing our agent's decision-making abilities.</a:t>
            </a:r>
            <a:r>
              <a:rPr lang="en" sz="1200">
                <a:solidFill>
                  <a:srgbClr val="0F0F0F"/>
                </a:solidFill>
                <a:latin typeface="Roboto"/>
                <a:ea typeface="Roboto"/>
                <a:cs typeface="Roboto"/>
                <a:sym typeface="Roboto"/>
              </a:rPr>
              <a:t>The objective is to minimize the squared difference between the predicted Q-value and the target Q-value.</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9d66fd78c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9d66fd78c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27275" y="1618475"/>
            <a:ext cx="7089600" cy="1486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75" y="3185075"/>
            <a:ext cx="4528800" cy="3897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313950" y="43325"/>
            <a:ext cx="5023300" cy="2893700"/>
            <a:chOff x="-313950" y="43325"/>
            <a:chExt cx="5023300" cy="2893700"/>
          </a:xfrm>
        </p:grpSpPr>
        <p:sp>
          <p:nvSpPr>
            <p:cNvPr id="12" name="Google Shape;12;p2"/>
            <p:cNvSpPr/>
            <p:nvPr/>
          </p:nvSpPr>
          <p:spPr>
            <a:xfrm>
              <a:off x="21715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29525" y="27567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a:stCxn id="14" idx="7"/>
            </p:cNvCxnSpPr>
            <p:nvPr/>
          </p:nvCxnSpPr>
          <p:spPr>
            <a:xfrm rot="-5400000">
              <a:off x="-17879" y="2103629"/>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16" name="Google Shape;16;p2"/>
            <p:cNvCxnSpPr>
              <a:endCxn id="12" idx="4"/>
            </p:cNvCxnSpPr>
            <p:nvPr/>
          </p:nvCxnSpPr>
          <p:spPr>
            <a:xfrm flipH="1" rot="5400000">
              <a:off x="129250" y="8141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7" name="Google Shape;17;p2"/>
            <p:cNvCxnSpPr>
              <a:stCxn id="12" idx="6"/>
              <a:endCxn id="13" idx="2"/>
            </p:cNvCxnSpPr>
            <p:nvPr/>
          </p:nvCxnSpPr>
          <p:spPr>
            <a:xfrm flipH="1" rot="10800000">
              <a:off x="397450" y="2303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18" name="Google Shape;18;p2"/>
            <p:cNvCxnSpPr>
              <a:stCxn id="13" idx="6"/>
              <a:endCxn id="19"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20" name="Google Shape;20;p2"/>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2"/>
            <p:cNvCxnSpPr>
              <a:endCxn id="23"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4" name="Google Shape;24;p2"/>
            <p:cNvCxnSpPr>
              <a:stCxn id="13" idx="2"/>
              <a:endCxn id="23"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5" name="Google Shape;25;p2"/>
            <p:cNvCxnSpPr>
              <a:endCxn id="19"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6" name="Google Shape;26;p2"/>
            <p:cNvCxnSpPr>
              <a:stCxn id="19" idx="7"/>
              <a:endCxn id="20"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7" name="Google Shape;27;p2"/>
            <p:cNvCxnSpPr>
              <a:stCxn id="20" idx="6"/>
              <a:endCxn id="28" idx="1"/>
            </p:cNvCxnSpPr>
            <p:nvPr/>
          </p:nvCxnSpPr>
          <p:spPr>
            <a:xfrm flipH="1" rot="10800000">
              <a:off x="3332875" y="16220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9" name="Google Shape;29;p2"/>
            <p:cNvCxnSpPr>
              <a:stCxn id="28" idx="4"/>
              <a:endCxn id="21"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0" name="Google Shape;30;p2"/>
            <p:cNvCxnSpPr>
              <a:stCxn id="21" idx="2"/>
              <a:endCxn id="13"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1" name="Google Shape;31;p2"/>
            <p:cNvCxnSpPr>
              <a:stCxn id="20" idx="5"/>
            </p:cNvCxnSpPr>
            <p:nvPr/>
          </p:nvCxnSpPr>
          <p:spPr>
            <a:xfrm rot="5400000">
              <a:off x="2496466" y="465791"/>
              <a:ext cx="964800" cy="674100"/>
            </a:xfrm>
            <a:prstGeom prst="curvedConnector3">
              <a:avLst>
                <a:gd fmla="val 50879"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2" name="Google Shape;32;p2"/>
            <p:cNvCxnSpPr/>
            <p:nvPr/>
          </p:nvCxnSpPr>
          <p:spPr>
            <a:xfrm rot="5400000">
              <a:off x="-9912" y="1359499"/>
              <a:ext cx="375600" cy="786300"/>
            </a:xfrm>
            <a:prstGeom prst="curvedConnector3">
              <a:avLst>
                <a:gd fmla="val 52749" name="adj1"/>
              </a:avLst>
            </a:prstGeom>
            <a:noFill/>
            <a:ln cap="flat" cmpd="sng" w="19050">
              <a:solidFill>
                <a:schemeClr val="accent1"/>
              </a:solidFill>
              <a:prstDash val="dot"/>
              <a:round/>
              <a:headEnd len="med" w="med" type="none"/>
              <a:tailEnd len="med" w="med" type="none"/>
            </a:ln>
          </p:spPr>
        </p:cxnSp>
        <p:cxnSp>
          <p:nvCxnSpPr>
            <p:cNvPr id="33" name="Google Shape;33;p2"/>
            <p:cNvCxnSpPr>
              <a:endCxn id="14" idx="2"/>
            </p:cNvCxnSpPr>
            <p:nvPr/>
          </p:nvCxnSpPr>
          <p:spPr>
            <a:xfrm flipH="1" rot="-5400000">
              <a:off x="-367075" y="2150275"/>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34" name="Google Shape;34;p2"/>
            <p:cNvCxnSpPr>
              <a:stCxn id="13"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35" name="Google Shape;35;p2"/>
            <p:cNvGrpSpPr/>
            <p:nvPr/>
          </p:nvGrpSpPr>
          <p:grpSpPr>
            <a:xfrm>
              <a:off x="2206950" y="697000"/>
              <a:ext cx="279600" cy="279600"/>
              <a:chOff x="2206950" y="697000"/>
              <a:chExt cx="279600" cy="279600"/>
            </a:xfrm>
          </p:grpSpPr>
          <p:sp>
            <p:nvSpPr>
              <p:cNvPr id="36" name="Google Shape;36;p2"/>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 name="Google Shape;37;p2"/>
            <p:cNvGrpSpPr/>
            <p:nvPr/>
          </p:nvGrpSpPr>
          <p:grpSpPr>
            <a:xfrm>
              <a:off x="471450" y="43325"/>
              <a:ext cx="192300" cy="192300"/>
              <a:chOff x="471450" y="43325"/>
              <a:chExt cx="192300" cy="192300"/>
            </a:xfrm>
          </p:grpSpPr>
          <p:sp>
            <p:nvSpPr>
              <p:cNvPr id="38" name="Google Shape;38;p2"/>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4517050" y="134075"/>
              <a:ext cx="192300" cy="192300"/>
              <a:chOff x="4587025" y="-72475"/>
              <a:chExt cx="192300" cy="192300"/>
            </a:xfrm>
          </p:grpSpPr>
          <p:sp>
            <p:nvSpPr>
              <p:cNvPr id="40" name="Google Shape;40;p2"/>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 name="Google Shape;41;p2"/>
          <p:cNvGrpSpPr/>
          <p:nvPr/>
        </p:nvGrpSpPr>
        <p:grpSpPr>
          <a:xfrm>
            <a:off x="2901550" y="3411475"/>
            <a:ext cx="6182575" cy="2052725"/>
            <a:chOff x="2901550" y="3411475"/>
            <a:chExt cx="6182575" cy="2052725"/>
          </a:xfrm>
        </p:grpSpPr>
        <p:sp>
          <p:nvSpPr>
            <p:cNvPr id="42" name="Google Shape;42;p2"/>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2"/>
            <p:cNvCxnSpPr>
              <a:stCxn id="45" idx="7"/>
              <a:endCxn id="46"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47" name="Google Shape;47;p2"/>
            <p:cNvCxnSpPr>
              <a:stCxn id="46" idx="6"/>
              <a:endCxn id="48"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49" name="Google Shape;49;p2"/>
            <p:cNvCxnSpPr>
              <a:stCxn id="48" idx="6"/>
              <a:endCxn id="43"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50" name="Google Shape;50;p2"/>
            <p:cNvCxnSpPr>
              <a:stCxn id="43" idx="6"/>
              <a:endCxn id="42"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46" name="Google Shape;46;p2"/>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 name="Google Shape;53;p2"/>
            <p:cNvCxnSpPr>
              <a:stCxn id="54" idx="6"/>
              <a:endCxn id="55"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56" name="Google Shape;56;p2"/>
            <p:cNvCxnSpPr>
              <a:stCxn id="55" idx="0"/>
              <a:endCxn id="42"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57" name="Google Shape;57;p2"/>
            <p:cNvCxnSpPr>
              <a:stCxn id="42" idx="0"/>
              <a:endCxn id="52"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58" name="Google Shape;58;p2"/>
            <p:cNvCxnSpPr>
              <a:stCxn id="42" idx="0"/>
              <a:endCxn id="54"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59" name="Google Shape;59;p2"/>
            <p:cNvCxnSpPr>
              <a:stCxn id="45" idx="4"/>
              <a:endCxn id="43"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60" name="Google Shape;60;p2"/>
            <p:cNvCxnSpPr>
              <a:stCxn id="43" idx="5"/>
              <a:endCxn id="55"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61" name="Google Shape;61;p2"/>
            <p:cNvGrpSpPr/>
            <p:nvPr/>
          </p:nvGrpSpPr>
          <p:grpSpPr>
            <a:xfrm>
              <a:off x="6238900" y="4260588"/>
              <a:ext cx="279600" cy="279600"/>
              <a:chOff x="6238800" y="4370675"/>
              <a:chExt cx="279600" cy="279600"/>
            </a:xfrm>
          </p:grpSpPr>
          <p:sp>
            <p:nvSpPr>
              <p:cNvPr id="62" name="Google Shape;62;p2"/>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2"/>
            <p:cNvGrpSpPr/>
            <p:nvPr/>
          </p:nvGrpSpPr>
          <p:grpSpPr>
            <a:xfrm>
              <a:off x="8804525" y="3411475"/>
              <a:ext cx="279600" cy="279600"/>
              <a:chOff x="8804525" y="3411475"/>
              <a:chExt cx="279600" cy="279600"/>
            </a:xfrm>
          </p:grpSpPr>
          <p:sp>
            <p:nvSpPr>
              <p:cNvPr id="64" name="Google Shape;64;p2"/>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a:off x="4074075" y="4691825"/>
              <a:ext cx="279600" cy="279600"/>
              <a:chOff x="4074075" y="4691825"/>
              <a:chExt cx="279600" cy="279600"/>
            </a:xfrm>
          </p:grpSpPr>
          <p:sp>
            <p:nvSpPr>
              <p:cNvPr id="66" name="Google Shape;66;p2"/>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2"/>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68" name="Google Shape;68;p2"/>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69" name="Google Shape;69;p2"/>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70" name="Google Shape;70;p2"/>
          <p:cNvSpPr/>
          <p:nvPr/>
        </p:nvSpPr>
        <p:spPr>
          <a:xfrm>
            <a:off x="8326525" y="1061975"/>
            <a:ext cx="1010100" cy="10101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552350" y="-1831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96150" y="44294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6825" y="3540025"/>
            <a:ext cx="1027200" cy="10272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0" name="Shape 160"/>
        <p:cNvGrpSpPr/>
        <p:nvPr/>
      </p:nvGrpSpPr>
      <p:grpSpPr>
        <a:xfrm>
          <a:off x="0" y="0"/>
          <a:ext cx="0" cy="0"/>
          <a:chOff x="0" y="0"/>
          <a:chExt cx="0" cy="0"/>
        </a:xfrm>
      </p:grpSpPr>
      <p:sp>
        <p:nvSpPr>
          <p:cNvPr id="161" name="Google Shape;161;p11"/>
          <p:cNvSpPr txBox="1"/>
          <p:nvPr>
            <p:ph hasCustomPrompt="1" type="title"/>
          </p:nvPr>
        </p:nvSpPr>
        <p:spPr>
          <a:xfrm>
            <a:off x="1083400" y="1765938"/>
            <a:ext cx="4836000" cy="12615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45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2" name="Google Shape;162;p11"/>
          <p:cNvSpPr txBox="1"/>
          <p:nvPr>
            <p:ph idx="1" type="subTitle"/>
          </p:nvPr>
        </p:nvSpPr>
        <p:spPr>
          <a:xfrm>
            <a:off x="1083400" y="2978513"/>
            <a:ext cx="4836000" cy="399000"/>
          </a:xfrm>
          <a:prstGeom prst="rect">
            <a:avLst/>
          </a:prstGeom>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63" name="Google Shape;163;p11"/>
          <p:cNvGrpSpPr/>
          <p:nvPr/>
        </p:nvGrpSpPr>
        <p:grpSpPr>
          <a:xfrm>
            <a:off x="2901550" y="3411475"/>
            <a:ext cx="6182575" cy="2052725"/>
            <a:chOff x="2901550" y="3411475"/>
            <a:chExt cx="6182575" cy="2052725"/>
          </a:xfrm>
        </p:grpSpPr>
        <p:sp>
          <p:nvSpPr>
            <p:cNvPr id="164" name="Google Shape;164;p11"/>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1"/>
            <p:cNvCxnSpPr>
              <a:stCxn id="167" idx="7"/>
              <a:endCxn id="168"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169" name="Google Shape;169;p11"/>
            <p:cNvCxnSpPr>
              <a:stCxn id="168" idx="6"/>
              <a:endCxn id="170"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71" name="Google Shape;171;p11"/>
            <p:cNvCxnSpPr>
              <a:stCxn id="170" idx="6"/>
              <a:endCxn id="165"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172" name="Google Shape;172;p11"/>
            <p:cNvCxnSpPr>
              <a:stCxn id="165" idx="6"/>
              <a:endCxn id="164"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68" name="Google Shape;168;p11"/>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1"/>
            <p:cNvCxnSpPr>
              <a:stCxn id="176" idx="6"/>
              <a:endCxn id="177"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178" name="Google Shape;178;p11"/>
            <p:cNvCxnSpPr>
              <a:stCxn id="177" idx="0"/>
              <a:endCxn id="164"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79" name="Google Shape;179;p11"/>
            <p:cNvCxnSpPr>
              <a:stCxn id="164" idx="0"/>
              <a:endCxn id="174"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180" name="Google Shape;180;p11"/>
            <p:cNvCxnSpPr>
              <a:stCxn id="164" idx="0"/>
              <a:endCxn id="176"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181" name="Google Shape;181;p11"/>
            <p:cNvCxnSpPr>
              <a:stCxn id="167" idx="4"/>
              <a:endCxn id="165"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182" name="Google Shape;182;p11"/>
            <p:cNvCxnSpPr>
              <a:stCxn id="165" idx="5"/>
              <a:endCxn id="177"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183" name="Google Shape;183;p11"/>
            <p:cNvGrpSpPr/>
            <p:nvPr/>
          </p:nvGrpSpPr>
          <p:grpSpPr>
            <a:xfrm>
              <a:off x="6238900" y="4260588"/>
              <a:ext cx="279600" cy="279600"/>
              <a:chOff x="6238800" y="4370675"/>
              <a:chExt cx="279600" cy="279600"/>
            </a:xfrm>
          </p:grpSpPr>
          <p:sp>
            <p:nvSpPr>
              <p:cNvPr id="184" name="Google Shape;184;p11"/>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11"/>
            <p:cNvGrpSpPr/>
            <p:nvPr/>
          </p:nvGrpSpPr>
          <p:grpSpPr>
            <a:xfrm>
              <a:off x="8804525" y="3411475"/>
              <a:ext cx="279600" cy="279600"/>
              <a:chOff x="8804525" y="3411475"/>
              <a:chExt cx="279600" cy="279600"/>
            </a:xfrm>
          </p:grpSpPr>
          <p:sp>
            <p:nvSpPr>
              <p:cNvPr id="186" name="Google Shape;186;p11"/>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11"/>
            <p:cNvGrpSpPr/>
            <p:nvPr/>
          </p:nvGrpSpPr>
          <p:grpSpPr>
            <a:xfrm>
              <a:off x="4074075" y="4691825"/>
              <a:ext cx="279600" cy="279600"/>
              <a:chOff x="4074075" y="4691825"/>
              <a:chExt cx="279600" cy="279600"/>
            </a:xfrm>
          </p:grpSpPr>
          <p:sp>
            <p:nvSpPr>
              <p:cNvPr id="188" name="Google Shape;188;p11"/>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1"/>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190" name="Google Shape;190;p11"/>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191" name="Google Shape;191;p11"/>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192" name="Google Shape;192;p11"/>
          <p:cNvSpPr/>
          <p:nvPr/>
        </p:nvSpPr>
        <p:spPr>
          <a:xfrm flipH="1">
            <a:off x="1184025" y="4249725"/>
            <a:ext cx="1189200" cy="11892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8359350" y="21790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8398675" y="562875"/>
            <a:ext cx="802500" cy="802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95" name="Shape 1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96" name="Shape 196"/>
        <p:cNvGrpSpPr/>
        <p:nvPr/>
      </p:nvGrpSpPr>
      <p:grpSpPr>
        <a:xfrm>
          <a:off x="0" y="0"/>
          <a:ext cx="0" cy="0"/>
          <a:chOff x="0" y="0"/>
          <a:chExt cx="0" cy="0"/>
        </a:xfrm>
      </p:grpSpPr>
      <p:sp>
        <p:nvSpPr>
          <p:cNvPr id="197" name="Google Shape;19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98" name="Google Shape;198;p13"/>
          <p:cNvSpPr txBox="1"/>
          <p:nvPr>
            <p:ph hasCustomPrompt="1" idx="2" type="title"/>
          </p:nvPr>
        </p:nvSpPr>
        <p:spPr>
          <a:xfrm>
            <a:off x="796199"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p:nvPr>
            <p:ph hasCustomPrompt="1" idx="3" type="title"/>
          </p:nvPr>
        </p:nvSpPr>
        <p:spPr>
          <a:xfrm>
            <a:off x="796199"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p:nvPr>
            <p:ph hasCustomPrompt="1" idx="4" type="title"/>
          </p:nvPr>
        </p:nvSpPr>
        <p:spPr>
          <a:xfrm>
            <a:off x="3468474"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p:nvPr>
            <p:ph hasCustomPrompt="1" idx="5" type="title"/>
          </p:nvPr>
        </p:nvSpPr>
        <p:spPr>
          <a:xfrm>
            <a:off x="3468474"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13"/>
          <p:cNvSpPr txBox="1"/>
          <p:nvPr>
            <p:ph hasCustomPrompt="1" idx="6" type="title"/>
          </p:nvPr>
        </p:nvSpPr>
        <p:spPr>
          <a:xfrm>
            <a:off x="6140749" y="1480875"/>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p:nvPr>
            <p:ph hasCustomPrompt="1" idx="7" type="title"/>
          </p:nvPr>
        </p:nvSpPr>
        <p:spPr>
          <a:xfrm>
            <a:off x="6140749" y="3177946"/>
            <a:ext cx="10266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4" name="Google Shape;204;p13"/>
          <p:cNvSpPr txBox="1"/>
          <p:nvPr>
            <p:ph idx="1" type="subTitle"/>
          </p:nvPr>
        </p:nvSpPr>
        <p:spPr>
          <a:xfrm>
            <a:off x="796200"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5" name="Google Shape;205;p13"/>
          <p:cNvSpPr txBox="1"/>
          <p:nvPr>
            <p:ph idx="8" type="subTitle"/>
          </p:nvPr>
        </p:nvSpPr>
        <p:spPr>
          <a:xfrm>
            <a:off x="3457375"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6" name="Google Shape;206;p13"/>
          <p:cNvSpPr txBox="1"/>
          <p:nvPr>
            <p:ph idx="9" type="subTitle"/>
          </p:nvPr>
        </p:nvSpPr>
        <p:spPr>
          <a:xfrm>
            <a:off x="6118550" y="2144675"/>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7" name="Google Shape;207;p13"/>
          <p:cNvSpPr txBox="1"/>
          <p:nvPr>
            <p:ph idx="13" type="subTitle"/>
          </p:nvPr>
        </p:nvSpPr>
        <p:spPr>
          <a:xfrm>
            <a:off x="796200"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8" name="Google Shape;208;p13"/>
          <p:cNvSpPr txBox="1"/>
          <p:nvPr>
            <p:ph idx="14" type="subTitle"/>
          </p:nvPr>
        </p:nvSpPr>
        <p:spPr>
          <a:xfrm>
            <a:off x="3457375"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9" name="Google Shape;209;p13"/>
          <p:cNvSpPr txBox="1"/>
          <p:nvPr>
            <p:ph idx="15" type="subTitle"/>
          </p:nvPr>
        </p:nvSpPr>
        <p:spPr>
          <a:xfrm>
            <a:off x="6118550" y="3841800"/>
            <a:ext cx="2305500" cy="51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0" name="Shape 210"/>
        <p:cNvGrpSpPr/>
        <p:nvPr/>
      </p:nvGrpSpPr>
      <p:grpSpPr>
        <a:xfrm>
          <a:off x="0" y="0"/>
          <a:ext cx="0" cy="0"/>
          <a:chOff x="0" y="0"/>
          <a:chExt cx="0" cy="0"/>
        </a:xfrm>
      </p:grpSpPr>
      <p:sp>
        <p:nvSpPr>
          <p:cNvPr id="211" name="Google Shape;21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12" name="Google Shape;212;p14"/>
          <p:cNvSpPr/>
          <p:nvPr/>
        </p:nvSpPr>
        <p:spPr>
          <a:xfrm>
            <a:off x="7733925" y="4638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8504625" y="8289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14"/>
          <p:cNvGrpSpPr/>
          <p:nvPr/>
        </p:nvGrpSpPr>
        <p:grpSpPr>
          <a:xfrm>
            <a:off x="-192700" y="1678825"/>
            <a:ext cx="831725" cy="3311600"/>
            <a:chOff x="7850425" y="-546450"/>
            <a:chExt cx="831725" cy="3311600"/>
          </a:xfrm>
        </p:grpSpPr>
        <p:sp>
          <p:nvSpPr>
            <p:cNvPr id="215" name="Google Shape;215;p14"/>
            <p:cNvSpPr/>
            <p:nvPr/>
          </p:nvSpPr>
          <p:spPr>
            <a:xfrm flipH="1">
              <a:off x="8186900" y="822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flipH="1">
              <a:off x="8501850" y="2584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 name="Google Shape;217;p14"/>
            <p:cNvCxnSpPr>
              <a:stCxn id="218" idx="0"/>
              <a:endCxn id="215" idx="6"/>
            </p:cNvCxnSpPr>
            <p:nvPr/>
          </p:nvCxnSpPr>
          <p:spPr>
            <a:xfrm rot="-5400000">
              <a:off x="7880575" y="1022250"/>
              <a:ext cx="416100" cy="196800"/>
            </a:xfrm>
            <a:prstGeom prst="curvedConnector2">
              <a:avLst/>
            </a:prstGeom>
            <a:noFill/>
            <a:ln cap="flat" cmpd="sng" w="19050">
              <a:solidFill>
                <a:schemeClr val="accent1"/>
              </a:solidFill>
              <a:prstDash val="dot"/>
              <a:round/>
              <a:headEnd len="med" w="med" type="none"/>
              <a:tailEnd len="med" w="med" type="none"/>
            </a:ln>
          </p:spPr>
        </p:cxnSp>
        <p:cxnSp>
          <p:nvCxnSpPr>
            <p:cNvPr id="219" name="Google Shape;219;p14"/>
            <p:cNvCxnSpPr>
              <a:endCxn id="220" idx="6"/>
            </p:cNvCxnSpPr>
            <p:nvPr/>
          </p:nvCxnSpPr>
          <p:spPr>
            <a:xfrm flipH="1" rot="-5400000">
              <a:off x="7765200" y="-327150"/>
              <a:ext cx="878100" cy="4395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21" name="Google Shape;221;p14"/>
            <p:cNvCxnSpPr>
              <a:stCxn id="218" idx="2"/>
              <a:endCxn id="220" idx="4"/>
            </p:cNvCxnSpPr>
            <p:nvPr/>
          </p:nvCxnSpPr>
          <p:spPr>
            <a:xfrm flipH="1" rot="10800000">
              <a:off x="8130025" y="427800"/>
              <a:ext cx="390000" cy="10407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22" name="Google Shape;222;p14"/>
            <p:cNvCxnSpPr>
              <a:stCxn id="216" idx="6"/>
              <a:endCxn id="218" idx="4"/>
            </p:cNvCxnSpPr>
            <p:nvPr/>
          </p:nvCxnSpPr>
          <p:spPr>
            <a:xfrm rot="10800000">
              <a:off x="7990350" y="1608200"/>
              <a:ext cx="511500" cy="1066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223" name="Google Shape;223;p14"/>
            <p:cNvGrpSpPr/>
            <p:nvPr/>
          </p:nvGrpSpPr>
          <p:grpSpPr>
            <a:xfrm flipH="1">
              <a:off x="7850425" y="1328700"/>
              <a:ext cx="279600" cy="279600"/>
              <a:chOff x="2206950" y="697000"/>
              <a:chExt cx="279600" cy="279600"/>
            </a:xfrm>
          </p:grpSpPr>
          <p:sp>
            <p:nvSpPr>
              <p:cNvPr id="224" name="Google Shape;224;p14"/>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4"/>
            <p:cNvGrpSpPr/>
            <p:nvPr/>
          </p:nvGrpSpPr>
          <p:grpSpPr>
            <a:xfrm flipH="1">
              <a:off x="8424000" y="235500"/>
              <a:ext cx="192300" cy="192300"/>
              <a:chOff x="471450" y="43325"/>
              <a:chExt cx="192300" cy="192300"/>
            </a:xfrm>
          </p:grpSpPr>
          <p:sp>
            <p:nvSpPr>
              <p:cNvPr id="226" name="Google Shape;226;p14"/>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27" name="Shape 227"/>
        <p:cNvGrpSpPr/>
        <p:nvPr/>
      </p:nvGrpSpPr>
      <p:grpSpPr>
        <a:xfrm>
          <a:off x="0" y="0"/>
          <a:ext cx="0" cy="0"/>
          <a:chOff x="0" y="0"/>
          <a:chExt cx="0" cy="0"/>
        </a:xfrm>
      </p:grpSpPr>
      <p:sp>
        <p:nvSpPr>
          <p:cNvPr id="228" name="Google Shape;22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29" name="Google Shape;229;p15"/>
          <p:cNvSpPr/>
          <p:nvPr/>
        </p:nvSpPr>
        <p:spPr>
          <a:xfrm>
            <a:off x="7875175" y="4571475"/>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8371975" y="376950"/>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8884763" y="37839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15"/>
          <p:cNvGrpSpPr/>
          <p:nvPr/>
        </p:nvGrpSpPr>
        <p:grpSpPr>
          <a:xfrm>
            <a:off x="-376110" y="1100993"/>
            <a:ext cx="1258671" cy="4042518"/>
            <a:chOff x="-376110" y="1100993"/>
            <a:chExt cx="1258671" cy="4042518"/>
          </a:xfrm>
        </p:grpSpPr>
        <p:sp>
          <p:nvSpPr>
            <p:cNvPr id="233" name="Google Shape;233;p15"/>
            <p:cNvSpPr/>
            <p:nvPr/>
          </p:nvSpPr>
          <p:spPr>
            <a:xfrm flipH="1" rot="4574466">
              <a:off x="519369" y="1723531"/>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flipH="1" rot="4574466">
              <a:off x="153912" y="2568894"/>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15"/>
            <p:cNvCxnSpPr>
              <a:stCxn id="236" idx="7"/>
              <a:endCxn id="237" idx="2"/>
            </p:cNvCxnSpPr>
            <p:nvPr/>
          </p:nvCxnSpPr>
          <p:spPr>
            <a:xfrm rot="10800000">
              <a:off x="499941" y="4047331"/>
              <a:ext cx="182100" cy="807600"/>
            </a:xfrm>
            <a:prstGeom prst="curvedConnector4">
              <a:avLst>
                <a:gd fmla="val -167743" name="adj1"/>
                <a:gd fmla="val 51160" name="adj2"/>
              </a:avLst>
            </a:prstGeom>
            <a:noFill/>
            <a:ln cap="flat" cmpd="sng" w="19050">
              <a:solidFill>
                <a:schemeClr val="accent1"/>
              </a:solidFill>
              <a:prstDash val="dot"/>
              <a:round/>
              <a:headEnd len="med" w="med" type="none"/>
              <a:tailEnd len="med" w="med" type="none"/>
            </a:ln>
          </p:spPr>
        </p:cxnSp>
        <p:cxnSp>
          <p:nvCxnSpPr>
            <p:cNvPr id="238" name="Google Shape;238;p15"/>
            <p:cNvCxnSpPr>
              <a:stCxn id="237" idx="6"/>
              <a:endCxn id="239" idx="2"/>
            </p:cNvCxnSpPr>
            <p:nvPr/>
          </p:nvCxnSpPr>
          <p:spPr>
            <a:xfrm rot="-5400000">
              <a:off x="263353" y="3451233"/>
              <a:ext cx="692400" cy="274500"/>
            </a:xfrm>
            <a:prstGeom prst="curvedConnector3">
              <a:avLst>
                <a:gd fmla="val 49826" name="adj1"/>
              </a:avLst>
            </a:prstGeom>
            <a:noFill/>
            <a:ln cap="flat" cmpd="sng" w="19050">
              <a:solidFill>
                <a:schemeClr val="accent1"/>
              </a:solidFill>
              <a:prstDash val="dot"/>
              <a:round/>
              <a:headEnd len="med" w="med" type="none"/>
              <a:tailEnd len="med" w="med" type="none"/>
            </a:ln>
          </p:spPr>
        </p:cxnSp>
        <p:cxnSp>
          <p:nvCxnSpPr>
            <p:cNvPr id="240" name="Google Shape;240;p15"/>
            <p:cNvCxnSpPr>
              <a:stCxn id="239" idx="6"/>
              <a:endCxn id="234" idx="2"/>
            </p:cNvCxnSpPr>
            <p:nvPr/>
          </p:nvCxnSpPr>
          <p:spPr>
            <a:xfrm flipH="1" rot="5400000">
              <a:off x="360907" y="2651391"/>
              <a:ext cx="224100" cy="414600"/>
            </a:xfrm>
            <a:prstGeom prst="curvedConnector3">
              <a:avLst>
                <a:gd fmla="val 50304" name="adj1"/>
              </a:avLst>
            </a:prstGeom>
            <a:noFill/>
            <a:ln cap="flat" cmpd="sng" w="19050">
              <a:solidFill>
                <a:schemeClr val="accent1"/>
              </a:solidFill>
              <a:prstDash val="dot"/>
              <a:round/>
              <a:headEnd len="med" w="med" type="none"/>
              <a:tailEnd len="med" w="med" type="none"/>
            </a:ln>
          </p:spPr>
        </p:cxnSp>
        <p:cxnSp>
          <p:nvCxnSpPr>
            <p:cNvPr id="241" name="Google Shape;241;p15"/>
            <p:cNvCxnSpPr>
              <a:stCxn id="234" idx="6"/>
              <a:endCxn id="233" idx="2"/>
            </p:cNvCxnSpPr>
            <p:nvPr/>
          </p:nvCxnSpPr>
          <p:spPr>
            <a:xfrm rot="-5400000">
              <a:off x="91700" y="2032231"/>
              <a:ext cx="670200" cy="408300"/>
            </a:xfrm>
            <a:prstGeom prst="curvedConnector3">
              <a:avLst>
                <a:gd fmla="val 49996" name="adj1"/>
              </a:avLst>
            </a:prstGeom>
            <a:noFill/>
            <a:ln cap="flat" cmpd="sng" w="19050">
              <a:solidFill>
                <a:schemeClr val="accent1"/>
              </a:solidFill>
              <a:prstDash val="dot"/>
              <a:round/>
              <a:headEnd len="med" w="med" type="none"/>
              <a:tailEnd len="med" w="med" type="none"/>
            </a:ln>
          </p:spPr>
        </p:cxnSp>
        <p:sp>
          <p:nvSpPr>
            <p:cNvPr id="237" name="Google Shape;237;p15"/>
            <p:cNvSpPr/>
            <p:nvPr/>
          </p:nvSpPr>
          <p:spPr>
            <a:xfrm flipH="1" rot="4572941">
              <a:off x="428185" y="3933015"/>
              <a:ext cx="115836" cy="11583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15"/>
            <p:cNvCxnSpPr>
              <a:stCxn id="243" idx="0"/>
              <a:endCxn id="233" idx="6"/>
            </p:cNvCxnSpPr>
            <p:nvPr/>
          </p:nvCxnSpPr>
          <p:spPr>
            <a:xfrm>
              <a:off x="-166410" y="1194443"/>
              <a:ext cx="754500" cy="531600"/>
            </a:xfrm>
            <a:prstGeom prst="curvedConnector2">
              <a:avLst/>
            </a:prstGeom>
            <a:noFill/>
            <a:ln cap="flat" cmpd="sng" w="19050">
              <a:solidFill>
                <a:schemeClr val="accent1"/>
              </a:solidFill>
              <a:prstDash val="dot"/>
              <a:round/>
              <a:headEnd len="med" w="med" type="none"/>
              <a:tailEnd len="med" w="med" type="none"/>
            </a:ln>
          </p:spPr>
        </p:cxnSp>
        <p:cxnSp>
          <p:nvCxnSpPr>
            <p:cNvPr id="244" name="Google Shape;244;p15"/>
            <p:cNvCxnSpPr>
              <a:stCxn id="236" idx="4"/>
              <a:endCxn id="234" idx="4"/>
            </p:cNvCxnSpPr>
            <p:nvPr/>
          </p:nvCxnSpPr>
          <p:spPr>
            <a:xfrm rot="10800000">
              <a:off x="156354" y="2680623"/>
              <a:ext cx="317400" cy="2327100"/>
            </a:xfrm>
            <a:prstGeom prst="curvedConnector3">
              <a:avLst>
                <a:gd fmla="val 175800" name="adj1"/>
              </a:avLst>
            </a:prstGeom>
            <a:noFill/>
            <a:ln cap="flat" cmpd="sng" w="19050">
              <a:solidFill>
                <a:schemeClr val="accent1"/>
              </a:solidFill>
              <a:prstDash val="dot"/>
              <a:round/>
              <a:headEnd len="med" w="med" type="none"/>
              <a:tailEnd len="med" w="med" type="none"/>
            </a:ln>
          </p:spPr>
        </p:cxnSp>
        <p:cxnSp>
          <p:nvCxnSpPr>
            <p:cNvPr id="245" name="Google Shape;245;p15"/>
            <p:cNvCxnSpPr>
              <a:stCxn id="234" idx="5"/>
              <a:endCxn id="243" idx="4"/>
            </p:cNvCxnSpPr>
            <p:nvPr/>
          </p:nvCxnSpPr>
          <p:spPr>
            <a:xfrm rot="10800000">
              <a:off x="-353210" y="1240106"/>
              <a:ext cx="520200" cy="1372200"/>
            </a:xfrm>
            <a:prstGeom prst="curvedConnector3">
              <a:avLst>
                <a:gd fmla="val 146326" name="adj1"/>
              </a:avLst>
            </a:prstGeom>
            <a:noFill/>
            <a:ln cap="flat" cmpd="sng" w="19050">
              <a:solidFill>
                <a:schemeClr val="accent1"/>
              </a:solidFill>
              <a:prstDash val="dot"/>
              <a:round/>
              <a:headEnd len="med" w="med" type="none"/>
              <a:tailEnd len="med" w="med" type="none"/>
            </a:ln>
          </p:spPr>
        </p:cxnSp>
        <p:grpSp>
          <p:nvGrpSpPr>
            <p:cNvPr id="246" name="Google Shape;246;p15"/>
            <p:cNvGrpSpPr/>
            <p:nvPr/>
          </p:nvGrpSpPr>
          <p:grpSpPr>
            <a:xfrm flipH="1" rot="4574251">
              <a:off x="573714" y="2966727"/>
              <a:ext cx="279603" cy="279603"/>
              <a:chOff x="6238800" y="4370675"/>
              <a:chExt cx="279600" cy="279600"/>
            </a:xfrm>
          </p:grpSpPr>
          <p:sp>
            <p:nvSpPr>
              <p:cNvPr id="247" name="Google Shape;247;p1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15"/>
            <p:cNvGrpSpPr/>
            <p:nvPr/>
          </p:nvGrpSpPr>
          <p:grpSpPr>
            <a:xfrm flipH="1" rot="4574251">
              <a:off x="469740" y="4834663"/>
              <a:ext cx="279603" cy="279603"/>
              <a:chOff x="4074075" y="4691825"/>
              <a:chExt cx="279600" cy="279600"/>
            </a:xfrm>
          </p:grpSpPr>
          <p:sp>
            <p:nvSpPr>
              <p:cNvPr id="249" name="Google Shape;249;p15"/>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15"/>
            <p:cNvSpPr/>
            <p:nvPr/>
          </p:nvSpPr>
          <p:spPr>
            <a:xfrm flipH="1" rot="4577328">
              <a:off x="-356051" y="1121051"/>
              <a:ext cx="192382" cy="192382"/>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15"/>
            <p:cNvCxnSpPr/>
            <p:nvPr/>
          </p:nvCxnSpPr>
          <p:spPr>
            <a:xfrm rot="10800000">
              <a:off x="-262828" y="3591960"/>
              <a:ext cx="678300" cy="411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251" name="Shape 251"/>
        <p:cNvGrpSpPr/>
        <p:nvPr/>
      </p:nvGrpSpPr>
      <p:grpSpPr>
        <a:xfrm>
          <a:off x="0" y="0"/>
          <a:ext cx="0" cy="0"/>
          <a:chOff x="0" y="0"/>
          <a:chExt cx="0" cy="0"/>
        </a:xfrm>
      </p:grpSpPr>
      <p:sp>
        <p:nvSpPr>
          <p:cNvPr id="252" name="Google Shape;25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53" name="Google Shape;253;p16"/>
          <p:cNvSpPr/>
          <p:nvPr/>
        </p:nvSpPr>
        <p:spPr>
          <a:xfrm>
            <a:off x="8718600" y="9121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5312463" y="47305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1002900" y="2445625"/>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flipH="1" rot="9974466">
            <a:off x="8340594" y="5045106"/>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flipH="1" rot="9974466">
            <a:off x="7502794" y="4676424"/>
            <a:ext cx="180376" cy="180376"/>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16"/>
          <p:cNvCxnSpPr>
            <a:stCxn id="259" idx="6"/>
            <a:endCxn id="257" idx="2"/>
          </p:cNvCxnSpPr>
          <p:nvPr/>
        </p:nvCxnSpPr>
        <p:spPr>
          <a:xfrm flipH="1" rot="10800000">
            <a:off x="7003010" y="4787944"/>
            <a:ext cx="502500" cy="314100"/>
          </a:xfrm>
          <a:prstGeom prst="curvedConnector3">
            <a:avLst>
              <a:gd fmla="val 50127" name="adj1"/>
            </a:avLst>
          </a:prstGeom>
          <a:noFill/>
          <a:ln cap="flat" cmpd="sng" w="19050">
            <a:solidFill>
              <a:schemeClr val="accent1"/>
            </a:solidFill>
            <a:prstDash val="dot"/>
            <a:round/>
            <a:headEnd len="med" w="med" type="none"/>
            <a:tailEnd len="med" w="med" type="none"/>
          </a:ln>
        </p:spPr>
      </p:cxnSp>
      <p:cxnSp>
        <p:nvCxnSpPr>
          <p:cNvPr id="260" name="Google Shape;260;p16"/>
          <p:cNvCxnSpPr>
            <a:stCxn id="257" idx="6"/>
            <a:endCxn id="256" idx="2"/>
          </p:cNvCxnSpPr>
          <p:nvPr/>
        </p:nvCxnSpPr>
        <p:spPr>
          <a:xfrm>
            <a:off x="7680582" y="4745162"/>
            <a:ext cx="662700" cy="411600"/>
          </a:xfrm>
          <a:prstGeom prst="curvedConnector3">
            <a:avLst>
              <a:gd fmla="val 49991" name="adj1"/>
            </a:avLst>
          </a:prstGeom>
          <a:noFill/>
          <a:ln cap="flat" cmpd="sng" w="19050">
            <a:solidFill>
              <a:schemeClr val="accent1"/>
            </a:solidFill>
            <a:prstDash val="dot"/>
            <a:round/>
            <a:headEnd len="med" w="med" type="none"/>
            <a:tailEnd len="med" w="med" type="none"/>
          </a:ln>
        </p:spPr>
      </p:cxnSp>
      <p:cxnSp>
        <p:nvCxnSpPr>
          <p:cNvPr id="261" name="Google Shape;261;p16"/>
          <p:cNvCxnSpPr>
            <a:stCxn id="257" idx="5"/>
          </p:cNvCxnSpPr>
          <p:nvPr/>
        </p:nvCxnSpPr>
        <p:spPr>
          <a:xfrm flipH="1" rot="-5400000">
            <a:off x="8465057" y="3864202"/>
            <a:ext cx="30300" cy="1680900"/>
          </a:xfrm>
          <a:prstGeom prst="curvedConnector4">
            <a:avLst>
              <a:gd fmla="val -829122" name="adj1"/>
              <a:gd fmla="val 51291" name="adj2"/>
            </a:avLst>
          </a:prstGeom>
          <a:noFill/>
          <a:ln cap="flat" cmpd="sng" w="19050">
            <a:solidFill>
              <a:schemeClr val="accent1"/>
            </a:solidFill>
            <a:prstDash val="dot"/>
            <a:round/>
            <a:headEnd len="med" w="med" type="none"/>
            <a:tailEnd len="med" w="med" type="none"/>
          </a:ln>
        </p:spPr>
      </p:cxnSp>
      <p:grpSp>
        <p:nvGrpSpPr>
          <p:cNvPr id="262" name="Google Shape;262;p16"/>
          <p:cNvGrpSpPr/>
          <p:nvPr/>
        </p:nvGrpSpPr>
        <p:grpSpPr>
          <a:xfrm flipH="1" rot="9974251">
            <a:off x="6727421" y="4995501"/>
            <a:ext cx="279603" cy="279603"/>
            <a:chOff x="6238800" y="4370675"/>
            <a:chExt cx="279600" cy="279600"/>
          </a:xfrm>
        </p:grpSpPr>
        <p:sp>
          <p:nvSpPr>
            <p:cNvPr id="263" name="Google Shape;263;p16"/>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64" name="Shape 264"/>
        <p:cNvGrpSpPr/>
        <p:nvPr/>
      </p:nvGrpSpPr>
      <p:grpSpPr>
        <a:xfrm>
          <a:off x="0" y="0"/>
          <a:ext cx="0" cy="0"/>
          <a:chOff x="0" y="0"/>
          <a:chExt cx="0" cy="0"/>
        </a:xfrm>
      </p:grpSpPr>
      <p:sp>
        <p:nvSpPr>
          <p:cNvPr id="265" name="Google Shape;265;p17"/>
          <p:cNvSpPr txBox="1"/>
          <p:nvPr>
            <p:ph type="title"/>
          </p:nvPr>
        </p:nvSpPr>
        <p:spPr>
          <a:xfrm>
            <a:off x="2408600" y="3100300"/>
            <a:ext cx="54918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66" name="Google Shape;266;p17"/>
          <p:cNvSpPr txBox="1"/>
          <p:nvPr>
            <p:ph idx="1" type="subTitle"/>
          </p:nvPr>
        </p:nvSpPr>
        <p:spPr>
          <a:xfrm>
            <a:off x="2408625" y="1511325"/>
            <a:ext cx="54918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267" name="Google Shape;267;p17"/>
          <p:cNvSpPr/>
          <p:nvPr/>
        </p:nvSpPr>
        <p:spPr>
          <a:xfrm>
            <a:off x="7847925" y="2194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8649163" y="8524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7372325" y="4118078"/>
            <a:ext cx="1169100" cy="11691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5095554" y="-34850"/>
            <a:ext cx="862800" cy="8628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1507538" y="-27857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72" name="Shape 272"/>
        <p:cNvGrpSpPr/>
        <p:nvPr/>
      </p:nvGrpSpPr>
      <p:grpSpPr>
        <a:xfrm>
          <a:off x="0" y="0"/>
          <a:ext cx="0" cy="0"/>
          <a:chOff x="0" y="0"/>
          <a:chExt cx="0" cy="0"/>
        </a:xfrm>
      </p:grpSpPr>
      <p:sp>
        <p:nvSpPr>
          <p:cNvPr id="273" name="Google Shape;273;p18"/>
          <p:cNvSpPr txBox="1"/>
          <p:nvPr>
            <p:ph type="title"/>
          </p:nvPr>
        </p:nvSpPr>
        <p:spPr>
          <a:xfrm>
            <a:off x="830125" y="877763"/>
            <a:ext cx="4950900" cy="5361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74" name="Google Shape;274;p18"/>
          <p:cNvSpPr txBox="1"/>
          <p:nvPr>
            <p:ph idx="1" type="subTitle"/>
          </p:nvPr>
        </p:nvSpPr>
        <p:spPr>
          <a:xfrm>
            <a:off x="830125" y="1413788"/>
            <a:ext cx="4950900" cy="5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75" name="Google Shape;275;p18"/>
          <p:cNvGrpSpPr/>
          <p:nvPr/>
        </p:nvGrpSpPr>
        <p:grpSpPr>
          <a:xfrm>
            <a:off x="-313950" y="2146587"/>
            <a:ext cx="2800500" cy="2893700"/>
            <a:chOff x="-313950" y="2146587"/>
            <a:chExt cx="2800500" cy="2893700"/>
          </a:xfrm>
        </p:grpSpPr>
        <p:sp>
          <p:nvSpPr>
            <p:cNvPr id="276" name="Google Shape;276;p18"/>
            <p:cNvSpPr/>
            <p:nvPr/>
          </p:nvSpPr>
          <p:spPr>
            <a:xfrm flipH="1" rot="10800000">
              <a:off x="217150" y="444756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flipH="1" rot="10800000">
              <a:off x="1645550" y="476323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flipH="1" rot="10800000">
              <a:off x="329525" y="214658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18"/>
            <p:cNvCxnSpPr>
              <a:stCxn id="278" idx="7"/>
            </p:cNvCxnSpPr>
            <p:nvPr/>
          </p:nvCxnSpPr>
          <p:spPr>
            <a:xfrm flipH="1" rot="-5400000">
              <a:off x="-17879" y="2801783"/>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280" name="Google Shape;280;p18"/>
            <p:cNvCxnSpPr>
              <a:endCxn id="276" idx="4"/>
            </p:cNvCxnSpPr>
            <p:nvPr/>
          </p:nvCxnSpPr>
          <p:spPr>
            <a:xfrm rot="5400000">
              <a:off x="129250" y="3915212"/>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281" name="Google Shape;281;p18"/>
            <p:cNvCxnSpPr>
              <a:stCxn id="276" idx="6"/>
              <a:endCxn id="277" idx="2"/>
            </p:cNvCxnSpPr>
            <p:nvPr/>
          </p:nvCxnSpPr>
          <p:spPr>
            <a:xfrm>
              <a:off x="397450" y="4537712"/>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282" name="Google Shape;282;p18"/>
            <p:cNvCxnSpPr>
              <a:stCxn id="277" idx="6"/>
              <a:endCxn id="283" idx="0"/>
            </p:cNvCxnSpPr>
            <p:nvPr/>
          </p:nvCxnSpPr>
          <p:spPr>
            <a:xfrm flipH="1" rot="10800000">
              <a:off x="1825850" y="4386587"/>
              <a:ext cx="520800" cy="466800"/>
            </a:xfrm>
            <a:prstGeom prst="curvedConnector2">
              <a:avLst/>
            </a:prstGeom>
            <a:noFill/>
            <a:ln cap="flat" cmpd="sng" w="19050">
              <a:solidFill>
                <a:schemeClr val="accent1"/>
              </a:solidFill>
              <a:prstDash val="dot"/>
              <a:round/>
              <a:headEnd len="med" w="med" type="none"/>
              <a:tailEnd len="med" w="med" type="none"/>
            </a:ln>
          </p:spPr>
        </p:cxnSp>
        <p:cxnSp>
          <p:nvCxnSpPr>
            <p:cNvPr id="284" name="Google Shape;284;p18"/>
            <p:cNvCxnSpPr>
              <a:endCxn id="285" idx="2"/>
            </p:cNvCxnSpPr>
            <p:nvPr/>
          </p:nvCxnSpPr>
          <p:spPr>
            <a:xfrm flipH="1" rot="-5400000">
              <a:off x="-842250" y="3630437"/>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86" name="Google Shape;286;p18"/>
            <p:cNvCxnSpPr>
              <a:stCxn id="277" idx="2"/>
              <a:endCxn id="285" idx="6"/>
            </p:cNvCxnSpPr>
            <p:nvPr/>
          </p:nvCxnSpPr>
          <p:spPr>
            <a:xfrm flipH="1">
              <a:off x="663650" y="4853387"/>
              <a:ext cx="981900" cy="909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87" name="Google Shape;287;p18"/>
            <p:cNvCxnSpPr>
              <a:endCxn id="283" idx="3"/>
            </p:cNvCxnSpPr>
            <p:nvPr/>
          </p:nvCxnSpPr>
          <p:spPr>
            <a:xfrm flipH="1" rot="10800000">
              <a:off x="674696" y="4147958"/>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288" name="Google Shape;288;p18"/>
            <p:cNvCxnSpPr/>
            <p:nvPr/>
          </p:nvCxnSpPr>
          <p:spPr>
            <a:xfrm rot="10800000">
              <a:off x="-215262" y="3143163"/>
              <a:ext cx="786300" cy="375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289" name="Google Shape;289;p18"/>
            <p:cNvCxnSpPr>
              <a:endCxn id="278" idx="2"/>
            </p:cNvCxnSpPr>
            <p:nvPr/>
          </p:nvCxnSpPr>
          <p:spPr>
            <a:xfrm rot="-5400000">
              <a:off x="-367075" y="2347737"/>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290" name="Google Shape;290;p18"/>
            <p:cNvCxnSpPr>
              <a:stCxn id="277" idx="4"/>
            </p:cNvCxnSpPr>
            <p:nvPr/>
          </p:nvCxnSpPr>
          <p:spPr>
            <a:xfrm flipH="1" rot="5400000">
              <a:off x="765950" y="3793487"/>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291" name="Google Shape;291;p18"/>
            <p:cNvGrpSpPr/>
            <p:nvPr/>
          </p:nvGrpSpPr>
          <p:grpSpPr>
            <a:xfrm flipH="1" rot="10800000">
              <a:off x="2206950" y="4107012"/>
              <a:ext cx="279600" cy="279600"/>
              <a:chOff x="2206950" y="697000"/>
              <a:chExt cx="279600" cy="279600"/>
            </a:xfrm>
          </p:grpSpPr>
          <p:sp>
            <p:nvSpPr>
              <p:cNvPr id="292" name="Google Shape;292;p18"/>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8"/>
            <p:cNvGrpSpPr/>
            <p:nvPr/>
          </p:nvGrpSpPr>
          <p:grpSpPr>
            <a:xfrm flipH="1" rot="10800000">
              <a:off x="471450" y="4847987"/>
              <a:ext cx="192300" cy="192300"/>
              <a:chOff x="471450" y="43325"/>
              <a:chExt cx="192300" cy="192300"/>
            </a:xfrm>
          </p:grpSpPr>
          <p:sp>
            <p:nvSpPr>
              <p:cNvPr id="294" name="Google Shape;294;p18"/>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18"/>
          <p:cNvGrpSpPr/>
          <p:nvPr/>
        </p:nvGrpSpPr>
        <p:grpSpPr>
          <a:xfrm>
            <a:off x="2901550" y="3411475"/>
            <a:ext cx="6182575" cy="2052725"/>
            <a:chOff x="2901550" y="3411475"/>
            <a:chExt cx="6182575" cy="2052725"/>
          </a:xfrm>
        </p:grpSpPr>
        <p:sp>
          <p:nvSpPr>
            <p:cNvPr id="296" name="Google Shape;296;p18"/>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18"/>
            <p:cNvCxnSpPr>
              <a:stCxn id="299" idx="7"/>
              <a:endCxn id="300"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301" name="Google Shape;301;p18"/>
            <p:cNvCxnSpPr>
              <a:stCxn id="300" idx="6"/>
              <a:endCxn id="302"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03" name="Google Shape;303;p18"/>
            <p:cNvCxnSpPr>
              <a:stCxn id="302" idx="6"/>
              <a:endCxn id="297"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304" name="Google Shape;304;p18"/>
            <p:cNvCxnSpPr>
              <a:stCxn id="297" idx="6"/>
              <a:endCxn id="296"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300" name="Google Shape;300;p18"/>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8"/>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
            <p:cNvSpPr/>
            <p:nvPr/>
          </p:nvSpPr>
          <p:spPr>
            <a:xfrm>
              <a:off x="7462950" y="42416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7" name="Google Shape;307;p18"/>
            <p:cNvCxnSpPr>
              <a:stCxn id="308" idx="6"/>
              <a:endCxn id="309" idx="6"/>
            </p:cNvCxnSpPr>
            <p:nvPr/>
          </p:nvCxnSpPr>
          <p:spPr>
            <a:xfrm flipH="1">
              <a:off x="8863925" y="3551275"/>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310" name="Google Shape;310;p18"/>
            <p:cNvCxnSpPr>
              <a:stCxn id="309" idx="0"/>
              <a:endCxn id="296"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311" name="Google Shape;311;p18"/>
            <p:cNvCxnSpPr>
              <a:stCxn id="296" idx="0"/>
              <a:endCxn id="306" idx="0"/>
            </p:cNvCxnSpPr>
            <p:nvPr/>
          </p:nvCxnSpPr>
          <p:spPr>
            <a:xfrm flipH="1" rot="5400000">
              <a:off x="7923275" y="3839350"/>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312" name="Google Shape;312;p18"/>
            <p:cNvCxnSpPr>
              <a:stCxn id="296" idx="0"/>
              <a:endCxn id="308" idx="2"/>
            </p:cNvCxnSpPr>
            <p:nvPr/>
          </p:nvCxnSpPr>
          <p:spPr>
            <a:xfrm rot="-5400000">
              <a:off x="8219975" y="3715150"/>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313" name="Google Shape;313;p18"/>
            <p:cNvCxnSpPr>
              <a:stCxn id="299" idx="4"/>
              <a:endCxn id="297" idx="4"/>
            </p:cNvCxnSpPr>
            <p:nvPr/>
          </p:nvCxnSpPr>
          <p:spPr>
            <a:xfrm flipH="1" rot="-5400000">
              <a:off x="5726625" y="3458675"/>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314" name="Google Shape;314;p18"/>
            <p:cNvCxnSpPr>
              <a:stCxn id="297" idx="5"/>
              <a:endCxn id="309" idx="4"/>
            </p:cNvCxnSpPr>
            <p:nvPr/>
          </p:nvCxnSpPr>
          <p:spPr>
            <a:xfrm rot="-5400000">
              <a:off x="8100596" y="4527308"/>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315" name="Google Shape;315;p18"/>
            <p:cNvGrpSpPr/>
            <p:nvPr/>
          </p:nvGrpSpPr>
          <p:grpSpPr>
            <a:xfrm>
              <a:off x="6238900" y="4260588"/>
              <a:ext cx="279600" cy="279600"/>
              <a:chOff x="6238800" y="4370675"/>
              <a:chExt cx="279600" cy="279600"/>
            </a:xfrm>
          </p:grpSpPr>
          <p:sp>
            <p:nvSpPr>
              <p:cNvPr id="316" name="Google Shape;316;p18"/>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8"/>
            <p:cNvGrpSpPr/>
            <p:nvPr/>
          </p:nvGrpSpPr>
          <p:grpSpPr>
            <a:xfrm>
              <a:off x="8804525" y="3411475"/>
              <a:ext cx="279600" cy="279600"/>
              <a:chOff x="8804525" y="3411475"/>
              <a:chExt cx="279600" cy="279600"/>
            </a:xfrm>
          </p:grpSpPr>
          <p:sp>
            <p:nvSpPr>
              <p:cNvPr id="318" name="Google Shape;318;p18"/>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18"/>
            <p:cNvGrpSpPr/>
            <p:nvPr/>
          </p:nvGrpSpPr>
          <p:grpSpPr>
            <a:xfrm>
              <a:off x="4074075" y="4691825"/>
              <a:ext cx="279600" cy="279600"/>
              <a:chOff x="4074075" y="4691825"/>
              <a:chExt cx="279600" cy="279600"/>
            </a:xfrm>
          </p:grpSpPr>
          <p:sp>
            <p:nvSpPr>
              <p:cNvPr id="320" name="Google Shape;320;p18"/>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8"/>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8"/>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7192013" y="3804375"/>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322" name="Google Shape;322;p18"/>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23" name="Google Shape;323;p18"/>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24" name="Shape 324"/>
        <p:cNvGrpSpPr/>
        <p:nvPr/>
      </p:nvGrpSpPr>
      <p:grpSpPr>
        <a:xfrm>
          <a:off x="0" y="0"/>
          <a:ext cx="0" cy="0"/>
          <a:chOff x="0" y="0"/>
          <a:chExt cx="0" cy="0"/>
        </a:xfrm>
      </p:grpSpPr>
      <p:sp>
        <p:nvSpPr>
          <p:cNvPr id="325" name="Google Shape;32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26" name="Google Shape;326;p19"/>
          <p:cNvSpPr txBox="1"/>
          <p:nvPr>
            <p:ph idx="1" type="subTitle"/>
          </p:nvPr>
        </p:nvSpPr>
        <p:spPr>
          <a:xfrm>
            <a:off x="897800"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7" name="Google Shape;327;p19"/>
          <p:cNvSpPr txBox="1"/>
          <p:nvPr>
            <p:ph idx="2" type="subTitle"/>
          </p:nvPr>
        </p:nvSpPr>
        <p:spPr>
          <a:xfrm>
            <a:off x="3553334"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8" name="Google Shape;328;p19"/>
          <p:cNvSpPr txBox="1"/>
          <p:nvPr>
            <p:ph idx="3" type="subTitle"/>
          </p:nvPr>
        </p:nvSpPr>
        <p:spPr>
          <a:xfrm>
            <a:off x="6208875" y="2414500"/>
            <a:ext cx="2175300" cy="12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9" name="Google Shape;329;p19"/>
          <p:cNvSpPr txBox="1"/>
          <p:nvPr>
            <p:ph idx="4" type="subTitle"/>
          </p:nvPr>
        </p:nvSpPr>
        <p:spPr>
          <a:xfrm>
            <a:off x="897800"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0" name="Google Shape;330;p19"/>
          <p:cNvSpPr txBox="1"/>
          <p:nvPr>
            <p:ph idx="5" type="subTitle"/>
          </p:nvPr>
        </p:nvSpPr>
        <p:spPr>
          <a:xfrm>
            <a:off x="3553338"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1" name="Google Shape;331;p19"/>
          <p:cNvSpPr txBox="1"/>
          <p:nvPr>
            <p:ph idx="6" type="subTitle"/>
          </p:nvPr>
        </p:nvSpPr>
        <p:spPr>
          <a:xfrm>
            <a:off x="6208875" y="1886801"/>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32" name="Google Shape;332;p19"/>
          <p:cNvGrpSpPr/>
          <p:nvPr/>
        </p:nvGrpSpPr>
        <p:grpSpPr>
          <a:xfrm>
            <a:off x="2901550" y="3677875"/>
            <a:ext cx="6109525" cy="1786325"/>
            <a:chOff x="2901550" y="3677875"/>
            <a:chExt cx="6109525" cy="1786325"/>
          </a:xfrm>
        </p:grpSpPr>
        <p:sp>
          <p:nvSpPr>
            <p:cNvPr id="333" name="Google Shape;333;p19"/>
            <p:cNvSpPr/>
            <p:nvPr/>
          </p:nvSpPr>
          <p:spPr>
            <a:xfrm>
              <a:off x="8293625" y="4299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7398450" y="50404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19"/>
            <p:cNvCxnSpPr>
              <a:stCxn id="336" idx="7"/>
              <a:endCxn id="337" idx="2"/>
            </p:cNvCxnSpPr>
            <p:nvPr/>
          </p:nvCxnSpPr>
          <p:spPr>
            <a:xfrm flipH="1" rot="-5400000">
              <a:off x="4864879" y="4180621"/>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338" name="Google Shape;338;p19"/>
            <p:cNvCxnSpPr>
              <a:stCxn id="337" idx="6"/>
              <a:endCxn id="339" idx="2"/>
            </p:cNvCxnSpPr>
            <p:nvPr/>
          </p:nvCxnSpPr>
          <p:spPr>
            <a:xfrm flipH="1" rot="10800000">
              <a:off x="5631700" y="4400525"/>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40" name="Google Shape;340;p19"/>
            <p:cNvCxnSpPr>
              <a:stCxn id="339" idx="6"/>
              <a:endCxn id="334" idx="2"/>
            </p:cNvCxnSpPr>
            <p:nvPr/>
          </p:nvCxnSpPr>
          <p:spPr>
            <a:xfrm>
              <a:off x="6518500" y="440038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341" name="Google Shape;341;p19"/>
            <p:cNvCxnSpPr>
              <a:stCxn id="334" idx="6"/>
              <a:endCxn id="333" idx="2"/>
            </p:cNvCxnSpPr>
            <p:nvPr/>
          </p:nvCxnSpPr>
          <p:spPr>
            <a:xfrm flipH="1" rot="10800000">
              <a:off x="7578750" y="43899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337" name="Google Shape;337;p19"/>
            <p:cNvSpPr/>
            <p:nvPr/>
          </p:nvSpPr>
          <p:spPr>
            <a:xfrm>
              <a:off x="5515900" y="47737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8709825" y="49216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19"/>
            <p:cNvCxnSpPr>
              <a:stCxn id="344" idx="6"/>
              <a:endCxn id="345" idx="6"/>
            </p:cNvCxnSpPr>
            <p:nvPr/>
          </p:nvCxnSpPr>
          <p:spPr>
            <a:xfrm flipH="1">
              <a:off x="8863775" y="3817675"/>
              <a:ext cx="147300" cy="1161900"/>
            </a:xfrm>
            <a:prstGeom prst="curvedConnector3">
              <a:avLst>
                <a:gd fmla="val -161660" name="adj1"/>
              </a:avLst>
            </a:prstGeom>
            <a:noFill/>
            <a:ln cap="flat" cmpd="sng" w="19050">
              <a:solidFill>
                <a:schemeClr val="accent1"/>
              </a:solidFill>
              <a:prstDash val="dot"/>
              <a:round/>
              <a:headEnd len="med" w="med" type="none"/>
              <a:tailEnd len="med" w="med" type="none"/>
            </a:ln>
          </p:spPr>
        </p:cxnSp>
        <p:cxnSp>
          <p:nvCxnSpPr>
            <p:cNvPr id="346" name="Google Shape;346;p19"/>
            <p:cNvCxnSpPr>
              <a:stCxn id="345" idx="0"/>
              <a:endCxn id="333" idx="6"/>
            </p:cNvCxnSpPr>
            <p:nvPr/>
          </p:nvCxnSpPr>
          <p:spPr>
            <a:xfrm flipH="1" rot="5400000">
              <a:off x="8374125" y="4489800"/>
              <a:ext cx="493500" cy="293700"/>
            </a:xfrm>
            <a:prstGeom prst="curvedConnector2">
              <a:avLst/>
            </a:prstGeom>
            <a:noFill/>
            <a:ln cap="flat" cmpd="sng" w="19050">
              <a:solidFill>
                <a:schemeClr val="accent1"/>
              </a:solidFill>
              <a:prstDash val="dot"/>
              <a:round/>
              <a:headEnd len="med" w="med" type="none"/>
              <a:tailEnd len="med" w="med" type="none"/>
            </a:ln>
          </p:spPr>
        </p:cxnSp>
        <p:grpSp>
          <p:nvGrpSpPr>
            <p:cNvPr id="347" name="Google Shape;347;p19"/>
            <p:cNvGrpSpPr/>
            <p:nvPr/>
          </p:nvGrpSpPr>
          <p:grpSpPr>
            <a:xfrm>
              <a:off x="6238900" y="4260588"/>
              <a:ext cx="279600" cy="279600"/>
              <a:chOff x="6238800" y="4370675"/>
              <a:chExt cx="279600" cy="279600"/>
            </a:xfrm>
          </p:grpSpPr>
          <p:sp>
            <p:nvSpPr>
              <p:cNvPr id="348" name="Google Shape;348;p19"/>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9"/>
            <p:cNvGrpSpPr/>
            <p:nvPr/>
          </p:nvGrpSpPr>
          <p:grpSpPr>
            <a:xfrm>
              <a:off x="8731475" y="3677875"/>
              <a:ext cx="279600" cy="279600"/>
              <a:chOff x="8804525" y="3411475"/>
              <a:chExt cx="279600" cy="279600"/>
            </a:xfrm>
          </p:grpSpPr>
          <p:sp>
            <p:nvSpPr>
              <p:cNvPr id="350" name="Google Shape;350;p19"/>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19"/>
            <p:cNvGrpSpPr/>
            <p:nvPr/>
          </p:nvGrpSpPr>
          <p:grpSpPr>
            <a:xfrm>
              <a:off x="4074075" y="4691825"/>
              <a:ext cx="279600" cy="279600"/>
              <a:chOff x="4074075" y="4691825"/>
              <a:chExt cx="279600" cy="279600"/>
            </a:xfrm>
          </p:grpSpPr>
          <p:sp>
            <p:nvSpPr>
              <p:cNvPr id="352" name="Google Shape;352;p19"/>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19"/>
            <p:cNvSpPr/>
            <p:nvPr/>
          </p:nvSpPr>
          <p:spPr>
            <a:xfrm>
              <a:off x="8671575" y="4883400"/>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3" name="Google Shape;353;p19"/>
            <p:cNvCxnSpPr/>
            <p:nvPr/>
          </p:nvCxnSpPr>
          <p:spPr>
            <a:xfrm flipH="1" rot="-5400000">
              <a:off x="5578625" y="4903200"/>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54" name="Google Shape;354;p19"/>
            <p:cNvCxnSpPr/>
            <p:nvPr/>
          </p:nvCxnSpPr>
          <p:spPr>
            <a:xfrm rot="10800000">
              <a:off x="2901550" y="4524625"/>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355" name="Google Shape;355;p19"/>
          <p:cNvSpPr/>
          <p:nvPr/>
        </p:nvSpPr>
        <p:spPr>
          <a:xfrm>
            <a:off x="-363075" y="13182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p:cNvSpPr/>
          <p:nvPr/>
        </p:nvSpPr>
        <p:spPr>
          <a:xfrm>
            <a:off x="-169875" y="43717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9"/>
          <p:cNvSpPr/>
          <p:nvPr/>
        </p:nvSpPr>
        <p:spPr>
          <a:xfrm>
            <a:off x="1363725" y="43303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19"/>
          <p:cNvGrpSpPr/>
          <p:nvPr/>
        </p:nvGrpSpPr>
        <p:grpSpPr>
          <a:xfrm>
            <a:off x="5423959" y="-248900"/>
            <a:ext cx="4266951" cy="2135710"/>
            <a:chOff x="5423959" y="-248900"/>
            <a:chExt cx="4266951" cy="2135710"/>
          </a:xfrm>
        </p:grpSpPr>
        <p:sp>
          <p:nvSpPr>
            <p:cNvPr id="359" name="Google Shape;359;p19"/>
            <p:cNvSpPr/>
            <p:nvPr/>
          </p:nvSpPr>
          <p:spPr>
            <a:xfrm flipH="1">
              <a:off x="5731276" y="81899"/>
              <a:ext cx="158100" cy="1581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19"/>
            <p:cNvGrpSpPr/>
            <p:nvPr/>
          </p:nvGrpSpPr>
          <p:grpSpPr>
            <a:xfrm>
              <a:off x="5423959" y="-248900"/>
              <a:ext cx="4266951" cy="2135710"/>
              <a:chOff x="4216579" y="43325"/>
              <a:chExt cx="5231671" cy="2618575"/>
            </a:xfrm>
          </p:grpSpPr>
          <p:sp>
            <p:nvSpPr>
              <p:cNvPr id="361" name="Google Shape;361;p19"/>
              <p:cNvSpPr/>
              <p:nvPr/>
            </p:nvSpPr>
            <p:spPr>
              <a:xfrm flipH="1">
                <a:off x="847970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flipH="1">
                <a:off x="7632406" y="78582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flipH="1">
                <a:off x="8750150" y="2481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4" name="Google Shape;364;p19"/>
              <p:cNvCxnSpPr>
                <a:stCxn id="363" idx="7"/>
                <a:endCxn id="362" idx="4"/>
              </p:cNvCxnSpPr>
              <p:nvPr/>
            </p:nvCxnSpPr>
            <p:spPr>
              <a:xfrm flipH="1" rot="5400000">
                <a:off x="7478604" y="1210054"/>
                <a:ext cx="1542000" cy="1053900"/>
              </a:xfrm>
              <a:prstGeom prst="curvedConnector3">
                <a:avLst>
                  <a:gd fmla="val 50852" name="adj1"/>
                </a:avLst>
              </a:prstGeom>
              <a:noFill/>
              <a:ln cap="flat" cmpd="sng" w="19050">
                <a:solidFill>
                  <a:schemeClr val="accent1"/>
                </a:solidFill>
                <a:prstDash val="dot"/>
                <a:round/>
                <a:headEnd len="med" w="med" type="none"/>
                <a:tailEnd len="med" w="med" type="none"/>
              </a:ln>
            </p:spPr>
          </p:cxnSp>
          <p:cxnSp>
            <p:nvCxnSpPr>
              <p:cNvPr id="365" name="Google Shape;365;p19"/>
              <p:cNvCxnSpPr>
                <a:endCxn id="361" idx="4"/>
              </p:cNvCxnSpPr>
              <p:nvPr/>
            </p:nvCxnSpPr>
            <p:spPr>
              <a:xfrm flipH="1" rot="5400000">
                <a:off x="8436200" y="769700"/>
                <a:ext cx="1145700" cy="8784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366" name="Google Shape;366;p19"/>
              <p:cNvCxnSpPr>
                <a:stCxn id="361" idx="6"/>
                <a:endCxn id="362" idx="2"/>
              </p:cNvCxnSpPr>
              <p:nvPr/>
            </p:nvCxnSpPr>
            <p:spPr>
              <a:xfrm flipH="1">
                <a:off x="7812800" y="545900"/>
                <a:ext cx="666900" cy="330000"/>
              </a:xfrm>
              <a:prstGeom prst="curvedConnector3">
                <a:avLst>
                  <a:gd fmla="val 50007" name="adj1"/>
                </a:avLst>
              </a:prstGeom>
              <a:noFill/>
              <a:ln cap="flat" cmpd="sng" w="19050">
                <a:solidFill>
                  <a:schemeClr val="accent1"/>
                </a:solidFill>
                <a:prstDash val="dot"/>
                <a:round/>
                <a:headEnd len="med" w="med" type="none"/>
                <a:tailEnd len="med" w="med" type="none"/>
              </a:ln>
            </p:spPr>
          </p:cxnSp>
          <p:sp>
            <p:nvSpPr>
              <p:cNvPr id="367" name="Google Shape;367;p19"/>
              <p:cNvSpPr/>
              <p:nvPr/>
            </p:nvSpPr>
            <p:spPr>
              <a:xfrm flipH="1">
                <a:off x="4632295" y="488009"/>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19"/>
              <p:cNvCxnSpPr>
                <a:endCxn id="369" idx="2"/>
              </p:cNvCxnSpPr>
              <p:nvPr/>
            </p:nvCxnSpPr>
            <p:spPr>
              <a:xfrm rot="-5400000">
                <a:off x="7217100" y="1008875"/>
                <a:ext cx="2058000" cy="319200"/>
              </a:xfrm>
              <a:prstGeom prst="curvedConnector4">
                <a:avLst>
                  <a:gd fmla="val 47664" name="adj1"/>
                  <a:gd fmla="val 191467"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0" name="Google Shape;370;p19"/>
              <p:cNvCxnSpPr>
                <a:stCxn id="362" idx="2"/>
                <a:endCxn id="369" idx="6"/>
              </p:cNvCxnSpPr>
              <p:nvPr/>
            </p:nvCxnSpPr>
            <p:spPr>
              <a:xfrm flipH="1" rot="10800000">
                <a:off x="7812706" y="139477"/>
                <a:ext cx="400800" cy="736500"/>
              </a:xfrm>
              <a:prstGeom prst="curvedConnector3">
                <a:avLst>
                  <a:gd fmla="val 4998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1" name="Google Shape;371;p19"/>
              <p:cNvCxnSpPr>
                <a:stCxn id="361" idx="7"/>
                <a:endCxn id="372" idx="2"/>
              </p:cNvCxnSpPr>
              <p:nvPr/>
            </p:nvCxnSpPr>
            <p:spPr>
              <a:xfrm rot="5400000">
                <a:off x="7119054" y="-510996"/>
                <a:ext cx="393900" cy="2380200"/>
              </a:xfrm>
              <a:prstGeom prst="curvedConnector4">
                <a:avLst>
                  <a:gd fmla="val -80824" name="adj1"/>
                  <a:gd fmla="val 50554"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3" name="Google Shape;373;p19"/>
              <p:cNvCxnSpPr>
                <a:stCxn id="372" idx="7"/>
              </p:cNvCxnSpPr>
              <p:nvPr/>
            </p:nvCxnSpPr>
            <p:spPr>
              <a:xfrm rot="5400000">
                <a:off x="5022529" y="-28833"/>
                <a:ext cx="58800" cy="1670700"/>
              </a:xfrm>
              <a:prstGeom prst="curvedConnector4">
                <a:avLst>
                  <a:gd fmla="val -566173" name="adj1"/>
                  <a:gd fmla="val 51225"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4" name="Google Shape;374;p19"/>
              <p:cNvCxnSpPr>
                <a:endCxn id="363" idx="6"/>
              </p:cNvCxnSpPr>
              <p:nvPr/>
            </p:nvCxnSpPr>
            <p:spPr>
              <a:xfrm rot="5400000">
                <a:off x="7928900" y="1567800"/>
                <a:ext cx="1825200" cy="182700"/>
              </a:xfrm>
              <a:prstGeom prst="curvedConnector4">
                <a:avLst>
                  <a:gd fmla="val 47530" name="adj1"/>
                  <a:gd fmla="val 259805"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75" name="Google Shape;375;p19"/>
              <p:cNvCxnSpPr>
                <a:stCxn id="362" idx="6"/>
                <a:endCxn id="372" idx="0"/>
              </p:cNvCxnSpPr>
              <p:nvPr/>
            </p:nvCxnSpPr>
            <p:spPr>
              <a:xfrm rot="10800000">
                <a:off x="5986006" y="736177"/>
                <a:ext cx="1646400" cy="139800"/>
              </a:xfrm>
              <a:prstGeom prst="curvedConnector4">
                <a:avLst>
                  <a:gd fmla="val 45751" name="adj1"/>
                  <a:gd fmla="val 308847" name="adj2"/>
                </a:avLst>
              </a:prstGeom>
              <a:noFill/>
              <a:ln cap="flat" cmpd="sng" w="19050">
                <a:solidFill>
                  <a:schemeClr val="accent1"/>
                </a:solidFill>
                <a:prstDash val="dot"/>
                <a:round/>
                <a:headEnd len="med" w="med" type="none"/>
                <a:tailEnd len="med" w="med" type="none"/>
              </a:ln>
            </p:spPr>
          </p:cxnSp>
          <p:grpSp>
            <p:nvGrpSpPr>
              <p:cNvPr id="376" name="Google Shape;376;p19"/>
              <p:cNvGrpSpPr/>
              <p:nvPr/>
            </p:nvGrpSpPr>
            <p:grpSpPr>
              <a:xfrm flipH="1">
                <a:off x="5846332" y="736171"/>
                <a:ext cx="279600" cy="279600"/>
                <a:chOff x="2909255" y="770121"/>
                <a:chExt cx="279600" cy="279600"/>
              </a:xfrm>
            </p:grpSpPr>
            <p:sp>
              <p:nvSpPr>
                <p:cNvPr id="377" name="Google Shape;377;p19"/>
                <p:cNvSpPr/>
                <p:nvPr/>
              </p:nvSpPr>
              <p:spPr>
                <a:xfrm>
                  <a:off x="2958916" y="81976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2909255" y="770121"/>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19"/>
              <p:cNvGrpSpPr/>
              <p:nvPr/>
            </p:nvGrpSpPr>
            <p:grpSpPr>
              <a:xfrm flipH="1">
                <a:off x="8213400" y="43325"/>
                <a:ext cx="192300" cy="192300"/>
                <a:chOff x="471450" y="43325"/>
                <a:chExt cx="192300" cy="192300"/>
              </a:xfrm>
            </p:grpSpPr>
            <p:sp>
              <p:nvSpPr>
                <p:cNvPr id="379" name="Google Shape;379;p19"/>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80" name="Shape 380"/>
        <p:cNvGrpSpPr/>
        <p:nvPr/>
      </p:nvGrpSpPr>
      <p:grpSpPr>
        <a:xfrm>
          <a:off x="0" y="0"/>
          <a:ext cx="0" cy="0"/>
          <a:chOff x="0" y="0"/>
          <a:chExt cx="0" cy="0"/>
        </a:xfrm>
      </p:grpSpPr>
      <p:sp>
        <p:nvSpPr>
          <p:cNvPr id="381" name="Google Shape;38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82" name="Google Shape;382;p20"/>
          <p:cNvSpPr txBox="1"/>
          <p:nvPr>
            <p:ph idx="1" type="subTitle"/>
          </p:nvPr>
        </p:nvSpPr>
        <p:spPr>
          <a:xfrm>
            <a:off x="1325324"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3" name="Google Shape;383;p20"/>
          <p:cNvSpPr txBox="1"/>
          <p:nvPr>
            <p:ph idx="2" type="subTitle"/>
          </p:nvPr>
        </p:nvSpPr>
        <p:spPr>
          <a:xfrm>
            <a:off x="5151876"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4" name="Google Shape;384;p20"/>
          <p:cNvSpPr txBox="1"/>
          <p:nvPr>
            <p:ph idx="3" type="subTitle"/>
          </p:nvPr>
        </p:nvSpPr>
        <p:spPr>
          <a:xfrm>
            <a:off x="1325324"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5" name="Google Shape;385;p20"/>
          <p:cNvSpPr txBox="1"/>
          <p:nvPr>
            <p:ph idx="4" type="subTitle"/>
          </p:nvPr>
        </p:nvSpPr>
        <p:spPr>
          <a:xfrm>
            <a:off x="5151876"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6" name="Google Shape;386;p20"/>
          <p:cNvSpPr txBox="1"/>
          <p:nvPr>
            <p:ph idx="5" type="subTitle"/>
          </p:nvPr>
        </p:nvSpPr>
        <p:spPr>
          <a:xfrm>
            <a:off x="1325324" y="144792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7" name="Google Shape;387;p20"/>
          <p:cNvSpPr txBox="1"/>
          <p:nvPr>
            <p:ph idx="6" type="subTitle"/>
          </p:nvPr>
        </p:nvSpPr>
        <p:spPr>
          <a:xfrm>
            <a:off x="1325324" y="31085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8" name="Google Shape;388;p20"/>
          <p:cNvSpPr txBox="1"/>
          <p:nvPr>
            <p:ph idx="7" type="subTitle"/>
          </p:nvPr>
        </p:nvSpPr>
        <p:spPr>
          <a:xfrm>
            <a:off x="5151849" y="144792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9" name="Google Shape;389;p20"/>
          <p:cNvSpPr txBox="1"/>
          <p:nvPr>
            <p:ph idx="8" type="subTitle"/>
          </p:nvPr>
        </p:nvSpPr>
        <p:spPr>
          <a:xfrm>
            <a:off x="5151849" y="3108575"/>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90" name="Google Shape;390;p20"/>
          <p:cNvGrpSpPr/>
          <p:nvPr/>
        </p:nvGrpSpPr>
        <p:grpSpPr>
          <a:xfrm>
            <a:off x="8188538" y="1766625"/>
            <a:ext cx="1100213" cy="3195663"/>
            <a:chOff x="8188538" y="1766625"/>
            <a:chExt cx="1100213" cy="3195663"/>
          </a:xfrm>
        </p:grpSpPr>
        <p:sp>
          <p:nvSpPr>
            <p:cNvPr id="391" name="Google Shape;391;p20"/>
            <p:cNvSpPr/>
            <p:nvPr/>
          </p:nvSpPr>
          <p:spPr>
            <a:xfrm>
              <a:off x="8623063" y="2608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8647575" y="35411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3" name="Google Shape;393;p20"/>
            <p:cNvCxnSpPr>
              <a:stCxn id="392" idx="0"/>
              <a:endCxn id="394" idx="2"/>
            </p:cNvCxnSpPr>
            <p:nvPr/>
          </p:nvCxnSpPr>
          <p:spPr>
            <a:xfrm rot="-5400000">
              <a:off x="8696025" y="3064150"/>
              <a:ext cx="518700" cy="435300"/>
            </a:xfrm>
            <a:prstGeom prst="curvedConnector2">
              <a:avLst/>
            </a:prstGeom>
            <a:noFill/>
            <a:ln cap="flat" cmpd="sng" w="19050">
              <a:solidFill>
                <a:schemeClr val="accent1"/>
              </a:solidFill>
              <a:prstDash val="dot"/>
              <a:round/>
              <a:headEnd len="med" w="med" type="none"/>
              <a:tailEnd len="med" w="med" type="none"/>
            </a:ln>
          </p:spPr>
        </p:cxnSp>
        <p:sp>
          <p:nvSpPr>
            <p:cNvPr id="395" name="Google Shape;395;p20"/>
            <p:cNvSpPr/>
            <p:nvPr/>
          </p:nvSpPr>
          <p:spPr>
            <a:xfrm>
              <a:off x="8188538" y="22647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9172950" y="29646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8948225" y="17666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7" name="Google Shape;397;p20"/>
            <p:cNvCxnSpPr>
              <a:stCxn id="395" idx="4"/>
              <a:endCxn id="392" idx="0"/>
            </p:cNvCxnSpPr>
            <p:nvPr/>
          </p:nvCxnSpPr>
          <p:spPr>
            <a:xfrm flipH="1" rot="-5400000">
              <a:off x="7911788" y="2715225"/>
              <a:ext cx="1160700" cy="4914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98" name="Google Shape;398;p20"/>
            <p:cNvCxnSpPr>
              <a:stCxn id="394" idx="0"/>
              <a:endCxn id="396" idx="4"/>
            </p:cNvCxnSpPr>
            <p:nvPr/>
          </p:nvCxnSpPr>
          <p:spPr>
            <a:xfrm flipH="1" rot="5400000">
              <a:off x="8625750" y="2359525"/>
              <a:ext cx="1017600" cy="192600"/>
            </a:xfrm>
            <a:prstGeom prst="curvedConnector3">
              <a:avLst>
                <a:gd fmla="val 5000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399" name="Google Shape;399;p20"/>
            <p:cNvCxnSpPr>
              <a:stCxn id="394" idx="4"/>
              <a:endCxn id="392" idx="6"/>
            </p:cNvCxnSpPr>
            <p:nvPr/>
          </p:nvCxnSpPr>
          <p:spPr>
            <a:xfrm rot="5400000">
              <a:off x="8754000" y="3154375"/>
              <a:ext cx="550800" cy="402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00" name="Google Shape;400;p20"/>
            <p:cNvCxnSpPr>
              <a:stCxn id="396" idx="4"/>
              <a:endCxn id="391" idx="6"/>
            </p:cNvCxnSpPr>
            <p:nvPr/>
          </p:nvCxnSpPr>
          <p:spPr>
            <a:xfrm rot="5400000">
              <a:off x="8545175" y="2205225"/>
              <a:ext cx="751500" cy="234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sp>
          <p:nvSpPr>
            <p:cNvPr id="401" name="Google Shape;401;p20"/>
            <p:cNvSpPr/>
            <p:nvPr/>
          </p:nvSpPr>
          <p:spPr>
            <a:xfrm>
              <a:off x="9076650" y="4442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2" name="Google Shape;402;p20"/>
            <p:cNvCxnSpPr>
              <a:stCxn id="392" idx="2"/>
              <a:endCxn id="401" idx="2"/>
            </p:cNvCxnSpPr>
            <p:nvPr/>
          </p:nvCxnSpPr>
          <p:spPr>
            <a:xfrm>
              <a:off x="8647575" y="3631300"/>
              <a:ext cx="429000" cy="869100"/>
            </a:xfrm>
            <a:prstGeom prst="curvedConnector3">
              <a:avLst>
                <a:gd fmla="val -55507" name="adj1"/>
              </a:avLst>
            </a:prstGeom>
            <a:noFill/>
            <a:ln cap="flat" cmpd="sng" w="19050">
              <a:solidFill>
                <a:schemeClr val="accent1"/>
              </a:solidFill>
              <a:prstDash val="dot"/>
              <a:round/>
              <a:headEnd len="med" w="med" type="none"/>
              <a:tailEnd len="med" w="med" type="none"/>
            </a:ln>
          </p:spPr>
        </p:cxnSp>
        <p:sp>
          <p:nvSpPr>
            <p:cNvPr id="403" name="Google Shape;403;p20"/>
            <p:cNvSpPr/>
            <p:nvPr/>
          </p:nvSpPr>
          <p:spPr>
            <a:xfrm>
              <a:off x="8341013" y="484648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4" name="Google Shape;404;p20"/>
            <p:cNvCxnSpPr>
              <a:stCxn id="403" idx="6"/>
              <a:endCxn id="401" idx="4"/>
            </p:cNvCxnSpPr>
            <p:nvPr/>
          </p:nvCxnSpPr>
          <p:spPr>
            <a:xfrm flipH="1" rot="10800000">
              <a:off x="8456813" y="4558488"/>
              <a:ext cx="677700" cy="345900"/>
            </a:xfrm>
            <a:prstGeom prst="curvedConnector2">
              <a:avLst/>
            </a:prstGeom>
            <a:noFill/>
            <a:ln cap="flat" cmpd="sng" w="19050">
              <a:solidFill>
                <a:schemeClr val="accent1"/>
              </a:solidFill>
              <a:prstDash val="dot"/>
              <a:round/>
              <a:headEnd len="med" w="med" type="none"/>
              <a:tailEnd len="med" w="med" type="none"/>
            </a:ln>
          </p:spPr>
        </p:cxnSp>
        <p:cxnSp>
          <p:nvCxnSpPr>
            <p:cNvPr id="405" name="Google Shape;405;p20"/>
            <p:cNvCxnSpPr>
              <a:stCxn id="401" idx="0"/>
              <a:endCxn id="392" idx="4"/>
            </p:cNvCxnSpPr>
            <p:nvPr/>
          </p:nvCxnSpPr>
          <p:spPr>
            <a:xfrm flipH="1" rot="5400000">
              <a:off x="8575500" y="3883550"/>
              <a:ext cx="721200" cy="396900"/>
            </a:xfrm>
            <a:prstGeom prst="curvedConnector3">
              <a:avLst>
                <a:gd fmla="val 49997" name="adj1"/>
              </a:avLst>
            </a:prstGeom>
            <a:noFill/>
            <a:ln cap="flat" cmpd="sng" w="19050">
              <a:solidFill>
                <a:schemeClr val="accent1"/>
              </a:solidFill>
              <a:prstDash val="dot"/>
              <a:round/>
              <a:headEnd len="med" w="med" type="none"/>
              <a:tailEnd len="med" w="med" type="none"/>
            </a:ln>
          </p:spPr>
        </p:cxnSp>
        <p:sp>
          <p:nvSpPr>
            <p:cNvPr id="406" name="Google Shape;406;p20"/>
            <p:cNvSpPr/>
            <p:nvPr/>
          </p:nvSpPr>
          <p:spPr>
            <a:xfrm>
              <a:off x="8276325" y="4095175"/>
              <a:ext cx="488700" cy="4887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3"/>
          <p:cNvSpPr txBox="1"/>
          <p:nvPr>
            <p:ph type="title"/>
          </p:nvPr>
        </p:nvSpPr>
        <p:spPr>
          <a:xfrm>
            <a:off x="4047175" y="2571975"/>
            <a:ext cx="4383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0"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6" name="Google Shape;76;p3"/>
          <p:cNvSpPr txBox="1"/>
          <p:nvPr>
            <p:ph hasCustomPrompt="1" idx="2" type="title"/>
          </p:nvPr>
        </p:nvSpPr>
        <p:spPr>
          <a:xfrm>
            <a:off x="4235875" y="1058300"/>
            <a:ext cx="2041200" cy="13686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0" sz="90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7" name="Google Shape;77;p3"/>
          <p:cNvSpPr/>
          <p:nvPr/>
        </p:nvSpPr>
        <p:spPr>
          <a:xfrm>
            <a:off x="6602725" y="-187400"/>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866450" y="4087925"/>
            <a:ext cx="1501500" cy="1501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222200" y="1342788"/>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0675" y="430460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3"/>
          <p:cNvGrpSpPr/>
          <p:nvPr/>
        </p:nvGrpSpPr>
        <p:grpSpPr>
          <a:xfrm>
            <a:off x="6667725" y="2619100"/>
            <a:ext cx="2568925" cy="2462100"/>
            <a:chOff x="6667725" y="2619100"/>
            <a:chExt cx="2568925" cy="2462100"/>
          </a:xfrm>
        </p:grpSpPr>
        <p:sp>
          <p:nvSpPr>
            <p:cNvPr id="83" name="Google Shape;83;p3"/>
            <p:cNvSpPr/>
            <p:nvPr/>
          </p:nvSpPr>
          <p:spPr>
            <a:xfrm>
              <a:off x="8674900" y="38269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3"/>
            <p:cNvGrpSpPr/>
            <p:nvPr/>
          </p:nvGrpSpPr>
          <p:grpSpPr>
            <a:xfrm>
              <a:off x="6667725" y="4742525"/>
              <a:ext cx="192300" cy="192300"/>
              <a:chOff x="471450" y="43325"/>
              <a:chExt cx="192300" cy="192300"/>
            </a:xfrm>
          </p:grpSpPr>
          <p:sp>
            <p:nvSpPr>
              <p:cNvPr id="85" name="Google Shape;85;p3"/>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8855200" y="47425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3"/>
            <p:cNvCxnSpPr>
              <a:stCxn id="83" idx="4"/>
            </p:cNvCxnSpPr>
            <p:nvPr/>
          </p:nvCxnSpPr>
          <p:spPr>
            <a:xfrm rot="5400000">
              <a:off x="8036200" y="4352350"/>
              <a:ext cx="1074000" cy="3837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89" name="Google Shape;89;p3"/>
            <p:cNvCxnSpPr>
              <a:stCxn id="83" idx="0"/>
            </p:cNvCxnSpPr>
            <p:nvPr/>
          </p:nvCxnSpPr>
          <p:spPr>
            <a:xfrm rot="-5400000">
              <a:off x="8396950" y="2987200"/>
              <a:ext cx="1207800" cy="471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90" name="Google Shape;90;p3"/>
            <p:cNvCxnSpPr>
              <a:stCxn id="83" idx="4"/>
              <a:endCxn id="86" idx="6"/>
            </p:cNvCxnSpPr>
            <p:nvPr/>
          </p:nvCxnSpPr>
          <p:spPr>
            <a:xfrm rot="5400000">
              <a:off x="7396750" y="3470500"/>
              <a:ext cx="831600" cy="1905000"/>
            </a:xfrm>
            <a:prstGeom prst="curvedConnector2">
              <a:avLst/>
            </a:prstGeom>
            <a:noFill/>
            <a:ln cap="flat" cmpd="sng" w="19050">
              <a:solidFill>
                <a:schemeClr val="accent1"/>
              </a:solidFill>
              <a:prstDash val="dot"/>
              <a:round/>
              <a:headEnd len="med" w="med" type="none"/>
              <a:tailEnd len="med" w="med" type="none"/>
            </a:ln>
          </p:spPr>
        </p:cxnSp>
        <p:cxnSp>
          <p:nvCxnSpPr>
            <p:cNvPr id="91" name="Google Shape;91;p3"/>
            <p:cNvCxnSpPr>
              <a:stCxn id="83" idx="2"/>
              <a:endCxn id="87" idx="0"/>
            </p:cNvCxnSpPr>
            <p:nvPr/>
          </p:nvCxnSpPr>
          <p:spPr>
            <a:xfrm>
              <a:off x="8674900" y="3917050"/>
              <a:ext cx="238200" cy="825600"/>
            </a:xfrm>
            <a:prstGeom prst="curvedConnector4">
              <a:avLst>
                <a:gd fmla="val -99969" name="adj1"/>
                <a:gd fmla="val 55452" name="adj2"/>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07" name="Shape 407"/>
        <p:cNvGrpSpPr/>
        <p:nvPr/>
      </p:nvGrpSpPr>
      <p:grpSpPr>
        <a:xfrm>
          <a:off x="0" y="0"/>
          <a:ext cx="0" cy="0"/>
          <a:chOff x="0" y="0"/>
          <a:chExt cx="0" cy="0"/>
        </a:xfrm>
      </p:grpSpPr>
      <p:sp>
        <p:nvSpPr>
          <p:cNvPr id="408" name="Google Shape;408;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409" name="Google Shape;409;p21"/>
          <p:cNvSpPr txBox="1"/>
          <p:nvPr>
            <p:ph idx="1" type="subTitle"/>
          </p:nvPr>
        </p:nvSpPr>
        <p:spPr>
          <a:xfrm>
            <a:off x="811313"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0" name="Google Shape;410;p21"/>
          <p:cNvSpPr txBox="1"/>
          <p:nvPr>
            <p:ph idx="2" type="subTitle"/>
          </p:nvPr>
        </p:nvSpPr>
        <p:spPr>
          <a:xfrm>
            <a:off x="3620150"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1" name="Google Shape;411;p21"/>
          <p:cNvSpPr txBox="1"/>
          <p:nvPr>
            <p:ph idx="3" type="subTitle"/>
          </p:nvPr>
        </p:nvSpPr>
        <p:spPr>
          <a:xfrm>
            <a:off x="811313"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2" name="Google Shape;412;p21"/>
          <p:cNvSpPr txBox="1"/>
          <p:nvPr>
            <p:ph idx="4" type="subTitle"/>
          </p:nvPr>
        </p:nvSpPr>
        <p:spPr>
          <a:xfrm>
            <a:off x="3620150"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3" name="Google Shape;413;p21"/>
          <p:cNvSpPr txBox="1"/>
          <p:nvPr>
            <p:ph idx="5" type="subTitle"/>
          </p:nvPr>
        </p:nvSpPr>
        <p:spPr>
          <a:xfrm>
            <a:off x="6431659" y="16457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4" name="Google Shape;414;p21"/>
          <p:cNvSpPr txBox="1"/>
          <p:nvPr>
            <p:ph idx="6" type="subTitle"/>
          </p:nvPr>
        </p:nvSpPr>
        <p:spPr>
          <a:xfrm>
            <a:off x="6431659" y="33760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5" name="Google Shape;415;p21"/>
          <p:cNvSpPr txBox="1"/>
          <p:nvPr>
            <p:ph idx="7" type="subTitle"/>
          </p:nvPr>
        </p:nvSpPr>
        <p:spPr>
          <a:xfrm>
            <a:off x="815213"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6" name="Google Shape;416;p21"/>
          <p:cNvSpPr txBox="1"/>
          <p:nvPr>
            <p:ph idx="8" type="subTitle"/>
          </p:nvPr>
        </p:nvSpPr>
        <p:spPr>
          <a:xfrm>
            <a:off x="3624050"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7" name="Google Shape;417;p21"/>
          <p:cNvSpPr txBox="1"/>
          <p:nvPr>
            <p:ph idx="9" type="subTitle"/>
          </p:nvPr>
        </p:nvSpPr>
        <p:spPr>
          <a:xfrm>
            <a:off x="6435560" y="1135505"/>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8" name="Google Shape;418;p21"/>
          <p:cNvSpPr txBox="1"/>
          <p:nvPr>
            <p:ph idx="13" type="subTitle"/>
          </p:nvPr>
        </p:nvSpPr>
        <p:spPr>
          <a:xfrm>
            <a:off x="815213"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9" name="Google Shape;419;p21"/>
          <p:cNvSpPr txBox="1"/>
          <p:nvPr>
            <p:ph idx="14" type="subTitle"/>
          </p:nvPr>
        </p:nvSpPr>
        <p:spPr>
          <a:xfrm>
            <a:off x="3624050"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0" name="Google Shape;420;p21"/>
          <p:cNvSpPr txBox="1"/>
          <p:nvPr>
            <p:ph idx="15" type="subTitle"/>
          </p:nvPr>
        </p:nvSpPr>
        <p:spPr>
          <a:xfrm>
            <a:off x="6435560" y="2862450"/>
            <a:ext cx="1978200" cy="513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21" name="Google Shape;421;p21"/>
          <p:cNvGrpSpPr/>
          <p:nvPr/>
        </p:nvGrpSpPr>
        <p:grpSpPr>
          <a:xfrm rot="10800000">
            <a:off x="-163875" y="4144220"/>
            <a:ext cx="6089425" cy="1198400"/>
            <a:chOff x="1577925" y="17750"/>
            <a:chExt cx="6089425" cy="1198400"/>
          </a:xfrm>
        </p:grpSpPr>
        <p:sp>
          <p:nvSpPr>
            <p:cNvPr id="422" name="Google Shape;422;p21"/>
            <p:cNvSpPr/>
            <p:nvPr/>
          </p:nvSpPr>
          <p:spPr>
            <a:xfrm flipH="1">
              <a:off x="7487050" y="1035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flipH="1">
              <a:off x="6303575" y="17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flipH="1">
              <a:off x="3091500" y="4679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5" name="Google Shape;425;p21"/>
            <p:cNvCxnSpPr>
              <a:stCxn id="422" idx="6"/>
              <a:endCxn id="423" idx="2"/>
            </p:cNvCxnSpPr>
            <p:nvPr/>
          </p:nvCxnSpPr>
          <p:spPr>
            <a:xfrm rot="10800000">
              <a:off x="6483850" y="107800"/>
              <a:ext cx="1003200" cy="1018200"/>
            </a:xfrm>
            <a:prstGeom prst="curvedConnector3">
              <a:avLst>
                <a:gd fmla="val 49999" name="adj1"/>
              </a:avLst>
            </a:prstGeom>
            <a:noFill/>
            <a:ln cap="flat" cmpd="sng" w="19050">
              <a:solidFill>
                <a:schemeClr val="accent1"/>
              </a:solidFill>
              <a:prstDash val="dot"/>
              <a:round/>
              <a:headEnd len="med" w="med" type="none"/>
              <a:tailEnd len="med" w="med" type="none"/>
            </a:ln>
          </p:spPr>
        </p:cxnSp>
        <p:sp>
          <p:nvSpPr>
            <p:cNvPr id="426" name="Google Shape;426;p21"/>
            <p:cNvSpPr/>
            <p:nvPr/>
          </p:nvSpPr>
          <p:spPr>
            <a:xfrm flipH="1">
              <a:off x="4819925" y="3044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flipH="1">
              <a:off x="4787675" y="526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8" name="Google Shape;428;p21"/>
            <p:cNvCxnSpPr>
              <a:stCxn id="423" idx="2"/>
              <a:endCxn id="429" idx="6"/>
            </p:cNvCxnSpPr>
            <p:nvPr/>
          </p:nvCxnSpPr>
          <p:spPr>
            <a:xfrm>
              <a:off x="6483875" y="107900"/>
              <a:ext cx="951300" cy="319500"/>
            </a:xfrm>
            <a:prstGeom prst="curvedConnector3">
              <a:avLst>
                <a:gd fmla="val 4999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30" name="Google Shape;430;p21"/>
            <p:cNvCxnSpPr>
              <a:stCxn id="426" idx="6"/>
              <a:endCxn id="431" idx="1"/>
            </p:cNvCxnSpPr>
            <p:nvPr/>
          </p:nvCxnSpPr>
          <p:spPr>
            <a:xfrm flipH="1">
              <a:off x="4335725" y="362350"/>
              <a:ext cx="484200" cy="229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32" name="Google Shape;432;p21"/>
            <p:cNvCxnSpPr>
              <a:stCxn id="431" idx="2"/>
              <a:endCxn id="427" idx="6"/>
            </p:cNvCxnSpPr>
            <p:nvPr/>
          </p:nvCxnSpPr>
          <p:spPr>
            <a:xfrm flipH="1" rot="10800000">
              <a:off x="4363938" y="617025"/>
              <a:ext cx="423600" cy="43200"/>
            </a:xfrm>
            <a:prstGeom prst="curvedConnector3">
              <a:avLst>
                <a:gd fmla="val 50016"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33" name="Google Shape;433;p21"/>
            <p:cNvCxnSpPr>
              <a:stCxn id="427" idx="2"/>
              <a:endCxn id="423" idx="6"/>
            </p:cNvCxnSpPr>
            <p:nvPr/>
          </p:nvCxnSpPr>
          <p:spPr>
            <a:xfrm flipH="1" rot="10800000">
              <a:off x="4967975" y="107800"/>
              <a:ext cx="1335600" cy="5091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34" name="Google Shape;434;p21"/>
            <p:cNvCxnSpPr>
              <a:stCxn id="426" idx="2"/>
              <a:endCxn id="435" idx="5"/>
            </p:cNvCxnSpPr>
            <p:nvPr/>
          </p:nvCxnSpPr>
          <p:spPr>
            <a:xfrm>
              <a:off x="4935725" y="362350"/>
              <a:ext cx="1500000" cy="171000"/>
            </a:xfrm>
            <a:prstGeom prst="curvedConnector4">
              <a:avLst>
                <a:gd fmla="val 49065" name="adj1"/>
                <a:gd fmla="val 255651"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436" name="Google Shape;436;p21"/>
            <p:cNvGrpSpPr/>
            <p:nvPr/>
          </p:nvGrpSpPr>
          <p:grpSpPr>
            <a:xfrm flipH="1">
              <a:off x="7435125" y="331100"/>
              <a:ext cx="192300" cy="192300"/>
              <a:chOff x="471450" y="43325"/>
              <a:chExt cx="192300" cy="192300"/>
            </a:xfrm>
          </p:grpSpPr>
          <p:sp>
            <p:nvSpPr>
              <p:cNvPr id="437" name="Google Shape;437;p21"/>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1"/>
            <p:cNvGrpSpPr/>
            <p:nvPr/>
          </p:nvGrpSpPr>
          <p:grpSpPr>
            <a:xfrm flipH="1">
              <a:off x="4171638" y="564075"/>
              <a:ext cx="192300" cy="192300"/>
              <a:chOff x="3777988" y="402825"/>
              <a:chExt cx="192300" cy="192300"/>
            </a:xfrm>
          </p:grpSpPr>
          <p:sp>
            <p:nvSpPr>
              <p:cNvPr id="439" name="Google Shape;439;p21"/>
              <p:cNvSpPr/>
              <p:nvPr/>
            </p:nvSpPr>
            <p:spPr>
              <a:xfrm>
                <a:off x="3816238" y="4410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3777988" y="4028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21"/>
            <p:cNvGrpSpPr/>
            <p:nvPr/>
          </p:nvGrpSpPr>
          <p:grpSpPr>
            <a:xfrm flipH="1">
              <a:off x="1577925" y="287450"/>
              <a:ext cx="279600" cy="279600"/>
              <a:chOff x="2206950" y="697000"/>
              <a:chExt cx="279600" cy="279600"/>
            </a:xfrm>
          </p:grpSpPr>
          <p:sp>
            <p:nvSpPr>
              <p:cNvPr id="441" name="Google Shape;441;p21"/>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3" name="Google Shape;443;p21"/>
            <p:cNvCxnSpPr>
              <a:stCxn id="424" idx="6"/>
              <a:endCxn id="442" idx="2"/>
            </p:cNvCxnSpPr>
            <p:nvPr/>
          </p:nvCxnSpPr>
          <p:spPr>
            <a:xfrm rot="10800000">
              <a:off x="1857600" y="427275"/>
              <a:ext cx="1233900" cy="130800"/>
            </a:xfrm>
            <a:prstGeom prst="curvedConnector3">
              <a:avLst>
                <a:gd fmla="val 50003"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44" name="Google Shape;444;p21"/>
            <p:cNvCxnSpPr>
              <a:stCxn id="423" idx="6"/>
              <a:endCxn id="424" idx="2"/>
            </p:cNvCxnSpPr>
            <p:nvPr/>
          </p:nvCxnSpPr>
          <p:spPr>
            <a:xfrm flipH="1">
              <a:off x="3271775" y="107900"/>
              <a:ext cx="3031800" cy="450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grpSp>
          <p:nvGrpSpPr>
            <p:cNvPr id="445" name="Google Shape;445;p21"/>
            <p:cNvGrpSpPr/>
            <p:nvPr/>
          </p:nvGrpSpPr>
          <p:grpSpPr>
            <a:xfrm flipH="1">
              <a:off x="6407675" y="369088"/>
              <a:ext cx="192300" cy="192300"/>
              <a:chOff x="4663000" y="-397562"/>
              <a:chExt cx="192300" cy="192300"/>
            </a:xfrm>
          </p:grpSpPr>
          <p:sp>
            <p:nvSpPr>
              <p:cNvPr id="446" name="Google Shape;446;p21"/>
              <p:cNvSpPr/>
              <p:nvPr/>
            </p:nvSpPr>
            <p:spPr>
              <a:xfrm>
                <a:off x="4701250" y="-3593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4663000" y="-39756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47" name="Shape 447"/>
        <p:cNvGrpSpPr/>
        <p:nvPr/>
      </p:nvGrpSpPr>
      <p:grpSpPr>
        <a:xfrm>
          <a:off x="0" y="0"/>
          <a:ext cx="0" cy="0"/>
          <a:chOff x="0" y="0"/>
          <a:chExt cx="0" cy="0"/>
        </a:xfrm>
      </p:grpSpPr>
      <p:sp>
        <p:nvSpPr>
          <p:cNvPr id="448" name="Google Shape;448;p22"/>
          <p:cNvSpPr txBox="1"/>
          <p:nvPr>
            <p:ph hasCustomPrompt="1" type="title"/>
          </p:nvPr>
        </p:nvSpPr>
        <p:spPr>
          <a:xfrm>
            <a:off x="868650" y="3009388"/>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49" name="Google Shape;449;p22"/>
          <p:cNvSpPr txBox="1"/>
          <p:nvPr>
            <p:ph idx="1" type="subTitle"/>
          </p:nvPr>
        </p:nvSpPr>
        <p:spPr>
          <a:xfrm>
            <a:off x="868663" y="3778287"/>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50" name="Google Shape;450;p22"/>
          <p:cNvSpPr txBox="1"/>
          <p:nvPr>
            <p:ph hasCustomPrompt="1" idx="2" type="title"/>
          </p:nvPr>
        </p:nvSpPr>
        <p:spPr>
          <a:xfrm>
            <a:off x="2895963" y="1436602"/>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1" name="Google Shape;451;p22"/>
          <p:cNvSpPr txBox="1"/>
          <p:nvPr>
            <p:ph idx="3" type="subTitle"/>
          </p:nvPr>
        </p:nvSpPr>
        <p:spPr>
          <a:xfrm>
            <a:off x="2895963" y="2205513"/>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52" name="Google Shape;452;p22"/>
          <p:cNvSpPr txBox="1"/>
          <p:nvPr>
            <p:ph hasCustomPrompt="1" idx="4" type="title"/>
          </p:nvPr>
        </p:nvSpPr>
        <p:spPr>
          <a:xfrm>
            <a:off x="4923275" y="3009388"/>
            <a:ext cx="34926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600">
                <a:solidFill>
                  <a:schemeClr val="l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53" name="Google Shape;453;p22"/>
          <p:cNvSpPr txBox="1"/>
          <p:nvPr>
            <p:ph idx="5" type="subTitle"/>
          </p:nvPr>
        </p:nvSpPr>
        <p:spPr>
          <a:xfrm>
            <a:off x="4923288" y="3778287"/>
            <a:ext cx="3492600" cy="3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54" name="Google Shape;454;p22"/>
          <p:cNvSpPr/>
          <p:nvPr/>
        </p:nvSpPr>
        <p:spPr>
          <a:xfrm>
            <a:off x="3147925" y="45299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364675" y="40722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56" name="Shape 456"/>
        <p:cNvGrpSpPr/>
        <p:nvPr/>
      </p:nvGrpSpPr>
      <p:grpSpPr>
        <a:xfrm>
          <a:off x="0" y="0"/>
          <a:ext cx="0" cy="0"/>
          <a:chOff x="0" y="0"/>
          <a:chExt cx="0" cy="0"/>
        </a:xfrm>
      </p:grpSpPr>
      <p:sp>
        <p:nvSpPr>
          <p:cNvPr id="457" name="Google Shape;457;p23"/>
          <p:cNvSpPr txBox="1"/>
          <p:nvPr>
            <p:ph type="title"/>
          </p:nvPr>
        </p:nvSpPr>
        <p:spPr>
          <a:xfrm>
            <a:off x="2347950" y="776525"/>
            <a:ext cx="4448100" cy="82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b="0" sz="5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458" name="Google Shape;458;p23"/>
          <p:cNvSpPr txBox="1"/>
          <p:nvPr>
            <p:ph idx="1" type="subTitle"/>
          </p:nvPr>
        </p:nvSpPr>
        <p:spPr>
          <a:xfrm>
            <a:off x="2347900" y="1790100"/>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9" name="Google Shape;459;p23"/>
          <p:cNvSpPr txBox="1"/>
          <p:nvPr/>
        </p:nvSpPr>
        <p:spPr>
          <a:xfrm>
            <a:off x="2626350" y="3389875"/>
            <a:ext cx="3891300" cy="778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accent1"/>
                </a:solidFill>
                <a:latin typeface="PT Sans"/>
                <a:ea typeface="PT Sans"/>
                <a:cs typeface="PT Sans"/>
                <a:sym typeface="PT Sans"/>
              </a:rPr>
              <a:t>CREDITS:</a:t>
            </a:r>
            <a:r>
              <a:rPr lang="en" sz="1200">
                <a:solidFill>
                  <a:schemeClr val="accent1"/>
                </a:solidFill>
                <a:latin typeface="PT Sans"/>
                <a:ea typeface="PT Sans"/>
                <a:cs typeface="PT Sans"/>
                <a:sym typeface="PT Sans"/>
              </a:rPr>
              <a:t> This presentation template was created by </a:t>
            </a:r>
            <a:r>
              <a:rPr b="1" lang="en" sz="1200" u="sng">
                <a:solidFill>
                  <a:schemeClr val="accent1"/>
                </a:solidFill>
                <a:latin typeface="PT Sans"/>
                <a:ea typeface="PT Sans"/>
                <a:cs typeface="PT Sans"/>
                <a:sym typeface="PT Sans"/>
                <a:hlinkClick r:id="rId2">
                  <a:extLst>
                    <a:ext uri="{A12FA001-AC4F-418D-AE19-62706E023703}">
                      <ahyp:hlinkClr val="tx"/>
                    </a:ext>
                  </a:extLst>
                </a:hlinkClick>
              </a:rPr>
              <a:t>Slidesgo</a:t>
            </a:r>
            <a:r>
              <a:rPr lang="en" sz="1200">
                <a:solidFill>
                  <a:schemeClr val="accent1"/>
                </a:solidFill>
                <a:latin typeface="PT Sans"/>
                <a:ea typeface="PT Sans"/>
                <a:cs typeface="PT Sans"/>
                <a:sym typeface="PT Sans"/>
              </a:rPr>
              <a:t>, and includes icons by </a:t>
            </a:r>
            <a:r>
              <a:rPr b="1" lang="en" sz="1200" u="sng">
                <a:solidFill>
                  <a:schemeClr val="accent1"/>
                </a:solidFill>
                <a:latin typeface="PT Sans"/>
                <a:ea typeface="PT Sans"/>
                <a:cs typeface="PT Sans"/>
                <a:sym typeface="PT Sans"/>
                <a:hlinkClick r:id="rId3">
                  <a:extLst>
                    <a:ext uri="{A12FA001-AC4F-418D-AE19-62706E023703}">
                      <ahyp:hlinkClr val="tx"/>
                    </a:ext>
                  </a:extLst>
                </a:hlinkClick>
              </a:rPr>
              <a:t>Flaticon</a:t>
            </a:r>
            <a:r>
              <a:rPr lang="en" sz="1200">
                <a:solidFill>
                  <a:schemeClr val="accent1"/>
                </a:solidFill>
                <a:latin typeface="PT Sans"/>
                <a:ea typeface="PT Sans"/>
                <a:cs typeface="PT Sans"/>
                <a:sym typeface="PT Sans"/>
              </a:rPr>
              <a:t>, and infographics &amp; images by </a:t>
            </a:r>
            <a:r>
              <a:rPr b="1" lang="en" sz="1200" u="sng">
                <a:solidFill>
                  <a:schemeClr val="accent1"/>
                </a:solidFill>
                <a:latin typeface="PT Sans"/>
                <a:ea typeface="PT Sans"/>
                <a:cs typeface="PT Sans"/>
                <a:sym typeface="PT Sans"/>
                <a:hlinkClick r:id="rId4">
                  <a:extLst>
                    <a:ext uri="{A12FA001-AC4F-418D-AE19-62706E023703}">
                      <ahyp:hlinkClr val="tx"/>
                    </a:ext>
                  </a:extLst>
                </a:hlinkClick>
              </a:rPr>
              <a:t>Freepik</a:t>
            </a:r>
            <a:r>
              <a:rPr lang="en" sz="1200" u="sng">
                <a:solidFill>
                  <a:schemeClr val="accent1"/>
                </a:solidFill>
                <a:latin typeface="PT Sans"/>
                <a:ea typeface="PT Sans"/>
                <a:cs typeface="PT Sans"/>
                <a:sym typeface="PT Sans"/>
              </a:rPr>
              <a:t> </a:t>
            </a:r>
            <a:endParaRPr b="1" sz="1200" u="sng">
              <a:solidFill>
                <a:schemeClr val="accent1"/>
              </a:solidFill>
              <a:latin typeface="PT Sans"/>
              <a:ea typeface="PT Sans"/>
              <a:cs typeface="PT Sans"/>
              <a:sym typeface="PT Sans"/>
            </a:endParaRPr>
          </a:p>
        </p:txBody>
      </p:sp>
      <p:grpSp>
        <p:nvGrpSpPr>
          <p:cNvPr id="460" name="Google Shape;460;p23"/>
          <p:cNvGrpSpPr/>
          <p:nvPr/>
        </p:nvGrpSpPr>
        <p:grpSpPr>
          <a:xfrm rot="-5400000">
            <a:off x="-1495506" y="1688906"/>
            <a:ext cx="5023300" cy="1938150"/>
            <a:chOff x="-313950" y="43325"/>
            <a:chExt cx="5023300" cy="1938150"/>
          </a:xfrm>
        </p:grpSpPr>
        <p:sp>
          <p:nvSpPr>
            <p:cNvPr id="461" name="Google Shape;461;p23"/>
            <p:cNvSpPr/>
            <p:nvPr/>
          </p:nvSpPr>
          <p:spPr>
            <a:xfrm>
              <a:off x="26320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3" name="Google Shape;463;p23"/>
            <p:cNvCxnSpPr>
              <a:stCxn id="461" idx="6"/>
              <a:endCxn id="462" idx="2"/>
            </p:cNvCxnSpPr>
            <p:nvPr/>
          </p:nvCxnSpPr>
          <p:spPr>
            <a:xfrm flipH="1" rot="10800000">
              <a:off x="443500" y="230300"/>
              <a:ext cx="1202100" cy="5163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464" name="Google Shape;464;p23"/>
            <p:cNvCxnSpPr>
              <a:stCxn id="462" idx="6"/>
              <a:endCxn id="465"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466" name="Google Shape;466;p23"/>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8" name="Google Shape;468;p23"/>
            <p:cNvCxnSpPr>
              <a:endCxn id="469"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0" name="Google Shape;470;p23"/>
            <p:cNvCxnSpPr>
              <a:stCxn id="462" idx="2"/>
              <a:endCxn id="469"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1" name="Google Shape;471;p23"/>
            <p:cNvCxnSpPr>
              <a:endCxn id="465"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2" name="Google Shape;472;p23"/>
            <p:cNvCxnSpPr>
              <a:stCxn id="465" idx="7"/>
              <a:endCxn id="466"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3" name="Google Shape;473;p23"/>
            <p:cNvCxnSpPr>
              <a:stCxn id="474" idx="4"/>
              <a:endCxn id="467"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5" name="Google Shape;475;p23"/>
            <p:cNvCxnSpPr>
              <a:stCxn id="467" idx="2"/>
              <a:endCxn id="462"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6" name="Google Shape;476;p23"/>
            <p:cNvCxnSpPr>
              <a:stCxn id="466" idx="5"/>
            </p:cNvCxnSpPr>
            <p:nvPr/>
          </p:nvCxnSpPr>
          <p:spPr>
            <a:xfrm rot="5400000">
              <a:off x="2159416" y="719741"/>
              <a:ext cx="1555800" cy="757200"/>
            </a:xfrm>
            <a:prstGeom prst="curvedConnector3">
              <a:avLst>
                <a:gd fmla="val 5054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477" name="Google Shape;477;p23"/>
            <p:cNvCxnSpPr>
              <a:stCxn id="462"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478" name="Google Shape;478;p23"/>
            <p:cNvGrpSpPr/>
            <p:nvPr/>
          </p:nvGrpSpPr>
          <p:grpSpPr>
            <a:xfrm>
              <a:off x="2206950" y="697000"/>
              <a:ext cx="279600" cy="279600"/>
              <a:chOff x="2206950" y="697000"/>
              <a:chExt cx="279600" cy="279600"/>
            </a:xfrm>
          </p:grpSpPr>
          <p:sp>
            <p:nvSpPr>
              <p:cNvPr id="479" name="Google Shape;479;p23"/>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3"/>
            <p:cNvGrpSpPr/>
            <p:nvPr/>
          </p:nvGrpSpPr>
          <p:grpSpPr>
            <a:xfrm>
              <a:off x="471450" y="43325"/>
              <a:ext cx="192300" cy="192300"/>
              <a:chOff x="471450" y="43325"/>
              <a:chExt cx="192300" cy="192300"/>
            </a:xfrm>
          </p:grpSpPr>
          <p:sp>
            <p:nvSpPr>
              <p:cNvPr id="481" name="Google Shape;481;p23"/>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3"/>
            <p:cNvGrpSpPr/>
            <p:nvPr/>
          </p:nvGrpSpPr>
          <p:grpSpPr>
            <a:xfrm>
              <a:off x="4517050" y="134075"/>
              <a:ext cx="192300" cy="192300"/>
              <a:chOff x="4587025" y="-72475"/>
              <a:chExt cx="192300" cy="192300"/>
            </a:xfrm>
          </p:grpSpPr>
          <p:sp>
            <p:nvSpPr>
              <p:cNvPr id="483" name="Google Shape;483;p23"/>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4" name="Google Shape;484;p23"/>
          <p:cNvGrpSpPr/>
          <p:nvPr/>
        </p:nvGrpSpPr>
        <p:grpSpPr>
          <a:xfrm>
            <a:off x="7110747" y="148122"/>
            <a:ext cx="2052725" cy="6182575"/>
            <a:chOff x="7110747" y="148122"/>
            <a:chExt cx="2052725" cy="6182575"/>
          </a:xfrm>
        </p:grpSpPr>
        <p:sp>
          <p:nvSpPr>
            <p:cNvPr id="485" name="Google Shape;485;p23"/>
            <p:cNvSpPr/>
            <p:nvPr/>
          </p:nvSpPr>
          <p:spPr>
            <a:xfrm rot="-5400000">
              <a:off x="7999122" y="75832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rot="-5400000">
              <a:off x="8739735" y="1653497"/>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7" name="Google Shape;487;p23"/>
            <p:cNvCxnSpPr>
              <a:stCxn id="488" idx="7"/>
              <a:endCxn id="489" idx="2"/>
            </p:cNvCxnSpPr>
            <p:nvPr/>
          </p:nvCxnSpPr>
          <p:spPr>
            <a:xfrm flipH="1" rot="10800000">
              <a:off x="8432044" y="3716219"/>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490" name="Google Shape;490;p23"/>
            <p:cNvCxnSpPr>
              <a:stCxn id="489" idx="6"/>
              <a:endCxn id="491" idx="2"/>
            </p:cNvCxnSpPr>
            <p:nvPr/>
          </p:nvCxnSpPr>
          <p:spPr>
            <a:xfrm flipH="1" rot="5400000">
              <a:off x="8011747" y="3081397"/>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492" name="Google Shape;492;p23"/>
            <p:cNvCxnSpPr>
              <a:stCxn id="491" idx="6"/>
              <a:endCxn id="486" idx="2"/>
            </p:cNvCxnSpPr>
            <p:nvPr/>
          </p:nvCxnSpPr>
          <p:spPr>
            <a:xfrm rot="-5400000">
              <a:off x="8024810" y="1908697"/>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493" name="Google Shape;493;p23"/>
            <p:cNvCxnSpPr>
              <a:stCxn id="486" idx="6"/>
              <a:endCxn id="485" idx="2"/>
            </p:cNvCxnSpPr>
            <p:nvPr/>
          </p:nvCxnSpPr>
          <p:spPr>
            <a:xfrm flipH="1" rot="5400000">
              <a:off x="8102085" y="925697"/>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489" name="Google Shape;489;p23"/>
            <p:cNvSpPr/>
            <p:nvPr/>
          </p:nvSpPr>
          <p:spPr>
            <a:xfrm rot="-5400000">
              <a:off x="8472997" y="360054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rot="-5400000">
              <a:off x="8620922" y="40662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rot="-5400000">
              <a:off x="7940947" y="165349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23"/>
            <p:cNvCxnSpPr>
              <a:stCxn id="497" idx="6"/>
              <a:endCxn id="498" idx="6"/>
            </p:cNvCxnSpPr>
            <p:nvPr/>
          </p:nvCxnSpPr>
          <p:spPr>
            <a:xfrm flipH="1" rot="-5400000">
              <a:off x="7854597" y="-455928"/>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499" name="Google Shape;499;p23"/>
            <p:cNvCxnSpPr>
              <a:stCxn id="498" idx="0"/>
              <a:endCxn id="485" idx="6"/>
            </p:cNvCxnSpPr>
            <p:nvPr/>
          </p:nvCxnSpPr>
          <p:spPr>
            <a:xfrm flipH="1">
              <a:off x="8089172" y="464522"/>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500" name="Google Shape;500;p23"/>
            <p:cNvCxnSpPr>
              <a:stCxn id="485" idx="0"/>
              <a:endCxn id="495" idx="0"/>
            </p:cNvCxnSpPr>
            <p:nvPr/>
          </p:nvCxnSpPr>
          <p:spPr>
            <a:xfrm flipH="1">
              <a:off x="7940922" y="848472"/>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501" name="Google Shape;501;p23"/>
            <p:cNvCxnSpPr>
              <a:stCxn id="485" idx="0"/>
              <a:endCxn id="497" idx="2"/>
            </p:cNvCxnSpPr>
            <p:nvPr/>
          </p:nvCxnSpPr>
          <p:spPr>
            <a:xfrm rot="10800000">
              <a:off x="7250622" y="427872"/>
              <a:ext cx="748500" cy="420600"/>
            </a:xfrm>
            <a:prstGeom prst="curvedConnector2">
              <a:avLst/>
            </a:prstGeom>
            <a:noFill/>
            <a:ln cap="flat" cmpd="sng" w="19050">
              <a:solidFill>
                <a:schemeClr val="accent1"/>
              </a:solidFill>
              <a:prstDash val="dot"/>
              <a:round/>
              <a:headEnd len="med" w="med" type="none"/>
              <a:tailEnd len="med" w="med" type="none"/>
            </a:ln>
          </p:spPr>
        </p:cxnSp>
        <p:cxnSp>
          <p:nvCxnSpPr>
            <p:cNvPr id="502" name="Google Shape;502;p23"/>
            <p:cNvCxnSpPr>
              <a:stCxn id="488" idx="4"/>
              <a:endCxn id="486" idx="4"/>
            </p:cNvCxnSpPr>
            <p:nvPr/>
          </p:nvCxnSpPr>
          <p:spPr>
            <a:xfrm flipH="1" rot="10800000">
              <a:off x="8670697" y="1743572"/>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503" name="Google Shape;503;p23"/>
            <p:cNvCxnSpPr>
              <a:stCxn id="486" idx="5"/>
              <a:endCxn id="498" idx="4"/>
            </p:cNvCxnSpPr>
            <p:nvPr/>
          </p:nvCxnSpPr>
          <p:spPr>
            <a:xfrm rot="10800000">
              <a:off x="8774831" y="464602"/>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504" name="Google Shape;504;p23"/>
            <p:cNvGrpSpPr/>
            <p:nvPr/>
          </p:nvGrpSpPr>
          <p:grpSpPr>
            <a:xfrm rot="-5400000">
              <a:off x="7959860" y="2713747"/>
              <a:ext cx="279600" cy="279600"/>
              <a:chOff x="6238800" y="4370675"/>
              <a:chExt cx="279600" cy="279600"/>
            </a:xfrm>
          </p:grpSpPr>
          <p:sp>
            <p:nvSpPr>
              <p:cNvPr id="505" name="Google Shape;505;p23"/>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3"/>
            <p:cNvGrpSpPr/>
            <p:nvPr/>
          </p:nvGrpSpPr>
          <p:grpSpPr>
            <a:xfrm rot="-5400000">
              <a:off x="7110747" y="148122"/>
              <a:ext cx="279600" cy="279600"/>
              <a:chOff x="8804525" y="3411475"/>
              <a:chExt cx="279600" cy="279600"/>
            </a:xfrm>
          </p:grpSpPr>
          <p:sp>
            <p:nvSpPr>
              <p:cNvPr id="507" name="Google Shape;507;p23"/>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3"/>
            <p:cNvGrpSpPr/>
            <p:nvPr/>
          </p:nvGrpSpPr>
          <p:grpSpPr>
            <a:xfrm rot="-5400000">
              <a:off x="8391097" y="4878572"/>
              <a:ext cx="279600" cy="279600"/>
              <a:chOff x="4074075" y="4691825"/>
              <a:chExt cx="279600" cy="279600"/>
            </a:xfrm>
          </p:grpSpPr>
          <p:sp>
            <p:nvSpPr>
              <p:cNvPr id="509" name="Google Shape;509;p23"/>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3"/>
            <p:cNvSpPr/>
            <p:nvPr/>
          </p:nvSpPr>
          <p:spPr>
            <a:xfrm rot="-5400000">
              <a:off x="8582672" y="36837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3"/>
            <p:cNvSpPr/>
            <p:nvPr/>
          </p:nvSpPr>
          <p:spPr>
            <a:xfrm rot="-5400000">
              <a:off x="7953972" y="124561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511" name="Google Shape;511;p23"/>
            <p:cNvCxnSpPr/>
            <p:nvPr/>
          </p:nvCxnSpPr>
          <p:spPr>
            <a:xfrm flipH="1" rot="10800000">
              <a:off x="8602472" y="3092622"/>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12" name="Google Shape;512;p23"/>
            <p:cNvCxnSpPr/>
            <p:nvPr/>
          </p:nvCxnSpPr>
          <p:spPr>
            <a:xfrm rot="5400000">
              <a:off x="7791297" y="5594197"/>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513" name="Google Shape;513;p23"/>
          <p:cNvSpPr/>
          <p:nvPr/>
        </p:nvSpPr>
        <p:spPr>
          <a:xfrm>
            <a:off x="1381450" y="4487725"/>
            <a:ext cx="893400" cy="8934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1437325" y="-258725"/>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15" name="Shape 515"/>
        <p:cNvGrpSpPr/>
        <p:nvPr/>
      </p:nvGrpSpPr>
      <p:grpSpPr>
        <a:xfrm>
          <a:off x="0" y="0"/>
          <a:ext cx="0" cy="0"/>
          <a:chOff x="0" y="0"/>
          <a:chExt cx="0" cy="0"/>
        </a:xfrm>
      </p:grpSpPr>
      <p:grpSp>
        <p:nvGrpSpPr>
          <p:cNvPr id="516" name="Google Shape;516;p24"/>
          <p:cNvGrpSpPr/>
          <p:nvPr/>
        </p:nvGrpSpPr>
        <p:grpSpPr>
          <a:xfrm>
            <a:off x="-313950" y="169925"/>
            <a:ext cx="2800500" cy="2893700"/>
            <a:chOff x="-313950" y="169925"/>
            <a:chExt cx="2800500" cy="2893700"/>
          </a:xfrm>
        </p:grpSpPr>
        <p:sp>
          <p:nvSpPr>
            <p:cNvPr id="517" name="Google Shape;517;p24"/>
            <p:cNvSpPr/>
            <p:nvPr/>
          </p:nvSpPr>
          <p:spPr>
            <a:xfrm>
              <a:off x="217150" y="5823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1645550" y="2666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329525" y="2883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0" name="Google Shape;520;p24"/>
            <p:cNvCxnSpPr>
              <a:stCxn id="519" idx="7"/>
            </p:cNvCxnSpPr>
            <p:nvPr/>
          </p:nvCxnSpPr>
          <p:spPr>
            <a:xfrm rot="-5400000">
              <a:off x="-17879" y="2230229"/>
              <a:ext cx="1180800" cy="178200"/>
            </a:xfrm>
            <a:prstGeom prst="curvedConnector3">
              <a:avLst>
                <a:gd fmla="val 51118" name="adj1"/>
              </a:avLst>
            </a:prstGeom>
            <a:noFill/>
            <a:ln cap="flat" cmpd="sng" w="19050">
              <a:solidFill>
                <a:schemeClr val="accent1"/>
              </a:solidFill>
              <a:prstDash val="dot"/>
              <a:round/>
              <a:headEnd len="med" w="med" type="none"/>
              <a:tailEnd len="med" w="med" type="none"/>
            </a:ln>
          </p:spPr>
        </p:cxnSp>
        <p:cxnSp>
          <p:nvCxnSpPr>
            <p:cNvPr id="521" name="Google Shape;521;p24"/>
            <p:cNvCxnSpPr>
              <a:endCxn id="517" idx="4"/>
            </p:cNvCxnSpPr>
            <p:nvPr/>
          </p:nvCxnSpPr>
          <p:spPr>
            <a:xfrm flipH="1" rot="5400000">
              <a:off x="129250" y="9407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22" name="Google Shape;522;p24"/>
            <p:cNvCxnSpPr>
              <a:stCxn id="517" idx="6"/>
              <a:endCxn id="518" idx="2"/>
            </p:cNvCxnSpPr>
            <p:nvPr/>
          </p:nvCxnSpPr>
          <p:spPr>
            <a:xfrm flipH="1" rot="10800000">
              <a:off x="397450" y="3569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523" name="Google Shape;523;p24"/>
            <p:cNvCxnSpPr>
              <a:stCxn id="518" idx="6"/>
              <a:endCxn id="524" idx="0"/>
            </p:cNvCxnSpPr>
            <p:nvPr/>
          </p:nvCxnSpPr>
          <p:spPr>
            <a:xfrm>
              <a:off x="1825850" y="356825"/>
              <a:ext cx="520800" cy="466800"/>
            </a:xfrm>
            <a:prstGeom prst="curvedConnector2">
              <a:avLst/>
            </a:prstGeom>
            <a:noFill/>
            <a:ln cap="flat" cmpd="sng" w="19050">
              <a:solidFill>
                <a:schemeClr val="accent1"/>
              </a:solidFill>
              <a:prstDash val="dot"/>
              <a:round/>
              <a:headEnd len="med" w="med" type="none"/>
              <a:tailEnd len="med" w="med" type="none"/>
            </a:ln>
          </p:spPr>
        </p:cxnSp>
        <p:cxnSp>
          <p:nvCxnSpPr>
            <p:cNvPr id="525" name="Google Shape;525;p24"/>
            <p:cNvCxnSpPr>
              <a:endCxn id="526" idx="2"/>
            </p:cNvCxnSpPr>
            <p:nvPr/>
          </p:nvCxnSpPr>
          <p:spPr>
            <a:xfrm rot="-5400000">
              <a:off x="-842250" y="7943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527" name="Google Shape;527;p24"/>
            <p:cNvCxnSpPr>
              <a:stCxn id="518" idx="2"/>
              <a:endCxn id="526" idx="6"/>
            </p:cNvCxnSpPr>
            <p:nvPr/>
          </p:nvCxnSpPr>
          <p:spPr>
            <a:xfrm rot="10800000">
              <a:off x="663650" y="2662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528" name="Google Shape;528;p24"/>
            <p:cNvCxnSpPr>
              <a:endCxn id="524" idx="3"/>
            </p:cNvCxnSpPr>
            <p:nvPr/>
          </p:nvCxnSpPr>
          <p:spPr>
            <a:xfrm>
              <a:off x="674696" y="8687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529" name="Google Shape;529;p24"/>
            <p:cNvCxnSpPr/>
            <p:nvPr/>
          </p:nvCxnSpPr>
          <p:spPr>
            <a:xfrm flipH="1">
              <a:off x="-215262" y="1691449"/>
              <a:ext cx="786300" cy="3756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30" name="Google Shape;530;p24"/>
            <p:cNvCxnSpPr>
              <a:endCxn id="519" idx="2"/>
            </p:cNvCxnSpPr>
            <p:nvPr/>
          </p:nvCxnSpPr>
          <p:spPr>
            <a:xfrm flipH="1" rot="-5400000">
              <a:off x="-367075" y="2276875"/>
              <a:ext cx="807600" cy="585600"/>
            </a:xfrm>
            <a:prstGeom prst="curvedConnector2">
              <a:avLst/>
            </a:prstGeom>
            <a:noFill/>
            <a:ln cap="flat" cmpd="sng" w="19050">
              <a:solidFill>
                <a:schemeClr val="accent1"/>
              </a:solidFill>
              <a:prstDash val="dot"/>
              <a:round/>
              <a:headEnd len="med" w="med" type="none"/>
              <a:tailEnd len="med" w="med" type="none"/>
            </a:ln>
          </p:spPr>
        </p:cxnSp>
        <p:cxnSp>
          <p:nvCxnSpPr>
            <p:cNvPr id="531" name="Google Shape;531;p24"/>
            <p:cNvCxnSpPr>
              <a:stCxn id="518" idx="4"/>
            </p:cNvCxnSpPr>
            <p:nvPr/>
          </p:nvCxnSpPr>
          <p:spPr>
            <a:xfrm rot="5400000">
              <a:off x="765950" y="8344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532" name="Google Shape;532;p24"/>
            <p:cNvGrpSpPr/>
            <p:nvPr/>
          </p:nvGrpSpPr>
          <p:grpSpPr>
            <a:xfrm>
              <a:off x="2206950" y="823600"/>
              <a:ext cx="279600" cy="279600"/>
              <a:chOff x="2206950" y="697000"/>
              <a:chExt cx="279600" cy="279600"/>
            </a:xfrm>
          </p:grpSpPr>
          <p:sp>
            <p:nvSpPr>
              <p:cNvPr id="533" name="Google Shape;533;p24"/>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4"/>
            <p:cNvGrpSpPr/>
            <p:nvPr/>
          </p:nvGrpSpPr>
          <p:grpSpPr>
            <a:xfrm>
              <a:off x="471450" y="169925"/>
              <a:ext cx="192300" cy="192300"/>
              <a:chOff x="471450" y="43325"/>
              <a:chExt cx="192300" cy="192300"/>
            </a:xfrm>
          </p:grpSpPr>
          <p:sp>
            <p:nvSpPr>
              <p:cNvPr id="535" name="Google Shape;535;p24"/>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6" name="Google Shape;536;p24"/>
          <p:cNvGrpSpPr/>
          <p:nvPr/>
        </p:nvGrpSpPr>
        <p:grpSpPr>
          <a:xfrm>
            <a:off x="2901550" y="-253988"/>
            <a:ext cx="6182575" cy="2052725"/>
            <a:chOff x="2901550" y="-253988"/>
            <a:chExt cx="6182575" cy="2052725"/>
          </a:xfrm>
        </p:grpSpPr>
        <p:sp>
          <p:nvSpPr>
            <p:cNvPr id="537" name="Google Shape;537;p24"/>
            <p:cNvSpPr/>
            <p:nvPr/>
          </p:nvSpPr>
          <p:spPr>
            <a:xfrm flipH="1" rot="10800000">
              <a:off x="8293625" y="730062"/>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flipH="1" rot="10800000">
              <a:off x="7398450" y="-10551"/>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9" name="Google Shape;539;p24"/>
            <p:cNvCxnSpPr>
              <a:stCxn id="540" idx="7"/>
              <a:endCxn id="541" idx="2"/>
            </p:cNvCxnSpPr>
            <p:nvPr/>
          </p:nvCxnSpPr>
          <p:spPr>
            <a:xfrm rot="-5400000">
              <a:off x="4864879" y="-173710"/>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542" name="Google Shape;542;p24"/>
            <p:cNvCxnSpPr>
              <a:stCxn id="541" idx="6"/>
              <a:endCxn id="543" idx="2"/>
            </p:cNvCxnSpPr>
            <p:nvPr/>
          </p:nvCxnSpPr>
          <p:spPr>
            <a:xfrm>
              <a:off x="5631700" y="378587"/>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44" name="Google Shape;544;p24"/>
            <p:cNvCxnSpPr>
              <a:stCxn id="543" idx="6"/>
              <a:endCxn id="538" idx="2"/>
            </p:cNvCxnSpPr>
            <p:nvPr/>
          </p:nvCxnSpPr>
          <p:spPr>
            <a:xfrm flipH="1" rot="10800000">
              <a:off x="6518500" y="79624"/>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545" name="Google Shape;545;p24"/>
            <p:cNvCxnSpPr>
              <a:stCxn id="538" idx="6"/>
              <a:endCxn id="537" idx="2"/>
            </p:cNvCxnSpPr>
            <p:nvPr/>
          </p:nvCxnSpPr>
          <p:spPr>
            <a:xfrm>
              <a:off x="7578750" y="79599"/>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541" name="Google Shape;541;p24"/>
            <p:cNvSpPr/>
            <p:nvPr/>
          </p:nvSpPr>
          <p:spPr>
            <a:xfrm flipH="1" rot="10800000">
              <a:off x="5515900" y="32068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flipH="1" rot="10800000">
              <a:off x="8709825" y="17276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flipH="1" rot="10800000">
              <a:off x="7462950" y="852737"/>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8" name="Google Shape;548;p24"/>
            <p:cNvCxnSpPr>
              <a:stCxn id="549" idx="6"/>
              <a:endCxn id="550" idx="6"/>
            </p:cNvCxnSpPr>
            <p:nvPr/>
          </p:nvCxnSpPr>
          <p:spPr>
            <a:xfrm rot="10800000">
              <a:off x="8863925" y="230637"/>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551" name="Google Shape;551;p24"/>
            <p:cNvCxnSpPr>
              <a:stCxn id="550" idx="0"/>
              <a:endCxn id="537" idx="6"/>
            </p:cNvCxnSpPr>
            <p:nvPr/>
          </p:nvCxnSpPr>
          <p:spPr>
            <a:xfrm rot="5400000">
              <a:off x="8374125" y="426712"/>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552" name="Google Shape;552;p24"/>
            <p:cNvCxnSpPr>
              <a:stCxn id="537" idx="0"/>
              <a:endCxn id="547" idx="0"/>
            </p:cNvCxnSpPr>
            <p:nvPr/>
          </p:nvCxnSpPr>
          <p:spPr>
            <a:xfrm rot="5400000">
              <a:off x="7923275" y="508062"/>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553" name="Google Shape;553;p24"/>
            <p:cNvCxnSpPr>
              <a:stCxn id="537" idx="0"/>
              <a:endCxn id="549" idx="2"/>
            </p:cNvCxnSpPr>
            <p:nvPr/>
          </p:nvCxnSpPr>
          <p:spPr>
            <a:xfrm flipH="1" rot="-5400000">
              <a:off x="8219975" y="1074162"/>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554" name="Google Shape;554;p24"/>
            <p:cNvCxnSpPr>
              <a:stCxn id="540" idx="4"/>
              <a:endCxn id="538" idx="4"/>
            </p:cNvCxnSpPr>
            <p:nvPr/>
          </p:nvCxnSpPr>
          <p:spPr>
            <a:xfrm rot="-5400000">
              <a:off x="5726625" y="-1523263"/>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555" name="Google Shape;555;p24"/>
            <p:cNvCxnSpPr>
              <a:stCxn id="538" idx="5"/>
              <a:endCxn id="550" idx="4"/>
            </p:cNvCxnSpPr>
            <p:nvPr/>
          </p:nvCxnSpPr>
          <p:spPr>
            <a:xfrm flipH="1" rot="-5400000">
              <a:off x="8100596" y="-532396"/>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556" name="Google Shape;556;p24"/>
            <p:cNvGrpSpPr/>
            <p:nvPr/>
          </p:nvGrpSpPr>
          <p:grpSpPr>
            <a:xfrm flipH="1" rot="10800000">
              <a:off x="6238900" y="670024"/>
              <a:ext cx="279600" cy="279600"/>
              <a:chOff x="6238800" y="4370675"/>
              <a:chExt cx="279600" cy="279600"/>
            </a:xfrm>
          </p:grpSpPr>
          <p:sp>
            <p:nvSpPr>
              <p:cNvPr id="557" name="Google Shape;557;p24"/>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4"/>
            <p:cNvGrpSpPr/>
            <p:nvPr/>
          </p:nvGrpSpPr>
          <p:grpSpPr>
            <a:xfrm flipH="1" rot="10800000">
              <a:off x="8804525" y="1519137"/>
              <a:ext cx="279600" cy="279600"/>
              <a:chOff x="8804525" y="3411475"/>
              <a:chExt cx="279600" cy="279600"/>
            </a:xfrm>
          </p:grpSpPr>
          <p:sp>
            <p:nvSpPr>
              <p:cNvPr id="559" name="Google Shape;559;p24"/>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4"/>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24"/>
            <p:cNvGrpSpPr/>
            <p:nvPr/>
          </p:nvGrpSpPr>
          <p:grpSpPr>
            <a:xfrm flipH="1" rot="10800000">
              <a:off x="4074075" y="238787"/>
              <a:ext cx="279600" cy="279600"/>
              <a:chOff x="4074075" y="4691825"/>
              <a:chExt cx="279600" cy="279600"/>
            </a:xfrm>
          </p:grpSpPr>
          <p:sp>
            <p:nvSpPr>
              <p:cNvPr id="561" name="Google Shape;561;p24"/>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4"/>
            <p:cNvSpPr/>
            <p:nvPr/>
          </p:nvSpPr>
          <p:spPr>
            <a:xfrm flipH="1" rot="10800000">
              <a:off x="8671575" y="134512"/>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flipH="1" rot="10800000">
              <a:off x="7192013" y="160887"/>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563" name="Google Shape;563;p24"/>
            <p:cNvCxnSpPr/>
            <p:nvPr/>
          </p:nvCxnSpPr>
          <p:spPr>
            <a:xfrm flipH="1" rot="10800000">
              <a:off x="5578625" y="-253988"/>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564" name="Google Shape;564;p24"/>
            <p:cNvCxnSpPr/>
            <p:nvPr/>
          </p:nvCxnSpPr>
          <p:spPr>
            <a:xfrm flipH="1">
              <a:off x="2901550" y="381687"/>
              <a:ext cx="1169100" cy="3039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gradFill>
          <a:gsLst>
            <a:gs pos="0">
              <a:schemeClr val="lt1"/>
            </a:gs>
            <a:gs pos="100000">
              <a:schemeClr val="dk1"/>
            </a:gs>
          </a:gsLst>
          <a:lin ang="2700006" scaled="0"/>
        </a:gradFill>
      </p:bgPr>
    </p:bg>
    <p:spTree>
      <p:nvGrpSpPr>
        <p:cNvPr id="565" name="Shape 565"/>
        <p:cNvGrpSpPr/>
        <p:nvPr/>
      </p:nvGrpSpPr>
      <p:grpSpPr>
        <a:xfrm>
          <a:off x="0" y="0"/>
          <a:ext cx="0" cy="0"/>
          <a:chOff x="0" y="0"/>
          <a:chExt cx="0" cy="0"/>
        </a:xfrm>
      </p:grpSpPr>
      <p:sp>
        <p:nvSpPr>
          <p:cNvPr id="566" name="Google Shape;566;p25"/>
          <p:cNvSpPr/>
          <p:nvPr/>
        </p:nvSpPr>
        <p:spPr>
          <a:xfrm>
            <a:off x="1012875" y="44554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763525" y="3584275"/>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4712388" y="45019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25"/>
          <p:cNvGrpSpPr/>
          <p:nvPr/>
        </p:nvGrpSpPr>
        <p:grpSpPr>
          <a:xfrm>
            <a:off x="-101435" y="-180416"/>
            <a:ext cx="5638874" cy="1423446"/>
            <a:chOff x="1554465" y="-34316"/>
            <a:chExt cx="5638874" cy="1423446"/>
          </a:xfrm>
        </p:grpSpPr>
        <p:sp>
          <p:nvSpPr>
            <p:cNvPr id="570" name="Google Shape;570;p25"/>
            <p:cNvSpPr/>
            <p:nvPr/>
          </p:nvSpPr>
          <p:spPr>
            <a:xfrm flipH="1" rot="9974251">
              <a:off x="5788647" y="384959"/>
              <a:ext cx="180302" cy="180302"/>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flipH="1" rot="9974251">
              <a:off x="4764497" y="163427"/>
              <a:ext cx="180302" cy="180302"/>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2" name="Google Shape;572;p25"/>
            <p:cNvCxnSpPr>
              <a:stCxn id="573" idx="7"/>
              <a:endCxn id="574" idx="2"/>
            </p:cNvCxnSpPr>
            <p:nvPr/>
          </p:nvCxnSpPr>
          <p:spPr>
            <a:xfrm rot="-5400000">
              <a:off x="2224495" y="347028"/>
              <a:ext cx="382200" cy="1145100"/>
            </a:xfrm>
            <a:prstGeom prst="curvedConnector4">
              <a:avLst>
                <a:gd fmla="val -79892" name="adj1"/>
                <a:gd fmla="val 50838" name="adj2"/>
              </a:avLst>
            </a:prstGeom>
            <a:noFill/>
            <a:ln cap="flat" cmpd="sng" w="19050">
              <a:solidFill>
                <a:schemeClr val="accent1"/>
              </a:solidFill>
              <a:prstDash val="dot"/>
              <a:round/>
              <a:headEnd len="med" w="med" type="none"/>
              <a:tailEnd len="med" w="med" type="none"/>
            </a:ln>
          </p:spPr>
        </p:cxnSp>
        <p:cxnSp>
          <p:nvCxnSpPr>
            <p:cNvPr id="575" name="Google Shape;575;p25"/>
            <p:cNvCxnSpPr>
              <a:stCxn id="574" idx="6"/>
              <a:endCxn id="576" idx="2"/>
            </p:cNvCxnSpPr>
            <p:nvPr/>
          </p:nvCxnSpPr>
          <p:spPr>
            <a:xfrm>
              <a:off x="3100645" y="700878"/>
              <a:ext cx="692400" cy="274500"/>
            </a:xfrm>
            <a:prstGeom prst="curvedConnector3">
              <a:avLst>
                <a:gd fmla="val 49747" name="adj1"/>
              </a:avLst>
            </a:prstGeom>
            <a:noFill/>
            <a:ln cap="flat" cmpd="sng" w="19050">
              <a:solidFill>
                <a:schemeClr val="accent1"/>
              </a:solidFill>
              <a:prstDash val="dot"/>
              <a:round/>
              <a:headEnd len="med" w="med" type="none"/>
              <a:tailEnd len="med" w="med" type="none"/>
            </a:ln>
          </p:spPr>
        </p:cxnSp>
        <p:cxnSp>
          <p:nvCxnSpPr>
            <p:cNvPr id="577" name="Google Shape;577;p25"/>
            <p:cNvCxnSpPr>
              <a:stCxn id="576" idx="6"/>
              <a:endCxn id="571" idx="2"/>
            </p:cNvCxnSpPr>
            <p:nvPr/>
          </p:nvCxnSpPr>
          <p:spPr>
            <a:xfrm flipH="1" rot="10800000">
              <a:off x="4064585" y="275169"/>
              <a:ext cx="702600" cy="633600"/>
            </a:xfrm>
            <a:prstGeom prst="curvedConnector3">
              <a:avLst>
                <a:gd fmla="val 50085" name="adj1"/>
              </a:avLst>
            </a:prstGeom>
            <a:noFill/>
            <a:ln cap="flat" cmpd="sng" w="19050">
              <a:solidFill>
                <a:schemeClr val="accent1"/>
              </a:solidFill>
              <a:prstDash val="dot"/>
              <a:round/>
              <a:headEnd len="med" w="med" type="none"/>
              <a:tailEnd len="med" w="med" type="none"/>
            </a:ln>
          </p:spPr>
        </p:cxnSp>
        <p:cxnSp>
          <p:nvCxnSpPr>
            <p:cNvPr id="578" name="Google Shape;578;p25"/>
            <p:cNvCxnSpPr>
              <a:stCxn id="571" idx="6"/>
              <a:endCxn id="570" idx="2"/>
            </p:cNvCxnSpPr>
            <p:nvPr/>
          </p:nvCxnSpPr>
          <p:spPr>
            <a:xfrm>
              <a:off x="4942211" y="232131"/>
              <a:ext cx="849000" cy="264300"/>
            </a:xfrm>
            <a:prstGeom prst="curvedConnector3">
              <a:avLst>
                <a:gd fmla="val 49986" name="adj1"/>
              </a:avLst>
            </a:prstGeom>
            <a:noFill/>
            <a:ln cap="flat" cmpd="sng" w="19050">
              <a:solidFill>
                <a:schemeClr val="accent1"/>
              </a:solidFill>
              <a:prstDash val="dot"/>
              <a:round/>
              <a:headEnd len="med" w="med" type="none"/>
              <a:tailEnd len="med" w="med" type="none"/>
            </a:ln>
          </p:spPr>
        </p:cxnSp>
        <p:sp>
          <p:nvSpPr>
            <p:cNvPr id="574" name="Google Shape;574;p25"/>
            <p:cNvSpPr/>
            <p:nvPr/>
          </p:nvSpPr>
          <p:spPr>
            <a:xfrm flipH="1" rot="9974251">
              <a:off x="2986506" y="656752"/>
              <a:ext cx="115801" cy="115801"/>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flipH="1" rot="9974251">
              <a:off x="4863750" y="1162166"/>
              <a:ext cx="115801" cy="115801"/>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25"/>
            <p:cNvCxnSpPr>
              <a:stCxn id="581" idx="6"/>
              <a:endCxn id="582" idx="6"/>
            </p:cNvCxnSpPr>
            <p:nvPr/>
          </p:nvCxnSpPr>
          <p:spPr>
            <a:xfrm rot="10800000">
              <a:off x="6475481" y="93325"/>
              <a:ext cx="684600" cy="1093500"/>
            </a:xfrm>
            <a:prstGeom prst="curvedConnector3">
              <a:avLst>
                <a:gd fmla="val -35363" name="adj1"/>
              </a:avLst>
            </a:prstGeom>
            <a:noFill/>
            <a:ln cap="flat" cmpd="sng" w="19050">
              <a:solidFill>
                <a:schemeClr val="accent1"/>
              </a:solidFill>
              <a:prstDash val="dot"/>
              <a:round/>
              <a:headEnd len="med" w="med" type="none"/>
              <a:tailEnd len="med" w="med" type="none"/>
            </a:ln>
          </p:spPr>
        </p:cxnSp>
        <p:cxnSp>
          <p:nvCxnSpPr>
            <p:cNvPr id="583" name="Google Shape;583;p25"/>
            <p:cNvCxnSpPr>
              <a:stCxn id="582" idx="0"/>
              <a:endCxn id="570" idx="6"/>
            </p:cNvCxnSpPr>
            <p:nvPr/>
          </p:nvCxnSpPr>
          <p:spPr>
            <a:xfrm rot="5400000">
              <a:off x="6063699" y="112304"/>
              <a:ext cx="243900" cy="438600"/>
            </a:xfrm>
            <a:prstGeom prst="curvedConnector2">
              <a:avLst/>
            </a:prstGeom>
            <a:noFill/>
            <a:ln cap="flat" cmpd="sng" w="19050">
              <a:solidFill>
                <a:schemeClr val="accent1"/>
              </a:solidFill>
              <a:prstDash val="dot"/>
              <a:round/>
              <a:headEnd len="med" w="med" type="none"/>
              <a:tailEnd len="med" w="med" type="none"/>
            </a:ln>
          </p:spPr>
        </p:cxnSp>
        <p:cxnSp>
          <p:nvCxnSpPr>
            <p:cNvPr id="584" name="Google Shape;584;p25"/>
            <p:cNvCxnSpPr>
              <a:stCxn id="570" idx="0"/>
              <a:endCxn id="579" idx="0"/>
            </p:cNvCxnSpPr>
            <p:nvPr/>
          </p:nvCxnSpPr>
          <p:spPr>
            <a:xfrm rot="5400000">
              <a:off x="5060995" y="437123"/>
              <a:ext cx="713700" cy="964800"/>
            </a:xfrm>
            <a:prstGeom prst="curvedConnector3">
              <a:avLst>
                <a:gd fmla="val 133587" name="adj1"/>
              </a:avLst>
            </a:prstGeom>
            <a:noFill/>
            <a:ln cap="flat" cmpd="sng" w="19050">
              <a:solidFill>
                <a:schemeClr val="accent1"/>
              </a:solidFill>
              <a:prstDash val="dot"/>
              <a:round/>
              <a:headEnd len="med" w="med" type="none"/>
              <a:tailEnd len="med" w="med" type="none"/>
            </a:ln>
          </p:spPr>
        </p:cxnSp>
        <p:cxnSp>
          <p:nvCxnSpPr>
            <p:cNvPr id="585" name="Google Shape;585;p25"/>
            <p:cNvCxnSpPr>
              <a:stCxn id="570" idx="0"/>
              <a:endCxn id="581" idx="2"/>
            </p:cNvCxnSpPr>
            <p:nvPr/>
          </p:nvCxnSpPr>
          <p:spPr>
            <a:xfrm flipH="1" rot="-5400000">
              <a:off x="6049045" y="413873"/>
              <a:ext cx="690600" cy="988200"/>
            </a:xfrm>
            <a:prstGeom prst="curvedConnector2">
              <a:avLst/>
            </a:prstGeom>
            <a:noFill/>
            <a:ln cap="flat" cmpd="sng" w="19050">
              <a:solidFill>
                <a:schemeClr val="accent1"/>
              </a:solidFill>
              <a:prstDash val="dot"/>
              <a:round/>
              <a:headEnd len="med" w="med" type="none"/>
              <a:tailEnd len="med" w="med" type="none"/>
            </a:ln>
          </p:spPr>
        </p:cxnSp>
        <p:cxnSp>
          <p:nvCxnSpPr>
            <p:cNvPr id="586" name="Google Shape;586;p25"/>
            <p:cNvCxnSpPr>
              <a:stCxn id="573" idx="4"/>
              <a:endCxn id="571" idx="4"/>
            </p:cNvCxnSpPr>
            <p:nvPr/>
          </p:nvCxnSpPr>
          <p:spPr>
            <a:xfrm rot="-5400000">
              <a:off x="2893403" y="-1037259"/>
              <a:ext cx="736500" cy="3142800"/>
            </a:xfrm>
            <a:prstGeom prst="curvedConnector3">
              <a:avLst>
                <a:gd fmla="val 132704" name="adj1"/>
              </a:avLst>
            </a:prstGeom>
            <a:noFill/>
            <a:ln cap="flat" cmpd="sng" w="19050">
              <a:solidFill>
                <a:schemeClr val="accent1"/>
              </a:solidFill>
              <a:prstDash val="dot"/>
              <a:round/>
              <a:headEnd len="med" w="med" type="none"/>
              <a:tailEnd len="med" w="med" type="none"/>
            </a:ln>
          </p:spPr>
        </p:cxnSp>
        <p:cxnSp>
          <p:nvCxnSpPr>
            <p:cNvPr id="587" name="Google Shape;587;p25"/>
            <p:cNvCxnSpPr>
              <a:stCxn id="571" idx="5"/>
              <a:endCxn id="582" idx="4"/>
            </p:cNvCxnSpPr>
            <p:nvPr/>
          </p:nvCxnSpPr>
          <p:spPr>
            <a:xfrm rot="-5400000">
              <a:off x="5553449" y="-629154"/>
              <a:ext cx="153600" cy="1457700"/>
            </a:xfrm>
            <a:prstGeom prst="curvedConnector3">
              <a:avLst>
                <a:gd fmla="val 257020" name="adj1"/>
              </a:avLst>
            </a:prstGeom>
            <a:noFill/>
            <a:ln cap="flat" cmpd="sng" w="19050">
              <a:solidFill>
                <a:schemeClr val="accent1"/>
              </a:solidFill>
              <a:prstDash val="dot"/>
              <a:round/>
              <a:headEnd len="med" w="med" type="none"/>
              <a:tailEnd len="med" w="med" type="none"/>
            </a:ln>
          </p:spPr>
        </p:cxnSp>
        <p:grpSp>
          <p:nvGrpSpPr>
            <p:cNvPr id="588" name="Google Shape;588;p25"/>
            <p:cNvGrpSpPr/>
            <p:nvPr/>
          </p:nvGrpSpPr>
          <p:grpSpPr>
            <a:xfrm flipH="1" rot="9974251">
              <a:off x="3788996" y="802226"/>
              <a:ext cx="279603" cy="279603"/>
              <a:chOff x="6238800" y="4370675"/>
              <a:chExt cx="279600" cy="279600"/>
            </a:xfrm>
          </p:grpSpPr>
          <p:sp>
            <p:nvSpPr>
              <p:cNvPr id="589" name="Google Shape;589;p2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25"/>
            <p:cNvGrpSpPr/>
            <p:nvPr/>
          </p:nvGrpSpPr>
          <p:grpSpPr>
            <a:xfrm flipH="1" rot="9974251">
              <a:off x="6884491" y="1080282"/>
              <a:ext cx="279603" cy="279603"/>
              <a:chOff x="9179346" y="3254114"/>
              <a:chExt cx="279600" cy="279600"/>
            </a:xfrm>
          </p:grpSpPr>
          <p:sp>
            <p:nvSpPr>
              <p:cNvPr id="591" name="Google Shape;591;p25"/>
              <p:cNvSpPr/>
              <p:nvPr/>
            </p:nvSpPr>
            <p:spPr>
              <a:xfrm>
                <a:off x="9229011" y="330377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9179346" y="3254114"/>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25"/>
            <p:cNvGrpSpPr/>
            <p:nvPr/>
          </p:nvGrpSpPr>
          <p:grpSpPr>
            <a:xfrm flipH="1" rot="9974251">
              <a:off x="1583710" y="898377"/>
              <a:ext cx="279603" cy="279603"/>
              <a:chOff x="4074075" y="4691825"/>
              <a:chExt cx="279600" cy="279600"/>
            </a:xfrm>
          </p:grpSpPr>
          <p:sp>
            <p:nvSpPr>
              <p:cNvPr id="593" name="Google Shape;593;p25"/>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25"/>
            <p:cNvSpPr/>
            <p:nvPr/>
          </p:nvSpPr>
          <p:spPr>
            <a:xfrm flipH="1" rot="9974251">
              <a:off x="6285924" y="20112"/>
              <a:ext cx="192302" cy="192302"/>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4" name="Google Shape;594;p25"/>
            <p:cNvCxnSpPr/>
            <p:nvPr/>
          </p:nvCxnSpPr>
          <p:spPr>
            <a:xfrm rot="-5400000">
              <a:off x="2898566" y="99184"/>
              <a:ext cx="678300" cy="411300"/>
            </a:xfrm>
            <a:prstGeom prst="curvedConnector3">
              <a:avLst>
                <a:gd fmla="val 50109" name="adj1"/>
              </a:avLst>
            </a:prstGeom>
            <a:noFill/>
            <a:ln cap="flat" cmpd="sng" w="19050">
              <a:solidFill>
                <a:schemeClr val="accent1"/>
              </a:solidFill>
              <a:prstDash val="dot"/>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gradFill>
          <a:gsLst>
            <a:gs pos="0">
              <a:schemeClr val="dk1"/>
            </a:gs>
            <a:gs pos="100000">
              <a:schemeClr val="lt1"/>
            </a:gs>
          </a:gsLst>
          <a:path path="circle">
            <a:fillToRect b="50%" l="50%" r="50%" t="50%"/>
          </a:path>
          <a:tileRect/>
        </a:gradFill>
      </p:bgPr>
    </p:bg>
    <p:spTree>
      <p:nvGrpSpPr>
        <p:cNvPr id="595" name="Shape 595"/>
        <p:cNvGrpSpPr/>
        <p:nvPr/>
      </p:nvGrpSpPr>
      <p:grpSpPr>
        <a:xfrm>
          <a:off x="0" y="0"/>
          <a:ext cx="0" cy="0"/>
          <a:chOff x="0" y="0"/>
          <a:chExt cx="0" cy="0"/>
        </a:xfrm>
      </p:grpSpPr>
      <p:grpSp>
        <p:nvGrpSpPr>
          <p:cNvPr id="596" name="Google Shape;596;p26"/>
          <p:cNvGrpSpPr/>
          <p:nvPr/>
        </p:nvGrpSpPr>
        <p:grpSpPr>
          <a:xfrm>
            <a:off x="-313950" y="43325"/>
            <a:ext cx="5023300" cy="1938150"/>
            <a:chOff x="-313950" y="43325"/>
            <a:chExt cx="5023300" cy="1938150"/>
          </a:xfrm>
        </p:grpSpPr>
        <p:sp>
          <p:nvSpPr>
            <p:cNvPr id="597" name="Google Shape;597;p26"/>
            <p:cNvSpPr/>
            <p:nvPr/>
          </p:nvSpPr>
          <p:spPr>
            <a:xfrm>
              <a:off x="217150" y="4557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1645550" y="1400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9" name="Google Shape;599;p26"/>
            <p:cNvCxnSpPr>
              <a:endCxn id="597" idx="4"/>
            </p:cNvCxnSpPr>
            <p:nvPr/>
          </p:nvCxnSpPr>
          <p:spPr>
            <a:xfrm flipH="1" rot="5400000">
              <a:off x="129250" y="814100"/>
              <a:ext cx="710400" cy="3543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600" name="Google Shape;600;p26"/>
            <p:cNvCxnSpPr>
              <a:stCxn id="597" idx="6"/>
              <a:endCxn id="598" idx="2"/>
            </p:cNvCxnSpPr>
            <p:nvPr/>
          </p:nvCxnSpPr>
          <p:spPr>
            <a:xfrm flipH="1" rot="10800000">
              <a:off x="397450" y="23030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601" name="Google Shape;601;p26"/>
            <p:cNvCxnSpPr>
              <a:stCxn id="598" idx="6"/>
              <a:endCxn id="602" idx="0"/>
            </p:cNvCxnSpPr>
            <p:nvPr/>
          </p:nvCxnSpPr>
          <p:spPr>
            <a:xfrm>
              <a:off x="1825850" y="230225"/>
              <a:ext cx="520800" cy="466800"/>
            </a:xfrm>
            <a:prstGeom prst="curvedConnector2">
              <a:avLst/>
            </a:prstGeom>
            <a:noFill/>
            <a:ln cap="flat" cmpd="sng" w="19050">
              <a:solidFill>
                <a:schemeClr val="accent1"/>
              </a:solidFill>
              <a:prstDash val="dot"/>
              <a:round/>
              <a:headEnd len="med" w="med" type="none"/>
              <a:tailEnd len="med" w="med" type="none"/>
            </a:ln>
          </p:spPr>
        </p:cxnSp>
        <p:sp>
          <p:nvSpPr>
            <p:cNvPr id="603" name="Google Shape;603;p26"/>
            <p:cNvSpPr/>
            <p:nvPr/>
          </p:nvSpPr>
          <p:spPr>
            <a:xfrm>
              <a:off x="3217075" y="2216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3707450" y="6564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5" name="Google Shape;605;p26"/>
            <p:cNvCxnSpPr>
              <a:endCxn id="606" idx="2"/>
            </p:cNvCxnSpPr>
            <p:nvPr/>
          </p:nvCxnSpPr>
          <p:spPr>
            <a:xfrm rot="-5400000">
              <a:off x="-842250" y="6677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07" name="Google Shape;607;p26"/>
            <p:cNvCxnSpPr>
              <a:stCxn id="598" idx="2"/>
              <a:endCxn id="606" idx="6"/>
            </p:cNvCxnSpPr>
            <p:nvPr/>
          </p:nvCxnSpPr>
          <p:spPr>
            <a:xfrm rot="10800000">
              <a:off x="663650" y="139625"/>
              <a:ext cx="981900" cy="906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08" name="Google Shape;608;p26"/>
            <p:cNvCxnSpPr>
              <a:endCxn id="602" idx="3"/>
            </p:cNvCxnSpPr>
            <p:nvPr/>
          </p:nvCxnSpPr>
          <p:spPr>
            <a:xfrm>
              <a:off x="674696" y="7421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09" name="Google Shape;609;p26"/>
            <p:cNvCxnSpPr>
              <a:stCxn id="602" idx="7"/>
              <a:endCxn id="603" idx="2"/>
            </p:cNvCxnSpPr>
            <p:nvPr/>
          </p:nvCxnSpPr>
          <p:spPr>
            <a:xfrm rot="-5400000">
              <a:off x="2602204" y="122946"/>
              <a:ext cx="458400" cy="7716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0" name="Google Shape;610;p26"/>
            <p:cNvCxnSpPr>
              <a:stCxn id="603" idx="6"/>
              <a:endCxn id="611" idx="1"/>
            </p:cNvCxnSpPr>
            <p:nvPr/>
          </p:nvCxnSpPr>
          <p:spPr>
            <a:xfrm flipH="1" rot="10800000">
              <a:off x="3332875" y="16220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2" name="Google Shape;612;p26"/>
            <p:cNvCxnSpPr>
              <a:stCxn id="611" idx="4"/>
              <a:endCxn id="604" idx="6"/>
            </p:cNvCxnSpPr>
            <p:nvPr/>
          </p:nvCxnSpPr>
          <p:spPr>
            <a:xfrm rot="5400000">
              <a:off x="4040350" y="1738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3" name="Google Shape;613;p26"/>
            <p:cNvCxnSpPr>
              <a:stCxn id="604" idx="2"/>
              <a:endCxn id="598" idx="6"/>
            </p:cNvCxnSpPr>
            <p:nvPr/>
          </p:nvCxnSpPr>
          <p:spPr>
            <a:xfrm rot="10800000">
              <a:off x="1825850" y="23030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4" name="Google Shape;614;p26"/>
            <p:cNvCxnSpPr>
              <a:stCxn id="603" idx="5"/>
            </p:cNvCxnSpPr>
            <p:nvPr/>
          </p:nvCxnSpPr>
          <p:spPr>
            <a:xfrm rot="5400000">
              <a:off x="2496466" y="465791"/>
              <a:ext cx="964800" cy="674100"/>
            </a:xfrm>
            <a:prstGeom prst="curvedConnector3">
              <a:avLst>
                <a:gd fmla="val 50879"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615" name="Google Shape;615;p26"/>
            <p:cNvCxnSpPr>
              <a:stCxn id="598" idx="4"/>
            </p:cNvCxnSpPr>
            <p:nvPr/>
          </p:nvCxnSpPr>
          <p:spPr>
            <a:xfrm rot="5400000">
              <a:off x="765950" y="707825"/>
              <a:ext cx="1357200" cy="582300"/>
            </a:xfrm>
            <a:prstGeom prst="curvedConnector3">
              <a:avLst>
                <a:gd fmla="val 50000" name="adj1"/>
              </a:avLst>
            </a:prstGeom>
            <a:noFill/>
            <a:ln cap="flat" cmpd="sng" w="19050">
              <a:solidFill>
                <a:schemeClr val="accent1"/>
              </a:solidFill>
              <a:prstDash val="dot"/>
              <a:round/>
              <a:headEnd len="med" w="med" type="none"/>
              <a:tailEnd len="med" w="med" type="none"/>
            </a:ln>
          </p:spPr>
        </p:cxnSp>
        <p:grpSp>
          <p:nvGrpSpPr>
            <p:cNvPr id="616" name="Google Shape;616;p26"/>
            <p:cNvGrpSpPr/>
            <p:nvPr/>
          </p:nvGrpSpPr>
          <p:grpSpPr>
            <a:xfrm>
              <a:off x="2206950" y="697000"/>
              <a:ext cx="279600" cy="279600"/>
              <a:chOff x="2206950" y="697000"/>
              <a:chExt cx="279600" cy="279600"/>
            </a:xfrm>
          </p:grpSpPr>
          <p:sp>
            <p:nvSpPr>
              <p:cNvPr id="617" name="Google Shape;617;p26"/>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6"/>
            <p:cNvGrpSpPr/>
            <p:nvPr/>
          </p:nvGrpSpPr>
          <p:grpSpPr>
            <a:xfrm>
              <a:off x="471450" y="43325"/>
              <a:ext cx="192300" cy="192300"/>
              <a:chOff x="471450" y="43325"/>
              <a:chExt cx="192300" cy="192300"/>
            </a:xfrm>
          </p:grpSpPr>
          <p:sp>
            <p:nvSpPr>
              <p:cNvPr id="619" name="Google Shape;619;p26"/>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26"/>
            <p:cNvGrpSpPr/>
            <p:nvPr/>
          </p:nvGrpSpPr>
          <p:grpSpPr>
            <a:xfrm>
              <a:off x="4517050" y="134075"/>
              <a:ext cx="192300" cy="192300"/>
              <a:chOff x="4587025" y="-72475"/>
              <a:chExt cx="192300" cy="192300"/>
            </a:xfrm>
          </p:grpSpPr>
          <p:sp>
            <p:nvSpPr>
              <p:cNvPr id="621" name="Google Shape;621;p26"/>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2" name="Google Shape;622;p26"/>
          <p:cNvGrpSpPr/>
          <p:nvPr/>
        </p:nvGrpSpPr>
        <p:grpSpPr>
          <a:xfrm>
            <a:off x="3998025" y="3238200"/>
            <a:ext cx="5010050" cy="2052725"/>
            <a:chOff x="3998025" y="3238200"/>
            <a:chExt cx="5010050" cy="2052725"/>
          </a:xfrm>
        </p:grpSpPr>
        <p:sp>
          <p:nvSpPr>
            <p:cNvPr id="623" name="Google Shape;623;p26"/>
            <p:cNvSpPr/>
            <p:nvPr/>
          </p:nvSpPr>
          <p:spPr>
            <a:xfrm>
              <a:off x="8217575" y="41265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7322400" y="486718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5" name="Google Shape;625;p26"/>
            <p:cNvCxnSpPr>
              <a:stCxn id="626" idx="7"/>
              <a:endCxn id="627" idx="2"/>
            </p:cNvCxnSpPr>
            <p:nvPr/>
          </p:nvCxnSpPr>
          <p:spPr>
            <a:xfrm flipH="1" rot="-5400000">
              <a:off x="4788829" y="4007346"/>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628" name="Google Shape;628;p26"/>
            <p:cNvCxnSpPr>
              <a:stCxn id="627" idx="6"/>
              <a:endCxn id="629" idx="2"/>
            </p:cNvCxnSpPr>
            <p:nvPr/>
          </p:nvCxnSpPr>
          <p:spPr>
            <a:xfrm flipH="1" rot="10800000">
              <a:off x="5555650" y="4266250"/>
              <a:ext cx="953700" cy="392100"/>
            </a:xfrm>
            <a:prstGeom prst="curvedConnector3">
              <a:avLst>
                <a:gd fmla="val 50004" name="adj1"/>
              </a:avLst>
            </a:prstGeom>
            <a:noFill/>
            <a:ln cap="flat" cmpd="sng" w="19050">
              <a:solidFill>
                <a:schemeClr val="accent1"/>
              </a:solidFill>
              <a:prstDash val="dot"/>
              <a:round/>
              <a:headEnd len="med" w="med" type="none"/>
              <a:tailEnd len="med" w="med" type="none"/>
            </a:ln>
          </p:spPr>
        </p:cxnSp>
        <p:cxnSp>
          <p:nvCxnSpPr>
            <p:cNvPr id="630" name="Google Shape;630;p26"/>
            <p:cNvCxnSpPr>
              <a:stCxn id="629" idx="6"/>
              <a:endCxn id="624" idx="2"/>
            </p:cNvCxnSpPr>
            <p:nvPr/>
          </p:nvCxnSpPr>
          <p:spPr>
            <a:xfrm>
              <a:off x="6789025" y="4266363"/>
              <a:ext cx="533400" cy="6909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631" name="Google Shape;631;p26"/>
            <p:cNvCxnSpPr>
              <a:stCxn id="624" idx="6"/>
              <a:endCxn id="623" idx="2"/>
            </p:cNvCxnSpPr>
            <p:nvPr/>
          </p:nvCxnSpPr>
          <p:spPr>
            <a:xfrm flipH="1" rot="10800000">
              <a:off x="7502700" y="4216638"/>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627" name="Google Shape;627;p26"/>
            <p:cNvSpPr/>
            <p:nvPr/>
          </p:nvSpPr>
          <p:spPr>
            <a:xfrm>
              <a:off x="5439850" y="46004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8633775" y="47483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6089400" y="3785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26"/>
            <p:cNvCxnSpPr>
              <a:stCxn id="635" idx="6"/>
              <a:endCxn id="636" idx="6"/>
            </p:cNvCxnSpPr>
            <p:nvPr/>
          </p:nvCxnSpPr>
          <p:spPr>
            <a:xfrm flipH="1">
              <a:off x="8787875" y="3378000"/>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637" name="Google Shape;637;p26"/>
            <p:cNvCxnSpPr>
              <a:stCxn id="636" idx="0"/>
              <a:endCxn id="623" idx="6"/>
            </p:cNvCxnSpPr>
            <p:nvPr/>
          </p:nvCxnSpPr>
          <p:spPr>
            <a:xfrm flipH="1" rot="5400000">
              <a:off x="8298075" y="4316525"/>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638" name="Google Shape;638;p26"/>
            <p:cNvCxnSpPr>
              <a:stCxn id="623" idx="0"/>
              <a:endCxn id="633" idx="0"/>
            </p:cNvCxnSpPr>
            <p:nvPr/>
          </p:nvCxnSpPr>
          <p:spPr>
            <a:xfrm flipH="1" rot="5400000">
              <a:off x="7056875" y="2875725"/>
              <a:ext cx="341400" cy="2160300"/>
            </a:xfrm>
            <a:prstGeom prst="curvedConnector3">
              <a:avLst>
                <a:gd fmla="val 169735" name="adj1"/>
              </a:avLst>
            </a:prstGeom>
            <a:noFill/>
            <a:ln cap="flat" cmpd="sng" w="19050">
              <a:solidFill>
                <a:schemeClr val="accent1"/>
              </a:solidFill>
              <a:prstDash val="dot"/>
              <a:round/>
              <a:headEnd len="med" w="med" type="none"/>
              <a:tailEnd len="med" w="med" type="none"/>
            </a:ln>
          </p:spPr>
        </p:cxnSp>
        <p:cxnSp>
          <p:nvCxnSpPr>
            <p:cNvPr id="639" name="Google Shape;639;p26"/>
            <p:cNvCxnSpPr>
              <a:stCxn id="623" idx="0"/>
              <a:endCxn id="635" idx="2"/>
            </p:cNvCxnSpPr>
            <p:nvPr/>
          </p:nvCxnSpPr>
          <p:spPr>
            <a:xfrm rot="-5400000">
              <a:off x="8143925" y="3541875"/>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640" name="Google Shape;640;p26"/>
            <p:cNvCxnSpPr>
              <a:stCxn id="626" idx="4"/>
              <a:endCxn id="624" idx="4"/>
            </p:cNvCxnSpPr>
            <p:nvPr/>
          </p:nvCxnSpPr>
          <p:spPr>
            <a:xfrm flipH="1" rot="-5400000">
              <a:off x="5650575" y="3285400"/>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641" name="Google Shape;641;p26"/>
            <p:cNvCxnSpPr>
              <a:stCxn id="624" idx="5"/>
              <a:endCxn id="636" idx="4"/>
            </p:cNvCxnSpPr>
            <p:nvPr/>
          </p:nvCxnSpPr>
          <p:spPr>
            <a:xfrm rot="-5400000">
              <a:off x="8024546" y="4354033"/>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642" name="Google Shape;642;p26"/>
            <p:cNvGrpSpPr/>
            <p:nvPr/>
          </p:nvGrpSpPr>
          <p:grpSpPr>
            <a:xfrm>
              <a:off x="6509425" y="4126563"/>
              <a:ext cx="279600" cy="279600"/>
              <a:chOff x="6238800" y="4370675"/>
              <a:chExt cx="279600" cy="279600"/>
            </a:xfrm>
          </p:grpSpPr>
          <p:sp>
            <p:nvSpPr>
              <p:cNvPr id="643" name="Google Shape;643;p26"/>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26"/>
            <p:cNvGrpSpPr/>
            <p:nvPr/>
          </p:nvGrpSpPr>
          <p:grpSpPr>
            <a:xfrm>
              <a:off x="8728475" y="3238200"/>
              <a:ext cx="279600" cy="279600"/>
              <a:chOff x="8804525" y="3411475"/>
              <a:chExt cx="279600" cy="279600"/>
            </a:xfrm>
          </p:grpSpPr>
          <p:sp>
            <p:nvSpPr>
              <p:cNvPr id="645" name="Google Shape;645;p26"/>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26"/>
            <p:cNvGrpSpPr/>
            <p:nvPr/>
          </p:nvGrpSpPr>
          <p:grpSpPr>
            <a:xfrm>
              <a:off x="3998025" y="4518550"/>
              <a:ext cx="279600" cy="279600"/>
              <a:chOff x="4074075" y="4691825"/>
              <a:chExt cx="279600" cy="279600"/>
            </a:xfrm>
          </p:grpSpPr>
          <p:sp>
            <p:nvSpPr>
              <p:cNvPr id="647" name="Google Shape;647;p26"/>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26"/>
            <p:cNvSpPr/>
            <p:nvPr/>
          </p:nvSpPr>
          <p:spPr>
            <a:xfrm>
              <a:off x="8595525" y="47101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8" name="Google Shape;648;p26"/>
            <p:cNvCxnSpPr/>
            <p:nvPr/>
          </p:nvCxnSpPr>
          <p:spPr>
            <a:xfrm flipH="1" rot="-5400000">
              <a:off x="5502575" y="4729925"/>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grpSp>
      <p:sp>
        <p:nvSpPr>
          <p:cNvPr id="649" name="Google Shape;649;p26"/>
          <p:cNvSpPr/>
          <p:nvPr/>
        </p:nvSpPr>
        <p:spPr>
          <a:xfrm>
            <a:off x="8080850" y="351375"/>
            <a:ext cx="1412100" cy="14121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6757800" y="147250"/>
            <a:ext cx="784500" cy="784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1073675" y="3972988"/>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236125" y="3677150"/>
            <a:ext cx="636600" cy="6366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4" name="Google Shape;94;p4"/>
          <p:cNvSpPr txBox="1"/>
          <p:nvPr>
            <p:ph idx="1" type="body"/>
          </p:nvPr>
        </p:nvSpPr>
        <p:spPr>
          <a:xfrm>
            <a:off x="720000" y="1215750"/>
            <a:ext cx="7704000" cy="2463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sz="11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5"/>
          <p:cNvSpPr txBox="1"/>
          <p:nvPr>
            <p:ph type="title"/>
          </p:nvPr>
        </p:nvSpPr>
        <p:spPr>
          <a:xfrm>
            <a:off x="872400" y="5974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97" name="Google Shape;97;p5"/>
          <p:cNvSpPr txBox="1"/>
          <p:nvPr>
            <p:ph idx="1" type="subTitle"/>
          </p:nvPr>
        </p:nvSpPr>
        <p:spPr>
          <a:xfrm>
            <a:off x="4993124" y="2483200"/>
            <a:ext cx="2505600" cy="15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5"/>
          <p:cNvSpPr txBox="1"/>
          <p:nvPr>
            <p:ph idx="2" type="subTitle"/>
          </p:nvPr>
        </p:nvSpPr>
        <p:spPr>
          <a:xfrm>
            <a:off x="1785250" y="2483200"/>
            <a:ext cx="2505600" cy="152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 name="Google Shape;99;p5"/>
          <p:cNvSpPr txBox="1"/>
          <p:nvPr>
            <p:ph idx="3" type="subTitle"/>
          </p:nvPr>
        </p:nvSpPr>
        <p:spPr>
          <a:xfrm>
            <a:off x="1785250" y="192429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 name="Google Shape;100;p5"/>
          <p:cNvSpPr txBox="1"/>
          <p:nvPr>
            <p:ph idx="4" type="subTitle"/>
          </p:nvPr>
        </p:nvSpPr>
        <p:spPr>
          <a:xfrm>
            <a:off x="4993125" y="1924290"/>
            <a:ext cx="25056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1800">
                <a:latin typeface="Krona One"/>
                <a:ea typeface="Krona One"/>
                <a:cs typeface="Krona One"/>
                <a:sym typeface="Krona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1" name="Google Shape;101;p5"/>
          <p:cNvSpPr/>
          <p:nvPr/>
        </p:nvSpPr>
        <p:spPr>
          <a:xfrm flipH="1">
            <a:off x="-213200" y="3209763"/>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7552350" y="3904025"/>
            <a:ext cx="1359900" cy="1359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flipH="1" rot="10800000">
            <a:off x="6412625" y="4413850"/>
            <a:ext cx="439800" cy="4398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5"/>
          <p:cNvGrpSpPr/>
          <p:nvPr/>
        </p:nvGrpSpPr>
        <p:grpSpPr>
          <a:xfrm rot="-5400000">
            <a:off x="6826840" y="439838"/>
            <a:ext cx="2604350" cy="2154700"/>
            <a:chOff x="6468475" y="-869552"/>
            <a:chExt cx="2604350" cy="2154700"/>
          </a:xfrm>
        </p:grpSpPr>
        <p:sp>
          <p:nvSpPr>
            <p:cNvPr id="105" name="Google Shape;105;p5"/>
            <p:cNvSpPr/>
            <p:nvPr/>
          </p:nvSpPr>
          <p:spPr>
            <a:xfrm>
              <a:off x="8293625" y="50929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7398450" y="976098"/>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5"/>
            <p:cNvCxnSpPr>
              <a:stCxn id="108" idx="6"/>
              <a:endCxn id="106" idx="2"/>
            </p:cNvCxnSpPr>
            <p:nvPr/>
          </p:nvCxnSpPr>
          <p:spPr>
            <a:xfrm>
              <a:off x="6748075" y="406536"/>
              <a:ext cx="650400" cy="659700"/>
            </a:xfrm>
            <a:prstGeom prst="curvedConnector3">
              <a:avLst>
                <a:gd fmla="val 49998" name="adj1"/>
              </a:avLst>
            </a:prstGeom>
            <a:noFill/>
            <a:ln cap="flat" cmpd="sng" w="19050">
              <a:solidFill>
                <a:schemeClr val="accent1"/>
              </a:solidFill>
              <a:prstDash val="dot"/>
              <a:round/>
              <a:headEnd len="med" w="med" type="none"/>
              <a:tailEnd len="med" w="med" type="none"/>
            </a:ln>
          </p:spPr>
        </p:cxnSp>
        <p:cxnSp>
          <p:nvCxnSpPr>
            <p:cNvPr id="109" name="Google Shape;109;p5"/>
            <p:cNvCxnSpPr>
              <a:stCxn id="106" idx="6"/>
              <a:endCxn id="105" idx="2"/>
            </p:cNvCxnSpPr>
            <p:nvPr/>
          </p:nvCxnSpPr>
          <p:spPr>
            <a:xfrm flipH="1" rot="10800000">
              <a:off x="7578750" y="599448"/>
              <a:ext cx="714900" cy="4668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110" name="Google Shape;110;p5"/>
            <p:cNvSpPr/>
            <p:nvPr/>
          </p:nvSpPr>
          <p:spPr>
            <a:xfrm>
              <a:off x="8957025" y="-869552"/>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8709825" y="113109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7328525" y="731673"/>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5"/>
            <p:cNvCxnSpPr>
              <a:stCxn id="114" idx="6"/>
              <a:endCxn id="115" idx="6"/>
            </p:cNvCxnSpPr>
            <p:nvPr/>
          </p:nvCxnSpPr>
          <p:spPr>
            <a:xfrm flipH="1">
              <a:off x="8863950" y="199573"/>
              <a:ext cx="183300" cy="989400"/>
            </a:xfrm>
            <a:prstGeom prst="curvedConnector3">
              <a:avLst>
                <a:gd fmla="val -129910" name="adj1"/>
              </a:avLst>
            </a:prstGeom>
            <a:noFill/>
            <a:ln cap="flat" cmpd="sng" w="19050">
              <a:solidFill>
                <a:schemeClr val="accent1"/>
              </a:solidFill>
              <a:prstDash val="dot"/>
              <a:round/>
              <a:headEnd len="med" w="med" type="none"/>
              <a:tailEnd len="med" w="med" type="none"/>
            </a:ln>
          </p:spPr>
        </p:cxnSp>
        <p:cxnSp>
          <p:nvCxnSpPr>
            <p:cNvPr id="116" name="Google Shape;116;p5"/>
            <p:cNvCxnSpPr>
              <a:stCxn id="115" idx="0"/>
              <a:endCxn id="105" idx="6"/>
            </p:cNvCxnSpPr>
            <p:nvPr/>
          </p:nvCxnSpPr>
          <p:spPr>
            <a:xfrm flipH="1" rot="5400000">
              <a:off x="8374125" y="699248"/>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117" name="Google Shape;117;p5"/>
            <p:cNvCxnSpPr>
              <a:endCxn id="112" idx="0"/>
            </p:cNvCxnSpPr>
            <p:nvPr/>
          </p:nvCxnSpPr>
          <p:spPr>
            <a:xfrm rot="10800000">
              <a:off x="7386425" y="731673"/>
              <a:ext cx="867000" cy="102900"/>
            </a:xfrm>
            <a:prstGeom prst="curvedConnector4">
              <a:avLst>
                <a:gd fmla="val 46661" name="adj1"/>
                <a:gd fmla="val 331414" name="adj2"/>
              </a:avLst>
            </a:prstGeom>
            <a:noFill/>
            <a:ln cap="flat" cmpd="sng" w="19050">
              <a:solidFill>
                <a:schemeClr val="accent1"/>
              </a:solidFill>
              <a:prstDash val="dot"/>
              <a:round/>
              <a:headEnd len="med" w="med" type="none"/>
              <a:tailEnd len="med" w="med" type="none"/>
            </a:ln>
          </p:spPr>
        </p:cxnSp>
        <p:cxnSp>
          <p:nvCxnSpPr>
            <p:cNvPr id="118" name="Google Shape;118;p5"/>
            <p:cNvCxnSpPr>
              <a:stCxn id="110" idx="4"/>
              <a:endCxn id="114" idx="2"/>
            </p:cNvCxnSpPr>
            <p:nvPr/>
          </p:nvCxnSpPr>
          <p:spPr>
            <a:xfrm rot="5400000">
              <a:off x="8414625" y="-400652"/>
              <a:ext cx="953400" cy="247200"/>
            </a:xfrm>
            <a:prstGeom prst="curvedConnector4">
              <a:avLst>
                <a:gd fmla="val 42664" name="adj1"/>
                <a:gd fmla="val 196359" name="adj2"/>
              </a:avLst>
            </a:prstGeom>
            <a:noFill/>
            <a:ln cap="flat" cmpd="sng" w="19050">
              <a:solidFill>
                <a:schemeClr val="accent1"/>
              </a:solidFill>
              <a:prstDash val="dot"/>
              <a:round/>
              <a:headEnd len="med" w="med" type="none"/>
              <a:tailEnd len="med" w="med" type="none"/>
            </a:ln>
          </p:spPr>
        </p:cxnSp>
        <p:cxnSp>
          <p:nvCxnSpPr>
            <p:cNvPr id="119" name="Google Shape;119;p5"/>
            <p:cNvCxnSpPr>
              <a:stCxn id="106" idx="5"/>
              <a:endCxn id="115" idx="1"/>
            </p:cNvCxnSpPr>
            <p:nvPr/>
          </p:nvCxnSpPr>
          <p:spPr>
            <a:xfrm rot="-5400000">
              <a:off x="8121596" y="551744"/>
              <a:ext cx="9000" cy="1147500"/>
            </a:xfrm>
            <a:prstGeom prst="curvedConnector5">
              <a:avLst>
                <a:gd fmla="val -2939215" name="adj1"/>
                <a:gd fmla="val 49919" name="adj2"/>
                <a:gd fmla="val 3058563" name="adj3"/>
              </a:avLst>
            </a:prstGeom>
            <a:noFill/>
            <a:ln cap="flat" cmpd="sng" w="19050">
              <a:solidFill>
                <a:schemeClr val="accent1"/>
              </a:solidFill>
              <a:prstDash val="dot"/>
              <a:round/>
              <a:headEnd len="med" w="med" type="none"/>
              <a:tailEnd len="med" w="med" type="none"/>
            </a:ln>
          </p:spPr>
        </p:cxnSp>
        <p:grpSp>
          <p:nvGrpSpPr>
            <p:cNvPr id="120" name="Google Shape;120;p5"/>
            <p:cNvGrpSpPr/>
            <p:nvPr/>
          </p:nvGrpSpPr>
          <p:grpSpPr>
            <a:xfrm>
              <a:off x="6468475" y="266736"/>
              <a:ext cx="279600" cy="279600"/>
              <a:chOff x="6238800" y="4370675"/>
              <a:chExt cx="279600" cy="279600"/>
            </a:xfrm>
          </p:grpSpPr>
          <p:sp>
            <p:nvSpPr>
              <p:cNvPr id="121" name="Google Shape;121;p5"/>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5"/>
            <p:cNvGrpSpPr/>
            <p:nvPr/>
          </p:nvGrpSpPr>
          <p:grpSpPr>
            <a:xfrm>
              <a:off x="8767650" y="59773"/>
              <a:ext cx="279600" cy="279600"/>
              <a:chOff x="8804525" y="3411475"/>
              <a:chExt cx="279600" cy="279600"/>
            </a:xfrm>
          </p:grpSpPr>
          <p:sp>
            <p:nvSpPr>
              <p:cNvPr id="123" name="Google Shape;123;p5"/>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5"/>
            <p:cNvSpPr/>
            <p:nvPr/>
          </p:nvSpPr>
          <p:spPr>
            <a:xfrm>
              <a:off x="8671575" y="1092848"/>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6" name="Google Shape;126;p6"/>
          <p:cNvSpPr/>
          <p:nvPr/>
        </p:nvSpPr>
        <p:spPr>
          <a:xfrm>
            <a:off x="463850" y="47902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
          <p:cNvSpPr/>
          <p:nvPr/>
        </p:nvSpPr>
        <p:spPr>
          <a:xfrm>
            <a:off x="-465850" y="3678875"/>
            <a:ext cx="929700" cy="9297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6"/>
          <p:cNvGrpSpPr/>
          <p:nvPr/>
        </p:nvGrpSpPr>
        <p:grpSpPr>
          <a:xfrm>
            <a:off x="7850425" y="235500"/>
            <a:ext cx="1811854" cy="2529650"/>
            <a:chOff x="7850425" y="235500"/>
            <a:chExt cx="1811854" cy="2529650"/>
          </a:xfrm>
        </p:grpSpPr>
        <p:sp>
          <p:nvSpPr>
            <p:cNvPr id="129" name="Google Shape;129;p6"/>
            <p:cNvSpPr/>
            <p:nvPr/>
          </p:nvSpPr>
          <p:spPr>
            <a:xfrm flipH="1">
              <a:off x="8785525" y="9577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flipH="1">
              <a:off x="8501850" y="25848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6"/>
            <p:cNvCxnSpPr>
              <a:stCxn id="130" idx="7"/>
              <a:endCxn id="132" idx="4"/>
            </p:cNvCxnSpPr>
            <p:nvPr/>
          </p:nvCxnSpPr>
          <p:spPr>
            <a:xfrm flipH="1" rot="5400000">
              <a:off x="7757854" y="1840854"/>
              <a:ext cx="1002900" cy="537900"/>
            </a:xfrm>
            <a:prstGeom prst="curvedConnector3">
              <a:avLst>
                <a:gd fmla="val 51319" name="adj1"/>
              </a:avLst>
            </a:prstGeom>
            <a:noFill/>
            <a:ln cap="flat" cmpd="sng" w="19050">
              <a:solidFill>
                <a:schemeClr val="accent1"/>
              </a:solidFill>
              <a:prstDash val="dot"/>
              <a:round/>
              <a:headEnd len="med" w="med" type="none"/>
              <a:tailEnd len="med" w="med" type="none"/>
            </a:ln>
          </p:spPr>
        </p:cxnSp>
        <p:cxnSp>
          <p:nvCxnSpPr>
            <p:cNvPr id="133" name="Google Shape;133;p6"/>
            <p:cNvCxnSpPr>
              <a:stCxn id="132" idx="0"/>
              <a:endCxn id="129" idx="4"/>
            </p:cNvCxnSpPr>
            <p:nvPr/>
          </p:nvCxnSpPr>
          <p:spPr>
            <a:xfrm rot="-5400000">
              <a:off x="8337625" y="790500"/>
              <a:ext cx="190800" cy="885600"/>
            </a:xfrm>
            <a:prstGeom prst="curvedConnector3">
              <a:avLst>
                <a:gd fmla="val 49967" name="adj1"/>
              </a:avLst>
            </a:prstGeom>
            <a:noFill/>
            <a:ln cap="flat" cmpd="sng" w="19050">
              <a:solidFill>
                <a:schemeClr val="accent1"/>
              </a:solidFill>
              <a:prstDash val="dot"/>
              <a:round/>
              <a:headEnd len="med" w="med" type="none"/>
              <a:tailEnd len="med" w="med" type="none"/>
            </a:ln>
          </p:spPr>
        </p:cxnSp>
        <p:cxnSp>
          <p:nvCxnSpPr>
            <p:cNvPr id="134" name="Google Shape;134;p6"/>
            <p:cNvCxnSpPr>
              <a:endCxn id="135" idx="2"/>
            </p:cNvCxnSpPr>
            <p:nvPr/>
          </p:nvCxnSpPr>
          <p:spPr>
            <a:xfrm flipH="1" rot="5400000">
              <a:off x="8088000" y="859950"/>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6" name="Google Shape;136;p6"/>
            <p:cNvCxnSpPr>
              <a:stCxn id="132" idx="2"/>
              <a:endCxn id="135" idx="4"/>
            </p:cNvCxnSpPr>
            <p:nvPr/>
          </p:nvCxnSpPr>
          <p:spPr>
            <a:xfrm flipH="1" rot="10800000">
              <a:off x="8130025" y="427800"/>
              <a:ext cx="390000" cy="10407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7" name="Google Shape;137;p6"/>
            <p:cNvCxnSpPr>
              <a:endCxn id="132" idx="3"/>
            </p:cNvCxnSpPr>
            <p:nvPr/>
          </p:nvCxnSpPr>
          <p:spPr>
            <a:xfrm flipH="1">
              <a:off x="8089079" y="1373854"/>
              <a:ext cx="1573200" cy="193500"/>
            </a:xfrm>
            <a:prstGeom prst="curvedConnector4">
              <a:avLst>
                <a:gd fmla="val 48699" name="adj1"/>
                <a:gd fmla="val 244223"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138" name="Google Shape;138;p6"/>
            <p:cNvCxnSpPr>
              <a:endCxn id="130" idx="2"/>
            </p:cNvCxnSpPr>
            <p:nvPr/>
          </p:nvCxnSpPr>
          <p:spPr>
            <a:xfrm rot="5400000">
              <a:off x="8571150" y="1978400"/>
              <a:ext cx="807600" cy="585600"/>
            </a:xfrm>
            <a:prstGeom prst="curvedConnector2">
              <a:avLst/>
            </a:prstGeom>
            <a:noFill/>
            <a:ln cap="flat" cmpd="sng" w="19050">
              <a:solidFill>
                <a:schemeClr val="accent1"/>
              </a:solidFill>
              <a:prstDash val="dot"/>
              <a:round/>
              <a:headEnd len="med" w="med" type="none"/>
              <a:tailEnd len="med" w="med" type="none"/>
            </a:ln>
          </p:spPr>
        </p:cxnSp>
        <p:grpSp>
          <p:nvGrpSpPr>
            <p:cNvPr id="139" name="Google Shape;139;p6"/>
            <p:cNvGrpSpPr/>
            <p:nvPr/>
          </p:nvGrpSpPr>
          <p:grpSpPr>
            <a:xfrm flipH="1">
              <a:off x="7850425" y="1328700"/>
              <a:ext cx="279600" cy="279600"/>
              <a:chOff x="2206950" y="697000"/>
              <a:chExt cx="279600" cy="279600"/>
            </a:xfrm>
          </p:grpSpPr>
          <p:sp>
            <p:nvSpPr>
              <p:cNvPr id="140" name="Google Shape;140;p6"/>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6"/>
            <p:cNvGrpSpPr/>
            <p:nvPr/>
          </p:nvGrpSpPr>
          <p:grpSpPr>
            <a:xfrm flipH="1">
              <a:off x="8424000" y="235500"/>
              <a:ext cx="192300" cy="192300"/>
              <a:chOff x="471450" y="43325"/>
              <a:chExt cx="192300" cy="192300"/>
            </a:xfrm>
          </p:grpSpPr>
          <p:sp>
            <p:nvSpPr>
              <p:cNvPr id="142" name="Google Shape;142;p6"/>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3" name="Shape 143"/>
        <p:cNvGrpSpPr/>
        <p:nvPr/>
      </p:nvGrpSpPr>
      <p:grpSpPr>
        <a:xfrm>
          <a:off x="0" y="0"/>
          <a:ext cx="0" cy="0"/>
          <a:chOff x="0" y="0"/>
          <a:chExt cx="0" cy="0"/>
        </a:xfrm>
      </p:grpSpPr>
      <p:sp>
        <p:nvSpPr>
          <p:cNvPr id="144" name="Google Shape;144;p7"/>
          <p:cNvSpPr txBox="1"/>
          <p:nvPr>
            <p:ph type="title"/>
          </p:nvPr>
        </p:nvSpPr>
        <p:spPr>
          <a:xfrm>
            <a:off x="1122575" y="1211363"/>
            <a:ext cx="3494700" cy="8559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45" name="Google Shape;145;p7"/>
          <p:cNvSpPr txBox="1"/>
          <p:nvPr>
            <p:ph idx="1" type="subTitle"/>
          </p:nvPr>
        </p:nvSpPr>
        <p:spPr>
          <a:xfrm>
            <a:off x="1122575" y="2092538"/>
            <a:ext cx="3494700" cy="18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46" name="Google Shape;146;p7"/>
          <p:cNvSpPr/>
          <p:nvPr>
            <p:ph idx="2" type="pic"/>
          </p:nvPr>
        </p:nvSpPr>
        <p:spPr>
          <a:xfrm>
            <a:off x="5506050" y="1203300"/>
            <a:ext cx="2736900" cy="2736900"/>
          </a:xfrm>
          <a:prstGeom prst="ellipse">
            <a:avLst/>
          </a:prstGeom>
          <a:noFill/>
          <a:ln>
            <a:noFill/>
          </a:ln>
          <a:effectLst>
            <a:outerShdw blurRad="228600" rotWithShape="0" algn="bl">
              <a:schemeClr val="accent1">
                <a:alpha val="30000"/>
              </a:schemeClr>
            </a:outerShdw>
          </a:effectLst>
        </p:spPr>
      </p:sp>
      <p:sp>
        <p:nvSpPr>
          <p:cNvPr id="147" name="Google Shape;147;p7"/>
          <p:cNvSpPr/>
          <p:nvPr/>
        </p:nvSpPr>
        <p:spPr>
          <a:xfrm>
            <a:off x="-710750" y="3940200"/>
            <a:ext cx="1078500" cy="10785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794875" y="-475025"/>
            <a:ext cx="891900" cy="891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82138" y="4168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1325625" y="4506150"/>
            <a:ext cx="807900" cy="8079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4731025" y="3997250"/>
            <a:ext cx="1722900" cy="1722900"/>
          </a:xfrm>
          <a:prstGeom prst="ellipse">
            <a:avLst/>
          </a:prstGeom>
          <a:gradFill>
            <a:gsLst>
              <a:gs pos="0">
                <a:schemeClr val="dk1"/>
              </a:gs>
              <a:gs pos="100000">
                <a:srgbClr val="2E2E8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3666563" y="4426850"/>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5000"/>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157" name="Google Shape;157;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8" name="Shape 158"/>
        <p:cNvGrpSpPr/>
        <p:nvPr/>
      </p:nvGrpSpPr>
      <p:grpSpPr>
        <a:xfrm>
          <a:off x="0" y="0"/>
          <a:ext cx="0" cy="0"/>
          <a:chOff x="0" y="0"/>
          <a:chExt cx="0" cy="0"/>
        </a:xfrm>
      </p:grpSpPr>
      <p:sp>
        <p:nvSpPr>
          <p:cNvPr id="159" name="Google Shape;159;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2500"/>
              <a:buNone/>
              <a:defRPr>
                <a:solidFill>
                  <a:schemeClr val="lt1"/>
                </a:solidFill>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100000">
              <a:schemeClr val="lt1"/>
            </a:gs>
          </a:gsLst>
          <a:lin ang="2700006"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1pPr>
            <a:lvl2pPr lvl="1"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2pPr>
            <a:lvl3pPr lvl="2"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3pPr>
            <a:lvl4pPr lvl="3"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4pPr>
            <a:lvl5pPr lvl="4"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5pPr>
            <a:lvl6pPr lvl="5"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6pPr>
            <a:lvl7pPr lvl="6"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7pPr>
            <a:lvl8pPr lvl="7"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8pPr>
            <a:lvl9pPr lvl="8" rtl="0">
              <a:spcBef>
                <a:spcPts val="0"/>
              </a:spcBef>
              <a:spcAft>
                <a:spcPts val="0"/>
              </a:spcAft>
              <a:buClr>
                <a:schemeClr val="accent1"/>
              </a:buClr>
              <a:buSzPts val="2500"/>
              <a:buFont typeface="Krona One"/>
              <a:buNone/>
              <a:defRPr b="1" sz="2500">
                <a:solidFill>
                  <a:schemeClr val="accent1"/>
                </a:solidFill>
                <a:latin typeface="Krona One"/>
                <a:ea typeface="Krona One"/>
                <a:cs typeface="Krona One"/>
                <a:sym typeface="Krona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1pPr>
            <a:lvl2pPr indent="-304800" lvl="1" marL="9144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2pPr>
            <a:lvl3pPr indent="-304800" lvl="2" marL="13716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3pPr>
            <a:lvl4pPr indent="-304800" lvl="3" marL="1828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4pPr>
            <a:lvl5pPr indent="-304800" lvl="4" marL="22860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5pPr>
            <a:lvl6pPr indent="-304800" lvl="5" marL="27432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6pPr>
            <a:lvl7pPr indent="-304800" lvl="6" marL="32004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7pPr>
            <a:lvl8pPr indent="-304800" lvl="7" marL="36576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8pPr>
            <a:lvl9pPr indent="-304800" lvl="8" marL="4114800">
              <a:lnSpc>
                <a:spcPct val="100000"/>
              </a:lnSpc>
              <a:spcBef>
                <a:spcPts val="0"/>
              </a:spcBef>
              <a:spcAft>
                <a:spcPts val="0"/>
              </a:spcAft>
              <a:buClr>
                <a:schemeClr val="accent1"/>
              </a:buClr>
              <a:buSzPts val="1200"/>
              <a:buFont typeface="PT Sans"/>
              <a:buChar char="■"/>
              <a:defRPr sz="1200">
                <a:solidFill>
                  <a:schemeClr val="accent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27"/>
          <p:cNvSpPr/>
          <p:nvPr/>
        </p:nvSpPr>
        <p:spPr>
          <a:xfrm>
            <a:off x="-313975" y="19236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426850" y="8288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2344000" y="-3833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0" name="Google Shape;660;p27"/>
          <p:cNvGrpSpPr/>
          <p:nvPr/>
        </p:nvGrpSpPr>
        <p:grpSpPr>
          <a:xfrm>
            <a:off x="1153325" y="1581275"/>
            <a:ext cx="192300" cy="192300"/>
            <a:chOff x="1153325" y="1581275"/>
            <a:chExt cx="192300" cy="192300"/>
          </a:xfrm>
        </p:grpSpPr>
        <p:sp>
          <p:nvSpPr>
            <p:cNvPr id="661" name="Google Shape;661;p27"/>
            <p:cNvSpPr/>
            <p:nvPr/>
          </p:nvSpPr>
          <p:spPr>
            <a:xfrm>
              <a:off x="1191575" y="16212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1153325" y="15812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7"/>
          <p:cNvGrpSpPr/>
          <p:nvPr/>
        </p:nvGrpSpPr>
        <p:grpSpPr>
          <a:xfrm>
            <a:off x="533563" y="1346425"/>
            <a:ext cx="255900" cy="255900"/>
            <a:chOff x="533563" y="1346425"/>
            <a:chExt cx="255900" cy="255900"/>
          </a:xfrm>
        </p:grpSpPr>
        <p:sp>
          <p:nvSpPr>
            <p:cNvPr id="664" name="Google Shape;664;p27"/>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27"/>
          <p:cNvSpPr/>
          <p:nvPr/>
        </p:nvSpPr>
        <p:spPr>
          <a:xfrm>
            <a:off x="6756450" y="74667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1356875" y="3605063"/>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6497675" y="463650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txBox="1"/>
          <p:nvPr/>
        </p:nvSpPr>
        <p:spPr>
          <a:xfrm>
            <a:off x="520275" y="1581275"/>
            <a:ext cx="8103600" cy="1323600"/>
          </a:xfrm>
          <a:prstGeom prst="rect">
            <a:avLst/>
          </a:prstGeom>
          <a:noFill/>
          <a:ln>
            <a:noFill/>
          </a:ln>
        </p:spPr>
        <p:txBody>
          <a:bodyPr anchorCtr="0" anchor="ctr" bIns="91425" lIns="91425" spcFirstLastPara="1" rIns="91425" wrap="square" tIns="91425">
            <a:spAutoFit/>
          </a:bodyPr>
          <a:lstStyle/>
          <a:p>
            <a:pPr indent="0" lvl="0" marL="0" marR="0" rtl="0" algn="ctr">
              <a:lnSpc>
                <a:spcPct val="100000"/>
              </a:lnSpc>
              <a:spcBef>
                <a:spcPts val="0"/>
              </a:spcBef>
              <a:spcAft>
                <a:spcPts val="0"/>
              </a:spcAft>
              <a:buNone/>
            </a:pPr>
            <a:r>
              <a:rPr b="1" lang="en" sz="3700">
                <a:solidFill>
                  <a:schemeClr val="accent1"/>
                </a:solidFill>
                <a:latin typeface="Krona One"/>
                <a:ea typeface="Krona One"/>
                <a:cs typeface="Krona One"/>
                <a:sym typeface="Krona One"/>
              </a:rPr>
              <a:t>Reviving DeepMind's DQN: A Replication Study</a:t>
            </a:r>
            <a:endParaRPr b="1" sz="3700">
              <a:solidFill>
                <a:schemeClr val="accent1"/>
              </a:solidFill>
              <a:latin typeface="Krona One"/>
              <a:ea typeface="Krona One"/>
              <a:cs typeface="Krona One"/>
              <a:sym typeface="Krona One"/>
            </a:endParaRPr>
          </a:p>
        </p:txBody>
      </p:sp>
      <p:sp>
        <p:nvSpPr>
          <p:cNvPr id="670" name="Google Shape;670;p27"/>
          <p:cNvSpPr txBox="1"/>
          <p:nvPr>
            <p:ph idx="1" type="subTitle"/>
          </p:nvPr>
        </p:nvSpPr>
        <p:spPr>
          <a:xfrm>
            <a:off x="1573050" y="2904875"/>
            <a:ext cx="5997900" cy="63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Briceno Benjamin, Cerutti Paolo, Delisle Thibault, Genin Victor</a:t>
            </a:r>
            <a:endParaRPr/>
          </a:p>
          <a:p>
            <a:pPr indent="0" lvl="0" marL="0" rtl="0" algn="ctr">
              <a:spcBef>
                <a:spcPts val="0"/>
              </a:spcBef>
              <a:spcAft>
                <a:spcPts val="0"/>
              </a:spcAft>
              <a:buNone/>
            </a:pPr>
            <a:r>
              <a:rPr lang="en"/>
              <a:t>Østfold University College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36"/>
          <p:cNvSpPr txBox="1"/>
          <p:nvPr>
            <p:ph type="title"/>
          </p:nvPr>
        </p:nvSpPr>
        <p:spPr>
          <a:xfrm>
            <a:off x="720000" y="2880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 CODE</a:t>
            </a:r>
            <a:endParaRPr/>
          </a:p>
        </p:txBody>
      </p:sp>
      <p:sp>
        <p:nvSpPr>
          <p:cNvPr id="878" name="Google Shape;878;p36"/>
          <p:cNvSpPr txBox="1"/>
          <p:nvPr>
            <p:ph idx="4294967295" type="subTitle"/>
          </p:nvPr>
        </p:nvSpPr>
        <p:spPr>
          <a:xfrm>
            <a:off x="720000" y="1322400"/>
            <a:ext cx="5657400" cy="2960100"/>
          </a:xfrm>
          <a:prstGeom prst="rect">
            <a:avLst/>
          </a:prstGeom>
        </p:spPr>
        <p:txBody>
          <a:bodyPr anchorCtr="0" anchor="t" bIns="91425" lIns="91425" spcFirstLastPara="1" rIns="91425" wrap="square" tIns="91425">
            <a:noAutofit/>
          </a:bodyPr>
          <a:lstStyle/>
          <a:p>
            <a:pPr indent="-317500" lvl="0" marL="342900" marR="0" rtl="0" algn="l">
              <a:lnSpc>
                <a:spcPct val="100000"/>
              </a:lnSpc>
              <a:spcBef>
                <a:spcPts val="0"/>
              </a:spcBef>
              <a:spcAft>
                <a:spcPts val="0"/>
              </a:spcAft>
              <a:buSzPts val="1400"/>
              <a:buChar char="●"/>
            </a:pPr>
            <a:r>
              <a:rPr lang="en" sz="1400"/>
              <a:t>For the neural network, 2 classes:</a:t>
            </a:r>
            <a:endParaRPr sz="1400"/>
          </a:p>
          <a:p>
            <a:pPr indent="-317500" lvl="1" marL="914400" marR="0" rtl="0" algn="l">
              <a:lnSpc>
                <a:spcPct val="100000"/>
              </a:lnSpc>
              <a:spcBef>
                <a:spcPts val="0"/>
              </a:spcBef>
              <a:spcAft>
                <a:spcPts val="0"/>
              </a:spcAft>
              <a:buSzPts val="1400"/>
              <a:buChar char="○"/>
            </a:pPr>
            <a:r>
              <a:rPr lang="en" sz="1400"/>
              <a:t>DQN: The actual neural network</a:t>
            </a:r>
            <a:endParaRPr sz="1400"/>
          </a:p>
          <a:p>
            <a:pPr indent="-317500" lvl="2" marL="1371600" marR="0" rtl="0" algn="l">
              <a:lnSpc>
                <a:spcPct val="100000"/>
              </a:lnSpc>
              <a:spcBef>
                <a:spcPts val="0"/>
              </a:spcBef>
              <a:spcAft>
                <a:spcPts val="0"/>
              </a:spcAft>
              <a:buSzPts val="1400"/>
              <a:buChar char="■"/>
            </a:pPr>
            <a:r>
              <a:rPr lang="en" sz="1400"/>
              <a:t>3 layers (128 nodes)</a:t>
            </a:r>
            <a:endParaRPr sz="1400"/>
          </a:p>
          <a:p>
            <a:pPr indent="-317500" lvl="2" marL="1371600" marR="0" rtl="0" algn="l">
              <a:lnSpc>
                <a:spcPct val="100000"/>
              </a:lnSpc>
              <a:spcBef>
                <a:spcPts val="0"/>
              </a:spcBef>
              <a:spcAft>
                <a:spcPts val="0"/>
              </a:spcAft>
              <a:buSzPts val="1400"/>
              <a:buChar char="■"/>
            </a:pPr>
            <a:r>
              <a:rPr lang="en" sz="1400"/>
              <a:t>Activation </a:t>
            </a:r>
            <a:r>
              <a:rPr lang="en" sz="1400"/>
              <a:t>function: r</a:t>
            </a:r>
            <a:r>
              <a:rPr lang="en" sz="1400"/>
              <a:t>ectified linear unit</a:t>
            </a:r>
            <a:endParaRPr sz="1400"/>
          </a:p>
          <a:p>
            <a:pPr indent="-317500" lvl="1" marL="914400" marR="0" rtl="0" algn="l">
              <a:lnSpc>
                <a:spcPct val="100000"/>
              </a:lnSpc>
              <a:spcBef>
                <a:spcPts val="0"/>
              </a:spcBef>
              <a:spcAft>
                <a:spcPts val="0"/>
              </a:spcAft>
              <a:buSzPts val="1400"/>
              <a:buChar char="○"/>
            </a:pPr>
            <a:r>
              <a:rPr lang="en" sz="1400"/>
              <a:t>DQNAgent: The neural network updater</a:t>
            </a:r>
            <a:endParaRPr sz="1400"/>
          </a:p>
          <a:p>
            <a:pPr indent="-317500" lvl="2" marL="1371600" marR="0" rtl="0" algn="l">
              <a:lnSpc>
                <a:spcPct val="100000"/>
              </a:lnSpc>
              <a:spcBef>
                <a:spcPts val="0"/>
              </a:spcBef>
              <a:spcAft>
                <a:spcPts val="0"/>
              </a:spcAft>
              <a:buSzPts val="1400"/>
              <a:buChar char="■"/>
            </a:pPr>
            <a:r>
              <a:rPr lang="en" sz="1400"/>
              <a:t>Epsilon-greedy update</a:t>
            </a:r>
            <a:endParaRPr sz="1400"/>
          </a:p>
          <a:p>
            <a:pPr indent="-317500" lvl="2" marL="1371600" marR="0" rtl="0" algn="l">
              <a:lnSpc>
                <a:spcPct val="100000"/>
              </a:lnSpc>
              <a:spcBef>
                <a:spcPts val="0"/>
              </a:spcBef>
              <a:spcAft>
                <a:spcPts val="0"/>
              </a:spcAft>
              <a:buSzPts val="1400"/>
              <a:buChar char="■"/>
            </a:pPr>
            <a:r>
              <a:rPr lang="en" sz="1400"/>
              <a:t>Hyperparameters such as the discount factor (0.95)</a:t>
            </a:r>
            <a:endParaRPr sz="1400"/>
          </a:p>
          <a:p>
            <a:pPr indent="0" lvl="0" marL="0" marR="0" rtl="0" algn="l">
              <a:lnSpc>
                <a:spcPct val="100000"/>
              </a:lnSpc>
              <a:spcBef>
                <a:spcPts val="0"/>
              </a:spcBef>
              <a:spcAft>
                <a:spcPts val="0"/>
              </a:spcAft>
              <a:buNone/>
            </a:pPr>
            <a:r>
              <a:t/>
            </a:r>
            <a:endParaRPr sz="1400"/>
          </a:p>
          <a:p>
            <a:pPr indent="-317500" lvl="0" marL="457200" rtl="0" algn="just">
              <a:lnSpc>
                <a:spcPct val="115000"/>
              </a:lnSpc>
              <a:spcBef>
                <a:spcPts val="0"/>
              </a:spcBef>
              <a:spcAft>
                <a:spcPts val="0"/>
              </a:spcAft>
              <a:buSzPts val="1400"/>
              <a:buChar char="●"/>
            </a:pPr>
            <a:r>
              <a:rPr lang="en" sz="1400"/>
              <a:t>For the neural network creation, we used the Pytorch library</a:t>
            </a:r>
            <a:endParaRPr sz="1400"/>
          </a:p>
          <a:p>
            <a:pPr indent="0" lvl="0" marL="457200" rtl="0" algn="just">
              <a:lnSpc>
                <a:spcPct val="115000"/>
              </a:lnSpc>
              <a:spcBef>
                <a:spcPts val="0"/>
              </a:spcBef>
              <a:spcAft>
                <a:spcPts val="0"/>
              </a:spcAft>
              <a:buNone/>
            </a:pPr>
            <a:r>
              <a:t/>
            </a:r>
            <a:endParaRPr sz="1400"/>
          </a:p>
          <a:p>
            <a:pPr indent="-317500" lvl="0" marL="457200" rtl="0" algn="l">
              <a:spcBef>
                <a:spcPts val="0"/>
              </a:spcBef>
              <a:spcAft>
                <a:spcPts val="0"/>
              </a:spcAft>
              <a:buSzPts val="1400"/>
              <a:buChar char="●"/>
            </a:pPr>
            <a:r>
              <a:rPr lang="en" sz="1400"/>
              <a:t>For the environment, we used the Gymnasium library</a:t>
            </a:r>
            <a:endParaRPr sz="1400"/>
          </a:p>
          <a:p>
            <a:pPr indent="-317500" lvl="1" marL="914400" rtl="0" algn="just">
              <a:lnSpc>
                <a:spcPct val="115000"/>
              </a:lnSpc>
              <a:spcBef>
                <a:spcPts val="0"/>
              </a:spcBef>
              <a:spcAft>
                <a:spcPts val="0"/>
              </a:spcAft>
              <a:buSzPts val="1400"/>
              <a:buChar char="○"/>
            </a:pPr>
            <a:r>
              <a:rPr lang="en" sz="1400"/>
              <a:t>Environments such as atari games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37"/>
          <p:cNvSpPr txBox="1"/>
          <p:nvPr>
            <p:ph type="title"/>
          </p:nvPr>
        </p:nvSpPr>
        <p:spPr>
          <a:xfrm>
            <a:off x="980550" y="845696"/>
            <a:ext cx="3494700" cy="6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884" name="Google Shape;884;p37"/>
          <p:cNvSpPr txBox="1"/>
          <p:nvPr>
            <p:ph idx="1" type="subTitle"/>
          </p:nvPr>
        </p:nvSpPr>
        <p:spPr>
          <a:xfrm>
            <a:off x="844800" y="1461600"/>
            <a:ext cx="3715500" cy="283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algorithm is a success : it </a:t>
            </a:r>
            <a:r>
              <a:rPr lang="en" sz="1400"/>
              <a:t>learned how to play perfectly the CartPole game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It obtains the maximum score after around 800 episodes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ideal is to achieve the same performance, but quicker</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Amount of exploration/exploitation visible on the graph</a:t>
            </a:r>
            <a:endParaRPr sz="1400"/>
          </a:p>
        </p:txBody>
      </p:sp>
      <p:cxnSp>
        <p:nvCxnSpPr>
          <p:cNvPr id="885" name="Google Shape;885;p37"/>
          <p:cNvCxnSpPr/>
          <p:nvPr/>
        </p:nvCxnSpPr>
        <p:spPr>
          <a:xfrm flipH="1">
            <a:off x="844800" y="845700"/>
            <a:ext cx="18600" cy="33399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pic>
        <p:nvPicPr>
          <p:cNvPr id="886" name="Google Shape;886;p37"/>
          <p:cNvPicPr preferRelativeResize="0"/>
          <p:nvPr/>
        </p:nvPicPr>
        <p:blipFill>
          <a:blip r:embed="rId3">
            <a:alphaModFix/>
          </a:blip>
          <a:stretch>
            <a:fillRect/>
          </a:stretch>
        </p:blipFill>
        <p:spPr>
          <a:xfrm>
            <a:off x="4650025" y="845700"/>
            <a:ext cx="4305600" cy="341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38"/>
          <p:cNvSpPr txBox="1"/>
          <p:nvPr>
            <p:ph type="title"/>
          </p:nvPr>
        </p:nvSpPr>
        <p:spPr>
          <a:xfrm>
            <a:off x="3051750" y="2665588"/>
            <a:ext cx="304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892" name="Google Shape;892;p38"/>
          <p:cNvSpPr txBox="1"/>
          <p:nvPr/>
        </p:nvSpPr>
        <p:spPr>
          <a:xfrm flipH="1">
            <a:off x="1507688" y="1718200"/>
            <a:ext cx="20964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Krona One"/>
                <a:ea typeface="Krona One"/>
                <a:cs typeface="Krona One"/>
                <a:sym typeface="Krona One"/>
              </a:rPr>
              <a:t>Numpy implementation</a:t>
            </a:r>
            <a:endParaRPr b="1" sz="1200">
              <a:solidFill>
                <a:schemeClr val="accent1"/>
              </a:solidFill>
              <a:latin typeface="Krona One"/>
              <a:ea typeface="Krona One"/>
              <a:cs typeface="Krona One"/>
              <a:sym typeface="Krona One"/>
            </a:endParaRPr>
          </a:p>
        </p:txBody>
      </p:sp>
      <p:sp>
        <p:nvSpPr>
          <p:cNvPr id="893" name="Google Shape;893;p38"/>
          <p:cNvSpPr txBox="1"/>
          <p:nvPr/>
        </p:nvSpPr>
        <p:spPr>
          <a:xfrm flipH="1">
            <a:off x="3439362" y="1704925"/>
            <a:ext cx="21609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Krona One"/>
                <a:ea typeface="Krona One"/>
                <a:cs typeface="Krona One"/>
                <a:sym typeface="Krona One"/>
              </a:rPr>
              <a:t>Other games: breakout and pong</a:t>
            </a:r>
            <a:endParaRPr b="1" sz="1200">
              <a:solidFill>
                <a:schemeClr val="accent1"/>
              </a:solidFill>
              <a:latin typeface="Krona One"/>
              <a:ea typeface="Krona One"/>
              <a:cs typeface="Krona One"/>
              <a:sym typeface="Krona One"/>
            </a:endParaRPr>
          </a:p>
        </p:txBody>
      </p:sp>
      <p:sp>
        <p:nvSpPr>
          <p:cNvPr id="894" name="Google Shape;894;p38"/>
          <p:cNvSpPr txBox="1"/>
          <p:nvPr/>
        </p:nvSpPr>
        <p:spPr>
          <a:xfrm flipH="1">
            <a:off x="5331164" y="1704925"/>
            <a:ext cx="23052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Krona One"/>
                <a:ea typeface="Krona One"/>
                <a:cs typeface="Krona One"/>
                <a:sym typeface="Krona One"/>
              </a:rPr>
              <a:t>Trying other </a:t>
            </a:r>
            <a:r>
              <a:rPr b="1" lang="en" sz="1200">
                <a:solidFill>
                  <a:schemeClr val="accent1"/>
                </a:solidFill>
                <a:latin typeface="Krona One"/>
                <a:ea typeface="Krona One"/>
                <a:cs typeface="Krona One"/>
                <a:sym typeface="Krona One"/>
              </a:rPr>
              <a:t>algorithms</a:t>
            </a:r>
            <a:endParaRPr b="1" sz="1200">
              <a:solidFill>
                <a:schemeClr val="accent1"/>
              </a:solidFill>
              <a:latin typeface="Krona One"/>
              <a:ea typeface="Krona One"/>
              <a:cs typeface="Krona One"/>
              <a:sym typeface="Krona One"/>
            </a:endParaRPr>
          </a:p>
        </p:txBody>
      </p:sp>
      <p:cxnSp>
        <p:nvCxnSpPr>
          <p:cNvPr id="895" name="Google Shape;895;p38"/>
          <p:cNvCxnSpPr>
            <a:stCxn id="896" idx="6"/>
            <a:endCxn id="897" idx="2"/>
          </p:cNvCxnSpPr>
          <p:nvPr/>
        </p:nvCxnSpPr>
        <p:spPr>
          <a:xfrm>
            <a:off x="2683819" y="1300950"/>
            <a:ext cx="1708200" cy="0"/>
          </a:xfrm>
          <a:prstGeom prst="straightConnector1">
            <a:avLst/>
          </a:prstGeom>
          <a:noFill/>
          <a:ln cap="flat" cmpd="sng" w="19050">
            <a:solidFill>
              <a:schemeClr val="accent1"/>
            </a:solidFill>
            <a:prstDash val="dot"/>
            <a:round/>
            <a:headEnd len="med" w="med" type="none"/>
            <a:tailEnd len="med" w="med" type="none"/>
          </a:ln>
        </p:spPr>
      </p:cxnSp>
      <p:cxnSp>
        <p:nvCxnSpPr>
          <p:cNvPr id="898" name="Google Shape;898;p38"/>
          <p:cNvCxnSpPr>
            <a:stCxn id="897" idx="6"/>
            <a:endCxn id="899" idx="2"/>
          </p:cNvCxnSpPr>
          <p:nvPr/>
        </p:nvCxnSpPr>
        <p:spPr>
          <a:xfrm>
            <a:off x="4647769" y="1300950"/>
            <a:ext cx="1708200" cy="0"/>
          </a:xfrm>
          <a:prstGeom prst="straightConnector1">
            <a:avLst/>
          </a:prstGeom>
          <a:noFill/>
          <a:ln cap="flat" cmpd="sng" w="19050">
            <a:solidFill>
              <a:schemeClr val="accent1"/>
            </a:solidFill>
            <a:prstDash val="dot"/>
            <a:round/>
            <a:headEnd len="med" w="med" type="none"/>
            <a:tailEnd len="med" w="med" type="none"/>
          </a:ln>
        </p:spPr>
      </p:cxnSp>
      <p:cxnSp>
        <p:nvCxnSpPr>
          <p:cNvPr id="900" name="Google Shape;900;p38"/>
          <p:cNvCxnSpPr>
            <a:stCxn id="896" idx="4"/>
            <a:endCxn id="892" idx="0"/>
          </p:cNvCxnSpPr>
          <p:nvPr/>
        </p:nvCxnSpPr>
        <p:spPr>
          <a:xfrm>
            <a:off x="2555869" y="1428900"/>
            <a:ext cx="0" cy="289200"/>
          </a:xfrm>
          <a:prstGeom prst="straightConnector1">
            <a:avLst/>
          </a:prstGeom>
          <a:noFill/>
          <a:ln cap="flat" cmpd="sng" w="19050">
            <a:solidFill>
              <a:schemeClr val="accent1"/>
            </a:solidFill>
            <a:prstDash val="dot"/>
            <a:round/>
            <a:headEnd len="med" w="med" type="none"/>
            <a:tailEnd len="med" w="med" type="none"/>
          </a:ln>
        </p:spPr>
      </p:cxnSp>
      <p:cxnSp>
        <p:nvCxnSpPr>
          <p:cNvPr id="901" name="Google Shape;901;p38"/>
          <p:cNvCxnSpPr>
            <a:stCxn id="897" idx="4"/>
            <a:endCxn id="893" idx="0"/>
          </p:cNvCxnSpPr>
          <p:nvPr/>
        </p:nvCxnSpPr>
        <p:spPr>
          <a:xfrm>
            <a:off x="4519819" y="1428900"/>
            <a:ext cx="0" cy="276000"/>
          </a:xfrm>
          <a:prstGeom prst="straightConnector1">
            <a:avLst/>
          </a:prstGeom>
          <a:noFill/>
          <a:ln cap="flat" cmpd="sng" w="19050">
            <a:solidFill>
              <a:schemeClr val="accent1"/>
            </a:solidFill>
            <a:prstDash val="dot"/>
            <a:round/>
            <a:headEnd len="med" w="med" type="none"/>
            <a:tailEnd len="med" w="med" type="none"/>
          </a:ln>
        </p:spPr>
      </p:cxnSp>
      <p:cxnSp>
        <p:nvCxnSpPr>
          <p:cNvPr id="902" name="Google Shape;902;p38"/>
          <p:cNvCxnSpPr>
            <a:stCxn id="899" idx="4"/>
            <a:endCxn id="894" idx="0"/>
          </p:cNvCxnSpPr>
          <p:nvPr/>
        </p:nvCxnSpPr>
        <p:spPr>
          <a:xfrm>
            <a:off x="6483769" y="1428900"/>
            <a:ext cx="0" cy="276000"/>
          </a:xfrm>
          <a:prstGeom prst="straightConnector1">
            <a:avLst/>
          </a:prstGeom>
          <a:noFill/>
          <a:ln cap="flat" cmpd="sng" w="19050">
            <a:solidFill>
              <a:schemeClr val="accent1"/>
            </a:solidFill>
            <a:prstDash val="dot"/>
            <a:round/>
            <a:headEnd len="med" w="med" type="none"/>
            <a:tailEnd len="med" w="med" type="none"/>
          </a:ln>
        </p:spPr>
      </p:cxnSp>
      <p:sp>
        <p:nvSpPr>
          <p:cNvPr id="903" name="Google Shape;903;p38"/>
          <p:cNvSpPr txBox="1"/>
          <p:nvPr/>
        </p:nvSpPr>
        <p:spPr>
          <a:xfrm flipH="1">
            <a:off x="1701944" y="3999200"/>
            <a:ext cx="18123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Krona One"/>
                <a:ea typeface="Krona One"/>
                <a:cs typeface="Krona One"/>
                <a:sym typeface="Krona One"/>
              </a:rPr>
              <a:t>Understanding of backgrounds and algorithms</a:t>
            </a:r>
            <a:endParaRPr b="1" sz="1200">
              <a:solidFill>
                <a:schemeClr val="accent1"/>
              </a:solidFill>
              <a:latin typeface="Krona One"/>
              <a:ea typeface="Krona One"/>
              <a:cs typeface="Krona One"/>
              <a:sym typeface="Krona One"/>
            </a:endParaRPr>
          </a:p>
        </p:txBody>
      </p:sp>
      <p:sp>
        <p:nvSpPr>
          <p:cNvPr id="904" name="Google Shape;904;p38"/>
          <p:cNvSpPr txBox="1"/>
          <p:nvPr/>
        </p:nvSpPr>
        <p:spPr>
          <a:xfrm flipH="1">
            <a:off x="3590100" y="3999200"/>
            <a:ext cx="19638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Krona One"/>
                <a:ea typeface="Krona One"/>
                <a:cs typeface="Krona One"/>
                <a:sym typeface="Krona One"/>
              </a:rPr>
              <a:t>Big amount of tests and debugs</a:t>
            </a:r>
            <a:endParaRPr b="1" sz="1200">
              <a:solidFill>
                <a:schemeClr val="accent1"/>
              </a:solidFill>
              <a:latin typeface="Krona One"/>
              <a:ea typeface="Krona One"/>
              <a:cs typeface="Krona One"/>
              <a:sym typeface="Krona One"/>
            </a:endParaRPr>
          </a:p>
        </p:txBody>
      </p:sp>
      <p:sp>
        <p:nvSpPr>
          <p:cNvPr id="905" name="Google Shape;905;p38"/>
          <p:cNvSpPr txBox="1"/>
          <p:nvPr/>
        </p:nvSpPr>
        <p:spPr>
          <a:xfrm flipH="1">
            <a:off x="5629744" y="3999200"/>
            <a:ext cx="18123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
                <a:solidFill>
                  <a:schemeClr val="accent1"/>
                </a:solidFill>
                <a:latin typeface="Krona One"/>
                <a:ea typeface="Krona One"/>
                <a:cs typeface="Krona One"/>
                <a:sym typeface="Krona One"/>
              </a:rPr>
              <a:t>Finding best parameters</a:t>
            </a:r>
            <a:endParaRPr b="1" sz="1200">
              <a:solidFill>
                <a:schemeClr val="accent1"/>
              </a:solidFill>
              <a:latin typeface="Krona One"/>
              <a:ea typeface="Krona One"/>
              <a:cs typeface="Krona One"/>
              <a:sym typeface="Krona One"/>
            </a:endParaRPr>
          </a:p>
        </p:txBody>
      </p:sp>
      <p:cxnSp>
        <p:nvCxnSpPr>
          <p:cNvPr id="906" name="Google Shape;906;p38"/>
          <p:cNvCxnSpPr>
            <a:stCxn id="907" idx="6"/>
            <a:endCxn id="908" idx="2"/>
          </p:cNvCxnSpPr>
          <p:nvPr/>
        </p:nvCxnSpPr>
        <p:spPr>
          <a:xfrm flipH="1" rot="10800000">
            <a:off x="2736031" y="3586675"/>
            <a:ext cx="1708200" cy="26400"/>
          </a:xfrm>
          <a:prstGeom prst="straightConnector1">
            <a:avLst/>
          </a:prstGeom>
          <a:noFill/>
          <a:ln cap="flat" cmpd="sng" w="19050">
            <a:solidFill>
              <a:schemeClr val="accent1"/>
            </a:solidFill>
            <a:prstDash val="dot"/>
            <a:round/>
            <a:headEnd len="med" w="med" type="none"/>
            <a:tailEnd len="med" w="med" type="none"/>
          </a:ln>
        </p:spPr>
      </p:cxnSp>
      <p:cxnSp>
        <p:nvCxnSpPr>
          <p:cNvPr id="909" name="Google Shape;909;p38"/>
          <p:cNvCxnSpPr>
            <a:stCxn id="908" idx="6"/>
            <a:endCxn id="910" idx="2"/>
          </p:cNvCxnSpPr>
          <p:nvPr/>
        </p:nvCxnSpPr>
        <p:spPr>
          <a:xfrm>
            <a:off x="4699981" y="3586525"/>
            <a:ext cx="1708200" cy="0"/>
          </a:xfrm>
          <a:prstGeom prst="straightConnector1">
            <a:avLst/>
          </a:prstGeom>
          <a:noFill/>
          <a:ln cap="flat" cmpd="sng" w="19050">
            <a:solidFill>
              <a:schemeClr val="accent1"/>
            </a:solidFill>
            <a:prstDash val="dot"/>
            <a:round/>
            <a:headEnd len="med" w="med" type="none"/>
            <a:tailEnd len="med" w="med" type="none"/>
          </a:ln>
        </p:spPr>
      </p:cxnSp>
      <p:cxnSp>
        <p:nvCxnSpPr>
          <p:cNvPr id="911" name="Google Shape;911;p38"/>
          <p:cNvCxnSpPr>
            <a:stCxn id="907" idx="4"/>
            <a:endCxn id="903" idx="0"/>
          </p:cNvCxnSpPr>
          <p:nvPr/>
        </p:nvCxnSpPr>
        <p:spPr>
          <a:xfrm>
            <a:off x="2608081" y="3741025"/>
            <a:ext cx="0" cy="258300"/>
          </a:xfrm>
          <a:prstGeom prst="straightConnector1">
            <a:avLst/>
          </a:prstGeom>
          <a:noFill/>
          <a:ln cap="flat" cmpd="sng" w="19050">
            <a:solidFill>
              <a:schemeClr val="accent1"/>
            </a:solidFill>
            <a:prstDash val="dot"/>
            <a:round/>
            <a:headEnd len="med" w="med" type="none"/>
            <a:tailEnd len="med" w="med" type="none"/>
          </a:ln>
        </p:spPr>
      </p:cxnSp>
      <p:cxnSp>
        <p:nvCxnSpPr>
          <p:cNvPr id="912" name="Google Shape;912;p38"/>
          <p:cNvCxnSpPr>
            <a:stCxn id="908" idx="4"/>
            <a:endCxn id="904" idx="0"/>
          </p:cNvCxnSpPr>
          <p:nvPr/>
        </p:nvCxnSpPr>
        <p:spPr>
          <a:xfrm>
            <a:off x="4572031" y="3714475"/>
            <a:ext cx="0" cy="284700"/>
          </a:xfrm>
          <a:prstGeom prst="straightConnector1">
            <a:avLst/>
          </a:prstGeom>
          <a:noFill/>
          <a:ln cap="flat" cmpd="sng" w="19050">
            <a:solidFill>
              <a:schemeClr val="accent1"/>
            </a:solidFill>
            <a:prstDash val="dot"/>
            <a:round/>
            <a:headEnd len="med" w="med" type="none"/>
            <a:tailEnd len="med" w="med" type="none"/>
          </a:ln>
        </p:spPr>
      </p:cxnSp>
      <p:cxnSp>
        <p:nvCxnSpPr>
          <p:cNvPr id="913" name="Google Shape;913;p38"/>
          <p:cNvCxnSpPr>
            <a:stCxn id="910" idx="4"/>
            <a:endCxn id="905" idx="0"/>
          </p:cNvCxnSpPr>
          <p:nvPr/>
        </p:nvCxnSpPr>
        <p:spPr>
          <a:xfrm>
            <a:off x="6535981" y="3714475"/>
            <a:ext cx="0" cy="284700"/>
          </a:xfrm>
          <a:prstGeom prst="straightConnector1">
            <a:avLst/>
          </a:prstGeom>
          <a:noFill/>
          <a:ln cap="flat" cmpd="sng" w="19050">
            <a:solidFill>
              <a:schemeClr val="accent1"/>
            </a:solidFill>
            <a:prstDash val="dot"/>
            <a:round/>
            <a:headEnd len="med" w="med" type="none"/>
            <a:tailEnd len="med" w="med" type="none"/>
          </a:ln>
        </p:spPr>
      </p:cxnSp>
      <p:grpSp>
        <p:nvGrpSpPr>
          <p:cNvPr id="914" name="Google Shape;914;p38"/>
          <p:cNvGrpSpPr/>
          <p:nvPr/>
        </p:nvGrpSpPr>
        <p:grpSpPr>
          <a:xfrm>
            <a:off x="2427919" y="1173000"/>
            <a:ext cx="255900" cy="255900"/>
            <a:chOff x="533563" y="1346425"/>
            <a:chExt cx="255900" cy="255900"/>
          </a:xfrm>
        </p:grpSpPr>
        <p:sp>
          <p:nvSpPr>
            <p:cNvPr id="915" name="Google Shape;915;p38"/>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8"/>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38"/>
          <p:cNvGrpSpPr/>
          <p:nvPr/>
        </p:nvGrpSpPr>
        <p:grpSpPr>
          <a:xfrm>
            <a:off x="4391869" y="1173000"/>
            <a:ext cx="255900" cy="255900"/>
            <a:chOff x="533563" y="1346425"/>
            <a:chExt cx="255900" cy="255900"/>
          </a:xfrm>
        </p:grpSpPr>
        <p:sp>
          <p:nvSpPr>
            <p:cNvPr id="917" name="Google Shape;917;p38"/>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8"/>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38"/>
          <p:cNvGrpSpPr/>
          <p:nvPr/>
        </p:nvGrpSpPr>
        <p:grpSpPr>
          <a:xfrm>
            <a:off x="6355819" y="1173000"/>
            <a:ext cx="255900" cy="255900"/>
            <a:chOff x="533563" y="1346425"/>
            <a:chExt cx="255900" cy="255900"/>
          </a:xfrm>
        </p:grpSpPr>
        <p:sp>
          <p:nvSpPr>
            <p:cNvPr id="919" name="Google Shape;919;p38"/>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8"/>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0" name="Google Shape;920;p38"/>
          <p:cNvGrpSpPr/>
          <p:nvPr/>
        </p:nvGrpSpPr>
        <p:grpSpPr>
          <a:xfrm>
            <a:off x="2480131" y="3485125"/>
            <a:ext cx="255900" cy="255900"/>
            <a:chOff x="533563" y="1346425"/>
            <a:chExt cx="255900" cy="255900"/>
          </a:xfrm>
        </p:grpSpPr>
        <p:sp>
          <p:nvSpPr>
            <p:cNvPr id="921" name="Google Shape;921;p38"/>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8"/>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38"/>
          <p:cNvGrpSpPr/>
          <p:nvPr/>
        </p:nvGrpSpPr>
        <p:grpSpPr>
          <a:xfrm>
            <a:off x="4444081" y="3458575"/>
            <a:ext cx="255900" cy="255900"/>
            <a:chOff x="533563" y="1346425"/>
            <a:chExt cx="255900" cy="255900"/>
          </a:xfrm>
        </p:grpSpPr>
        <p:sp>
          <p:nvSpPr>
            <p:cNvPr id="923" name="Google Shape;923;p38"/>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8"/>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38"/>
          <p:cNvGrpSpPr/>
          <p:nvPr/>
        </p:nvGrpSpPr>
        <p:grpSpPr>
          <a:xfrm>
            <a:off x="6408031" y="3458575"/>
            <a:ext cx="255900" cy="255900"/>
            <a:chOff x="533563" y="1346425"/>
            <a:chExt cx="255900" cy="255900"/>
          </a:xfrm>
        </p:grpSpPr>
        <p:sp>
          <p:nvSpPr>
            <p:cNvPr id="925" name="Google Shape;925;p38"/>
            <p:cNvSpPr/>
            <p:nvPr/>
          </p:nvSpPr>
          <p:spPr>
            <a:xfrm>
              <a:off x="571375" y="13842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p:cNvSpPr/>
            <p:nvPr/>
          </p:nvSpPr>
          <p:spPr>
            <a:xfrm>
              <a:off x="533563" y="1346425"/>
              <a:ext cx="255900" cy="2559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6" name="Google Shape;926;p38"/>
          <p:cNvSpPr txBox="1"/>
          <p:nvPr>
            <p:ph type="title"/>
          </p:nvPr>
        </p:nvSpPr>
        <p:spPr>
          <a:xfrm>
            <a:off x="2877775" y="424450"/>
            <a:ext cx="328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28"/>
          <p:cNvSpPr txBox="1"/>
          <p:nvPr>
            <p:ph type="title"/>
          </p:nvPr>
        </p:nvSpPr>
        <p:spPr>
          <a:xfrm>
            <a:off x="742225" y="975475"/>
            <a:ext cx="3811200" cy="9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AND OBJECTIVES</a:t>
            </a:r>
            <a:endParaRPr/>
          </a:p>
        </p:txBody>
      </p:sp>
      <p:sp>
        <p:nvSpPr>
          <p:cNvPr id="676" name="Google Shape;676;p28"/>
          <p:cNvSpPr txBox="1"/>
          <p:nvPr>
            <p:ph idx="1" type="subTitle"/>
          </p:nvPr>
        </p:nvSpPr>
        <p:spPr>
          <a:xfrm>
            <a:off x="742225" y="1936075"/>
            <a:ext cx="3494700" cy="210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Problem:</a:t>
            </a:r>
            <a:endParaRPr b="1" sz="1500"/>
          </a:p>
          <a:p>
            <a:pPr indent="0" lvl="0" marL="0" rtl="0" algn="l">
              <a:spcBef>
                <a:spcPts val="0"/>
              </a:spcBef>
              <a:spcAft>
                <a:spcPts val="0"/>
              </a:spcAft>
              <a:buNone/>
            </a:pPr>
            <a:r>
              <a:rPr lang="en" sz="1500"/>
              <a:t>Lack of understanding in the application of pre-existing algorithms within neural networks.</a:t>
            </a:r>
            <a:endParaRPr sz="1500"/>
          </a:p>
          <a:p>
            <a:pPr indent="0" lvl="0" marL="0" rtl="0" algn="l">
              <a:spcBef>
                <a:spcPts val="0"/>
              </a:spcBef>
              <a:spcAft>
                <a:spcPts val="0"/>
              </a:spcAft>
              <a:buNone/>
            </a:pPr>
            <a:r>
              <a:t/>
            </a:r>
            <a:endParaRPr/>
          </a:p>
          <a:p>
            <a:pPr indent="0" lvl="0" marL="0" rtl="0" algn="l">
              <a:spcBef>
                <a:spcPts val="0"/>
              </a:spcBef>
              <a:spcAft>
                <a:spcPts val="0"/>
              </a:spcAft>
              <a:buNone/>
            </a:pPr>
            <a:r>
              <a:rPr b="1" lang="en" sz="1500"/>
              <a:t>Goal:</a:t>
            </a:r>
            <a:endParaRPr b="1"/>
          </a:p>
          <a:p>
            <a:pPr indent="0" lvl="0" marL="0" rtl="0" algn="l">
              <a:spcBef>
                <a:spcPts val="0"/>
              </a:spcBef>
              <a:spcAft>
                <a:spcPts val="0"/>
              </a:spcAft>
              <a:buNone/>
            </a:pPr>
            <a:r>
              <a:rPr lang="en" sz="1500"/>
              <a:t>Recreating DQN algorithm for deep reinforcement learning while exploring challenges and intricacies</a:t>
            </a:r>
            <a:endParaRPr/>
          </a:p>
          <a:p>
            <a:pPr indent="0" lvl="0" marL="0" rtl="0" algn="l">
              <a:spcBef>
                <a:spcPts val="0"/>
              </a:spcBef>
              <a:spcAft>
                <a:spcPts val="0"/>
              </a:spcAft>
              <a:buNone/>
            </a:pPr>
            <a:r>
              <a:t/>
            </a:r>
            <a:endParaRPr/>
          </a:p>
        </p:txBody>
      </p:sp>
      <p:cxnSp>
        <p:nvCxnSpPr>
          <p:cNvPr id="677" name="Google Shape;677;p28"/>
          <p:cNvCxnSpPr/>
          <p:nvPr/>
        </p:nvCxnSpPr>
        <p:spPr>
          <a:xfrm>
            <a:off x="598725" y="1114050"/>
            <a:ext cx="0" cy="2915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678" name="Google Shape;678;p28"/>
          <p:cNvSpPr/>
          <p:nvPr/>
        </p:nvSpPr>
        <p:spPr>
          <a:xfrm>
            <a:off x="4765863" y="1506325"/>
            <a:ext cx="354300" cy="3543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28"/>
          <p:cNvGrpSpPr/>
          <p:nvPr/>
        </p:nvGrpSpPr>
        <p:grpSpPr>
          <a:xfrm>
            <a:off x="4093350" y="-480925"/>
            <a:ext cx="5010050" cy="2052725"/>
            <a:chOff x="3892450" y="39825"/>
            <a:chExt cx="5010050" cy="2052725"/>
          </a:xfrm>
        </p:grpSpPr>
        <p:sp>
          <p:nvSpPr>
            <p:cNvPr id="680" name="Google Shape;680;p28"/>
            <p:cNvSpPr/>
            <p:nvPr/>
          </p:nvSpPr>
          <p:spPr>
            <a:xfrm flipH="1" rot="10800000">
              <a:off x="8112000" y="10238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flipH="1" rot="10800000">
              <a:off x="7216825" y="283263"/>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2" name="Google Shape;682;p28"/>
            <p:cNvCxnSpPr>
              <a:stCxn id="683" idx="7"/>
              <a:endCxn id="684" idx="2"/>
            </p:cNvCxnSpPr>
            <p:nvPr/>
          </p:nvCxnSpPr>
          <p:spPr>
            <a:xfrm rot="-5400000">
              <a:off x="4683254" y="120104"/>
              <a:ext cx="99000" cy="1203300"/>
            </a:xfrm>
            <a:prstGeom prst="curvedConnector4">
              <a:avLst>
                <a:gd fmla="val -281890" name="adj1"/>
                <a:gd fmla="val 51696" name="adj2"/>
              </a:avLst>
            </a:prstGeom>
            <a:noFill/>
            <a:ln cap="flat" cmpd="sng" w="19050">
              <a:solidFill>
                <a:schemeClr val="accent1"/>
              </a:solidFill>
              <a:prstDash val="dot"/>
              <a:round/>
              <a:headEnd len="med" w="med" type="none"/>
              <a:tailEnd len="med" w="med" type="none"/>
            </a:ln>
          </p:spPr>
        </p:cxnSp>
        <p:cxnSp>
          <p:nvCxnSpPr>
            <p:cNvPr id="685" name="Google Shape;685;p28"/>
            <p:cNvCxnSpPr>
              <a:stCxn id="684" idx="6"/>
              <a:endCxn id="686" idx="2"/>
            </p:cNvCxnSpPr>
            <p:nvPr/>
          </p:nvCxnSpPr>
          <p:spPr>
            <a:xfrm>
              <a:off x="5450075" y="672400"/>
              <a:ext cx="607200" cy="4311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687" name="Google Shape;687;p28"/>
            <p:cNvCxnSpPr>
              <a:stCxn id="686" idx="6"/>
              <a:endCxn id="681" idx="2"/>
            </p:cNvCxnSpPr>
            <p:nvPr/>
          </p:nvCxnSpPr>
          <p:spPr>
            <a:xfrm flipH="1" rot="10800000">
              <a:off x="6336875" y="373438"/>
              <a:ext cx="879900" cy="730200"/>
            </a:xfrm>
            <a:prstGeom prst="curvedConnector3">
              <a:avLst>
                <a:gd fmla="val 50003" name="adj1"/>
              </a:avLst>
            </a:prstGeom>
            <a:noFill/>
            <a:ln cap="flat" cmpd="sng" w="19050">
              <a:solidFill>
                <a:schemeClr val="accent1"/>
              </a:solidFill>
              <a:prstDash val="dot"/>
              <a:round/>
              <a:headEnd len="med" w="med" type="none"/>
              <a:tailEnd len="med" w="med" type="none"/>
            </a:ln>
          </p:spPr>
        </p:cxnSp>
        <p:cxnSp>
          <p:nvCxnSpPr>
            <p:cNvPr id="688" name="Google Shape;688;p28"/>
            <p:cNvCxnSpPr>
              <a:stCxn id="681" idx="6"/>
              <a:endCxn id="680" idx="2"/>
            </p:cNvCxnSpPr>
            <p:nvPr/>
          </p:nvCxnSpPr>
          <p:spPr>
            <a:xfrm>
              <a:off x="7397125" y="373413"/>
              <a:ext cx="714900" cy="740700"/>
            </a:xfrm>
            <a:prstGeom prst="curvedConnector3">
              <a:avLst>
                <a:gd fmla="val 49998" name="adj1"/>
              </a:avLst>
            </a:prstGeom>
            <a:noFill/>
            <a:ln cap="flat" cmpd="sng" w="19050">
              <a:solidFill>
                <a:schemeClr val="accent1"/>
              </a:solidFill>
              <a:prstDash val="dot"/>
              <a:round/>
              <a:headEnd len="med" w="med" type="none"/>
              <a:tailEnd len="med" w="med" type="none"/>
            </a:ln>
          </p:spPr>
        </p:cxnSp>
        <p:sp>
          <p:nvSpPr>
            <p:cNvPr id="684" name="Google Shape;684;p28"/>
            <p:cNvSpPr/>
            <p:nvPr/>
          </p:nvSpPr>
          <p:spPr>
            <a:xfrm flipH="1" rot="10800000">
              <a:off x="5334275" y="6145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flipH="1" rot="10800000">
              <a:off x="8528200" y="466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flipH="1" rot="10800000">
              <a:off x="7281325" y="11465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1" name="Google Shape;691;p28"/>
            <p:cNvCxnSpPr>
              <a:stCxn id="692" idx="6"/>
              <a:endCxn id="693" idx="6"/>
            </p:cNvCxnSpPr>
            <p:nvPr/>
          </p:nvCxnSpPr>
          <p:spPr>
            <a:xfrm rot="10800000">
              <a:off x="8682300" y="524450"/>
              <a:ext cx="220200" cy="1428300"/>
            </a:xfrm>
            <a:prstGeom prst="curvedConnector3">
              <a:avLst>
                <a:gd fmla="val -108140" name="adj1"/>
              </a:avLst>
            </a:prstGeom>
            <a:noFill/>
            <a:ln cap="flat" cmpd="sng" w="19050">
              <a:solidFill>
                <a:schemeClr val="accent1"/>
              </a:solidFill>
              <a:prstDash val="dot"/>
              <a:round/>
              <a:headEnd len="med" w="med" type="none"/>
              <a:tailEnd len="med" w="med" type="none"/>
            </a:ln>
          </p:spPr>
        </p:cxnSp>
        <p:cxnSp>
          <p:nvCxnSpPr>
            <p:cNvPr id="694" name="Google Shape;694;p28"/>
            <p:cNvCxnSpPr>
              <a:stCxn id="693" idx="0"/>
              <a:endCxn id="680" idx="6"/>
            </p:cNvCxnSpPr>
            <p:nvPr/>
          </p:nvCxnSpPr>
          <p:spPr>
            <a:xfrm rot="5400000">
              <a:off x="8192500" y="720525"/>
              <a:ext cx="493500" cy="293700"/>
            </a:xfrm>
            <a:prstGeom prst="curvedConnector2">
              <a:avLst/>
            </a:prstGeom>
            <a:noFill/>
            <a:ln cap="flat" cmpd="sng" w="19050">
              <a:solidFill>
                <a:schemeClr val="accent1"/>
              </a:solidFill>
              <a:prstDash val="dot"/>
              <a:round/>
              <a:headEnd len="med" w="med" type="none"/>
              <a:tailEnd len="med" w="med" type="none"/>
            </a:ln>
          </p:spPr>
        </p:cxnSp>
        <p:cxnSp>
          <p:nvCxnSpPr>
            <p:cNvPr id="695" name="Google Shape;695;p28"/>
            <p:cNvCxnSpPr>
              <a:stCxn id="680" idx="0"/>
              <a:endCxn id="690" idx="0"/>
            </p:cNvCxnSpPr>
            <p:nvPr/>
          </p:nvCxnSpPr>
          <p:spPr>
            <a:xfrm rot="5400000">
              <a:off x="7741650" y="801875"/>
              <a:ext cx="58200" cy="862800"/>
            </a:xfrm>
            <a:prstGeom prst="curvedConnector3">
              <a:avLst>
                <a:gd fmla="val 509107" name="adj1"/>
              </a:avLst>
            </a:prstGeom>
            <a:noFill/>
            <a:ln cap="flat" cmpd="sng" w="19050">
              <a:solidFill>
                <a:schemeClr val="accent1"/>
              </a:solidFill>
              <a:prstDash val="dot"/>
              <a:round/>
              <a:headEnd len="med" w="med" type="none"/>
              <a:tailEnd len="med" w="med" type="none"/>
            </a:ln>
          </p:spPr>
        </p:cxnSp>
        <p:cxnSp>
          <p:nvCxnSpPr>
            <p:cNvPr id="696" name="Google Shape;696;p28"/>
            <p:cNvCxnSpPr>
              <a:stCxn id="680" idx="0"/>
              <a:endCxn id="692" idx="2"/>
            </p:cNvCxnSpPr>
            <p:nvPr/>
          </p:nvCxnSpPr>
          <p:spPr>
            <a:xfrm flipH="1" rot="-5400000">
              <a:off x="8038350" y="1367975"/>
              <a:ext cx="748500" cy="420900"/>
            </a:xfrm>
            <a:prstGeom prst="curvedConnector2">
              <a:avLst/>
            </a:prstGeom>
            <a:noFill/>
            <a:ln cap="flat" cmpd="sng" w="19050">
              <a:solidFill>
                <a:schemeClr val="accent1"/>
              </a:solidFill>
              <a:prstDash val="dot"/>
              <a:round/>
              <a:headEnd len="med" w="med" type="none"/>
              <a:tailEnd len="med" w="med" type="none"/>
            </a:ln>
          </p:spPr>
        </p:cxnSp>
        <p:cxnSp>
          <p:nvCxnSpPr>
            <p:cNvPr id="697" name="Google Shape;697;p28"/>
            <p:cNvCxnSpPr>
              <a:stCxn id="683" idx="4"/>
              <a:endCxn id="681" idx="4"/>
            </p:cNvCxnSpPr>
            <p:nvPr/>
          </p:nvCxnSpPr>
          <p:spPr>
            <a:xfrm rot="-5400000">
              <a:off x="5545000" y="-1229450"/>
              <a:ext cx="249300" cy="3274800"/>
            </a:xfrm>
            <a:prstGeom prst="curvedConnector3">
              <a:avLst>
                <a:gd fmla="val 195532" name="adj1"/>
              </a:avLst>
            </a:prstGeom>
            <a:noFill/>
            <a:ln cap="flat" cmpd="sng" w="19050">
              <a:solidFill>
                <a:schemeClr val="accent1"/>
              </a:solidFill>
              <a:prstDash val="dot"/>
              <a:round/>
              <a:headEnd len="med" w="med" type="none"/>
              <a:tailEnd len="med" w="med" type="none"/>
            </a:ln>
          </p:spPr>
        </p:cxnSp>
        <p:cxnSp>
          <p:nvCxnSpPr>
            <p:cNvPr id="698" name="Google Shape;698;p28"/>
            <p:cNvCxnSpPr>
              <a:stCxn id="681" idx="5"/>
              <a:endCxn id="693" idx="4"/>
            </p:cNvCxnSpPr>
            <p:nvPr/>
          </p:nvCxnSpPr>
          <p:spPr>
            <a:xfrm flipH="1" rot="-5400000">
              <a:off x="7918971" y="-238583"/>
              <a:ext cx="118800" cy="1215300"/>
            </a:xfrm>
            <a:prstGeom prst="curvedConnector3">
              <a:avLst>
                <a:gd fmla="val -222668" name="adj1"/>
              </a:avLst>
            </a:prstGeom>
            <a:noFill/>
            <a:ln cap="flat" cmpd="sng" w="19050">
              <a:solidFill>
                <a:schemeClr val="accent1"/>
              </a:solidFill>
              <a:prstDash val="dot"/>
              <a:round/>
              <a:headEnd len="med" w="med" type="none"/>
              <a:tailEnd len="med" w="med" type="none"/>
            </a:ln>
          </p:spPr>
        </p:cxnSp>
        <p:grpSp>
          <p:nvGrpSpPr>
            <p:cNvPr id="699" name="Google Shape;699;p28"/>
            <p:cNvGrpSpPr/>
            <p:nvPr/>
          </p:nvGrpSpPr>
          <p:grpSpPr>
            <a:xfrm flipH="1" rot="10800000">
              <a:off x="6057275" y="963838"/>
              <a:ext cx="279600" cy="279600"/>
              <a:chOff x="6238800" y="4370675"/>
              <a:chExt cx="279600" cy="279600"/>
            </a:xfrm>
          </p:grpSpPr>
          <p:sp>
            <p:nvSpPr>
              <p:cNvPr id="700" name="Google Shape;700;p28"/>
              <p:cNvSpPr/>
              <p:nvPr/>
            </p:nvSpPr>
            <p:spPr>
              <a:xfrm>
                <a:off x="6288450" y="44203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6238800" y="43706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1" name="Google Shape;701;p28"/>
            <p:cNvGrpSpPr/>
            <p:nvPr/>
          </p:nvGrpSpPr>
          <p:grpSpPr>
            <a:xfrm flipH="1" rot="10800000">
              <a:off x="8622900" y="1812950"/>
              <a:ext cx="279600" cy="279600"/>
              <a:chOff x="8804525" y="3411475"/>
              <a:chExt cx="279600" cy="279600"/>
            </a:xfrm>
          </p:grpSpPr>
          <p:sp>
            <p:nvSpPr>
              <p:cNvPr id="702" name="Google Shape;702;p28"/>
              <p:cNvSpPr/>
              <p:nvPr/>
            </p:nvSpPr>
            <p:spPr>
              <a:xfrm>
                <a:off x="8854175" y="34611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a:off x="8804525" y="341147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28"/>
            <p:cNvGrpSpPr/>
            <p:nvPr/>
          </p:nvGrpSpPr>
          <p:grpSpPr>
            <a:xfrm flipH="1" rot="10800000">
              <a:off x="3892450" y="532600"/>
              <a:ext cx="279600" cy="279600"/>
              <a:chOff x="4074075" y="4691825"/>
              <a:chExt cx="279600" cy="279600"/>
            </a:xfrm>
          </p:grpSpPr>
          <p:sp>
            <p:nvSpPr>
              <p:cNvPr id="704" name="Google Shape;704;p28"/>
              <p:cNvSpPr/>
              <p:nvPr/>
            </p:nvSpPr>
            <p:spPr>
              <a:xfrm>
                <a:off x="4123725" y="47414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4074075" y="4691825"/>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28"/>
            <p:cNvSpPr/>
            <p:nvPr/>
          </p:nvSpPr>
          <p:spPr>
            <a:xfrm flipH="1" rot="10800000">
              <a:off x="8489950" y="428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flipH="1" rot="10800000">
              <a:off x="7010388" y="454700"/>
              <a:ext cx="344300" cy="1244950"/>
            </a:xfrm>
            <a:custGeom>
              <a:rect b="b" l="l" r="r" t="t"/>
              <a:pathLst>
                <a:path extrusionOk="0" h="49798" w="13772">
                  <a:moveTo>
                    <a:pt x="12616" y="49798"/>
                  </a:moveTo>
                  <a:cubicBezTo>
                    <a:pt x="12694" y="48084"/>
                    <a:pt x="14838" y="42511"/>
                    <a:pt x="13084" y="39511"/>
                  </a:cubicBezTo>
                  <a:cubicBezTo>
                    <a:pt x="11331" y="36511"/>
                    <a:pt x="4199" y="35147"/>
                    <a:pt x="2095" y="31796"/>
                  </a:cubicBezTo>
                  <a:cubicBezTo>
                    <a:pt x="-9" y="28445"/>
                    <a:pt x="-476" y="24704"/>
                    <a:pt x="459" y="19405"/>
                  </a:cubicBezTo>
                  <a:cubicBezTo>
                    <a:pt x="1394" y="14106"/>
                    <a:pt x="6499" y="3234"/>
                    <a:pt x="7707" y="0"/>
                  </a:cubicBezTo>
                </a:path>
              </a:pathLst>
            </a:custGeom>
            <a:noFill/>
            <a:ln cap="flat" cmpd="sng" w="19050">
              <a:solidFill>
                <a:schemeClr val="accent1"/>
              </a:solidFill>
              <a:prstDash val="dot"/>
              <a:round/>
              <a:headEnd len="med" w="med" type="none"/>
              <a:tailEnd len="med" w="med" type="none"/>
            </a:ln>
          </p:spPr>
        </p:sp>
        <p:cxnSp>
          <p:nvCxnSpPr>
            <p:cNvPr id="706" name="Google Shape;706;p28"/>
            <p:cNvCxnSpPr/>
            <p:nvPr/>
          </p:nvCxnSpPr>
          <p:spPr>
            <a:xfrm flipH="1" rot="10800000">
              <a:off x="5397000" y="39825"/>
              <a:ext cx="561000" cy="561000"/>
            </a:xfrm>
            <a:prstGeom prst="curvedConnector3">
              <a:avLst>
                <a:gd fmla="val 50000" name="adj1"/>
              </a:avLst>
            </a:prstGeom>
            <a:noFill/>
            <a:ln cap="flat" cmpd="sng" w="19050">
              <a:solidFill>
                <a:schemeClr val="accent1"/>
              </a:solidFill>
              <a:prstDash val="dot"/>
              <a:round/>
              <a:headEnd len="med" w="med" type="none"/>
              <a:tailEnd len="med" w="med" type="none"/>
            </a:ln>
          </p:spPr>
        </p:cxnSp>
      </p:grpSp>
      <p:pic>
        <p:nvPicPr>
          <p:cNvPr id="707" name="Google Shape;707;p28"/>
          <p:cNvPicPr preferRelativeResize="0"/>
          <p:nvPr/>
        </p:nvPicPr>
        <p:blipFill>
          <a:blip r:embed="rId3">
            <a:alphaModFix/>
          </a:blip>
          <a:stretch>
            <a:fillRect/>
          </a:stretch>
        </p:blipFill>
        <p:spPr>
          <a:xfrm>
            <a:off x="5120175" y="735788"/>
            <a:ext cx="3671924" cy="3671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13" name="Google Shape;713;p29"/>
          <p:cNvSpPr txBox="1"/>
          <p:nvPr>
            <p:ph idx="2" type="title"/>
          </p:nvPr>
        </p:nvSpPr>
        <p:spPr>
          <a:xfrm>
            <a:off x="796199" y="1480875"/>
            <a:ext cx="10266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714" name="Google Shape;714;p29"/>
          <p:cNvSpPr txBox="1"/>
          <p:nvPr>
            <p:ph idx="3" type="title"/>
          </p:nvPr>
        </p:nvSpPr>
        <p:spPr>
          <a:xfrm>
            <a:off x="796199" y="3177946"/>
            <a:ext cx="10266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715" name="Google Shape;715;p29"/>
          <p:cNvSpPr txBox="1"/>
          <p:nvPr>
            <p:ph idx="4" type="title"/>
          </p:nvPr>
        </p:nvSpPr>
        <p:spPr>
          <a:xfrm>
            <a:off x="3468474" y="1480875"/>
            <a:ext cx="10266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716" name="Google Shape;716;p29"/>
          <p:cNvSpPr txBox="1"/>
          <p:nvPr>
            <p:ph idx="5" type="title"/>
          </p:nvPr>
        </p:nvSpPr>
        <p:spPr>
          <a:xfrm>
            <a:off x="3468474" y="3177946"/>
            <a:ext cx="10266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717" name="Google Shape;717;p29"/>
          <p:cNvSpPr txBox="1"/>
          <p:nvPr>
            <p:ph idx="6" type="title"/>
          </p:nvPr>
        </p:nvSpPr>
        <p:spPr>
          <a:xfrm>
            <a:off x="6140749" y="1480875"/>
            <a:ext cx="10266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718" name="Google Shape;718;p29"/>
          <p:cNvSpPr txBox="1"/>
          <p:nvPr>
            <p:ph idx="7" type="title"/>
          </p:nvPr>
        </p:nvSpPr>
        <p:spPr>
          <a:xfrm>
            <a:off x="6140749" y="3177946"/>
            <a:ext cx="10266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719" name="Google Shape;719;p29"/>
          <p:cNvSpPr txBox="1"/>
          <p:nvPr>
            <p:ph idx="1" type="subTitle"/>
          </p:nvPr>
        </p:nvSpPr>
        <p:spPr>
          <a:xfrm>
            <a:off x="796200" y="1990450"/>
            <a:ext cx="23586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INSPIRATION / </a:t>
            </a:r>
            <a:r>
              <a:rPr lang="en" sz="1500"/>
              <a:t>RELATED WORKS</a:t>
            </a:r>
            <a:endParaRPr sz="1500"/>
          </a:p>
        </p:txBody>
      </p:sp>
      <p:sp>
        <p:nvSpPr>
          <p:cNvPr id="720" name="Google Shape;720;p29"/>
          <p:cNvSpPr txBox="1"/>
          <p:nvPr>
            <p:ph idx="8" type="subTitle"/>
          </p:nvPr>
        </p:nvSpPr>
        <p:spPr>
          <a:xfrm>
            <a:off x="3463175" y="1933300"/>
            <a:ext cx="2934600" cy="63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REINF</a:t>
            </a:r>
            <a:r>
              <a:rPr lang="en" sz="1500"/>
              <a:t>ORCEMENT </a:t>
            </a:r>
            <a:r>
              <a:rPr lang="en" sz="1500"/>
              <a:t>LEARNING</a:t>
            </a:r>
            <a:endParaRPr sz="1500"/>
          </a:p>
        </p:txBody>
      </p:sp>
      <p:sp>
        <p:nvSpPr>
          <p:cNvPr id="721" name="Google Shape;721;p29"/>
          <p:cNvSpPr txBox="1"/>
          <p:nvPr>
            <p:ph idx="9" type="subTitle"/>
          </p:nvPr>
        </p:nvSpPr>
        <p:spPr>
          <a:xfrm>
            <a:off x="6097013" y="1923650"/>
            <a:ext cx="23055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DQN </a:t>
            </a:r>
            <a:r>
              <a:rPr lang="en" sz="1500"/>
              <a:t>ALGORITHM</a:t>
            </a:r>
            <a:endParaRPr sz="1500"/>
          </a:p>
        </p:txBody>
      </p:sp>
      <p:sp>
        <p:nvSpPr>
          <p:cNvPr id="722" name="Google Shape;722;p29"/>
          <p:cNvSpPr txBox="1"/>
          <p:nvPr>
            <p:ph idx="13" type="subTitle"/>
          </p:nvPr>
        </p:nvSpPr>
        <p:spPr>
          <a:xfrm>
            <a:off x="801988" y="3625550"/>
            <a:ext cx="24972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IMPLEMENTATION</a:t>
            </a:r>
            <a:endParaRPr sz="1500"/>
          </a:p>
        </p:txBody>
      </p:sp>
      <p:sp>
        <p:nvSpPr>
          <p:cNvPr id="723" name="Google Shape;723;p29"/>
          <p:cNvSpPr txBox="1"/>
          <p:nvPr>
            <p:ph idx="14" type="subTitle"/>
          </p:nvPr>
        </p:nvSpPr>
        <p:spPr>
          <a:xfrm>
            <a:off x="3463150" y="3625550"/>
            <a:ext cx="23055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RESULTS</a:t>
            </a:r>
            <a:endParaRPr sz="1500"/>
          </a:p>
        </p:txBody>
      </p:sp>
      <p:sp>
        <p:nvSpPr>
          <p:cNvPr id="724" name="Google Shape;724;p29"/>
          <p:cNvSpPr txBox="1"/>
          <p:nvPr>
            <p:ph idx="15" type="subTitle"/>
          </p:nvPr>
        </p:nvSpPr>
        <p:spPr>
          <a:xfrm>
            <a:off x="6140750" y="3640550"/>
            <a:ext cx="2305500" cy="4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CHALLENGES </a:t>
            </a:r>
            <a:endParaRPr sz="1500"/>
          </a:p>
        </p:txBody>
      </p:sp>
      <p:cxnSp>
        <p:nvCxnSpPr>
          <p:cNvPr id="725" name="Google Shape;725;p29"/>
          <p:cNvCxnSpPr/>
          <p:nvPr/>
        </p:nvCxnSpPr>
        <p:spPr>
          <a:xfrm>
            <a:off x="720000" y="1557475"/>
            <a:ext cx="0" cy="971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cxnSp>
        <p:nvCxnSpPr>
          <p:cNvPr id="726" name="Google Shape;726;p29"/>
          <p:cNvCxnSpPr/>
          <p:nvPr/>
        </p:nvCxnSpPr>
        <p:spPr>
          <a:xfrm>
            <a:off x="3381175" y="1557475"/>
            <a:ext cx="0" cy="971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cxnSp>
        <p:nvCxnSpPr>
          <p:cNvPr id="727" name="Google Shape;727;p29"/>
          <p:cNvCxnSpPr/>
          <p:nvPr/>
        </p:nvCxnSpPr>
        <p:spPr>
          <a:xfrm>
            <a:off x="6042350" y="1557475"/>
            <a:ext cx="0" cy="971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cxnSp>
        <p:nvCxnSpPr>
          <p:cNvPr id="728" name="Google Shape;728;p29"/>
          <p:cNvCxnSpPr/>
          <p:nvPr/>
        </p:nvCxnSpPr>
        <p:spPr>
          <a:xfrm>
            <a:off x="720000" y="3256675"/>
            <a:ext cx="0" cy="971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cxnSp>
        <p:nvCxnSpPr>
          <p:cNvPr id="729" name="Google Shape;729;p29"/>
          <p:cNvCxnSpPr/>
          <p:nvPr/>
        </p:nvCxnSpPr>
        <p:spPr>
          <a:xfrm>
            <a:off x="3381175" y="3256675"/>
            <a:ext cx="0" cy="971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cxnSp>
        <p:nvCxnSpPr>
          <p:cNvPr id="730" name="Google Shape;730;p29"/>
          <p:cNvCxnSpPr/>
          <p:nvPr/>
        </p:nvCxnSpPr>
        <p:spPr>
          <a:xfrm>
            <a:off x="6042350" y="3256675"/>
            <a:ext cx="0" cy="9714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731" name="Google Shape;731;p29"/>
          <p:cNvSpPr/>
          <p:nvPr/>
        </p:nvSpPr>
        <p:spPr>
          <a:xfrm>
            <a:off x="8460475" y="158905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8457200" y="24021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29"/>
          <p:cNvCxnSpPr>
            <a:stCxn id="732" idx="0"/>
            <a:endCxn id="734" idx="2"/>
          </p:cNvCxnSpPr>
          <p:nvPr/>
        </p:nvCxnSpPr>
        <p:spPr>
          <a:xfrm rot="-5400000">
            <a:off x="8433800" y="1943550"/>
            <a:ext cx="572100" cy="345000"/>
          </a:xfrm>
          <a:prstGeom prst="curvedConnector2">
            <a:avLst/>
          </a:prstGeom>
          <a:noFill/>
          <a:ln cap="flat" cmpd="sng" w="19050">
            <a:solidFill>
              <a:schemeClr val="accent1"/>
            </a:solidFill>
            <a:prstDash val="dot"/>
            <a:round/>
            <a:headEnd len="med" w="med" type="none"/>
            <a:tailEnd len="med" w="med" type="none"/>
          </a:ln>
        </p:spPr>
      </p:cxnSp>
      <p:sp>
        <p:nvSpPr>
          <p:cNvPr id="735" name="Google Shape;735;p29"/>
          <p:cNvSpPr/>
          <p:nvPr/>
        </p:nvSpPr>
        <p:spPr>
          <a:xfrm>
            <a:off x="7995763" y="9750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8892400" y="177210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8775725" y="5742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7" name="Google Shape;737;p29"/>
          <p:cNvCxnSpPr>
            <a:stCxn id="735" idx="4"/>
            <a:endCxn id="732" idx="0"/>
          </p:cNvCxnSpPr>
          <p:nvPr/>
        </p:nvCxnSpPr>
        <p:spPr>
          <a:xfrm flipH="1" rot="-5400000">
            <a:off x="7644913" y="1499625"/>
            <a:ext cx="1311300" cy="493800"/>
          </a:xfrm>
          <a:prstGeom prst="curvedConnector3">
            <a:avLst>
              <a:gd fmla="val 49997"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38" name="Google Shape;738;p29"/>
          <p:cNvCxnSpPr>
            <a:stCxn id="734" idx="0"/>
            <a:endCxn id="736" idx="4"/>
          </p:cNvCxnSpPr>
          <p:nvPr/>
        </p:nvCxnSpPr>
        <p:spPr>
          <a:xfrm flipH="1" rot="5400000">
            <a:off x="8399350" y="1221150"/>
            <a:ext cx="1017600" cy="84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39" name="Google Shape;739;p29"/>
          <p:cNvCxnSpPr>
            <a:stCxn id="734" idx="4"/>
            <a:endCxn id="732" idx="6"/>
          </p:cNvCxnSpPr>
          <p:nvPr/>
        </p:nvCxnSpPr>
        <p:spPr>
          <a:xfrm rot="5400000">
            <a:off x="8491600" y="2033700"/>
            <a:ext cx="604500" cy="3129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40" name="Google Shape;740;p29"/>
          <p:cNvCxnSpPr>
            <a:stCxn id="736" idx="4"/>
            <a:endCxn id="731" idx="6"/>
          </p:cNvCxnSpPr>
          <p:nvPr/>
        </p:nvCxnSpPr>
        <p:spPr>
          <a:xfrm rot="5400000">
            <a:off x="8291075" y="1104300"/>
            <a:ext cx="924600" cy="2250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sp>
        <p:nvSpPr>
          <p:cNvPr id="741" name="Google Shape;741;p29"/>
          <p:cNvSpPr/>
          <p:nvPr/>
        </p:nvSpPr>
        <p:spPr>
          <a:xfrm>
            <a:off x="8892400" y="330233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2" name="Google Shape;742;p29"/>
          <p:cNvCxnSpPr>
            <a:stCxn id="732" idx="2"/>
            <a:endCxn id="741" idx="2"/>
          </p:cNvCxnSpPr>
          <p:nvPr/>
        </p:nvCxnSpPr>
        <p:spPr>
          <a:xfrm>
            <a:off x="8457200" y="2492250"/>
            <a:ext cx="435300" cy="867900"/>
          </a:xfrm>
          <a:prstGeom prst="curvedConnector3">
            <a:avLst>
              <a:gd fmla="val -54704" name="adj1"/>
            </a:avLst>
          </a:prstGeom>
          <a:noFill/>
          <a:ln cap="flat" cmpd="sng" w="19050">
            <a:solidFill>
              <a:schemeClr val="accent1"/>
            </a:solidFill>
            <a:prstDash val="dot"/>
            <a:round/>
            <a:headEnd len="med" w="med" type="none"/>
            <a:tailEnd len="med" w="med" type="none"/>
          </a:ln>
        </p:spPr>
      </p:cxnSp>
      <p:sp>
        <p:nvSpPr>
          <p:cNvPr id="743" name="Google Shape;743;p29"/>
          <p:cNvSpPr/>
          <p:nvPr/>
        </p:nvSpPr>
        <p:spPr>
          <a:xfrm>
            <a:off x="7649400" y="-146350"/>
            <a:ext cx="633000" cy="6330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8367013" y="3851638"/>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5" name="Google Shape;745;p29"/>
          <p:cNvCxnSpPr>
            <a:stCxn id="744" idx="6"/>
            <a:endCxn id="741" idx="4"/>
          </p:cNvCxnSpPr>
          <p:nvPr/>
        </p:nvCxnSpPr>
        <p:spPr>
          <a:xfrm flipH="1" rot="10800000">
            <a:off x="8482813" y="3418138"/>
            <a:ext cx="467400" cy="491400"/>
          </a:xfrm>
          <a:prstGeom prst="curvedConnector2">
            <a:avLst/>
          </a:prstGeom>
          <a:noFill/>
          <a:ln cap="flat" cmpd="sng" w="19050">
            <a:solidFill>
              <a:schemeClr val="accent1"/>
            </a:solidFill>
            <a:prstDash val="dot"/>
            <a:round/>
            <a:headEnd len="med" w="med" type="none"/>
            <a:tailEnd len="med" w="med" type="none"/>
          </a:ln>
        </p:spPr>
      </p:cxnSp>
      <p:cxnSp>
        <p:nvCxnSpPr>
          <p:cNvPr id="746" name="Google Shape;746;p29"/>
          <p:cNvCxnSpPr>
            <a:stCxn id="741" idx="0"/>
            <a:endCxn id="732" idx="4"/>
          </p:cNvCxnSpPr>
          <p:nvPr/>
        </p:nvCxnSpPr>
        <p:spPr>
          <a:xfrm flipH="1" rot="5400000">
            <a:off x="8388850" y="2740888"/>
            <a:ext cx="720000" cy="402900"/>
          </a:xfrm>
          <a:prstGeom prst="curvedConnector3">
            <a:avLst>
              <a:gd fmla="val 49996" name="adj1"/>
            </a:avLst>
          </a:prstGeom>
          <a:noFill/>
          <a:ln cap="flat" cmpd="sng" w="19050">
            <a:solidFill>
              <a:schemeClr val="accent1"/>
            </a:solidFill>
            <a:prstDash val="dot"/>
            <a:round/>
            <a:headEnd len="med" w="med" type="none"/>
            <a:tailEnd len="med" w="med" type="none"/>
          </a:ln>
        </p:spPr>
      </p:cxnSp>
      <p:sp>
        <p:nvSpPr>
          <p:cNvPr id="747" name="Google Shape;747;p29"/>
          <p:cNvSpPr/>
          <p:nvPr/>
        </p:nvSpPr>
        <p:spPr>
          <a:xfrm>
            <a:off x="8316125" y="4228075"/>
            <a:ext cx="1099500" cy="10995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7995775" y="2902650"/>
            <a:ext cx="488700" cy="488700"/>
          </a:xfrm>
          <a:prstGeom prst="ellipse">
            <a:avLst/>
          </a:prstGeom>
          <a:gradFill>
            <a:gsLst>
              <a:gs pos="0">
                <a:schemeClr val="dk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30"/>
          <p:cNvSpPr txBox="1"/>
          <p:nvPr>
            <p:ph idx="4" type="subTitle"/>
          </p:nvPr>
        </p:nvSpPr>
        <p:spPr>
          <a:xfrm>
            <a:off x="4791250" y="1225678"/>
            <a:ext cx="33690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Human-level control through deep reinforcement learning</a:t>
            </a:r>
            <a:endParaRPr sz="1500"/>
          </a:p>
        </p:txBody>
      </p:sp>
      <p:sp>
        <p:nvSpPr>
          <p:cNvPr id="754" name="Google Shape;754;p30"/>
          <p:cNvSpPr txBox="1"/>
          <p:nvPr>
            <p:ph type="title"/>
          </p:nvPr>
        </p:nvSpPr>
        <p:spPr>
          <a:xfrm>
            <a:off x="720000" y="4366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INSPIRATION </a:t>
            </a:r>
            <a:r>
              <a:rPr lang="en"/>
              <a:t>/ </a:t>
            </a:r>
            <a:r>
              <a:rPr lang="en"/>
              <a:t>RELATED WORKS</a:t>
            </a:r>
            <a:endParaRPr/>
          </a:p>
        </p:txBody>
      </p:sp>
      <p:sp>
        <p:nvSpPr>
          <p:cNvPr id="755" name="Google Shape;755;p30"/>
          <p:cNvSpPr txBox="1"/>
          <p:nvPr>
            <p:ph idx="2" type="subTitle"/>
          </p:nvPr>
        </p:nvSpPr>
        <p:spPr>
          <a:xfrm>
            <a:off x="1245700" y="1777775"/>
            <a:ext cx="3136200" cy="2127300"/>
          </a:xfrm>
          <a:prstGeom prst="rect">
            <a:avLst/>
          </a:prstGeom>
        </p:spPr>
        <p:txBody>
          <a:bodyPr anchorCtr="0" anchor="t" bIns="91425" lIns="91425" spcFirstLastPara="1" rIns="91425" wrap="square" tIns="91425">
            <a:noAutofit/>
          </a:bodyPr>
          <a:lstStyle/>
          <a:p>
            <a:pPr indent="-254000" lvl="0" marL="285750" marR="0" rtl="0" algn="l">
              <a:lnSpc>
                <a:spcPct val="100000"/>
              </a:lnSpc>
              <a:spcBef>
                <a:spcPts val="0"/>
              </a:spcBef>
              <a:spcAft>
                <a:spcPts val="0"/>
              </a:spcAft>
              <a:buSzPts val="1300"/>
              <a:buChar char="●"/>
            </a:pPr>
            <a:r>
              <a:rPr lang="en" sz="1300"/>
              <a:t>Implementation of the DQN method on some Atari game environments</a:t>
            </a:r>
            <a:endParaRPr sz="1300"/>
          </a:p>
          <a:p>
            <a:pPr indent="-171450" lvl="0" marL="342900" marR="0" rtl="0" algn="l">
              <a:lnSpc>
                <a:spcPct val="100000"/>
              </a:lnSpc>
              <a:spcBef>
                <a:spcPts val="0"/>
              </a:spcBef>
              <a:spcAft>
                <a:spcPts val="0"/>
              </a:spcAft>
              <a:buNone/>
            </a:pPr>
            <a:r>
              <a:t/>
            </a:r>
            <a:endParaRPr sz="1300"/>
          </a:p>
          <a:p>
            <a:pPr indent="-254000" lvl="0" marL="285750" marR="0" rtl="0" algn="l">
              <a:lnSpc>
                <a:spcPct val="100000"/>
              </a:lnSpc>
              <a:spcBef>
                <a:spcPts val="0"/>
              </a:spcBef>
              <a:spcAft>
                <a:spcPts val="0"/>
              </a:spcAft>
              <a:buSzPts val="1300"/>
              <a:buChar char="●"/>
            </a:pPr>
            <a:r>
              <a:rPr lang="en" sz="1300"/>
              <a:t>Hyperparameters remain consistent across different games, showcasing the method's robustness</a:t>
            </a:r>
            <a:endParaRPr sz="1300"/>
          </a:p>
          <a:p>
            <a:pPr indent="0" lvl="0" marL="0" marR="0" rtl="0" algn="l">
              <a:lnSpc>
                <a:spcPct val="100000"/>
              </a:lnSpc>
              <a:spcBef>
                <a:spcPts val="0"/>
              </a:spcBef>
              <a:spcAft>
                <a:spcPts val="0"/>
              </a:spcAft>
              <a:buNone/>
            </a:pPr>
            <a:r>
              <a:t/>
            </a:r>
            <a:endParaRPr sz="1300"/>
          </a:p>
          <a:p>
            <a:pPr indent="-254000" lvl="0" marL="285750" marR="0" rtl="0" algn="l">
              <a:lnSpc>
                <a:spcPct val="100000"/>
              </a:lnSpc>
              <a:spcBef>
                <a:spcPts val="0"/>
              </a:spcBef>
              <a:spcAft>
                <a:spcPts val="0"/>
              </a:spcAft>
              <a:buSzPts val="1300"/>
              <a:buChar char="●"/>
            </a:pPr>
            <a:r>
              <a:rPr lang="en" sz="1300"/>
              <a:t>Outperformed previous methods and demonstrated generalization across different games.</a:t>
            </a:r>
            <a:endParaRPr sz="1300"/>
          </a:p>
        </p:txBody>
      </p:sp>
      <p:sp>
        <p:nvSpPr>
          <p:cNvPr id="756" name="Google Shape;756;p30"/>
          <p:cNvSpPr txBox="1"/>
          <p:nvPr>
            <p:ph idx="3" type="subTitle"/>
          </p:nvPr>
        </p:nvSpPr>
        <p:spPr>
          <a:xfrm>
            <a:off x="1245706" y="1244220"/>
            <a:ext cx="336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Playing Atari with Deep Reinforcement Learning</a:t>
            </a:r>
            <a:endParaRPr sz="1500"/>
          </a:p>
        </p:txBody>
      </p:sp>
      <p:cxnSp>
        <p:nvCxnSpPr>
          <p:cNvPr id="757" name="Google Shape;757;p30"/>
          <p:cNvCxnSpPr/>
          <p:nvPr/>
        </p:nvCxnSpPr>
        <p:spPr>
          <a:xfrm>
            <a:off x="1245706" y="1353800"/>
            <a:ext cx="0" cy="24768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758" name="Google Shape;758;p30"/>
          <p:cNvSpPr txBox="1"/>
          <p:nvPr>
            <p:ph idx="1" type="subTitle"/>
          </p:nvPr>
        </p:nvSpPr>
        <p:spPr>
          <a:xfrm>
            <a:off x="4791250" y="1950803"/>
            <a:ext cx="3136200" cy="2191800"/>
          </a:xfrm>
          <a:prstGeom prst="rect">
            <a:avLst/>
          </a:prstGeom>
        </p:spPr>
        <p:txBody>
          <a:bodyPr anchorCtr="0" anchor="t" bIns="91425" lIns="91425" spcFirstLastPara="1" rIns="91425" wrap="square" tIns="91425">
            <a:noAutofit/>
          </a:bodyPr>
          <a:lstStyle/>
          <a:p>
            <a:pPr indent="-254000" lvl="0" marL="285750" marR="0" rtl="0" algn="l">
              <a:lnSpc>
                <a:spcPct val="100000"/>
              </a:lnSpc>
              <a:spcBef>
                <a:spcPts val="0"/>
              </a:spcBef>
              <a:spcAft>
                <a:spcPts val="0"/>
              </a:spcAft>
              <a:buSzPts val="1300"/>
              <a:buChar char="●"/>
            </a:pPr>
            <a:r>
              <a:rPr lang="en" sz="1300"/>
              <a:t>Natural successor of the first paper</a:t>
            </a:r>
            <a:endParaRPr sz="1300"/>
          </a:p>
          <a:p>
            <a:pPr indent="-171450" lvl="0" marL="285750" marR="0" rtl="0" algn="l">
              <a:lnSpc>
                <a:spcPct val="100000"/>
              </a:lnSpc>
              <a:spcBef>
                <a:spcPts val="0"/>
              </a:spcBef>
              <a:spcAft>
                <a:spcPts val="0"/>
              </a:spcAft>
              <a:buNone/>
            </a:pPr>
            <a:r>
              <a:t/>
            </a:r>
            <a:endParaRPr sz="1300"/>
          </a:p>
          <a:p>
            <a:pPr indent="-254000" lvl="0" marL="285750" marR="0" rtl="0" algn="l">
              <a:lnSpc>
                <a:spcPct val="100000"/>
              </a:lnSpc>
              <a:spcBef>
                <a:spcPts val="0"/>
              </a:spcBef>
              <a:spcAft>
                <a:spcPts val="0"/>
              </a:spcAft>
              <a:buSzPts val="1300"/>
              <a:buChar char="●"/>
            </a:pPr>
            <a:r>
              <a:rPr lang="en" sz="1300"/>
              <a:t>Approach involves training DQN model on 49 Atari games</a:t>
            </a:r>
            <a:br>
              <a:rPr lang="en" sz="1300"/>
            </a:br>
            <a:endParaRPr sz="1300"/>
          </a:p>
          <a:p>
            <a:pPr indent="-254000" lvl="0" marL="285750" rtl="0" algn="l">
              <a:spcBef>
                <a:spcPts val="0"/>
              </a:spcBef>
              <a:spcAft>
                <a:spcPts val="0"/>
              </a:spcAft>
              <a:buSzPts val="1300"/>
              <a:buChar char="●"/>
            </a:pPr>
            <a:r>
              <a:rPr lang="en" sz="1300"/>
              <a:t>Iterative modification of parameters to maximize results</a:t>
            </a:r>
            <a:endParaRPr sz="1300"/>
          </a:p>
          <a:p>
            <a:pPr indent="-171450" lvl="0" marL="285750" marR="0" rtl="0" algn="l">
              <a:lnSpc>
                <a:spcPct val="100000"/>
              </a:lnSpc>
              <a:spcBef>
                <a:spcPts val="0"/>
              </a:spcBef>
              <a:spcAft>
                <a:spcPts val="0"/>
              </a:spcAft>
              <a:buNone/>
            </a:pPr>
            <a:r>
              <a:t/>
            </a:r>
            <a:endParaRPr sz="1300"/>
          </a:p>
          <a:p>
            <a:pPr indent="-254000" lvl="0" marL="285750" marR="0" rtl="0" algn="l">
              <a:lnSpc>
                <a:spcPct val="100000"/>
              </a:lnSpc>
              <a:spcBef>
                <a:spcPts val="0"/>
              </a:spcBef>
              <a:spcAft>
                <a:spcPts val="0"/>
              </a:spcAft>
              <a:buSzPts val="1300"/>
              <a:buChar char="●"/>
            </a:pPr>
            <a:r>
              <a:rPr lang="en" sz="1300"/>
              <a:t>Comparison of results with other algorithms and professional gamer</a:t>
            </a:r>
            <a:br>
              <a:rPr lang="en" sz="1300"/>
            </a:br>
            <a:endParaRPr sz="1300"/>
          </a:p>
        </p:txBody>
      </p:sp>
      <p:sp>
        <p:nvSpPr>
          <p:cNvPr id="759" name="Google Shape;759;p30"/>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30"/>
          <p:cNvGrpSpPr/>
          <p:nvPr/>
        </p:nvGrpSpPr>
        <p:grpSpPr>
          <a:xfrm>
            <a:off x="-313950" y="2285625"/>
            <a:ext cx="5023300" cy="2893700"/>
            <a:chOff x="-313950" y="2285625"/>
            <a:chExt cx="5023300" cy="2893700"/>
          </a:xfrm>
        </p:grpSpPr>
        <p:sp>
          <p:nvSpPr>
            <p:cNvPr id="761" name="Google Shape;761;p30"/>
            <p:cNvSpPr/>
            <p:nvPr/>
          </p:nvSpPr>
          <p:spPr>
            <a:xfrm flipH="1" rot="10800000">
              <a:off x="217150" y="458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flipH="1" rot="10800000">
              <a:off x="1645550" y="49022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flipH="1" rot="10800000">
              <a:off x="329525" y="22856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4" name="Google Shape;764;p30"/>
            <p:cNvCxnSpPr>
              <a:stCxn id="765" idx="0"/>
              <a:endCxn id="761" idx="4"/>
            </p:cNvCxnSpPr>
            <p:nvPr/>
          </p:nvCxnSpPr>
          <p:spPr>
            <a:xfrm rot="5400000">
              <a:off x="179500" y="3785600"/>
              <a:ext cx="928800" cy="6732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766" name="Google Shape;766;p30"/>
            <p:cNvCxnSpPr>
              <a:stCxn id="761" idx="6"/>
              <a:endCxn id="762" idx="2"/>
            </p:cNvCxnSpPr>
            <p:nvPr/>
          </p:nvCxnSpPr>
          <p:spPr>
            <a:xfrm>
              <a:off x="397450" y="467675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sp>
          <p:nvSpPr>
            <p:cNvPr id="767" name="Google Shape;767;p30"/>
            <p:cNvSpPr/>
            <p:nvPr/>
          </p:nvSpPr>
          <p:spPr>
            <a:xfrm flipH="1" rot="10800000">
              <a:off x="3217075" y="48852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flipH="1" rot="10800000">
              <a:off x="3707450" y="43859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9" name="Google Shape;769;p30"/>
            <p:cNvCxnSpPr>
              <a:endCxn id="770" idx="2"/>
            </p:cNvCxnSpPr>
            <p:nvPr/>
          </p:nvCxnSpPr>
          <p:spPr>
            <a:xfrm flipH="1" rot="-5400000">
              <a:off x="-842250" y="37694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71" name="Google Shape;771;p30"/>
            <p:cNvCxnSpPr>
              <a:stCxn id="762" idx="2"/>
              <a:endCxn id="770" idx="6"/>
            </p:cNvCxnSpPr>
            <p:nvPr/>
          </p:nvCxnSpPr>
          <p:spPr>
            <a:xfrm flipH="1">
              <a:off x="663650" y="4992425"/>
              <a:ext cx="981900" cy="909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72" name="Google Shape;772;p30"/>
            <p:cNvCxnSpPr>
              <a:stCxn id="765" idx="7"/>
              <a:endCxn id="767" idx="2"/>
            </p:cNvCxnSpPr>
            <p:nvPr/>
          </p:nvCxnSpPr>
          <p:spPr>
            <a:xfrm flipH="1" rot="-5400000">
              <a:off x="1485104" y="3211104"/>
              <a:ext cx="1326300" cy="2137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73" name="Google Shape;773;p30"/>
            <p:cNvCxnSpPr>
              <a:stCxn id="767" idx="6"/>
              <a:endCxn id="774" idx="1"/>
            </p:cNvCxnSpPr>
            <p:nvPr/>
          </p:nvCxnSpPr>
          <p:spPr>
            <a:xfrm>
              <a:off x="3332875" y="494315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75" name="Google Shape;775;p30"/>
            <p:cNvCxnSpPr>
              <a:stCxn id="774" idx="4"/>
              <a:endCxn id="768" idx="6"/>
            </p:cNvCxnSpPr>
            <p:nvPr/>
          </p:nvCxnSpPr>
          <p:spPr>
            <a:xfrm flipH="1" rot="5400000">
              <a:off x="4040350" y="43234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76" name="Google Shape;776;p30"/>
            <p:cNvCxnSpPr>
              <a:stCxn id="768" idx="2"/>
              <a:endCxn id="762" idx="6"/>
            </p:cNvCxnSpPr>
            <p:nvPr/>
          </p:nvCxnSpPr>
          <p:spPr>
            <a:xfrm flipH="1">
              <a:off x="1825850" y="447605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777" name="Google Shape;777;p30"/>
            <p:cNvCxnSpPr>
              <a:stCxn id="765" idx="4"/>
              <a:endCxn id="763" idx="0"/>
            </p:cNvCxnSpPr>
            <p:nvPr/>
          </p:nvCxnSpPr>
          <p:spPr>
            <a:xfrm flipH="1" rot="5400000">
              <a:off x="244000" y="2641700"/>
              <a:ext cx="912300" cy="560700"/>
            </a:xfrm>
            <a:prstGeom prst="curvedConnector3">
              <a:avLst>
                <a:gd fmla="val 49999" name="adj1"/>
              </a:avLst>
            </a:prstGeom>
            <a:noFill/>
            <a:ln cap="flat" cmpd="sng" w="19050">
              <a:solidFill>
                <a:schemeClr val="accent1"/>
              </a:solidFill>
              <a:prstDash val="dot"/>
              <a:round/>
              <a:headEnd len="med" w="med" type="none"/>
              <a:tailEnd len="med" w="med" type="none"/>
            </a:ln>
          </p:spPr>
        </p:cxnSp>
        <p:grpSp>
          <p:nvGrpSpPr>
            <p:cNvPr id="778" name="Google Shape;778;p30"/>
            <p:cNvGrpSpPr/>
            <p:nvPr/>
          </p:nvGrpSpPr>
          <p:grpSpPr>
            <a:xfrm flipH="1" rot="10800000">
              <a:off x="840700" y="3378200"/>
              <a:ext cx="279600" cy="279600"/>
              <a:chOff x="2206950" y="697000"/>
              <a:chExt cx="279600" cy="279600"/>
            </a:xfrm>
          </p:grpSpPr>
          <p:sp>
            <p:nvSpPr>
              <p:cNvPr id="779" name="Google Shape;779;p30"/>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30"/>
            <p:cNvGrpSpPr/>
            <p:nvPr/>
          </p:nvGrpSpPr>
          <p:grpSpPr>
            <a:xfrm flipH="1" rot="10800000">
              <a:off x="471450" y="4987025"/>
              <a:ext cx="192300" cy="192300"/>
              <a:chOff x="471450" y="43325"/>
              <a:chExt cx="192300" cy="192300"/>
            </a:xfrm>
          </p:grpSpPr>
          <p:sp>
            <p:nvSpPr>
              <p:cNvPr id="781" name="Google Shape;781;p30"/>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30"/>
            <p:cNvGrpSpPr/>
            <p:nvPr/>
          </p:nvGrpSpPr>
          <p:grpSpPr>
            <a:xfrm flipH="1" rot="10800000">
              <a:off x="4517050" y="4896275"/>
              <a:ext cx="192300" cy="192300"/>
              <a:chOff x="4587025" y="-72475"/>
              <a:chExt cx="192300" cy="192300"/>
            </a:xfrm>
          </p:grpSpPr>
          <p:sp>
            <p:nvSpPr>
              <p:cNvPr id="783" name="Google Shape;783;p30"/>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784" name="Google Shape;784;p30"/>
          <p:cNvCxnSpPr/>
          <p:nvPr/>
        </p:nvCxnSpPr>
        <p:spPr>
          <a:xfrm>
            <a:off x="4791250" y="1353800"/>
            <a:ext cx="0" cy="26718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31"/>
          <p:cNvSpPr txBox="1"/>
          <p:nvPr>
            <p:ph type="title"/>
          </p:nvPr>
        </p:nvSpPr>
        <p:spPr>
          <a:xfrm>
            <a:off x="720000" y="4366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a:t>
            </a:r>
            <a:endParaRPr/>
          </a:p>
        </p:txBody>
      </p:sp>
      <p:sp>
        <p:nvSpPr>
          <p:cNvPr id="790" name="Google Shape;790;p31"/>
          <p:cNvSpPr txBox="1"/>
          <p:nvPr>
            <p:ph idx="2" type="subTitle"/>
          </p:nvPr>
        </p:nvSpPr>
        <p:spPr>
          <a:xfrm>
            <a:off x="1361813" y="1155900"/>
            <a:ext cx="3185700" cy="2831700"/>
          </a:xfrm>
          <a:prstGeom prst="rect">
            <a:avLst/>
          </a:prstGeom>
        </p:spPr>
        <p:txBody>
          <a:bodyPr anchorCtr="0" anchor="t" bIns="91425" lIns="91425" spcFirstLastPara="1" rIns="91425" wrap="square" tIns="91425">
            <a:noAutofit/>
          </a:bodyPr>
          <a:lstStyle/>
          <a:p>
            <a:pPr indent="-317500" lvl="0" marL="342900" rtl="0" algn="l">
              <a:spcBef>
                <a:spcPts val="0"/>
              </a:spcBef>
              <a:spcAft>
                <a:spcPts val="0"/>
              </a:spcAft>
              <a:buSzPts val="1400"/>
              <a:buChar char="●"/>
            </a:pPr>
            <a:r>
              <a:rPr lang="en" sz="1400"/>
              <a:t>Machine learning method based on a system of rewards and penalties</a:t>
            </a:r>
            <a:endParaRPr sz="1400"/>
          </a:p>
          <a:p>
            <a:pPr indent="0" lvl="0" marL="457200" rtl="0" algn="l">
              <a:spcBef>
                <a:spcPts val="0"/>
              </a:spcBef>
              <a:spcAft>
                <a:spcPts val="0"/>
              </a:spcAft>
              <a:buNone/>
            </a:pPr>
            <a:r>
              <a:t/>
            </a:r>
            <a:endParaRPr sz="1400"/>
          </a:p>
          <a:p>
            <a:pPr indent="-317500" lvl="0" marL="342900" rtl="0" algn="l">
              <a:spcBef>
                <a:spcPts val="0"/>
              </a:spcBef>
              <a:spcAft>
                <a:spcPts val="0"/>
              </a:spcAft>
              <a:buSzPts val="1400"/>
              <a:buChar char="●"/>
            </a:pPr>
            <a:r>
              <a:rPr lang="en" sz="1400"/>
              <a:t>An agent interacts with the environment and adjusts its strategy according to the rewards and penalties it receives</a:t>
            </a:r>
            <a:endParaRPr sz="1400"/>
          </a:p>
          <a:p>
            <a:pPr indent="0" lvl="0" marL="457200" rtl="0" algn="l">
              <a:spcBef>
                <a:spcPts val="0"/>
              </a:spcBef>
              <a:spcAft>
                <a:spcPts val="0"/>
              </a:spcAft>
              <a:buNone/>
            </a:pPr>
            <a:r>
              <a:t/>
            </a:r>
            <a:endParaRPr sz="1400"/>
          </a:p>
          <a:p>
            <a:pPr indent="-317500" lvl="0" marL="342900" rtl="0" algn="l">
              <a:spcBef>
                <a:spcPts val="0"/>
              </a:spcBef>
              <a:spcAft>
                <a:spcPts val="0"/>
              </a:spcAft>
              <a:buSzPts val="1400"/>
              <a:buChar char="●"/>
            </a:pPr>
            <a:r>
              <a:rPr lang="en" sz="1400"/>
              <a:t>The agent evolves its interactions between exploration and exploitation according to the policy</a:t>
            </a:r>
            <a:endParaRPr/>
          </a:p>
        </p:txBody>
      </p:sp>
      <p:cxnSp>
        <p:nvCxnSpPr>
          <p:cNvPr id="791" name="Google Shape;791;p31"/>
          <p:cNvCxnSpPr/>
          <p:nvPr/>
        </p:nvCxnSpPr>
        <p:spPr>
          <a:xfrm>
            <a:off x="1387310" y="1289971"/>
            <a:ext cx="0" cy="26892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792" name="Google Shape;792;p31"/>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31"/>
          <p:cNvGrpSpPr/>
          <p:nvPr/>
        </p:nvGrpSpPr>
        <p:grpSpPr>
          <a:xfrm>
            <a:off x="-313950" y="2285625"/>
            <a:ext cx="5023300" cy="2893700"/>
            <a:chOff x="-313950" y="2285625"/>
            <a:chExt cx="5023300" cy="2893700"/>
          </a:xfrm>
        </p:grpSpPr>
        <p:sp>
          <p:nvSpPr>
            <p:cNvPr id="794" name="Google Shape;794;p31"/>
            <p:cNvSpPr/>
            <p:nvPr/>
          </p:nvSpPr>
          <p:spPr>
            <a:xfrm flipH="1" rot="10800000">
              <a:off x="217150" y="458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flipH="1" rot="10800000">
              <a:off x="1645550" y="49022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flipH="1" rot="10800000">
              <a:off x="329525" y="22856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7" name="Google Shape;797;p31"/>
            <p:cNvCxnSpPr>
              <a:stCxn id="798" idx="0"/>
              <a:endCxn id="794" idx="4"/>
            </p:cNvCxnSpPr>
            <p:nvPr/>
          </p:nvCxnSpPr>
          <p:spPr>
            <a:xfrm rot="5400000">
              <a:off x="179500" y="3785600"/>
              <a:ext cx="928800" cy="6732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799" name="Google Shape;799;p31"/>
            <p:cNvCxnSpPr>
              <a:stCxn id="794" idx="6"/>
              <a:endCxn id="795" idx="2"/>
            </p:cNvCxnSpPr>
            <p:nvPr/>
          </p:nvCxnSpPr>
          <p:spPr>
            <a:xfrm>
              <a:off x="397450" y="467675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sp>
          <p:nvSpPr>
            <p:cNvPr id="800" name="Google Shape;800;p31"/>
            <p:cNvSpPr/>
            <p:nvPr/>
          </p:nvSpPr>
          <p:spPr>
            <a:xfrm flipH="1" rot="10800000">
              <a:off x="3217075" y="48852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flipH="1" rot="10800000">
              <a:off x="3707450" y="43859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2" name="Google Shape;802;p31"/>
            <p:cNvCxnSpPr>
              <a:endCxn id="803" idx="2"/>
            </p:cNvCxnSpPr>
            <p:nvPr/>
          </p:nvCxnSpPr>
          <p:spPr>
            <a:xfrm flipH="1" rot="-5400000">
              <a:off x="-842250" y="37694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04" name="Google Shape;804;p31"/>
            <p:cNvCxnSpPr>
              <a:stCxn id="795" idx="2"/>
              <a:endCxn id="803" idx="6"/>
            </p:cNvCxnSpPr>
            <p:nvPr/>
          </p:nvCxnSpPr>
          <p:spPr>
            <a:xfrm flipH="1">
              <a:off x="663650" y="4992425"/>
              <a:ext cx="981900" cy="909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05" name="Google Shape;805;p31"/>
            <p:cNvCxnSpPr>
              <a:stCxn id="798" idx="7"/>
              <a:endCxn id="800" idx="2"/>
            </p:cNvCxnSpPr>
            <p:nvPr/>
          </p:nvCxnSpPr>
          <p:spPr>
            <a:xfrm flipH="1" rot="-5400000">
              <a:off x="1485104" y="3211104"/>
              <a:ext cx="1326300" cy="2137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06" name="Google Shape;806;p31"/>
            <p:cNvCxnSpPr>
              <a:stCxn id="800" idx="6"/>
              <a:endCxn id="807" idx="1"/>
            </p:cNvCxnSpPr>
            <p:nvPr/>
          </p:nvCxnSpPr>
          <p:spPr>
            <a:xfrm>
              <a:off x="3332875" y="494315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08" name="Google Shape;808;p31"/>
            <p:cNvCxnSpPr>
              <a:stCxn id="807" idx="4"/>
              <a:endCxn id="801" idx="6"/>
            </p:cNvCxnSpPr>
            <p:nvPr/>
          </p:nvCxnSpPr>
          <p:spPr>
            <a:xfrm flipH="1" rot="5400000">
              <a:off x="4040350" y="43234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09" name="Google Shape;809;p31"/>
            <p:cNvCxnSpPr>
              <a:stCxn id="801" idx="2"/>
              <a:endCxn id="795" idx="6"/>
            </p:cNvCxnSpPr>
            <p:nvPr/>
          </p:nvCxnSpPr>
          <p:spPr>
            <a:xfrm flipH="1">
              <a:off x="1825850" y="447605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10" name="Google Shape;810;p31"/>
            <p:cNvCxnSpPr>
              <a:stCxn id="798" idx="4"/>
              <a:endCxn id="796" idx="0"/>
            </p:cNvCxnSpPr>
            <p:nvPr/>
          </p:nvCxnSpPr>
          <p:spPr>
            <a:xfrm flipH="1" rot="5400000">
              <a:off x="244000" y="2641700"/>
              <a:ext cx="912300" cy="560700"/>
            </a:xfrm>
            <a:prstGeom prst="curvedConnector3">
              <a:avLst>
                <a:gd fmla="val 49999" name="adj1"/>
              </a:avLst>
            </a:prstGeom>
            <a:noFill/>
            <a:ln cap="flat" cmpd="sng" w="19050">
              <a:solidFill>
                <a:schemeClr val="accent1"/>
              </a:solidFill>
              <a:prstDash val="dot"/>
              <a:round/>
              <a:headEnd len="med" w="med" type="none"/>
              <a:tailEnd len="med" w="med" type="none"/>
            </a:ln>
          </p:spPr>
        </p:cxnSp>
        <p:grpSp>
          <p:nvGrpSpPr>
            <p:cNvPr id="811" name="Google Shape;811;p31"/>
            <p:cNvGrpSpPr/>
            <p:nvPr/>
          </p:nvGrpSpPr>
          <p:grpSpPr>
            <a:xfrm flipH="1" rot="10800000">
              <a:off x="840700" y="3378200"/>
              <a:ext cx="279600" cy="279600"/>
              <a:chOff x="2206950" y="697000"/>
              <a:chExt cx="279600" cy="279600"/>
            </a:xfrm>
          </p:grpSpPr>
          <p:sp>
            <p:nvSpPr>
              <p:cNvPr id="812" name="Google Shape;812;p31"/>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31"/>
            <p:cNvGrpSpPr/>
            <p:nvPr/>
          </p:nvGrpSpPr>
          <p:grpSpPr>
            <a:xfrm flipH="1" rot="10800000">
              <a:off x="471450" y="4987025"/>
              <a:ext cx="192300" cy="192300"/>
              <a:chOff x="471450" y="43325"/>
              <a:chExt cx="192300" cy="192300"/>
            </a:xfrm>
          </p:grpSpPr>
          <p:sp>
            <p:nvSpPr>
              <p:cNvPr id="814" name="Google Shape;814;p31"/>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31"/>
            <p:cNvGrpSpPr/>
            <p:nvPr/>
          </p:nvGrpSpPr>
          <p:grpSpPr>
            <a:xfrm flipH="1" rot="10800000">
              <a:off x="4517050" y="4896275"/>
              <a:ext cx="192300" cy="192300"/>
              <a:chOff x="4587025" y="-72475"/>
              <a:chExt cx="192300" cy="192300"/>
            </a:xfrm>
          </p:grpSpPr>
          <p:sp>
            <p:nvSpPr>
              <p:cNvPr id="816" name="Google Shape;816;p31"/>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817" name="Google Shape;817;p31"/>
          <p:cNvPicPr preferRelativeResize="0"/>
          <p:nvPr/>
        </p:nvPicPr>
        <p:blipFill rotWithShape="1">
          <a:blip r:embed="rId3">
            <a:alphaModFix/>
          </a:blip>
          <a:srcRect b="0" l="0" r="0" t="0"/>
          <a:stretch/>
        </p:blipFill>
        <p:spPr>
          <a:xfrm>
            <a:off x="4872350" y="1111975"/>
            <a:ext cx="3802225" cy="304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32"/>
          <p:cNvSpPr txBox="1"/>
          <p:nvPr>
            <p:ph type="title"/>
          </p:nvPr>
        </p:nvSpPr>
        <p:spPr>
          <a:xfrm>
            <a:off x="720000" y="429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DQN (DEEP Q-NETWORK)</a:t>
            </a:r>
            <a:endParaRPr/>
          </a:p>
        </p:txBody>
      </p:sp>
      <p:cxnSp>
        <p:nvCxnSpPr>
          <p:cNvPr id="823" name="Google Shape;823;p32"/>
          <p:cNvCxnSpPr/>
          <p:nvPr/>
        </p:nvCxnSpPr>
        <p:spPr>
          <a:xfrm flipH="1">
            <a:off x="1330650" y="1198600"/>
            <a:ext cx="8100" cy="28086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
        <p:nvSpPr>
          <p:cNvPr id="824" name="Google Shape;824;p32"/>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32"/>
          <p:cNvGrpSpPr/>
          <p:nvPr/>
        </p:nvGrpSpPr>
        <p:grpSpPr>
          <a:xfrm>
            <a:off x="-313950" y="2285625"/>
            <a:ext cx="5023300" cy="2893700"/>
            <a:chOff x="-313950" y="2285625"/>
            <a:chExt cx="5023300" cy="2893700"/>
          </a:xfrm>
        </p:grpSpPr>
        <p:sp>
          <p:nvSpPr>
            <p:cNvPr id="826" name="Google Shape;826;p32"/>
            <p:cNvSpPr/>
            <p:nvPr/>
          </p:nvSpPr>
          <p:spPr>
            <a:xfrm flipH="1" rot="10800000">
              <a:off x="217150" y="458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flipH="1" rot="10800000">
              <a:off x="1645550" y="490227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flipH="1" rot="10800000">
              <a:off x="329525" y="2285625"/>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9" name="Google Shape;829;p32"/>
            <p:cNvCxnSpPr>
              <a:stCxn id="830" idx="0"/>
              <a:endCxn id="826" idx="4"/>
            </p:cNvCxnSpPr>
            <p:nvPr/>
          </p:nvCxnSpPr>
          <p:spPr>
            <a:xfrm rot="5400000">
              <a:off x="179500" y="3785600"/>
              <a:ext cx="928800" cy="673200"/>
            </a:xfrm>
            <a:prstGeom prst="curvedConnector3">
              <a:avLst>
                <a:gd fmla="val 50000" name="adj1"/>
              </a:avLst>
            </a:prstGeom>
            <a:noFill/>
            <a:ln cap="flat" cmpd="sng" w="19050">
              <a:solidFill>
                <a:schemeClr val="accent1"/>
              </a:solidFill>
              <a:prstDash val="dot"/>
              <a:round/>
              <a:headEnd len="med" w="med" type="none"/>
              <a:tailEnd len="med" w="med" type="none"/>
            </a:ln>
          </p:spPr>
        </p:cxnSp>
        <p:cxnSp>
          <p:nvCxnSpPr>
            <p:cNvPr id="831" name="Google Shape;831;p32"/>
            <p:cNvCxnSpPr>
              <a:stCxn id="826" idx="6"/>
              <a:endCxn id="827" idx="2"/>
            </p:cNvCxnSpPr>
            <p:nvPr/>
          </p:nvCxnSpPr>
          <p:spPr>
            <a:xfrm>
              <a:off x="397450" y="4676750"/>
              <a:ext cx="1248000" cy="315600"/>
            </a:xfrm>
            <a:prstGeom prst="curvedConnector3">
              <a:avLst>
                <a:gd fmla="val 50004" name="adj1"/>
              </a:avLst>
            </a:prstGeom>
            <a:noFill/>
            <a:ln cap="flat" cmpd="sng" w="19050">
              <a:solidFill>
                <a:schemeClr val="accent1"/>
              </a:solidFill>
              <a:prstDash val="dot"/>
              <a:round/>
              <a:headEnd len="med" w="med" type="none"/>
              <a:tailEnd len="med" w="med" type="none"/>
            </a:ln>
          </p:spPr>
        </p:cxnSp>
        <p:sp>
          <p:nvSpPr>
            <p:cNvPr id="832" name="Google Shape;832;p32"/>
            <p:cNvSpPr/>
            <p:nvPr/>
          </p:nvSpPr>
          <p:spPr>
            <a:xfrm flipH="1" rot="10800000">
              <a:off x="3217075" y="4885250"/>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2"/>
            <p:cNvSpPr/>
            <p:nvPr/>
          </p:nvSpPr>
          <p:spPr>
            <a:xfrm flipH="1" rot="10800000">
              <a:off x="3707450" y="43859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4" name="Google Shape;834;p32"/>
            <p:cNvCxnSpPr>
              <a:endCxn id="835" idx="2"/>
            </p:cNvCxnSpPr>
            <p:nvPr/>
          </p:nvCxnSpPr>
          <p:spPr>
            <a:xfrm flipH="1" rot="-5400000">
              <a:off x="-842250" y="3769475"/>
              <a:ext cx="1842000" cy="78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36" name="Google Shape;836;p32"/>
            <p:cNvCxnSpPr>
              <a:stCxn id="827" idx="2"/>
              <a:endCxn id="835" idx="6"/>
            </p:cNvCxnSpPr>
            <p:nvPr/>
          </p:nvCxnSpPr>
          <p:spPr>
            <a:xfrm flipH="1">
              <a:off x="663650" y="4992425"/>
              <a:ext cx="981900" cy="90900"/>
            </a:xfrm>
            <a:prstGeom prst="curvedConnector3">
              <a:avLst>
                <a:gd fmla="val 49995"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37" name="Google Shape;837;p32"/>
            <p:cNvCxnSpPr>
              <a:stCxn id="830" idx="7"/>
              <a:endCxn id="832" idx="2"/>
            </p:cNvCxnSpPr>
            <p:nvPr/>
          </p:nvCxnSpPr>
          <p:spPr>
            <a:xfrm flipH="1" rot="-5400000">
              <a:off x="1485104" y="3211104"/>
              <a:ext cx="1326300" cy="21378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38" name="Google Shape;838;p32"/>
            <p:cNvCxnSpPr>
              <a:stCxn id="832" idx="6"/>
              <a:endCxn id="839" idx="1"/>
            </p:cNvCxnSpPr>
            <p:nvPr/>
          </p:nvCxnSpPr>
          <p:spPr>
            <a:xfrm>
              <a:off x="3332875" y="4943150"/>
              <a:ext cx="1212300" cy="117300"/>
            </a:xfrm>
            <a:prstGeom prst="curvedConnector4">
              <a:avLst>
                <a:gd fmla="val 48840" name="adj1"/>
                <a:gd fmla="val 326982" name="adj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40" name="Google Shape;840;p32"/>
            <p:cNvCxnSpPr>
              <a:stCxn id="839" idx="4"/>
              <a:endCxn id="833" idx="6"/>
            </p:cNvCxnSpPr>
            <p:nvPr/>
          </p:nvCxnSpPr>
          <p:spPr>
            <a:xfrm flipH="1" rot="5400000">
              <a:off x="4040350" y="4323425"/>
              <a:ext cx="420300" cy="725400"/>
            </a:xfrm>
            <a:prstGeom prst="curvedConnector2">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41" name="Google Shape;841;p32"/>
            <p:cNvCxnSpPr>
              <a:stCxn id="833" idx="2"/>
              <a:endCxn id="827" idx="6"/>
            </p:cNvCxnSpPr>
            <p:nvPr/>
          </p:nvCxnSpPr>
          <p:spPr>
            <a:xfrm flipH="1">
              <a:off x="1825850" y="4476050"/>
              <a:ext cx="1881600" cy="516300"/>
            </a:xfrm>
            <a:prstGeom prst="curvedConnector3">
              <a:avLst>
                <a:gd fmla="val 50000" name="adj1"/>
              </a:avLst>
            </a:prstGeom>
            <a:noFill/>
            <a:ln cap="flat" cmpd="sng" w="19050">
              <a:solidFill>
                <a:schemeClr val="accent1"/>
              </a:solidFill>
              <a:prstDash val="dot"/>
              <a:round/>
              <a:headEnd len="med" w="med" type="none"/>
              <a:tailEnd len="med" w="med" type="none"/>
            </a:ln>
            <a:effectLst>
              <a:outerShdw blurRad="57150" rotWithShape="0" algn="bl" dir="5400000" dist="19050">
                <a:schemeClr val="accent1">
                  <a:alpha val="50000"/>
                </a:schemeClr>
              </a:outerShdw>
            </a:effectLst>
          </p:spPr>
        </p:cxnSp>
        <p:cxnSp>
          <p:nvCxnSpPr>
            <p:cNvPr id="842" name="Google Shape;842;p32"/>
            <p:cNvCxnSpPr>
              <a:stCxn id="830" idx="4"/>
              <a:endCxn id="828" idx="0"/>
            </p:cNvCxnSpPr>
            <p:nvPr/>
          </p:nvCxnSpPr>
          <p:spPr>
            <a:xfrm flipH="1" rot="5400000">
              <a:off x="244000" y="2641700"/>
              <a:ext cx="912300" cy="560700"/>
            </a:xfrm>
            <a:prstGeom prst="curvedConnector3">
              <a:avLst>
                <a:gd fmla="val 49999" name="adj1"/>
              </a:avLst>
            </a:prstGeom>
            <a:noFill/>
            <a:ln cap="flat" cmpd="sng" w="19050">
              <a:solidFill>
                <a:schemeClr val="accent1"/>
              </a:solidFill>
              <a:prstDash val="dot"/>
              <a:round/>
              <a:headEnd len="med" w="med" type="none"/>
              <a:tailEnd len="med" w="med" type="none"/>
            </a:ln>
          </p:spPr>
        </p:cxnSp>
        <p:grpSp>
          <p:nvGrpSpPr>
            <p:cNvPr id="843" name="Google Shape;843;p32"/>
            <p:cNvGrpSpPr/>
            <p:nvPr/>
          </p:nvGrpSpPr>
          <p:grpSpPr>
            <a:xfrm flipH="1" rot="10800000">
              <a:off x="840700" y="3378200"/>
              <a:ext cx="279600" cy="279600"/>
              <a:chOff x="2206950" y="697000"/>
              <a:chExt cx="279600" cy="279600"/>
            </a:xfrm>
          </p:grpSpPr>
          <p:sp>
            <p:nvSpPr>
              <p:cNvPr id="844" name="Google Shape;844;p32"/>
              <p:cNvSpPr/>
              <p:nvPr/>
            </p:nvSpPr>
            <p:spPr>
              <a:xfrm>
                <a:off x="2256550" y="746600"/>
                <a:ext cx="180300" cy="1803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2"/>
              <p:cNvSpPr/>
              <p:nvPr/>
            </p:nvSpPr>
            <p:spPr>
              <a:xfrm>
                <a:off x="2206950" y="697000"/>
                <a:ext cx="279600" cy="2796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32"/>
            <p:cNvGrpSpPr/>
            <p:nvPr/>
          </p:nvGrpSpPr>
          <p:grpSpPr>
            <a:xfrm flipH="1" rot="10800000">
              <a:off x="471450" y="4987025"/>
              <a:ext cx="192300" cy="192300"/>
              <a:chOff x="471450" y="43325"/>
              <a:chExt cx="192300" cy="192300"/>
            </a:xfrm>
          </p:grpSpPr>
          <p:sp>
            <p:nvSpPr>
              <p:cNvPr id="846" name="Google Shape;846;p32"/>
              <p:cNvSpPr/>
              <p:nvPr/>
            </p:nvSpPr>
            <p:spPr>
              <a:xfrm>
                <a:off x="509700" y="8157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a:off x="471450" y="4332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32"/>
            <p:cNvGrpSpPr/>
            <p:nvPr/>
          </p:nvGrpSpPr>
          <p:grpSpPr>
            <a:xfrm flipH="1" rot="10800000">
              <a:off x="4517050" y="4896275"/>
              <a:ext cx="192300" cy="192300"/>
              <a:chOff x="4587025" y="-72475"/>
              <a:chExt cx="192300" cy="192300"/>
            </a:xfrm>
          </p:grpSpPr>
          <p:sp>
            <p:nvSpPr>
              <p:cNvPr id="848" name="Google Shape;848;p32"/>
              <p:cNvSpPr/>
              <p:nvPr/>
            </p:nvSpPr>
            <p:spPr>
              <a:xfrm>
                <a:off x="4625275" y="-34225"/>
                <a:ext cx="115800" cy="115800"/>
              </a:xfrm>
              <a:prstGeom prst="ellipse">
                <a:avLst/>
              </a:prstGeom>
              <a:solidFill>
                <a:schemeClr val="lt2"/>
              </a:solidFill>
              <a:ln>
                <a:noFill/>
              </a:ln>
              <a:effectLst>
                <a:outerShdw blurRad="200025"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2"/>
              <p:cNvSpPr/>
              <p:nvPr/>
            </p:nvSpPr>
            <p:spPr>
              <a:xfrm>
                <a:off x="4587025" y="-72475"/>
                <a:ext cx="192300" cy="192300"/>
              </a:xfrm>
              <a:prstGeom prst="ellipse">
                <a:avLst/>
              </a:prstGeom>
              <a:noFill/>
              <a:ln cap="flat" cmpd="sng" w="9525">
                <a:solidFill>
                  <a:schemeClr val="accent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849" name="Google Shape;849;p32"/>
          <p:cNvPicPr preferRelativeResize="0"/>
          <p:nvPr/>
        </p:nvPicPr>
        <p:blipFill>
          <a:blip r:embed="rId3">
            <a:alphaModFix/>
          </a:blip>
          <a:stretch>
            <a:fillRect/>
          </a:stretch>
        </p:blipFill>
        <p:spPr>
          <a:xfrm>
            <a:off x="4564725" y="1277612"/>
            <a:ext cx="4492923" cy="2511924"/>
          </a:xfrm>
          <a:prstGeom prst="rect">
            <a:avLst/>
          </a:prstGeom>
          <a:noFill/>
          <a:ln>
            <a:noFill/>
          </a:ln>
        </p:spPr>
      </p:pic>
      <p:sp>
        <p:nvSpPr>
          <p:cNvPr id="850" name="Google Shape;850;p32"/>
          <p:cNvSpPr txBox="1"/>
          <p:nvPr>
            <p:ph idx="2" type="subTitle"/>
          </p:nvPr>
        </p:nvSpPr>
        <p:spPr>
          <a:xfrm>
            <a:off x="1340188" y="1117725"/>
            <a:ext cx="3185700" cy="2831700"/>
          </a:xfrm>
          <a:prstGeom prst="rect">
            <a:avLst/>
          </a:prstGeom>
        </p:spPr>
        <p:txBody>
          <a:bodyPr anchorCtr="0" anchor="t" bIns="91425" lIns="91425" spcFirstLastPara="1" rIns="91425" wrap="square" tIns="91425">
            <a:noAutofit/>
          </a:bodyPr>
          <a:lstStyle/>
          <a:p>
            <a:pPr indent="-323850" lvl="0" marL="342900" rtl="0" algn="l">
              <a:spcBef>
                <a:spcPts val="0"/>
              </a:spcBef>
              <a:spcAft>
                <a:spcPts val="0"/>
              </a:spcAft>
              <a:buSzPts val="1500"/>
              <a:buChar char="●"/>
            </a:pPr>
            <a:r>
              <a:rPr lang="en" sz="1500"/>
              <a:t>The DQN algorithm uses the principle of Q-learning, where Q-value is the expected reward based on a sequence of actions</a:t>
            </a:r>
            <a:endParaRPr sz="1500"/>
          </a:p>
          <a:p>
            <a:pPr indent="0" lvl="0" marL="457200" rtl="0" algn="l">
              <a:spcBef>
                <a:spcPts val="0"/>
              </a:spcBef>
              <a:spcAft>
                <a:spcPts val="0"/>
              </a:spcAft>
              <a:buNone/>
            </a:pPr>
            <a:r>
              <a:t/>
            </a:r>
            <a:endParaRPr sz="1500"/>
          </a:p>
          <a:p>
            <a:pPr indent="-323850" lvl="0" marL="342900" rtl="0" algn="l">
              <a:spcBef>
                <a:spcPts val="0"/>
              </a:spcBef>
              <a:spcAft>
                <a:spcPts val="0"/>
              </a:spcAft>
              <a:buSzPts val="1500"/>
              <a:buChar char="●"/>
            </a:pPr>
            <a:r>
              <a:rPr lang="en" sz="1500"/>
              <a:t>It incorporates a deep neural network designed to approximate Q-values as closely as possible.</a:t>
            </a:r>
            <a:endParaRPr sz="1500"/>
          </a:p>
          <a:p>
            <a:pPr indent="0" lvl="0" marL="457200" rtl="0" algn="l">
              <a:spcBef>
                <a:spcPts val="0"/>
              </a:spcBef>
              <a:spcAft>
                <a:spcPts val="0"/>
              </a:spcAft>
              <a:buNone/>
            </a:pPr>
            <a:r>
              <a:t/>
            </a:r>
            <a:endParaRPr sz="1500"/>
          </a:p>
          <a:p>
            <a:pPr indent="-323850" lvl="0" marL="342900" rtl="0" algn="l">
              <a:spcBef>
                <a:spcPts val="0"/>
              </a:spcBef>
              <a:spcAft>
                <a:spcPts val="0"/>
              </a:spcAft>
              <a:buSzPts val="1500"/>
              <a:buChar char="●"/>
            </a:pPr>
            <a:r>
              <a:rPr lang="en" sz="1500"/>
              <a:t>I</a:t>
            </a:r>
            <a:r>
              <a:rPr lang="en" sz="1500"/>
              <a:t>t retains the principle of exploration and exploitation</a:t>
            </a:r>
            <a:endParaRPr sz="1500"/>
          </a:p>
          <a:p>
            <a:pPr indent="0" lvl="0" marL="0" rtl="0" algn="l">
              <a:spcBef>
                <a:spcPts val="0"/>
              </a:spcBef>
              <a:spcAft>
                <a:spcPts val="0"/>
              </a:spcAft>
              <a:buNone/>
            </a:pPr>
            <a:r>
              <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33"/>
          <p:cNvSpPr txBox="1"/>
          <p:nvPr>
            <p:ph type="title"/>
          </p:nvPr>
        </p:nvSpPr>
        <p:spPr>
          <a:xfrm>
            <a:off x="720000" y="24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DQN - ADVANCED TOPICS</a:t>
            </a:r>
            <a:endParaRPr/>
          </a:p>
        </p:txBody>
      </p:sp>
      <p:sp>
        <p:nvSpPr>
          <p:cNvPr id="856" name="Google Shape;856;p33"/>
          <p:cNvSpPr txBox="1"/>
          <p:nvPr>
            <p:ph idx="4294967295" type="subTitle"/>
          </p:nvPr>
        </p:nvSpPr>
        <p:spPr>
          <a:xfrm>
            <a:off x="817925" y="815850"/>
            <a:ext cx="7342500" cy="3863400"/>
          </a:xfrm>
          <a:prstGeom prst="rect">
            <a:avLst/>
          </a:prstGeom>
        </p:spPr>
        <p:txBody>
          <a:bodyPr anchorCtr="0" anchor="t" bIns="91425" lIns="91425" spcFirstLastPara="1" rIns="91425" wrap="square" tIns="91425">
            <a:noAutofit/>
          </a:bodyPr>
          <a:lstStyle/>
          <a:p>
            <a:pPr indent="-317500" lvl="0" marL="342900" marR="0" rtl="0" algn="l">
              <a:lnSpc>
                <a:spcPct val="100000"/>
              </a:lnSpc>
              <a:spcBef>
                <a:spcPts val="0"/>
              </a:spcBef>
              <a:spcAft>
                <a:spcPts val="0"/>
              </a:spcAft>
              <a:buSzPts val="1400"/>
              <a:buChar char="●"/>
            </a:pPr>
            <a:r>
              <a:rPr b="1" lang="en" sz="1400"/>
              <a:t>Experience Replay:</a:t>
            </a:r>
            <a:endParaRPr b="1" sz="1400"/>
          </a:p>
          <a:p>
            <a:pPr indent="-317500" lvl="1" marL="914400" marR="0" rtl="0" algn="l">
              <a:lnSpc>
                <a:spcPct val="100000"/>
              </a:lnSpc>
              <a:spcBef>
                <a:spcPts val="0"/>
              </a:spcBef>
              <a:spcAft>
                <a:spcPts val="0"/>
              </a:spcAft>
              <a:buSzPts val="1400"/>
              <a:buChar char="○"/>
            </a:pPr>
            <a:r>
              <a:rPr lang="en" sz="1400"/>
              <a:t>Store transitions (state, action, reward, next state) in a replay memory.</a:t>
            </a:r>
            <a:endParaRPr sz="1400"/>
          </a:p>
          <a:p>
            <a:pPr indent="-317500" lvl="1" marL="914400" marR="0" rtl="0" algn="l">
              <a:lnSpc>
                <a:spcPct val="100000"/>
              </a:lnSpc>
              <a:spcBef>
                <a:spcPts val="0"/>
              </a:spcBef>
              <a:spcAft>
                <a:spcPts val="0"/>
              </a:spcAft>
              <a:buSzPts val="1400"/>
              <a:buChar char="○"/>
            </a:pPr>
            <a:r>
              <a:rPr lang="en" sz="1400"/>
              <a:t>Randomly sample batches from the replay memory for training updates.</a:t>
            </a:r>
            <a:endParaRPr sz="1400"/>
          </a:p>
          <a:p>
            <a:pPr indent="-317500" lvl="1" marL="914400" marR="0" rtl="0" algn="l">
              <a:lnSpc>
                <a:spcPct val="100000"/>
              </a:lnSpc>
              <a:spcBef>
                <a:spcPts val="0"/>
              </a:spcBef>
              <a:spcAft>
                <a:spcPts val="0"/>
              </a:spcAft>
              <a:buSzPts val="1400"/>
              <a:buChar char="○"/>
            </a:pPr>
            <a:r>
              <a:rPr lang="en" sz="1400"/>
              <a:t>Helps break the temporal correlation in the data and improves stability.</a:t>
            </a:r>
            <a:endParaRPr sz="1400"/>
          </a:p>
          <a:p>
            <a:pPr indent="0" lvl="0" marL="914400" marR="0" rtl="0" algn="l">
              <a:lnSpc>
                <a:spcPct val="100000"/>
              </a:lnSpc>
              <a:spcBef>
                <a:spcPts val="0"/>
              </a:spcBef>
              <a:spcAft>
                <a:spcPts val="0"/>
              </a:spcAft>
              <a:buNone/>
            </a:pPr>
            <a:r>
              <a:t/>
            </a:r>
            <a:endParaRPr sz="1400"/>
          </a:p>
          <a:p>
            <a:pPr indent="-317500" lvl="0" marL="342900" marR="0" rtl="0" algn="l">
              <a:lnSpc>
                <a:spcPct val="100000"/>
              </a:lnSpc>
              <a:spcBef>
                <a:spcPts val="0"/>
              </a:spcBef>
              <a:spcAft>
                <a:spcPts val="0"/>
              </a:spcAft>
              <a:buSzPts val="1400"/>
              <a:buChar char="●"/>
            </a:pPr>
            <a:r>
              <a:rPr b="1" lang="en" sz="1400"/>
              <a:t>Target Q-Network:</a:t>
            </a:r>
            <a:endParaRPr b="1" sz="1400"/>
          </a:p>
          <a:p>
            <a:pPr indent="-317500" lvl="1" marL="914400" marR="0" rtl="0" algn="l">
              <a:lnSpc>
                <a:spcPct val="100000"/>
              </a:lnSpc>
              <a:spcBef>
                <a:spcPts val="0"/>
              </a:spcBef>
              <a:spcAft>
                <a:spcPts val="0"/>
              </a:spcAft>
              <a:buSzPts val="1400"/>
              <a:buChar char="○"/>
            </a:pPr>
            <a:r>
              <a:rPr lang="en" sz="1400"/>
              <a:t>Introduce a separate target Q-network to stabilize training.</a:t>
            </a:r>
            <a:endParaRPr sz="1400"/>
          </a:p>
          <a:p>
            <a:pPr indent="-317500" lvl="1" marL="914400" marR="0" rtl="0" algn="l">
              <a:lnSpc>
                <a:spcPct val="100000"/>
              </a:lnSpc>
              <a:spcBef>
                <a:spcPts val="0"/>
              </a:spcBef>
              <a:spcAft>
                <a:spcPts val="0"/>
              </a:spcAft>
              <a:buSzPts val="1400"/>
              <a:buChar char="○"/>
            </a:pPr>
            <a:r>
              <a:rPr lang="en" sz="1400"/>
              <a:t>Periodically update the target Q-network with the parameters from the online Q-network.</a:t>
            </a:r>
            <a:endParaRPr sz="1400"/>
          </a:p>
          <a:p>
            <a:pPr indent="0" lvl="0" marL="914400" marR="0" rtl="0" algn="l">
              <a:lnSpc>
                <a:spcPct val="100000"/>
              </a:lnSpc>
              <a:spcBef>
                <a:spcPts val="0"/>
              </a:spcBef>
              <a:spcAft>
                <a:spcPts val="0"/>
              </a:spcAft>
              <a:buNone/>
            </a:pPr>
            <a:r>
              <a:t/>
            </a:r>
            <a:endParaRPr sz="1400"/>
          </a:p>
          <a:p>
            <a:pPr indent="-317500" lvl="0" marL="342900" marR="0" rtl="0" algn="l">
              <a:lnSpc>
                <a:spcPct val="100000"/>
              </a:lnSpc>
              <a:spcBef>
                <a:spcPts val="0"/>
              </a:spcBef>
              <a:spcAft>
                <a:spcPts val="0"/>
              </a:spcAft>
              <a:buSzPts val="1400"/>
              <a:buChar char="●"/>
            </a:pPr>
            <a:r>
              <a:rPr b="1" lang="en" sz="1400"/>
              <a:t>Exploration-Exploitation:</a:t>
            </a:r>
            <a:endParaRPr b="1" sz="1400"/>
          </a:p>
          <a:p>
            <a:pPr indent="-317500" lvl="1" marL="914400" marR="0" rtl="0" algn="l">
              <a:lnSpc>
                <a:spcPct val="100000"/>
              </a:lnSpc>
              <a:spcBef>
                <a:spcPts val="0"/>
              </a:spcBef>
              <a:spcAft>
                <a:spcPts val="0"/>
              </a:spcAft>
              <a:buSzPts val="1400"/>
              <a:buChar char="○"/>
            </a:pPr>
            <a:r>
              <a:rPr lang="en" sz="1400"/>
              <a:t>Use an ε-greedy strategy for action selection during training.</a:t>
            </a:r>
            <a:endParaRPr sz="1400"/>
          </a:p>
          <a:p>
            <a:pPr indent="-317500" lvl="1" marL="914400" marR="0" rtl="0" algn="l">
              <a:lnSpc>
                <a:spcPct val="100000"/>
              </a:lnSpc>
              <a:spcBef>
                <a:spcPts val="0"/>
              </a:spcBef>
              <a:spcAft>
                <a:spcPts val="0"/>
              </a:spcAft>
              <a:buSzPts val="1400"/>
              <a:buChar char="○"/>
            </a:pPr>
            <a:r>
              <a:rPr lang="en" sz="1400"/>
              <a:t>Exploration (random actions) with probability ε, exploitation (choose action with highest Q-value) with probability 1-ε.</a:t>
            </a:r>
            <a:endParaRPr sz="1400"/>
          </a:p>
          <a:p>
            <a:pPr indent="0" lvl="0" marL="914400" marR="0" rtl="0" algn="l">
              <a:lnSpc>
                <a:spcPct val="100000"/>
              </a:lnSpc>
              <a:spcBef>
                <a:spcPts val="0"/>
              </a:spcBef>
              <a:spcAft>
                <a:spcPts val="0"/>
              </a:spcAft>
              <a:buNone/>
            </a:pPr>
            <a:r>
              <a:t/>
            </a:r>
            <a:endParaRPr sz="1400"/>
          </a:p>
          <a:p>
            <a:pPr indent="-317500" lvl="0" marL="342900" marR="0" rtl="0" algn="l">
              <a:lnSpc>
                <a:spcPct val="100000"/>
              </a:lnSpc>
              <a:spcBef>
                <a:spcPts val="0"/>
              </a:spcBef>
              <a:spcAft>
                <a:spcPts val="0"/>
              </a:spcAft>
              <a:buSzPts val="1400"/>
              <a:buChar char="●"/>
            </a:pPr>
            <a:r>
              <a:rPr b="1" lang="en" sz="1400"/>
              <a:t>Reward Clipping:</a:t>
            </a:r>
            <a:endParaRPr b="1" sz="1400"/>
          </a:p>
          <a:p>
            <a:pPr indent="-317500" lvl="1" marL="914400" marR="0" rtl="0" algn="l">
              <a:lnSpc>
                <a:spcPct val="100000"/>
              </a:lnSpc>
              <a:spcBef>
                <a:spcPts val="0"/>
              </a:spcBef>
              <a:spcAft>
                <a:spcPts val="0"/>
              </a:spcAft>
              <a:buSzPts val="1400"/>
              <a:buChar char="○"/>
            </a:pPr>
            <a:r>
              <a:rPr lang="en" sz="1400"/>
              <a:t>Clip rewards to a range [-1, 1] to improve stability during training.</a:t>
            </a:r>
            <a:endParaRPr sz="14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pic>
        <p:nvPicPr>
          <p:cNvPr id="861" name="Google Shape;861;p34"/>
          <p:cNvPicPr preferRelativeResize="0"/>
          <p:nvPr/>
        </p:nvPicPr>
        <p:blipFill>
          <a:blip r:embed="rId3">
            <a:alphaModFix/>
          </a:blip>
          <a:stretch>
            <a:fillRect/>
          </a:stretch>
        </p:blipFill>
        <p:spPr>
          <a:xfrm>
            <a:off x="720000" y="1313600"/>
            <a:ext cx="6627225" cy="3350750"/>
          </a:xfrm>
          <a:prstGeom prst="rect">
            <a:avLst/>
          </a:prstGeom>
          <a:noFill/>
          <a:ln>
            <a:noFill/>
          </a:ln>
        </p:spPr>
      </p:pic>
      <p:sp>
        <p:nvSpPr>
          <p:cNvPr id="862" name="Google Shape;862;p34"/>
          <p:cNvSpPr txBox="1"/>
          <p:nvPr>
            <p:ph type="title"/>
          </p:nvPr>
        </p:nvSpPr>
        <p:spPr>
          <a:xfrm>
            <a:off x="720000" y="422275"/>
            <a:ext cx="7708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DQN - PSEUDO CODE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35"/>
          <p:cNvSpPr txBox="1"/>
          <p:nvPr>
            <p:ph type="title"/>
          </p:nvPr>
        </p:nvSpPr>
        <p:spPr>
          <a:xfrm>
            <a:off x="229600" y="2049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 CART POLE</a:t>
            </a:r>
            <a:endParaRPr/>
          </a:p>
        </p:txBody>
      </p:sp>
      <p:sp>
        <p:nvSpPr>
          <p:cNvPr id="868" name="Google Shape;868;p35"/>
          <p:cNvSpPr/>
          <p:nvPr/>
        </p:nvSpPr>
        <p:spPr>
          <a:xfrm flipH="1">
            <a:off x="650375" y="1437500"/>
            <a:ext cx="356700" cy="356700"/>
          </a:xfrm>
          <a:prstGeom prst="ellipse">
            <a:avLst/>
          </a:prstGeom>
          <a:gradFill>
            <a:gsLst>
              <a:gs pos="0">
                <a:schemeClr val="lt2"/>
              </a:gs>
              <a:gs pos="100000">
                <a:srgbClr val="2E2E8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9" name="Google Shape;869;p35"/>
          <p:cNvPicPr preferRelativeResize="0"/>
          <p:nvPr/>
        </p:nvPicPr>
        <p:blipFill>
          <a:blip r:embed="rId3">
            <a:alphaModFix/>
          </a:blip>
          <a:stretch>
            <a:fillRect/>
          </a:stretch>
        </p:blipFill>
        <p:spPr>
          <a:xfrm>
            <a:off x="229599" y="1050438"/>
            <a:ext cx="4577726" cy="3042625"/>
          </a:xfrm>
          <a:prstGeom prst="rect">
            <a:avLst/>
          </a:prstGeom>
          <a:noFill/>
          <a:ln>
            <a:noFill/>
          </a:ln>
        </p:spPr>
      </p:pic>
      <p:sp>
        <p:nvSpPr>
          <p:cNvPr id="870" name="Google Shape;870;p35"/>
          <p:cNvSpPr txBox="1"/>
          <p:nvPr>
            <p:ph idx="4" type="subTitle"/>
          </p:nvPr>
        </p:nvSpPr>
        <p:spPr>
          <a:xfrm>
            <a:off x="5092772" y="869575"/>
            <a:ext cx="3033000" cy="78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Actions and Observation space</a:t>
            </a:r>
            <a:endParaRPr/>
          </a:p>
        </p:txBody>
      </p:sp>
      <p:sp>
        <p:nvSpPr>
          <p:cNvPr id="871" name="Google Shape;871;p35"/>
          <p:cNvSpPr txBox="1"/>
          <p:nvPr>
            <p:ph idx="1" type="subTitle"/>
          </p:nvPr>
        </p:nvSpPr>
        <p:spPr>
          <a:xfrm>
            <a:off x="5092775" y="1655000"/>
            <a:ext cx="3033000" cy="2418000"/>
          </a:xfrm>
          <a:prstGeom prst="rect">
            <a:avLst/>
          </a:prstGeom>
        </p:spPr>
        <p:txBody>
          <a:bodyPr anchorCtr="0" anchor="t" bIns="91425" lIns="91425" spcFirstLastPara="1" rIns="91425" wrap="square" tIns="91425">
            <a:noAutofit/>
          </a:bodyPr>
          <a:lstStyle/>
          <a:p>
            <a:pPr indent="-317500" lvl="0" marL="342900" rtl="0" algn="l">
              <a:spcBef>
                <a:spcPts val="0"/>
              </a:spcBef>
              <a:spcAft>
                <a:spcPts val="0"/>
              </a:spcAft>
              <a:buSzPts val="1400"/>
              <a:buChar char="●"/>
            </a:pPr>
            <a:r>
              <a:rPr b="1" lang="en" sz="1400"/>
              <a:t>Actions</a:t>
            </a:r>
            <a:r>
              <a:rPr b="1" lang="en" sz="1400"/>
              <a:t>:</a:t>
            </a:r>
            <a:endParaRPr b="1" sz="1400"/>
          </a:p>
          <a:p>
            <a:pPr indent="-317500" lvl="1" marL="914400" rtl="0" algn="l">
              <a:spcBef>
                <a:spcPts val="0"/>
              </a:spcBef>
              <a:spcAft>
                <a:spcPts val="0"/>
              </a:spcAft>
              <a:buSzPts val="1400"/>
              <a:buChar char="○"/>
            </a:pPr>
            <a:r>
              <a:rPr lang="en" sz="1400"/>
              <a:t>0: Push cart left</a:t>
            </a:r>
            <a:endParaRPr sz="1400"/>
          </a:p>
          <a:p>
            <a:pPr indent="-317500" lvl="1" marL="914400" rtl="0" algn="l">
              <a:spcBef>
                <a:spcPts val="0"/>
              </a:spcBef>
              <a:spcAft>
                <a:spcPts val="0"/>
              </a:spcAft>
              <a:buSzPts val="1400"/>
              <a:buChar char="○"/>
            </a:pPr>
            <a:r>
              <a:rPr lang="en" sz="1400"/>
              <a:t>1: Push cart right</a:t>
            </a:r>
            <a:endParaRPr sz="1400"/>
          </a:p>
          <a:p>
            <a:pPr indent="-317500" lvl="0" marL="342900" rtl="0" algn="l">
              <a:spcBef>
                <a:spcPts val="0"/>
              </a:spcBef>
              <a:spcAft>
                <a:spcPts val="0"/>
              </a:spcAft>
              <a:buSzPts val="1400"/>
              <a:buChar char="●"/>
            </a:pPr>
            <a:r>
              <a:rPr b="1" lang="en" sz="1400"/>
              <a:t>Observation Space:</a:t>
            </a:r>
            <a:endParaRPr b="1" sz="1400"/>
          </a:p>
          <a:p>
            <a:pPr indent="-317500" lvl="1" marL="914400" rtl="0" algn="l">
              <a:spcBef>
                <a:spcPts val="0"/>
              </a:spcBef>
              <a:spcAft>
                <a:spcPts val="0"/>
              </a:spcAft>
              <a:buSzPts val="1400"/>
              <a:buChar char="○"/>
            </a:pPr>
            <a:r>
              <a:rPr lang="en" sz="1400"/>
              <a:t>Cart position </a:t>
            </a:r>
            <a:endParaRPr sz="1400"/>
          </a:p>
          <a:p>
            <a:pPr indent="-317500" lvl="1" marL="914400" rtl="0" algn="l">
              <a:spcBef>
                <a:spcPts val="0"/>
              </a:spcBef>
              <a:spcAft>
                <a:spcPts val="0"/>
              </a:spcAft>
              <a:buSzPts val="1400"/>
              <a:buChar char="○"/>
            </a:pPr>
            <a:r>
              <a:rPr lang="en" sz="1400"/>
              <a:t>Cart velocity</a:t>
            </a:r>
            <a:endParaRPr sz="1400"/>
          </a:p>
          <a:p>
            <a:pPr indent="-317500" lvl="1" marL="914400" rtl="0" algn="l">
              <a:spcBef>
                <a:spcPts val="0"/>
              </a:spcBef>
              <a:spcAft>
                <a:spcPts val="0"/>
              </a:spcAft>
              <a:buSzPts val="1400"/>
              <a:buChar char="○"/>
            </a:pPr>
            <a:r>
              <a:rPr lang="en" sz="1400"/>
              <a:t>Pole angle </a:t>
            </a:r>
            <a:endParaRPr sz="1400"/>
          </a:p>
          <a:p>
            <a:pPr indent="-317500" lvl="1" marL="914400" rtl="0" algn="l">
              <a:spcBef>
                <a:spcPts val="0"/>
              </a:spcBef>
              <a:spcAft>
                <a:spcPts val="0"/>
              </a:spcAft>
              <a:buSzPts val="1400"/>
              <a:buChar char="○"/>
            </a:pPr>
            <a:r>
              <a:rPr lang="en" sz="1400"/>
              <a:t>Pole angular velocity</a:t>
            </a:r>
            <a:endParaRPr sz="1400"/>
          </a:p>
          <a:p>
            <a:pPr indent="-317500" lvl="0" marL="342900" rtl="0" algn="l">
              <a:spcBef>
                <a:spcPts val="0"/>
              </a:spcBef>
              <a:spcAft>
                <a:spcPts val="0"/>
              </a:spcAft>
              <a:buSzPts val="1400"/>
              <a:buChar char="●"/>
            </a:pPr>
            <a:r>
              <a:rPr b="1" lang="en" sz="1400"/>
              <a:t>Rewards:</a:t>
            </a:r>
            <a:endParaRPr b="1" sz="1400"/>
          </a:p>
          <a:p>
            <a:pPr indent="-317500" lvl="1" marL="914400" rtl="0" algn="l">
              <a:spcBef>
                <a:spcPts val="0"/>
              </a:spcBef>
              <a:spcAft>
                <a:spcPts val="0"/>
              </a:spcAft>
              <a:buSzPts val="1400"/>
              <a:buChar char="○"/>
            </a:pPr>
            <a:r>
              <a:rPr lang="en" sz="1400"/>
              <a:t>Reward of +1 for every step taken, max 500</a:t>
            </a:r>
            <a:endParaRPr sz="1400"/>
          </a:p>
        </p:txBody>
      </p:sp>
      <p:cxnSp>
        <p:nvCxnSpPr>
          <p:cNvPr id="872" name="Google Shape;872;p35"/>
          <p:cNvCxnSpPr/>
          <p:nvPr/>
        </p:nvCxnSpPr>
        <p:spPr>
          <a:xfrm>
            <a:off x="4943600" y="1050457"/>
            <a:ext cx="0" cy="3045600"/>
          </a:xfrm>
          <a:prstGeom prst="straightConnector1">
            <a:avLst/>
          </a:prstGeom>
          <a:noFill/>
          <a:ln cap="flat" cmpd="sng" w="28575">
            <a:solidFill>
              <a:schemeClr val="dk2"/>
            </a:solidFill>
            <a:prstDash val="solid"/>
            <a:round/>
            <a:headEnd len="med" w="med" type="none"/>
            <a:tailEnd len="med" w="med" type="none"/>
          </a:ln>
          <a:effectLst>
            <a:outerShdw blurRad="200025" rotWithShape="0" algn="bl" dir="5400000" dist="19050">
              <a:schemeClr val="lt2">
                <a:alpha val="50000"/>
              </a:scheme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name="Artificial Neural Networks Conference by Slidesgo">
  <a:themeElements>
    <a:clrScheme name="Simple Light">
      <a:dk1>
        <a:srgbClr val="8F2E8B"/>
      </a:dk1>
      <a:lt1>
        <a:srgbClr val="2E2E8F"/>
      </a:lt1>
      <a:dk2>
        <a:srgbClr val="55A4FF"/>
      </a:dk2>
      <a:lt2>
        <a:srgbClr val="AAFD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