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8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6AD4-4236-4C6A-A51A-74F6DACEC17E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F484-C072-4385-8CC9-A6875B9E9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EE2-4168-4EEE-A1AD-CBBCBAF10793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1A49-28E3-44BC-A874-99C932589552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9CE-BAAC-4BDD-8E5F-3FEB1A56CBE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2343-C3AA-424F-8273-67EB6FBB249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DCD-3AA0-471A-BF0C-C46F09559875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22-0936-443F-AFF1-E5266F36DB1C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B6F8-8A63-481E-B663-5B59A63538AC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EA4-E976-451B-89ED-A39FABD7025C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ED36-9472-4C97-826B-440E16947A6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993-C052-44E9-AE34-C0D9E98D85AD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9C5437-80B1-48EB-B34E-B30250E48934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6E5A7A-F443-4F94-A6EF-F515F58FBA48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304" y="2612002"/>
            <a:ext cx="9440034" cy="1828801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0576" y="4880489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ÐÐ°ÑÑÐ¸Ð½ÐºÐ¸ Ð¿Ð¾ Ð·Ð°Ð¿ÑÐ¾ÑÑ Ð¼Ð¸ÑÑÐ° Ð³ÐµÑÐ± 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52" y="253355"/>
            <a:ext cx="937096" cy="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37965" y="1239507"/>
            <a:ext cx="6716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/>
              <a:t>МИНОБРНАУКИ </a:t>
            </a:r>
            <a:r>
              <a:rPr lang="ru-RU" sz="1600" dirty="0" smtClean="0"/>
              <a:t>РОССИИ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«МИРЭА </a:t>
            </a:r>
            <a:r>
              <a:rPr lang="ru-RU" sz="1600" b="1" dirty="0" smtClean="0"/>
              <a:t>- </a:t>
            </a:r>
            <a:r>
              <a:rPr lang="ru-RU" sz="1600" b="1" dirty="0"/>
              <a:t>Российский технологический университет»</a:t>
            </a:r>
          </a:p>
          <a:p>
            <a:pPr algn="ctr"/>
            <a:r>
              <a:rPr lang="ru-RU" sz="1600" b="1" dirty="0"/>
              <a:t> РТУ МИРЭА </a:t>
            </a: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801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Обновленная структура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50" y="1898145"/>
            <a:ext cx="6914700" cy="40592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03949"/>
              </p:ext>
            </p:extLst>
          </p:nvPr>
        </p:nvGraphicFramePr>
        <p:xfrm>
          <a:off x="1235075" y="1818323"/>
          <a:ext cx="9427405" cy="3785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447963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Сумма, руб.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% к итогу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42,05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Отчисления на социальные нужды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соц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48048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12,02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Материалы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 машинного времени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маш.вр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15,36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Накладные расходы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364672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844040"/>
            <a:ext cx="9937750" cy="445008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Описаны алгоритмы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работы новых и обновленных функций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Внедрен 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900736" y="2191192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03505" y="2901276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00736" y="361136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00737" y="4293004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573" y="2621050"/>
            <a:ext cx="7246053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2677" y="1388172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новых и обновленных функций системы.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80167"/>
              </p:ext>
            </p:extLst>
          </p:nvPr>
        </p:nvGraphicFramePr>
        <p:xfrm>
          <a:off x="2130685" y="1459490"/>
          <a:ext cx="7731514" cy="5299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</a:t>
                      </a:r>
                      <a:r>
                        <a:rPr lang="ru-RU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статистики 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084" y="1376363"/>
            <a:ext cx="10353762" cy="48396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статистики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013334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5015213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3" y="1749782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34" y="4108807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299173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9796031" y="4775302"/>
            <a:ext cx="2291542" cy="1155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09824" y="1501054"/>
            <a:ext cx="7372351" cy="52695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которые уже решили 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1234440" y="2252553"/>
            <a:ext cx="4860925" cy="2469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статистики в виде 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242</TotalTime>
  <Words>441</Words>
  <Application>Microsoft Office PowerPoint</Application>
  <PresentationFormat>Широкоэкранный</PresentationFormat>
  <Paragraphs>171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Parcel</vt:lpstr>
      <vt:lpstr>Разработка системы автоматизированного персонализированного контроля знаний на виртуальных лабораторных стендах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32</cp:revision>
  <dcterms:created xsi:type="dcterms:W3CDTF">2019-06-11T04:00:31Z</dcterms:created>
  <dcterms:modified xsi:type="dcterms:W3CDTF">2019-06-12T17:07:07Z</dcterms:modified>
</cp:coreProperties>
</file>