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78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pos="7038" userDrawn="1">
          <p15:clr>
            <a:srgbClr val="A4A3A4"/>
          </p15:clr>
        </p15:guide>
        <p15:guide id="6" orient="horz" pos="14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69" autoAdjust="0"/>
    <p:restoredTop sz="94660"/>
  </p:normalViewPr>
  <p:slideViewPr>
    <p:cSldViewPr snapToGrid="0">
      <p:cViewPr>
        <p:scale>
          <a:sx n="125" d="100"/>
          <a:sy n="125" d="100"/>
        </p:scale>
        <p:origin x="-402" y="-72"/>
      </p:cViewPr>
      <p:guideLst>
        <p:guide orient="horz" pos="2160"/>
        <p:guide pos="3840"/>
        <p:guide pos="778"/>
        <p:guide orient="horz" pos="867"/>
        <p:guide pos="7038"/>
        <p:guide orient="horz" pos="14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2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365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57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2494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549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560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14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06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0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0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1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7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7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9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6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5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BC48EC7-AF6A-48D3-8284-14BACBEBDD84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53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7115" y="1295714"/>
            <a:ext cx="9440034" cy="1828801"/>
          </a:xfrm>
        </p:spPr>
        <p:txBody>
          <a:bodyPr/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системы автоматизированного персонализированного контроля знаний на виртуальных лабораторных стендах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1708" y="4622795"/>
            <a:ext cx="9070848" cy="728138"/>
          </a:xfrm>
        </p:spPr>
        <p:txBody>
          <a:bodyPr>
            <a:no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Докладчик: </a:t>
            </a:r>
            <a:r>
              <a:rPr lang="ru-RU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Тихоненкова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А.А.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руководитель, к.т.н., доцент кафедры КБ-4: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Иванова И.А.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68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6" y="1399625"/>
            <a:ext cx="4831762" cy="4058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 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статистики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 виде 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гистограммы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4095" y="1399625"/>
            <a:ext cx="5064665" cy="4058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самостоятельной регистрации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 descr="https://pp.userapi.com/c850332/v850332090/16303d/lNTKz8zSio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2261266"/>
            <a:ext cx="4849812" cy="2399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https://pp.userapi.com/c850332/v850332090/16313e/9xtDzNGk2p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78" y="2740950"/>
            <a:ext cx="4119880" cy="1613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https://pp.userapi.com/c850332/v850332090/163137/gLIGKyj692g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776" y="2261266"/>
            <a:ext cx="4788000" cy="3186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5" y="1399625"/>
            <a:ext cx="4860925" cy="4058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	Вывод оповещений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999" y="1399625"/>
            <a:ext cx="5076825" cy="3749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Управление возможностью регистрации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 descr="https://pp.userapi.com/c850332/v850332090/162fd5/BSXVhZlXND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241550"/>
            <a:ext cx="4850879" cy="166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https://pp.userapi.com/c850332/v850332090/162fcd/_XzMf6rwzGY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" t="5143" r="3465" b="10285"/>
          <a:stretch/>
        </p:blipFill>
        <p:spPr bwMode="auto">
          <a:xfrm>
            <a:off x="2163184" y="4057649"/>
            <a:ext cx="2994660" cy="5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 descr="https://pp.userapi.com/c850332/v850332090/163010/UaENPgobYP8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34"/>
          <a:stretch/>
        </p:blipFill>
        <p:spPr bwMode="auto">
          <a:xfrm>
            <a:off x="7087920" y="2241550"/>
            <a:ext cx="3275280" cy="166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4" y="4057649"/>
            <a:ext cx="47880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35075" y="-3983"/>
            <a:ext cx="9937750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4" y="1376363"/>
            <a:ext cx="9937751" cy="423386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     Возможность использования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версий системы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-версия: сервис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Яндекс-диск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                                 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Содержимое: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975485" y="3429000"/>
            <a:ext cx="3105150" cy="2181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2241550"/>
            <a:ext cx="50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Online-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версия: адрес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ctf.school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3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Обновленная структура приложения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650" y="1399381"/>
            <a:ext cx="6914700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8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Смета затрат на разработку и внедрение системы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403949"/>
              </p:ext>
            </p:extLst>
          </p:nvPr>
        </p:nvGraphicFramePr>
        <p:xfrm>
          <a:off x="1235075" y="1818323"/>
          <a:ext cx="9427405" cy="378539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3442">
                  <a:extLst>
                    <a:ext uri="{9D8B030D-6E8A-4147-A177-3AD203B41FA5}">
                      <a16:colId xmlns:a16="http://schemas.microsoft.com/office/drawing/2014/main" val="3794025007"/>
                    </a:ext>
                  </a:extLst>
                </a:gridCol>
                <a:gridCol w="4447963">
                  <a:extLst>
                    <a:ext uri="{9D8B030D-6E8A-4147-A177-3AD203B41FA5}">
                      <a16:colId xmlns:a16="http://schemas.microsoft.com/office/drawing/2014/main" val="116682486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2619694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7088333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231319376"/>
                    </a:ext>
                  </a:extLst>
                </a:gridCol>
              </a:tblGrid>
              <a:tr h="7572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Наименование статей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Обозначение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Сумма, руб.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% к итогу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1477705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Основная заработная плата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осн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168000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42,05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5288051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Дополнительная заработная плата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доп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16800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4,20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4390978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Отчисления на социальные нужды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соц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48048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12,02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4980022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Материалы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мат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1,14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1728000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Стоимость машинного времени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маш.вр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28224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15,36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2447315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Накладные расходы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100800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25,23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1867509"/>
                  </a:ext>
                </a:extLst>
              </a:tr>
              <a:tr h="432594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Итого: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364672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455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4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4391" y="4763"/>
            <a:ext cx="9948433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5075" y="1376363"/>
            <a:ext cx="9937750" cy="445008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Проведен обзор методики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проведения соревнований и функционала </a:t>
            </a:r>
            <a:r>
              <a:rPr lang="ru-RU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жюрейных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</a:t>
            </a:r>
          </a:p>
          <a:p>
            <a:pPr marL="0" indent="0" algn="ctr">
              <a:spcBef>
                <a:spcPts val="600"/>
              </a:spcBef>
              <a:buNone/>
            </a:pP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Выявлены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достоинства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недостатки в нескольких выбранных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системах</a:t>
            </a:r>
          </a:p>
          <a:p>
            <a:pPr marL="0" indent="0" algn="ctr">
              <a:spcBef>
                <a:spcPts val="600"/>
              </a:spcBef>
              <a:buNone/>
            </a:pP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Выделена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система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для доработки и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сформулирован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список исправлений и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доработок</a:t>
            </a:r>
          </a:p>
          <a:p>
            <a:pPr marL="0" indent="0" algn="ctr">
              <a:spcBef>
                <a:spcPts val="600"/>
              </a:spcBef>
              <a:buNone/>
            </a:pP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Описаны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алгоритмы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работы новых и обновленных функций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системы</a:t>
            </a:r>
          </a:p>
          <a:p>
            <a:pPr marL="0" indent="0" algn="ctr">
              <a:spcBef>
                <a:spcPts val="600"/>
              </a:spcBef>
              <a:buNone/>
            </a:pP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Внедрен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продемонстрирован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новый функционал выбранной для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доработки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системы</a:t>
            </a:r>
            <a:endParaRPr lang="ru-RU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5915025" y="2055781"/>
            <a:ext cx="390525" cy="4000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низ 4"/>
          <p:cNvSpPr/>
          <p:nvPr/>
        </p:nvSpPr>
        <p:spPr>
          <a:xfrm>
            <a:off x="5915025" y="2871130"/>
            <a:ext cx="390525" cy="4000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5910692" y="3689018"/>
            <a:ext cx="390525" cy="4000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5910692" y="4506907"/>
            <a:ext cx="390525" cy="4000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38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2241550"/>
            <a:ext cx="9937750" cy="1187450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8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0"/>
            <a:ext cx="9937750" cy="1376363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5075" y="1388170"/>
            <a:ext cx="10058400" cy="46967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Улучшенное усвоение студентами полученных знаний путем использования экспериментального обучения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Повышение интереса к обучению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использования несколькими группами людей одновременно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Набирающее популярность направление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Легкость в управлении и настройке</a:t>
            </a:r>
          </a:p>
          <a:p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45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4" y="-1"/>
            <a:ext cx="9937751" cy="1388173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4" y="1388175"/>
            <a:ext cx="4046568" cy="405875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ru-RU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Цель: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Доработать одну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из существующих систем путем увеличения количества инструментов системы и улучшением текущего функционала.</a:t>
            </a:r>
            <a:endParaRPr lang="ru-RU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81642" y="1388174"/>
            <a:ext cx="6409113" cy="4885335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ru-RU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Провести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обзор методики 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проведения соревнований и функционала </a:t>
            </a:r>
            <a:r>
              <a:rPr lang="ru-RU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жюрейных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систем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Выявить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достоинства и недостатки в нескольких выбранных системах.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Выделить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систему для 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доработки и сформулировать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список исправлений и доработок.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Описать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алгоритмы работы новых и обновленных функций системы.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Внедрить и продемонстрировать новый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 выбранной для доработки системы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465168"/>
              </p:ext>
            </p:extLst>
          </p:nvPr>
        </p:nvGraphicFramePr>
        <p:xfrm>
          <a:off x="1729054" y="1388166"/>
          <a:ext cx="8493551" cy="50880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25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8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406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CTFd</a:t>
                      </a: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</a:t>
                      </a: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Asya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Жюрейная</a:t>
                      </a: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платформа от команды </a:t>
                      </a: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Hackerdom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FBCTF 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SchoolCTF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Система</a:t>
                      </a: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свободно распространяемая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lvl="0" indent="182563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Простота интерфейса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Наличие инструкции по установке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Различные виды аналитики (таблицы, графики и т.д.)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Форма самостоятельной регистрации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Отображение доп. информации в заданиях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Наличие всплывающих уведомлений 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1235074" y="0"/>
            <a:ext cx="9937751" cy="13881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Сравнение функционала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жюрейных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систем</a:t>
            </a:r>
          </a:p>
        </p:txBody>
      </p:sp>
    </p:spTree>
    <p:extLst>
      <p:ext uri="{BB962C8B-B14F-4D97-AF65-F5344CB8AC3E}">
        <p14:creationId xmlns:p14="http://schemas.microsoft.com/office/powerpoint/2010/main" val="6245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4211" y="4763"/>
            <a:ext cx="9928614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Список планируемых доработок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4211" y="1376363"/>
            <a:ext cx="10353762" cy="483965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1. отображение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дополнительной информации задачах:</a:t>
            </a:r>
          </a:p>
          <a:p>
            <a:pPr marL="0" indent="0" defTabSz="266700">
              <a:lnSpc>
                <a:spcPct val="12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рейтинг сложности задачи;</a:t>
            </a:r>
          </a:p>
          <a:p>
            <a:pPr marL="0" indent="0" defTabSz="266700">
              <a:lnSpc>
                <a:spcPct val="120000"/>
              </a:lnSpc>
              <a:buNone/>
              <a:tabLst>
                <a:tab pos="266700" algn="l"/>
              </a:tabLs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список названий команд, решивших задачу;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2. вывод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аналитики в виде графиков;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3. составление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краткой инструкции по разворачиванию системы;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4. отображение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всплывающих уведомлений с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текстом;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5. возможность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самостоятельной регистрации команд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участниками;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6. включение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отключение возможности регистрации через панель администратора;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7. возможность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версий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8. возможность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редактирования информации на главной странице через панель администратора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51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0"/>
            <a:ext cx="993775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программных средств для разработки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5075" y="1376363"/>
            <a:ext cx="6440480" cy="416076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разработки были выбраны следующие программные средства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endParaRPr lang="ru-RU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программирования: 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ru-RU" sz="1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SQLite3</a:t>
            </a:r>
            <a:endParaRPr lang="ru-RU" sz="1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Фреймворк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Djang</a:t>
            </a:r>
            <a:r>
              <a:rPr lang="ru-RU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Среда 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разработки: 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en-US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JetBrains</a:t>
            </a:r>
            <a:endParaRPr lang="ru-RU" sz="1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ÐÐ°ÑÑÐ¸Ð½ÐºÐ¸ Ð¿Ð¾ Ð·Ð°Ð¿ÑÐ¾ÑÑ pycharm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282" y="5270366"/>
            <a:ext cx="938029" cy="93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190" y="2148593"/>
            <a:ext cx="983535" cy="98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Ð°ÑÑÐ¸Ð½ÐºÐ¸ Ð¿Ð¾ Ð·Ð°Ð¿ÑÐ¾ÑÑ Django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459" y="4155819"/>
            <a:ext cx="2133315" cy="116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42" y="3597281"/>
            <a:ext cx="1790115" cy="11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01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739628" y="5490125"/>
            <a:ext cx="2831688" cy="1155771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*В диаграмму не включены сущности, используемые в целях управления системой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35075" y="1376363"/>
            <a:ext cx="7372351" cy="5269533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244211" y="4763"/>
            <a:ext cx="9928614" cy="1371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ER-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базы данных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7930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5" y="1376363"/>
            <a:ext cx="4860925" cy="4058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Уровень сложности задачи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365" y="1376363"/>
            <a:ext cx="5064666" cy="4058751"/>
          </a:xfrm>
        </p:spPr>
        <p:txBody>
          <a:bodyPr/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Отображение списка команд, 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которые уже решили 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задачу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4138" r="3661"/>
          <a:stretch/>
        </p:blipFill>
        <p:spPr bwMode="auto">
          <a:xfrm>
            <a:off x="1234440" y="2252553"/>
            <a:ext cx="4860925" cy="24692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 descr="https://pp.userapi.com/c849332/v849332915/193572/-hyaAp6fF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31" y="2260864"/>
            <a:ext cx="4919000" cy="2086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99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5" y="1384677"/>
            <a:ext cx="4860925" cy="4058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Краткая инструкция по разворачиванию системы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3575" y="1399624"/>
            <a:ext cx="5079250" cy="4058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редактирования 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информации на главной странице через панель администратора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35075" y="2252267"/>
            <a:ext cx="4858500" cy="2715962"/>
          </a:xfrm>
          <a:prstGeom prst="rect">
            <a:avLst/>
          </a:prstGeom>
        </p:spPr>
      </p:pic>
      <p:pic>
        <p:nvPicPr>
          <p:cNvPr id="8" name="Рисунок 7" descr="https://pp.userapi.com/c849332/v849332915/1934f8/xToIg2GlIUc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2559834"/>
            <a:ext cx="4908550" cy="21582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1235075" y="0"/>
            <a:ext cx="9937750" cy="13789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221</TotalTime>
  <Words>437</Words>
  <Application>Microsoft Office PowerPoint</Application>
  <PresentationFormat>Широкоэкранный</PresentationFormat>
  <Paragraphs>161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Calisto MT</vt:lpstr>
      <vt:lpstr>Times New Roman</vt:lpstr>
      <vt:lpstr>Trebuchet MS</vt:lpstr>
      <vt:lpstr>Wingdings 2</vt:lpstr>
      <vt:lpstr>Сланец</vt:lpstr>
      <vt:lpstr>Разработка системы автоматизированного персонализированного контроля знаний на виртуальных лабораторных стендах</vt:lpstr>
      <vt:lpstr>Актуальность</vt:lpstr>
      <vt:lpstr>Цели и задачи</vt:lpstr>
      <vt:lpstr>Презентация PowerPoint</vt:lpstr>
      <vt:lpstr>Список планируемых доработок</vt:lpstr>
      <vt:lpstr>Выбор программных средств для разработки</vt:lpstr>
      <vt:lpstr>Презентация PowerPoint</vt:lpstr>
      <vt:lpstr>Обзор внедренных изменений</vt:lpstr>
      <vt:lpstr>Презентация PowerPoint</vt:lpstr>
      <vt:lpstr>Обзор внедренных изменений</vt:lpstr>
      <vt:lpstr>Обзор внедренных изменений</vt:lpstr>
      <vt:lpstr>Обзор внедренных изменений</vt:lpstr>
      <vt:lpstr>Обновленная структура приложения</vt:lpstr>
      <vt:lpstr>Смета затрат на разработку и внедрение системы</vt:lpstr>
      <vt:lpstr>Выводы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автоматизированного персонализированного контроля знаний на виртуальных лабораторных стендах</dc:title>
  <dc:creator>RePack by Diakov</dc:creator>
  <cp:lastModifiedBy>Тихоненкова Анастасия</cp:lastModifiedBy>
  <cp:revision>26</cp:revision>
  <dcterms:created xsi:type="dcterms:W3CDTF">2019-06-11T04:00:31Z</dcterms:created>
  <dcterms:modified xsi:type="dcterms:W3CDTF">2019-06-11T18:52:32Z</dcterms:modified>
</cp:coreProperties>
</file>