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08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7115" y="1295714"/>
            <a:ext cx="9440034" cy="1828801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622795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статистики в виде 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801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Обновленная структура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50" y="1898145"/>
            <a:ext cx="691470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Смета затрат на разработку и внедрение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03949"/>
              </p:ext>
            </p:extLst>
          </p:nvPr>
        </p:nvGraphicFramePr>
        <p:xfrm>
          <a:off x="1235075" y="1818323"/>
          <a:ext cx="9427405" cy="3785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3442">
                  <a:extLst>
                    <a:ext uri="{9D8B030D-6E8A-4147-A177-3AD203B41FA5}">
                      <a16:colId xmlns:a16="http://schemas.microsoft.com/office/drawing/2014/main" val="3794025007"/>
                    </a:ext>
                  </a:extLst>
                </a:gridCol>
                <a:gridCol w="4447963">
                  <a:extLst>
                    <a:ext uri="{9D8B030D-6E8A-4147-A177-3AD203B41FA5}">
                      <a16:colId xmlns:a16="http://schemas.microsoft.com/office/drawing/2014/main" val="116682486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261969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7088333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231319376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статей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Сумма, руб.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% к итогу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770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42,05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28805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Дополнительная заработная плата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390978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Отчисления на социальные нужды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соц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48048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12,02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4980022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Материалы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728000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 машинного времени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маш.вр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28224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15,36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447315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Накладные расходы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100800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25,23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867509"/>
                  </a:ext>
                </a:extLst>
              </a:tr>
              <a:tr h="432594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ru-RU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364672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844040"/>
            <a:ext cx="9937750" cy="445008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Описаны алгоритмы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работы новых и обновленных функций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Внедрен 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900736" y="2191192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03505" y="2901276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00736" y="361136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900737" y="4293004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573" y="2621050"/>
            <a:ext cx="7246053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63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1388170"/>
            <a:ext cx="10058400" cy="4696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Улучшенное усвоение студентами полученных знаний путем использования экспериментального обучения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интереса к обучению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несколькими группами людей одновременно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Набирающее популярность направление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Легкость в управлении и настройке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2677" y="1388172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алгоритмы работы новых и обновленных функций системы.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80167"/>
              </p:ext>
            </p:extLst>
          </p:nvPr>
        </p:nvGraphicFramePr>
        <p:xfrm>
          <a:off x="2130685" y="1459490"/>
          <a:ext cx="7731514" cy="5299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</a:t>
                      </a:r>
                      <a:r>
                        <a:rPr lang="ru-RU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статистики 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084" y="1376363"/>
            <a:ext cx="10353762" cy="48396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задачи;</a:t>
            </a: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013334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5015213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3" y="1749782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34" y="4108807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299173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9900458" y="5614887"/>
            <a:ext cx="2291542" cy="1155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09824" y="1501054"/>
            <a:ext cx="7372351" cy="52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которые уже решили 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38" r="3661"/>
          <a:stretch/>
        </p:blipFill>
        <p:spPr bwMode="auto">
          <a:xfrm>
            <a:off x="1234440" y="2252553"/>
            <a:ext cx="4860925" cy="2469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https://pp.userapi.com/c849332/v849332915/193572/-hyaAp6fF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232</TotalTime>
  <Words>437</Words>
  <Application>Microsoft Office PowerPoint</Application>
  <PresentationFormat>Широкоэкранный</PresentationFormat>
  <Paragraphs>161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Times New Roman</vt:lpstr>
      <vt:lpstr>Parcel</vt:lpstr>
      <vt:lpstr>Разработка системы автоматизированного персонализированного контроля знаний на виртуальных лабораторных стендах</vt:lpstr>
      <vt:lpstr>Актуальность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Обзор внедренных изменений</vt:lpstr>
      <vt:lpstr>Обновленная структура приложения</vt:lpstr>
      <vt:lpstr>Смета затрат на разработку и внедрение системы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Тихоненкова Анастасия</cp:lastModifiedBy>
  <cp:revision>30</cp:revision>
  <dcterms:created xsi:type="dcterms:W3CDTF">2019-06-11T04:00:31Z</dcterms:created>
  <dcterms:modified xsi:type="dcterms:W3CDTF">2019-06-12T07:35:01Z</dcterms:modified>
</cp:coreProperties>
</file>