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8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44"/>
      </p:cViewPr>
      <p:guideLst>
        <p:guide orient="horz" pos="2160"/>
        <p:guide pos="3840"/>
        <p:guide pos="778"/>
        <p:guide orient="horz" pos="867"/>
        <p:guide pos="70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6AD4-4236-4C6A-A51A-74F6DACEC17E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BF484-C072-4385-8CC9-A6875B9E9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EE2-4168-4EEE-A1AD-CBBCBAF10793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1A49-28E3-44BC-A874-99C932589552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9CE-BAAC-4BDD-8E5F-3FEB1A56CBE5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2343-C3AA-424F-8273-67EB6FBB2498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DCD-3AA0-471A-BF0C-C46F09559875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22-0936-443F-AFF1-E5266F36DB1C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B6F8-8A63-481E-B663-5B59A63538AC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2EA4-E976-451B-89ED-A39FABD7025C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ED36-9472-4C97-826B-440E16947A68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993-C052-44E9-AE34-C0D9E98D85AD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9C5437-80B1-48EB-B34E-B30250E48934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6E5A7A-F443-4F94-A6EF-F515F58FBA48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304" y="2612002"/>
            <a:ext cx="9440034" cy="1828801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0576" y="4880489"/>
            <a:ext cx="9070848" cy="7281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Тихоненкова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руководитель, к.т.н., доцент кафедры КБ-4: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Иванова И.А.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ÐÐ°ÑÑÐ¸Ð½ÐºÐ¸ Ð¿Ð¾ Ð·Ð°Ð¿ÑÐ¾ÑÑ Ð¼Ð¸ÑÑÐ° Ð³ÐµÑÐ±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52" y="253355"/>
            <a:ext cx="937096" cy="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37965" y="1239507"/>
            <a:ext cx="67160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/>
              <a:t>МИНОБРНАУКИ </a:t>
            </a:r>
            <a:r>
              <a:rPr lang="ru-RU" sz="1600" dirty="0" smtClean="0"/>
              <a:t>РОССИИ</a:t>
            </a:r>
          </a:p>
          <a:p>
            <a:pPr algn="ctr"/>
            <a:r>
              <a:rPr lang="ru-RU" sz="1600" dirty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«МИРЭА </a:t>
            </a:r>
            <a:r>
              <a:rPr lang="ru-RU" sz="1600" b="1" dirty="0" smtClean="0"/>
              <a:t>- </a:t>
            </a:r>
            <a:r>
              <a:rPr lang="ru-RU" sz="1600" b="1" dirty="0"/>
              <a:t>Российский технологический университет»</a:t>
            </a:r>
          </a:p>
          <a:p>
            <a:pPr algn="ctr"/>
            <a:r>
              <a:rPr lang="ru-RU" sz="1600" b="1" dirty="0"/>
              <a:t> РТУ МИРЭА </a:t>
            </a:r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5075" y="-398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99625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Вывод оповещений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999" y="1399625"/>
            <a:ext cx="5076825" cy="3749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возможностью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41550"/>
            <a:ext cx="4850879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5143" r="3465" b="10285"/>
          <a:stretch/>
        </p:blipFill>
        <p:spPr bwMode="auto">
          <a:xfrm>
            <a:off x="2163184" y="4057649"/>
            <a:ext cx="29946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4"/>
          <a:stretch/>
        </p:blipFill>
        <p:spPr bwMode="auto">
          <a:xfrm>
            <a:off x="7087920" y="2241550"/>
            <a:ext cx="3275280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4057649"/>
            <a:ext cx="4788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76363"/>
            <a:ext cx="9937751" cy="4233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Возможность использования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версий системы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-версия: сервис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Яндекс-диск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485" y="3429000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18015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версия: адрес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ctf.school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Обновленная структура 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50" y="1898145"/>
            <a:ext cx="6914700" cy="40592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Смета затрат на разработку и внедрение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03949"/>
              </p:ext>
            </p:extLst>
          </p:nvPr>
        </p:nvGraphicFramePr>
        <p:xfrm>
          <a:off x="1235075" y="1818323"/>
          <a:ext cx="9427405" cy="3785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3442">
                  <a:extLst>
                    <a:ext uri="{9D8B030D-6E8A-4147-A177-3AD203B41FA5}">
                      <a16:colId xmlns:a16="http://schemas.microsoft.com/office/drawing/2014/main" val="3794025007"/>
                    </a:ext>
                  </a:extLst>
                </a:gridCol>
                <a:gridCol w="4447963">
                  <a:extLst>
                    <a:ext uri="{9D8B030D-6E8A-4147-A177-3AD203B41FA5}">
                      <a16:colId xmlns:a16="http://schemas.microsoft.com/office/drawing/2014/main" val="116682486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261969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7088333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231319376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статей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Сумма, руб.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% к итогу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7770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42,05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28805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Дополнительная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390978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Отчисления на социальные нужды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соц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48048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12,02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4980022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Материалы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728000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 машинного времени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маш.вр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15,36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44731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Накладные расходы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25,23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867509"/>
                  </a:ext>
                </a:extLst>
              </a:tr>
              <a:tr h="43259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364672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553418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391" y="4763"/>
            <a:ext cx="9948433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844040"/>
            <a:ext cx="9937750" cy="445008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обзор методики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Выявлены достоинства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недостатки в нескольких выбранных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Выделена система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доработки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сформулирован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доработок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Описаны алгоритмы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работы новых и обновленных функций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Внедрен и продемонстрирован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функционал выбранной для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доработки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системы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900736" y="2191192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03505" y="2901276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00736" y="3611360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900737" y="4293004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573" y="2621050"/>
            <a:ext cx="7246053" cy="118745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4" y="-1"/>
            <a:ext cx="9937751" cy="138817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88175"/>
            <a:ext cx="4046568" cy="4058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Доработать одну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2677" y="1388172"/>
            <a:ext cx="6409113" cy="488533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обзор методики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 нескольких выбранных системах.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систему для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доработки и сформулировать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доработок.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алгоритмы работы новых и обновленных функций системы.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Внедрить и продемонстрировать новый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выбранной для доработки системы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функционала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80167"/>
              </p:ext>
            </p:extLst>
          </p:nvPr>
        </p:nvGraphicFramePr>
        <p:xfrm>
          <a:off x="2130685" y="1459490"/>
          <a:ext cx="7731514" cy="52990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0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CTFd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Asya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Жюрейная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платформа от команды 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Hackerdom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FBCTF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SchoolCTF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свободно распространяемая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интерфейса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инструкции по установке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виды </a:t>
                      </a:r>
                      <a:r>
                        <a:rPr lang="ru-RU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статистики 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(таблицы, графики и т.д.)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самостоятельной регистрации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Отображение доп. информации в заданиях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всплывающих уведомлений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11" y="4763"/>
            <a:ext cx="992861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планируемых доработок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084" y="1376363"/>
            <a:ext cx="10353762" cy="483965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информации задачах:</a:t>
            </a:r>
          </a:p>
          <a:p>
            <a:pPr marL="0" indent="0" defTabSz="26670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рейтинг сложности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266700">
              <a:lnSpc>
                <a:spcPct val="120000"/>
              </a:lnSpc>
              <a:buNone/>
              <a:tabLst>
                <a:tab pos="2667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названий команд, решивших задачу;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 вывод статистики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графиков;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 составление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краткой инструкции по разворачиванию системы;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всплывающих уведомлений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текстом;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самостоятельной регистрации команд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 включение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отключение возможности регистрации через панель администратора;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7.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редактирования информации на главной странице через панель администратора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программных средств для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013334"/>
            <a:ext cx="6440480" cy="416076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были выбраны следующие программные средства: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Фреймворк: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</a:t>
            </a: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5015213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3" y="1749782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234" y="4108807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2991731"/>
            <a:ext cx="1790115" cy="11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9796031" y="4775302"/>
            <a:ext cx="2291542" cy="1155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*В диаграмму не включены сущности, используемые в целях управления системой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09824" y="1501054"/>
            <a:ext cx="7372351" cy="526953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76363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сложности задачи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365" y="1376363"/>
            <a:ext cx="5064666" cy="40587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Отображение списка команд, которые уже решили задачу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38" r="3661"/>
          <a:stretch/>
        </p:blipFill>
        <p:spPr bwMode="auto">
          <a:xfrm>
            <a:off x="1234440" y="2252553"/>
            <a:ext cx="4860925" cy="2469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s://pp.userapi.com/c849332/v849332915/193572/-hyaAp6fF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31" y="2260864"/>
            <a:ext cx="4919000" cy="20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84677"/>
            <a:ext cx="4860925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Краткая инструкция по разворачиванию системы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3575" y="1399624"/>
            <a:ext cx="5079250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информации на главной странице через панель администратора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252267"/>
            <a:ext cx="4858500" cy="2715962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59834"/>
            <a:ext cx="4908550" cy="21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6" y="1399625"/>
            <a:ext cx="4831762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статистики в виде гистограммы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095" y="1399625"/>
            <a:ext cx="5064665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самостоятельной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61266"/>
            <a:ext cx="4849812" cy="239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78" y="27409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76" y="2261266"/>
            <a:ext cx="4788000" cy="3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242</TotalTime>
  <Words>441</Words>
  <Application>Microsoft Office PowerPoint</Application>
  <PresentationFormat>Широкоэкранный</PresentationFormat>
  <Paragraphs>171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Parcel</vt:lpstr>
      <vt:lpstr>Разработка системы автоматизированного персонализированного контроля знаний на виртуальных лабораторных стендах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Обновленная структура приложения</vt:lpstr>
      <vt:lpstr>Смета затрат на разработку и внедрение системы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33</cp:revision>
  <dcterms:created xsi:type="dcterms:W3CDTF">2019-06-11T04:00:31Z</dcterms:created>
  <dcterms:modified xsi:type="dcterms:W3CDTF">2019-06-16T16:11:03Z</dcterms:modified>
</cp:coreProperties>
</file>