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622795"/>
            <a:ext cx="9070848" cy="7281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Докладчик: </a:t>
            </a:r>
            <a:r>
              <a:rPr lang="ru-RU" b="1" dirty="0" err="1" smtClean="0"/>
              <a:t>Тихоненкова</a:t>
            </a:r>
            <a:r>
              <a:rPr lang="ru-RU" b="1" dirty="0" smtClean="0"/>
              <a:t> А.А.</a:t>
            </a:r>
          </a:p>
          <a:p>
            <a:endParaRPr lang="ru-RU" dirty="0"/>
          </a:p>
          <a:p>
            <a:r>
              <a:rPr lang="ru-RU" dirty="0" smtClean="0"/>
              <a:t>Научный руководитель, кандидат технических наук: </a:t>
            </a:r>
            <a:r>
              <a:rPr lang="ru-RU" b="1" dirty="0" smtClean="0"/>
              <a:t>Иванова И.А.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Улучшенное усвоение студентами полученных знаний путем использования системы</a:t>
            </a:r>
          </a:p>
          <a:p>
            <a:r>
              <a:rPr lang="ru-RU" dirty="0" smtClean="0"/>
              <a:t>Повышение интереса к обучению</a:t>
            </a:r>
          </a:p>
          <a:p>
            <a:r>
              <a:rPr lang="ru-RU" dirty="0" smtClean="0"/>
              <a:t>Возможность использования несколькими группами людей одновременно</a:t>
            </a:r>
          </a:p>
          <a:p>
            <a:r>
              <a:rPr lang="ru-RU" dirty="0" smtClean="0"/>
              <a:t>Легкость в эксплуатации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44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Цель: </a:t>
            </a:r>
            <a:r>
              <a:rPr lang="ru-RU" dirty="0" smtClean="0"/>
              <a:t>доработать одну </a:t>
            </a:r>
            <a:r>
              <a:rPr lang="ru-RU" dirty="0"/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обзор методики </a:t>
            </a:r>
            <a:r>
              <a:rPr lang="ru-RU" dirty="0" smtClean="0"/>
              <a:t>проведения соревнований и функционала </a:t>
            </a:r>
            <a:r>
              <a:rPr lang="ru-RU" dirty="0" err="1" smtClean="0"/>
              <a:t>жюрейных</a:t>
            </a:r>
            <a:r>
              <a:rPr lang="ru-RU" dirty="0" smtClean="0"/>
              <a:t> систем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Выявить </a:t>
            </a:r>
            <a:r>
              <a:rPr lang="ru-RU" dirty="0"/>
              <a:t>достоинства и недостатки в нескольких выбранных системах.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систему для </a:t>
            </a:r>
            <a:r>
              <a:rPr lang="ru-RU" dirty="0" smtClean="0"/>
              <a:t>доработки и сформулировать </a:t>
            </a:r>
            <a:r>
              <a:rPr lang="ru-RU" dirty="0"/>
              <a:t>список исправлений и доработок.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алгоритмы работы новых и обновленных функций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/>
              <a:t>новый функционал.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Продемонстрировать </a:t>
            </a:r>
            <a:r>
              <a:rPr lang="ru-RU" dirty="0"/>
              <a:t>новый функционал выбранной для доработки системы.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Сравнение функционала </a:t>
            </a:r>
            <a:r>
              <a:rPr lang="ru-RU" sz="2400" dirty="0" err="1" smtClean="0"/>
              <a:t>жюрейных</a:t>
            </a:r>
            <a:r>
              <a:rPr lang="ru-RU" sz="2400" dirty="0" smtClean="0"/>
              <a:t> систем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985803"/>
              </p:ext>
            </p:extLst>
          </p:nvPr>
        </p:nvGraphicFramePr>
        <p:xfrm>
          <a:off x="770467" y="742104"/>
          <a:ext cx="7738534" cy="5372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629"/>
                <a:gridCol w="782008"/>
                <a:gridCol w="917371"/>
                <a:gridCol w="1645560"/>
                <a:gridCol w="929603"/>
                <a:gridCol w="1244363"/>
              </a:tblGrid>
              <a:tr h="8919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CTFd</a:t>
                      </a:r>
                      <a:r>
                        <a:rPr lang="ru-RU" sz="900" dirty="0">
                          <a:effectLst/>
                        </a:rPr>
                        <a:t>  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Project</a:t>
                      </a:r>
                      <a:r>
                        <a:rPr lang="ru-RU" sz="900" dirty="0">
                          <a:effectLst/>
                        </a:rPr>
                        <a:t> </a:t>
                      </a:r>
                      <a:r>
                        <a:rPr lang="ru-RU" sz="900" dirty="0" err="1">
                          <a:effectLst/>
                        </a:rPr>
                        <a:t>Asya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Жюрейная</a:t>
                      </a:r>
                      <a:r>
                        <a:rPr lang="ru-RU" sz="900" dirty="0">
                          <a:effectLst/>
                        </a:rPr>
                        <a:t> платформа от команды </a:t>
                      </a:r>
                      <a:r>
                        <a:rPr lang="en-US" sz="900" dirty="0" err="1">
                          <a:effectLst/>
                        </a:rPr>
                        <a:t>Hackerdom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FBCTF 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SchoolCTF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Система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свободно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распространяемая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Простота интерфейса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Наличие инструкции по установке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Различные виды аналитики (таблицы, графики и т.д.)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Форма самостоятельной регистрации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Отображение доп. информации в заданиях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Наличие всплывающих уведомлений 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/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36</TotalTime>
  <Words>199</Words>
  <Application>Microsoft Office PowerPoint</Application>
  <PresentationFormat>Широкоэкранный</PresentationFormat>
  <Paragraphs>68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Garamond</vt:lpstr>
      <vt:lpstr>Times New Roman</vt:lpstr>
      <vt:lpstr>Savon</vt:lpstr>
      <vt:lpstr>Разработка системы автоматизированного персонализированного контроля знаний на виртуальных лабораторных стендах</vt:lpstr>
      <vt:lpstr>Актуальность</vt:lpstr>
      <vt:lpstr>Цели и задачи</vt:lpstr>
      <vt:lpstr>Сравнение функционала жюрейных систем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RePack by Diakov</cp:lastModifiedBy>
  <cp:revision>4</cp:revision>
  <dcterms:created xsi:type="dcterms:W3CDTF">2019-06-11T04:00:31Z</dcterms:created>
  <dcterms:modified xsi:type="dcterms:W3CDTF">2019-06-11T04:37:10Z</dcterms:modified>
</cp:coreProperties>
</file>