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8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6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44"/>
      </p:cViewPr>
      <p:guideLst>
        <p:guide orient="horz" pos="2160"/>
        <p:guide pos="3840"/>
        <p:guide pos="778"/>
        <p:guide orient="horz" pos="867"/>
        <p:guide pos="7038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6AD4-4236-4C6A-A51A-74F6DACEC17E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BF484-C072-4385-8CC9-A6875B9E9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6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EE2-4168-4EEE-A1AD-CBBCBAF10793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2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1A49-28E3-44BC-A874-99C932589552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9CE-BAAC-4BDD-8E5F-3FEB1A56CBE5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2343-C3AA-424F-8273-67EB6FBB2498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DCD-3AA0-471A-BF0C-C46F09559875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22-0936-443F-AFF1-E5266F36DB1C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B6F8-8A63-481E-B663-5B59A63538AC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6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2EA4-E976-451B-89ED-A39FABD7025C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ED36-9472-4C97-826B-440E16947A68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0993-C052-44E9-AE34-C0D9E98D85AD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6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9C5437-80B1-48EB-B34E-B30250E48934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6E5A7A-F443-4F94-A6EF-F515F58FBA48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5304" y="2612002"/>
            <a:ext cx="9440034" cy="1828801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системы автоматизированного персонализированного контроля знаний на виртуальных лабораторных стендах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0576" y="4880489"/>
            <a:ext cx="9070848" cy="728138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Докладчик: </a:t>
            </a:r>
            <a:r>
              <a:rPr lang="ru-RU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Тихоненкова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руководитель, к.т.н., доцент кафедры КБ-4: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Иванова И.А.</a:t>
            </a: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Консультант: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Гришин А.А.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ÐÐ°ÑÑÐ¸Ð½ÐºÐ¸ Ð¿Ð¾ Ð·Ð°Ð¿ÑÐ¾ÑÑ Ð¼Ð¸ÑÑÐ° Ð³ÐµÑÐ±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52" y="253355"/>
            <a:ext cx="937096" cy="9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737965" y="1239507"/>
            <a:ext cx="67160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/>
              <a:t>МИНОБРНАУКИ </a:t>
            </a:r>
            <a:r>
              <a:rPr lang="ru-RU" sz="1600" dirty="0" smtClean="0"/>
              <a:t>РОССИИ</a:t>
            </a:r>
          </a:p>
          <a:p>
            <a:pPr algn="ctr"/>
            <a:r>
              <a:rPr lang="ru-RU" sz="1600" dirty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b="1" dirty="0"/>
              <a:t>«МИРЭА </a:t>
            </a:r>
            <a:r>
              <a:rPr lang="ru-RU" sz="1600" b="1" dirty="0" smtClean="0"/>
              <a:t>- </a:t>
            </a:r>
            <a:r>
              <a:rPr lang="ru-RU" sz="1600" b="1" dirty="0"/>
              <a:t>Российский технологический университет»</a:t>
            </a:r>
          </a:p>
          <a:p>
            <a:pPr algn="ctr"/>
            <a:r>
              <a:rPr lang="ru-RU" sz="1600" b="1" dirty="0"/>
              <a:t> РТУ МИРЭА </a:t>
            </a:r>
          </a:p>
        </p:txBody>
      </p:sp>
    </p:spTree>
    <p:extLst>
      <p:ext uri="{BB962C8B-B14F-4D97-AF65-F5344CB8AC3E}">
        <p14:creationId xmlns:p14="http://schemas.microsoft.com/office/powerpoint/2010/main" val="36136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35075" y="-3983"/>
            <a:ext cx="9937750" cy="1371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99625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	Вывод оповещений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999" y="1399625"/>
            <a:ext cx="5076825" cy="3749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возможностью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https://pp.userapi.com/c850332/v850332090/162fd5/BSXVhZlXN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241550"/>
            <a:ext cx="4850879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pp.userapi.com/c850332/v850332090/162fcd/_XzMf6rwzGY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5143" r="3465" b="10285"/>
          <a:stretch/>
        </p:blipFill>
        <p:spPr bwMode="auto">
          <a:xfrm>
            <a:off x="2163184" y="4057649"/>
            <a:ext cx="2994660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s://pp.userapi.com/c850332/v850332090/163010/UaENPgobYP8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4"/>
          <a:stretch/>
        </p:blipFill>
        <p:spPr bwMode="auto">
          <a:xfrm>
            <a:off x="7087920" y="2241550"/>
            <a:ext cx="3275280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4" y="4057649"/>
            <a:ext cx="47880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74470" y="5297254"/>
            <a:ext cx="4119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Ранее </a:t>
            </a:r>
            <a:r>
              <a:rPr lang="ru-RU" dirty="0" smtClean="0"/>
              <a:t>данная возможность отсутствовала</a:t>
            </a:r>
            <a:r>
              <a:rPr lang="ru-RU" dirty="0"/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600573" y="5297254"/>
            <a:ext cx="4119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Ранее </a:t>
            </a:r>
            <a:r>
              <a:rPr lang="ru-RU" dirty="0" smtClean="0"/>
              <a:t>данная функция отсутствовала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5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76363"/>
            <a:ext cx="9937751" cy="423386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Возможность использования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версий системы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-версия: сервис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Яндекс-диск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                                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75485" y="3429000"/>
            <a:ext cx="3105150" cy="218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218015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версия: адрес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ctf.school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36059" y="5937349"/>
            <a:ext cx="4119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Ранее </a:t>
            </a:r>
            <a:r>
              <a:rPr lang="ru-RU" dirty="0" smtClean="0"/>
              <a:t>данная возможность отсутствовала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4391" y="4763"/>
            <a:ext cx="9948433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2133600"/>
            <a:ext cx="9937750" cy="445008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 обзор методики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Выявлены достоинства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недостатки в нескольких выбранных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Выделена система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доработки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сформулирован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доработок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Разработан, внедрен и продемонстрирован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новый функционал выбранной для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доработки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системы</a:t>
            </a:r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5897968" y="2501304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900737" y="3211388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897967" y="3958590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573" y="2621050"/>
            <a:ext cx="7246053" cy="118745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4" y="-1"/>
            <a:ext cx="9937751" cy="138817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88175"/>
            <a:ext cx="4046568" cy="40587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Доработать одну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из существующих систем путем увеличения количества инструментов системы и улучшением текущего функционала.</a:t>
            </a:r>
            <a:endParaRPr lang="ru-RU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2677" y="1388172"/>
            <a:ext cx="6409113" cy="488533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обзор методики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систем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достоинства и недостатки в нескольких выбранных системах.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Выделить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систему для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доработки и сформулировать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доработок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Разработать, внедрить и продемонстрировать новый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 выбранной для доработки системы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-1"/>
            <a:ext cx="9937750" cy="137636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функционала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280167"/>
              </p:ext>
            </p:extLst>
          </p:nvPr>
        </p:nvGraphicFramePr>
        <p:xfrm>
          <a:off x="2130685" y="1459490"/>
          <a:ext cx="7731514" cy="52990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7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40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CTFd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Asya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Жюрейная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платформа от команды </a:t>
                      </a: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Hackerdom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FBCTF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SchoolCTF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Система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свободно распространяемая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 интерфейса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инструкции по установке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Различные виды </a:t>
                      </a:r>
                      <a:r>
                        <a:rPr lang="ru-RU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статистики 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(таблицы, графики и т.д.)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Форма самостоятельной регистрации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Отображение доп. информации в заданиях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всплывающих уведомлений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211" y="4763"/>
            <a:ext cx="9928614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планируемых доработок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084" y="1376363"/>
            <a:ext cx="10353762" cy="483965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дополнительной информации задачах:</a:t>
            </a:r>
          </a:p>
          <a:p>
            <a:pPr marL="0" indent="0" defTabSz="26670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рейтинг сложности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266700">
              <a:lnSpc>
                <a:spcPct val="120000"/>
              </a:lnSpc>
              <a:buNone/>
              <a:tabLst>
                <a:tab pos="266700" algn="l"/>
              </a:tabLs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названий команд, решивших задачу;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2. вывод статистики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графиков;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 составление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краткой инструкции по разворачиванию системы;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всплывающих уведомлений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текстом;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самостоятельной регистрации команд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участниками;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6. включение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отключение возможности регистрации через панель администратора;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7.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версий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8.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редактирования информации на главной странице через панель администратора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0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программных средств для разработки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2013334"/>
            <a:ext cx="6440480" cy="416076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разработки были выбраны следующие программные средства: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СУБД: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Фреймворк: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Djang</a:t>
            </a: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Среда разработки: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ÐÐ°ÑÑÐ¸Ð½ÐºÐ¸ Ð¿Ð¾ Ð·Ð°Ð¿ÑÐ¾ÑÑ pycharm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5" y="5015213"/>
            <a:ext cx="938029" cy="9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43" y="1749782"/>
            <a:ext cx="983535" cy="9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Djang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234" y="4108807"/>
            <a:ext cx="2133315" cy="11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5" y="2991731"/>
            <a:ext cx="1790115" cy="11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-1"/>
            <a:ext cx="9937750" cy="13763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базы данных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9796031" y="4775302"/>
            <a:ext cx="2291542" cy="11557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*В диаграмму не включены сущности, используемые в целях управления системой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83" y="1600027"/>
            <a:ext cx="6275633" cy="50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76363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сложности задачи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365" y="1376363"/>
            <a:ext cx="5064666" cy="4058751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Отображение списка команд, которые уже решили задачу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https://pp.userapi.com/c849332/v849332915/193572/-hyaAp6fF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31" y="2260864"/>
            <a:ext cx="4919000" cy="20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35282" y="4973449"/>
            <a:ext cx="3859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Ранее в разделе заданий отсутствовало описание уровня сложности задачи и название задачи.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75" y="2241550"/>
            <a:ext cx="4854246" cy="259645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770593" y="4973449"/>
            <a:ext cx="3859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Ранее отображение данного списка отсутствовало.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9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84677"/>
            <a:ext cx="4860925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Краткая инструкция по разворачиванию системы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3575" y="1399624"/>
            <a:ext cx="5079250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редактирования информации на главной странице через панель администратора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075" y="2252267"/>
            <a:ext cx="4858500" cy="2715962"/>
          </a:xfrm>
          <a:prstGeom prst="rect">
            <a:avLst/>
          </a:prstGeom>
        </p:spPr>
      </p:pic>
      <p:pic>
        <p:nvPicPr>
          <p:cNvPr id="8" name="Рисунок 7" descr="https://pp.userapi.com/c849332/v849332915/1934f8/xToIg2GlIU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559834"/>
            <a:ext cx="4908550" cy="21582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34387" y="5200471"/>
            <a:ext cx="3859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Ранее данная инструкция отсутствовала.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22177" y="5200471"/>
            <a:ext cx="3859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Ранее данная возможность отсутствовала.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6" y="1399625"/>
            <a:ext cx="4831762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статистики в виде гистограммы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4095" y="1399625"/>
            <a:ext cx="5064665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самостоятельной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https://pp.userapi.com/c850332/v850332090/16303d/lNTKz8zSio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61266"/>
            <a:ext cx="4849812" cy="239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pp.userapi.com/c850332/v850332090/16313e/9xtDzNGk2p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78" y="2740950"/>
            <a:ext cx="4119880" cy="161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pp.userapi.com/c850332/v850332090/163137/gLIGKyj692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76" y="2261266"/>
            <a:ext cx="4788000" cy="3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721019" y="5017591"/>
            <a:ext cx="3859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Ранее любая статистика, кроме табличной, отсутствовала.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38277" y="5014295"/>
            <a:ext cx="4119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Ранее </a:t>
            </a:r>
            <a:r>
              <a:rPr lang="ru-RU" dirty="0" smtClean="0"/>
              <a:t>данная возможность отсутствовала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7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304</TotalTime>
  <Words>422</Words>
  <Application>Microsoft Office PowerPoint</Application>
  <PresentationFormat>Широкоэкранный</PresentationFormat>
  <Paragraphs>135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Gill Sans MT</vt:lpstr>
      <vt:lpstr>Parcel</vt:lpstr>
      <vt:lpstr>Разработка системы автоматизированного персонализированного контроля знаний на виртуальных лабораторных стендах</vt:lpstr>
      <vt:lpstr>Цели и задачи</vt:lpstr>
      <vt:lpstr>Сравнение функционала жюрейных систем</vt:lpstr>
      <vt:lpstr>Список планируемых доработок</vt:lpstr>
      <vt:lpstr>Выбор программных средств для разработки</vt:lpstr>
      <vt:lpstr>ER-диаграмма базы данных системы</vt:lpstr>
      <vt:lpstr>Демонстрация внедренных изменений</vt:lpstr>
      <vt:lpstr>Демонстрация внедренных изменений</vt:lpstr>
      <vt:lpstr>Демонстрация внедренных изменений</vt:lpstr>
      <vt:lpstr>Демонстрация внедренных изменений</vt:lpstr>
      <vt:lpstr>Демонстрация внедренных изменений</vt:lpstr>
      <vt:lpstr>Выводы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автоматизированного персонализированного контроля знаний на виртуальных лабораторных стендах</dc:title>
  <dc:creator>RePack by Diakov</dc:creator>
  <cp:lastModifiedBy>Тихоненкова Анастасия</cp:lastModifiedBy>
  <cp:revision>44</cp:revision>
  <dcterms:created xsi:type="dcterms:W3CDTF">2019-06-11T04:00:31Z</dcterms:created>
  <dcterms:modified xsi:type="dcterms:W3CDTF">2019-06-20T18:08:55Z</dcterms:modified>
</cp:coreProperties>
</file>