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50E4-29F4-4383-A6D9-374C6991364A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40B1-4F0C-4C24-B95C-4B2B9D4A4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36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50E4-29F4-4383-A6D9-374C6991364A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40B1-4F0C-4C24-B95C-4B2B9D4A4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7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0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4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4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31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Polina</dc:creator>
  <cp:lastModifiedBy>Polina</cp:lastModifiedBy>
  <cp:revision>1</cp:revision>
  <dcterms:created xsi:type="dcterms:W3CDTF">2025-06-25T10:55:34Z</dcterms:created>
  <dcterms:modified xsi:type="dcterms:W3CDTF">2025-06-25T10:55:34Z</dcterms:modified>
</cp:coreProperties>
</file>