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62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87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424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53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02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233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6353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941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722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518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871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4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491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427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4280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786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46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85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95116E-B733-442A-994E-527C20244364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5A753F-772C-46CB-9A2E-BD0AFF0CCDA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19943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CosSGZjb/not-alone-vr" TargetMode="External"/><Relationship Id="rId2" Type="http://schemas.openxmlformats.org/officeDocument/2006/relationships/hyperlink" Target="https://github.com/PolPuigdo/NotAlone-V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41D9F-1040-4990-877F-D1C149A3F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/>
              </a:rPr>
              <a:t>NOT ALONE – VR</a:t>
            </a:r>
            <a:endParaRPr lang="ca-E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6B39B3-5D9A-46DB-97DB-14F0E6BF1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effectLst/>
              </a:rPr>
              <a:t>Pol Puigdomenech</a:t>
            </a:r>
            <a:endParaRPr lang="ca-E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42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C4E41-4A92-41A8-93A4-6A634C53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effectLst/>
              </a:rPr>
              <a:t>PROYECTO</a:t>
            </a:r>
            <a:endParaRPr lang="ca-ES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20F13-2731-49A8-B8CA-42D91234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effectLst/>
              </a:rPr>
              <a:t>Escape </a:t>
            </a:r>
            <a:r>
              <a:rPr lang="es-ES" dirty="0" err="1">
                <a:solidFill>
                  <a:schemeClr val="bg1"/>
                </a:solidFill>
                <a:effectLst/>
              </a:rPr>
              <a:t>Room</a:t>
            </a:r>
            <a:endParaRPr lang="es-ES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effectLst/>
              </a:rPr>
              <a:t>VR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effectLst/>
              </a:rPr>
              <a:t>Terror</a:t>
            </a:r>
            <a:endParaRPr lang="ca-ES" dirty="0">
              <a:solidFill>
                <a:schemeClr val="bg1"/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56DEBEA-3F63-4C83-931C-09DB85A5A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12" y="1286245"/>
            <a:ext cx="2142755" cy="214275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F7B25A6-1B99-4037-ADBC-8F5C4912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02" y="868679"/>
            <a:ext cx="6426166" cy="337373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0F327FA-24DD-413C-B6FE-989AEC260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19" y="2837900"/>
            <a:ext cx="4193262" cy="419326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9D90DB3-EEEE-4DFC-8289-EA0B30C19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74" y="2837900"/>
            <a:ext cx="4924020" cy="43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3C87C-CC3C-4D88-A153-E92E11B7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solidFill>
                  <a:schemeClr val="bg1"/>
                </a:solidFill>
                <a:effectLst/>
              </a:rPr>
              <a:t>RELEASE PRODUCT BACKLOG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BA5902-4422-439B-A413-499BD4A39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263" y="1607348"/>
            <a:ext cx="4117154" cy="52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AF01B-6ECC-48B4-A28F-00E88C67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effectLst/>
              </a:rPr>
              <a:t>ROADMAP</a:t>
            </a:r>
            <a:endParaRPr lang="ca-ES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D3B31D-8537-4290-A8BC-C202BD1C5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0"/>
          <a:stretch/>
        </p:blipFill>
        <p:spPr>
          <a:xfrm>
            <a:off x="1017431" y="1617662"/>
            <a:ext cx="7372350" cy="50927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9C2D56-AB0C-4428-A7CE-32EDF685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522" y="4205288"/>
            <a:ext cx="4848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B29ED-7760-4427-BC25-29F9D3FC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  <a:effectLst/>
              </a:rPr>
              <a:t>HERRAMIENTAS DE SEGUIMIENTO Y CONTROL</a:t>
            </a:r>
            <a:endParaRPr lang="ca-E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5300F30-2A29-47D0-9C0E-82DB7582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24" y="2611237"/>
            <a:ext cx="10515600" cy="4351338"/>
          </a:xfrm>
        </p:spPr>
        <p:txBody>
          <a:bodyPr/>
          <a:lstStyle/>
          <a:p>
            <a:pPr lvl="7"/>
            <a:endParaRPr lang="ca-ES" dirty="0">
              <a:solidFill>
                <a:schemeClr val="bg1"/>
              </a:solidFill>
              <a:effectLst/>
            </a:endParaRPr>
          </a:p>
          <a:p>
            <a:pPr lvl="7"/>
            <a:endParaRPr lang="ca-ES" dirty="0">
              <a:solidFill>
                <a:schemeClr val="bg1"/>
              </a:solidFill>
              <a:effectLst/>
            </a:endParaRPr>
          </a:p>
          <a:p>
            <a:pPr lvl="8"/>
            <a:r>
              <a:rPr lang="ca-ES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https://github.com/PolPuigdo/NotAlone-VR</a:t>
            </a:r>
            <a:endParaRPr lang="ca-ES" dirty="0">
              <a:solidFill>
                <a:schemeClr val="bg1"/>
              </a:solidFill>
              <a:effectLst/>
            </a:endParaRPr>
          </a:p>
          <a:p>
            <a:pPr lvl="7"/>
            <a:endParaRPr lang="ca-ES" dirty="0">
              <a:solidFill>
                <a:schemeClr val="bg1"/>
              </a:solidFill>
              <a:effectLst/>
            </a:endParaRPr>
          </a:p>
          <a:p>
            <a:pPr lvl="7"/>
            <a:endParaRPr lang="ca-ES" dirty="0">
              <a:solidFill>
                <a:schemeClr val="bg1"/>
              </a:solidFill>
              <a:effectLst/>
            </a:endParaRPr>
          </a:p>
          <a:p>
            <a:pPr lvl="7"/>
            <a:endParaRPr lang="ca-ES" dirty="0">
              <a:solidFill>
                <a:schemeClr val="bg1"/>
              </a:solidFill>
              <a:effectLst/>
            </a:endParaRPr>
          </a:p>
          <a:p>
            <a:pPr lvl="7"/>
            <a:endParaRPr lang="ca-ES" dirty="0">
              <a:solidFill>
                <a:schemeClr val="bg1"/>
              </a:solidFill>
              <a:effectLst/>
            </a:endParaRPr>
          </a:p>
          <a:p>
            <a:pPr lvl="8"/>
            <a:r>
              <a:rPr lang="ca-ES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https://trello.com/b/CosSGZjb/not-alone-vr</a:t>
            </a:r>
            <a:r>
              <a:rPr lang="ca-ES" dirty="0"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058" name="Picture 10" descr="https://d2k1ftgv7pobq7.cloudfront.net/meta/u/res/images/brand-assets/Logos/0099ec3754bf473d2bbf317204ab6fea/trello-logo-blue.png">
            <a:extLst>
              <a:ext uri="{FF2B5EF4-FFF2-40B4-BE49-F238E27FC236}">
                <a16:creationId xmlns:a16="http://schemas.microsoft.com/office/drawing/2014/main" id="{54D26B34-29B5-4373-A95E-D8FDC8F4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68" y="4640923"/>
            <a:ext cx="2518146" cy="77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t d'imatges de github logo png">
            <a:extLst>
              <a:ext uri="{FF2B5EF4-FFF2-40B4-BE49-F238E27FC236}">
                <a16:creationId xmlns:a16="http://schemas.microsoft.com/office/drawing/2014/main" id="{802497F5-E1DA-49FE-8F2F-D0E49D18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10" y="2980751"/>
            <a:ext cx="2949262" cy="7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2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50DC9-0FDA-49BC-BAA0-2F1F6BE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solidFill>
                  <a:schemeClr val="bg1"/>
                </a:solidFill>
                <a:effectLst/>
              </a:rPr>
              <a:t>PROTOTIPO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07226-B6AB-48B5-97FB-3CE822B0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0458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ersonalizado 1">
      <a:dk1>
        <a:sysClr val="windowText" lastClr="000000"/>
      </a:dk1>
      <a:lt1>
        <a:sysClr val="window" lastClr="FFFFFF"/>
      </a:lt1>
      <a:dk2>
        <a:srgbClr val="E7E6E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223</TotalTime>
  <Words>41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Pizarra</vt:lpstr>
      <vt:lpstr>NOT ALONE – VR</vt:lpstr>
      <vt:lpstr>PROYECTO</vt:lpstr>
      <vt:lpstr>RELEASE PRODUCT BACKLOG</vt:lpstr>
      <vt:lpstr>ROADMAP</vt:lpstr>
      <vt:lpstr>HERRAMIENTAS DE SEGUIMIENTO Y CONTROL</vt:lpstr>
      <vt:lpstr>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ALONE – VR</dc:title>
  <dc:creator>Pol Puigdomenech</dc:creator>
  <cp:lastModifiedBy>Pol Puigdomenech</cp:lastModifiedBy>
  <cp:revision>11</cp:revision>
  <dcterms:created xsi:type="dcterms:W3CDTF">2019-02-06T15:55:34Z</dcterms:created>
  <dcterms:modified xsi:type="dcterms:W3CDTF">2019-02-06T19:38:35Z</dcterms:modified>
</cp:coreProperties>
</file>