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F804-41B6-430A-BD04-33DA0336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A115F4-76C9-4FC3-A78E-0301448F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66B8D-E978-4AAE-871E-E701A136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2957C-B754-46B6-82B9-F0A47F22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AE23D-0B3E-4AE8-A863-7374804B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94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C066-161D-4AD2-8ED5-4CD65A0B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4B655C-4A75-478C-A160-D71B8516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8B65F-C367-46B3-A91C-56366980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1CF38-1C09-44EE-AAD0-DE62A8C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AFD3E-E674-49CB-96A9-DEAFF2BD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95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187A42-0174-4B28-B98A-272369E2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CD5A61-43CC-44BC-8786-3FA75EC6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3E0D4-642F-4402-9D66-25DEF036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2F055-DDD1-45A5-8B15-463102DE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AE0DF-C53F-4E1C-8FD9-318D6ADE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338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50732-FA31-416B-B8EB-9C3FA6A2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11796-937E-4394-9A95-CB714ACA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C4649-EFA2-4AF8-9AAC-0CC47279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CA08D-7540-4AA2-8A23-8FB2C173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2B820-23E5-4403-BF97-794AD4A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98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181DC-235E-4025-8021-6FDCE4ED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51108-5714-402F-8349-1AD87F1C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0B436-3326-431F-901A-7BE96914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614B5-4644-4308-BBD3-6CF67AEB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72888-CECA-4DA0-8F20-96FC56AB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00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9211-F8A8-462E-AF76-856D75D4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55DB5-FD20-4E21-9725-A02126194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C5362-64D4-4618-AAD2-1A59434F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5578A8-ACD0-493D-9D81-C1C0F6D9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7E339F-5F8B-4753-A144-0A615304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F5329-8241-43A4-9B1C-9217D3ED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44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7B796-3582-4F90-8113-0C86A153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DD74D-E881-4E24-AB8A-39D99F30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AE2494-3D13-4BC3-ABC4-E0A048291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2241D7-262C-43F9-AF72-08B33D014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03C1A9-EFA5-43DF-A368-06ECECEA7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D29FC3-5F9C-4725-97EC-5C49124C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EC162F-8F24-493B-8EFE-5EDFE3ED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2F1B6D-9A50-41E0-8D72-DE4B00C9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51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E2ED-6E81-4C21-929B-ED843220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EACB29-9703-41A4-A848-04EE470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4370B3-DD8E-4E87-AD24-C839694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F6E98E-B74F-4CDD-A878-5E79D9A8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867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C4B3A8-566E-49B1-BDBC-AFBB0CBF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6CB9CF-A32C-4E08-BDFC-1B5F2992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0FE85E-AA7A-4231-8AF8-CE9DA48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52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F0CF-D82A-4595-9D15-3135EC50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01A43-9F0D-4747-8EAE-58E0BDBB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EC1228-2AF7-4863-85E3-EAE9DF6B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7E437-4382-4C21-BA37-7A99BF38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CB457-62BB-4CB2-8A3E-8B6CB465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E753AF-FA93-44E7-84A6-740414A2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33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9DDA-0A02-4E26-944C-FBD7684D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743A95-DB36-44E4-919B-FF1430055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57968F-F124-4FF7-90E3-C524CDB6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A52B4-8087-489C-9BE9-114A180D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28401-8759-48DD-A8C7-8E14CAD7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0653DB-57A8-4DBA-B39E-D6360D2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994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8937AA-5B4D-4A63-941E-5EF9DCB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61053E-5FE6-4E2D-B6AC-F82905BB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3AA5C-1413-438C-B867-F5CB3AB9F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2FD1-7E7E-4F2B-87E3-F65D327B607B}" type="datetimeFigureOut">
              <a:rPr lang="ca-ES" smtClean="0"/>
              <a:t>28/2/2019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BA26C-B46E-4EFA-9710-461663E12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DC3C3-C006-441F-9409-C5D2FB1C8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C5F4-2A43-4D08-8842-C1CDA89349C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18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olrecasenssarra@hot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ytonight.com/3d-game-engineering-with-unity/tdd-and-gdd" TargetMode="External"/><Relationship Id="rId3" Type="http://schemas.openxmlformats.org/officeDocument/2006/relationships/hyperlink" Target="https://github.com/GameDesign/Zero/wiki/Technical-Design-Document" TargetMode="External"/><Relationship Id="rId7" Type="http://schemas.openxmlformats.org/officeDocument/2006/relationships/hyperlink" Target="https://computergamesmmu.files.wordpress.com/2012/10/technical-design-document-fina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evCrumbs/Warcraft-II/wiki/7.-Tech-Design-Document" TargetMode="External"/><Relationship Id="rId5" Type="http://schemas.openxmlformats.org/officeDocument/2006/relationships/hyperlink" Target="https://www.gamasutra.com/view/feature/3384/the_anatomy_of_a_design_document_.php?print=1" TargetMode="External"/><Relationship Id="rId4" Type="http://schemas.openxmlformats.org/officeDocument/2006/relationships/hyperlink" Target="http://www.nuclearmonkeysoftware.com/documents/narbacular_drop_technical_design_documen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42967F-CBAC-4077-BC22-1847DAAC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ED1423-C2B7-402E-9DCD-2C13FA27E07E}"/>
              </a:ext>
            </a:extLst>
          </p:cNvPr>
          <p:cNvSpPr txBox="1"/>
          <p:nvPr/>
        </p:nvSpPr>
        <p:spPr>
          <a:xfrm>
            <a:off x="1253044" y="1572524"/>
            <a:ext cx="10044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</a:rPr>
              <a:t>Technical Design Document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Project II – Personal Research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Pol Recasens Sarrà - UPC</a:t>
            </a:r>
          </a:p>
        </p:txBody>
      </p:sp>
    </p:spTree>
    <p:extLst>
      <p:ext uri="{BB962C8B-B14F-4D97-AF65-F5344CB8AC3E}">
        <p14:creationId xmlns:p14="http://schemas.microsoft.com/office/powerpoint/2010/main" val="124969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Development environment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556591" y="2851150"/>
            <a:ext cx="842838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Hardware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code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(External libraries)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all Hardware, Software and external code that we will use(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company has already them or they need to buy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https://polrecasenssarra.github.io/Technical-Design-Document/docs/visualstudio.png">
            <a:extLst>
              <a:ext uri="{FF2B5EF4-FFF2-40B4-BE49-F238E27FC236}">
                <a16:creationId xmlns:a16="http://schemas.microsoft.com/office/drawing/2014/main" id="{B5E950CC-2326-4188-82D0-5CDEB093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25" y="2613991"/>
            <a:ext cx="1630018" cy="163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lrecasenssarra.github.io/Technical-Design-Document/docs/hardware1.png">
            <a:extLst>
              <a:ext uri="{FF2B5EF4-FFF2-40B4-BE49-F238E27FC236}">
                <a16:creationId xmlns:a16="http://schemas.microsoft.com/office/drawing/2014/main" id="{283D0C1A-F8A3-41FE-A104-801280D6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32" y="2425232"/>
            <a:ext cx="3518141" cy="22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9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TODO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781878" y="3324874"/>
            <a:ext cx="842838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all the Hardware, Software and external code your team will use during the development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be afraid if your software list is too large, unless they   cost money :)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6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Code style guideline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556591" y="2589152"/>
            <a:ext cx="84283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regulation will avoid confusions when programming</a:t>
            </a: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great organization</a:t>
            </a: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an example of code style guidelines that are important in our case</a:t>
            </a:r>
          </a:p>
          <a:p>
            <a:pPr lvl="2">
              <a:spcBef>
                <a:spcPts val="1200"/>
              </a:spcBef>
              <a:buSzPct val="1300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Naming conventions	Conditionals</a:t>
            </a:r>
          </a:p>
          <a:p>
            <a:pPr lvl="2">
              <a:spcBef>
                <a:spcPts val="1200"/>
              </a:spcBef>
              <a:buSzPct val="1300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and structs	Variables</a:t>
            </a:r>
          </a:p>
          <a:p>
            <a:pPr lvl="2">
              <a:spcBef>
                <a:spcPts val="1200"/>
              </a:spcBef>
              <a:buSzPct val="1300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				XML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polrecasenssarra.github.io/Technical-Design-Document/docs/samplexml.jpg">
            <a:extLst>
              <a:ext uri="{FF2B5EF4-FFF2-40B4-BE49-F238E27FC236}">
                <a16:creationId xmlns:a16="http://schemas.microsoft.com/office/drawing/2014/main" id="{84E50444-4CD7-400C-9E57-D14A04D4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632318"/>
            <a:ext cx="3656357" cy="28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3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TODO 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556591" y="2818395"/>
            <a:ext cx="84283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simple code style guideline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now just focus on the most common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the person in charge of the code is in charge of making these guidelines, in our case, discuss it with the entire team</a:t>
            </a: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8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Code architecture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397565" y="2755757"/>
            <a:ext cx="84283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provides a wide vision of the </a:t>
            </a:r>
          </a:p>
          <a:p>
            <a:pPr lvl="1">
              <a:spcBef>
                <a:spcPts val="1200"/>
              </a:spcBef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structure of the code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helps to understand the structure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Utilization of the UML</a:t>
            </a: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polrecasenssarra.github.io/Technical-Design-Document/docs/UI_UML-1.png">
            <a:extLst>
              <a:ext uri="{FF2B5EF4-FFF2-40B4-BE49-F238E27FC236}">
                <a16:creationId xmlns:a16="http://schemas.microsoft.com/office/drawing/2014/main" id="{559592C8-3F86-42E0-BAA4-E8E453C3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29" y="2345635"/>
            <a:ext cx="5770531" cy="40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5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Graphics &amp; Audio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397565" y="2755757"/>
            <a:ext cx="842838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of the platform screen(pc screen, smart phone, etc.)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the tiles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 loading(XML)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format(.wav, .ogg, MP3…)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remarkable features(audio 2D, audio 3D, control over volume, etc.)</a:t>
            </a:r>
          </a:p>
          <a:p>
            <a:pPr lvl="1">
              <a:spcBef>
                <a:spcPts val="1200"/>
              </a:spcBef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5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Important points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397565" y="2755757"/>
            <a:ext cx="84283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sets all software and hardware that is going to be used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 will have the impression that the project is under control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helps the programmers to have all organized</a:t>
            </a: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3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7447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397565" y="2755757"/>
            <a:ext cx="84283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200"/>
              </a:spcBef>
              <a:buSzPct val="1300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 Recasens Sarrà</a:t>
            </a: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polrecasenssarra@hotmail.com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spcBef>
                <a:spcPts val="1200"/>
              </a:spcBef>
              <a:buSzPct val="1300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B629F2-6AA7-4150-BCCC-98E9C451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15" y="4285872"/>
            <a:ext cx="633046" cy="3560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ED598F-46A2-4FA5-8146-B3058042F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325" y="5083582"/>
            <a:ext cx="509955" cy="5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397565" y="2755757"/>
            <a:ext cx="84283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200"/>
              </a:spcBef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A69C190-53E1-44E5-A73A-60A1E583C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38335"/>
              </p:ext>
            </p:extLst>
          </p:nvPr>
        </p:nvGraphicFramePr>
        <p:xfrm>
          <a:off x="838200" y="2904014"/>
          <a:ext cx="10515600" cy="411480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32424988"/>
                    </a:ext>
                  </a:extLst>
                </a:gridCol>
              </a:tblGrid>
              <a:tr h="3761829">
                <a:tc>
                  <a:txBody>
                    <a:bodyPr/>
                    <a:lstStyle/>
                    <a:p>
                      <a:b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  <a:hlinkClick r:id="rId3"/>
                        </a:rPr>
                        <a:t>https://github.com/GameDesign/Zero/wiki/Technical-Design-Document</a:t>
                      </a:r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  <a:hlinkClick r:id="rId4"/>
                        </a:rPr>
                        <a:t>http://www.nuclearmonkeysoftware.com/documents/narbacular_drop_technical_design_document.pdf</a:t>
                      </a:r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  <a:hlinkClick r:id="rId5"/>
                        </a:rPr>
                        <a:t>https://www.gamasutra.com/view/feature/3384/the_anatomy_of_a_design_document_.php?print=1</a:t>
                      </a:r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  <a:hlinkClick r:id="rId6"/>
                        </a:rPr>
                        <a:t>https://github.com/DevCrumbs/Warcraft-II/wiki/7.-Tech-Design-Document</a:t>
                      </a:r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  <a:hlinkClick r:id="rId7"/>
                        </a:rPr>
                        <a:t>https://computergamesmmu.files.wordpress.com/2012/10/technical-design-document-final.pdf</a:t>
                      </a:r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r>
                        <a:rPr lang="es-ES" dirty="0">
                          <a:solidFill>
                            <a:srgbClr val="58585A"/>
                          </a:solidFill>
                          <a:effectLst/>
                          <a:latin typeface="Tahoma" panose="020B0604030504040204" pitchFamily="34" charset="0"/>
                          <a:hlinkClick r:id="rId8"/>
                        </a:rPr>
                        <a:t>https://www.studytonight.com/3d-game-engineering-with-unity/tdd-and-gdd</a:t>
                      </a:r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es-ES" dirty="0">
                        <a:solidFill>
                          <a:srgbClr val="58585A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1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4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Technical Design Document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755374" y="3279196"/>
            <a:ext cx="8256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it important?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contains?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points </a:t>
            </a:r>
          </a:p>
        </p:txBody>
      </p:sp>
    </p:spTree>
    <p:extLst>
      <p:ext uri="{BB962C8B-B14F-4D97-AF65-F5344CB8AC3E}">
        <p14:creationId xmlns:p14="http://schemas.microsoft.com/office/powerpoint/2010/main" val="32572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37729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What is it?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556591" y="2844529"/>
            <a:ext cx="102704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specifies the technical resources that will be used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Preproduction phase of a video game development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Seasoned programmer, technical director or a lead</a:t>
            </a:r>
          </a:p>
          <a:p>
            <a:pP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programmer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experimental features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2D9C90-1FFE-466D-9265-45F823DB3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63" y="2844529"/>
            <a:ext cx="392484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Why is it important?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702365" y="2832686"/>
            <a:ext cx="8256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 reviewers optimistic about the </a:t>
            </a:r>
          </a:p>
          <a:p>
            <a:pP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game’s chance of succeeding(the project is under control)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wasted efforts and confusion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the team make their decisions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54B19A-8B24-49D5-9CA4-9CFE857DF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91" y="3881738"/>
            <a:ext cx="476316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contains?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808384" y="2703443"/>
            <a:ext cx="4108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			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goals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risks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schedule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AE3065-EBDC-4B27-8DF4-465ED3EAC7F8}"/>
              </a:ext>
            </a:extLst>
          </p:cNvPr>
          <p:cNvSpPr txBox="1"/>
          <p:nvPr/>
        </p:nvSpPr>
        <p:spPr>
          <a:xfrm>
            <a:off x="6155635" y="2703443"/>
            <a:ext cx="4797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style guidelines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architecture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4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702365" y="2828835"/>
            <a:ext cx="825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a game summary(just a few lines)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platform the game is directed to?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E3810B-0726-4C39-8C2D-444B7B6A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49" y="4146484"/>
            <a:ext cx="6267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Technical goals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556591" y="2307181"/>
            <a:ext cx="8256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features (unproven technologies and techniques or unique ideas)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include features that have been already proven by existing games, even if they are new to the development team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features generally need more time in the schedule.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experiments are seen as worthwhile investments to create a good renown in the future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9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Technical risks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556591" y="2549725"/>
            <a:ext cx="8256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a set back if they fail.</a:t>
            </a:r>
          </a:p>
          <a:p>
            <a:pPr>
              <a:buSzPct val="13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technologies that your company has never developed or has little experience with them.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risk must have a solution.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the impression that the project is under control.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739224-B54B-422A-A1B8-05C7FCBB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96" y="3491947"/>
            <a:ext cx="33342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037B9-564A-48A3-A496-04AADA48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777CEB-58AF-4BA5-8A8B-28BF75A7B65A}"/>
              </a:ext>
            </a:extLst>
          </p:cNvPr>
          <p:cNvSpPr txBox="1"/>
          <p:nvPr/>
        </p:nvSpPr>
        <p:spPr>
          <a:xfrm>
            <a:off x="556591" y="1024477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TODO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14947-AC33-47BC-91E5-B1192107EB2F}"/>
              </a:ext>
            </a:extLst>
          </p:cNvPr>
          <p:cNvSpPr txBox="1"/>
          <p:nvPr/>
        </p:nvSpPr>
        <p:spPr>
          <a:xfrm>
            <a:off x="715617" y="3298370"/>
            <a:ext cx="8428382" cy="24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list of technical risks that you think may arise during development</a:t>
            </a: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3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every risk must have a solution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00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528</Words>
  <Application>Microsoft Office PowerPoint</Application>
  <PresentationFormat>Panorámica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Cantero Ruiz</dc:creator>
  <cp:lastModifiedBy>Judith Cantero Ruiz</cp:lastModifiedBy>
  <cp:revision>14</cp:revision>
  <dcterms:created xsi:type="dcterms:W3CDTF">2019-02-28T09:44:50Z</dcterms:created>
  <dcterms:modified xsi:type="dcterms:W3CDTF">2019-02-28T11:48:21Z</dcterms:modified>
</cp:coreProperties>
</file>