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8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tha poladi" userId="60d452b4b745a797" providerId="LiveId" clId="{BF9D1B8D-B19F-432D-AB82-0F39E585DF3B}"/>
    <pc:docChg chg="modSld">
      <pc:chgData name="nikhitha poladi" userId="60d452b4b745a797" providerId="LiveId" clId="{BF9D1B8D-B19F-432D-AB82-0F39E585DF3B}" dt="2024-02-04T13:43:58.665" v="40" actId="20577"/>
      <pc:docMkLst>
        <pc:docMk/>
      </pc:docMkLst>
      <pc:sldChg chg="modSp mod">
        <pc:chgData name="nikhitha poladi" userId="60d452b4b745a797" providerId="LiveId" clId="{BF9D1B8D-B19F-432D-AB82-0F39E585DF3B}" dt="2024-02-04T13:43:06.316" v="28" actId="20577"/>
        <pc:sldMkLst>
          <pc:docMk/>
          <pc:sldMk cId="80147476" sldId="262"/>
        </pc:sldMkLst>
        <pc:spChg chg="mod">
          <ac:chgData name="nikhitha poladi" userId="60d452b4b745a797" providerId="LiveId" clId="{BF9D1B8D-B19F-432D-AB82-0F39E585DF3B}" dt="2024-02-04T13:43:06.316" v="28" actId="20577"/>
          <ac:spMkLst>
            <pc:docMk/>
            <pc:sldMk cId="80147476" sldId="262"/>
            <ac:spMk id="5" creationId="{DF676D0E-6E0A-B3FF-4AED-10A07C32E839}"/>
          </ac:spMkLst>
        </pc:spChg>
      </pc:sldChg>
      <pc:sldChg chg="modSp mod">
        <pc:chgData name="nikhitha poladi" userId="60d452b4b745a797" providerId="LiveId" clId="{BF9D1B8D-B19F-432D-AB82-0F39E585DF3B}" dt="2024-02-04T13:43:58.665" v="40" actId="20577"/>
        <pc:sldMkLst>
          <pc:docMk/>
          <pc:sldMk cId="2252092732" sldId="265"/>
        </pc:sldMkLst>
        <pc:spChg chg="mod">
          <ac:chgData name="nikhitha poladi" userId="60d452b4b745a797" providerId="LiveId" clId="{BF9D1B8D-B19F-432D-AB82-0F39E585DF3B}" dt="2024-02-04T13:43:58.665" v="40" actId="20577"/>
          <ac:spMkLst>
            <pc:docMk/>
            <pc:sldMk cId="2252092732" sldId="265"/>
            <ac:spMk id="2" creationId="{AAE7E99E-00AE-C297-729E-23F7B165C3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4B98-AADA-1FBF-2D95-D55D605B6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0C6CC-8ED9-6C20-7D68-3325F5B08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14CE-110C-2A03-E935-B00354F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C7D33-6664-2768-865C-68F3E3AF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665C-FB18-CB9C-B284-DBF4C5C2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6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1E4F-134D-9F18-1185-7CEF8493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BBCE7-D0CC-8DF4-4CE4-25A1A7A95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9592-A464-171A-93D1-95766FB8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B0BB-D6AB-B24D-3815-3233B4DD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41E85-8984-4116-8EF9-5BCCBEC1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2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7040C-1085-A0F2-56BB-538B49019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B7615-69EB-19DB-710E-0C3F513D9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E61E-BC74-790A-49A7-A9BCDA68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08B8-32AB-07FC-5E00-913AB742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4BF2-A552-14E6-A4A1-15739201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E40D-B23C-B7D5-2D34-1ABA07B7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FB912-B0E2-A5D8-4338-8D32746F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FEF2-ACFD-0743-5735-CCAADF98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AC8D-BFE2-6C66-0EE1-DA5BBD58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E4BD-6ED0-D369-A36A-B8F48BC8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9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2B82-AA13-9547-F6DB-34B715A4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77566-978D-A0BF-2288-798A5D00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D47C4-E4A3-FD75-24D7-7EC0D7AE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3FF8-9BC4-3500-BF88-093BEF2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5992-8C63-7AA9-97ED-C62A1905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6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3325-E8D6-D60E-EEF4-71CBB05F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BE36-457C-142C-2B7F-2F7DAC31D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AAE2E-4D09-35C9-57E6-B72744CA7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92F8C-21D5-CAD0-6EEA-9C86A03B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4B3AD-8FD2-B0DC-D7EA-A7C2868D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58865-619A-CDB1-59FB-59D55A01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5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BA24-F668-3B66-CEB6-D90FD328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C1535-39B5-1C82-D184-7E41A85A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0CCE1-4003-CFDD-73B7-68303AD23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B09B2-77E9-2F64-0A15-F0B18CED2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F937D-CED5-7CB8-5083-5C9F9924F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25CC6-1C0A-74D9-8BAF-DC85D12E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7C240-20BF-E6AD-CB9A-71BC0443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82E43-457B-75A8-0C3D-F89971E0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8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5661-FE96-12BE-3C2B-59973326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0D6B-A039-8B7F-E7CB-9407C138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9FBF6-ACEC-D291-32D1-02CBBD30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3DD30-CE48-EDA1-2931-E5D3C8D7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4FAD4-D4BB-81AA-CE8E-6F2FF87B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910B4-FE57-749B-6780-CDB1C3E7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B1E72-4482-40FD-A3D0-B5FA73E8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6F5C-D33C-9149-876B-F0EE6405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837E-04B0-D79A-3FDA-57659965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81B1A-D2DE-E331-CD16-AA8A4B89D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81355-3141-4DE7-30A9-09CC06C0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53D0-3481-E65E-30F4-FDF0F4D0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B378B-0C57-F555-FA9D-C7C7FDEC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EB76-85FC-B44F-272D-7AB1C1D7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6AC51-C520-AA76-6BB2-49D967EA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3D552-0470-BA3B-2D4D-9F71AE12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DA50B-7B61-7DD1-3D0E-D42A60ED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655F6-E776-CA09-B2BA-6F0249E8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B0272-8882-5D6D-0D4A-EBD507C9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C0F03-376D-D564-16B6-912ABDAC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06BA6-ADD7-EAC1-E6D1-8BC5A3875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8FDF6-6CE2-A523-1841-837486F9F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2796-32E0-4689-9B02-E2335394385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0E959-E593-DAC5-6587-D6DA257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7A5F-9588-2FF1-05EA-6488413DF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1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hedevastator/us-county-level-cancer-mortality-and-incidence-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and white button with black text&#10;&#10;Description automatically generated">
            <a:extLst>
              <a:ext uri="{FF2B5EF4-FFF2-40B4-BE49-F238E27FC236}">
                <a16:creationId xmlns:a16="http://schemas.microsoft.com/office/drawing/2014/main" id="{0CDE8B1A-B4F5-432A-53FD-78B384729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8" r="8940" b="1305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B471F-1581-EEB6-CB6B-F62E1EE61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587182"/>
            <a:ext cx="4023360" cy="373931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U.S.-CANCER DATA EXPLORATORY ANALYSIS USING SQL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085C2-7A9C-1127-32D4-90DF261F9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BY-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NIKHITHA POLADI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95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837928C2-FD41-4876-AC13-689BB81B8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5" r="1395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2F27B-BE69-FE7E-9FF5-84E1B50B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1F6B-1C05-D684-E996-1722E4F5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Analysis:</a:t>
            </a:r>
          </a:p>
          <a:p>
            <a:r>
              <a:rPr lang="en-US" sz="2000" dirty="0"/>
              <a:t>We used SQL to perform a Exploratory analysis on this cancer data set which include both incident and death data of each county in a particular state.</a:t>
            </a:r>
          </a:p>
          <a:p>
            <a:r>
              <a:rPr lang="en-US" sz="2000" dirty="0"/>
              <a:t>We saw California and Florida are more affected with cancer deaths .On the contrary we can see highest Mortality rate in states like </a:t>
            </a:r>
            <a:r>
              <a:rPr lang="en-US" sz="2000" dirty="0" err="1"/>
              <a:t>Oklahoma,Alabama</a:t>
            </a:r>
            <a:r>
              <a:rPr lang="en-US" sz="2000" dirty="0"/>
              <a:t> and </a:t>
            </a:r>
            <a:r>
              <a:rPr lang="en-US" sz="2000" dirty="0" err="1"/>
              <a:t>Arkansas.We</a:t>
            </a:r>
            <a:r>
              <a:rPr lang="en-US" sz="2000" dirty="0"/>
              <a:t> take MIR as the best indicator to assess the cancer rate in a state.</a:t>
            </a:r>
          </a:p>
          <a:p>
            <a:r>
              <a:rPr lang="en-US" sz="2000" dirty="0"/>
              <a:t>We need to take  proper preventive actions to reduce the risk of cancer.(Cancer screening </a:t>
            </a:r>
            <a:r>
              <a:rPr lang="en-US" sz="2000" dirty="0" err="1"/>
              <a:t>taste,Health</a:t>
            </a:r>
            <a:r>
              <a:rPr lang="en-US" sz="2000" dirty="0"/>
              <a:t> awareness </a:t>
            </a:r>
            <a:r>
              <a:rPr lang="en-US" sz="2000" dirty="0" err="1"/>
              <a:t>programmes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407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E2665A5-4948-5D8A-C4DC-E3314E2D5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47712"/>
            <a:ext cx="95250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7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84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95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93CB17-1ADC-4DC7-7A01-6B8BA451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365125"/>
            <a:ext cx="11147323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B7CA3-07C6-DCC7-825C-78E6A809B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project involves the use of US-Cancer data and I performed some basic data cleaning, data manipulation, and lastly data analysis to interpret the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Dataset used: </a:t>
            </a:r>
            <a:r>
              <a:rPr lang="en-US" sz="2000" dirty="0">
                <a:hlinkClick r:id="rId2"/>
              </a:rPr>
              <a:t>https://www.kaggle.com/datasets/thedevastator/us-county-level-cancer-mortality-and-incidence-r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Steps: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 cancer incidents and cancer deaths.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Performing data cleaning in excel(Adding new columns from existing column  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Importing data into MS SQL server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Performing data manipulation and data analysis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Interpreting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presentation will showcase the code with the output in each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Questions 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Which state has the highest </a:t>
            </a:r>
            <a:r>
              <a:rPr lang="en-US" dirty="0"/>
              <a:t>incidence of cancer.</a:t>
            </a:r>
            <a:endParaRPr lang="en-US" sz="20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Which state has the highest count of deaths due to cancer.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What is the mortality to incidence ratio.</a:t>
            </a:r>
            <a:endParaRPr lang="en-US" sz="2000" dirty="0"/>
          </a:p>
          <a:p>
            <a:pPr marL="1371600" lvl="2" indent="-457200">
              <a:buFont typeface="+mj-lt"/>
              <a:buAutoNum type="arabicPeriod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6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C5FB610-2D23-6B13-498C-E8F35F05F6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7" b="1"/>
          <a:stretch/>
        </p:blipFill>
        <p:spPr>
          <a:xfrm>
            <a:off x="1" y="10"/>
            <a:ext cx="11779044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1B7D3-C27B-9BD2-D70C-6C66A2FD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DATABASE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99F6E-4534-5778-3F47-F45BB07E0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Here we have the database name “Project" that has 2 datasets</a:t>
            </a:r>
          </a:p>
          <a:p>
            <a:pPr marL="5715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 deaths</a:t>
            </a:r>
          </a:p>
          <a:p>
            <a:pPr marL="5715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incidence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Each dataset has set number of columns that we will use to do our analysis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We can also see the type of data and if null values are allowed within the columns.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9742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4471D-F788-1E05-CBB5-3CDD1607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15A949-6EE2-B6FB-18F9-AB1BB6779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r="24316" b="-1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0734CB-165D-3E03-6163-34B9D6DF0A1B}"/>
              </a:ext>
            </a:extLst>
          </p:cNvPr>
          <p:cNvSpPr txBox="1"/>
          <p:nvPr/>
        </p:nvSpPr>
        <p:spPr>
          <a:xfrm>
            <a:off x="835155" y="3526300"/>
            <a:ext cx="3986155" cy="258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We used SELECT statement for both tables  to display all columns.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31B362-7D41-CBF0-DE67-E5848898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2" b="-3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6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5D58FD-FF96-A8A3-DB96-71506CAE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90" y="637763"/>
            <a:ext cx="2916358" cy="1627274"/>
          </a:xfrm>
        </p:spPr>
        <p:txBody>
          <a:bodyPr anchor="t">
            <a:normAutofit/>
          </a:bodyPr>
          <a:lstStyle/>
          <a:p>
            <a:r>
              <a:rPr lang="en-US" sz="3700"/>
              <a:t>DATA EXPLORATION</a:t>
            </a:r>
            <a:br>
              <a:rPr lang="en-US" sz="3700"/>
            </a:br>
            <a:endParaRPr lang="en-US" sz="3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63" y="242020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F64B38E-9BB7-A029-3C68-B7430E5FD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47" y="1457977"/>
            <a:ext cx="5725584" cy="393633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76D0E-6E0A-B3FF-4AED-10A07C32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937" y="2580828"/>
            <a:ext cx="2916406" cy="3633699"/>
          </a:xfrm>
        </p:spPr>
        <p:txBody>
          <a:bodyPr>
            <a:normAutofit/>
          </a:bodyPr>
          <a:lstStyle/>
          <a:p>
            <a:r>
              <a:rPr lang="en-US" sz="2000" dirty="0"/>
              <a:t>We used GROUPBY AND AGGREGRATE FUNCTION SUM to answer which states in the U.S. are most affected by cancer.</a:t>
            </a:r>
          </a:p>
          <a:p>
            <a:r>
              <a:rPr lang="en-US" sz="2000" dirty="0"/>
              <a:t>we can see California has reported with many incidence cases  followed by Florida.</a:t>
            </a:r>
          </a:p>
        </p:txBody>
      </p:sp>
    </p:spTree>
    <p:extLst>
      <p:ext uri="{BB962C8B-B14F-4D97-AF65-F5344CB8AC3E}">
        <p14:creationId xmlns:p14="http://schemas.microsoft.com/office/powerpoint/2010/main" val="8014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226704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8B17736-9B42-CF8D-5F7E-14B2C4675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47" y="2531672"/>
            <a:ext cx="4284407" cy="81403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0C2E15-5966-3B42-7E89-E1A44C33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91" y="3506581"/>
            <a:ext cx="3793713" cy="2707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C7B6C9-DAC7-C0C0-8310-E8469B7F002A}"/>
              </a:ext>
            </a:extLst>
          </p:cNvPr>
          <p:cNvSpPr txBox="1"/>
          <p:nvPr/>
        </p:nvSpPr>
        <p:spPr>
          <a:xfrm>
            <a:off x="6734641" y="2474804"/>
            <a:ext cx="4310702" cy="3739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Here we </a:t>
            </a:r>
            <a:r>
              <a:rPr lang="en-US" sz="2000" dirty="0" err="1"/>
              <a:t>analysed</a:t>
            </a:r>
            <a:r>
              <a:rPr lang="en-US" sz="2000" dirty="0"/>
              <a:t> what is the count of total incidence when the present condition of the state is ‘stable’.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can see </a:t>
            </a:r>
            <a:r>
              <a:rPr lang="en-US" sz="2000" dirty="0" err="1"/>
              <a:t>florida</a:t>
            </a:r>
            <a:r>
              <a:rPr lang="en-US" sz="2000" dirty="0"/>
              <a:t> is stabilizing with 11724 incident cases.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325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text box with black text&#10;&#10;Description automatically generated">
            <a:extLst>
              <a:ext uri="{FF2B5EF4-FFF2-40B4-BE49-F238E27FC236}">
                <a16:creationId xmlns:a16="http://schemas.microsoft.com/office/drawing/2014/main" id="{2DD8D1D8-6BEA-54B5-56ED-DD7D11E8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60" y="471903"/>
            <a:ext cx="6306430" cy="128605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5AE89B-E027-E98C-A1AD-FC8FEEC4B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10" y="2176815"/>
            <a:ext cx="2457793" cy="376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53DC0E-0082-03F0-1250-B029DCB89249}"/>
              </a:ext>
            </a:extLst>
          </p:cNvPr>
          <p:cNvSpPr txBox="1"/>
          <p:nvPr/>
        </p:nvSpPr>
        <p:spPr>
          <a:xfrm>
            <a:off x="570271" y="1061884"/>
            <a:ext cx="4739148" cy="5796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450A8-B43A-0FD6-46D9-AFA646A02293}"/>
              </a:ext>
            </a:extLst>
          </p:cNvPr>
          <p:cNvSpPr txBox="1"/>
          <p:nvPr/>
        </p:nvSpPr>
        <p:spPr>
          <a:xfrm>
            <a:off x="865239" y="835742"/>
            <a:ext cx="4365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</a:t>
            </a:r>
            <a:r>
              <a:rPr lang="en-US" dirty="0" err="1"/>
              <a:t>analysed</a:t>
            </a:r>
            <a:r>
              <a:rPr lang="en-US" dirty="0"/>
              <a:t> number of deaths due to cancer in each state using SELECT and GROUP BY statements.</a:t>
            </a:r>
          </a:p>
          <a:p>
            <a:endParaRPr lang="en-US" dirty="0"/>
          </a:p>
          <a:p>
            <a:r>
              <a:rPr lang="en-US" dirty="0"/>
              <a:t>California and Florida topped the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5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text box with black text&#10;&#10;Description automatically generated">
            <a:extLst>
              <a:ext uri="{FF2B5EF4-FFF2-40B4-BE49-F238E27FC236}">
                <a16:creationId xmlns:a16="http://schemas.microsoft.com/office/drawing/2014/main" id="{9F4CB689-7CB6-D079-C8BC-C6F155F0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119" y="650661"/>
            <a:ext cx="7240010" cy="131463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AC93BE-7E5C-9261-0E32-97BF52DBF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902" y="2403262"/>
            <a:ext cx="3419952" cy="37819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E7E99E-00AE-C297-729E-23F7B165C3B8}"/>
              </a:ext>
            </a:extLst>
          </p:cNvPr>
          <p:cNvSpPr txBox="1"/>
          <p:nvPr/>
        </p:nvSpPr>
        <p:spPr>
          <a:xfrm>
            <a:off x="796413" y="1160206"/>
            <a:ext cx="395256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Here we </a:t>
            </a:r>
            <a:r>
              <a:rPr lang="en-US" sz="1800" dirty="0" err="1"/>
              <a:t>analysed</a:t>
            </a:r>
            <a:r>
              <a:rPr lang="en-US" sz="1800" dirty="0"/>
              <a:t> what is the count of total  deaths while the present condition is stabilizing.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We can see </a:t>
            </a:r>
            <a:r>
              <a:rPr lang="en-US" sz="1800" dirty="0" err="1"/>
              <a:t>NewYork</a:t>
            </a:r>
            <a:r>
              <a:rPr lang="en-US" sz="1800" dirty="0"/>
              <a:t> is  stable with 2700 total reported death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9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3CB1CB-6F3B-BF48-8E54-1E5C68850CEA}"/>
              </a:ext>
            </a:extLst>
          </p:cNvPr>
          <p:cNvSpPr txBox="1"/>
          <p:nvPr/>
        </p:nvSpPr>
        <p:spPr>
          <a:xfrm>
            <a:off x="786582" y="5053781"/>
            <a:ext cx="5117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Here I joined two tables using INNER JOIN and also used SUBQUERY to calculate  MIR for each state. We can see Oklahama,Alabama and Arkansas are reported with highest mortality to incident rate(MIR).</a:t>
            </a:r>
            <a:endParaRPr lang="en-US" dirty="0"/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C1DD07A9-FE54-62FD-534D-24C7279C8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" y="199481"/>
            <a:ext cx="11136279" cy="339137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FEA0111-ED40-8166-1266-34F03D5EA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237" y="2326552"/>
            <a:ext cx="5020376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6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469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U.S.-CANCER DATA EXPLORATORY ANALYSIS USING SQL </vt:lpstr>
      <vt:lpstr>INTRODUCTION</vt:lpstr>
      <vt:lpstr>DATABASE OVERVIEW</vt:lpstr>
      <vt:lpstr>DATA EXPLORATION</vt:lpstr>
      <vt:lpstr>DATA EXPLORATION 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U.S.-CANCER DATA EXPLORATORY ANALYSIS USING SQL </dc:title>
  <dc:creator>nikhitha poladi</dc:creator>
  <cp:lastModifiedBy>nikhitha poladi</cp:lastModifiedBy>
  <cp:revision>2</cp:revision>
  <dcterms:created xsi:type="dcterms:W3CDTF">2024-02-04T00:49:42Z</dcterms:created>
  <dcterms:modified xsi:type="dcterms:W3CDTF">2024-02-04T13:44:27Z</dcterms:modified>
</cp:coreProperties>
</file>