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2" r:id="rId6"/>
    <p:sldId id="263" r:id="rId7"/>
    <p:sldId id="269" r:id="rId8"/>
    <p:sldId id="264" r:id="rId9"/>
    <p:sldId id="265" r:id="rId10"/>
    <p:sldId id="270" r:id="rId11"/>
    <p:sldId id="266" r:id="rId12"/>
    <p:sldId id="271" r:id="rId13"/>
    <p:sldId id="26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D1B8D-B19F-432D-AB82-0F39E585DF3B}" v="21" dt="2024-02-20T01:21:52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poladi" userId="60d452b4b745a797" providerId="LiveId" clId="{BF9D1B8D-B19F-432D-AB82-0F39E585DF3B}"/>
    <pc:docChg chg="undo custSel addSld modSld">
      <pc:chgData name="nikhitha poladi" userId="60d452b4b745a797" providerId="LiveId" clId="{BF9D1B8D-B19F-432D-AB82-0F39E585DF3B}" dt="2024-02-20T01:22:59.109" v="1816" actId="20577"/>
      <pc:docMkLst>
        <pc:docMk/>
      </pc:docMkLst>
      <pc:sldChg chg="modSp mod">
        <pc:chgData name="nikhitha poladi" userId="60d452b4b745a797" providerId="LiveId" clId="{BF9D1B8D-B19F-432D-AB82-0F39E585DF3B}" dt="2024-02-20T00:15:47.779" v="44" actId="20577"/>
        <pc:sldMkLst>
          <pc:docMk/>
          <pc:sldMk cId="2011967219" sldId="257"/>
        </pc:sldMkLst>
        <pc:spChg chg="mod">
          <ac:chgData name="nikhitha poladi" userId="60d452b4b745a797" providerId="LiveId" clId="{BF9D1B8D-B19F-432D-AB82-0F39E585DF3B}" dt="2024-02-20T00:15:47.779" v="44" actId="20577"/>
          <ac:spMkLst>
            <pc:docMk/>
            <pc:sldMk cId="2011967219" sldId="257"/>
            <ac:spMk id="4" creationId="{F3FB7CA3-07C6-DCC7-825C-78E6A809B799}"/>
          </ac:spMkLst>
        </pc:spChg>
      </pc:sldChg>
      <pc:sldChg chg="addSp delSp modSp mod">
        <pc:chgData name="nikhitha poladi" userId="60d452b4b745a797" providerId="LiveId" clId="{BF9D1B8D-B19F-432D-AB82-0F39E585DF3B}" dt="2024-02-20T00:23:05.933" v="184" actId="20577"/>
        <pc:sldMkLst>
          <pc:docMk/>
          <pc:sldMk cId="80147476" sldId="262"/>
        </pc:sldMkLst>
        <pc:spChg chg="mod">
          <ac:chgData name="nikhitha poladi" userId="60d452b4b745a797" providerId="LiveId" clId="{BF9D1B8D-B19F-432D-AB82-0F39E585DF3B}" dt="2024-02-20T00:23:05.933" v="184" actId="20577"/>
          <ac:spMkLst>
            <pc:docMk/>
            <pc:sldMk cId="80147476" sldId="262"/>
            <ac:spMk id="5" creationId="{DF676D0E-6E0A-B3FF-4AED-10A07C32E839}"/>
          </ac:spMkLst>
        </pc:spChg>
        <pc:picChg chg="del">
          <ac:chgData name="nikhitha poladi" userId="60d452b4b745a797" providerId="LiveId" clId="{BF9D1B8D-B19F-432D-AB82-0F39E585DF3B}" dt="2024-02-20T00:17:01.039" v="62" actId="478"/>
          <ac:picMkLst>
            <pc:docMk/>
            <pc:sldMk cId="80147476" sldId="262"/>
            <ac:picMk id="3" creationId="{AF64B38E-9BB7-A029-3C68-B7430E5FD3CD}"/>
          </ac:picMkLst>
        </pc:picChg>
        <pc:picChg chg="add mod">
          <ac:chgData name="nikhitha poladi" userId="60d452b4b745a797" providerId="LiveId" clId="{BF9D1B8D-B19F-432D-AB82-0F39E585DF3B}" dt="2024-02-20T00:18:19.421" v="69" actId="14100"/>
          <ac:picMkLst>
            <pc:docMk/>
            <pc:sldMk cId="80147476" sldId="262"/>
            <ac:picMk id="6" creationId="{1141826C-02A7-0815-969A-E0F359CEEC77}"/>
          </ac:picMkLst>
        </pc:picChg>
        <pc:picChg chg="add mod">
          <ac:chgData name="nikhitha poladi" userId="60d452b4b745a797" providerId="LiveId" clId="{BF9D1B8D-B19F-432D-AB82-0F39E585DF3B}" dt="2024-02-20T00:21:40.463" v="73" actId="962"/>
          <ac:picMkLst>
            <pc:docMk/>
            <pc:sldMk cId="80147476" sldId="262"/>
            <ac:picMk id="8" creationId="{8905D528-5CEC-8377-A6CA-E3092BCB5773}"/>
          </ac:picMkLst>
        </pc:picChg>
      </pc:sldChg>
      <pc:sldChg chg="addSp delSp modSp mod">
        <pc:chgData name="nikhitha poladi" userId="60d452b4b745a797" providerId="LiveId" clId="{BF9D1B8D-B19F-432D-AB82-0F39E585DF3B}" dt="2024-02-20T01:18:55.773" v="1763" actId="20577"/>
        <pc:sldMkLst>
          <pc:docMk/>
          <pc:sldMk cId="2663256567" sldId="263"/>
        </pc:sldMkLst>
        <pc:spChg chg="mod">
          <ac:chgData name="nikhitha poladi" userId="60d452b4b745a797" providerId="LiveId" clId="{BF9D1B8D-B19F-432D-AB82-0F39E585DF3B}" dt="2024-02-20T01:18:55.773" v="1763" actId="20577"/>
          <ac:spMkLst>
            <pc:docMk/>
            <pc:sldMk cId="2663256567" sldId="263"/>
            <ac:spMk id="7" creationId="{23C7B6C9-DAC7-C0C0-8310-E8469B7F002A}"/>
          </ac:spMkLst>
        </pc:spChg>
        <pc:picChg chg="add mod">
          <ac:chgData name="nikhitha poladi" userId="60d452b4b745a797" providerId="LiveId" clId="{BF9D1B8D-B19F-432D-AB82-0F39E585DF3B}" dt="2024-02-20T01:13:02.203" v="1106" actId="14100"/>
          <ac:picMkLst>
            <pc:docMk/>
            <pc:sldMk cId="2663256567" sldId="263"/>
            <ac:picMk id="3" creationId="{1946FA61-D5A0-A836-3284-F6AFBD5E6874}"/>
          </ac:picMkLst>
        </pc:picChg>
        <pc:picChg chg="del">
          <ac:chgData name="nikhitha poladi" userId="60d452b4b745a797" providerId="LiveId" clId="{BF9D1B8D-B19F-432D-AB82-0F39E585DF3B}" dt="2024-02-20T00:23:34.969" v="185" actId="478"/>
          <ac:picMkLst>
            <pc:docMk/>
            <pc:sldMk cId="2663256567" sldId="263"/>
            <ac:picMk id="3" creationId="{88B17736-9B42-CF8D-5F7E-14B2C46758B8}"/>
          </ac:picMkLst>
        </pc:picChg>
        <pc:picChg chg="add del mod">
          <ac:chgData name="nikhitha poladi" userId="60d452b4b745a797" providerId="LiveId" clId="{BF9D1B8D-B19F-432D-AB82-0F39E585DF3B}" dt="2024-02-20T01:11:15.439" v="1100" actId="478"/>
          <ac:picMkLst>
            <pc:docMk/>
            <pc:sldMk cId="2663256567" sldId="263"/>
            <ac:picMk id="4" creationId="{FA662C2B-4892-0A44-C878-754F438B5F31}"/>
          </ac:picMkLst>
        </pc:picChg>
        <pc:picChg chg="del">
          <ac:chgData name="nikhitha poladi" userId="60d452b4b745a797" providerId="LiveId" clId="{BF9D1B8D-B19F-432D-AB82-0F39E585DF3B}" dt="2024-02-20T00:23:36.556" v="186" actId="478"/>
          <ac:picMkLst>
            <pc:docMk/>
            <pc:sldMk cId="2663256567" sldId="263"/>
            <ac:picMk id="5" creationId="{0F0C2E15-5966-3B42-7E89-E1A44C33D288}"/>
          </ac:picMkLst>
        </pc:picChg>
        <pc:picChg chg="add del mod">
          <ac:chgData name="nikhitha poladi" userId="60d452b4b745a797" providerId="LiveId" clId="{BF9D1B8D-B19F-432D-AB82-0F39E585DF3B}" dt="2024-02-20T01:11:17.056" v="1101" actId="478"/>
          <ac:picMkLst>
            <pc:docMk/>
            <pc:sldMk cId="2663256567" sldId="263"/>
            <ac:picMk id="8" creationId="{0965931D-2C96-AF21-2FF5-AB115ACC0038}"/>
          </ac:picMkLst>
        </pc:picChg>
      </pc:sldChg>
      <pc:sldChg chg="addSp delSp modSp mod">
        <pc:chgData name="nikhitha poladi" userId="60d452b4b745a797" providerId="LiveId" clId="{BF9D1B8D-B19F-432D-AB82-0F39E585DF3B}" dt="2024-02-20T00:46:36.592" v="862" actId="1076"/>
        <pc:sldMkLst>
          <pc:docMk/>
          <pc:sldMk cId="2209656326" sldId="264"/>
        </pc:sldMkLst>
        <pc:spChg chg="mod">
          <ac:chgData name="nikhitha poladi" userId="60d452b4b745a797" providerId="LiveId" clId="{BF9D1B8D-B19F-432D-AB82-0F39E585DF3B}" dt="2024-02-20T00:46:36.592" v="862" actId="1076"/>
          <ac:spMkLst>
            <pc:docMk/>
            <pc:sldMk cId="2209656326" sldId="264"/>
            <ac:spMk id="9" creationId="{7E1450A8-B43A-0FD6-46D9-AFA646A02293}"/>
          </ac:spMkLst>
        </pc:spChg>
        <pc:picChg chg="del">
          <ac:chgData name="nikhitha poladi" userId="60d452b4b745a797" providerId="LiveId" clId="{BF9D1B8D-B19F-432D-AB82-0F39E585DF3B}" dt="2024-02-20T00:37:50.504" v="836" actId="478"/>
          <ac:picMkLst>
            <pc:docMk/>
            <pc:sldMk cId="2209656326" sldId="264"/>
            <ac:picMk id="3" creationId="{2DD8D1D8-6BEA-54B5-56ED-DD7D11E87376}"/>
          </ac:picMkLst>
        </pc:picChg>
        <pc:picChg chg="add mod">
          <ac:chgData name="nikhitha poladi" userId="60d452b4b745a797" providerId="LiveId" clId="{BF9D1B8D-B19F-432D-AB82-0F39E585DF3B}" dt="2024-02-20T00:43:33.479" v="849" actId="1076"/>
          <ac:picMkLst>
            <pc:docMk/>
            <pc:sldMk cId="2209656326" sldId="264"/>
            <ac:picMk id="4" creationId="{5CF0E12E-70FA-7B9E-EAB4-7EC18ECAD706}"/>
          </ac:picMkLst>
        </pc:picChg>
        <pc:picChg chg="del">
          <ac:chgData name="nikhitha poladi" userId="60d452b4b745a797" providerId="LiveId" clId="{BF9D1B8D-B19F-432D-AB82-0F39E585DF3B}" dt="2024-02-20T00:37:52.171" v="837" actId="478"/>
          <ac:picMkLst>
            <pc:docMk/>
            <pc:sldMk cId="2209656326" sldId="264"/>
            <ac:picMk id="5" creationId="{8F5AE89B-E027-E98C-A1AD-FC8FEEC4BAED}"/>
          </ac:picMkLst>
        </pc:picChg>
        <pc:picChg chg="add mod">
          <ac:chgData name="nikhitha poladi" userId="60d452b4b745a797" providerId="LiveId" clId="{BF9D1B8D-B19F-432D-AB82-0F39E585DF3B}" dt="2024-02-20T00:43:36.628" v="850" actId="1076"/>
          <ac:picMkLst>
            <pc:docMk/>
            <pc:sldMk cId="2209656326" sldId="264"/>
            <ac:picMk id="8" creationId="{CCD478B6-F770-DB18-209F-9BD8B100AC16}"/>
          </ac:picMkLst>
        </pc:picChg>
      </pc:sldChg>
      <pc:sldChg chg="addSp delSp modSp mod">
        <pc:chgData name="nikhitha poladi" userId="60d452b4b745a797" providerId="LiveId" clId="{BF9D1B8D-B19F-432D-AB82-0F39E585DF3B}" dt="2024-02-20T01:22:59.109" v="1816" actId="20577"/>
        <pc:sldMkLst>
          <pc:docMk/>
          <pc:sldMk cId="2252092732" sldId="265"/>
        </pc:sldMkLst>
        <pc:spChg chg="mod">
          <ac:chgData name="nikhitha poladi" userId="60d452b4b745a797" providerId="LiveId" clId="{BF9D1B8D-B19F-432D-AB82-0F39E585DF3B}" dt="2024-02-20T01:22:59.109" v="1816" actId="20577"/>
          <ac:spMkLst>
            <pc:docMk/>
            <pc:sldMk cId="2252092732" sldId="265"/>
            <ac:spMk id="2" creationId="{AAE7E99E-00AE-C297-729E-23F7B165C3B8}"/>
          </ac:spMkLst>
        </pc:spChg>
        <pc:picChg chg="del">
          <ac:chgData name="nikhitha poladi" userId="60d452b4b745a797" providerId="LiveId" clId="{BF9D1B8D-B19F-432D-AB82-0F39E585DF3B}" dt="2024-02-20T00:43:47.951" v="851" actId="478"/>
          <ac:picMkLst>
            <pc:docMk/>
            <pc:sldMk cId="2252092732" sldId="265"/>
            <ac:picMk id="3" creationId="{9F4CB689-7CB6-D079-C8BC-C6F155F0D852}"/>
          </ac:picMkLst>
        </pc:picChg>
        <pc:picChg chg="add mod">
          <ac:chgData name="nikhitha poladi" userId="60d452b4b745a797" providerId="LiveId" clId="{BF9D1B8D-B19F-432D-AB82-0F39E585DF3B}" dt="2024-02-20T01:20:12.876" v="1768" actId="1076"/>
          <ac:picMkLst>
            <pc:docMk/>
            <pc:sldMk cId="2252092732" sldId="265"/>
            <ac:picMk id="4" creationId="{3D1608EE-CB6A-8AE1-19CC-81BA23AAADFA}"/>
          </ac:picMkLst>
        </pc:picChg>
        <pc:picChg chg="del">
          <ac:chgData name="nikhitha poladi" userId="60d452b4b745a797" providerId="LiveId" clId="{BF9D1B8D-B19F-432D-AB82-0F39E585DF3B}" dt="2024-02-20T00:43:49.593" v="852" actId="478"/>
          <ac:picMkLst>
            <pc:docMk/>
            <pc:sldMk cId="2252092732" sldId="265"/>
            <ac:picMk id="5" creationId="{F1AC93BE-7E5C-9261-0E32-97BF52DBFC08}"/>
          </ac:picMkLst>
        </pc:picChg>
        <pc:picChg chg="add del mod">
          <ac:chgData name="nikhitha poladi" userId="60d452b4b745a797" providerId="LiveId" clId="{BF9D1B8D-B19F-432D-AB82-0F39E585DF3B}" dt="2024-02-20T01:20:08.621" v="1764" actId="478"/>
          <ac:picMkLst>
            <pc:docMk/>
            <pc:sldMk cId="2252092732" sldId="265"/>
            <ac:picMk id="6" creationId="{80ADCA43-84BA-B677-FA8E-406A94B26FB3}"/>
          </ac:picMkLst>
        </pc:picChg>
        <pc:picChg chg="add mod">
          <ac:chgData name="nikhitha poladi" userId="60d452b4b745a797" providerId="LiveId" clId="{BF9D1B8D-B19F-432D-AB82-0F39E585DF3B}" dt="2024-02-20T01:21:57.425" v="1773" actId="1076"/>
          <ac:picMkLst>
            <pc:docMk/>
            <pc:sldMk cId="2252092732" sldId="265"/>
            <ac:picMk id="7" creationId="{7E4B2C69-C1D2-EF21-212F-ED2FA9B98408}"/>
          </ac:picMkLst>
        </pc:picChg>
        <pc:picChg chg="add del mod">
          <ac:chgData name="nikhitha poladi" userId="60d452b4b745a797" providerId="LiveId" clId="{BF9D1B8D-B19F-432D-AB82-0F39E585DF3B}" dt="2024-02-20T01:20:14.278" v="1769" actId="478"/>
          <ac:picMkLst>
            <pc:docMk/>
            <pc:sldMk cId="2252092732" sldId="265"/>
            <ac:picMk id="8" creationId="{55487F74-E9CF-34E7-F25C-1EBA7CD377FA}"/>
          </ac:picMkLst>
        </pc:picChg>
      </pc:sldChg>
      <pc:sldChg chg="modSp mod">
        <pc:chgData name="nikhitha poladi" userId="60d452b4b745a797" providerId="LiveId" clId="{BF9D1B8D-B19F-432D-AB82-0F39E585DF3B}" dt="2024-02-20T00:51:32.937" v="967" actId="20577"/>
        <pc:sldMkLst>
          <pc:docMk/>
          <pc:sldMk cId="4183968056" sldId="266"/>
        </pc:sldMkLst>
        <pc:spChg chg="mod">
          <ac:chgData name="nikhitha poladi" userId="60d452b4b745a797" providerId="LiveId" clId="{BF9D1B8D-B19F-432D-AB82-0F39E585DF3B}" dt="2024-02-20T00:51:32.937" v="967" actId="20577"/>
          <ac:spMkLst>
            <pc:docMk/>
            <pc:sldMk cId="4183968056" sldId="266"/>
            <ac:spMk id="6" creationId="{1F3CB1CB-6F3B-BF48-8E54-1E5C68850CEA}"/>
          </ac:spMkLst>
        </pc:spChg>
      </pc:sldChg>
      <pc:sldChg chg="modSp mod">
        <pc:chgData name="nikhitha poladi" userId="60d452b4b745a797" providerId="LiveId" clId="{BF9D1B8D-B19F-432D-AB82-0F39E585DF3B}" dt="2024-02-20T00:55:59.407" v="1099" actId="20577"/>
        <pc:sldMkLst>
          <pc:docMk/>
          <pc:sldMk cId="1304076714" sldId="267"/>
        </pc:sldMkLst>
        <pc:spChg chg="mod">
          <ac:chgData name="nikhitha poladi" userId="60d452b4b745a797" providerId="LiveId" clId="{BF9D1B8D-B19F-432D-AB82-0F39E585DF3B}" dt="2024-02-20T00:55:59.407" v="1099" actId="20577"/>
          <ac:spMkLst>
            <pc:docMk/>
            <pc:sldMk cId="1304076714" sldId="267"/>
            <ac:spMk id="3" creationId="{DF6C1F6B-1C05-D684-E996-1722E4F5178B}"/>
          </ac:spMkLst>
        </pc:spChg>
      </pc:sldChg>
      <pc:sldChg chg="modSp mod">
        <pc:chgData name="nikhitha poladi" userId="60d452b4b745a797" providerId="LiveId" clId="{BF9D1B8D-B19F-432D-AB82-0F39E585DF3B}" dt="2024-02-20T00:16:33.274" v="61" actId="20577"/>
        <pc:sldMkLst>
          <pc:docMk/>
          <pc:sldMk cId="1721769997" sldId="268"/>
        </pc:sldMkLst>
        <pc:spChg chg="mod">
          <ac:chgData name="nikhitha poladi" userId="60d452b4b745a797" providerId="LiveId" clId="{BF9D1B8D-B19F-432D-AB82-0F39E585DF3B}" dt="2024-02-20T00:16:33.274" v="61" actId="20577"/>
          <ac:spMkLst>
            <pc:docMk/>
            <pc:sldMk cId="1721769997" sldId="268"/>
            <ac:spMk id="8" creationId="{110734CB-165D-3E03-6163-34B9D6DF0A1B}"/>
          </ac:spMkLst>
        </pc:spChg>
      </pc:sldChg>
      <pc:sldChg chg="addSp delSp modSp new mod modClrScheme chgLayout">
        <pc:chgData name="nikhitha poladi" userId="60d452b4b745a797" providerId="LiveId" clId="{BF9D1B8D-B19F-432D-AB82-0F39E585DF3B}" dt="2024-02-20T00:37:20.781" v="835" actId="20577"/>
        <pc:sldMkLst>
          <pc:docMk/>
          <pc:sldMk cId="3699372602" sldId="269"/>
        </pc:sldMkLst>
        <pc:spChg chg="del">
          <ac:chgData name="nikhitha poladi" userId="60d452b4b745a797" providerId="LiveId" clId="{BF9D1B8D-B19F-432D-AB82-0F39E585DF3B}" dt="2024-02-20T00:32:26.387" v="440" actId="700"/>
          <ac:spMkLst>
            <pc:docMk/>
            <pc:sldMk cId="3699372602" sldId="269"/>
            <ac:spMk id="2" creationId="{9755229E-E510-3625-36BF-62F7FB819CF8}"/>
          </ac:spMkLst>
        </pc:spChg>
        <pc:spChg chg="add del mod">
          <ac:chgData name="nikhitha poladi" userId="60d452b4b745a797" providerId="LiveId" clId="{BF9D1B8D-B19F-432D-AB82-0F39E585DF3B}" dt="2024-02-20T00:32:26.387" v="440" actId="700"/>
          <ac:spMkLst>
            <pc:docMk/>
            <pc:sldMk cId="3699372602" sldId="269"/>
            <ac:spMk id="3" creationId="{AE3DC27E-EF73-EC70-1257-225E5B77F37E}"/>
          </ac:spMkLst>
        </pc:spChg>
        <pc:spChg chg="del">
          <ac:chgData name="nikhitha poladi" userId="60d452b4b745a797" providerId="LiveId" clId="{BF9D1B8D-B19F-432D-AB82-0F39E585DF3B}" dt="2024-02-20T00:32:26.387" v="440" actId="700"/>
          <ac:spMkLst>
            <pc:docMk/>
            <pc:sldMk cId="3699372602" sldId="269"/>
            <ac:spMk id="4" creationId="{5BFBBE90-979D-D915-AB3B-CA821D112843}"/>
          </ac:spMkLst>
        </pc:spChg>
        <pc:spChg chg="add mod">
          <ac:chgData name="nikhitha poladi" userId="60d452b4b745a797" providerId="LiveId" clId="{BF9D1B8D-B19F-432D-AB82-0F39E585DF3B}" dt="2024-02-20T00:37:20.781" v="835" actId="20577"/>
          <ac:spMkLst>
            <pc:docMk/>
            <pc:sldMk cId="3699372602" sldId="269"/>
            <ac:spMk id="11" creationId="{E8AD7FA6-C063-8D5E-4D97-13E64C7E04DD}"/>
          </ac:spMkLst>
        </pc:spChg>
        <pc:picChg chg="add mod">
          <ac:chgData name="nikhitha poladi" userId="60d452b4b745a797" providerId="LiveId" clId="{BF9D1B8D-B19F-432D-AB82-0F39E585DF3B}" dt="2024-02-20T00:31:58.218" v="438"/>
          <ac:picMkLst>
            <pc:docMk/>
            <pc:sldMk cId="3699372602" sldId="269"/>
            <ac:picMk id="6" creationId="{9869C639-A5A4-6E59-8BAA-2F413AC41637}"/>
          </ac:picMkLst>
        </pc:picChg>
        <pc:picChg chg="add mod">
          <ac:chgData name="nikhitha poladi" userId="60d452b4b745a797" providerId="LiveId" clId="{BF9D1B8D-B19F-432D-AB82-0F39E585DF3B}" dt="2024-02-20T00:32:35.516" v="444" actId="1076"/>
          <ac:picMkLst>
            <pc:docMk/>
            <pc:sldMk cId="3699372602" sldId="269"/>
            <ac:picMk id="8" creationId="{2FA4D852-D11F-0887-4C47-7BAEF42C1BEE}"/>
          </ac:picMkLst>
        </pc:picChg>
        <pc:picChg chg="add mod">
          <ac:chgData name="nikhitha poladi" userId="60d452b4b745a797" providerId="LiveId" clId="{BF9D1B8D-B19F-432D-AB82-0F39E585DF3B}" dt="2024-02-20T00:33:49.628" v="448" actId="1076"/>
          <ac:picMkLst>
            <pc:docMk/>
            <pc:sldMk cId="3699372602" sldId="269"/>
            <ac:picMk id="10" creationId="{131A25E1-87A5-D697-F3A8-33197891D1B5}"/>
          </ac:picMkLst>
        </pc:picChg>
      </pc:sldChg>
      <pc:sldChg chg="addSp modSp new mod">
        <pc:chgData name="nikhitha poladi" userId="60d452b4b745a797" providerId="LiveId" clId="{BF9D1B8D-B19F-432D-AB82-0F39E585DF3B}" dt="2024-02-20T00:50:49.665" v="951" actId="20577"/>
        <pc:sldMkLst>
          <pc:docMk/>
          <pc:sldMk cId="2363322640" sldId="270"/>
        </pc:sldMkLst>
        <pc:spChg chg="add mod">
          <ac:chgData name="nikhitha poladi" userId="60d452b4b745a797" providerId="LiveId" clId="{BF9D1B8D-B19F-432D-AB82-0F39E585DF3B}" dt="2024-02-20T00:50:49.665" v="951" actId="20577"/>
          <ac:spMkLst>
            <pc:docMk/>
            <pc:sldMk cId="2363322640" sldId="270"/>
            <ac:spMk id="6" creationId="{A6E7B09F-C6A9-75D4-EE93-B9BD75A43E34}"/>
          </ac:spMkLst>
        </pc:spChg>
        <pc:picChg chg="add mod">
          <ac:chgData name="nikhitha poladi" userId="60d452b4b745a797" providerId="LiveId" clId="{BF9D1B8D-B19F-432D-AB82-0F39E585DF3B}" dt="2024-02-20T00:49:20.548" v="928" actId="962"/>
          <ac:picMkLst>
            <pc:docMk/>
            <pc:sldMk cId="2363322640" sldId="270"/>
            <ac:picMk id="3" creationId="{E4BB655D-8EBA-6FA2-6466-1B198C0EE9C2}"/>
          </ac:picMkLst>
        </pc:picChg>
        <pc:picChg chg="add mod">
          <ac:chgData name="nikhitha poladi" userId="60d452b4b745a797" providerId="LiveId" clId="{BF9D1B8D-B19F-432D-AB82-0F39E585DF3B}" dt="2024-02-20T00:50:12.913" v="932" actId="962"/>
          <ac:picMkLst>
            <pc:docMk/>
            <pc:sldMk cId="2363322640" sldId="270"/>
            <ac:picMk id="5" creationId="{350E8149-785A-3E96-8639-9185CE6D4CA6}"/>
          </ac:picMkLst>
        </pc:picChg>
      </pc:sldChg>
      <pc:sldChg chg="addSp delSp modSp new mod">
        <pc:chgData name="nikhitha poladi" userId="60d452b4b745a797" providerId="LiveId" clId="{BF9D1B8D-B19F-432D-AB82-0F39E585DF3B}" dt="2024-02-20T00:55:36.665" v="1086" actId="20577"/>
        <pc:sldMkLst>
          <pc:docMk/>
          <pc:sldMk cId="3196544179" sldId="271"/>
        </pc:sldMkLst>
        <pc:spChg chg="add del">
          <ac:chgData name="nikhitha poladi" userId="60d452b4b745a797" providerId="LiveId" clId="{BF9D1B8D-B19F-432D-AB82-0F39E585DF3B}" dt="2024-02-20T00:52:31.265" v="970" actId="22"/>
          <ac:spMkLst>
            <pc:docMk/>
            <pc:sldMk cId="3196544179" sldId="271"/>
            <ac:spMk id="3" creationId="{2D54A811-0E0F-BA31-5896-DD1FDB985151}"/>
          </ac:spMkLst>
        </pc:spChg>
        <pc:spChg chg="add mod">
          <ac:chgData name="nikhitha poladi" userId="60d452b4b745a797" providerId="LiveId" clId="{BF9D1B8D-B19F-432D-AB82-0F39E585DF3B}" dt="2024-02-20T00:55:36.665" v="1086" actId="20577"/>
          <ac:spMkLst>
            <pc:docMk/>
            <pc:sldMk cId="3196544179" sldId="271"/>
            <ac:spMk id="6" creationId="{3479B314-92F7-0B4B-8982-80267C9F2603}"/>
          </ac:spMkLst>
        </pc:spChg>
        <pc:picChg chg="add mod">
          <ac:chgData name="nikhitha poladi" userId="60d452b4b745a797" providerId="LiveId" clId="{BF9D1B8D-B19F-432D-AB82-0F39E585DF3B}" dt="2024-02-20T00:53:31.639" v="974" actId="1076"/>
          <ac:picMkLst>
            <pc:docMk/>
            <pc:sldMk cId="3196544179" sldId="271"/>
            <ac:picMk id="5" creationId="{8EE6999C-9BB6-2796-69C5-2C73EF4816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4B98-AADA-1FBF-2D95-D55D605B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C6CC-8ED9-6C20-7D68-3325F5B0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14CE-110C-2A03-E935-B00354F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7D33-6664-2768-865C-68F3E3AF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665C-FB18-CB9C-B284-DBF4C5C2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1E4F-134D-9F18-1185-7CEF8493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BBCE7-D0CC-8DF4-4CE4-25A1A7A95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9592-A464-171A-93D1-95766FB8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B0BB-D6AB-B24D-3815-3233B4DD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1E85-8984-4116-8EF9-5BCCBEC1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7040C-1085-A0F2-56BB-538B49019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7615-69EB-19DB-710E-0C3F513D9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E61E-BC74-790A-49A7-A9BCDA68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08B8-32AB-07FC-5E00-913AB742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4BF2-A552-14E6-A4A1-15739201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E40D-B23C-B7D5-2D34-1ABA07B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B912-B0E2-A5D8-4338-8D32746F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FEF2-ACFD-0743-5735-CCAADF98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AC8D-BFE2-6C66-0EE1-DA5BBD58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E4BD-6ED0-D369-A36A-B8F48BC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9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B82-AA13-9547-F6DB-34B715A4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7566-978D-A0BF-2288-798A5D00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47C4-E4A3-FD75-24D7-7EC0D7AE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3FF8-9BC4-3500-BF88-093BEF2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5992-8C63-7AA9-97ED-C62A1905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3325-E8D6-D60E-EEF4-71CBB05F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BE36-457C-142C-2B7F-2F7DAC31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AAE2E-4D09-35C9-57E6-B72744CA7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2F8C-21D5-CAD0-6EEA-9C86A03B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B3AD-8FD2-B0DC-D7EA-A7C2868D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8865-619A-CDB1-59FB-59D55A0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BA24-F668-3B66-CEB6-D90FD32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1535-39B5-1C82-D184-7E41A85A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CCE1-4003-CFDD-73B7-68303AD2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B09B2-77E9-2F64-0A15-F0B18CED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F937D-CED5-7CB8-5083-5C9F9924F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25CC6-1C0A-74D9-8BAF-DC85D12E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C240-20BF-E6AD-CB9A-71BC0443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82E43-457B-75A8-0C3D-F89971E0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5661-FE96-12BE-3C2B-59973326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0D6B-A039-8B7F-E7CB-9407C13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9FBF6-ACEC-D291-32D1-02CBBD30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3DD30-CE48-EDA1-2931-E5D3C8D7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4FAD4-D4BB-81AA-CE8E-6F2FF87B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910B4-FE57-749B-6780-CDB1C3E7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B1E72-4482-40FD-A3D0-B5FA73E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6F5C-D33C-9149-876B-F0EE6405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837E-04B0-D79A-3FDA-57659965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1B1A-D2DE-E331-CD16-AA8A4B89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1355-3141-4DE7-30A9-09CC06C0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53D0-3481-E65E-30F4-FDF0F4D0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378B-0C57-F555-FA9D-C7C7FDEC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EB76-85FC-B44F-272D-7AB1C1D7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6AC51-C520-AA76-6BB2-49D967EA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3D552-0470-BA3B-2D4D-9F71AE12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A50B-7B61-7DD1-3D0E-D42A60E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55F6-E776-CA09-B2BA-6F0249E8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B0272-8882-5D6D-0D4A-EBD507C9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C0F03-376D-D564-16B6-912ABDAC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06BA6-ADD7-EAC1-E6D1-8BC5A387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FDF6-6CE2-A523-1841-837486F9F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E959-E593-DAC5-6587-D6DA257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7A5F-9588-2FF1-05EA-6488413DF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us-county-level-cancer-mortality-and-incidence-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button with black text&#10;&#10;Description automatically generated">
            <a:extLst>
              <a:ext uri="{FF2B5EF4-FFF2-40B4-BE49-F238E27FC236}">
                <a16:creationId xmlns:a16="http://schemas.microsoft.com/office/drawing/2014/main" id="{0CDE8B1A-B4F5-432A-53FD-78B384729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8" r="8940" b="130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B471F-1581-EEB6-CB6B-F62E1EE61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587182"/>
            <a:ext cx="4023360" cy="373931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U.S.-CANCER DATA EXPLORATORY ANALYSIS USING SQL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085C2-7A9C-1127-32D4-90DF261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BY-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NIKHITHA POLADI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95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B655D-8EBA-6FA2-6466-1B198C0E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1" y="367327"/>
            <a:ext cx="6011114" cy="221010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0E8149-785A-3E96-8639-9185CE6D4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0" y="2756186"/>
            <a:ext cx="3515216" cy="3810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7B09F-C6A9-75D4-EE93-B9BD75A43E34}"/>
              </a:ext>
            </a:extLst>
          </p:cNvPr>
          <p:cNvSpPr txBox="1"/>
          <p:nvPr/>
        </p:nvSpPr>
        <p:spPr>
          <a:xfrm>
            <a:off x="8418443" y="1649896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CASE statements to compare the severity of the cases among all states.</a:t>
            </a:r>
          </a:p>
          <a:p>
            <a:r>
              <a:rPr lang="en-US" dirty="0"/>
              <a:t>As we can see there is a high severity of death cases in most of the states</a:t>
            </a:r>
          </a:p>
        </p:txBody>
      </p:sp>
    </p:spTree>
    <p:extLst>
      <p:ext uri="{BB962C8B-B14F-4D97-AF65-F5344CB8AC3E}">
        <p14:creationId xmlns:p14="http://schemas.microsoft.com/office/powerpoint/2010/main" val="23633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3CB1CB-6F3B-BF48-8E54-1E5C68850CEA}"/>
              </a:ext>
            </a:extLst>
          </p:cNvPr>
          <p:cNvSpPr txBox="1"/>
          <p:nvPr/>
        </p:nvSpPr>
        <p:spPr>
          <a:xfrm>
            <a:off x="983228" y="3834581"/>
            <a:ext cx="5117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joined two tables using INNER JOIN and also used SUBQUERY to calculate  MIR for each state. We can see </a:t>
            </a:r>
            <a:r>
              <a:rPr lang="en-US" dirty="0" err="1"/>
              <a:t>Oklahoma,Alabama</a:t>
            </a:r>
            <a:r>
              <a:rPr lang="en-US" dirty="0"/>
              <a:t> and Arkansas are reported with the highest mortality to incident rate(MIR). </a:t>
            </a: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C1DD07A9-FE54-62FD-534D-24C7279C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" y="199481"/>
            <a:ext cx="11136279" cy="33913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FEA0111-ED40-8166-1266-34F03D5EA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37" y="2326552"/>
            <a:ext cx="502037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E6999C-9BB6-2796-69C5-2C73EF481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" y="0"/>
            <a:ext cx="72684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9B314-92F7-0B4B-8982-80267C9F2603}"/>
              </a:ext>
            </a:extLst>
          </p:cNvPr>
          <p:cNvSpPr txBox="1"/>
          <p:nvPr/>
        </p:nvSpPr>
        <p:spPr>
          <a:xfrm>
            <a:off x="8925339" y="1798983"/>
            <a:ext cx="2087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a view CID to store the SQL query and view it anytime.</a:t>
            </a:r>
          </a:p>
        </p:txBody>
      </p:sp>
    </p:spTree>
    <p:extLst>
      <p:ext uri="{BB962C8B-B14F-4D97-AF65-F5344CB8AC3E}">
        <p14:creationId xmlns:p14="http://schemas.microsoft.com/office/powerpoint/2010/main" val="319654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37928C2-FD41-4876-AC13-689BB81B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2F27B-BE69-FE7E-9FF5-84E1B50B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1F6B-1C05-D684-E996-1722E4F5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Analysis:</a:t>
            </a:r>
          </a:p>
          <a:p>
            <a:r>
              <a:rPr lang="en-US" sz="2000" dirty="0"/>
              <a:t>We used SQL to perform a Exploratory analysis on this cancer data set which include both incident and death data of each county in a particular state.</a:t>
            </a:r>
          </a:p>
          <a:p>
            <a:r>
              <a:rPr lang="en-US" sz="2000" dirty="0"/>
              <a:t>We saw California and Florida are more affected with cancer deaths .On the contrary we can see highest Mortality to incidence rate in states like </a:t>
            </a:r>
            <a:r>
              <a:rPr lang="en-US" sz="2000" dirty="0" err="1"/>
              <a:t>Oklahoma,Alabama</a:t>
            </a:r>
            <a:r>
              <a:rPr lang="en-US" sz="2000" dirty="0"/>
              <a:t> and </a:t>
            </a:r>
            <a:r>
              <a:rPr lang="en-US" sz="2000" dirty="0" err="1"/>
              <a:t>Arkansas.We</a:t>
            </a:r>
            <a:r>
              <a:rPr lang="en-US" sz="2000" dirty="0"/>
              <a:t> take MIR as the best indicator to assess the cancer rate in a state.</a:t>
            </a:r>
          </a:p>
          <a:p>
            <a:r>
              <a:rPr lang="en-US" sz="2000" dirty="0"/>
              <a:t>We need to take  proper preventive actions to reduce the risk of cancer.(Cancer screening </a:t>
            </a:r>
            <a:r>
              <a:rPr lang="en-US" sz="2000" dirty="0" err="1"/>
              <a:t>taste,Health</a:t>
            </a:r>
            <a:r>
              <a:rPr lang="en-US" sz="2000" dirty="0"/>
              <a:t> awareness </a:t>
            </a:r>
            <a:r>
              <a:rPr lang="en-US" sz="2000" dirty="0" err="1"/>
              <a:t>programmes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07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E2665A5-4948-5D8A-C4DC-E3314E2D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47712"/>
            <a:ext cx="9525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84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9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CB17-1ADC-4DC7-7A01-6B8BA451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365125"/>
            <a:ext cx="1114732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7CA3-07C6-DCC7-825C-78E6A809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involves the use of US-Cancer data and I performed some basic data cleaning, data manipulation, and lastly data analysis to interpret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used: </a:t>
            </a:r>
            <a:r>
              <a:rPr lang="en-US" sz="2000" dirty="0">
                <a:hlinkClick r:id="rId2"/>
              </a:rPr>
              <a:t>https://www.kaggle.com/datasets/thedevastator/us-county-level-cancer-mortality-and-incidence-r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Steps: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cancer incidents and cancer deaths.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cleaning in excel(Adding new columns from existing column 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Importing data into MS SQL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manipulation and data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Interpreting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presentation will showcase the code with the output in each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state</a:t>
            </a:r>
            <a:r>
              <a:rPr lang="en-US" dirty="0"/>
              <a:t>s</a:t>
            </a:r>
            <a:r>
              <a:rPr lang="en-US" sz="2000" dirty="0"/>
              <a:t> has the highest </a:t>
            </a:r>
            <a:r>
              <a:rPr lang="en-US" dirty="0"/>
              <a:t>incidence of cancer.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states has the highest count of deaths due to cancer.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mortality to incidence ratio.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5FB610-2D23-6B13-498C-E8F35F05F6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7" b="1"/>
          <a:stretch/>
        </p:blipFill>
        <p:spPr>
          <a:xfrm>
            <a:off x="1" y="10"/>
            <a:ext cx="11779044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1B7D3-C27B-9BD2-D70C-6C66A2FD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DATABASE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9F6E-4534-5778-3F47-F45BB07E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Here we have the database name “Project" that has 2 datasets</a:t>
            </a:r>
          </a:p>
          <a:p>
            <a:pPr marL="5715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deaths</a:t>
            </a:r>
          </a:p>
          <a:p>
            <a:pPr marL="5715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incidence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Each dataset has set number of columns that we will use to do our analysis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We can also see the type of data and if null values are allowed within the columns.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974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471D-F788-1E05-CBB5-3CDD1607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15A949-6EE2-B6FB-18F9-AB1BB6779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24316" b="-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734CB-165D-3E03-6163-34B9D6DF0A1B}"/>
              </a:ext>
            </a:extLst>
          </p:cNvPr>
          <p:cNvSpPr txBox="1"/>
          <p:nvPr/>
        </p:nvSpPr>
        <p:spPr>
          <a:xfrm>
            <a:off x="835155" y="3526300"/>
            <a:ext cx="3986155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used a SELECT statement to retrieve both tables to display all columns.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1B362-7D41-CBF0-DE67-E5848898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2" b="-3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5D58FD-FF96-A8A3-DB96-71506CAE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627274"/>
          </a:xfrm>
        </p:spPr>
        <p:txBody>
          <a:bodyPr anchor="t">
            <a:normAutofit/>
          </a:bodyPr>
          <a:lstStyle/>
          <a:p>
            <a:r>
              <a:rPr lang="en-US" sz="3700" dirty="0"/>
              <a:t>DATA EXPLORATION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76D0E-6E0A-B3FF-4AED-10A07C32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580828"/>
            <a:ext cx="2916406" cy="3633699"/>
          </a:xfrm>
        </p:spPr>
        <p:txBody>
          <a:bodyPr>
            <a:normAutofit/>
          </a:bodyPr>
          <a:lstStyle/>
          <a:p>
            <a:r>
              <a:rPr lang="en-US" sz="2000" dirty="0"/>
              <a:t>We used GROUPBY, AGGREGATE, OVER, AND RANK FUNCTIONS to answer which states in the U.S. are most affected by cancer.</a:t>
            </a:r>
          </a:p>
          <a:p>
            <a:r>
              <a:rPr lang="en-US" sz="2000" dirty="0"/>
              <a:t>we can see California has reported many incidence cases and ranked 1 followed by Florida.</a:t>
            </a:r>
          </a:p>
        </p:txBody>
      </p:sp>
      <p:pic>
        <p:nvPicPr>
          <p:cNvPr id="6" name="Picture 5" descr="A blue and black text">
            <a:extLst>
              <a:ext uri="{FF2B5EF4-FFF2-40B4-BE49-F238E27FC236}">
                <a16:creationId xmlns:a16="http://schemas.microsoft.com/office/drawing/2014/main" id="{1141826C-02A7-0815-969A-E0F359CE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9" y="563708"/>
            <a:ext cx="6182859" cy="1581371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8905D528-5CEC-8377-A6CA-E3092BCB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57" y="2753574"/>
            <a:ext cx="326753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7B6C9-DAC7-C0C0-8310-E8469B7F002A}"/>
              </a:ext>
            </a:extLst>
          </p:cNvPr>
          <p:cNvSpPr txBox="1"/>
          <p:nvPr/>
        </p:nvSpPr>
        <p:spPr>
          <a:xfrm>
            <a:off x="6963250" y="2593096"/>
            <a:ext cx="4310702" cy="373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see the recent trend on how many counties are falling, stabilizing, or rising in each state regarding the number of incidence cases.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example in Alabama there are 5 counties where the number of incidence cases started declining recently.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46FA61-D5A0-A836-3284-F6AFBD5E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" y="308995"/>
            <a:ext cx="5936913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flag on a white background&#10;&#10;Description automatically generated">
            <a:extLst>
              <a:ext uri="{FF2B5EF4-FFF2-40B4-BE49-F238E27FC236}">
                <a16:creationId xmlns:a16="http://schemas.microsoft.com/office/drawing/2014/main" id="{2FA4D852-D11F-0887-4C47-7BAEF42C1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1" y="560032"/>
            <a:ext cx="12192000" cy="172252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31A25E1-87A5-D697-F3A8-33197891D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45" y="2773226"/>
            <a:ext cx="3877216" cy="352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D7FA6-C063-8D5E-4D97-13E64C7E04DD}"/>
              </a:ext>
            </a:extLst>
          </p:cNvPr>
          <p:cNvSpPr txBox="1"/>
          <p:nvPr/>
        </p:nvSpPr>
        <p:spPr>
          <a:xfrm>
            <a:off x="7465925" y="2974312"/>
            <a:ext cx="410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CASE statements to compare the severity of the cases among all states.</a:t>
            </a:r>
          </a:p>
          <a:p>
            <a:r>
              <a:rPr lang="en-US" dirty="0"/>
              <a:t>As we can see there is a high severity of incidence cases in most of the states.</a:t>
            </a:r>
          </a:p>
        </p:txBody>
      </p:sp>
    </p:spTree>
    <p:extLst>
      <p:ext uri="{BB962C8B-B14F-4D97-AF65-F5344CB8AC3E}">
        <p14:creationId xmlns:p14="http://schemas.microsoft.com/office/powerpoint/2010/main" val="369937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53DC0E-0082-03F0-1250-B029DCB89249}"/>
              </a:ext>
            </a:extLst>
          </p:cNvPr>
          <p:cNvSpPr txBox="1"/>
          <p:nvPr/>
        </p:nvSpPr>
        <p:spPr>
          <a:xfrm>
            <a:off x="570271" y="1061884"/>
            <a:ext cx="4739148" cy="579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450A8-B43A-0FD6-46D9-AFA646A02293}"/>
              </a:ext>
            </a:extLst>
          </p:cNvPr>
          <p:cNvSpPr txBox="1"/>
          <p:nvPr/>
        </p:nvSpPr>
        <p:spPr>
          <a:xfrm>
            <a:off x="727151" y="664722"/>
            <a:ext cx="4365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</a:t>
            </a:r>
            <a:r>
              <a:rPr lang="en-US" dirty="0" err="1"/>
              <a:t>analysed</a:t>
            </a:r>
            <a:r>
              <a:rPr lang="en-US" dirty="0"/>
              <a:t> number of deaths due to cancer in each state using SELECT and GROUP BY statements.</a:t>
            </a:r>
          </a:p>
          <a:p>
            <a:endParaRPr lang="en-US" dirty="0"/>
          </a:p>
          <a:p>
            <a:r>
              <a:rPr lang="en-US" dirty="0"/>
              <a:t>California and Florida topped the list.</a:t>
            </a:r>
          </a:p>
          <a:p>
            <a:endParaRPr lang="en-US" dirty="0"/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CF0E12E-70FA-7B9E-EAB4-7EC18ECAD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73" y="422445"/>
            <a:ext cx="7020905" cy="1600423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CCD478B6-F770-DB18-209F-9BD8B100A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73" y="2687589"/>
            <a:ext cx="301032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5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7E99E-00AE-C297-729E-23F7B165C3B8}"/>
              </a:ext>
            </a:extLst>
          </p:cNvPr>
          <p:cNvSpPr txBox="1"/>
          <p:nvPr/>
        </p:nvSpPr>
        <p:spPr>
          <a:xfrm>
            <a:off x="796413" y="1160206"/>
            <a:ext cx="3952568" cy="259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We can see the recent trend on how many counties are falling, stabilizing, or rising in each state regarding the number of </a:t>
            </a:r>
            <a:r>
              <a:rPr lang="en-US" dirty="0"/>
              <a:t>death</a:t>
            </a:r>
            <a:r>
              <a:rPr lang="en-US" sz="1800" dirty="0"/>
              <a:t> cases.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example in Alabama there are 21 counties where the number of death cases started declining recently.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4" name="Picture 3" descr="A close-up of a message&#10;&#10;Description automatically generated">
            <a:extLst>
              <a:ext uri="{FF2B5EF4-FFF2-40B4-BE49-F238E27FC236}">
                <a16:creationId xmlns:a16="http://schemas.microsoft.com/office/drawing/2014/main" id="{3D1608EE-CB6A-8AE1-19CC-81BA23AA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36" y="517179"/>
            <a:ext cx="6792273" cy="128605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4B2C69-C1D2-EF21-212F-ED2FA9B98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01" y="2257851"/>
            <a:ext cx="318179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589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U.S.-CANCER DATA EXPLORATORY ANALYSIS USING SQL </vt:lpstr>
      <vt:lpstr>INTRODUCTION</vt:lpstr>
      <vt:lpstr>DATABASE OVERVIEW</vt:lpstr>
      <vt:lpstr>DATA EXPLORATION</vt:lpstr>
      <vt:lpstr>DATA EXPLORATION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U.S.-CANCER DATA EXPLORATORY ANALYSIS USING SQL </dc:title>
  <dc:creator>nikhitha poladi</dc:creator>
  <cp:lastModifiedBy>nikhitha poladi</cp:lastModifiedBy>
  <cp:revision>2</cp:revision>
  <dcterms:created xsi:type="dcterms:W3CDTF">2024-02-04T00:49:42Z</dcterms:created>
  <dcterms:modified xsi:type="dcterms:W3CDTF">2024-02-20T01:23:27Z</dcterms:modified>
</cp:coreProperties>
</file>