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E2D7B95-0DAE-441B-B010-97EFF5B04CB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Arizona 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24D26BA-69CC-457A-B26D-2B32CB32B22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2/13/2024 8:26:19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BFD96ACD-C7D6-4BB0-80B0-7780E70EFC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82" y="0"/>
            <a:ext cx="112822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F7BE9037-97E4-4685-97DB-E405EFBBBA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72" y="0"/>
            <a:ext cx="93176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 (2)" id="4" name="slide4">
            <a:extLst>
              <a:ext uri="{FF2B5EF4-FFF2-40B4-BE49-F238E27FC236}">
                <a16:creationId xmlns:a16="http://schemas.microsoft.com/office/drawing/2014/main" id="{E595A97C-E9AE-416B-B38B-CB43ADEF5E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352" y="0"/>
            <a:ext cx="47772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5" name="slide5">
            <a:extLst>
              <a:ext uri="{FF2B5EF4-FFF2-40B4-BE49-F238E27FC236}">
                <a16:creationId xmlns:a16="http://schemas.microsoft.com/office/drawing/2014/main" id="{7D1F89DD-1468-44E9-80AE-EE15A8EFF2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664"/>
            <a:ext cx="12192000" cy="654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2024-02-14T02:26:20Z</dcterms:created>
  <dcterms:modified xsi:type="dcterms:W3CDTF">2024-02-14T02:26:20Z</dcterms:modified>
</cp:coreProperties>
</file>