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6" r:id="rId3"/>
    <p:sldId id="257" r:id="rId4"/>
    <p:sldId id="264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6D988-AF8C-4566-B7F1-83E6C72BA0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22096B-F2F2-4A46-8373-A26A16A9A40F}">
      <dgm:prSet/>
      <dgm:spPr/>
      <dgm:t>
        <a:bodyPr/>
        <a:lstStyle/>
        <a:p>
          <a:r>
            <a:rPr lang="en-US"/>
            <a:t>StringBuffer</a:t>
          </a:r>
        </a:p>
      </dgm:t>
    </dgm:pt>
    <dgm:pt modelId="{A08F003F-43B4-4E2C-AC19-FC26CA20D1C3}" type="parTrans" cxnId="{F3A1A9C5-5C48-436B-A9F3-0990E9CCE851}">
      <dgm:prSet/>
      <dgm:spPr/>
      <dgm:t>
        <a:bodyPr/>
        <a:lstStyle/>
        <a:p>
          <a:endParaRPr lang="en-US"/>
        </a:p>
      </dgm:t>
    </dgm:pt>
    <dgm:pt modelId="{987E0B3F-A5B5-4CA5-940F-762AB0321191}" type="sibTrans" cxnId="{F3A1A9C5-5C48-436B-A9F3-0990E9CCE851}">
      <dgm:prSet/>
      <dgm:spPr/>
      <dgm:t>
        <a:bodyPr/>
        <a:lstStyle/>
        <a:p>
          <a:endParaRPr lang="en-US"/>
        </a:p>
      </dgm:t>
    </dgm:pt>
    <dgm:pt modelId="{B3873C08-2603-4483-9FF5-BA0A95926C8E}">
      <dgm:prSet/>
      <dgm:spPr/>
      <dgm:t>
        <a:bodyPr/>
        <a:lstStyle/>
        <a:p>
          <a:r>
            <a:rPr lang="en-US"/>
            <a:t>StringBuilder</a:t>
          </a:r>
        </a:p>
      </dgm:t>
    </dgm:pt>
    <dgm:pt modelId="{00F6E7C1-755A-47C6-BE20-4551430F921B}" type="parTrans" cxnId="{04DFA56D-8319-46F5-9078-CDE713956AE8}">
      <dgm:prSet/>
      <dgm:spPr/>
      <dgm:t>
        <a:bodyPr/>
        <a:lstStyle/>
        <a:p>
          <a:endParaRPr lang="en-US"/>
        </a:p>
      </dgm:t>
    </dgm:pt>
    <dgm:pt modelId="{76F2AD71-5436-4B02-A52B-E87C703F6CB2}" type="sibTrans" cxnId="{04DFA56D-8319-46F5-9078-CDE713956AE8}">
      <dgm:prSet/>
      <dgm:spPr/>
      <dgm:t>
        <a:bodyPr/>
        <a:lstStyle/>
        <a:p>
          <a:endParaRPr lang="en-US"/>
        </a:p>
      </dgm:t>
    </dgm:pt>
    <dgm:pt modelId="{8DAFFB57-7BED-4FF1-B848-B0CEF7EC2BD0}">
      <dgm:prSet/>
      <dgm:spPr/>
      <dgm:t>
        <a:bodyPr/>
        <a:lstStyle/>
        <a:p>
          <a:r>
            <a:rPr lang="en-US"/>
            <a:t>StringBuffer vs String Builder</a:t>
          </a:r>
        </a:p>
      </dgm:t>
    </dgm:pt>
    <dgm:pt modelId="{4650E6D8-7C21-4AEB-8DCB-28917D8B97A4}" type="parTrans" cxnId="{270780A2-DD3E-41BF-8618-8C7083BE7996}">
      <dgm:prSet/>
      <dgm:spPr/>
      <dgm:t>
        <a:bodyPr/>
        <a:lstStyle/>
        <a:p>
          <a:endParaRPr lang="en-US"/>
        </a:p>
      </dgm:t>
    </dgm:pt>
    <dgm:pt modelId="{3D48B99F-7844-4D3A-AE45-3261AF28306F}" type="sibTrans" cxnId="{270780A2-DD3E-41BF-8618-8C7083BE7996}">
      <dgm:prSet/>
      <dgm:spPr/>
      <dgm:t>
        <a:bodyPr/>
        <a:lstStyle/>
        <a:p>
          <a:endParaRPr lang="en-US"/>
        </a:p>
      </dgm:t>
    </dgm:pt>
    <dgm:pt modelId="{913DECCE-D5CC-410B-AF5E-1CD332019CAA}">
      <dgm:prSet/>
      <dgm:spPr/>
      <dgm:t>
        <a:bodyPr/>
        <a:lstStyle/>
        <a:p>
          <a:r>
            <a:rPr lang="en-US"/>
            <a:t>Methods of Strings</a:t>
          </a:r>
        </a:p>
      </dgm:t>
    </dgm:pt>
    <dgm:pt modelId="{EBF4A7F1-E505-44FF-9FCE-4DC88B3EB3D0}" type="parTrans" cxnId="{366EAC70-CE36-4E05-ACD5-3CE47BF90AA5}">
      <dgm:prSet/>
      <dgm:spPr/>
      <dgm:t>
        <a:bodyPr/>
        <a:lstStyle/>
        <a:p>
          <a:endParaRPr lang="en-US"/>
        </a:p>
      </dgm:t>
    </dgm:pt>
    <dgm:pt modelId="{D5D2C8AC-7FF2-48BB-B7FF-C4F11543B433}" type="sibTrans" cxnId="{366EAC70-CE36-4E05-ACD5-3CE47BF90AA5}">
      <dgm:prSet/>
      <dgm:spPr/>
      <dgm:t>
        <a:bodyPr/>
        <a:lstStyle/>
        <a:p>
          <a:endParaRPr lang="en-US"/>
        </a:p>
      </dgm:t>
    </dgm:pt>
    <dgm:pt modelId="{56BE7E4D-2F03-4ADF-A943-ED81BCA21CE9}" type="pres">
      <dgm:prSet presAssocID="{2306D988-AF8C-4566-B7F1-83E6C72BA0D6}" presName="root" presStyleCnt="0">
        <dgm:presLayoutVars>
          <dgm:dir/>
          <dgm:resizeHandles val="exact"/>
        </dgm:presLayoutVars>
      </dgm:prSet>
      <dgm:spPr/>
    </dgm:pt>
    <dgm:pt modelId="{8E2F38E3-003F-4379-B3DB-D1E41947C913}" type="pres">
      <dgm:prSet presAssocID="{8E22096B-F2F2-4A46-8373-A26A16A9A40F}" presName="compNode" presStyleCnt="0"/>
      <dgm:spPr/>
    </dgm:pt>
    <dgm:pt modelId="{454DEF58-3C20-4197-9CBF-E8779626FBB9}" type="pres">
      <dgm:prSet presAssocID="{8E22096B-F2F2-4A46-8373-A26A16A9A40F}" presName="bgRect" presStyleLbl="bgShp" presStyleIdx="0" presStyleCnt="4"/>
      <dgm:spPr/>
    </dgm:pt>
    <dgm:pt modelId="{2B9D79FB-E841-48D2-B126-DDF8BC006F63}" type="pres">
      <dgm:prSet presAssocID="{8E22096B-F2F2-4A46-8373-A26A16A9A4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C4D8821-343E-434C-86A5-378A81F64E3B}" type="pres">
      <dgm:prSet presAssocID="{8E22096B-F2F2-4A46-8373-A26A16A9A40F}" presName="spaceRect" presStyleCnt="0"/>
      <dgm:spPr/>
    </dgm:pt>
    <dgm:pt modelId="{87ADE7F5-8963-4695-B811-5B32B353A0A0}" type="pres">
      <dgm:prSet presAssocID="{8E22096B-F2F2-4A46-8373-A26A16A9A40F}" presName="parTx" presStyleLbl="revTx" presStyleIdx="0" presStyleCnt="4">
        <dgm:presLayoutVars>
          <dgm:chMax val="0"/>
          <dgm:chPref val="0"/>
        </dgm:presLayoutVars>
      </dgm:prSet>
      <dgm:spPr/>
    </dgm:pt>
    <dgm:pt modelId="{8765B20A-C40E-4397-B471-FC452413B50C}" type="pres">
      <dgm:prSet presAssocID="{987E0B3F-A5B5-4CA5-940F-762AB0321191}" presName="sibTrans" presStyleCnt="0"/>
      <dgm:spPr/>
    </dgm:pt>
    <dgm:pt modelId="{7A354D3E-C8BE-4CA5-8222-EC1DA7C0CD3C}" type="pres">
      <dgm:prSet presAssocID="{B3873C08-2603-4483-9FF5-BA0A95926C8E}" presName="compNode" presStyleCnt="0"/>
      <dgm:spPr/>
    </dgm:pt>
    <dgm:pt modelId="{E70C6C9F-43DD-4DC9-A19A-578C3ECF59B0}" type="pres">
      <dgm:prSet presAssocID="{B3873C08-2603-4483-9FF5-BA0A95926C8E}" presName="bgRect" presStyleLbl="bgShp" presStyleIdx="1" presStyleCnt="4"/>
      <dgm:spPr/>
    </dgm:pt>
    <dgm:pt modelId="{BD8A86BB-1456-42CF-959E-D6B426BBF14B}" type="pres">
      <dgm:prSet presAssocID="{B3873C08-2603-4483-9FF5-BA0A95926C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DCB3F2E-E403-43CE-AA5E-D2467529F0DB}" type="pres">
      <dgm:prSet presAssocID="{B3873C08-2603-4483-9FF5-BA0A95926C8E}" presName="spaceRect" presStyleCnt="0"/>
      <dgm:spPr/>
    </dgm:pt>
    <dgm:pt modelId="{299935FF-BFA0-4C0F-B988-455FC67A2758}" type="pres">
      <dgm:prSet presAssocID="{B3873C08-2603-4483-9FF5-BA0A95926C8E}" presName="parTx" presStyleLbl="revTx" presStyleIdx="1" presStyleCnt="4">
        <dgm:presLayoutVars>
          <dgm:chMax val="0"/>
          <dgm:chPref val="0"/>
        </dgm:presLayoutVars>
      </dgm:prSet>
      <dgm:spPr/>
    </dgm:pt>
    <dgm:pt modelId="{56B2F0A2-FEE0-4417-B3B4-E23B86B403CC}" type="pres">
      <dgm:prSet presAssocID="{76F2AD71-5436-4B02-A52B-E87C703F6CB2}" presName="sibTrans" presStyleCnt="0"/>
      <dgm:spPr/>
    </dgm:pt>
    <dgm:pt modelId="{7ECBE918-6C29-440C-81B7-715E328F4EEB}" type="pres">
      <dgm:prSet presAssocID="{8DAFFB57-7BED-4FF1-B848-B0CEF7EC2BD0}" presName="compNode" presStyleCnt="0"/>
      <dgm:spPr/>
    </dgm:pt>
    <dgm:pt modelId="{39496EE7-D47B-4607-ADCA-B60AC752BEC2}" type="pres">
      <dgm:prSet presAssocID="{8DAFFB57-7BED-4FF1-B848-B0CEF7EC2BD0}" presName="bgRect" presStyleLbl="bgShp" presStyleIdx="2" presStyleCnt="4"/>
      <dgm:spPr/>
    </dgm:pt>
    <dgm:pt modelId="{85FD942E-D448-4DCE-A5EF-2F302303BF25}" type="pres">
      <dgm:prSet presAssocID="{8DAFFB57-7BED-4FF1-B848-B0CEF7EC2B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E19F91A-2B7E-49EA-81D4-CBE0544D05F4}" type="pres">
      <dgm:prSet presAssocID="{8DAFFB57-7BED-4FF1-B848-B0CEF7EC2BD0}" presName="spaceRect" presStyleCnt="0"/>
      <dgm:spPr/>
    </dgm:pt>
    <dgm:pt modelId="{8A4C4703-2C33-4878-B6F9-B2B9672986A0}" type="pres">
      <dgm:prSet presAssocID="{8DAFFB57-7BED-4FF1-B848-B0CEF7EC2BD0}" presName="parTx" presStyleLbl="revTx" presStyleIdx="2" presStyleCnt="4">
        <dgm:presLayoutVars>
          <dgm:chMax val="0"/>
          <dgm:chPref val="0"/>
        </dgm:presLayoutVars>
      </dgm:prSet>
      <dgm:spPr/>
    </dgm:pt>
    <dgm:pt modelId="{A25C8E3E-6069-44AC-8B43-EBFFDC35AB30}" type="pres">
      <dgm:prSet presAssocID="{3D48B99F-7844-4D3A-AE45-3261AF28306F}" presName="sibTrans" presStyleCnt="0"/>
      <dgm:spPr/>
    </dgm:pt>
    <dgm:pt modelId="{DF4F4968-B3BA-4377-8B04-F9FCE0E126FA}" type="pres">
      <dgm:prSet presAssocID="{913DECCE-D5CC-410B-AF5E-1CD332019CAA}" presName="compNode" presStyleCnt="0"/>
      <dgm:spPr/>
    </dgm:pt>
    <dgm:pt modelId="{12EE28DB-95FA-43B2-853B-67649AFAE419}" type="pres">
      <dgm:prSet presAssocID="{913DECCE-D5CC-410B-AF5E-1CD332019CAA}" presName="bgRect" presStyleLbl="bgShp" presStyleIdx="3" presStyleCnt="4"/>
      <dgm:spPr/>
    </dgm:pt>
    <dgm:pt modelId="{15A25A11-B072-4D59-98C1-D81231F7D1DD}" type="pres">
      <dgm:prSet presAssocID="{913DECCE-D5CC-410B-AF5E-1CD332019C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478979D3-4B7C-4691-B702-930C6FC05200}" type="pres">
      <dgm:prSet presAssocID="{913DECCE-D5CC-410B-AF5E-1CD332019CAA}" presName="spaceRect" presStyleCnt="0"/>
      <dgm:spPr/>
    </dgm:pt>
    <dgm:pt modelId="{F86C73FE-8A72-4DE4-9876-B4EB21301C70}" type="pres">
      <dgm:prSet presAssocID="{913DECCE-D5CC-410B-AF5E-1CD332019C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DB2EF0E-4434-417C-9491-386FC4E03659}" type="presOf" srcId="{8DAFFB57-7BED-4FF1-B848-B0CEF7EC2BD0}" destId="{8A4C4703-2C33-4878-B6F9-B2B9672986A0}" srcOrd="0" destOrd="0" presId="urn:microsoft.com/office/officeart/2018/2/layout/IconVerticalSolidList"/>
    <dgm:cxn modelId="{294ABC5B-2640-4BF8-954D-F399FF4CE86B}" type="presOf" srcId="{913DECCE-D5CC-410B-AF5E-1CD332019CAA}" destId="{F86C73FE-8A72-4DE4-9876-B4EB21301C70}" srcOrd="0" destOrd="0" presId="urn:microsoft.com/office/officeart/2018/2/layout/IconVerticalSolidList"/>
    <dgm:cxn modelId="{D652C868-203D-4767-92E3-9C08251DFC9F}" type="presOf" srcId="{8E22096B-F2F2-4A46-8373-A26A16A9A40F}" destId="{87ADE7F5-8963-4695-B811-5B32B353A0A0}" srcOrd="0" destOrd="0" presId="urn:microsoft.com/office/officeart/2018/2/layout/IconVerticalSolidList"/>
    <dgm:cxn modelId="{04DFA56D-8319-46F5-9078-CDE713956AE8}" srcId="{2306D988-AF8C-4566-B7F1-83E6C72BA0D6}" destId="{B3873C08-2603-4483-9FF5-BA0A95926C8E}" srcOrd="1" destOrd="0" parTransId="{00F6E7C1-755A-47C6-BE20-4551430F921B}" sibTransId="{76F2AD71-5436-4B02-A52B-E87C703F6CB2}"/>
    <dgm:cxn modelId="{366EAC70-CE36-4E05-ACD5-3CE47BF90AA5}" srcId="{2306D988-AF8C-4566-B7F1-83E6C72BA0D6}" destId="{913DECCE-D5CC-410B-AF5E-1CD332019CAA}" srcOrd="3" destOrd="0" parTransId="{EBF4A7F1-E505-44FF-9FCE-4DC88B3EB3D0}" sibTransId="{D5D2C8AC-7FF2-48BB-B7FF-C4F11543B433}"/>
    <dgm:cxn modelId="{6758827D-711F-43DD-A309-DF0ADDB4DFF3}" type="presOf" srcId="{2306D988-AF8C-4566-B7F1-83E6C72BA0D6}" destId="{56BE7E4D-2F03-4ADF-A943-ED81BCA21CE9}" srcOrd="0" destOrd="0" presId="urn:microsoft.com/office/officeart/2018/2/layout/IconVerticalSolidList"/>
    <dgm:cxn modelId="{270780A2-DD3E-41BF-8618-8C7083BE7996}" srcId="{2306D988-AF8C-4566-B7F1-83E6C72BA0D6}" destId="{8DAFFB57-7BED-4FF1-B848-B0CEF7EC2BD0}" srcOrd="2" destOrd="0" parTransId="{4650E6D8-7C21-4AEB-8DCB-28917D8B97A4}" sibTransId="{3D48B99F-7844-4D3A-AE45-3261AF28306F}"/>
    <dgm:cxn modelId="{BC9E9AB8-C9D0-46A6-8D39-01A7C68874EA}" type="presOf" srcId="{B3873C08-2603-4483-9FF5-BA0A95926C8E}" destId="{299935FF-BFA0-4C0F-B988-455FC67A2758}" srcOrd="0" destOrd="0" presId="urn:microsoft.com/office/officeart/2018/2/layout/IconVerticalSolidList"/>
    <dgm:cxn modelId="{F3A1A9C5-5C48-436B-A9F3-0990E9CCE851}" srcId="{2306D988-AF8C-4566-B7F1-83E6C72BA0D6}" destId="{8E22096B-F2F2-4A46-8373-A26A16A9A40F}" srcOrd="0" destOrd="0" parTransId="{A08F003F-43B4-4E2C-AC19-FC26CA20D1C3}" sibTransId="{987E0B3F-A5B5-4CA5-940F-762AB0321191}"/>
    <dgm:cxn modelId="{A2FAFF47-588B-4227-AA39-49B6E1EB659C}" type="presParOf" srcId="{56BE7E4D-2F03-4ADF-A943-ED81BCA21CE9}" destId="{8E2F38E3-003F-4379-B3DB-D1E41947C913}" srcOrd="0" destOrd="0" presId="urn:microsoft.com/office/officeart/2018/2/layout/IconVerticalSolidList"/>
    <dgm:cxn modelId="{CAE3C47C-A13A-40AE-9C55-5B205A151BE0}" type="presParOf" srcId="{8E2F38E3-003F-4379-B3DB-D1E41947C913}" destId="{454DEF58-3C20-4197-9CBF-E8779626FBB9}" srcOrd="0" destOrd="0" presId="urn:microsoft.com/office/officeart/2018/2/layout/IconVerticalSolidList"/>
    <dgm:cxn modelId="{2378452E-7A67-4CBE-847C-D4F6E77AE00C}" type="presParOf" srcId="{8E2F38E3-003F-4379-B3DB-D1E41947C913}" destId="{2B9D79FB-E841-48D2-B126-DDF8BC006F63}" srcOrd="1" destOrd="0" presId="urn:microsoft.com/office/officeart/2018/2/layout/IconVerticalSolidList"/>
    <dgm:cxn modelId="{81C49BC5-04CA-49E1-9958-49B1B73BEC31}" type="presParOf" srcId="{8E2F38E3-003F-4379-B3DB-D1E41947C913}" destId="{BC4D8821-343E-434C-86A5-378A81F64E3B}" srcOrd="2" destOrd="0" presId="urn:microsoft.com/office/officeart/2018/2/layout/IconVerticalSolidList"/>
    <dgm:cxn modelId="{B92DE016-1B48-4FDA-9642-3126A8EC9F37}" type="presParOf" srcId="{8E2F38E3-003F-4379-B3DB-D1E41947C913}" destId="{87ADE7F5-8963-4695-B811-5B32B353A0A0}" srcOrd="3" destOrd="0" presId="urn:microsoft.com/office/officeart/2018/2/layout/IconVerticalSolidList"/>
    <dgm:cxn modelId="{88895AF8-522A-4973-8D4F-47B708B1C20E}" type="presParOf" srcId="{56BE7E4D-2F03-4ADF-A943-ED81BCA21CE9}" destId="{8765B20A-C40E-4397-B471-FC452413B50C}" srcOrd="1" destOrd="0" presId="urn:microsoft.com/office/officeart/2018/2/layout/IconVerticalSolidList"/>
    <dgm:cxn modelId="{F076E812-2F72-4CBA-91D6-534FADAF7635}" type="presParOf" srcId="{56BE7E4D-2F03-4ADF-A943-ED81BCA21CE9}" destId="{7A354D3E-C8BE-4CA5-8222-EC1DA7C0CD3C}" srcOrd="2" destOrd="0" presId="urn:microsoft.com/office/officeart/2018/2/layout/IconVerticalSolidList"/>
    <dgm:cxn modelId="{55FF3AAB-4A2E-4230-96D8-E5EAAC21827D}" type="presParOf" srcId="{7A354D3E-C8BE-4CA5-8222-EC1DA7C0CD3C}" destId="{E70C6C9F-43DD-4DC9-A19A-578C3ECF59B0}" srcOrd="0" destOrd="0" presId="urn:microsoft.com/office/officeart/2018/2/layout/IconVerticalSolidList"/>
    <dgm:cxn modelId="{9C46B4F3-8EFA-4C47-B43D-530C90013383}" type="presParOf" srcId="{7A354D3E-C8BE-4CA5-8222-EC1DA7C0CD3C}" destId="{BD8A86BB-1456-42CF-959E-D6B426BBF14B}" srcOrd="1" destOrd="0" presId="urn:microsoft.com/office/officeart/2018/2/layout/IconVerticalSolidList"/>
    <dgm:cxn modelId="{D1CDE2E8-4D7E-4F2A-8DD0-C42FD72AC9CD}" type="presParOf" srcId="{7A354D3E-C8BE-4CA5-8222-EC1DA7C0CD3C}" destId="{EDCB3F2E-E403-43CE-AA5E-D2467529F0DB}" srcOrd="2" destOrd="0" presId="urn:microsoft.com/office/officeart/2018/2/layout/IconVerticalSolidList"/>
    <dgm:cxn modelId="{7A7B5B5E-B47E-4311-89A9-50AD20217C61}" type="presParOf" srcId="{7A354D3E-C8BE-4CA5-8222-EC1DA7C0CD3C}" destId="{299935FF-BFA0-4C0F-B988-455FC67A2758}" srcOrd="3" destOrd="0" presId="urn:microsoft.com/office/officeart/2018/2/layout/IconVerticalSolidList"/>
    <dgm:cxn modelId="{E3091DE8-E293-4805-B8A5-B3905C612405}" type="presParOf" srcId="{56BE7E4D-2F03-4ADF-A943-ED81BCA21CE9}" destId="{56B2F0A2-FEE0-4417-B3B4-E23B86B403CC}" srcOrd="3" destOrd="0" presId="urn:microsoft.com/office/officeart/2018/2/layout/IconVerticalSolidList"/>
    <dgm:cxn modelId="{6E6D9DFE-0E5E-4213-BC95-90EFF840E761}" type="presParOf" srcId="{56BE7E4D-2F03-4ADF-A943-ED81BCA21CE9}" destId="{7ECBE918-6C29-440C-81B7-715E328F4EEB}" srcOrd="4" destOrd="0" presId="urn:microsoft.com/office/officeart/2018/2/layout/IconVerticalSolidList"/>
    <dgm:cxn modelId="{49928262-79F6-4729-9C1C-8DABA1C30B25}" type="presParOf" srcId="{7ECBE918-6C29-440C-81B7-715E328F4EEB}" destId="{39496EE7-D47B-4607-ADCA-B60AC752BEC2}" srcOrd="0" destOrd="0" presId="urn:microsoft.com/office/officeart/2018/2/layout/IconVerticalSolidList"/>
    <dgm:cxn modelId="{ECC4F61D-3176-45F1-A87A-2DCA8DF1529C}" type="presParOf" srcId="{7ECBE918-6C29-440C-81B7-715E328F4EEB}" destId="{85FD942E-D448-4DCE-A5EF-2F302303BF25}" srcOrd="1" destOrd="0" presId="urn:microsoft.com/office/officeart/2018/2/layout/IconVerticalSolidList"/>
    <dgm:cxn modelId="{15FD6F23-AA2B-4B3A-ACDB-5CE3680F2417}" type="presParOf" srcId="{7ECBE918-6C29-440C-81B7-715E328F4EEB}" destId="{2E19F91A-2B7E-49EA-81D4-CBE0544D05F4}" srcOrd="2" destOrd="0" presId="urn:microsoft.com/office/officeart/2018/2/layout/IconVerticalSolidList"/>
    <dgm:cxn modelId="{CA25E298-BBDE-4472-975C-AB3A9BDC5E7D}" type="presParOf" srcId="{7ECBE918-6C29-440C-81B7-715E328F4EEB}" destId="{8A4C4703-2C33-4878-B6F9-B2B9672986A0}" srcOrd="3" destOrd="0" presId="urn:microsoft.com/office/officeart/2018/2/layout/IconVerticalSolidList"/>
    <dgm:cxn modelId="{29EE89AA-AE35-4C49-98A6-77DE3241A1BC}" type="presParOf" srcId="{56BE7E4D-2F03-4ADF-A943-ED81BCA21CE9}" destId="{A25C8E3E-6069-44AC-8B43-EBFFDC35AB30}" srcOrd="5" destOrd="0" presId="urn:microsoft.com/office/officeart/2018/2/layout/IconVerticalSolidList"/>
    <dgm:cxn modelId="{E4870CB3-F95A-4D71-A9B3-446755DB41EB}" type="presParOf" srcId="{56BE7E4D-2F03-4ADF-A943-ED81BCA21CE9}" destId="{DF4F4968-B3BA-4377-8B04-F9FCE0E126FA}" srcOrd="6" destOrd="0" presId="urn:microsoft.com/office/officeart/2018/2/layout/IconVerticalSolidList"/>
    <dgm:cxn modelId="{0A79D69F-7BF8-49F8-B9C8-30444D359F45}" type="presParOf" srcId="{DF4F4968-B3BA-4377-8B04-F9FCE0E126FA}" destId="{12EE28DB-95FA-43B2-853B-67649AFAE419}" srcOrd="0" destOrd="0" presId="urn:microsoft.com/office/officeart/2018/2/layout/IconVerticalSolidList"/>
    <dgm:cxn modelId="{71FCCCFA-2AB8-4837-BB97-DE7DDE1D2B2F}" type="presParOf" srcId="{DF4F4968-B3BA-4377-8B04-F9FCE0E126FA}" destId="{15A25A11-B072-4D59-98C1-D81231F7D1DD}" srcOrd="1" destOrd="0" presId="urn:microsoft.com/office/officeart/2018/2/layout/IconVerticalSolidList"/>
    <dgm:cxn modelId="{0943C986-7ADE-4E77-B1C9-51547451AF22}" type="presParOf" srcId="{DF4F4968-B3BA-4377-8B04-F9FCE0E126FA}" destId="{478979D3-4B7C-4691-B702-930C6FC05200}" srcOrd="2" destOrd="0" presId="urn:microsoft.com/office/officeart/2018/2/layout/IconVerticalSolidList"/>
    <dgm:cxn modelId="{08A40F57-35F1-43D5-BA83-73CA35332E1F}" type="presParOf" srcId="{DF4F4968-B3BA-4377-8B04-F9FCE0E126FA}" destId="{F86C73FE-8A72-4DE4-9876-B4EB21301C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4A014-B26D-4B8D-955C-E4B4C69CDD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1802D-B783-4B5F-B2F2-367B4874C0E0}">
      <dgm:prSet phldrT="[Text]"/>
      <dgm:spPr/>
      <dgm:t>
        <a:bodyPr/>
        <a:lstStyle/>
        <a:p>
          <a:r>
            <a:rPr lang="en-US" dirty="0" err="1"/>
            <a:t>StringBuffer</a:t>
          </a:r>
          <a:endParaRPr lang="en-US" dirty="0"/>
        </a:p>
      </dgm:t>
    </dgm:pt>
    <dgm:pt modelId="{1EC00135-F8F0-497B-9EB1-2E724DB8976C}" type="parTrans" cxnId="{FA8ABEC7-B532-4BB4-9B27-0B4086AF4321}">
      <dgm:prSet/>
      <dgm:spPr/>
      <dgm:t>
        <a:bodyPr/>
        <a:lstStyle/>
        <a:p>
          <a:endParaRPr lang="en-US"/>
        </a:p>
      </dgm:t>
    </dgm:pt>
    <dgm:pt modelId="{D293842A-2261-440D-ABBD-FBFFCA1A6E3D}" type="sibTrans" cxnId="{FA8ABEC7-B532-4BB4-9B27-0B4086AF4321}">
      <dgm:prSet/>
      <dgm:spPr/>
      <dgm:t>
        <a:bodyPr/>
        <a:lstStyle/>
        <a:p>
          <a:endParaRPr lang="en-US"/>
        </a:p>
      </dgm:t>
    </dgm:pt>
    <dgm:pt modelId="{AFA87542-6364-425F-AC2E-69FCAF3EC91B}">
      <dgm:prSet phldrT="[Text]"/>
      <dgm:spPr/>
      <dgm:t>
        <a:bodyPr/>
        <a:lstStyle/>
        <a:p>
          <a:r>
            <a:rPr lang="en-US" b="0" i="0" dirty="0" err="1"/>
            <a:t>StringBuffer</a:t>
          </a:r>
          <a:r>
            <a:rPr lang="en-US" b="0" i="0" dirty="0"/>
            <a:t> append() method</a:t>
          </a:r>
          <a:endParaRPr lang="en-US" dirty="0"/>
        </a:p>
      </dgm:t>
    </dgm:pt>
    <dgm:pt modelId="{E8EF4403-36B9-49E6-81EB-9924C4104E80}" type="parTrans" cxnId="{D7FEE1B5-E316-4DE7-9B77-FEFDD1C9A6DF}">
      <dgm:prSet/>
      <dgm:spPr/>
      <dgm:t>
        <a:bodyPr/>
        <a:lstStyle/>
        <a:p>
          <a:endParaRPr lang="en-US"/>
        </a:p>
      </dgm:t>
    </dgm:pt>
    <dgm:pt modelId="{75600140-1830-43C8-92D2-107E5898BFED}" type="sibTrans" cxnId="{D7FEE1B5-E316-4DE7-9B77-FEFDD1C9A6DF}">
      <dgm:prSet/>
      <dgm:spPr/>
      <dgm:t>
        <a:bodyPr/>
        <a:lstStyle/>
        <a:p>
          <a:endParaRPr lang="en-US"/>
        </a:p>
      </dgm:t>
    </dgm:pt>
    <dgm:pt modelId="{6592A054-999B-4A9A-803C-FFB670C86921}">
      <dgm:prSet phldrT="[Text]"/>
      <dgm:spPr/>
      <dgm:t>
        <a:bodyPr/>
        <a:lstStyle/>
        <a:p>
          <a:r>
            <a:rPr lang="en-US" b="0" i="0" dirty="0" err="1"/>
            <a:t>StringBuffer</a:t>
          </a:r>
          <a:r>
            <a:rPr lang="en-US" b="0" i="0" dirty="0"/>
            <a:t> insert() method</a:t>
          </a:r>
          <a:endParaRPr lang="en-US" dirty="0"/>
        </a:p>
      </dgm:t>
    </dgm:pt>
    <dgm:pt modelId="{B2F2B2CF-EC13-4E71-B0BD-6C85CD909904}" type="parTrans" cxnId="{B452E993-3831-4C44-8ACC-886C501462E6}">
      <dgm:prSet/>
      <dgm:spPr/>
      <dgm:t>
        <a:bodyPr/>
        <a:lstStyle/>
        <a:p>
          <a:endParaRPr lang="en-US"/>
        </a:p>
      </dgm:t>
    </dgm:pt>
    <dgm:pt modelId="{409C0C7F-A422-4154-913C-9A8323C223EE}" type="sibTrans" cxnId="{B452E993-3831-4C44-8ACC-886C501462E6}">
      <dgm:prSet/>
      <dgm:spPr/>
      <dgm:t>
        <a:bodyPr/>
        <a:lstStyle/>
        <a:p>
          <a:endParaRPr lang="en-US"/>
        </a:p>
      </dgm:t>
    </dgm:pt>
    <dgm:pt modelId="{49BEE075-70E3-4D39-97FC-AAEE017C3D07}">
      <dgm:prSet phldrT="[Text]"/>
      <dgm:spPr/>
      <dgm:t>
        <a:bodyPr/>
        <a:lstStyle/>
        <a:p>
          <a:r>
            <a:rPr lang="en-US" b="0" i="0" dirty="0" err="1"/>
            <a:t>StringBuffer</a:t>
          </a:r>
          <a:r>
            <a:rPr lang="en-US" b="0" i="0" dirty="0"/>
            <a:t> replace() method</a:t>
          </a:r>
          <a:endParaRPr lang="en-US" dirty="0"/>
        </a:p>
      </dgm:t>
    </dgm:pt>
    <dgm:pt modelId="{EF19B348-1B74-49DB-AB55-C44DAF711B9A}" type="parTrans" cxnId="{A91898CE-3410-4C62-85B3-2E8336E7BB09}">
      <dgm:prSet/>
      <dgm:spPr/>
      <dgm:t>
        <a:bodyPr/>
        <a:lstStyle/>
        <a:p>
          <a:endParaRPr lang="en-US"/>
        </a:p>
      </dgm:t>
    </dgm:pt>
    <dgm:pt modelId="{3D20BF69-87E0-4CD6-B116-13C85197B5D4}" type="sibTrans" cxnId="{A91898CE-3410-4C62-85B3-2E8336E7BB09}">
      <dgm:prSet/>
      <dgm:spPr/>
      <dgm:t>
        <a:bodyPr/>
        <a:lstStyle/>
        <a:p>
          <a:endParaRPr lang="en-US"/>
        </a:p>
      </dgm:t>
    </dgm:pt>
    <dgm:pt modelId="{D386BD91-1B56-4D72-989A-71DF70304EA9}" type="pres">
      <dgm:prSet presAssocID="{3494A014-B26D-4B8D-955C-E4B4C69CDD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F3DDCA-41B7-4D66-9F2F-29B543883517}" type="pres">
      <dgm:prSet presAssocID="{8E01802D-B783-4B5F-B2F2-367B4874C0E0}" presName="hierRoot1" presStyleCnt="0"/>
      <dgm:spPr/>
    </dgm:pt>
    <dgm:pt modelId="{9F66FD4F-BC51-45A5-B3E5-EE5118FDBD90}" type="pres">
      <dgm:prSet presAssocID="{8E01802D-B783-4B5F-B2F2-367B4874C0E0}" presName="composite" presStyleCnt="0"/>
      <dgm:spPr/>
    </dgm:pt>
    <dgm:pt modelId="{3A6718DA-8FA9-4D24-83DE-B0213234A8A7}" type="pres">
      <dgm:prSet presAssocID="{8E01802D-B783-4B5F-B2F2-367B4874C0E0}" presName="background" presStyleLbl="node0" presStyleIdx="0" presStyleCnt="1"/>
      <dgm:spPr/>
    </dgm:pt>
    <dgm:pt modelId="{2AF38B86-E6A1-425A-952A-E6A37422D1FC}" type="pres">
      <dgm:prSet presAssocID="{8E01802D-B783-4B5F-B2F2-367B4874C0E0}" presName="text" presStyleLbl="fgAcc0" presStyleIdx="0" presStyleCnt="1">
        <dgm:presLayoutVars>
          <dgm:chPref val="3"/>
        </dgm:presLayoutVars>
      </dgm:prSet>
      <dgm:spPr/>
    </dgm:pt>
    <dgm:pt modelId="{CDA1722F-E879-4F8F-AD86-F086DBF4BCC8}" type="pres">
      <dgm:prSet presAssocID="{8E01802D-B783-4B5F-B2F2-367B4874C0E0}" presName="hierChild2" presStyleCnt="0"/>
      <dgm:spPr/>
    </dgm:pt>
    <dgm:pt modelId="{345EF6FE-E298-4AA6-B99B-5AE35959D51E}" type="pres">
      <dgm:prSet presAssocID="{E8EF4403-36B9-49E6-81EB-9924C4104E80}" presName="Name10" presStyleLbl="parChTrans1D2" presStyleIdx="0" presStyleCnt="3"/>
      <dgm:spPr/>
    </dgm:pt>
    <dgm:pt modelId="{51E4D0E4-FF31-4F99-B80A-B69648B626B7}" type="pres">
      <dgm:prSet presAssocID="{AFA87542-6364-425F-AC2E-69FCAF3EC91B}" presName="hierRoot2" presStyleCnt="0"/>
      <dgm:spPr/>
    </dgm:pt>
    <dgm:pt modelId="{260F11C0-FA1B-4FE3-BFE6-27FFA5E02503}" type="pres">
      <dgm:prSet presAssocID="{AFA87542-6364-425F-AC2E-69FCAF3EC91B}" presName="composite2" presStyleCnt="0"/>
      <dgm:spPr/>
    </dgm:pt>
    <dgm:pt modelId="{0A138716-04BC-4AE7-8E39-C238BCB2F52C}" type="pres">
      <dgm:prSet presAssocID="{AFA87542-6364-425F-AC2E-69FCAF3EC91B}" presName="background2" presStyleLbl="node2" presStyleIdx="0" presStyleCnt="3"/>
      <dgm:spPr/>
    </dgm:pt>
    <dgm:pt modelId="{91D5393D-609E-46A1-9C1F-E8CD94FBBCE2}" type="pres">
      <dgm:prSet presAssocID="{AFA87542-6364-425F-AC2E-69FCAF3EC91B}" presName="text2" presStyleLbl="fgAcc2" presStyleIdx="0" presStyleCnt="3">
        <dgm:presLayoutVars>
          <dgm:chPref val="3"/>
        </dgm:presLayoutVars>
      </dgm:prSet>
      <dgm:spPr/>
    </dgm:pt>
    <dgm:pt modelId="{8C20EC12-493E-44FE-9FC2-1AAE34EE7746}" type="pres">
      <dgm:prSet presAssocID="{AFA87542-6364-425F-AC2E-69FCAF3EC91B}" presName="hierChild3" presStyleCnt="0"/>
      <dgm:spPr/>
    </dgm:pt>
    <dgm:pt modelId="{29569E7E-F0D7-4BC8-9E45-966E38EFC9FC}" type="pres">
      <dgm:prSet presAssocID="{B2F2B2CF-EC13-4E71-B0BD-6C85CD909904}" presName="Name10" presStyleLbl="parChTrans1D2" presStyleIdx="1" presStyleCnt="3"/>
      <dgm:spPr/>
    </dgm:pt>
    <dgm:pt modelId="{94A78506-6DE7-4D48-B652-38DE1F8D5291}" type="pres">
      <dgm:prSet presAssocID="{6592A054-999B-4A9A-803C-FFB670C86921}" presName="hierRoot2" presStyleCnt="0"/>
      <dgm:spPr/>
    </dgm:pt>
    <dgm:pt modelId="{4DEFC53D-7BE4-4417-99D1-CF7AF22F245D}" type="pres">
      <dgm:prSet presAssocID="{6592A054-999B-4A9A-803C-FFB670C86921}" presName="composite2" presStyleCnt="0"/>
      <dgm:spPr/>
    </dgm:pt>
    <dgm:pt modelId="{18D20CF6-304C-4DD1-9C0F-27EE914BFBB0}" type="pres">
      <dgm:prSet presAssocID="{6592A054-999B-4A9A-803C-FFB670C86921}" presName="background2" presStyleLbl="node2" presStyleIdx="1" presStyleCnt="3"/>
      <dgm:spPr/>
    </dgm:pt>
    <dgm:pt modelId="{C643EAA0-D99C-4F52-B1B0-031BC1AF1F85}" type="pres">
      <dgm:prSet presAssocID="{6592A054-999B-4A9A-803C-FFB670C86921}" presName="text2" presStyleLbl="fgAcc2" presStyleIdx="1" presStyleCnt="3">
        <dgm:presLayoutVars>
          <dgm:chPref val="3"/>
        </dgm:presLayoutVars>
      </dgm:prSet>
      <dgm:spPr/>
    </dgm:pt>
    <dgm:pt modelId="{DF3BB1A6-2072-4D89-83BC-7B8C34DB8FF9}" type="pres">
      <dgm:prSet presAssocID="{6592A054-999B-4A9A-803C-FFB670C86921}" presName="hierChild3" presStyleCnt="0"/>
      <dgm:spPr/>
    </dgm:pt>
    <dgm:pt modelId="{0A4F1691-5307-4117-9BD5-A6B7CEF2F036}" type="pres">
      <dgm:prSet presAssocID="{EF19B348-1B74-49DB-AB55-C44DAF711B9A}" presName="Name10" presStyleLbl="parChTrans1D2" presStyleIdx="2" presStyleCnt="3"/>
      <dgm:spPr/>
    </dgm:pt>
    <dgm:pt modelId="{C212B546-5535-45E7-9A30-4869809584EE}" type="pres">
      <dgm:prSet presAssocID="{49BEE075-70E3-4D39-97FC-AAEE017C3D07}" presName="hierRoot2" presStyleCnt="0"/>
      <dgm:spPr/>
    </dgm:pt>
    <dgm:pt modelId="{1F1E9672-79AB-4850-A185-3AA42D23DBB0}" type="pres">
      <dgm:prSet presAssocID="{49BEE075-70E3-4D39-97FC-AAEE017C3D07}" presName="composite2" presStyleCnt="0"/>
      <dgm:spPr/>
    </dgm:pt>
    <dgm:pt modelId="{D9076B9F-E8F1-4538-B092-B9B48EAACD3F}" type="pres">
      <dgm:prSet presAssocID="{49BEE075-70E3-4D39-97FC-AAEE017C3D07}" presName="background2" presStyleLbl="node2" presStyleIdx="2" presStyleCnt="3"/>
      <dgm:spPr/>
    </dgm:pt>
    <dgm:pt modelId="{601FC51D-F6AD-45F4-9556-CE1A749461E9}" type="pres">
      <dgm:prSet presAssocID="{49BEE075-70E3-4D39-97FC-AAEE017C3D07}" presName="text2" presStyleLbl="fgAcc2" presStyleIdx="2" presStyleCnt="3">
        <dgm:presLayoutVars>
          <dgm:chPref val="3"/>
        </dgm:presLayoutVars>
      </dgm:prSet>
      <dgm:spPr/>
    </dgm:pt>
    <dgm:pt modelId="{5858FE07-65E0-4A9F-8546-5DB4EE9103EF}" type="pres">
      <dgm:prSet presAssocID="{49BEE075-70E3-4D39-97FC-AAEE017C3D07}" presName="hierChild3" presStyleCnt="0"/>
      <dgm:spPr/>
    </dgm:pt>
  </dgm:ptLst>
  <dgm:cxnLst>
    <dgm:cxn modelId="{035DEC0B-F637-4EE9-AE8E-11F2D8383D89}" type="presOf" srcId="{EF19B348-1B74-49DB-AB55-C44DAF711B9A}" destId="{0A4F1691-5307-4117-9BD5-A6B7CEF2F036}" srcOrd="0" destOrd="0" presId="urn:microsoft.com/office/officeart/2005/8/layout/hierarchy1"/>
    <dgm:cxn modelId="{B175B623-4280-40E6-AB89-DF8DA92002FA}" type="presOf" srcId="{E8EF4403-36B9-49E6-81EB-9924C4104E80}" destId="{345EF6FE-E298-4AA6-B99B-5AE35959D51E}" srcOrd="0" destOrd="0" presId="urn:microsoft.com/office/officeart/2005/8/layout/hierarchy1"/>
    <dgm:cxn modelId="{B452E993-3831-4C44-8ACC-886C501462E6}" srcId="{8E01802D-B783-4B5F-B2F2-367B4874C0E0}" destId="{6592A054-999B-4A9A-803C-FFB670C86921}" srcOrd="1" destOrd="0" parTransId="{B2F2B2CF-EC13-4E71-B0BD-6C85CD909904}" sibTransId="{409C0C7F-A422-4154-913C-9A8323C223EE}"/>
    <dgm:cxn modelId="{133B42A3-F038-4EEF-8F8B-AFBC510F7E06}" type="presOf" srcId="{49BEE075-70E3-4D39-97FC-AAEE017C3D07}" destId="{601FC51D-F6AD-45F4-9556-CE1A749461E9}" srcOrd="0" destOrd="0" presId="urn:microsoft.com/office/officeart/2005/8/layout/hierarchy1"/>
    <dgm:cxn modelId="{D7FEE1B5-E316-4DE7-9B77-FEFDD1C9A6DF}" srcId="{8E01802D-B783-4B5F-B2F2-367B4874C0E0}" destId="{AFA87542-6364-425F-AC2E-69FCAF3EC91B}" srcOrd="0" destOrd="0" parTransId="{E8EF4403-36B9-49E6-81EB-9924C4104E80}" sibTransId="{75600140-1830-43C8-92D2-107E5898BFED}"/>
    <dgm:cxn modelId="{FA8ABEC7-B532-4BB4-9B27-0B4086AF4321}" srcId="{3494A014-B26D-4B8D-955C-E4B4C69CDD3C}" destId="{8E01802D-B783-4B5F-B2F2-367B4874C0E0}" srcOrd="0" destOrd="0" parTransId="{1EC00135-F8F0-497B-9EB1-2E724DB8976C}" sibTransId="{D293842A-2261-440D-ABBD-FBFFCA1A6E3D}"/>
    <dgm:cxn modelId="{A91898CE-3410-4C62-85B3-2E8336E7BB09}" srcId="{8E01802D-B783-4B5F-B2F2-367B4874C0E0}" destId="{49BEE075-70E3-4D39-97FC-AAEE017C3D07}" srcOrd="2" destOrd="0" parTransId="{EF19B348-1B74-49DB-AB55-C44DAF711B9A}" sibTransId="{3D20BF69-87E0-4CD6-B116-13C85197B5D4}"/>
    <dgm:cxn modelId="{1A4EE5CE-7281-48E8-9C97-ED63E48BC778}" type="presOf" srcId="{3494A014-B26D-4B8D-955C-E4B4C69CDD3C}" destId="{D386BD91-1B56-4D72-989A-71DF70304EA9}" srcOrd="0" destOrd="0" presId="urn:microsoft.com/office/officeart/2005/8/layout/hierarchy1"/>
    <dgm:cxn modelId="{220AD2DB-83C6-46F9-93B5-664B980DB12B}" type="presOf" srcId="{8E01802D-B783-4B5F-B2F2-367B4874C0E0}" destId="{2AF38B86-E6A1-425A-952A-E6A37422D1FC}" srcOrd="0" destOrd="0" presId="urn:microsoft.com/office/officeart/2005/8/layout/hierarchy1"/>
    <dgm:cxn modelId="{762D3ADC-ED8E-4A7C-B5EB-C12EB5515EFB}" type="presOf" srcId="{AFA87542-6364-425F-AC2E-69FCAF3EC91B}" destId="{91D5393D-609E-46A1-9C1F-E8CD94FBBCE2}" srcOrd="0" destOrd="0" presId="urn:microsoft.com/office/officeart/2005/8/layout/hierarchy1"/>
    <dgm:cxn modelId="{4D81AEF6-8E05-468A-9CE0-BD2DEA3713DF}" type="presOf" srcId="{B2F2B2CF-EC13-4E71-B0BD-6C85CD909904}" destId="{29569E7E-F0D7-4BC8-9E45-966E38EFC9FC}" srcOrd="0" destOrd="0" presId="urn:microsoft.com/office/officeart/2005/8/layout/hierarchy1"/>
    <dgm:cxn modelId="{15308AFB-5BB1-4A61-A4C0-BD9C5227B6A1}" type="presOf" srcId="{6592A054-999B-4A9A-803C-FFB670C86921}" destId="{C643EAA0-D99C-4F52-B1B0-031BC1AF1F85}" srcOrd="0" destOrd="0" presId="urn:microsoft.com/office/officeart/2005/8/layout/hierarchy1"/>
    <dgm:cxn modelId="{F5E7E1D3-30CA-466B-9530-C721EB7AB819}" type="presParOf" srcId="{D386BD91-1B56-4D72-989A-71DF70304EA9}" destId="{6BF3DDCA-41B7-4D66-9F2F-29B543883517}" srcOrd="0" destOrd="0" presId="urn:microsoft.com/office/officeart/2005/8/layout/hierarchy1"/>
    <dgm:cxn modelId="{9E11E967-5181-449F-AB28-B2F19D6A333A}" type="presParOf" srcId="{6BF3DDCA-41B7-4D66-9F2F-29B543883517}" destId="{9F66FD4F-BC51-45A5-B3E5-EE5118FDBD90}" srcOrd="0" destOrd="0" presId="urn:microsoft.com/office/officeart/2005/8/layout/hierarchy1"/>
    <dgm:cxn modelId="{4B9ED0B9-CDA8-43D2-9F44-135E6643C9E3}" type="presParOf" srcId="{9F66FD4F-BC51-45A5-B3E5-EE5118FDBD90}" destId="{3A6718DA-8FA9-4D24-83DE-B0213234A8A7}" srcOrd="0" destOrd="0" presId="urn:microsoft.com/office/officeart/2005/8/layout/hierarchy1"/>
    <dgm:cxn modelId="{E0CD1CCD-BEE9-4FB2-A450-14C4DD44C699}" type="presParOf" srcId="{9F66FD4F-BC51-45A5-B3E5-EE5118FDBD90}" destId="{2AF38B86-E6A1-425A-952A-E6A37422D1FC}" srcOrd="1" destOrd="0" presId="urn:microsoft.com/office/officeart/2005/8/layout/hierarchy1"/>
    <dgm:cxn modelId="{22389289-C049-4342-8B52-5BF7F0045432}" type="presParOf" srcId="{6BF3DDCA-41B7-4D66-9F2F-29B543883517}" destId="{CDA1722F-E879-4F8F-AD86-F086DBF4BCC8}" srcOrd="1" destOrd="0" presId="urn:microsoft.com/office/officeart/2005/8/layout/hierarchy1"/>
    <dgm:cxn modelId="{D2519551-4E20-47F8-86FA-80E50FD4ECC4}" type="presParOf" srcId="{CDA1722F-E879-4F8F-AD86-F086DBF4BCC8}" destId="{345EF6FE-E298-4AA6-B99B-5AE35959D51E}" srcOrd="0" destOrd="0" presId="urn:microsoft.com/office/officeart/2005/8/layout/hierarchy1"/>
    <dgm:cxn modelId="{05935B0F-7368-46C2-8382-C8B8ABC1AB07}" type="presParOf" srcId="{CDA1722F-E879-4F8F-AD86-F086DBF4BCC8}" destId="{51E4D0E4-FF31-4F99-B80A-B69648B626B7}" srcOrd="1" destOrd="0" presId="urn:microsoft.com/office/officeart/2005/8/layout/hierarchy1"/>
    <dgm:cxn modelId="{41851691-9D00-4745-9F44-31B792FDDFE2}" type="presParOf" srcId="{51E4D0E4-FF31-4F99-B80A-B69648B626B7}" destId="{260F11C0-FA1B-4FE3-BFE6-27FFA5E02503}" srcOrd="0" destOrd="0" presId="urn:microsoft.com/office/officeart/2005/8/layout/hierarchy1"/>
    <dgm:cxn modelId="{C4C377DB-27D8-46BE-A94B-A6F26DE5FF4A}" type="presParOf" srcId="{260F11C0-FA1B-4FE3-BFE6-27FFA5E02503}" destId="{0A138716-04BC-4AE7-8E39-C238BCB2F52C}" srcOrd="0" destOrd="0" presId="urn:microsoft.com/office/officeart/2005/8/layout/hierarchy1"/>
    <dgm:cxn modelId="{D2D93599-2342-4205-BF1D-4F1B06021806}" type="presParOf" srcId="{260F11C0-FA1B-4FE3-BFE6-27FFA5E02503}" destId="{91D5393D-609E-46A1-9C1F-E8CD94FBBCE2}" srcOrd="1" destOrd="0" presId="urn:microsoft.com/office/officeart/2005/8/layout/hierarchy1"/>
    <dgm:cxn modelId="{E05DA671-F1BF-40E9-B871-68A1CDD1D096}" type="presParOf" srcId="{51E4D0E4-FF31-4F99-B80A-B69648B626B7}" destId="{8C20EC12-493E-44FE-9FC2-1AAE34EE7746}" srcOrd="1" destOrd="0" presId="urn:microsoft.com/office/officeart/2005/8/layout/hierarchy1"/>
    <dgm:cxn modelId="{3DF67D3E-B41B-4E86-875C-D005E452B2A5}" type="presParOf" srcId="{CDA1722F-E879-4F8F-AD86-F086DBF4BCC8}" destId="{29569E7E-F0D7-4BC8-9E45-966E38EFC9FC}" srcOrd="2" destOrd="0" presId="urn:microsoft.com/office/officeart/2005/8/layout/hierarchy1"/>
    <dgm:cxn modelId="{8DD1A3B2-410E-441F-9494-AC481240639A}" type="presParOf" srcId="{CDA1722F-E879-4F8F-AD86-F086DBF4BCC8}" destId="{94A78506-6DE7-4D48-B652-38DE1F8D5291}" srcOrd="3" destOrd="0" presId="urn:microsoft.com/office/officeart/2005/8/layout/hierarchy1"/>
    <dgm:cxn modelId="{2D521875-7F1E-466C-8B89-88D5630FE2C4}" type="presParOf" srcId="{94A78506-6DE7-4D48-B652-38DE1F8D5291}" destId="{4DEFC53D-7BE4-4417-99D1-CF7AF22F245D}" srcOrd="0" destOrd="0" presId="urn:microsoft.com/office/officeart/2005/8/layout/hierarchy1"/>
    <dgm:cxn modelId="{19109003-945C-444A-AA2B-EC1E1ECEBD29}" type="presParOf" srcId="{4DEFC53D-7BE4-4417-99D1-CF7AF22F245D}" destId="{18D20CF6-304C-4DD1-9C0F-27EE914BFBB0}" srcOrd="0" destOrd="0" presId="urn:microsoft.com/office/officeart/2005/8/layout/hierarchy1"/>
    <dgm:cxn modelId="{65D904F4-1ADB-4C68-B111-EE49A204C7F2}" type="presParOf" srcId="{4DEFC53D-7BE4-4417-99D1-CF7AF22F245D}" destId="{C643EAA0-D99C-4F52-B1B0-031BC1AF1F85}" srcOrd="1" destOrd="0" presId="urn:microsoft.com/office/officeart/2005/8/layout/hierarchy1"/>
    <dgm:cxn modelId="{18A33B17-8368-48E0-9C75-C6EB0B06C3E5}" type="presParOf" srcId="{94A78506-6DE7-4D48-B652-38DE1F8D5291}" destId="{DF3BB1A6-2072-4D89-83BC-7B8C34DB8FF9}" srcOrd="1" destOrd="0" presId="urn:microsoft.com/office/officeart/2005/8/layout/hierarchy1"/>
    <dgm:cxn modelId="{A0FE02C1-B839-49ED-BEE8-C38802764B0E}" type="presParOf" srcId="{CDA1722F-E879-4F8F-AD86-F086DBF4BCC8}" destId="{0A4F1691-5307-4117-9BD5-A6B7CEF2F036}" srcOrd="4" destOrd="0" presId="urn:microsoft.com/office/officeart/2005/8/layout/hierarchy1"/>
    <dgm:cxn modelId="{2853A85B-5234-4BC2-9B4C-70A18EC5F193}" type="presParOf" srcId="{CDA1722F-E879-4F8F-AD86-F086DBF4BCC8}" destId="{C212B546-5535-45E7-9A30-4869809584EE}" srcOrd="5" destOrd="0" presId="urn:microsoft.com/office/officeart/2005/8/layout/hierarchy1"/>
    <dgm:cxn modelId="{306E79A3-78AA-44A4-9EC6-A3F8FE3F878E}" type="presParOf" srcId="{C212B546-5535-45E7-9A30-4869809584EE}" destId="{1F1E9672-79AB-4850-A185-3AA42D23DBB0}" srcOrd="0" destOrd="0" presId="urn:microsoft.com/office/officeart/2005/8/layout/hierarchy1"/>
    <dgm:cxn modelId="{1086C79D-0410-4034-AA72-9917BCB550E2}" type="presParOf" srcId="{1F1E9672-79AB-4850-A185-3AA42D23DBB0}" destId="{D9076B9F-E8F1-4538-B092-B9B48EAACD3F}" srcOrd="0" destOrd="0" presId="urn:microsoft.com/office/officeart/2005/8/layout/hierarchy1"/>
    <dgm:cxn modelId="{E4205B73-E609-4025-BCFC-3B2832ABD865}" type="presParOf" srcId="{1F1E9672-79AB-4850-A185-3AA42D23DBB0}" destId="{601FC51D-F6AD-45F4-9556-CE1A749461E9}" srcOrd="1" destOrd="0" presId="urn:microsoft.com/office/officeart/2005/8/layout/hierarchy1"/>
    <dgm:cxn modelId="{FE9E6ABE-6F88-47D7-B760-22A40D187E1E}" type="presParOf" srcId="{C212B546-5535-45E7-9A30-4869809584EE}" destId="{5858FE07-65E0-4A9F-8546-5DB4EE9103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94A014-B26D-4B8D-955C-E4B4C69CDD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1802D-B783-4B5F-B2F2-367B4874C0E0}">
      <dgm:prSet phldrT="[Text]"/>
      <dgm:spPr/>
      <dgm:t>
        <a:bodyPr/>
        <a:lstStyle/>
        <a:p>
          <a:r>
            <a:rPr lang="en-US" dirty="0" err="1"/>
            <a:t>StringBuilder</a:t>
          </a:r>
          <a:endParaRPr lang="en-US" dirty="0"/>
        </a:p>
      </dgm:t>
    </dgm:pt>
    <dgm:pt modelId="{1EC00135-F8F0-497B-9EB1-2E724DB8976C}" type="parTrans" cxnId="{FA8ABEC7-B532-4BB4-9B27-0B4086AF4321}">
      <dgm:prSet/>
      <dgm:spPr/>
      <dgm:t>
        <a:bodyPr/>
        <a:lstStyle/>
        <a:p>
          <a:endParaRPr lang="en-US"/>
        </a:p>
      </dgm:t>
    </dgm:pt>
    <dgm:pt modelId="{D293842A-2261-440D-ABBD-FBFFCA1A6E3D}" type="sibTrans" cxnId="{FA8ABEC7-B532-4BB4-9B27-0B4086AF4321}">
      <dgm:prSet/>
      <dgm:spPr/>
      <dgm:t>
        <a:bodyPr/>
        <a:lstStyle/>
        <a:p>
          <a:endParaRPr lang="en-US"/>
        </a:p>
      </dgm:t>
    </dgm:pt>
    <dgm:pt modelId="{AFA87542-6364-425F-AC2E-69FCAF3EC91B}">
      <dgm:prSet phldrT="[Text]"/>
      <dgm:spPr/>
      <dgm:t>
        <a:bodyPr/>
        <a:lstStyle/>
        <a:p>
          <a:r>
            <a:rPr lang="en-US" b="0" i="0" dirty="0" err="1"/>
            <a:t>StringBuilder</a:t>
          </a:r>
          <a:r>
            <a:rPr lang="en-US" b="0" i="0" dirty="0"/>
            <a:t> delete() method</a:t>
          </a:r>
          <a:endParaRPr lang="en-US" dirty="0"/>
        </a:p>
      </dgm:t>
    </dgm:pt>
    <dgm:pt modelId="{E8EF4403-36B9-49E6-81EB-9924C4104E80}" type="parTrans" cxnId="{D7FEE1B5-E316-4DE7-9B77-FEFDD1C9A6DF}">
      <dgm:prSet/>
      <dgm:spPr/>
      <dgm:t>
        <a:bodyPr/>
        <a:lstStyle/>
        <a:p>
          <a:endParaRPr lang="en-US"/>
        </a:p>
      </dgm:t>
    </dgm:pt>
    <dgm:pt modelId="{75600140-1830-43C8-92D2-107E5898BFED}" type="sibTrans" cxnId="{D7FEE1B5-E316-4DE7-9B77-FEFDD1C9A6DF}">
      <dgm:prSet/>
      <dgm:spPr/>
      <dgm:t>
        <a:bodyPr/>
        <a:lstStyle/>
        <a:p>
          <a:endParaRPr lang="en-US"/>
        </a:p>
      </dgm:t>
    </dgm:pt>
    <dgm:pt modelId="{6592A054-999B-4A9A-803C-FFB670C86921}">
      <dgm:prSet phldrT="[Text]"/>
      <dgm:spPr/>
      <dgm:t>
        <a:bodyPr/>
        <a:lstStyle/>
        <a:p>
          <a:r>
            <a:rPr lang="en-US" b="0" i="0" dirty="0" err="1"/>
            <a:t>StringBuilder</a:t>
          </a:r>
          <a:r>
            <a:rPr lang="en-US" b="0" i="0" dirty="0"/>
            <a:t> reverse() method</a:t>
          </a:r>
          <a:endParaRPr lang="en-US" dirty="0"/>
        </a:p>
      </dgm:t>
    </dgm:pt>
    <dgm:pt modelId="{B2F2B2CF-EC13-4E71-B0BD-6C85CD909904}" type="parTrans" cxnId="{B452E993-3831-4C44-8ACC-886C501462E6}">
      <dgm:prSet/>
      <dgm:spPr/>
      <dgm:t>
        <a:bodyPr/>
        <a:lstStyle/>
        <a:p>
          <a:endParaRPr lang="en-US"/>
        </a:p>
      </dgm:t>
    </dgm:pt>
    <dgm:pt modelId="{409C0C7F-A422-4154-913C-9A8323C223EE}" type="sibTrans" cxnId="{B452E993-3831-4C44-8ACC-886C501462E6}">
      <dgm:prSet/>
      <dgm:spPr/>
      <dgm:t>
        <a:bodyPr/>
        <a:lstStyle/>
        <a:p>
          <a:endParaRPr lang="en-US"/>
        </a:p>
      </dgm:t>
    </dgm:pt>
    <dgm:pt modelId="{49BEE075-70E3-4D39-97FC-AAEE017C3D07}">
      <dgm:prSet phldrT="[Text]"/>
      <dgm:spPr/>
      <dgm:t>
        <a:bodyPr/>
        <a:lstStyle/>
        <a:p>
          <a:r>
            <a:rPr lang="en-US" b="0" i="0" dirty="0" err="1"/>
            <a:t>StringBuilder</a:t>
          </a:r>
          <a:r>
            <a:rPr lang="en-US" b="0" i="0" dirty="0"/>
            <a:t> capacity() method</a:t>
          </a:r>
          <a:endParaRPr lang="en-US" dirty="0"/>
        </a:p>
      </dgm:t>
    </dgm:pt>
    <dgm:pt modelId="{EF19B348-1B74-49DB-AB55-C44DAF711B9A}" type="parTrans" cxnId="{A91898CE-3410-4C62-85B3-2E8336E7BB09}">
      <dgm:prSet/>
      <dgm:spPr/>
      <dgm:t>
        <a:bodyPr/>
        <a:lstStyle/>
        <a:p>
          <a:endParaRPr lang="en-US"/>
        </a:p>
      </dgm:t>
    </dgm:pt>
    <dgm:pt modelId="{3D20BF69-87E0-4CD6-B116-13C85197B5D4}" type="sibTrans" cxnId="{A91898CE-3410-4C62-85B3-2E8336E7BB09}">
      <dgm:prSet/>
      <dgm:spPr/>
      <dgm:t>
        <a:bodyPr/>
        <a:lstStyle/>
        <a:p>
          <a:endParaRPr lang="en-US"/>
        </a:p>
      </dgm:t>
    </dgm:pt>
    <dgm:pt modelId="{D386BD91-1B56-4D72-989A-71DF70304EA9}" type="pres">
      <dgm:prSet presAssocID="{3494A014-B26D-4B8D-955C-E4B4C69CDD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F3DDCA-41B7-4D66-9F2F-29B543883517}" type="pres">
      <dgm:prSet presAssocID="{8E01802D-B783-4B5F-B2F2-367B4874C0E0}" presName="hierRoot1" presStyleCnt="0"/>
      <dgm:spPr/>
    </dgm:pt>
    <dgm:pt modelId="{9F66FD4F-BC51-45A5-B3E5-EE5118FDBD90}" type="pres">
      <dgm:prSet presAssocID="{8E01802D-B783-4B5F-B2F2-367B4874C0E0}" presName="composite" presStyleCnt="0"/>
      <dgm:spPr/>
    </dgm:pt>
    <dgm:pt modelId="{3A6718DA-8FA9-4D24-83DE-B0213234A8A7}" type="pres">
      <dgm:prSet presAssocID="{8E01802D-B783-4B5F-B2F2-367B4874C0E0}" presName="background" presStyleLbl="node0" presStyleIdx="0" presStyleCnt="1"/>
      <dgm:spPr/>
    </dgm:pt>
    <dgm:pt modelId="{2AF38B86-E6A1-425A-952A-E6A37422D1FC}" type="pres">
      <dgm:prSet presAssocID="{8E01802D-B783-4B5F-B2F2-367B4874C0E0}" presName="text" presStyleLbl="fgAcc0" presStyleIdx="0" presStyleCnt="1">
        <dgm:presLayoutVars>
          <dgm:chPref val="3"/>
        </dgm:presLayoutVars>
      </dgm:prSet>
      <dgm:spPr/>
    </dgm:pt>
    <dgm:pt modelId="{CDA1722F-E879-4F8F-AD86-F086DBF4BCC8}" type="pres">
      <dgm:prSet presAssocID="{8E01802D-B783-4B5F-B2F2-367B4874C0E0}" presName="hierChild2" presStyleCnt="0"/>
      <dgm:spPr/>
    </dgm:pt>
    <dgm:pt modelId="{345EF6FE-E298-4AA6-B99B-5AE35959D51E}" type="pres">
      <dgm:prSet presAssocID="{E8EF4403-36B9-49E6-81EB-9924C4104E80}" presName="Name10" presStyleLbl="parChTrans1D2" presStyleIdx="0" presStyleCnt="3"/>
      <dgm:spPr/>
    </dgm:pt>
    <dgm:pt modelId="{51E4D0E4-FF31-4F99-B80A-B69648B626B7}" type="pres">
      <dgm:prSet presAssocID="{AFA87542-6364-425F-AC2E-69FCAF3EC91B}" presName="hierRoot2" presStyleCnt="0"/>
      <dgm:spPr/>
    </dgm:pt>
    <dgm:pt modelId="{260F11C0-FA1B-4FE3-BFE6-27FFA5E02503}" type="pres">
      <dgm:prSet presAssocID="{AFA87542-6364-425F-AC2E-69FCAF3EC91B}" presName="composite2" presStyleCnt="0"/>
      <dgm:spPr/>
    </dgm:pt>
    <dgm:pt modelId="{0A138716-04BC-4AE7-8E39-C238BCB2F52C}" type="pres">
      <dgm:prSet presAssocID="{AFA87542-6364-425F-AC2E-69FCAF3EC91B}" presName="background2" presStyleLbl="node2" presStyleIdx="0" presStyleCnt="3"/>
      <dgm:spPr/>
    </dgm:pt>
    <dgm:pt modelId="{91D5393D-609E-46A1-9C1F-E8CD94FBBCE2}" type="pres">
      <dgm:prSet presAssocID="{AFA87542-6364-425F-AC2E-69FCAF3EC91B}" presName="text2" presStyleLbl="fgAcc2" presStyleIdx="0" presStyleCnt="3">
        <dgm:presLayoutVars>
          <dgm:chPref val="3"/>
        </dgm:presLayoutVars>
      </dgm:prSet>
      <dgm:spPr/>
    </dgm:pt>
    <dgm:pt modelId="{8C20EC12-493E-44FE-9FC2-1AAE34EE7746}" type="pres">
      <dgm:prSet presAssocID="{AFA87542-6364-425F-AC2E-69FCAF3EC91B}" presName="hierChild3" presStyleCnt="0"/>
      <dgm:spPr/>
    </dgm:pt>
    <dgm:pt modelId="{29569E7E-F0D7-4BC8-9E45-966E38EFC9FC}" type="pres">
      <dgm:prSet presAssocID="{B2F2B2CF-EC13-4E71-B0BD-6C85CD909904}" presName="Name10" presStyleLbl="parChTrans1D2" presStyleIdx="1" presStyleCnt="3"/>
      <dgm:spPr/>
    </dgm:pt>
    <dgm:pt modelId="{94A78506-6DE7-4D48-B652-38DE1F8D5291}" type="pres">
      <dgm:prSet presAssocID="{6592A054-999B-4A9A-803C-FFB670C86921}" presName="hierRoot2" presStyleCnt="0"/>
      <dgm:spPr/>
    </dgm:pt>
    <dgm:pt modelId="{4DEFC53D-7BE4-4417-99D1-CF7AF22F245D}" type="pres">
      <dgm:prSet presAssocID="{6592A054-999B-4A9A-803C-FFB670C86921}" presName="composite2" presStyleCnt="0"/>
      <dgm:spPr/>
    </dgm:pt>
    <dgm:pt modelId="{18D20CF6-304C-4DD1-9C0F-27EE914BFBB0}" type="pres">
      <dgm:prSet presAssocID="{6592A054-999B-4A9A-803C-FFB670C86921}" presName="background2" presStyleLbl="node2" presStyleIdx="1" presStyleCnt="3"/>
      <dgm:spPr/>
    </dgm:pt>
    <dgm:pt modelId="{C643EAA0-D99C-4F52-B1B0-031BC1AF1F85}" type="pres">
      <dgm:prSet presAssocID="{6592A054-999B-4A9A-803C-FFB670C86921}" presName="text2" presStyleLbl="fgAcc2" presStyleIdx="1" presStyleCnt="3">
        <dgm:presLayoutVars>
          <dgm:chPref val="3"/>
        </dgm:presLayoutVars>
      </dgm:prSet>
      <dgm:spPr/>
    </dgm:pt>
    <dgm:pt modelId="{DF3BB1A6-2072-4D89-83BC-7B8C34DB8FF9}" type="pres">
      <dgm:prSet presAssocID="{6592A054-999B-4A9A-803C-FFB670C86921}" presName="hierChild3" presStyleCnt="0"/>
      <dgm:spPr/>
    </dgm:pt>
    <dgm:pt modelId="{0A4F1691-5307-4117-9BD5-A6B7CEF2F036}" type="pres">
      <dgm:prSet presAssocID="{EF19B348-1B74-49DB-AB55-C44DAF711B9A}" presName="Name10" presStyleLbl="parChTrans1D2" presStyleIdx="2" presStyleCnt="3"/>
      <dgm:spPr/>
    </dgm:pt>
    <dgm:pt modelId="{C212B546-5535-45E7-9A30-4869809584EE}" type="pres">
      <dgm:prSet presAssocID="{49BEE075-70E3-4D39-97FC-AAEE017C3D07}" presName="hierRoot2" presStyleCnt="0"/>
      <dgm:spPr/>
    </dgm:pt>
    <dgm:pt modelId="{1F1E9672-79AB-4850-A185-3AA42D23DBB0}" type="pres">
      <dgm:prSet presAssocID="{49BEE075-70E3-4D39-97FC-AAEE017C3D07}" presName="composite2" presStyleCnt="0"/>
      <dgm:spPr/>
    </dgm:pt>
    <dgm:pt modelId="{D9076B9F-E8F1-4538-B092-B9B48EAACD3F}" type="pres">
      <dgm:prSet presAssocID="{49BEE075-70E3-4D39-97FC-AAEE017C3D07}" presName="background2" presStyleLbl="node2" presStyleIdx="2" presStyleCnt="3"/>
      <dgm:spPr/>
    </dgm:pt>
    <dgm:pt modelId="{601FC51D-F6AD-45F4-9556-CE1A749461E9}" type="pres">
      <dgm:prSet presAssocID="{49BEE075-70E3-4D39-97FC-AAEE017C3D07}" presName="text2" presStyleLbl="fgAcc2" presStyleIdx="2" presStyleCnt="3">
        <dgm:presLayoutVars>
          <dgm:chPref val="3"/>
        </dgm:presLayoutVars>
      </dgm:prSet>
      <dgm:spPr/>
    </dgm:pt>
    <dgm:pt modelId="{5858FE07-65E0-4A9F-8546-5DB4EE9103EF}" type="pres">
      <dgm:prSet presAssocID="{49BEE075-70E3-4D39-97FC-AAEE017C3D07}" presName="hierChild3" presStyleCnt="0"/>
      <dgm:spPr/>
    </dgm:pt>
  </dgm:ptLst>
  <dgm:cxnLst>
    <dgm:cxn modelId="{8C1DFB03-14F8-4282-B5A9-04A7616450A0}" type="presOf" srcId="{6592A054-999B-4A9A-803C-FFB670C86921}" destId="{C643EAA0-D99C-4F52-B1B0-031BC1AF1F85}" srcOrd="0" destOrd="0" presId="urn:microsoft.com/office/officeart/2005/8/layout/hierarchy1"/>
    <dgm:cxn modelId="{51795D0B-BD31-4238-8383-092E88BEFC61}" type="presOf" srcId="{3494A014-B26D-4B8D-955C-E4B4C69CDD3C}" destId="{D386BD91-1B56-4D72-989A-71DF70304EA9}" srcOrd="0" destOrd="0" presId="urn:microsoft.com/office/officeart/2005/8/layout/hierarchy1"/>
    <dgm:cxn modelId="{BB45A32C-F710-46A8-9623-09E622A27E22}" type="presOf" srcId="{B2F2B2CF-EC13-4E71-B0BD-6C85CD909904}" destId="{29569E7E-F0D7-4BC8-9E45-966E38EFC9FC}" srcOrd="0" destOrd="0" presId="urn:microsoft.com/office/officeart/2005/8/layout/hierarchy1"/>
    <dgm:cxn modelId="{89D92442-7475-485D-9D19-C32DB08A265D}" type="presOf" srcId="{49BEE075-70E3-4D39-97FC-AAEE017C3D07}" destId="{601FC51D-F6AD-45F4-9556-CE1A749461E9}" srcOrd="0" destOrd="0" presId="urn:microsoft.com/office/officeart/2005/8/layout/hierarchy1"/>
    <dgm:cxn modelId="{97E8DC81-426C-4E5D-9ECF-6DAC620DFCB6}" type="presOf" srcId="{AFA87542-6364-425F-AC2E-69FCAF3EC91B}" destId="{91D5393D-609E-46A1-9C1F-E8CD94FBBCE2}" srcOrd="0" destOrd="0" presId="urn:microsoft.com/office/officeart/2005/8/layout/hierarchy1"/>
    <dgm:cxn modelId="{B452E993-3831-4C44-8ACC-886C501462E6}" srcId="{8E01802D-B783-4B5F-B2F2-367B4874C0E0}" destId="{6592A054-999B-4A9A-803C-FFB670C86921}" srcOrd="1" destOrd="0" parTransId="{B2F2B2CF-EC13-4E71-B0BD-6C85CD909904}" sibTransId="{409C0C7F-A422-4154-913C-9A8323C223EE}"/>
    <dgm:cxn modelId="{36CAD6A9-6CFF-41B5-B615-84CC431D0E14}" type="presOf" srcId="{E8EF4403-36B9-49E6-81EB-9924C4104E80}" destId="{345EF6FE-E298-4AA6-B99B-5AE35959D51E}" srcOrd="0" destOrd="0" presId="urn:microsoft.com/office/officeart/2005/8/layout/hierarchy1"/>
    <dgm:cxn modelId="{E477D9B3-1364-4CE0-B044-525FDDCD503B}" type="presOf" srcId="{EF19B348-1B74-49DB-AB55-C44DAF711B9A}" destId="{0A4F1691-5307-4117-9BD5-A6B7CEF2F036}" srcOrd="0" destOrd="0" presId="urn:microsoft.com/office/officeart/2005/8/layout/hierarchy1"/>
    <dgm:cxn modelId="{D7FEE1B5-E316-4DE7-9B77-FEFDD1C9A6DF}" srcId="{8E01802D-B783-4B5F-B2F2-367B4874C0E0}" destId="{AFA87542-6364-425F-AC2E-69FCAF3EC91B}" srcOrd="0" destOrd="0" parTransId="{E8EF4403-36B9-49E6-81EB-9924C4104E80}" sibTransId="{75600140-1830-43C8-92D2-107E5898BFED}"/>
    <dgm:cxn modelId="{47A9F5BF-FED6-4DDD-87A9-A03A2A099F3F}" type="presOf" srcId="{8E01802D-B783-4B5F-B2F2-367B4874C0E0}" destId="{2AF38B86-E6A1-425A-952A-E6A37422D1FC}" srcOrd="0" destOrd="0" presId="urn:microsoft.com/office/officeart/2005/8/layout/hierarchy1"/>
    <dgm:cxn modelId="{FA8ABEC7-B532-4BB4-9B27-0B4086AF4321}" srcId="{3494A014-B26D-4B8D-955C-E4B4C69CDD3C}" destId="{8E01802D-B783-4B5F-B2F2-367B4874C0E0}" srcOrd="0" destOrd="0" parTransId="{1EC00135-F8F0-497B-9EB1-2E724DB8976C}" sibTransId="{D293842A-2261-440D-ABBD-FBFFCA1A6E3D}"/>
    <dgm:cxn modelId="{A91898CE-3410-4C62-85B3-2E8336E7BB09}" srcId="{8E01802D-B783-4B5F-B2F2-367B4874C0E0}" destId="{49BEE075-70E3-4D39-97FC-AAEE017C3D07}" srcOrd="2" destOrd="0" parTransId="{EF19B348-1B74-49DB-AB55-C44DAF711B9A}" sibTransId="{3D20BF69-87E0-4CD6-B116-13C85197B5D4}"/>
    <dgm:cxn modelId="{6EF57C59-D0FE-4B42-96BC-1185E71FCF1F}" type="presParOf" srcId="{D386BD91-1B56-4D72-989A-71DF70304EA9}" destId="{6BF3DDCA-41B7-4D66-9F2F-29B543883517}" srcOrd="0" destOrd="0" presId="urn:microsoft.com/office/officeart/2005/8/layout/hierarchy1"/>
    <dgm:cxn modelId="{4E6933FE-C64E-4E5D-95EB-E8C6EBF48C82}" type="presParOf" srcId="{6BF3DDCA-41B7-4D66-9F2F-29B543883517}" destId="{9F66FD4F-BC51-45A5-B3E5-EE5118FDBD90}" srcOrd="0" destOrd="0" presId="urn:microsoft.com/office/officeart/2005/8/layout/hierarchy1"/>
    <dgm:cxn modelId="{F2AE332E-6B09-4959-BD4A-54FA737EAC48}" type="presParOf" srcId="{9F66FD4F-BC51-45A5-B3E5-EE5118FDBD90}" destId="{3A6718DA-8FA9-4D24-83DE-B0213234A8A7}" srcOrd="0" destOrd="0" presId="urn:microsoft.com/office/officeart/2005/8/layout/hierarchy1"/>
    <dgm:cxn modelId="{7D0B365B-5AE1-4A58-AE4E-5A8B164417BB}" type="presParOf" srcId="{9F66FD4F-BC51-45A5-B3E5-EE5118FDBD90}" destId="{2AF38B86-E6A1-425A-952A-E6A37422D1FC}" srcOrd="1" destOrd="0" presId="urn:microsoft.com/office/officeart/2005/8/layout/hierarchy1"/>
    <dgm:cxn modelId="{0F887FC2-2EDF-48FF-99CD-9BDBE2D72DE6}" type="presParOf" srcId="{6BF3DDCA-41B7-4D66-9F2F-29B543883517}" destId="{CDA1722F-E879-4F8F-AD86-F086DBF4BCC8}" srcOrd="1" destOrd="0" presId="urn:microsoft.com/office/officeart/2005/8/layout/hierarchy1"/>
    <dgm:cxn modelId="{C751B5CF-E8A5-48F2-B0CB-041E05465068}" type="presParOf" srcId="{CDA1722F-E879-4F8F-AD86-F086DBF4BCC8}" destId="{345EF6FE-E298-4AA6-B99B-5AE35959D51E}" srcOrd="0" destOrd="0" presId="urn:microsoft.com/office/officeart/2005/8/layout/hierarchy1"/>
    <dgm:cxn modelId="{D1E1323E-9EBC-42BF-BA31-24D83016177F}" type="presParOf" srcId="{CDA1722F-E879-4F8F-AD86-F086DBF4BCC8}" destId="{51E4D0E4-FF31-4F99-B80A-B69648B626B7}" srcOrd="1" destOrd="0" presId="urn:microsoft.com/office/officeart/2005/8/layout/hierarchy1"/>
    <dgm:cxn modelId="{09307716-FE99-4498-90D2-0C92FEB74227}" type="presParOf" srcId="{51E4D0E4-FF31-4F99-B80A-B69648B626B7}" destId="{260F11C0-FA1B-4FE3-BFE6-27FFA5E02503}" srcOrd="0" destOrd="0" presId="urn:microsoft.com/office/officeart/2005/8/layout/hierarchy1"/>
    <dgm:cxn modelId="{88A9269B-6BC7-49D3-B933-A79EAF64E802}" type="presParOf" srcId="{260F11C0-FA1B-4FE3-BFE6-27FFA5E02503}" destId="{0A138716-04BC-4AE7-8E39-C238BCB2F52C}" srcOrd="0" destOrd="0" presId="urn:microsoft.com/office/officeart/2005/8/layout/hierarchy1"/>
    <dgm:cxn modelId="{03522754-790A-49FB-BA4F-E66B30E46EFE}" type="presParOf" srcId="{260F11C0-FA1B-4FE3-BFE6-27FFA5E02503}" destId="{91D5393D-609E-46A1-9C1F-E8CD94FBBCE2}" srcOrd="1" destOrd="0" presId="urn:microsoft.com/office/officeart/2005/8/layout/hierarchy1"/>
    <dgm:cxn modelId="{139E0520-A021-440E-8950-7CF6070CD50A}" type="presParOf" srcId="{51E4D0E4-FF31-4F99-B80A-B69648B626B7}" destId="{8C20EC12-493E-44FE-9FC2-1AAE34EE7746}" srcOrd="1" destOrd="0" presId="urn:microsoft.com/office/officeart/2005/8/layout/hierarchy1"/>
    <dgm:cxn modelId="{5BFE68E2-7F4B-454C-9CF1-D35A9FEF2F73}" type="presParOf" srcId="{CDA1722F-E879-4F8F-AD86-F086DBF4BCC8}" destId="{29569E7E-F0D7-4BC8-9E45-966E38EFC9FC}" srcOrd="2" destOrd="0" presId="urn:microsoft.com/office/officeart/2005/8/layout/hierarchy1"/>
    <dgm:cxn modelId="{54B0A747-CC0F-4A97-82DF-03DD8E809D3B}" type="presParOf" srcId="{CDA1722F-E879-4F8F-AD86-F086DBF4BCC8}" destId="{94A78506-6DE7-4D48-B652-38DE1F8D5291}" srcOrd="3" destOrd="0" presId="urn:microsoft.com/office/officeart/2005/8/layout/hierarchy1"/>
    <dgm:cxn modelId="{08605DFF-17E6-4D2E-BA3E-BBDF3E28EE65}" type="presParOf" srcId="{94A78506-6DE7-4D48-B652-38DE1F8D5291}" destId="{4DEFC53D-7BE4-4417-99D1-CF7AF22F245D}" srcOrd="0" destOrd="0" presId="urn:microsoft.com/office/officeart/2005/8/layout/hierarchy1"/>
    <dgm:cxn modelId="{3971C164-92A7-4BB0-A19A-2B28FD46FEB4}" type="presParOf" srcId="{4DEFC53D-7BE4-4417-99D1-CF7AF22F245D}" destId="{18D20CF6-304C-4DD1-9C0F-27EE914BFBB0}" srcOrd="0" destOrd="0" presId="urn:microsoft.com/office/officeart/2005/8/layout/hierarchy1"/>
    <dgm:cxn modelId="{7F8D6381-EFA6-4CEB-B3D2-407A8CC34E82}" type="presParOf" srcId="{4DEFC53D-7BE4-4417-99D1-CF7AF22F245D}" destId="{C643EAA0-D99C-4F52-B1B0-031BC1AF1F85}" srcOrd="1" destOrd="0" presId="urn:microsoft.com/office/officeart/2005/8/layout/hierarchy1"/>
    <dgm:cxn modelId="{B64F2E9E-415E-49D2-99C5-9D6470D26337}" type="presParOf" srcId="{94A78506-6DE7-4D48-B652-38DE1F8D5291}" destId="{DF3BB1A6-2072-4D89-83BC-7B8C34DB8FF9}" srcOrd="1" destOrd="0" presId="urn:microsoft.com/office/officeart/2005/8/layout/hierarchy1"/>
    <dgm:cxn modelId="{23BFFD61-E32F-4279-B124-31933816C734}" type="presParOf" srcId="{CDA1722F-E879-4F8F-AD86-F086DBF4BCC8}" destId="{0A4F1691-5307-4117-9BD5-A6B7CEF2F036}" srcOrd="4" destOrd="0" presId="urn:microsoft.com/office/officeart/2005/8/layout/hierarchy1"/>
    <dgm:cxn modelId="{8AEF6F9D-9AC4-456F-ABA5-55019D511F60}" type="presParOf" srcId="{CDA1722F-E879-4F8F-AD86-F086DBF4BCC8}" destId="{C212B546-5535-45E7-9A30-4869809584EE}" srcOrd="5" destOrd="0" presId="urn:microsoft.com/office/officeart/2005/8/layout/hierarchy1"/>
    <dgm:cxn modelId="{2981CE2C-4641-4D17-86C9-0B6DC292D40A}" type="presParOf" srcId="{C212B546-5535-45E7-9A30-4869809584EE}" destId="{1F1E9672-79AB-4850-A185-3AA42D23DBB0}" srcOrd="0" destOrd="0" presId="urn:microsoft.com/office/officeart/2005/8/layout/hierarchy1"/>
    <dgm:cxn modelId="{9C372D5B-B04D-40B4-9BC5-4B1A5C8B1223}" type="presParOf" srcId="{1F1E9672-79AB-4850-A185-3AA42D23DBB0}" destId="{D9076B9F-E8F1-4538-B092-B9B48EAACD3F}" srcOrd="0" destOrd="0" presId="urn:microsoft.com/office/officeart/2005/8/layout/hierarchy1"/>
    <dgm:cxn modelId="{F35E6B8C-A0A9-4434-88D1-D96DFFBA8827}" type="presParOf" srcId="{1F1E9672-79AB-4850-A185-3AA42D23DBB0}" destId="{601FC51D-F6AD-45F4-9556-CE1A749461E9}" srcOrd="1" destOrd="0" presId="urn:microsoft.com/office/officeart/2005/8/layout/hierarchy1"/>
    <dgm:cxn modelId="{DEE2250A-9131-438A-85E5-7D38E46FE307}" type="presParOf" srcId="{C212B546-5535-45E7-9A30-4869809584EE}" destId="{5858FE07-65E0-4A9F-8546-5DB4EE9103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EF58-3C20-4197-9CBF-E8779626FBB9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D79FB-E841-48D2-B126-DDF8BC006F6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DE7F5-8963-4695-B811-5B32B353A0A0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StringBuffer</a:t>
          </a:r>
        </a:p>
      </dsp:txBody>
      <dsp:txXfrm>
        <a:off x="1429899" y="2442"/>
        <a:ext cx="3455303" cy="1238008"/>
      </dsp:txXfrm>
    </dsp:sp>
    <dsp:sp modelId="{E70C6C9F-43DD-4DC9-A19A-578C3ECF59B0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A86BB-1456-42CF-959E-D6B426BBF14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935FF-BFA0-4C0F-B988-455FC67A2758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StringBuilder</a:t>
          </a:r>
        </a:p>
      </dsp:txBody>
      <dsp:txXfrm>
        <a:off x="1429899" y="1549953"/>
        <a:ext cx="3455303" cy="1238008"/>
      </dsp:txXfrm>
    </dsp:sp>
    <dsp:sp modelId="{39496EE7-D47B-4607-ADCA-B60AC752BEC2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D942E-D448-4DCE-A5EF-2F302303BF2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C4703-2C33-4878-B6F9-B2B9672986A0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StringBuffer vs String Builder</a:t>
          </a:r>
        </a:p>
      </dsp:txBody>
      <dsp:txXfrm>
        <a:off x="1429899" y="3097464"/>
        <a:ext cx="3455303" cy="1238008"/>
      </dsp:txXfrm>
    </dsp:sp>
    <dsp:sp modelId="{12EE28DB-95FA-43B2-853B-67649AFAE419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5A11-B072-4D59-98C1-D81231F7D1D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C73FE-8A72-4DE4-9876-B4EB21301C70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Methods of Strings</a:t>
          </a:r>
        </a:p>
      </dsp:txBody>
      <dsp:txXfrm>
        <a:off x="1429899" y="4644974"/>
        <a:ext cx="3455303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1691-5307-4117-9BD5-A6B7CEF2F036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69E7E-F0D7-4BC8-9E45-966E38EFC9FC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EF6FE-E298-4AA6-B99B-5AE35959D51E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718DA-8FA9-4D24-83DE-B0213234A8A7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8B86-E6A1-425A-952A-E6A37422D1FC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StringBuffer</a:t>
          </a:r>
          <a:endParaRPr lang="en-US" sz="2700" kern="1200" dirty="0"/>
        </a:p>
      </dsp:txBody>
      <dsp:txXfrm>
        <a:off x="3129147" y="621854"/>
        <a:ext cx="2228479" cy="1383659"/>
      </dsp:txXfrm>
    </dsp:sp>
    <dsp:sp modelId="{0A138716-04BC-4AE7-8E39-C238BCB2F52C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393D-609E-46A1-9C1F-E8CD94FBBCE2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StringBuffer</a:t>
          </a:r>
          <a:r>
            <a:rPr lang="en-US" sz="2700" b="0" i="0" kern="1200" dirty="0"/>
            <a:t> append() method</a:t>
          </a:r>
          <a:endParaRPr lang="en-US" sz="2700" kern="1200" dirty="0"/>
        </a:p>
      </dsp:txBody>
      <dsp:txXfrm>
        <a:off x="300222" y="2764765"/>
        <a:ext cx="2228479" cy="1383659"/>
      </dsp:txXfrm>
    </dsp:sp>
    <dsp:sp modelId="{18D20CF6-304C-4DD1-9C0F-27EE914BFBB0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EAA0-D99C-4F52-B1B0-031BC1AF1F85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StringBuffer</a:t>
          </a:r>
          <a:r>
            <a:rPr lang="en-US" sz="2700" b="0" i="0" kern="1200" dirty="0"/>
            <a:t> insert() method</a:t>
          </a:r>
          <a:endParaRPr lang="en-US" sz="2700" kern="1200" dirty="0"/>
        </a:p>
      </dsp:txBody>
      <dsp:txXfrm>
        <a:off x="3129147" y="2764765"/>
        <a:ext cx="2228479" cy="1383659"/>
      </dsp:txXfrm>
    </dsp:sp>
    <dsp:sp modelId="{D9076B9F-E8F1-4538-B092-B9B48EAACD3F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FC51D-F6AD-45F4-9556-CE1A749461E9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StringBuffer</a:t>
          </a:r>
          <a:r>
            <a:rPr lang="en-US" sz="2700" b="0" i="0" kern="1200" dirty="0"/>
            <a:t> replace() method</a:t>
          </a:r>
          <a:endParaRPr lang="en-US" sz="2700" kern="1200" dirty="0"/>
        </a:p>
      </dsp:txBody>
      <dsp:txXfrm>
        <a:off x="5958072" y="2764765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1691-5307-4117-9BD5-A6B7CEF2F036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69E7E-F0D7-4BC8-9E45-966E38EFC9FC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EF6FE-E298-4AA6-B99B-5AE35959D51E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718DA-8FA9-4D24-83DE-B0213234A8A7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8B86-E6A1-425A-952A-E6A37422D1FC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StringBuilder</a:t>
          </a:r>
          <a:endParaRPr lang="en-US" sz="2700" kern="1200" dirty="0"/>
        </a:p>
      </dsp:txBody>
      <dsp:txXfrm>
        <a:off x="3129147" y="621854"/>
        <a:ext cx="2228479" cy="1383659"/>
      </dsp:txXfrm>
    </dsp:sp>
    <dsp:sp modelId="{0A138716-04BC-4AE7-8E39-C238BCB2F52C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393D-609E-46A1-9C1F-E8CD94FBBCE2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StringBuilder</a:t>
          </a:r>
          <a:r>
            <a:rPr lang="en-US" sz="2700" b="0" i="0" kern="1200" dirty="0"/>
            <a:t> delete() method</a:t>
          </a:r>
          <a:endParaRPr lang="en-US" sz="2700" kern="1200" dirty="0"/>
        </a:p>
      </dsp:txBody>
      <dsp:txXfrm>
        <a:off x="300222" y="2764765"/>
        <a:ext cx="2228479" cy="1383659"/>
      </dsp:txXfrm>
    </dsp:sp>
    <dsp:sp modelId="{18D20CF6-304C-4DD1-9C0F-27EE914BFBB0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EAA0-D99C-4F52-B1B0-031BC1AF1F85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StringBuilder</a:t>
          </a:r>
          <a:r>
            <a:rPr lang="en-US" sz="2700" b="0" i="0" kern="1200" dirty="0"/>
            <a:t> reverse() method</a:t>
          </a:r>
          <a:endParaRPr lang="en-US" sz="2700" kern="1200" dirty="0"/>
        </a:p>
      </dsp:txBody>
      <dsp:txXfrm>
        <a:off x="3129147" y="2764765"/>
        <a:ext cx="2228479" cy="1383659"/>
      </dsp:txXfrm>
    </dsp:sp>
    <dsp:sp modelId="{D9076B9F-E8F1-4538-B092-B9B48EAACD3F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FC51D-F6AD-45F4-9556-CE1A749461E9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StringBuilder</a:t>
          </a:r>
          <a:r>
            <a:rPr lang="en-US" sz="2700" b="0" i="0" kern="1200" dirty="0"/>
            <a:t> capacity() method</a:t>
          </a:r>
          <a:endParaRPr lang="en-US" sz="2700" kern="1200" dirty="0"/>
        </a:p>
      </dsp:txBody>
      <dsp:txXfrm>
        <a:off x="5958072" y="2764765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FDEB-2CB6-401D-9586-4C7F3F3A14C5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22DB-BA32-4CD4-A2D3-EF3C45A28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7990-F78E-46E3-A022-CEE7F4D0274E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i="0" dirty="0" err="1"/>
              <a:t>StringBuilder</a:t>
            </a:r>
            <a:r>
              <a:rPr lang="en-US" b="0" i="0" dirty="0"/>
              <a:t> reverse() 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3995" y="1861457"/>
            <a:ext cx="8229600" cy="3556315"/>
          </a:xfrm>
        </p:spPr>
      </p:pic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i="0" dirty="0" err="1"/>
              <a:t>StringBuilder</a:t>
            </a:r>
            <a:r>
              <a:rPr lang="en-US" b="0" i="0" dirty="0"/>
              <a:t> capacity() 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3995" y="1856251"/>
            <a:ext cx="8229600" cy="4311688"/>
          </a:xfrm>
        </p:spPr>
      </p:pic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StringBuffer vs StringBuilder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4384" y="2509911"/>
            <a:ext cx="6473906" cy="3997637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</a:t>
            </a:r>
            <a:r>
              <a:rPr lang="en-US" dirty="0" err="1"/>
              <a:t>toUpperCase</a:t>
            </a:r>
            <a:r>
              <a:rPr lang="en-US" dirty="0"/>
              <a:t>() and </a:t>
            </a:r>
            <a:r>
              <a:rPr lang="en-US" dirty="0" err="1"/>
              <a:t>toLowerCase</a:t>
            </a:r>
            <a:r>
              <a:rPr lang="en-US" dirty="0"/>
              <a:t>() method: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706181-6F5A-4F01-BFDF-6832073E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9" y="2811709"/>
            <a:ext cx="8777669" cy="335019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trim() method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DC70660-3E36-479F-B0CF-4707C9D3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6" y="2664140"/>
            <a:ext cx="7627571" cy="3560142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</a:t>
            </a:r>
            <a:r>
              <a:rPr lang="en-US" dirty="0" err="1"/>
              <a:t>charAt</a:t>
            </a:r>
            <a:r>
              <a:rPr lang="en-US" dirty="0"/>
              <a:t>() method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CC833A-7FB0-4C6B-BCA0-4948CB71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4" y="2726750"/>
            <a:ext cx="8522093" cy="339232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Java String length() method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DAF579-9DCA-4BA9-AEED-D27E9F37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6" y="2447068"/>
            <a:ext cx="8337508" cy="378130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120E0-DA3C-47D0-BCCE-DD923BAB2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7099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9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5622"/>
            <a:ext cx="5534025" cy="6340936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068" y="790576"/>
            <a:ext cx="4321001" cy="742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endParaRPr lang="en-US" sz="40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append() method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D3F3BC-B67E-479A-9711-B2521501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8" y="1741711"/>
            <a:ext cx="8233918" cy="4754097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insert() method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21B57FB-DAC6-4CEA-A5B1-1FA2DA247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79" y="1685271"/>
            <a:ext cx="8754657" cy="438422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replace() method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651AE6-E72F-4CD0-A175-D1A57C212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30" y="1836338"/>
            <a:ext cx="8175170" cy="467843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StringBuilder</a:t>
            </a:r>
            <a:r>
              <a:rPr lang="en-US" dirty="0"/>
              <a:t> delete() method</a:t>
            </a:r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4291"/>
            <a:ext cx="8229600" cy="4890997"/>
          </a:xfrm>
        </p:spPr>
      </p:pic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92</Words>
  <Application>Microsoft Office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String</vt:lpstr>
      <vt:lpstr>Contents:</vt:lpstr>
      <vt:lpstr>PowerPoint Presentation</vt:lpstr>
      <vt:lpstr>StringBuffer append() method</vt:lpstr>
      <vt:lpstr>StringBuffer insert() method</vt:lpstr>
      <vt:lpstr>StringBuffer replace() method</vt:lpstr>
      <vt:lpstr>PowerPoint Presentation</vt:lpstr>
      <vt:lpstr>StringBuilder delete() method</vt:lpstr>
      <vt:lpstr>StringBuilder reverse() method</vt:lpstr>
      <vt:lpstr>StringBuilder capacity() method</vt:lpstr>
      <vt:lpstr>StringBuffer vs StringBuilder</vt:lpstr>
      <vt:lpstr>Methods Of String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Personal</cp:lastModifiedBy>
  <cp:revision>119</cp:revision>
  <dcterms:created xsi:type="dcterms:W3CDTF">2019-07-18T15:48:04Z</dcterms:created>
  <dcterms:modified xsi:type="dcterms:W3CDTF">2019-07-19T07:28:00Z</dcterms:modified>
</cp:coreProperties>
</file>