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ECBC1-2F8E-4D03-B74D-B1B166A68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66E52-EF9B-4C60-AA02-2A250579C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AA573-CD74-41CC-8411-5140FE2F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1F59-5260-4082-B11B-C248248CA405}" type="datetimeFigureOut">
              <a:rPr lang="uk-UA" smtClean="0"/>
              <a:t>13.04.2021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C08-8353-40B5-B4F2-3D3927AA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31FAC-2220-4B84-A803-68E14733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9376-04BA-4E5C-9330-326A7AFBA63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320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80FB-1B74-4955-B466-D7251C79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765E4-1D72-402B-AABB-02B98E26E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BDD2F-C4AF-452F-8441-F10EACD7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1F59-5260-4082-B11B-C248248CA405}" type="datetimeFigureOut">
              <a:rPr lang="uk-UA" smtClean="0"/>
              <a:t>13.04.2021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653AD-823C-4BF4-B0C5-56A3ECBD6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FE006-B269-425E-B370-6F5F8A9E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9376-04BA-4E5C-9330-326A7AFBA63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639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D16F5-EC05-42B5-82B6-6FD985150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6F45F-ABC3-4034-A368-9CCAFE324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C2188-DAA3-4F23-98C3-755E9D75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1F59-5260-4082-B11B-C248248CA405}" type="datetimeFigureOut">
              <a:rPr lang="uk-UA" smtClean="0"/>
              <a:t>13.04.2021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DD0BA-E2E4-4209-91E4-A686AE69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E5826-0D89-44EE-BB7E-E1037473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9376-04BA-4E5C-9330-326A7AFBA63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728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7984-FBED-4F7D-A959-142FDDC55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88DE5-D80D-4704-950B-AD69D4978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A770B-7249-488F-8DE1-D9D7DC777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1F59-5260-4082-B11B-C248248CA405}" type="datetimeFigureOut">
              <a:rPr lang="uk-UA" smtClean="0"/>
              <a:t>13.04.2021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AAC9B-0FCB-4904-B8DA-40A5B9DD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2F344-5E5A-4B76-A14E-6C4DFA184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9376-04BA-4E5C-9330-326A7AFBA63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1841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A3BF-5A17-4131-AA24-2A773EC5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186B3-6F06-4A44-BF83-852E90A59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4A587-78C9-4FB0-8B70-D0F15926C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1F59-5260-4082-B11B-C248248CA405}" type="datetimeFigureOut">
              <a:rPr lang="uk-UA" smtClean="0"/>
              <a:t>13.04.2021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B9B75-17E3-42F2-B51B-FFF3E28A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6A2CA-9E50-4AAD-98E6-1BC9444E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9376-04BA-4E5C-9330-326A7AFBA63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754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90A1-A298-4592-A88C-AE55676C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28B1D-A4FF-48C3-BB71-755AE64F7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51E69-BA13-4FD7-9453-465CE6F19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0A862-C8D9-4BE2-A673-A95A5594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1F59-5260-4082-B11B-C248248CA405}" type="datetimeFigureOut">
              <a:rPr lang="uk-UA" smtClean="0"/>
              <a:t>13.04.2021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B0973-7E7B-40B6-AD14-942B7B95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8F193-12F5-48C7-85DB-FA7EE368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9376-04BA-4E5C-9330-326A7AFBA63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546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02BF-B112-433A-9E45-F1A4FC0F5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E31FE-8A61-480E-B0D5-13AF7336C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893D9-03CC-485E-B674-7D24BC257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49F2E0-5F35-4349-B47E-6B00E8ECC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D5ED3-A2D9-42BE-B4A2-592601AC6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7421D8-18E4-4D34-872E-1A6E06E60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1F59-5260-4082-B11B-C248248CA405}" type="datetimeFigureOut">
              <a:rPr lang="uk-UA" smtClean="0"/>
              <a:t>13.04.2021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342FF-4A34-49BC-A147-C73F18D8A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CF5653-1B24-4C6E-9CFD-C694D50F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9376-04BA-4E5C-9330-326A7AFBA63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3423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C4EB5-7E89-4120-AFA5-1DA5B733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6E5A24-7EC6-40BF-A82E-BAABE6D5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1F59-5260-4082-B11B-C248248CA405}" type="datetimeFigureOut">
              <a:rPr lang="uk-UA" smtClean="0"/>
              <a:t>13.04.2021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0F1CF-B0B1-4765-AC05-09CA2684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4CC49-BD43-404F-B7B3-5C68AC0F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9376-04BA-4E5C-9330-326A7AFBA63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320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3F39C-FBC1-4417-BD7E-AAFB9E03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1F59-5260-4082-B11B-C248248CA405}" type="datetimeFigureOut">
              <a:rPr lang="uk-UA" smtClean="0"/>
              <a:t>13.04.2021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B074A-A22F-406A-8A62-CD81FB40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92BE7-A02C-4782-9852-82BEB2DF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9376-04BA-4E5C-9330-326A7AFBA63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8129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4B09-F7F9-42BB-94A4-C822C9F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88A05-A48B-4AD3-B33E-A01682462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596A0-3006-41D9-BA6C-CBF0F1B0B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E8ECC-FF35-49BE-9B6D-DDE727FF7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1F59-5260-4082-B11B-C248248CA405}" type="datetimeFigureOut">
              <a:rPr lang="uk-UA" smtClean="0"/>
              <a:t>13.04.2021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CA6D9-CC5D-4B7B-B96B-90590B8F5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8F928-4836-4976-B373-7460A892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9376-04BA-4E5C-9330-326A7AFBA63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490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4A4CB-EC26-4735-B88A-41BE77222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D87864-3795-4E7F-AF9D-EF16EDFD24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0F9C8-EC66-40EE-81D1-6A23582F7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BCAFE-0FB7-4189-8A69-D24AAE4E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1F59-5260-4082-B11B-C248248CA405}" type="datetimeFigureOut">
              <a:rPr lang="uk-UA" smtClean="0"/>
              <a:t>13.04.2021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F1A10-2484-4C4B-A103-F7E498F1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9EC0F-782D-463E-BC7C-4EEBDB16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9376-04BA-4E5C-9330-326A7AFBA63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695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81A4D4-7EB5-4870-9F08-29955E32B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C80DF-070D-4FCD-97CF-BAC7F80AC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1061F-CB3F-4461-B374-9DC00F678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41F59-5260-4082-B11B-C248248CA405}" type="datetimeFigureOut">
              <a:rPr lang="uk-UA" smtClean="0"/>
              <a:t>13.04.2021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90F4E-AED7-494C-8CD2-A72FE483C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DBDC3-8FC2-46F3-B444-CA88D3BCA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49376-04BA-4E5C-9330-326A7AFBA63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992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DA3A-96CB-4054-8B10-77C460E6B9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Алгоритм Флойда для пошуку найкоротших шляхів поміж усіх пар вершин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142A5-59E3-4561-8B0E-94749137D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5382" y="6225309"/>
            <a:ext cx="5846618" cy="610377"/>
          </a:xfrm>
        </p:spPr>
        <p:txBody>
          <a:bodyPr/>
          <a:lstStyle/>
          <a:p>
            <a:r>
              <a:rPr lang="uk-UA" dirty="0"/>
              <a:t>Виконав</a:t>
            </a:r>
            <a:r>
              <a:rPr lang="en-US" dirty="0"/>
              <a:t>: </a:t>
            </a:r>
            <a:r>
              <a:rPr lang="uk-UA" dirty="0"/>
              <a:t>студент групи КМ-01 Байда О.Є.</a:t>
            </a:r>
          </a:p>
        </p:txBody>
      </p:sp>
    </p:spTree>
    <p:extLst>
      <p:ext uri="{BB962C8B-B14F-4D97-AF65-F5344CB8AC3E}">
        <p14:creationId xmlns:p14="http://schemas.microsoft.com/office/powerpoint/2010/main" val="276358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4286-58E9-4307-ADA1-9ADDF568E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Задача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929A0-FE79-4601-B4CE-BE261AD8B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Пошук найкоротших шляхів поміж усіх пар вершин складається з пошуку для даного зваженого</a:t>
            </a:r>
            <a:r>
              <a:rPr lang="ru-RU" dirty="0"/>
              <a:t> </a:t>
            </a:r>
            <a:r>
              <a:rPr lang="uk-UA" dirty="0"/>
              <a:t>графа (орієнтовного чи неорієнтовного) відстані від кожної вершини до усіх інших вершин.</a:t>
            </a:r>
          </a:p>
        </p:txBody>
      </p:sp>
    </p:spTree>
    <p:extLst>
      <p:ext uri="{BB962C8B-B14F-4D97-AF65-F5344CB8AC3E}">
        <p14:creationId xmlns:p14="http://schemas.microsoft.com/office/powerpoint/2010/main" val="2071469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196F6-8E45-4E09-913A-AAD34BD1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dirty="0"/>
              <a:t>Формат запису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4E3B3-5290-4089-A028-4C02A5E7B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Для запису довжин будемо використовувати матрицю відстаней</a:t>
            </a:r>
            <a:r>
              <a:rPr lang="en-US" dirty="0"/>
              <a:t> D</a:t>
            </a:r>
            <a:r>
              <a:rPr lang="uk-UA" dirty="0"/>
              <a:t> розміру </a:t>
            </a:r>
            <a:r>
              <a:rPr lang="en-US" dirty="0"/>
              <a:t>(n*n)</a:t>
            </a:r>
            <a:r>
              <a:rPr lang="uk-UA" dirty="0"/>
              <a:t> де </a:t>
            </a:r>
            <a:r>
              <a:rPr lang="en-US" dirty="0"/>
              <a:t>n – </a:t>
            </a:r>
            <a:r>
              <a:rPr lang="uk-UA" dirty="0"/>
              <a:t>кількість вершин</a:t>
            </a:r>
            <a:r>
              <a:rPr lang="en-US" dirty="0"/>
              <a:t>. </a:t>
            </a:r>
            <a:r>
              <a:rPr lang="uk-UA" dirty="0"/>
              <a:t>Та д</a:t>
            </a:r>
            <a:r>
              <a:rPr lang="ru-RU" dirty="0"/>
              <a:t>е </a:t>
            </a:r>
            <a:r>
              <a:rPr lang="en-US" dirty="0"/>
              <a:t>D(</a:t>
            </a:r>
            <a:r>
              <a:rPr lang="en-US" dirty="0" err="1"/>
              <a:t>i</a:t>
            </a:r>
            <a:r>
              <a:rPr lang="en-US" dirty="0"/>
              <a:t>, j) = </a:t>
            </a:r>
            <a:r>
              <a:rPr lang="uk-UA" dirty="0"/>
              <a:t>відстань від і-тої вершини до </a:t>
            </a:r>
            <a:r>
              <a:rPr lang="en-US" dirty="0"/>
              <a:t>j-</a:t>
            </a:r>
            <a:r>
              <a:rPr lang="uk-UA" dirty="0"/>
              <a:t>тої.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B4E46B-EC84-46AA-9DA3-BE7C9E5D8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3070107"/>
            <a:ext cx="7800975" cy="2066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CF499A-04A8-4EAB-BBF1-07BA92387AE4}"/>
              </a:ext>
            </a:extLst>
          </p:cNvPr>
          <p:cNvSpPr txBox="1"/>
          <p:nvPr/>
        </p:nvSpPr>
        <p:spPr>
          <a:xfrm>
            <a:off x="1422399" y="5513356"/>
            <a:ext cx="952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 Рис 1.1    а) Орієнтовний граф           б) Його вагова матриця          в) Матриця відстаней</a:t>
            </a:r>
          </a:p>
        </p:txBody>
      </p:sp>
    </p:spTree>
    <p:extLst>
      <p:ext uri="{BB962C8B-B14F-4D97-AF65-F5344CB8AC3E}">
        <p14:creationId xmlns:p14="http://schemas.microsoft.com/office/powerpoint/2010/main" val="174535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258A-DF89-4887-9132-831912F80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Алгоритм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76839-3B69-4BC8-98FE-F3DFC6993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uk-UA" dirty="0"/>
              <a:t>Алгоритм Флойда обчислює матрицю відстаней зваженого графа з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uk-UA" dirty="0"/>
              <a:t>вершинами побудовою послідовності</a:t>
            </a:r>
          </a:p>
          <a:p>
            <a:pPr marL="36900" indent="0">
              <a:buNone/>
            </a:pPr>
            <a:endParaRPr lang="uk-UA" dirty="0"/>
          </a:p>
          <a:p>
            <a:pPr marL="36900" indent="0">
              <a:buNone/>
            </a:pPr>
            <a:endParaRPr lang="uk-UA" dirty="0"/>
          </a:p>
          <a:p>
            <a:pPr marL="36900" indent="0">
              <a:buNone/>
            </a:pPr>
            <a:r>
              <a:rPr lang="uk-UA" dirty="0"/>
              <a:t>Де перша матриця </a:t>
            </a:r>
            <a:r>
              <a:rPr lang="en-US" i="1" dirty="0"/>
              <a:t>D^(0)</a:t>
            </a:r>
            <a:r>
              <a:rPr lang="ru-RU" i="1" dirty="0"/>
              <a:t> </a:t>
            </a:r>
            <a:r>
              <a:rPr lang="uk-UA" dirty="0"/>
              <a:t>є матрицею суміжності графу, а остання матриця </a:t>
            </a:r>
            <a:r>
              <a:rPr lang="en-US" i="1" dirty="0"/>
              <a:t>D^(n) </a:t>
            </a:r>
            <a:r>
              <a:rPr lang="uk-UA" dirty="0"/>
              <a:t>є кінцевою матрицею найкоротших відстаней</a:t>
            </a:r>
            <a:r>
              <a:rPr lang="en-US" dirty="0"/>
              <a:t>. </a:t>
            </a:r>
            <a:r>
              <a:rPr lang="uk-UA" dirty="0"/>
              <a:t>Проміжні матриці </a:t>
            </a:r>
            <a:r>
              <a:rPr lang="en-US" i="1" dirty="0"/>
              <a:t>D^(k-1), D^(k) </a:t>
            </a:r>
            <a:r>
              <a:rPr lang="uk-UA" dirty="0"/>
              <a:t>і </a:t>
            </a:r>
            <a:r>
              <a:rPr lang="uk-UA" dirty="0" err="1"/>
              <a:t>тд</a:t>
            </a:r>
            <a:r>
              <a:rPr lang="uk-UA" dirty="0"/>
              <a:t>. містять найкоротші відстані між вершинами через </a:t>
            </a:r>
            <a:r>
              <a:rPr lang="en-US" dirty="0"/>
              <a:t>k </a:t>
            </a:r>
            <a:r>
              <a:rPr lang="uk-UA" b="1" dirty="0"/>
              <a:t>проміжних</a:t>
            </a:r>
            <a:r>
              <a:rPr lang="uk-UA" dirty="0"/>
              <a:t> вершин якщо такі існують.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609CF1-A401-46E0-83B1-04ADC4D7A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837" y="2886653"/>
            <a:ext cx="33623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7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4832EE-DF90-41A6-922A-91CB54962609}"/>
              </a:ext>
            </a:extLst>
          </p:cNvPr>
          <p:cNvSpPr txBox="1"/>
          <p:nvPr/>
        </p:nvSpPr>
        <p:spPr>
          <a:xfrm>
            <a:off x="711200" y="3812298"/>
            <a:ext cx="1076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На кожній ітерації алгоритм перевіряє чи є шлях через проміжну вершину коротшим ніж минулий найкоротший шлях з матриці з минулої ітерації. Новий найкоротший шлях для пари вершин знаходиться за формулою</a:t>
            </a:r>
            <a:r>
              <a:rPr lang="en-US" dirty="0"/>
              <a:t>: </a:t>
            </a:r>
            <a:endParaRPr lang="uk-U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4F3F23-095B-4A48-9D1E-AA9597188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5" y="4819099"/>
            <a:ext cx="4095750" cy="6381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0C2DB4-6936-49EF-8832-F9FD57C8AF5D}"/>
              </a:ext>
            </a:extLst>
          </p:cNvPr>
          <p:cNvSpPr txBox="1"/>
          <p:nvPr/>
        </p:nvSpPr>
        <p:spPr>
          <a:xfrm>
            <a:off x="1201591" y="6282099"/>
            <a:ext cx="954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i="1" dirty="0"/>
              <a:t>Обмеженням алгоритму є те, що він не може приймати від</a:t>
            </a:r>
            <a:r>
              <a:rPr lang="en-US" i="1" dirty="0"/>
              <a:t>’</a:t>
            </a:r>
            <a:r>
              <a:rPr lang="uk-UA" i="1" dirty="0"/>
              <a:t>ємні</a:t>
            </a:r>
            <a:r>
              <a:rPr lang="ru-RU" i="1" dirty="0"/>
              <a:t> </a:t>
            </a:r>
            <a:r>
              <a:rPr lang="uk-UA" i="1" dirty="0"/>
              <a:t>відстані між вершинами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FF3DE4-0185-454E-AB3A-76B61DAD7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550" y="418285"/>
            <a:ext cx="3905250" cy="2505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1B592D-8C48-450A-858D-09915D178E78}"/>
              </a:ext>
            </a:extLst>
          </p:cNvPr>
          <p:cNvSpPr txBox="1"/>
          <p:nvPr/>
        </p:nvSpPr>
        <p:spPr>
          <a:xfrm>
            <a:off x="4236171" y="3244334"/>
            <a:ext cx="347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Рис 1.2 Ідея алгоритму Флойда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E3E00-0891-4FA3-A580-E278D24AC850}"/>
              </a:ext>
            </a:extLst>
          </p:cNvPr>
          <p:cNvSpPr txBox="1"/>
          <p:nvPr/>
        </p:nvSpPr>
        <p:spPr>
          <a:xfrm>
            <a:off x="2296101" y="5624216"/>
            <a:ext cx="735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Рис 1.3 Формула знаходження найкоротшого шляху між пари верши</a:t>
            </a:r>
          </a:p>
        </p:txBody>
      </p:sp>
    </p:spTree>
    <p:extLst>
      <p:ext uri="{BB962C8B-B14F-4D97-AF65-F5344CB8AC3E}">
        <p14:creationId xmlns:p14="http://schemas.microsoft.com/office/powerpoint/2010/main" val="344692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79E8-7A23-4CB4-AAF7-63C2127C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22189"/>
            <a:ext cx="10353762" cy="970450"/>
          </a:xfrm>
        </p:spPr>
        <p:txBody>
          <a:bodyPr/>
          <a:lstStyle/>
          <a:p>
            <a:r>
              <a:rPr lang="uk-UA" dirty="0"/>
              <a:t>                              Приклад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EF84E3-8AC8-47B0-A29F-659EFCF4A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023938"/>
            <a:ext cx="3028950" cy="5153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48AE25-31FC-40E7-A304-807D5C0EF434}"/>
              </a:ext>
            </a:extLst>
          </p:cNvPr>
          <p:cNvSpPr txBox="1"/>
          <p:nvPr/>
        </p:nvSpPr>
        <p:spPr>
          <a:xfrm>
            <a:off x="4406036" y="1256145"/>
            <a:ext cx="7056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Довжини найкоротших шляхів </a:t>
            </a:r>
            <a:r>
              <a:rPr lang="en-US" i="1" dirty="0"/>
              <a:t>D(0)</a:t>
            </a:r>
            <a:r>
              <a:rPr lang="en-US" dirty="0"/>
              <a:t> </a:t>
            </a:r>
            <a:r>
              <a:rPr lang="uk-UA" dirty="0"/>
              <a:t>являє собою просто вагову матрицю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07310B-484A-4924-B61A-EBC168B6EB4F}"/>
              </a:ext>
            </a:extLst>
          </p:cNvPr>
          <p:cNvSpPr txBox="1"/>
          <p:nvPr/>
        </p:nvSpPr>
        <p:spPr>
          <a:xfrm>
            <a:off x="4406036" y="2272176"/>
            <a:ext cx="7056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Довжини найкоротших шляхів з проміжними вершинами, номера яких не більше 1 (два нових шляхи від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uk-UA" dirty="0"/>
              <a:t>до </a:t>
            </a:r>
            <a:r>
              <a:rPr lang="en-US" i="1" dirty="0"/>
              <a:t>c</a:t>
            </a:r>
            <a:r>
              <a:rPr lang="en-US" dirty="0"/>
              <a:t> </a:t>
            </a:r>
            <a:r>
              <a:rPr lang="uk-UA" dirty="0"/>
              <a:t>та від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uk-UA" dirty="0"/>
              <a:t>до </a:t>
            </a:r>
            <a:r>
              <a:rPr lang="en-US" i="1" dirty="0"/>
              <a:t>c</a:t>
            </a:r>
            <a:r>
              <a:rPr lang="uk-UA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C34AD2-7088-4FFA-BDA6-BFF934A694ED}"/>
              </a:ext>
            </a:extLst>
          </p:cNvPr>
          <p:cNvSpPr txBox="1"/>
          <p:nvPr/>
        </p:nvSpPr>
        <p:spPr>
          <a:xfrm>
            <a:off x="4406036" y="3288207"/>
            <a:ext cx="6861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Довжини найкоротших шляхів з проміжними вершинами, номера яких не більше 2 (новий найкоротший шлях від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 </a:t>
            </a:r>
            <a:r>
              <a:rPr lang="uk-UA" dirty="0"/>
              <a:t>до </a:t>
            </a:r>
            <a:r>
              <a:rPr lang="en-US" i="1" dirty="0"/>
              <a:t>a</a:t>
            </a:r>
            <a:r>
              <a:rPr lang="uk-UA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272A9C-7EC5-4A5C-B58B-00B3320BBDD6}"/>
              </a:ext>
            </a:extLst>
          </p:cNvPr>
          <p:cNvSpPr txBox="1"/>
          <p:nvPr/>
        </p:nvSpPr>
        <p:spPr>
          <a:xfrm>
            <a:off x="4454800" y="4156456"/>
            <a:ext cx="6763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Довжини найкоротших шляхів з проміжними вершинами, номера яких не більше </a:t>
            </a:r>
            <a:r>
              <a:rPr lang="en-US" dirty="0"/>
              <a:t>3</a:t>
            </a:r>
            <a:r>
              <a:rPr lang="uk-UA" dirty="0"/>
              <a:t> (4 нових шляхи від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uk-UA" dirty="0"/>
              <a:t>до </a:t>
            </a:r>
            <a:r>
              <a:rPr lang="en-US" i="1" dirty="0"/>
              <a:t>b</a:t>
            </a:r>
            <a:r>
              <a:rPr lang="uk-UA" dirty="0"/>
              <a:t>, від 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uk-UA" dirty="0"/>
              <a:t>до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uk-UA" dirty="0"/>
              <a:t>, від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uk-UA" dirty="0"/>
              <a:t>до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uk-UA" i="1" dirty="0"/>
              <a:t>,</a:t>
            </a:r>
            <a:r>
              <a:rPr lang="uk-UA" dirty="0"/>
              <a:t> від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uk-UA" dirty="0"/>
              <a:t>до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uk-UA" dirty="0"/>
              <a:t>)</a:t>
            </a:r>
          </a:p>
          <a:p>
            <a:endParaRPr lang="uk-U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038315-3115-4362-A75A-A8E78E2237F8}"/>
              </a:ext>
            </a:extLst>
          </p:cNvPr>
          <p:cNvSpPr txBox="1"/>
          <p:nvPr/>
        </p:nvSpPr>
        <p:spPr>
          <a:xfrm>
            <a:off x="4454800" y="5253633"/>
            <a:ext cx="6695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Довжини найкоротших шляхів з проміжними вершинами, номера яких не більше </a:t>
            </a:r>
            <a:r>
              <a:rPr lang="en-US" dirty="0"/>
              <a:t>4</a:t>
            </a:r>
            <a:r>
              <a:rPr lang="uk-UA" dirty="0"/>
              <a:t> (новий найкоротший шлях від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 </a:t>
            </a:r>
            <a:r>
              <a:rPr lang="uk-UA" dirty="0"/>
              <a:t>до </a:t>
            </a:r>
            <a:r>
              <a:rPr lang="en-US" i="1" dirty="0"/>
              <a:t>a</a:t>
            </a:r>
            <a:r>
              <a:rPr lang="uk-UA" dirty="0"/>
              <a:t>)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68278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915E-27FF-4BBA-B800-AD4343CA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pPr algn="ctr"/>
            <a:r>
              <a:rPr lang="uk-UA" dirty="0"/>
              <a:t>Реалізація на </a:t>
            </a:r>
            <a:r>
              <a:rPr lang="en-US" dirty="0"/>
              <a:t>Python</a:t>
            </a:r>
            <a:endParaRPr lang="uk-UA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47BBED-DBAD-437D-827A-DD9954C61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501" y="1214582"/>
            <a:ext cx="8134350" cy="191452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F89561-C3EC-440F-8133-006C0B977226}"/>
              </a:ext>
            </a:extLst>
          </p:cNvPr>
          <p:cNvSpPr txBox="1"/>
          <p:nvPr/>
        </p:nvSpPr>
        <p:spPr>
          <a:xfrm>
            <a:off x="1780470" y="3501482"/>
            <a:ext cx="8377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uk-U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Реалізація</a:t>
            </a:r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С</a:t>
            </a:r>
            <a:endParaRPr lang="uk-U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7B058D-5BCD-4E4C-A246-37468862D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576" y="4576618"/>
            <a:ext cx="61722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53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71AB-CB5D-4380-B1EC-6C3E7B9B9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010" y="2943775"/>
            <a:ext cx="10353762" cy="970450"/>
          </a:xfrm>
        </p:spPr>
        <p:txBody>
          <a:bodyPr/>
          <a:lstStyle/>
          <a:p>
            <a:r>
              <a:rPr lang="uk-UA" dirty="0"/>
              <a:t>                           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253959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1742</TotalTime>
  <Words>360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Алгоритм Флойда для пошуку найкоротших шляхів поміж усіх пар вершин</vt:lpstr>
      <vt:lpstr>Задача</vt:lpstr>
      <vt:lpstr>Формат запису</vt:lpstr>
      <vt:lpstr>Алгоритм</vt:lpstr>
      <vt:lpstr>PowerPoint Presentation</vt:lpstr>
      <vt:lpstr>                              Приклад</vt:lpstr>
      <vt:lpstr>Реалізація на Python</vt:lpstr>
      <vt:lpstr>                           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Флойда для пошуку найкоротших шляхів поміж усіх пар вершин</dc:title>
  <dc:creator>Алексей Байда</dc:creator>
  <cp:lastModifiedBy>Алексей Байда</cp:lastModifiedBy>
  <cp:revision>17</cp:revision>
  <dcterms:created xsi:type="dcterms:W3CDTF">2021-04-05T09:32:47Z</dcterms:created>
  <dcterms:modified xsi:type="dcterms:W3CDTF">2021-04-13T09:07:30Z</dcterms:modified>
</cp:coreProperties>
</file>