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6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32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94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0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52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0783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64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23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719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76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167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62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3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301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1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36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0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B9AC15-CF57-4739-8294-DF8895A390DF}" type="datetimeFigureOut">
              <a:rPr lang="uk-UA" smtClean="0"/>
              <a:t>02.06.2021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C2AECD-85C0-4DA7-90F0-5EBF3FB681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1340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0%D0%BE%D0%B7%D0%BA%D0%BB%D0%B0%D0%B4_%D0%A5%D0%BE%D0%BB%D0%B5%D1%86%D1%8C%D0%BA%D0%BE%D0%B3%D0%BE" TargetMode="External"/><Relationship Id="rId2" Type="http://schemas.openxmlformats.org/officeDocument/2006/relationships/hyperlink" Target="https://ru.wikipedia.org/wiki/LU-%D1%80%D0%B0%D0%B7%D0%BB%D0%BE%D0%B6%D0%B5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QR-%D1%80%D0%BE%D0%B7%D0%BA%D0%BB%D0%B0%D0%B4_%D0%BC%D0%B0%D1%82%D1%80%D0%B8%D1%86%D1%9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558C-1959-4A63-8DF5-82D33F849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Факторизація</a:t>
            </a:r>
            <a:r>
              <a:rPr lang="uk-UA" dirty="0"/>
              <a:t> матриць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6F640-8171-4A14-AB71-0AA46E57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5638" y="5279357"/>
            <a:ext cx="9440034" cy="1049867"/>
          </a:xfrm>
        </p:spPr>
        <p:txBody>
          <a:bodyPr/>
          <a:lstStyle/>
          <a:p>
            <a:r>
              <a:rPr lang="uk-UA" dirty="0"/>
              <a:t>Виконав</a:t>
            </a:r>
            <a:r>
              <a:rPr lang="en-US" dirty="0"/>
              <a:t>: </a:t>
            </a:r>
            <a:r>
              <a:rPr lang="ru-RU" dirty="0"/>
              <a:t>студент </a:t>
            </a:r>
            <a:r>
              <a:rPr lang="uk-UA" dirty="0"/>
              <a:t>групи</a:t>
            </a:r>
            <a:r>
              <a:rPr lang="ru-RU" dirty="0"/>
              <a:t> КМ-01 Байда О.</a:t>
            </a:r>
            <a:r>
              <a:rPr lang="uk-UA" dirty="0"/>
              <a:t>Є.</a:t>
            </a:r>
          </a:p>
        </p:txBody>
      </p:sp>
    </p:spTree>
    <p:extLst>
      <p:ext uri="{BB962C8B-B14F-4D97-AF65-F5344CB8AC3E}">
        <p14:creationId xmlns:p14="http://schemas.microsoft.com/office/powerpoint/2010/main" val="36604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9504-36A2-4414-9CA7-5031043A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Теорія розкладів матриць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2894-7CE7-49B6-B192-45A1BA6B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 err="1"/>
              <a:t>Факторизація</a:t>
            </a:r>
            <a:r>
              <a:rPr lang="uk-UA" dirty="0"/>
              <a:t> </a:t>
            </a:r>
            <a:r>
              <a:rPr lang="ru-RU" dirty="0"/>
              <a:t>матриц</a:t>
            </a:r>
            <a:r>
              <a:rPr lang="uk-UA" dirty="0"/>
              <a:t>і – спосіб розкладу матриці на зіставні частини.</a:t>
            </a:r>
          </a:p>
          <a:p>
            <a:pPr marL="36900" indent="0">
              <a:buNone/>
            </a:pPr>
            <a:r>
              <a:rPr lang="uk-UA" dirty="0"/>
              <a:t>Це підхід, який може спростити складні матричні операції, які можуть бути виконані на розкладеній матриці, а не на самій вихідній.</a:t>
            </a:r>
          </a:p>
          <a:p>
            <a:pPr marL="36900" indent="0">
              <a:buNone/>
            </a:pPr>
            <a:r>
              <a:rPr lang="uk-UA" dirty="0"/>
              <a:t>Найбільш </a:t>
            </a:r>
            <a:r>
              <a:rPr lang="uk-UA" dirty="0" err="1"/>
              <a:t>використовані</a:t>
            </a:r>
            <a:r>
              <a:rPr lang="uk-UA" dirty="0"/>
              <a:t> розклади це </a:t>
            </a:r>
            <a:r>
              <a:rPr lang="en-US" dirty="0"/>
              <a:t>LU-decomposition </a:t>
            </a:r>
            <a:r>
              <a:rPr lang="uk-UA" dirty="0"/>
              <a:t>та </a:t>
            </a:r>
            <a:r>
              <a:rPr lang="en-US" dirty="0"/>
              <a:t>QR-decomposition.</a:t>
            </a:r>
          </a:p>
          <a:p>
            <a:pPr marL="36900" indent="0">
              <a:buNone/>
            </a:pPr>
            <a:r>
              <a:rPr lang="uk-UA" dirty="0"/>
              <a:t>Наприклад </a:t>
            </a:r>
            <a:r>
              <a:rPr lang="en-US" dirty="0"/>
              <a:t>LU </a:t>
            </a:r>
            <a:r>
              <a:rPr lang="uk-UA" dirty="0"/>
              <a:t>розклад використовується для спрощення системи лінійних рівнянь, знаходження коефіцієнтів лінійної регресії, та обрахунку детермінанта матриці. </a:t>
            </a:r>
            <a:r>
              <a:rPr lang="ru-RU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71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661A-AF08-49A7-AABF-2C37586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4EC7-867A-40D7-BDBF-713F87A4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Формат введення: матриця яку требу факторизувати у вигляді масиву масивів. Ввід матриці у програмі вручну або ж генерація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псевдорандомної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Формат виведення: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факторизовані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матриці у вигляді масивів які містять масиви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Вивід результатів у вікні програми.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Задачею було реалізувати такі види розкладу матриць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LU – 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розклад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0" algn="l"/>
              </a:tabLst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Розклад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Холецького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QR – 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розклад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333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DB69-8CA8-416D-A5C1-4F47746B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Теорія методу розв’язання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218F-8AA2-403D-8368-C649058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8722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LU – decomposition: </a:t>
            </a:r>
            <a:r>
              <a:rPr lang="uk-UA" dirty="0"/>
              <a:t>розклад матриці </a:t>
            </a:r>
            <a:r>
              <a:rPr lang="en-US" dirty="0"/>
              <a:t>A </a:t>
            </a:r>
            <a:r>
              <a:rPr lang="ru-RU" dirty="0"/>
              <a:t>у </a:t>
            </a:r>
            <a:r>
              <a:rPr lang="uk-UA" dirty="0"/>
              <a:t>вигляд</a:t>
            </a:r>
            <a:r>
              <a:rPr lang="ru-RU" dirty="0"/>
              <a:t> </a:t>
            </a:r>
            <a:r>
              <a:rPr lang="en-US" dirty="0"/>
              <a:t>L * U</a:t>
            </a:r>
            <a:r>
              <a:rPr lang="uk-UA" dirty="0"/>
              <a:t>, де </a:t>
            </a:r>
            <a:r>
              <a:rPr lang="en-US" dirty="0"/>
              <a:t>L – </a:t>
            </a:r>
            <a:r>
              <a:rPr lang="uk-UA" dirty="0"/>
              <a:t>нижня трикутна матриця, а </a:t>
            </a:r>
            <a:r>
              <a:rPr lang="en-US" dirty="0"/>
              <a:t>U – </a:t>
            </a:r>
            <a:r>
              <a:rPr lang="uk-UA" dirty="0"/>
              <a:t>верхня трикутна матриця.</a:t>
            </a:r>
            <a:r>
              <a:rPr lang="ru-RU" dirty="0"/>
              <a:t> </a:t>
            </a:r>
            <a:r>
              <a:rPr lang="uk-UA" dirty="0"/>
              <a:t>Ці матриці знаходяться за наступним </a:t>
            </a:r>
            <a:r>
              <a:rPr lang="ru-RU" dirty="0"/>
              <a:t>алгоритмом</a:t>
            </a:r>
            <a:r>
              <a:rPr lang="en-US" dirty="0"/>
              <a:t>:</a:t>
            </a:r>
            <a:endParaRPr lang="uk-UA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uk-UA" dirty="0"/>
              <a:t>Результати</a:t>
            </a:r>
            <a:r>
              <a:rPr lang="ru-RU" dirty="0"/>
              <a:t> </a:t>
            </a:r>
            <a:r>
              <a:rPr lang="uk-UA" dirty="0"/>
              <a:t>перевіряються перемноженням матриць </a:t>
            </a:r>
            <a:r>
              <a:rPr lang="en-US" dirty="0"/>
              <a:t>L </a:t>
            </a:r>
            <a:r>
              <a:rPr lang="ru-RU" dirty="0"/>
              <a:t>та </a:t>
            </a:r>
            <a:r>
              <a:rPr lang="en-US" dirty="0"/>
              <a:t>U.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18D46-ABF6-407C-B015-AE67EDC3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94" y="2775775"/>
            <a:ext cx="4497811" cy="29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5B22-2725-4C5B-B9DC-0FD83276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Теорія методу розв’язання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2885-64BD-4D40-AFDE-064C9BD4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Kholetskys_decomposition</a:t>
            </a:r>
            <a:r>
              <a:rPr lang="uk-UA" dirty="0"/>
              <a:t> – представлення симетричної </a:t>
            </a:r>
            <a:r>
              <a:rPr lang="uk-UA" dirty="0" err="1"/>
              <a:t>додатноозначеної</a:t>
            </a:r>
            <a:r>
              <a:rPr lang="uk-UA" dirty="0"/>
              <a:t> матриці у вигляді добутку трикутної матриці з додатними елементами на діагоналі на себе транспоновану</a:t>
            </a:r>
            <a:r>
              <a:rPr lang="en-US" dirty="0"/>
              <a:t> (L * L^T)</a:t>
            </a:r>
            <a:r>
              <a:rPr lang="uk-UA" dirty="0"/>
              <a:t>. Розклад виконується за формулами</a:t>
            </a:r>
            <a:r>
              <a:rPr lang="en-US" dirty="0"/>
              <a:t>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DD7F-7775-492D-A868-229753BB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6" y="2973514"/>
            <a:ext cx="6472487" cy="22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7BD5-4251-47E0-BF55-4540F239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Теорія методу розв’язання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00E9-0367-4646-B8DB-E2B5E884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47042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QR – decomposition: </a:t>
            </a:r>
            <a:r>
              <a:rPr lang="ru-RU" dirty="0"/>
              <a:t> </a:t>
            </a:r>
            <a:r>
              <a:rPr lang="uk-UA" dirty="0"/>
              <a:t>представлення матриці у вигляді добутку унітарної та правої трикутної матриці</a:t>
            </a:r>
            <a:r>
              <a:rPr lang="ru-RU" dirty="0"/>
              <a:t>. (</a:t>
            </a:r>
            <a:r>
              <a:rPr lang="en-US" dirty="0"/>
              <a:t>A = Q * R</a:t>
            </a:r>
            <a:r>
              <a:rPr lang="ru-RU" dirty="0"/>
              <a:t>). Метод </a:t>
            </a:r>
            <a:r>
              <a:rPr lang="uk-UA" dirty="0"/>
              <a:t>розв’язання базований на методі Грама - Шмідта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ru-RU" dirty="0"/>
              <a:t>Де </a:t>
            </a:r>
            <a:r>
              <a:rPr lang="en-US" dirty="0"/>
              <a:t>u – </a:t>
            </a:r>
            <a:r>
              <a:rPr lang="uk-UA" dirty="0"/>
              <a:t>вектори проміжної матриці </a:t>
            </a:r>
            <a:r>
              <a:rPr lang="en-US" dirty="0"/>
              <a:t>U</a:t>
            </a:r>
            <a:r>
              <a:rPr lang="uk-UA" dirty="0"/>
              <a:t>, яка містить ортогональні вектори. </a:t>
            </a:r>
            <a:r>
              <a:rPr lang="en-US" dirty="0"/>
              <a:t>x – </a:t>
            </a:r>
            <a:r>
              <a:rPr lang="uk-UA" dirty="0"/>
              <a:t>вектори початкової матриці </a:t>
            </a:r>
            <a:r>
              <a:rPr lang="en-US" dirty="0"/>
              <a:t>A. </a:t>
            </a:r>
            <a:r>
              <a:rPr lang="en-US" dirty="0" err="1"/>
              <a:t>Proj</a:t>
            </a:r>
            <a:r>
              <a:rPr lang="en-US" dirty="0"/>
              <a:t> – </a:t>
            </a:r>
            <a:r>
              <a:rPr lang="uk-UA" dirty="0"/>
              <a:t>проекції </a:t>
            </a:r>
            <a:r>
              <a:rPr lang="uk-UA" dirty="0" err="1"/>
              <a:t>вектора</a:t>
            </a:r>
            <a:r>
              <a:rPr lang="uk-UA" dirty="0"/>
              <a:t> </a:t>
            </a:r>
            <a:r>
              <a:rPr lang="en-US" dirty="0"/>
              <a:t>x </a:t>
            </a:r>
            <a:r>
              <a:rPr lang="ru-RU" dirty="0"/>
              <a:t>на </a:t>
            </a:r>
            <a:r>
              <a:rPr lang="en-US" dirty="0"/>
              <a:t>u.</a:t>
            </a:r>
            <a:endParaRPr lang="uk-UA" dirty="0"/>
          </a:p>
          <a:p>
            <a:pPr marL="36900" indent="0">
              <a:buNone/>
            </a:pPr>
            <a:r>
              <a:rPr lang="uk-UA" dirty="0"/>
              <a:t>Після знаходження матриці </a:t>
            </a:r>
            <a:r>
              <a:rPr lang="en-US" dirty="0"/>
              <a:t>U</a:t>
            </a:r>
            <a:r>
              <a:rPr lang="uk-UA" dirty="0"/>
              <a:t> знаходиться матриця </a:t>
            </a:r>
            <a:r>
              <a:rPr lang="en-US" dirty="0"/>
              <a:t>Q </a:t>
            </a:r>
            <a:r>
              <a:rPr lang="ru-RU" dirty="0"/>
              <a:t>як </a:t>
            </a:r>
            <a:r>
              <a:rPr lang="ru-RU" dirty="0" err="1"/>
              <a:t>ортонормована</a:t>
            </a:r>
            <a:r>
              <a:rPr lang="ru-RU" dirty="0"/>
              <a:t> </a:t>
            </a:r>
            <a:r>
              <a:rPr lang="en-US" dirty="0"/>
              <a:t>U.</a:t>
            </a:r>
            <a:r>
              <a:rPr lang="uk-UA" dirty="0"/>
              <a:t> Матриця </a:t>
            </a:r>
            <a:r>
              <a:rPr lang="en-US" dirty="0"/>
              <a:t>R </a:t>
            </a:r>
            <a:r>
              <a:rPr lang="uk-UA" dirty="0"/>
              <a:t>знаходиться за формулою </a:t>
            </a:r>
            <a:r>
              <a:rPr lang="en-US" dirty="0"/>
              <a:t>R = Q^T * A.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A474A-2EEC-43D2-A5FF-F0998F9B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53" y="2550958"/>
            <a:ext cx="3865245" cy="23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2F08-B85F-48F1-9712-0361CCB9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програми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4CBB-DF09-4139-BD5A-49EE6484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/>
              <a:t>Програму виконано в форматі меню з функціями різних розкладів.</a:t>
            </a:r>
          </a:p>
          <a:p>
            <a:pPr marL="36900" indent="0">
              <a:buNone/>
            </a:pPr>
            <a:endParaRPr lang="uk-UA" dirty="0"/>
          </a:p>
          <a:p>
            <a:pPr marL="36900" indent="0">
              <a:buNone/>
            </a:pPr>
            <a:endParaRPr lang="uk-UA" dirty="0"/>
          </a:p>
          <a:p>
            <a:pPr marL="36900" indent="0">
              <a:buNone/>
            </a:pPr>
            <a:r>
              <a:rPr lang="uk-UA" dirty="0"/>
              <a:t>Ввід матриці реалізований вручну або ж генерація </a:t>
            </a:r>
            <a:r>
              <a:rPr lang="uk-UA" dirty="0" err="1"/>
              <a:t>псевдорандомної</a:t>
            </a:r>
            <a:r>
              <a:rPr lang="uk-UA" dirty="0"/>
              <a:t> матриці заданого розміру.</a:t>
            </a:r>
          </a:p>
          <a:p>
            <a:pPr marL="36900" indent="0">
              <a:buNone/>
            </a:pPr>
            <a:endParaRPr lang="uk-UA" dirty="0"/>
          </a:p>
          <a:p>
            <a:pPr marL="36900" indent="0">
              <a:buNone/>
            </a:pPr>
            <a:endParaRPr lang="uk-UA" dirty="0"/>
          </a:p>
          <a:p>
            <a:pPr marL="36900" indent="0">
              <a:buNone/>
            </a:pPr>
            <a:r>
              <a:rPr lang="uk-U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F345C-3D56-4525-BB56-05308538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63" y="2092833"/>
            <a:ext cx="4391025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236208-FD74-4905-A8AE-2FDF90CF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12" y="3531827"/>
            <a:ext cx="3971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A2CC-35A2-4288-84E8-3A59207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Посилання на літературу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1790-14AE-4111-B67A-215DA1BB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https://ru.wikipedia.org/wiki/LU-%D1%80%D0%B0%D0%B7%D0%BB%D0%BE%D0%B6%D0%B5%D0%BD%D0%B8%D0%B5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https://uk.wikipedia.org/wiki/%D0%A0%D0%BE%D0%B7%D0%BA%D0%BB%D0%B0%D0%B4_%D0%A5%D0%BE%D0%BB%D0%B5%D1%86%D1%8C%D0%BA%D0%BE%D0%B3%D0%BE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https://uk.wikipedia.org/wiki/QR-%D1%80%D0%BE%D0%B7%D0%BA%D0%BB%D0%B0%D0%B4_%D0%BC%D0%B0%D1%82%D1%80%D0%B8%D1%86%D1%96</a:t>
            </a:r>
            <a:endParaRPr lang="uk-UA" dirty="0"/>
          </a:p>
          <a:p>
            <a:pPr marL="3690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388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829C-AE17-4FB5-AA60-DFED1AE54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43983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67</TotalTime>
  <Words>514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Symbol</vt:lpstr>
      <vt:lpstr>Times New Roman</vt:lpstr>
      <vt:lpstr>Wingdings 2</vt:lpstr>
      <vt:lpstr>Slate</vt:lpstr>
      <vt:lpstr>Факторизація матриць</vt:lpstr>
      <vt:lpstr>Теорія розкладів матриць</vt:lpstr>
      <vt:lpstr>Постановка задачі</vt:lpstr>
      <vt:lpstr>Теорія методу розв’язання</vt:lpstr>
      <vt:lpstr>Теорія методу розв’язання </vt:lpstr>
      <vt:lpstr>Теорія методу розв’язання </vt:lpstr>
      <vt:lpstr>Опис програми</vt:lpstr>
      <vt:lpstr>Посилання на літературу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Факторизація матриць</dc:title>
  <dc:creator>Алексей Байда</dc:creator>
  <cp:lastModifiedBy>Алексей Байда</cp:lastModifiedBy>
  <cp:revision>8</cp:revision>
  <dcterms:created xsi:type="dcterms:W3CDTF">2021-06-01T22:09:06Z</dcterms:created>
  <dcterms:modified xsi:type="dcterms:W3CDTF">2021-06-01T23:17:54Z</dcterms:modified>
</cp:coreProperties>
</file>