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1"/>
  </p:notesMasterIdLst>
  <p:sldIdLst>
    <p:sldId id="256" r:id="rId2"/>
    <p:sldId id="257" r:id="rId3"/>
    <p:sldId id="258" r:id="rId4"/>
    <p:sldId id="259" r:id="rId5"/>
    <p:sldId id="260" r:id="rId6"/>
    <p:sldId id="27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1"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39E72B-B192-4C71-9B6F-9583F7FE4144}" v="17" dt="2021-10-03T20:31:09.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deep" userId="6659e27ee75b274c" providerId="LiveId" clId="{BF39E72B-B192-4C71-9B6F-9583F7FE4144}"/>
    <pc:docChg chg="undo custSel addSld delSld modSld">
      <pc:chgData name="Soumyadeep" userId="6659e27ee75b274c" providerId="LiveId" clId="{BF39E72B-B192-4C71-9B6F-9583F7FE4144}" dt="2021-10-04T04:24:26.554" v="1305" actId="20577"/>
      <pc:docMkLst>
        <pc:docMk/>
      </pc:docMkLst>
      <pc:sldChg chg="addSp delSp modSp mod setBg">
        <pc:chgData name="Soumyadeep" userId="6659e27ee75b274c" providerId="LiveId" clId="{BF39E72B-B192-4C71-9B6F-9583F7FE4144}" dt="2021-10-03T20:33:32.159" v="1295" actId="2711"/>
        <pc:sldMkLst>
          <pc:docMk/>
          <pc:sldMk cId="0" sldId="257"/>
        </pc:sldMkLst>
        <pc:spChg chg="mod">
          <ac:chgData name="Soumyadeep" userId="6659e27ee75b274c" providerId="LiveId" clId="{BF39E72B-B192-4C71-9B6F-9583F7FE4144}" dt="2021-10-03T20:33:32.159" v="1295" actId="2711"/>
          <ac:spMkLst>
            <pc:docMk/>
            <pc:sldMk cId="0" sldId="257"/>
            <ac:spMk id="60" creationId="{00000000-0000-0000-0000-000000000000}"/>
          </ac:spMkLst>
        </pc:spChg>
        <pc:spChg chg="mod">
          <ac:chgData name="Soumyadeep" userId="6659e27ee75b274c" providerId="LiveId" clId="{BF39E72B-B192-4C71-9B6F-9583F7FE4144}" dt="2021-10-03T19:50:44.674" v="361" actId="26606"/>
          <ac:spMkLst>
            <pc:docMk/>
            <pc:sldMk cId="0" sldId="257"/>
            <ac:spMk id="61" creationId="{00000000-0000-0000-0000-000000000000}"/>
          </ac:spMkLst>
        </pc:spChg>
        <pc:spChg chg="add del">
          <ac:chgData name="Soumyadeep" userId="6659e27ee75b274c" providerId="LiveId" clId="{BF39E72B-B192-4C71-9B6F-9583F7FE4144}" dt="2021-10-03T19:50:44.674" v="361" actId="26606"/>
          <ac:spMkLst>
            <pc:docMk/>
            <pc:sldMk cId="0" sldId="257"/>
            <ac:spMk id="140" creationId="{CE6C63DC-BAE4-42B6-8FDF-F6467C2D23AC}"/>
          </ac:spMkLst>
        </pc:spChg>
        <pc:spChg chg="add del">
          <ac:chgData name="Soumyadeep" userId="6659e27ee75b274c" providerId="LiveId" clId="{BF39E72B-B192-4C71-9B6F-9583F7FE4144}" dt="2021-10-03T19:50:44.674" v="361" actId="26606"/>
          <ac:spMkLst>
            <pc:docMk/>
            <pc:sldMk cId="0" sldId="257"/>
            <ac:spMk id="142" creationId="{BFE4781A-41C7-4F27-8792-A74EFB8E5CF1}"/>
          </ac:spMkLst>
        </pc:spChg>
        <pc:spChg chg="add del">
          <ac:chgData name="Soumyadeep" userId="6659e27ee75b274c" providerId="LiveId" clId="{BF39E72B-B192-4C71-9B6F-9583F7FE4144}" dt="2021-10-03T19:50:44.674" v="361" actId="26606"/>
          <ac:spMkLst>
            <pc:docMk/>
            <pc:sldMk cId="0" sldId="257"/>
            <ac:spMk id="144" creationId="{CD306B45-25EE-434D-ABA9-A27B79320CFF}"/>
          </ac:spMkLst>
        </pc:spChg>
        <pc:spChg chg="add del">
          <ac:chgData name="Soumyadeep" userId="6659e27ee75b274c" providerId="LiveId" clId="{BF39E72B-B192-4C71-9B6F-9583F7FE4144}" dt="2021-10-03T19:50:44.674" v="361" actId="26606"/>
          <ac:spMkLst>
            <pc:docMk/>
            <pc:sldMk cId="0" sldId="257"/>
            <ac:spMk id="146" creationId="{0A42F85E-4939-431E-8B4A-EC07C8E0AB65}"/>
          </ac:spMkLst>
        </pc:spChg>
        <pc:spChg chg="add del">
          <ac:chgData name="Soumyadeep" userId="6659e27ee75b274c" providerId="LiveId" clId="{BF39E72B-B192-4C71-9B6F-9583F7FE4144}" dt="2021-10-03T19:50:06.455" v="345" actId="26606"/>
          <ac:spMkLst>
            <pc:docMk/>
            <pc:sldMk cId="0" sldId="257"/>
            <ac:spMk id="164" creationId="{A31628A5-06CF-426B-948A-59ED234C9D1A}"/>
          </ac:spMkLst>
        </pc:spChg>
        <pc:spChg chg="add del">
          <ac:chgData name="Soumyadeep" userId="6659e27ee75b274c" providerId="LiveId" clId="{BF39E72B-B192-4C71-9B6F-9583F7FE4144}" dt="2021-10-03T19:50:06.455" v="345" actId="26606"/>
          <ac:spMkLst>
            <pc:docMk/>
            <pc:sldMk cId="0" sldId="257"/>
            <ac:spMk id="195" creationId="{CE6C63DC-BAE4-42B6-8FDF-F6467C2D23AC}"/>
          </ac:spMkLst>
        </pc:spChg>
        <pc:spChg chg="add del">
          <ac:chgData name="Soumyadeep" userId="6659e27ee75b274c" providerId="LiveId" clId="{BF39E72B-B192-4C71-9B6F-9583F7FE4144}" dt="2021-10-03T19:50:06.455" v="345" actId="26606"/>
          <ac:spMkLst>
            <pc:docMk/>
            <pc:sldMk cId="0" sldId="257"/>
            <ac:spMk id="197" creationId="{BFE4781A-41C7-4F27-8792-A74EFB8E5CF1}"/>
          </ac:spMkLst>
        </pc:spChg>
        <pc:spChg chg="add del">
          <ac:chgData name="Soumyadeep" userId="6659e27ee75b274c" providerId="LiveId" clId="{BF39E72B-B192-4C71-9B6F-9583F7FE4144}" dt="2021-10-03T19:50:06.455" v="345" actId="26606"/>
          <ac:spMkLst>
            <pc:docMk/>
            <pc:sldMk cId="0" sldId="257"/>
            <ac:spMk id="199" creationId="{0B0685DC-0CEE-482C-8A89-7A85EECA3D93}"/>
          </ac:spMkLst>
        </pc:spChg>
        <pc:spChg chg="add del">
          <ac:chgData name="Soumyadeep" userId="6659e27ee75b274c" providerId="LiveId" clId="{BF39E72B-B192-4C71-9B6F-9583F7FE4144}" dt="2021-10-03T19:50:42.165" v="353" actId="26606"/>
          <ac:spMkLst>
            <pc:docMk/>
            <pc:sldMk cId="0" sldId="257"/>
            <ac:spMk id="207" creationId="{CE6C63DC-BAE4-42B6-8FDF-F6467C2D23AC}"/>
          </ac:spMkLst>
        </pc:spChg>
        <pc:spChg chg="add del">
          <ac:chgData name="Soumyadeep" userId="6659e27ee75b274c" providerId="LiveId" clId="{BF39E72B-B192-4C71-9B6F-9583F7FE4144}" dt="2021-10-03T19:50:42.165" v="353" actId="26606"/>
          <ac:spMkLst>
            <pc:docMk/>
            <pc:sldMk cId="0" sldId="257"/>
            <ac:spMk id="208" creationId="{BFE4781A-41C7-4F27-8792-A74EFB8E5CF1}"/>
          </ac:spMkLst>
        </pc:spChg>
        <pc:spChg chg="add del">
          <ac:chgData name="Soumyadeep" userId="6659e27ee75b274c" providerId="LiveId" clId="{BF39E72B-B192-4C71-9B6F-9583F7FE4144}" dt="2021-10-03T19:50:42.165" v="353" actId="26606"/>
          <ac:spMkLst>
            <pc:docMk/>
            <pc:sldMk cId="0" sldId="257"/>
            <ac:spMk id="209" creationId="{3A3C2D7E-3F2E-404E-9B30-CB12DC972D50}"/>
          </ac:spMkLst>
        </pc:spChg>
        <pc:spChg chg="add del">
          <ac:chgData name="Soumyadeep" userId="6659e27ee75b274c" providerId="LiveId" clId="{BF39E72B-B192-4C71-9B6F-9583F7FE4144}" dt="2021-10-03T19:50:42.165" v="353" actId="26606"/>
          <ac:spMkLst>
            <pc:docMk/>
            <pc:sldMk cId="0" sldId="257"/>
            <ac:spMk id="210" creationId="{F1F7FD00-BF97-4325-B7C2-E451F20840A7}"/>
          </ac:spMkLst>
        </pc:spChg>
        <pc:spChg chg="add del">
          <ac:chgData name="Soumyadeep" userId="6659e27ee75b274c" providerId="LiveId" clId="{BF39E72B-B192-4C71-9B6F-9583F7FE4144}" dt="2021-10-03T19:50:42.165" v="353" actId="26606"/>
          <ac:spMkLst>
            <pc:docMk/>
            <pc:sldMk cId="0" sldId="257"/>
            <ac:spMk id="211" creationId="{179B5294-DA4E-4926-B14A-DD6E07A12F67}"/>
          </ac:spMkLst>
        </pc:spChg>
        <pc:spChg chg="add del">
          <ac:chgData name="Soumyadeep" userId="6659e27ee75b274c" providerId="LiveId" clId="{BF39E72B-B192-4C71-9B6F-9583F7FE4144}" dt="2021-10-03T19:50:44.674" v="361" actId="26606"/>
          <ac:spMkLst>
            <pc:docMk/>
            <pc:sldMk cId="0" sldId="257"/>
            <ac:spMk id="229" creationId="{CE6C63DC-BAE4-42B6-8FDF-F6467C2D23AC}"/>
          </ac:spMkLst>
        </pc:spChg>
        <pc:spChg chg="add del">
          <ac:chgData name="Soumyadeep" userId="6659e27ee75b274c" providerId="LiveId" clId="{BF39E72B-B192-4C71-9B6F-9583F7FE4144}" dt="2021-10-03T19:50:44.674" v="361" actId="26606"/>
          <ac:spMkLst>
            <pc:docMk/>
            <pc:sldMk cId="0" sldId="257"/>
            <ac:spMk id="231" creationId="{BFE4781A-41C7-4F27-8792-A74EFB8E5CF1}"/>
          </ac:spMkLst>
        </pc:spChg>
        <pc:spChg chg="add del">
          <ac:chgData name="Soumyadeep" userId="6659e27ee75b274c" providerId="LiveId" clId="{BF39E72B-B192-4C71-9B6F-9583F7FE4144}" dt="2021-10-03T19:50:44.674" v="361" actId="26606"/>
          <ac:spMkLst>
            <pc:docMk/>
            <pc:sldMk cId="0" sldId="257"/>
            <ac:spMk id="233" creationId="{83030214-227F-42DB-9282-BBA6AF8D94A8}"/>
          </ac:spMkLst>
        </pc:spChg>
        <pc:spChg chg="add del">
          <ac:chgData name="Soumyadeep" userId="6659e27ee75b274c" providerId="LiveId" clId="{BF39E72B-B192-4C71-9B6F-9583F7FE4144}" dt="2021-10-03T19:50:44.674" v="361" actId="26606"/>
          <ac:spMkLst>
            <pc:docMk/>
            <pc:sldMk cId="0" sldId="257"/>
            <ac:spMk id="235" creationId="{0D7A9289-BAD1-4A78-979F-A655C886DBF5}"/>
          </ac:spMkLst>
        </pc:spChg>
        <pc:grpChg chg="add del">
          <ac:chgData name="Soumyadeep" userId="6659e27ee75b274c" providerId="LiveId" clId="{BF39E72B-B192-4C71-9B6F-9583F7FE4144}" dt="2021-10-03T19:50:44.674" v="361" actId="26606"/>
          <ac:grpSpMkLst>
            <pc:docMk/>
            <pc:sldMk cId="0" sldId="257"/>
            <ac:grpSpMk id="112" creationId="{8CD25866-F15D-40A4-AEC5-47C044637AB7}"/>
          </ac:grpSpMkLst>
        </pc:grpChg>
        <pc:grpChg chg="add del">
          <ac:chgData name="Soumyadeep" userId="6659e27ee75b274c" providerId="LiveId" clId="{BF39E72B-B192-4C71-9B6F-9583F7FE4144}" dt="2021-10-03T19:50:44.674" v="361" actId="26606"/>
          <ac:grpSpMkLst>
            <pc:docMk/>
            <pc:sldMk cId="0" sldId="257"/>
            <ac:grpSpMk id="126" creationId="{0C4A17ED-96AA-44A6-A050-E1A7A1CDD9E7}"/>
          </ac:grpSpMkLst>
        </pc:grpChg>
        <pc:grpChg chg="add del">
          <ac:chgData name="Soumyadeep" userId="6659e27ee75b274c" providerId="LiveId" clId="{BF39E72B-B192-4C71-9B6F-9583F7FE4144}" dt="2021-10-03T19:50:44.674" v="361" actId="26606"/>
          <ac:grpSpMkLst>
            <pc:docMk/>
            <pc:sldMk cId="0" sldId="257"/>
            <ac:grpSpMk id="150" creationId="{5D2B17EF-74EB-4C33-B2E2-8E727B2E7D68}"/>
          </ac:grpSpMkLst>
        </pc:grpChg>
        <pc:grpChg chg="add del">
          <ac:chgData name="Soumyadeep" userId="6659e27ee75b274c" providerId="LiveId" clId="{BF39E72B-B192-4C71-9B6F-9583F7FE4144}" dt="2021-10-03T19:50:06.455" v="345" actId="26606"/>
          <ac:grpSpMkLst>
            <pc:docMk/>
            <pc:sldMk cId="0" sldId="257"/>
            <ac:grpSpMk id="167" creationId="{8CD25866-F15D-40A4-AEC5-47C044637AB7}"/>
          </ac:grpSpMkLst>
        </pc:grpChg>
        <pc:grpChg chg="add del">
          <ac:chgData name="Soumyadeep" userId="6659e27ee75b274c" providerId="LiveId" clId="{BF39E72B-B192-4C71-9B6F-9583F7FE4144}" dt="2021-10-03T19:50:06.455" v="345" actId="26606"/>
          <ac:grpSpMkLst>
            <pc:docMk/>
            <pc:sldMk cId="0" sldId="257"/>
            <ac:grpSpMk id="181" creationId="{0C4A17ED-96AA-44A6-A050-E1A7A1CDD9E7}"/>
          </ac:grpSpMkLst>
        </pc:grpChg>
        <pc:grpChg chg="add del">
          <ac:chgData name="Soumyadeep" userId="6659e27ee75b274c" providerId="LiveId" clId="{BF39E72B-B192-4C71-9B6F-9583F7FE4144}" dt="2021-10-03T19:50:44.674" v="361" actId="26606"/>
          <ac:grpSpMkLst>
            <pc:docMk/>
            <pc:sldMk cId="0" sldId="257"/>
            <ac:grpSpMk id="201" creationId="{8CD25866-F15D-40A4-AEC5-47C044637AB7}"/>
          </ac:grpSpMkLst>
        </pc:grpChg>
        <pc:grpChg chg="add del">
          <ac:chgData name="Soumyadeep" userId="6659e27ee75b274c" providerId="LiveId" clId="{BF39E72B-B192-4C71-9B6F-9583F7FE4144}" dt="2021-10-03T19:50:42.165" v="353" actId="26606"/>
          <ac:grpSpMkLst>
            <pc:docMk/>
            <pc:sldMk cId="0" sldId="257"/>
            <ac:grpSpMk id="205" creationId="{8CD25866-F15D-40A4-AEC5-47C044637AB7}"/>
          </ac:grpSpMkLst>
        </pc:grpChg>
        <pc:grpChg chg="add del">
          <ac:chgData name="Soumyadeep" userId="6659e27ee75b274c" providerId="LiveId" clId="{BF39E72B-B192-4C71-9B6F-9583F7FE4144}" dt="2021-10-03T19:50:42.165" v="353" actId="26606"/>
          <ac:grpSpMkLst>
            <pc:docMk/>
            <pc:sldMk cId="0" sldId="257"/>
            <ac:grpSpMk id="206" creationId="{0C4A17ED-96AA-44A6-A050-E1A7A1CDD9E7}"/>
          </ac:grpSpMkLst>
        </pc:grpChg>
        <pc:grpChg chg="add del">
          <ac:chgData name="Soumyadeep" userId="6659e27ee75b274c" providerId="LiveId" clId="{BF39E72B-B192-4C71-9B6F-9583F7FE4144}" dt="2021-10-03T19:50:44.674" v="361" actId="26606"/>
          <ac:grpSpMkLst>
            <pc:docMk/>
            <pc:sldMk cId="0" sldId="257"/>
            <ac:grpSpMk id="215" creationId="{0C4A17ED-96AA-44A6-A050-E1A7A1CDD9E7}"/>
          </ac:grpSpMkLst>
        </pc:grpChg>
        <pc:cxnChg chg="add del">
          <ac:chgData name="Soumyadeep" userId="6659e27ee75b274c" providerId="LiveId" clId="{BF39E72B-B192-4C71-9B6F-9583F7FE4144}" dt="2021-10-03T19:50:44.674" v="361" actId="26606"/>
          <ac:cxnSpMkLst>
            <pc:docMk/>
            <pc:sldMk cId="0" sldId="257"/>
            <ac:cxnSpMk id="148" creationId="{27EBB3F9-D6F7-4F6A-8843-9FEBA15E4969}"/>
          </ac:cxnSpMkLst>
        </pc:cxnChg>
        <pc:cxnChg chg="add del">
          <ac:chgData name="Soumyadeep" userId="6659e27ee75b274c" providerId="LiveId" clId="{BF39E72B-B192-4C71-9B6F-9583F7FE4144}" dt="2021-10-03T19:50:06.455" v="345" actId="26606"/>
          <ac:cxnSpMkLst>
            <pc:docMk/>
            <pc:sldMk cId="0" sldId="257"/>
            <ac:cxnSpMk id="203" creationId="{2D902729-F83B-46AA-B572-057BD32A6991}"/>
          </ac:cxnSpMkLst>
        </pc:cxnChg>
      </pc:sldChg>
      <pc:sldChg chg="addSp delSp modSp mod setBg">
        <pc:chgData name="Soumyadeep" userId="6659e27ee75b274c" providerId="LiveId" clId="{BF39E72B-B192-4C71-9B6F-9583F7FE4144}" dt="2021-10-03T20:33:22.156" v="1294" actId="2711"/>
        <pc:sldMkLst>
          <pc:docMk/>
          <pc:sldMk cId="0" sldId="258"/>
        </pc:sldMkLst>
        <pc:spChg chg="mod">
          <ac:chgData name="Soumyadeep" userId="6659e27ee75b274c" providerId="LiveId" clId="{BF39E72B-B192-4C71-9B6F-9583F7FE4144}" dt="2021-10-03T20:33:22.156" v="1294" actId="2711"/>
          <ac:spMkLst>
            <pc:docMk/>
            <pc:sldMk cId="0" sldId="258"/>
            <ac:spMk id="66" creationId="{00000000-0000-0000-0000-000000000000}"/>
          </ac:spMkLst>
        </pc:spChg>
        <pc:spChg chg="mod">
          <ac:chgData name="Soumyadeep" userId="6659e27ee75b274c" providerId="LiveId" clId="{BF39E72B-B192-4C71-9B6F-9583F7FE4144}" dt="2021-10-03T19:50:44.508" v="360" actId="26606"/>
          <ac:spMkLst>
            <pc:docMk/>
            <pc:sldMk cId="0" sldId="258"/>
            <ac:spMk id="67" creationId="{00000000-0000-0000-0000-000000000000}"/>
          </ac:spMkLst>
        </pc:spChg>
        <pc:spChg chg="add del">
          <ac:chgData name="Soumyadeep" userId="6659e27ee75b274c" providerId="LiveId" clId="{BF39E72B-B192-4C71-9B6F-9583F7FE4144}" dt="2021-10-03T19:50:44.508" v="360" actId="26606"/>
          <ac:spMkLst>
            <pc:docMk/>
            <pc:sldMk cId="0" sldId="258"/>
            <ac:spMk id="208" creationId="{CE6C63DC-BAE4-42B6-8FDF-F6467C2D23AC}"/>
          </ac:spMkLst>
        </pc:spChg>
        <pc:spChg chg="add del">
          <ac:chgData name="Soumyadeep" userId="6659e27ee75b274c" providerId="LiveId" clId="{BF39E72B-B192-4C71-9B6F-9583F7FE4144}" dt="2021-10-03T19:50:44.508" v="360" actId="26606"/>
          <ac:spMkLst>
            <pc:docMk/>
            <pc:sldMk cId="0" sldId="258"/>
            <ac:spMk id="210" creationId="{BFE4781A-41C7-4F27-8792-A74EFB8E5CF1}"/>
          </ac:spMkLst>
        </pc:spChg>
        <pc:spChg chg="add del">
          <ac:chgData name="Soumyadeep" userId="6659e27ee75b274c" providerId="LiveId" clId="{BF39E72B-B192-4C71-9B6F-9583F7FE4144}" dt="2021-10-03T19:50:44.508" v="360" actId="26606"/>
          <ac:spMkLst>
            <pc:docMk/>
            <pc:sldMk cId="0" sldId="258"/>
            <ac:spMk id="212" creationId="{83030214-227F-42DB-9282-BBA6AF8D94A8}"/>
          </ac:spMkLst>
        </pc:spChg>
        <pc:spChg chg="add del">
          <ac:chgData name="Soumyadeep" userId="6659e27ee75b274c" providerId="LiveId" clId="{BF39E72B-B192-4C71-9B6F-9583F7FE4144}" dt="2021-10-03T19:50:44.508" v="360" actId="26606"/>
          <ac:spMkLst>
            <pc:docMk/>
            <pc:sldMk cId="0" sldId="258"/>
            <ac:spMk id="214" creationId="{0D7A9289-BAD1-4A78-979F-A655C886DBF5}"/>
          </ac:spMkLst>
        </pc:spChg>
        <pc:spChg chg="add del">
          <ac:chgData name="Soumyadeep" userId="6659e27ee75b274c" providerId="LiveId" clId="{BF39E72B-B192-4C71-9B6F-9583F7FE4144}" dt="2021-10-03T19:50:44.508" v="360" actId="26606"/>
          <ac:spMkLst>
            <pc:docMk/>
            <pc:sldMk cId="0" sldId="258"/>
            <ac:spMk id="247" creationId="{CE6C63DC-BAE4-42B6-8FDF-F6467C2D23AC}"/>
          </ac:spMkLst>
        </pc:spChg>
        <pc:spChg chg="add del">
          <ac:chgData name="Soumyadeep" userId="6659e27ee75b274c" providerId="LiveId" clId="{BF39E72B-B192-4C71-9B6F-9583F7FE4144}" dt="2021-10-03T19:50:44.508" v="360" actId="26606"/>
          <ac:spMkLst>
            <pc:docMk/>
            <pc:sldMk cId="0" sldId="258"/>
            <ac:spMk id="249" creationId="{BFE4781A-41C7-4F27-8792-A74EFB8E5CF1}"/>
          </ac:spMkLst>
        </pc:spChg>
        <pc:spChg chg="add del">
          <ac:chgData name="Soumyadeep" userId="6659e27ee75b274c" providerId="LiveId" clId="{BF39E72B-B192-4C71-9B6F-9583F7FE4144}" dt="2021-10-03T19:50:44.508" v="360" actId="26606"/>
          <ac:spMkLst>
            <pc:docMk/>
            <pc:sldMk cId="0" sldId="258"/>
            <ac:spMk id="251" creationId="{CD306B45-25EE-434D-ABA9-A27B79320CFF}"/>
          </ac:spMkLst>
        </pc:spChg>
        <pc:spChg chg="add del">
          <ac:chgData name="Soumyadeep" userId="6659e27ee75b274c" providerId="LiveId" clId="{BF39E72B-B192-4C71-9B6F-9583F7FE4144}" dt="2021-10-03T19:50:44.508" v="360" actId="26606"/>
          <ac:spMkLst>
            <pc:docMk/>
            <pc:sldMk cId="0" sldId="258"/>
            <ac:spMk id="253" creationId="{0A42F85E-4939-431E-8B4A-EC07C8E0AB65}"/>
          </ac:spMkLst>
        </pc:spChg>
        <pc:spChg chg="add del">
          <ac:chgData name="Soumyadeep" userId="6659e27ee75b274c" providerId="LiveId" clId="{BF39E72B-B192-4C71-9B6F-9583F7FE4144}" dt="2021-10-03T19:50:41.703" v="352" actId="26606"/>
          <ac:spMkLst>
            <pc:docMk/>
            <pc:sldMk cId="0" sldId="258"/>
            <ac:spMk id="302" creationId="{CE6C63DC-BAE4-42B6-8FDF-F6467C2D23AC}"/>
          </ac:spMkLst>
        </pc:spChg>
        <pc:spChg chg="add del">
          <ac:chgData name="Soumyadeep" userId="6659e27ee75b274c" providerId="LiveId" clId="{BF39E72B-B192-4C71-9B6F-9583F7FE4144}" dt="2021-10-03T19:50:41.703" v="352" actId="26606"/>
          <ac:spMkLst>
            <pc:docMk/>
            <pc:sldMk cId="0" sldId="258"/>
            <ac:spMk id="304" creationId="{BFE4781A-41C7-4F27-8792-A74EFB8E5CF1}"/>
          </ac:spMkLst>
        </pc:spChg>
        <pc:spChg chg="add del">
          <ac:chgData name="Soumyadeep" userId="6659e27ee75b274c" providerId="LiveId" clId="{BF39E72B-B192-4C71-9B6F-9583F7FE4144}" dt="2021-10-03T19:50:41.703" v="352" actId="26606"/>
          <ac:spMkLst>
            <pc:docMk/>
            <pc:sldMk cId="0" sldId="258"/>
            <ac:spMk id="306" creationId="{3A3C2D7E-3F2E-404E-9B30-CB12DC972D50}"/>
          </ac:spMkLst>
        </pc:spChg>
        <pc:spChg chg="add del">
          <ac:chgData name="Soumyadeep" userId="6659e27ee75b274c" providerId="LiveId" clId="{BF39E72B-B192-4C71-9B6F-9583F7FE4144}" dt="2021-10-03T19:50:41.703" v="352" actId="26606"/>
          <ac:spMkLst>
            <pc:docMk/>
            <pc:sldMk cId="0" sldId="258"/>
            <ac:spMk id="308" creationId="{F1F7FD00-BF97-4325-B7C2-E451F20840A7}"/>
          </ac:spMkLst>
        </pc:spChg>
        <pc:spChg chg="add del">
          <ac:chgData name="Soumyadeep" userId="6659e27ee75b274c" providerId="LiveId" clId="{BF39E72B-B192-4C71-9B6F-9583F7FE4144}" dt="2021-10-03T19:50:41.703" v="352" actId="26606"/>
          <ac:spMkLst>
            <pc:docMk/>
            <pc:sldMk cId="0" sldId="258"/>
            <ac:spMk id="310" creationId="{179B5294-DA4E-4926-B14A-DD6E07A12F67}"/>
          </ac:spMkLst>
        </pc:spChg>
        <pc:grpChg chg="add del">
          <ac:chgData name="Soumyadeep" userId="6659e27ee75b274c" providerId="LiveId" clId="{BF39E72B-B192-4C71-9B6F-9583F7FE4144}" dt="2021-10-03T19:50:44.508" v="360" actId="26606"/>
          <ac:grpSpMkLst>
            <pc:docMk/>
            <pc:sldMk cId="0" sldId="258"/>
            <ac:grpSpMk id="180" creationId="{8CD25866-F15D-40A4-AEC5-47C044637AB7}"/>
          </ac:grpSpMkLst>
        </pc:grpChg>
        <pc:grpChg chg="add del">
          <ac:chgData name="Soumyadeep" userId="6659e27ee75b274c" providerId="LiveId" clId="{BF39E72B-B192-4C71-9B6F-9583F7FE4144}" dt="2021-10-03T19:50:44.508" v="360" actId="26606"/>
          <ac:grpSpMkLst>
            <pc:docMk/>
            <pc:sldMk cId="0" sldId="258"/>
            <ac:grpSpMk id="194" creationId="{0C4A17ED-96AA-44A6-A050-E1A7A1CDD9E7}"/>
          </ac:grpSpMkLst>
        </pc:grpChg>
        <pc:grpChg chg="add del">
          <ac:chgData name="Soumyadeep" userId="6659e27ee75b274c" providerId="LiveId" clId="{BF39E72B-B192-4C71-9B6F-9583F7FE4144}" dt="2021-10-03T19:50:44.508" v="360" actId="26606"/>
          <ac:grpSpMkLst>
            <pc:docMk/>
            <pc:sldMk cId="0" sldId="258"/>
            <ac:grpSpMk id="219" creationId="{8CD25866-F15D-40A4-AEC5-47C044637AB7}"/>
          </ac:grpSpMkLst>
        </pc:grpChg>
        <pc:grpChg chg="add del">
          <ac:chgData name="Soumyadeep" userId="6659e27ee75b274c" providerId="LiveId" clId="{BF39E72B-B192-4C71-9B6F-9583F7FE4144}" dt="2021-10-03T19:50:44.508" v="360" actId="26606"/>
          <ac:grpSpMkLst>
            <pc:docMk/>
            <pc:sldMk cId="0" sldId="258"/>
            <ac:grpSpMk id="233" creationId="{0C4A17ED-96AA-44A6-A050-E1A7A1CDD9E7}"/>
          </ac:grpSpMkLst>
        </pc:grpChg>
        <pc:grpChg chg="add del">
          <ac:chgData name="Soumyadeep" userId="6659e27ee75b274c" providerId="LiveId" clId="{BF39E72B-B192-4C71-9B6F-9583F7FE4144}" dt="2021-10-03T19:50:44.508" v="360" actId="26606"/>
          <ac:grpSpMkLst>
            <pc:docMk/>
            <pc:sldMk cId="0" sldId="258"/>
            <ac:grpSpMk id="257" creationId="{5D2B17EF-74EB-4C33-B2E2-8E727B2E7D68}"/>
          </ac:grpSpMkLst>
        </pc:grpChg>
        <pc:grpChg chg="add del">
          <ac:chgData name="Soumyadeep" userId="6659e27ee75b274c" providerId="LiveId" clId="{BF39E72B-B192-4C71-9B6F-9583F7FE4144}" dt="2021-10-03T19:50:41.703" v="352" actId="26606"/>
          <ac:grpSpMkLst>
            <pc:docMk/>
            <pc:sldMk cId="0" sldId="258"/>
            <ac:grpSpMk id="274" creationId="{8CD25866-F15D-40A4-AEC5-47C044637AB7}"/>
          </ac:grpSpMkLst>
        </pc:grpChg>
        <pc:grpChg chg="add del">
          <ac:chgData name="Soumyadeep" userId="6659e27ee75b274c" providerId="LiveId" clId="{BF39E72B-B192-4C71-9B6F-9583F7FE4144}" dt="2021-10-03T19:50:41.703" v="352" actId="26606"/>
          <ac:grpSpMkLst>
            <pc:docMk/>
            <pc:sldMk cId="0" sldId="258"/>
            <ac:grpSpMk id="288" creationId="{0C4A17ED-96AA-44A6-A050-E1A7A1CDD9E7}"/>
          </ac:grpSpMkLst>
        </pc:grpChg>
        <pc:cxnChg chg="add del">
          <ac:chgData name="Soumyadeep" userId="6659e27ee75b274c" providerId="LiveId" clId="{BF39E72B-B192-4C71-9B6F-9583F7FE4144}" dt="2021-10-03T19:50:44.508" v="360" actId="26606"/>
          <ac:cxnSpMkLst>
            <pc:docMk/>
            <pc:sldMk cId="0" sldId="258"/>
            <ac:cxnSpMk id="255" creationId="{27EBB3F9-D6F7-4F6A-8843-9FEBA15E4969}"/>
          </ac:cxnSpMkLst>
        </pc:cxnChg>
      </pc:sldChg>
      <pc:sldChg chg="addSp delSp modSp mod setBg">
        <pc:chgData name="Soumyadeep" userId="6659e27ee75b274c" providerId="LiveId" clId="{BF39E72B-B192-4C71-9B6F-9583F7FE4144}" dt="2021-10-03T19:52:04.033" v="377" actId="26606"/>
        <pc:sldMkLst>
          <pc:docMk/>
          <pc:sldMk cId="0" sldId="259"/>
        </pc:sldMkLst>
        <pc:spChg chg="mod">
          <ac:chgData name="Soumyadeep" userId="6659e27ee75b274c" providerId="LiveId" clId="{BF39E72B-B192-4C71-9B6F-9583F7FE4144}" dt="2021-10-03T19:52:04.033" v="377" actId="26606"/>
          <ac:spMkLst>
            <pc:docMk/>
            <pc:sldMk cId="0" sldId="259"/>
            <ac:spMk id="72" creationId="{00000000-0000-0000-0000-000000000000}"/>
          </ac:spMkLst>
        </pc:spChg>
        <pc:spChg chg="mod">
          <ac:chgData name="Soumyadeep" userId="6659e27ee75b274c" providerId="LiveId" clId="{BF39E72B-B192-4C71-9B6F-9583F7FE4144}" dt="2021-10-03T19:52:04.033" v="377" actId="26606"/>
          <ac:spMkLst>
            <pc:docMk/>
            <pc:sldMk cId="0" sldId="259"/>
            <ac:spMk id="73" creationId="{00000000-0000-0000-0000-000000000000}"/>
          </ac:spMkLst>
        </pc:spChg>
        <pc:spChg chg="add del">
          <ac:chgData name="Soumyadeep" userId="6659e27ee75b274c" providerId="LiveId" clId="{BF39E72B-B192-4C71-9B6F-9583F7FE4144}" dt="2021-10-03T19:51:40.963" v="376" actId="26606"/>
          <ac:spMkLst>
            <pc:docMk/>
            <pc:sldMk cId="0" sldId="259"/>
            <ac:spMk id="106" creationId="{CE6C63DC-BAE4-42B6-8FDF-F6467C2D23AC}"/>
          </ac:spMkLst>
        </pc:spChg>
        <pc:spChg chg="add del">
          <ac:chgData name="Soumyadeep" userId="6659e27ee75b274c" providerId="LiveId" clId="{BF39E72B-B192-4C71-9B6F-9583F7FE4144}" dt="2021-10-03T19:51:40.963" v="376" actId="26606"/>
          <ac:spMkLst>
            <pc:docMk/>
            <pc:sldMk cId="0" sldId="259"/>
            <ac:spMk id="108" creationId="{BFE4781A-41C7-4F27-8792-A74EFB8E5CF1}"/>
          </ac:spMkLst>
        </pc:spChg>
        <pc:spChg chg="add del">
          <ac:chgData name="Soumyadeep" userId="6659e27ee75b274c" providerId="LiveId" clId="{BF39E72B-B192-4C71-9B6F-9583F7FE4144}" dt="2021-10-03T19:51:40.963" v="376" actId="26606"/>
          <ac:spMkLst>
            <pc:docMk/>
            <pc:sldMk cId="0" sldId="259"/>
            <ac:spMk id="110" creationId="{83030214-227F-42DB-9282-BBA6AF8D94A8}"/>
          </ac:spMkLst>
        </pc:spChg>
        <pc:spChg chg="add del">
          <ac:chgData name="Soumyadeep" userId="6659e27ee75b274c" providerId="LiveId" clId="{BF39E72B-B192-4C71-9B6F-9583F7FE4144}" dt="2021-10-03T19:51:40.963" v="376" actId="26606"/>
          <ac:spMkLst>
            <pc:docMk/>
            <pc:sldMk cId="0" sldId="259"/>
            <ac:spMk id="112" creationId="{0D7A9289-BAD1-4A78-979F-A655C886DBF5}"/>
          </ac:spMkLst>
        </pc:spChg>
        <pc:spChg chg="add del">
          <ac:chgData name="Soumyadeep" userId="6659e27ee75b274c" providerId="LiveId" clId="{BF39E72B-B192-4C71-9B6F-9583F7FE4144}" dt="2021-10-03T19:52:04.033" v="377" actId="26606"/>
          <ac:spMkLst>
            <pc:docMk/>
            <pc:sldMk cId="0" sldId="259"/>
            <ac:spMk id="116" creationId="{CE6C63DC-BAE4-42B6-8FDF-F6467C2D23AC}"/>
          </ac:spMkLst>
        </pc:spChg>
        <pc:spChg chg="add del">
          <ac:chgData name="Soumyadeep" userId="6659e27ee75b274c" providerId="LiveId" clId="{BF39E72B-B192-4C71-9B6F-9583F7FE4144}" dt="2021-10-03T19:52:04.033" v="377" actId="26606"/>
          <ac:spMkLst>
            <pc:docMk/>
            <pc:sldMk cId="0" sldId="259"/>
            <ac:spMk id="130" creationId="{BFE4781A-41C7-4F27-8792-A74EFB8E5CF1}"/>
          </ac:spMkLst>
        </pc:spChg>
        <pc:spChg chg="add del">
          <ac:chgData name="Soumyadeep" userId="6659e27ee75b274c" providerId="LiveId" clId="{BF39E72B-B192-4C71-9B6F-9583F7FE4144}" dt="2021-10-03T19:52:04.033" v="377" actId="26606"/>
          <ac:spMkLst>
            <pc:docMk/>
            <pc:sldMk cId="0" sldId="259"/>
            <ac:spMk id="144" creationId="{CD306B45-25EE-434D-ABA9-A27B79320CFF}"/>
          </ac:spMkLst>
        </pc:spChg>
        <pc:spChg chg="add del">
          <ac:chgData name="Soumyadeep" userId="6659e27ee75b274c" providerId="LiveId" clId="{BF39E72B-B192-4C71-9B6F-9583F7FE4144}" dt="2021-10-03T19:50:44.331" v="359" actId="26606"/>
          <ac:spMkLst>
            <pc:docMk/>
            <pc:sldMk cId="0" sldId="259"/>
            <ac:spMk id="145" creationId="{CE6C63DC-BAE4-42B6-8FDF-F6467C2D23AC}"/>
          </ac:spMkLst>
        </pc:spChg>
        <pc:spChg chg="add del">
          <ac:chgData name="Soumyadeep" userId="6659e27ee75b274c" providerId="LiveId" clId="{BF39E72B-B192-4C71-9B6F-9583F7FE4144}" dt="2021-10-03T19:52:04.033" v="377" actId="26606"/>
          <ac:spMkLst>
            <pc:docMk/>
            <pc:sldMk cId="0" sldId="259"/>
            <ac:spMk id="146" creationId="{0A42F85E-4939-431E-8B4A-EC07C8E0AB65}"/>
          </ac:spMkLst>
        </pc:spChg>
        <pc:spChg chg="add del">
          <ac:chgData name="Soumyadeep" userId="6659e27ee75b274c" providerId="LiveId" clId="{BF39E72B-B192-4C71-9B6F-9583F7FE4144}" dt="2021-10-03T19:50:44.331" v="359" actId="26606"/>
          <ac:spMkLst>
            <pc:docMk/>
            <pc:sldMk cId="0" sldId="259"/>
            <ac:spMk id="147" creationId="{BFE4781A-41C7-4F27-8792-A74EFB8E5CF1}"/>
          </ac:spMkLst>
        </pc:spChg>
        <pc:spChg chg="add del">
          <ac:chgData name="Soumyadeep" userId="6659e27ee75b274c" providerId="LiveId" clId="{BF39E72B-B192-4C71-9B6F-9583F7FE4144}" dt="2021-10-03T19:50:44.331" v="359" actId="26606"/>
          <ac:spMkLst>
            <pc:docMk/>
            <pc:sldMk cId="0" sldId="259"/>
            <ac:spMk id="149" creationId="{CD306B45-25EE-434D-ABA9-A27B79320CFF}"/>
          </ac:spMkLst>
        </pc:spChg>
        <pc:spChg chg="add del">
          <ac:chgData name="Soumyadeep" userId="6659e27ee75b274c" providerId="LiveId" clId="{BF39E72B-B192-4C71-9B6F-9583F7FE4144}" dt="2021-10-03T19:50:44.331" v="359" actId="26606"/>
          <ac:spMkLst>
            <pc:docMk/>
            <pc:sldMk cId="0" sldId="259"/>
            <ac:spMk id="151" creationId="{0A42F85E-4939-431E-8B4A-EC07C8E0AB65}"/>
          </ac:spMkLst>
        </pc:spChg>
        <pc:spChg chg="add">
          <ac:chgData name="Soumyadeep" userId="6659e27ee75b274c" providerId="LiveId" clId="{BF39E72B-B192-4C71-9B6F-9583F7FE4144}" dt="2021-10-03T19:52:04.033" v="377" actId="26606"/>
          <ac:spMkLst>
            <pc:docMk/>
            <pc:sldMk cId="0" sldId="259"/>
            <ac:spMk id="171" creationId="{CE6C63DC-BAE4-42B6-8FDF-F6467C2D23AC}"/>
          </ac:spMkLst>
        </pc:spChg>
        <pc:spChg chg="add">
          <ac:chgData name="Soumyadeep" userId="6659e27ee75b274c" providerId="LiveId" clId="{BF39E72B-B192-4C71-9B6F-9583F7FE4144}" dt="2021-10-03T19:52:04.033" v="377" actId="26606"/>
          <ac:spMkLst>
            <pc:docMk/>
            <pc:sldMk cId="0" sldId="259"/>
            <ac:spMk id="185" creationId="{BFE4781A-41C7-4F27-8792-A74EFB8E5CF1}"/>
          </ac:spMkLst>
        </pc:spChg>
        <pc:spChg chg="add">
          <ac:chgData name="Soumyadeep" userId="6659e27ee75b274c" providerId="LiveId" clId="{BF39E72B-B192-4C71-9B6F-9583F7FE4144}" dt="2021-10-03T19:52:04.033" v="377" actId="26606"/>
          <ac:spMkLst>
            <pc:docMk/>
            <pc:sldMk cId="0" sldId="259"/>
            <ac:spMk id="199" creationId="{83030214-227F-42DB-9282-BBA6AF8D94A8}"/>
          </ac:spMkLst>
        </pc:spChg>
        <pc:spChg chg="add del">
          <ac:chgData name="Soumyadeep" userId="6659e27ee75b274c" providerId="LiveId" clId="{BF39E72B-B192-4C71-9B6F-9583F7FE4144}" dt="2021-10-03T19:50:41.100" v="351" actId="26606"/>
          <ac:spMkLst>
            <pc:docMk/>
            <pc:sldMk cId="0" sldId="259"/>
            <ac:spMk id="200" creationId="{CE6C63DC-BAE4-42B6-8FDF-F6467C2D23AC}"/>
          </ac:spMkLst>
        </pc:spChg>
        <pc:spChg chg="add">
          <ac:chgData name="Soumyadeep" userId="6659e27ee75b274c" providerId="LiveId" clId="{BF39E72B-B192-4C71-9B6F-9583F7FE4144}" dt="2021-10-03T19:52:04.033" v="377" actId="26606"/>
          <ac:spMkLst>
            <pc:docMk/>
            <pc:sldMk cId="0" sldId="259"/>
            <ac:spMk id="201" creationId="{0D7A9289-BAD1-4A78-979F-A655C886DBF5}"/>
          </ac:spMkLst>
        </pc:spChg>
        <pc:spChg chg="add del">
          <ac:chgData name="Soumyadeep" userId="6659e27ee75b274c" providerId="LiveId" clId="{BF39E72B-B192-4C71-9B6F-9583F7FE4144}" dt="2021-10-03T19:50:41.100" v="351" actId="26606"/>
          <ac:spMkLst>
            <pc:docMk/>
            <pc:sldMk cId="0" sldId="259"/>
            <ac:spMk id="202" creationId="{BFE4781A-41C7-4F27-8792-A74EFB8E5CF1}"/>
          </ac:spMkLst>
        </pc:spChg>
        <pc:spChg chg="add del">
          <ac:chgData name="Soumyadeep" userId="6659e27ee75b274c" providerId="LiveId" clId="{BF39E72B-B192-4C71-9B6F-9583F7FE4144}" dt="2021-10-03T19:50:41.100" v="351" actId="26606"/>
          <ac:spMkLst>
            <pc:docMk/>
            <pc:sldMk cId="0" sldId="259"/>
            <ac:spMk id="204" creationId="{3A3C2D7E-3F2E-404E-9B30-CB12DC972D50}"/>
          </ac:spMkLst>
        </pc:spChg>
        <pc:spChg chg="add del">
          <ac:chgData name="Soumyadeep" userId="6659e27ee75b274c" providerId="LiveId" clId="{BF39E72B-B192-4C71-9B6F-9583F7FE4144}" dt="2021-10-03T19:50:41.100" v="351" actId="26606"/>
          <ac:spMkLst>
            <pc:docMk/>
            <pc:sldMk cId="0" sldId="259"/>
            <ac:spMk id="206" creationId="{F1F7FD00-BF97-4325-B7C2-E451F20840A7}"/>
          </ac:spMkLst>
        </pc:spChg>
        <pc:spChg chg="add del">
          <ac:chgData name="Soumyadeep" userId="6659e27ee75b274c" providerId="LiveId" clId="{BF39E72B-B192-4C71-9B6F-9583F7FE4144}" dt="2021-10-03T19:50:41.100" v="351" actId="26606"/>
          <ac:spMkLst>
            <pc:docMk/>
            <pc:sldMk cId="0" sldId="259"/>
            <ac:spMk id="208" creationId="{179B5294-DA4E-4926-B14A-DD6E07A12F67}"/>
          </ac:spMkLst>
        </pc:spChg>
        <pc:grpChg chg="add del">
          <ac:chgData name="Soumyadeep" userId="6659e27ee75b274c" providerId="LiveId" clId="{BF39E72B-B192-4C71-9B6F-9583F7FE4144}" dt="2021-10-03T19:51:40.963" v="376" actId="26606"/>
          <ac:grpSpMkLst>
            <pc:docMk/>
            <pc:sldMk cId="0" sldId="259"/>
            <ac:grpSpMk id="78" creationId="{8CD25866-F15D-40A4-AEC5-47C044637AB7}"/>
          </ac:grpSpMkLst>
        </pc:grpChg>
        <pc:grpChg chg="add del">
          <ac:chgData name="Soumyadeep" userId="6659e27ee75b274c" providerId="LiveId" clId="{BF39E72B-B192-4C71-9B6F-9583F7FE4144}" dt="2021-10-03T19:51:40.963" v="376" actId="26606"/>
          <ac:grpSpMkLst>
            <pc:docMk/>
            <pc:sldMk cId="0" sldId="259"/>
            <ac:grpSpMk id="92" creationId="{0C4A17ED-96AA-44A6-A050-E1A7A1CDD9E7}"/>
          </ac:grpSpMkLst>
        </pc:grpChg>
        <pc:grpChg chg="add del">
          <ac:chgData name="Soumyadeep" userId="6659e27ee75b274c" providerId="LiveId" clId="{BF39E72B-B192-4C71-9B6F-9583F7FE4144}" dt="2021-10-03T19:52:04.033" v="377" actId="26606"/>
          <ac:grpSpMkLst>
            <pc:docMk/>
            <pc:sldMk cId="0" sldId="259"/>
            <ac:grpSpMk id="114" creationId="{8CD25866-F15D-40A4-AEC5-47C044637AB7}"/>
          </ac:grpSpMkLst>
        </pc:grpChg>
        <pc:grpChg chg="add del">
          <ac:chgData name="Soumyadeep" userId="6659e27ee75b274c" providerId="LiveId" clId="{BF39E72B-B192-4C71-9B6F-9583F7FE4144}" dt="2021-10-03T19:52:04.033" v="377" actId="26606"/>
          <ac:grpSpMkLst>
            <pc:docMk/>
            <pc:sldMk cId="0" sldId="259"/>
            <ac:grpSpMk id="115" creationId="{0C4A17ED-96AA-44A6-A050-E1A7A1CDD9E7}"/>
          </ac:grpSpMkLst>
        </pc:grpChg>
        <pc:grpChg chg="add del">
          <ac:chgData name="Soumyadeep" userId="6659e27ee75b274c" providerId="LiveId" clId="{BF39E72B-B192-4C71-9B6F-9583F7FE4144}" dt="2021-10-03T19:50:44.331" v="359" actId="26606"/>
          <ac:grpSpMkLst>
            <pc:docMk/>
            <pc:sldMk cId="0" sldId="259"/>
            <ac:grpSpMk id="117" creationId="{8CD25866-F15D-40A4-AEC5-47C044637AB7}"/>
          </ac:grpSpMkLst>
        </pc:grpChg>
        <pc:grpChg chg="add del">
          <ac:chgData name="Soumyadeep" userId="6659e27ee75b274c" providerId="LiveId" clId="{BF39E72B-B192-4C71-9B6F-9583F7FE4144}" dt="2021-10-03T19:50:44.331" v="359" actId="26606"/>
          <ac:grpSpMkLst>
            <pc:docMk/>
            <pc:sldMk cId="0" sldId="259"/>
            <ac:grpSpMk id="131" creationId="{0C4A17ED-96AA-44A6-A050-E1A7A1CDD9E7}"/>
          </ac:grpSpMkLst>
        </pc:grpChg>
        <pc:grpChg chg="add del">
          <ac:chgData name="Soumyadeep" userId="6659e27ee75b274c" providerId="LiveId" clId="{BF39E72B-B192-4C71-9B6F-9583F7FE4144}" dt="2021-10-03T19:52:04.033" v="377" actId="26606"/>
          <ac:grpSpMkLst>
            <pc:docMk/>
            <pc:sldMk cId="0" sldId="259"/>
            <ac:grpSpMk id="150" creationId="{5D2B17EF-74EB-4C33-B2E2-8E727B2E7D68}"/>
          </ac:grpSpMkLst>
        </pc:grpChg>
        <pc:grpChg chg="add del">
          <ac:chgData name="Soumyadeep" userId="6659e27ee75b274c" providerId="LiveId" clId="{BF39E72B-B192-4C71-9B6F-9583F7FE4144}" dt="2021-10-03T19:50:44.331" v="359" actId="26606"/>
          <ac:grpSpMkLst>
            <pc:docMk/>
            <pc:sldMk cId="0" sldId="259"/>
            <ac:grpSpMk id="155" creationId="{5D2B17EF-74EB-4C33-B2E2-8E727B2E7D68}"/>
          </ac:grpSpMkLst>
        </pc:grpChg>
        <pc:grpChg chg="add">
          <ac:chgData name="Soumyadeep" userId="6659e27ee75b274c" providerId="LiveId" clId="{BF39E72B-B192-4C71-9B6F-9583F7FE4144}" dt="2021-10-03T19:52:04.033" v="377" actId="26606"/>
          <ac:grpSpMkLst>
            <pc:docMk/>
            <pc:sldMk cId="0" sldId="259"/>
            <ac:grpSpMk id="169" creationId="{8CD25866-F15D-40A4-AEC5-47C044637AB7}"/>
          </ac:grpSpMkLst>
        </pc:grpChg>
        <pc:grpChg chg="add">
          <ac:chgData name="Soumyadeep" userId="6659e27ee75b274c" providerId="LiveId" clId="{BF39E72B-B192-4C71-9B6F-9583F7FE4144}" dt="2021-10-03T19:52:04.033" v="377" actId="26606"/>
          <ac:grpSpMkLst>
            <pc:docMk/>
            <pc:sldMk cId="0" sldId="259"/>
            <ac:grpSpMk id="170" creationId="{0C4A17ED-96AA-44A6-A050-E1A7A1CDD9E7}"/>
          </ac:grpSpMkLst>
        </pc:grpChg>
        <pc:grpChg chg="add del">
          <ac:chgData name="Soumyadeep" userId="6659e27ee75b274c" providerId="LiveId" clId="{BF39E72B-B192-4C71-9B6F-9583F7FE4144}" dt="2021-10-03T19:50:41.100" v="351" actId="26606"/>
          <ac:grpSpMkLst>
            <pc:docMk/>
            <pc:sldMk cId="0" sldId="259"/>
            <ac:grpSpMk id="172" creationId="{8CD25866-F15D-40A4-AEC5-47C044637AB7}"/>
          </ac:grpSpMkLst>
        </pc:grpChg>
        <pc:grpChg chg="add del">
          <ac:chgData name="Soumyadeep" userId="6659e27ee75b274c" providerId="LiveId" clId="{BF39E72B-B192-4C71-9B6F-9583F7FE4144}" dt="2021-10-03T19:50:41.100" v="351" actId="26606"/>
          <ac:grpSpMkLst>
            <pc:docMk/>
            <pc:sldMk cId="0" sldId="259"/>
            <ac:grpSpMk id="186" creationId="{0C4A17ED-96AA-44A6-A050-E1A7A1CDD9E7}"/>
          </ac:grpSpMkLst>
        </pc:grpChg>
        <pc:cxnChg chg="add del">
          <ac:chgData name="Soumyadeep" userId="6659e27ee75b274c" providerId="LiveId" clId="{BF39E72B-B192-4C71-9B6F-9583F7FE4144}" dt="2021-10-03T19:52:04.033" v="377" actId="26606"/>
          <ac:cxnSpMkLst>
            <pc:docMk/>
            <pc:sldMk cId="0" sldId="259"/>
            <ac:cxnSpMk id="148" creationId="{27EBB3F9-D6F7-4F6A-8843-9FEBA15E4969}"/>
          </ac:cxnSpMkLst>
        </pc:cxnChg>
        <pc:cxnChg chg="add del">
          <ac:chgData name="Soumyadeep" userId="6659e27ee75b274c" providerId="LiveId" clId="{BF39E72B-B192-4C71-9B6F-9583F7FE4144}" dt="2021-10-03T19:50:44.331" v="359" actId="26606"/>
          <ac:cxnSpMkLst>
            <pc:docMk/>
            <pc:sldMk cId="0" sldId="259"/>
            <ac:cxnSpMk id="153" creationId="{27EBB3F9-D6F7-4F6A-8843-9FEBA15E4969}"/>
          </ac:cxnSpMkLst>
        </pc:cxnChg>
      </pc:sldChg>
      <pc:sldChg chg="addSp delSp modSp mod setBg setClrOvrMap">
        <pc:chgData name="Soumyadeep" userId="6659e27ee75b274c" providerId="LiveId" clId="{BF39E72B-B192-4C71-9B6F-9583F7FE4144}" dt="2021-10-03T19:50:44.869" v="362" actId="26606"/>
        <pc:sldMkLst>
          <pc:docMk/>
          <pc:sldMk cId="0" sldId="260"/>
        </pc:sldMkLst>
        <pc:spChg chg="mod">
          <ac:chgData name="Soumyadeep" userId="6659e27ee75b274c" providerId="LiveId" clId="{BF39E72B-B192-4C71-9B6F-9583F7FE4144}" dt="2021-10-03T19:50:44.869" v="362" actId="26606"/>
          <ac:spMkLst>
            <pc:docMk/>
            <pc:sldMk cId="0" sldId="260"/>
            <ac:spMk id="78" creationId="{00000000-0000-0000-0000-000000000000}"/>
          </ac:spMkLst>
        </pc:spChg>
        <pc:spChg chg="mod">
          <ac:chgData name="Soumyadeep" userId="6659e27ee75b274c" providerId="LiveId" clId="{BF39E72B-B192-4C71-9B6F-9583F7FE4144}" dt="2021-10-03T19:50:44.869" v="362" actId="26606"/>
          <ac:spMkLst>
            <pc:docMk/>
            <pc:sldMk cId="0" sldId="260"/>
            <ac:spMk id="79" creationId="{00000000-0000-0000-0000-000000000000}"/>
          </ac:spMkLst>
        </pc:spChg>
        <pc:spChg chg="add del">
          <ac:chgData name="Soumyadeep" userId="6659e27ee75b274c" providerId="LiveId" clId="{BF39E72B-B192-4C71-9B6F-9583F7FE4144}" dt="2021-10-03T19:50:44.869" v="362" actId="26606"/>
          <ac:spMkLst>
            <pc:docMk/>
            <pc:sldMk cId="0" sldId="260"/>
            <ac:spMk id="112" creationId="{CE6C63DC-BAE4-42B6-8FDF-F6467C2D23AC}"/>
          </ac:spMkLst>
        </pc:spChg>
        <pc:spChg chg="add del">
          <ac:chgData name="Soumyadeep" userId="6659e27ee75b274c" providerId="LiveId" clId="{BF39E72B-B192-4C71-9B6F-9583F7FE4144}" dt="2021-10-03T19:50:44.869" v="362" actId="26606"/>
          <ac:spMkLst>
            <pc:docMk/>
            <pc:sldMk cId="0" sldId="260"/>
            <ac:spMk id="114" creationId="{BFE4781A-41C7-4F27-8792-A74EFB8E5CF1}"/>
          </ac:spMkLst>
        </pc:spChg>
        <pc:spChg chg="add del">
          <ac:chgData name="Soumyadeep" userId="6659e27ee75b274c" providerId="LiveId" clId="{BF39E72B-B192-4C71-9B6F-9583F7FE4144}" dt="2021-10-03T19:50:44.869" v="362" actId="26606"/>
          <ac:spMkLst>
            <pc:docMk/>
            <pc:sldMk cId="0" sldId="260"/>
            <ac:spMk id="116" creationId="{83030214-227F-42DB-9282-BBA6AF8D94A8}"/>
          </ac:spMkLst>
        </pc:spChg>
        <pc:spChg chg="add del">
          <ac:chgData name="Soumyadeep" userId="6659e27ee75b274c" providerId="LiveId" clId="{BF39E72B-B192-4C71-9B6F-9583F7FE4144}" dt="2021-10-03T19:50:44.869" v="362" actId="26606"/>
          <ac:spMkLst>
            <pc:docMk/>
            <pc:sldMk cId="0" sldId="260"/>
            <ac:spMk id="118" creationId="{0D7A9289-BAD1-4A78-979F-A655C886DBF5}"/>
          </ac:spMkLst>
        </pc:spChg>
        <pc:spChg chg="add del">
          <ac:chgData name="Soumyadeep" userId="6659e27ee75b274c" providerId="LiveId" clId="{BF39E72B-B192-4C71-9B6F-9583F7FE4144}" dt="2021-10-03T19:48:16.898" v="332" actId="26606"/>
          <ac:spMkLst>
            <pc:docMk/>
            <pc:sldMk cId="0" sldId="260"/>
            <ac:spMk id="151" creationId="{CE6C63DC-BAE4-42B6-8FDF-F6467C2D23AC}"/>
          </ac:spMkLst>
        </pc:spChg>
        <pc:spChg chg="add del">
          <ac:chgData name="Soumyadeep" userId="6659e27ee75b274c" providerId="LiveId" clId="{BF39E72B-B192-4C71-9B6F-9583F7FE4144}" dt="2021-10-03T19:48:16.898" v="332" actId="26606"/>
          <ac:spMkLst>
            <pc:docMk/>
            <pc:sldMk cId="0" sldId="260"/>
            <ac:spMk id="153" creationId="{BFE4781A-41C7-4F27-8792-A74EFB8E5CF1}"/>
          </ac:spMkLst>
        </pc:spChg>
        <pc:spChg chg="add del">
          <ac:chgData name="Soumyadeep" userId="6659e27ee75b274c" providerId="LiveId" clId="{BF39E72B-B192-4C71-9B6F-9583F7FE4144}" dt="2021-10-03T19:48:16.898" v="332" actId="26606"/>
          <ac:spMkLst>
            <pc:docMk/>
            <pc:sldMk cId="0" sldId="260"/>
            <ac:spMk id="155" creationId="{5BE0789E-91A7-4246-978E-A17FE1BF952A}"/>
          </ac:spMkLst>
        </pc:spChg>
        <pc:spChg chg="add del">
          <ac:chgData name="Soumyadeep" userId="6659e27ee75b274c" providerId="LiveId" clId="{BF39E72B-B192-4C71-9B6F-9583F7FE4144}" dt="2021-10-03T19:48:16.898" v="332" actId="26606"/>
          <ac:spMkLst>
            <pc:docMk/>
            <pc:sldMk cId="0" sldId="260"/>
            <ac:spMk id="171" creationId="{15EDA122-4530-45D2-A70A-B1A967AAE566}"/>
          </ac:spMkLst>
        </pc:spChg>
        <pc:spChg chg="add del">
          <ac:chgData name="Soumyadeep" userId="6659e27ee75b274c" providerId="LiveId" clId="{BF39E72B-B192-4C71-9B6F-9583F7FE4144}" dt="2021-10-03T19:48:16.898" v="332" actId="26606"/>
          <ac:spMkLst>
            <pc:docMk/>
            <pc:sldMk cId="0" sldId="260"/>
            <ac:spMk id="173" creationId="{9782F52E-0F94-4BFC-9F89-B054DDEAB9EF}"/>
          </ac:spMkLst>
        </pc:spChg>
        <pc:spChg chg="add del">
          <ac:chgData name="Soumyadeep" userId="6659e27ee75b274c" providerId="LiveId" clId="{BF39E72B-B192-4C71-9B6F-9583F7FE4144}" dt="2021-10-03T19:50:44.869" v="362" actId="26606"/>
          <ac:spMkLst>
            <pc:docMk/>
            <pc:sldMk cId="0" sldId="260"/>
            <ac:spMk id="177" creationId="{CE6C63DC-BAE4-42B6-8FDF-F6467C2D23AC}"/>
          </ac:spMkLst>
        </pc:spChg>
        <pc:spChg chg="add del">
          <ac:chgData name="Soumyadeep" userId="6659e27ee75b274c" providerId="LiveId" clId="{BF39E72B-B192-4C71-9B6F-9583F7FE4144}" dt="2021-10-03T19:50:44.869" v="362" actId="26606"/>
          <ac:spMkLst>
            <pc:docMk/>
            <pc:sldMk cId="0" sldId="260"/>
            <ac:spMk id="178" creationId="{BFE4781A-41C7-4F27-8792-A74EFB8E5CF1}"/>
          </ac:spMkLst>
        </pc:spChg>
        <pc:spChg chg="add del">
          <ac:chgData name="Soumyadeep" userId="6659e27ee75b274c" providerId="LiveId" clId="{BF39E72B-B192-4C71-9B6F-9583F7FE4144}" dt="2021-10-03T19:50:44.869" v="362" actId="26606"/>
          <ac:spMkLst>
            <pc:docMk/>
            <pc:sldMk cId="0" sldId="260"/>
            <ac:spMk id="179" creationId="{CD306B45-25EE-434D-ABA9-A27B79320CFF}"/>
          </ac:spMkLst>
        </pc:spChg>
        <pc:spChg chg="add del">
          <ac:chgData name="Soumyadeep" userId="6659e27ee75b274c" providerId="LiveId" clId="{BF39E72B-B192-4C71-9B6F-9583F7FE4144}" dt="2021-10-03T19:50:44.869" v="362" actId="26606"/>
          <ac:spMkLst>
            <pc:docMk/>
            <pc:sldMk cId="0" sldId="260"/>
            <ac:spMk id="180" creationId="{0A42F85E-4939-431E-8B4A-EC07C8E0AB65}"/>
          </ac:spMkLst>
        </pc:spChg>
        <pc:spChg chg="add del">
          <ac:chgData name="Soumyadeep" userId="6659e27ee75b274c" providerId="LiveId" clId="{BF39E72B-B192-4C71-9B6F-9583F7FE4144}" dt="2021-10-03T19:50:40.695" v="350" actId="26606"/>
          <ac:spMkLst>
            <pc:docMk/>
            <pc:sldMk cId="0" sldId="260"/>
            <ac:spMk id="215" creationId="{CE6C63DC-BAE4-42B6-8FDF-F6467C2D23AC}"/>
          </ac:spMkLst>
        </pc:spChg>
        <pc:spChg chg="add del">
          <ac:chgData name="Soumyadeep" userId="6659e27ee75b274c" providerId="LiveId" clId="{BF39E72B-B192-4C71-9B6F-9583F7FE4144}" dt="2021-10-03T19:50:40.695" v="350" actId="26606"/>
          <ac:spMkLst>
            <pc:docMk/>
            <pc:sldMk cId="0" sldId="260"/>
            <ac:spMk id="217" creationId="{BFE4781A-41C7-4F27-8792-A74EFB8E5CF1}"/>
          </ac:spMkLst>
        </pc:spChg>
        <pc:spChg chg="add del">
          <ac:chgData name="Soumyadeep" userId="6659e27ee75b274c" providerId="LiveId" clId="{BF39E72B-B192-4C71-9B6F-9583F7FE4144}" dt="2021-10-03T19:50:40.695" v="350" actId="26606"/>
          <ac:spMkLst>
            <pc:docMk/>
            <pc:sldMk cId="0" sldId="260"/>
            <ac:spMk id="219" creationId="{3A3C2D7E-3F2E-404E-9B30-CB12DC972D50}"/>
          </ac:spMkLst>
        </pc:spChg>
        <pc:spChg chg="add del">
          <ac:chgData name="Soumyadeep" userId="6659e27ee75b274c" providerId="LiveId" clId="{BF39E72B-B192-4C71-9B6F-9583F7FE4144}" dt="2021-10-03T19:50:40.695" v="350" actId="26606"/>
          <ac:spMkLst>
            <pc:docMk/>
            <pc:sldMk cId="0" sldId="260"/>
            <ac:spMk id="221" creationId="{F1F7FD00-BF97-4325-B7C2-E451F20840A7}"/>
          </ac:spMkLst>
        </pc:spChg>
        <pc:spChg chg="add del">
          <ac:chgData name="Soumyadeep" userId="6659e27ee75b274c" providerId="LiveId" clId="{BF39E72B-B192-4C71-9B6F-9583F7FE4144}" dt="2021-10-03T19:50:40.695" v="350" actId="26606"/>
          <ac:spMkLst>
            <pc:docMk/>
            <pc:sldMk cId="0" sldId="260"/>
            <ac:spMk id="223" creationId="{179B5294-DA4E-4926-B14A-DD6E07A12F67}"/>
          </ac:spMkLst>
        </pc:spChg>
        <pc:grpChg chg="add del">
          <ac:chgData name="Soumyadeep" userId="6659e27ee75b274c" providerId="LiveId" clId="{BF39E72B-B192-4C71-9B6F-9583F7FE4144}" dt="2021-10-03T19:50:44.869" v="362" actId="26606"/>
          <ac:grpSpMkLst>
            <pc:docMk/>
            <pc:sldMk cId="0" sldId="260"/>
            <ac:grpSpMk id="84" creationId="{8CD25866-F15D-40A4-AEC5-47C044637AB7}"/>
          </ac:grpSpMkLst>
        </pc:grpChg>
        <pc:grpChg chg="add del">
          <ac:chgData name="Soumyadeep" userId="6659e27ee75b274c" providerId="LiveId" clId="{BF39E72B-B192-4C71-9B6F-9583F7FE4144}" dt="2021-10-03T19:50:44.869" v="362" actId="26606"/>
          <ac:grpSpMkLst>
            <pc:docMk/>
            <pc:sldMk cId="0" sldId="260"/>
            <ac:grpSpMk id="98" creationId="{0C4A17ED-96AA-44A6-A050-E1A7A1CDD9E7}"/>
          </ac:grpSpMkLst>
        </pc:grpChg>
        <pc:grpChg chg="add del">
          <ac:chgData name="Soumyadeep" userId="6659e27ee75b274c" providerId="LiveId" clId="{BF39E72B-B192-4C71-9B6F-9583F7FE4144}" dt="2021-10-03T19:48:16.898" v="332" actId="26606"/>
          <ac:grpSpMkLst>
            <pc:docMk/>
            <pc:sldMk cId="0" sldId="260"/>
            <ac:grpSpMk id="123" creationId="{8CD25866-F15D-40A4-AEC5-47C044637AB7}"/>
          </ac:grpSpMkLst>
        </pc:grpChg>
        <pc:grpChg chg="add del">
          <ac:chgData name="Soumyadeep" userId="6659e27ee75b274c" providerId="LiveId" clId="{BF39E72B-B192-4C71-9B6F-9583F7FE4144}" dt="2021-10-03T19:48:16.898" v="332" actId="26606"/>
          <ac:grpSpMkLst>
            <pc:docMk/>
            <pc:sldMk cId="0" sldId="260"/>
            <ac:grpSpMk id="137" creationId="{0C4A17ED-96AA-44A6-A050-E1A7A1CDD9E7}"/>
          </ac:grpSpMkLst>
        </pc:grpChg>
        <pc:grpChg chg="add del">
          <ac:chgData name="Soumyadeep" userId="6659e27ee75b274c" providerId="LiveId" clId="{BF39E72B-B192-4C71-9B6F-9583F7FE4144}" dt="2021-10-03T19:48:16.898" v="332" actId="26606"/>
          <ac:grpSpMkLst>
            <pc:docMk/>
            <pc:sldMk cId="0" sldId="260"/>
            <ac:grpSpMk id="157" creationId="{3C6C0BD2-8B3C-4042-B4EE-5DB7665A3736}"/>
          </ac:grpSpMkLst>
        </pc:grpChg>
        <pc:grpChg chg="add del">
          <ac:chgData name="Soumyadeep" userId="6659e27ee75b274c" providerId="LiveId" clId="{BF39E72B-B192-4C71-9B6F-9583F7FE4144}" dt="2021-10-03T19:50:44.869" v="362" actId="26606"/>
          <ac:grpSpMkLst>
            <pc:docMk/>
            <pc:sldMk cId="0" sldId="260"/>
            <ac:grpSpMk id="161" creationId="{5D2B17EF-74EB-4C33-B2E2-8E727B2E7D68}"/>
          </ac:grpSpMkLst>
        </pc:grpChg>
        <pc:grpChg chg="add del">
          <ac:chgData name="Soumyadeep" userId="6659e27ee75b274c" providerId="LiveId" clId="{BF39E72B-B192-4C71-9B6F-9583F7FE4144}" dt="2021-10-03T19:50:44.869" v="362" actId="26606"/>
          <ac:grpSpMkLst>
            <pc:docMk/>
            <pc:sldMk cId="0" sldId="260"/>
            <ac:grpSpMk id="175" creationId="{8CD25866-F15D-40A4-AEC5-47C044637AB7}"/>
          </ac:grpSpMkLst>
        </pc:grpChg>
        <pc:grpChg chg="add del">
          <ac:chgData name="Soumyadeep" userId="6659e27ee75b274c" providerId="LiveId" clId="{BF39E72B-B192-4C71-9B6F-9583F7FE4144}" dt="2021-10-03T19:50:44.869" v="362" actId="26606"/>
          <ac:grpSpMkLst>
            <pc:docMk/>
            <pc:sldMk cId="0" sldId="260"/>
            <ac:grpSpMk id="176" creationId="{0C4A17ED-96AA-44A6-A050-E1A7A1CDD9E7}"/>
          </ac:grpSpMkLst>
        </pc:grpChg>
        <pc:grpChg chg="add del">
          <ac:chgData name="Soumyadeep" userId="6659e27ee75b274c" providerId="LiveId" clId="{BF39E72B-B192-4C71-9B6F-9583F7FE4144}" dt="2021-10-03T19:50:40.695" v="350" actId="26606"/>
          <ac:grpSpMkLst>
            <pc:docMk/>
            <pc:sldMk cId="0" sldId="260"/>
            <ac:grpSpMk id="187" creationId="{8CD25866-F15D-40A4-AEC5-47C044637AB7}"/>
          </ac:grpSpMkLst>
        </pc:grpChg>
        <pc:grpChg chg="add del">
          <ac:chgData name="Soumyadeep" userId="6659e27ee75b274c" providerId="LiveId" clId="{BF39E72B-B192-4C71-9B6F-9583F7FE4144}" dt="2021-10-03T19:50:40.695" v="350" actId="26606"/>
          <ac:grpSpMkLst>
            <pc:docMk/>
            <pc:sldMk cId="0" sldId="260"/>
            <ac:grpSpMk id="201" creationId="{0C4A17ED-96AA-44A6-A050-E1A7A1CDD9E7}"/>
          </ac:grpSpMkLst>
        </pc:grpChg>
        <pc:cxnChg chg="add del">
          <ac:chgData name="Soumyadeep" userId="6659e27ee75b274c" providerId="LiveId" clId="{BF39E72B-B192-4C71-9B6F-9583F7FE4144}" dt="2021-10-03T19:50:44.869" v="362" actId="26606"/>
          <ac:cxnSpMkLst>
            <pc:docMk/>
            <pc:sldMk cId="0" sldId="260"/>
            <ac:cxnSpMk id="159" creationId="{27EBB3F9-D6F7-4F6A-8843-9FEBA15E4969}"/>
          </ac:cxnSpMkLst>
        </pc:cxnChg>
      </pc:sldChg>
      <pc:sldChg chg="addSp delSp modSp new del mod setBg addAnim delAnim">
        <pc:chgData name="Soumyadeep" userId="6659e27ee75b274c" providerId="LiveId" clId="{BF39E72B-B192-4C71-9B6F-9583F7FE4144}" dt="2021-10-03T20:31:15.115" v="1268" actId="2696"/>
        <pc:sldMkLst>
          <pc:docMk/>
          <pc:sldMk cId="2185882362" sldId="262"/>
        </pc:sldMkLst>
        <pc:spChg chg="mod">
          <ac:chgData name="Soumyadeep" userId="6659e27ee75b274c" providerId="LiveId" clId="{BF39E72B-B192-4C71-9B6F-9583F7FE4144}" dt="2021-10-03T19:50:45.239" v="363" actId="26606"/>
          <ac:spMkLst>
            <pc:docMk/>
            <pc:sldMk cId="2185882362" sldId="262"/>
            <ac:spMk id="2" creationId="{710EDCEA-4CAA-4C30-8C40-FF7677178B48}"/>
          </ac:spMkLst>
        </pc:spChg>
        <pc:spChg chg="mod">
          <ac:chgData name="Soumyadeep" userId="6659e27ee75b274c" providerId="LiveId" clId="{BF39E72B-B192-4C71-9B6F-9583F7FE4144}" dt="2021-10-03T20:31:09.496" v="1267" actId="20577"/>
          <ac:spMkLst>
            <pc:docMk/>
            <pc:sldMk cId="2185882362" sldId="262"/>
            <ac:spMk id="3" creationId="{C5EAF334-07BC-407B-9861-B7A39DF21B63}"/>
          </ac:spMkLst>
        </pc:spChg>
        <pc:spChg chg="add del">
          <ac:chgData name="Soumyadeep" userId="6659e27ee75b274c" providerId="LiveId" clId="{BF39E72B-B192-4C71-9B6F-9583F7FE4144}" dt="2021-10-03T19:47:41.864" v="323" actId="26606"/>
          <ac:spMkLst>
            <pc:docMk/>
            <pc:sldMk cId="2185882362" sldId="262"/>
            <ac:spMk id="8" creationId="{F81819F9-8CAC-4A6C-8F06-0482027F9736}"/>
          </ac:spMkLst>
        </pc:spChg>
        <pc:spChg chg="add del">
          <ac:chgData name="Soumyadeep" userId="6659e27ee75b274c" providerId="LiveId" clId="{BF39E72B-B192-4C71-9B6F-9583F7FE4144}" dt="2021-10-03T19:47:41.864" v="323" actId="26606"/>
          <ac:spMkLst>
            <pc:docMk/>
            <pc:sldMk cId="2185882362" sldId="262"/>
            <ac:spMk id="10" creationId="{4A98CC08-AEC2-4E8F-8F52-0F5C6372DB4F}"/>
          </ac:spMkLst>
        </pc:spChg>
        <pc:spChg chg="add del">
          <ac:chgData name="Soumyadeep" userId="6659e27ee75b274c" providerId="LiveId" clId="{BF39E72B-B192-4C71-9B6F-9583F7FE4144}" dt="2021-10-03T19:47:46.738" v="329" actId="26606"/>
          <ac:spMkLst>
            <pc:docMk/>
            <pc:sldMk cId="2185882362" sldId="262"/>
            <ac:spMk id="24" creationId="{8576F020-8157-45CE-B1D9-6FA47AFEB4FA}"/>
          </ac:spMkLst>
        </pc:spChg>
        <pc:spChg chg="add del">
          <ac:chgData name="Soumyadeep" userId="6659e27ee75b274c" providerId="LiveId" clId="{BF39E72B-B192-4C71-9B6F-9583F7FE4144}" dt="2021-10-03T19:47:41.864" v="323" actId="26606"/>
          <ac:spMkLst>
            <pc:docMk/>
            <pc:sldMk cId="2185882362" sldId="262"/>
            <ac:spMk id="40" creationId="{1310EFE2-B91D-47E7-B117-C2A802800A7C}"/>
          </ac:spMkLst>
        </pc:spChg>
        <pc:spChg chg="add del">
          <ac:chgData name="Soumyadeep" userId="6659e27ee75b274c" providerId="LiveId" clId="{BF39E72B-B192-4C71-9B6F-9583F7FE4144}" dt="2021-10-03T19:47:43.458" v="325" actId="26606"/>
          <ac:spMkLst>
            <pc:docMk/>
            <pc:sldMk cId="2185882362" sldId="262"/>
            <ac:spMk id="42" creationId="{F2EA518E-6C90-4FB8-9D88-C59B749893F3}"/>
          </ac:spMkLst>
        </pc:spChg>
        <pc:spChg chg="add del">
          <ac:chgData name="Soumyadeep" userId="6659e27ee75b274c" providerId="LiveId" clId="{BF39E72B-B192-4C71-9B6F-9583F7FE4144}" dt="2021-10-03T19:47:43.458" v="325" actId="26606"/>
          <ac:spMkLst>
            <pc:docMk/>
            <pc:sldMk cId="2185882362" sldId="262"/>
            <ac:spMk id="43" creationId="{51AFC3C9-5F6F-4B0C-B9BC-4538C1E6F3E3}"/>
          </ac:spMkLst>
        </pc:spChg>
        <pc:spChg chg="add del">
          <ac:chgData name="Soumyadeep" userId="6659e27ee75b274c" providerId="LiveId" clId="{BF39E72B-B192-4C71-9B6F-9583F7FE4144}" dt="2021-10-03T19:47:43.458" v="325" actId="26606"/>
          <ac:spMkLst>
            <pc:docMk/>
            <pc:sldMk cId="2185882362" sldId="262"/>
            <ac:spMk id="44" creationId="{BA844245-4805-4DD5-AF47-842A0B27FA79}"/>
          </ac:spMkLst>
        </pc:spChg>
        <pc:spChg chg="add del">
          <ac:chgData name="Soumyadeep" userId="6659e27ee75b274c" providerId="LiveId" clId="{BF39E72B-B192-4C71-9B6F-9583F7FE4144}" dt="2021-10-03T19:47:44.927" v="327" actId="26606"/>
          <ac:spMkLst>
            <pc:docMk/>
            <pc:sldMk cId="2185882362" sldId="262"/>
            <ac:spMk id="46" creationId="{57ABABA7-0420-4200-9B65-1C1967CE9373}"/>
          </ac:spMkLst>
        </pc:spChg>
        <pc:spChg chg="add del">
          <ac:chgData name="Soumyadeep" userId="6659e27ee75b274c" providerId="LiveId" clId="{BF39E72B-B192-4C71-9B6F-9583F7FE4144}" dt="2021-10-03T19:47:44.927" v="327" actId="26606"/>
          <ac:spMkLst>
            <pc:docMk/>
            <pc:sldMk cId="2185882362" sldId="262"/>
            <ac:spMk id="47" creationId="{A317EBE3-FF86-4DA1-BC9A-331F7F2144E9}"/>
          </ac:spMkLst>
        </pc:spChg>
        <pc:spChg chg="add del">
          <ac:chgData name="Soumyadeep" userId="6659e27ee75b274c" providerId="LiveId" clId="{BF39E72B-B192-4C71-9B6F-9583F7FE4144}" dt="2021-10-03T19:47:46.738" v="329" actId="26606"/>
          <ac:spMkLst>
            <pc:docMk/>
            <pc:sldMk cId="2185882362" sldId="262"/>
            <ac:spMk id="51" creationId="{57ABABA7-0420-4200-9B65-1C1967CE9373}"/>
          </ac:spMkLst>
        </pc:spChg>
        <pc:spChg chg="add del">
          <ac:chgData name="Soumyadeep" userId="6659e27ee75b274c" providerId="LiveId" clId="{BF39E72B-B192-4C71-9B6F-9583F7FE4144}" dt="2021-10-03T19:50:45.239" v="363" actId="26606"/>
          <ac:spMkLst>
            <pc:docMk/>
            <pc:sldMk cId="2185882362" sldId="262"/>
            <ac:spMk id="56" creationId="{57ABABA7-0420-4200-9B65-1C1967CE9373}"/>
          </ac:spMkLst>
        </pc:spChg>
        <pc:spChg chg="add del">
          <ac:chgData name="Soumyadeep" userId="6659e27ee75b274c" providerId="LiveId" clId="{BF39E72B-B192-4C71-9B6F-9583F7FE4144}" dt="2021-10-03T19:50:45.239" v="363" actId="26606"/>
          <ac:spMkLst>
            <pc:docMk/>
            <pc:sldMk cId="2185882362" sldId="262"/>
            <ac:spMk id="57" creationId="{A317EBE3-FF86-4DA1-BC9A-331F7F2144E9}"/>
          </ac:spMkLst>
        </pc:spChg>
        <pc:grpChg chg="add del">
          <ac:chgData name="Soumyadeep" userId="6659e27ee75b274c" providerId="LiveId" clId="{BF39E72B-B192-4C71-9B6F-9583F7FE4144}" dt="2021-10-03T19:47:41.864" v="323" actId="26606"/>
          <ac:grpSpMkLst>
            <pc:docMk/>
            <pc:sldMk cId="2185882362" sldId="262"/>
            <ac:grpSpMk id="12" creationId="{5D1545E6-EB3C-4478-A661-A2CA963F129C}"/>
          </ac:grpSpMkLst>
        </pc:grpChg>
        <pc:grpChg chg="add del">
          <ac:chgData name="Soumyadeep" userId="6659e27ee75b274c" providerId="LiveId" clId="{BF39E72B-B192-4C71-9B6F-9583F7FE4144}" dt="2021-10-03T19:47:44.927" v="327" actId="26606"/>
          <ac:grpSpMkLst>
            <pc:docMk/>
            <pc:sldMk cId="2185882362" sldId="262"/>
            <ac:grpSpMk id="14" creationId="{7A03E380-9CD1-4ABA-A763-9F9D252B8908}"/>
          </ac:grpSpMkLst>
        </pc:grpChg>
        <pc:grpChg chg="add del">
          <ac:chgData name="Soumyadeep" userId="6659e27ee75b274c" providerId="LiveId" clId="{BF39E72B-B192-4C71-9B6F-9583F7FE4144}" dt="2021-10-03T19:47:41.864" v="323" actId="26606"/>
          <ac:grpSpMkLst>
            <pc:docMk/>
            <pc:sldMk cId="2185882362" sldId="262"/>
            <ac:grpSpMk id="26" creationId="{40A75861-F6C5-44A9-B161-B03701CBDE0C}"/>
          </ac:grpSpMkLst>
        </pc:grpChg>
        <pc:grpChg chg="add del">
          <ac:chgData name="Soumyadeep" userId="6659e27ee75b274c" providerId="LiveId" clId="{BF39E72B-B192-4C71-9B6F-9583F7FE4144}" dt="2021-10-03T19:47:46.738" v="329" actId="26606"/>
          <ac:grpSpMkLst>
            <pc:docMk/>
            <pc:sldMk cId="2185882362" sldId="262"/>
            <ac:grpSpMk id="52" creationId="{7A03E380-9CD1-4ABA-A763-9F9D252B8908}"/>
          </ac:grpSpMkLst>
        </pc:grpChg>
        <pc:grpChg chg="add del">
          <ac:chgData name="Soumyadeep" userId="6659e27ee75b274c" providerId="LiveId" clId="{BF39E72B-B192-4C71-9B6F-9583F7FE4144}" dt="2021-10-03T19:50:45.239" v="363" actId="26606"/>
          <ac:grpSpMkLst>
            <pc:docMk/>
            <pc:sldMk cId="2185882362" sldId="262"/>
            <ac:grpSpMk id="58" creationId="{7A03E380-9CD1-4ABA-A763-9F9D252B8908}"/>
          </ac:grpSpMkLst>
        </pc:grpChg>
        <pc:cxnChg chg="add del">
          <ac:chgData name="Soumyadeep" userId="6659e27ee75b274c" providerId="LiveId" clId="{BF39E72B-B192-4C71-9B6F-9583F7FE4144}" dt="2021-10-03T19:47:44.927" v="327" actId="26606"/>
          <ac:cxnSpMkLst>
            <pc:docMk/>
            <pc:sldMk cId="2185882362" sldId="262"/>
            <ac:cxnSpMk id="48" creationId="{34D43EC1-35FA-4FC3-8526-F655CEB09D9C}"/>
          </ac:cxnSpMkLst>
        </pc:cxnChg>
        <pc:cxnChg chg="add del">
          <ac:chgData name="Soumyadeep" userId="6659e27ee75b274c" providerId="LiveId" clId="{BF39E72B-B192-4C71-9B6F-9583F7FE4144}" dt="2021-10-03T19:50:45.239" v="363" actId="26606"/>
          <ac:cxnSpMkLst>
            <pc:docMk/>
            <pc:sldMk cId="2185882362" sldId="262"/>
            <ac:cxnSpMk id="61" creationId="{34D43EC1-35FA-4FC3-8526-F655CEB09D9C}"/>
          </ac:cxnSpMkLst>
        </pc:cxnChg>
      </pc:sldChg>
      <pc:sldChg chg="addSp delSp modSp new mod setBg">
        <pc:chgData name="Soumyadeep" userId="6659e27ee75b274c" providerId="LiveId" clId="{BF39E72B-B192-4C71-9B6F-9583F7FE4144}" dt="2021-10-04T04:24:26.554" v="1305" actId="20577"/>
        <pc:sldMkLst>
          <pc:docMk/>
          <pc:sldMk cId="2491343470" sldId="263"/>
        </pc:sldMkLst>
        <pc:spChg chg="mod">
          <ac:chgData name="Soumyadeep" userId="6659e27ee75b274c" providerId="LiveId" clId="{BF39E72B-B192-4C71-9B6F-9583F7FE4144}" dt="2021-10-03T20:31:01.008" v="1266" actId="26606"/>
          <ac:spMkLst>
            <pc:docMk/>
            <pc:sldMk cId="2491343470" sldId="263"/>
            <ac:spMk id="2" creationId="{578975EE-A8DA-40C0-8AB7-0F396BC05716}"/>
          </ac:spMkLst>
        </pc:spChg>
        <pc:spChg chg="mod">
          <ac:chgData name="Soumyadeep" userId="6659e27ee75b274c" providerId="LiveId" clId="{BF39E72B-B192-4C71-9B6F-9583F7FE4144}" dt="2021-10-04T04:24:26.554" v="1305" actId="20577"/>
          <ac:spMkLst>
            <pc:docMk/>
            <pc:sldMk cId="2491343470" sldId="263"/>
            <ac:spMk id="3" creationId="{3C1ECA1D-9D8F-493B-9E2C-0C874002CB19}"/>
          </ac:spMkLst>
        </pc:spChg>
        <pc:spChg chg="add del">
          <ac:chgData name="Soumyadeep" userId="6659e27ee75b274c" providerId="LiveId" clId="{BF39E72B-B192-4C71-9B6F-9583F7FE4144}" dt="2021-10-03T20:31:00.996" v="1265" actId="26606"/>
          <ac:spMkLst>
            <pc:docMk/>
            <pc:sldMk cId="2491343470" sldId="263"/>
            <ac:spMk id="8" creationId="{CD306B45-25EE-434D-ABA9-A27B79320CFF}"/>
          </ac:spMkLst>
        </pc:spChg>
        <pc:spChg chg="add del">
          <ac:chgData name="Soumyadeep" userId="6659e27ee75b274c" providerId="LiveId" clId="{BF39E72B-B192-4C71-9B6F-9583F7FE4144}" dt="2021-10-03T20:31:00.996" v="1265" actId="26606"/>
          <ac:spMkLst>
            <pc:docMk/>
            <pc:sldMk cId="2491343470" sldId="263"/>
            <ac:spMk id="10" creationId="{0A42F85E-4939-431E-8B4A-EC07C8E0AB65}"/>
          </ac:spMkLst>
        </pc:spChg>
        <pc:spChg chg="add">
          <ac:chgData name="Soumyadeep" userId="6659e27ee75b274c" providerId="LiveId" clId="{BF39E72B-B192-4C71-9B6F-9583F7FE4144}" dt="2021-10-03T20:31:01.008" v="1266" actId="26606"/>
          <ac:spMkLst>
            <pc:docMk/>
            <pc:sldMk cId="2491343470" sldId="263"/>
            <ac:spMk id="28" creationId="{83030214-227F-42DB-9282-BBA6AF8D94A8}"/>
          </ac:spMkLst>
        </pc:spChg>
        <pc:spChg chg="add">
          <ac:chgData name="Soumyadeep" userId="6659e27ee75b274c" providerId="LiveId" clId="{BF39E72B-B192-4C71-9B6F-9583F7FE4144}" dt="2021-10-03T20:31:01.008" v="1266" actId="26606"/>
          <ac:spMkLst>
            <pc:docMk/>
            <pc:sldMk cId="2491343470" sldId="263"/>
            <ac:spMk id="29" creationId="{0D7A9289-BAD1-4A78-979F-A655C886DBF5}"/>
          </ac:spMkLst>
        </pc:spChg>
        <pc:grpChg chg="add del">
          <ac:chgData name="Soumyadeep" userId="6659e27ee75b274c" providerId="LiveId" clId="{BF39E72B-B192-4C71-9B6F-9583F7FE4144}" dt="2021-10-03T20:31:00.996" v="1265" actId="26606"/>
          <ac:grpSpMkLst>
            <pc:docMk/>
            <pc:sldMk cId="2491343470" sldId="263"/>
            <ac:grpSpMk id="14" creationId="{5D2B17EF-74EB-4C33-B2E2-8E727B2E7D68}"/>
          </ac:grpSpMkLst>
        </pc:grpChg>
        <pc:cxnChg chg="add del">
          <ac:chgData name="Soumyadeep" userId="6659e27ee75b274c" providerId="LiveId" clId="{BF39E72B-B192-4C71-9B6F-9583F7FE4144}" dt="2021-10-03T20:31:00.996" v="1265" actId="26606"/>
          <ac:cxnSpMkLst>
            <pc:docMk/>
            <pc:sldMk cId="2491343470" sldId="263"/>
            <ac:cxnSpMk id="12" creationId="{27EBB3F9-D6F7-4F6A-8843-9FEBA15E4969}"/>
          </ac:cxnSpMkLst>
        </pc:cxnChg>
      </pc:sldChg>
      <pc:sldChg chg="addSp modSp new mod setBg">
        <pc:chgData name="Soumyadeep" userId="6659e27ee75b274c" providerId="LiveId" clId="{BF39E72B-B192-4C71-9B6F-9583F7FE4144}" dt="2021-10-03T20:32:24.266" v="1285" actId="26606"/>
        <pc:sldMkLst>
          <pc:docMk/>
          <pc:sldMk cId="464406684" sldId="264"/>
        </pc:sldMkLst>
        <pc:spChg chg="mod">
          <ac:chgData name="Soumyadeep" userId="6659e27ee75b274c" providerId="LiveId" clId="{BF39E72B-B192-4C71-9B6F-9583F7FE4144}" dt="2021-10-03T20:32:24.266" v="1285" actId="26606"/>
          <ac:spMkLst>
            <pc:docMk/>
            <pc:sldMk cId="464406684" sldId="264"/>
            <ac:spMk id="2" creationId="{13288077-C0D1-4B7A-95BC-D420B3E094B7}"/>
          </ac:spMkLst>
        </pc:spChg>
        <pc:spChg chg="mod">
          <ac:chgData name="Soumyadeep" userId="6659e27ee75b274c" providerId="LiveId" clId="{BF39E72B-B192-4C71-9B6F-9583F7FE4144}" dt="2021-10-03T20:32:24.266" v="1285" actId="26606"/>
          <ac:spMkLst>
            <pc:docMk/>
            <pc:sldMk cId="464406684" sldId="264"/>
            <ac:spMk id="3" creationId="{BA6B7877-0025-415B-8433-B33E0AFA2688}"/>
          </ac:spMkLst>
        </pc:spChg>
        <pc:spChg chg="add">
          <ac:chgData name="Soumyadeep" userId="6659e27ee75b274c" providerId="LiveId" clId="{BF39E72B-B192-4C71-9B6F-9583F7FE4144}" dt="2021-10-03T20:32:24.266" v="1285" actId="26606"/>
          <ac:spMkLst>
            <pc:docMk/>
            <pc:sldMk cId="464406684" sldId="264"/>
            <ac:spMk id="8" creationId="{83030214-227F-42DB-9282-BBA6AF8D94A8}"/>
          </ac:spMkLst>
        </pc:spChg>
        <pc:spChg chg="add">
          <ac:chgData name="Soumyadeep" userId="6659e27ee75b274c" providerId="LiveId" clId="{BF39E72B-B192-4C71-9B6F-9583F7FE4144}" dt="2021-10-03T20:32:24.266" v="1285" actId="26606"/>
          <ac:spMkLst>
            <pc:docMk/>
            <pc:sldMk cId="464406684" sldId="264"/>
            <ac:spMk id="10" creationId="{0D7A9289-BAD1-4A78-979F-A655C886DBF5}"/>
          </ac:spMkLst>
        </pc:spChg>
      </pc:sldChg>
      <pc:sldChg chg="addSp modSp new mod setBg">
        <pc:chgData name="Soumyadeep" userId="6659e27ee75b274c" providerId="LiveId" clId="{BF39E72B-B192-4C71-9B6F-9583F7FE4144}" dt="2021-10-03T20:32:27.841" v="1286" actId="26606"/>
        <pc:sldMkLst>
          <pc:docMk/>
          <pc:sldMk cId="3662088757" sldId="265"/>
        </pc:sldMkLst>
        <pc:spChg chg="mod">
          <ac:chgData name="Soumyadeep" userId="6659e27ee75b274c" providerId="LiveId" clId="{BF39E72B-B192-4C71-9B6F-9583F7FE4144}" dt="2021-10-03T20:32:27.841" v="1286" actId="26606"/>
          <ac:spMkLst>
            <pc:docMk/>
            <pc:sldMk cId="3662088757" sldId="265"/>
            <ac:spMk id="2" creationId="{D2FCEB33-9F13-48F9-9A32-2C460B42AF82}"/>
          </ac:spMkLst>
        </pc:spChg>
        <pc:spChg chg="mod">
          <ac:chgData name="Soumyadeep" userId="6659e27ee75b274c" providerId="LiveId" clId="{BF39E72B-B192-4C71-9B6F-9583F7FE4144}" dt="2021-10-03T20:32:27.841" v="1286" actId="26606"/>
          <ac:spMkLst>
            <pc:docMk/>
            <pc:sldMk cId="3662088757" sldId="265"/>
            <ac:spMk id="3" creationId="{7F34FF7A-9615-4FDB-B348-6AB15D5A6049}"/>
          </ac:spMkLst>
        </pc:spChg>
        <pc:spChg chg="add">
          <ac:chgData name="Soumyadeep" userId="6659e27ee75b274c" providerId="LiveId" clId="{BF39E72B-B192-4C71-9B6F-9583F7FE4144}" dt="2021-10-03T20:32:27.841" v="1286" actId="26606"/>
          <ac:spMkLst>
            <pc:docMk/>
            <pc:sldMk cId="3662088757" sldId="265"/>
            <ac:spMk id="8" creationId="{83030214-227F-42DB-9282-BBA6AF8D94A8}"/>
          </ac:spMkLst>
        </pc:spChg>
        <pc:spChg chg="add">
          <ac:chgData name="Soumyadeep" userId="6659e27ee75b274c" providerId="LiveId" clId="{BF39E72B-B192-4C71-9B6F-9583F7FE4144}" dt="2021-10-03T20:32:27.841" v="1286" actId="26606"/>
          <ac:spMkLst>
            <pc:docMk/>
            <pc:sldMk cId="3662088757" sldId="265"/>
            <ac:spMk id="10" creationId="{0D7A9289-BAD1-4A78-979F-A655C886DBF5}"/>
          </ac:spMkLst>
        </pc:spChg>
      </pc:sldChg>
      <pc:sldChg chg="addSp modSp new mod setBg">
        <pc:chgData name="Soumyadeep" userId="6659e27ee75b274c" providerId="LiveId" clId="{BF39E72B-B192-4C71-9B6F-9583F7FE4144}" dt="2021-10-03T20:33:46.052" v="1296" actId="2711"/>
        <pc:sldMkLst>
          <pc:docMk/>
          <pc:sldMk cId="3939436259" sldId="266"/>
        </pc:sldMkLst>
        <pc:spChg chg="mod">
          <ac:chgData name="Soumyadeep" userId="6659e27ee75b274c" providerId="LiveId" clId="{BF39E72B-B192-4C71-9B6F-9583F7FE4144}" dt="2021-10-03T20:33:46.052" v="1296" actId="2711"/>
          <ac:spMkLst>
            <pc:docMk/>
            <pc:sldMk cId="3939436259" sldId="266"/>
            <ac:spMk id="2" creationId="{84DF850B-E647-4224-8366-EF468142ED4C}"/>
          </ac:spMkLst>
        </pc:spChg>
        <pc:spChg chg="mod">
          <ac:chgData name="Soumyadeep" userId="6659e27ee75b274c" providerId="LiveId" clId="{BF39E72B-B192-4C71-9B6F-9583F7FE4144}" dt="2021-10-03T20:32:32.500" v="1287" actId="26606"/>
          <ac:spMkLst>
            <pc:docMk/>
            <pc:sldMk cId="3939436259" sldId="266"/>
            <ac:spMk id="3" creationId="{3B47A58A-1ED7-4981-B9C9-8B7068E8A3B1}"/>
          </ac:spMkLst>
        </pc:spChg>
        <pc:spChg chg="add">
          <ac:chgData name="Soumyadeep" userId="6659e27ee75b274c" providerId="LiveId" clId="{BF39E72B-B192-4C71-9B6F-9583F7FE4144}" dt="2021-10-03T20:32:32.500" v="1287" actId="26606"/>
          <ac:spMkLst>
            <pc:docMk/>
            <pc:sldMk cId="3939436259" sldId="266"/>
            <ac:spMk id="8" creationId="{83030214-227F-42DB-9282-BBA6AF8D94A8}"/>
          </ac:spMkLst>
        </pc:spChg>
        <pc:spChg chg="add">
          <ac:chgData name="Soumyadeep" userId="6659e27ee75b274c" providerId="LiveId" clId="{BF39E72B-B192-4C71-9B6F-9583F7FE4144}" dt="2021-10-03T20:32:32.500" v="1287" actId="26606"/>
          <ac:spMkLst>
            <pc:docMk/>
            <pc:sldMk cId="3939436259" sldId="266"/>
            <ac:spMk id="10" creationId="{0D7A9289-BAD1-4A78-979F-A655C886DBF5}"/>
          </ac:spMkLst>
        </pc:spChg>
      </pc:sldChg>
      <pc:sldChg chg="addSp modSp new mod setBg">
        <pc:chgData name="Soumyadeep" userId="6659e27ee75b274c" providerId="LiveId" clId="{BF39E72B-B192-4C71-9B6F-9583F7FE4144}" dt="2021-10-03T20:32:36.134" v="1288" actId="26606"/>
        <pc:sldMkLst>
          <pc:docMk/>
          <pc:sldMk cId="732698337" sldId="267"/>
        </pc:sldMkLst>
        <pc:spChg chg="mod">
          <ac:chgData name="Soumyadeep" userId="6659e27ee75b274c" providerId="LiveId" clId="{BF39E72B-B192-4C71-9B6F-9583F7FE4144}" dt="2021-10-03T20:32:36.134" v="1288" actId="26606"/>
          <ac:spMkLst>
            <pc:docMk/>
            <pc:sldMk cId="732698337" sldId="267"/>
            <ac:spMk id="2" creationId="{65ECE6A0-A943-4097-8D19-B666F5535E41}"/>
          </ac:spMkLst>
        </pc:spChg>
        <pc:spChg chg="mod">
          <ac:chgData name="Soumyadeep" userId="6659e27ee75b274c" providerId="LiveId" clId="{BF39E72B-B192-4C71-9B6F-9583F7FE4144}" dt="2021-10-03T20:32:36.134" v="1288" actId="26606"/>
          <ac:spMkLst>
            <pc:docMk/>
            <pc:sldMk cId="732698337" sldId="267"/>
            <ac:spMk id="3" creationId="{D7614FBB-D5A7-47A7-98FF-4034E4858D8D}"/>
          </ac:spMkLst>
        </pc:spChg>
        <pc:spChg chg="add">
          <ac:chgData name="Soumyadeep" userId="6659e27ee75b274c" providerId="LiveId" clId="{BF39E72B-B192-4C71-9B6F-9583F7FE4144}" dt="2021-10-03T20:32:36.134" v="1288" actId="26606"/>
          <ac:spMkLst>
            <pc:docMk/>
            <pc:sldMk cId="732698337" sldId="267"/>
            <ac:spMk id="8" creationId="{83030214-227F-42DB-9282-BBA6AF8D94A8}"/>
          </ac:spMkLst>
        </pc:spChg>
        <pc:spChg chg="add">
          <ac:chgData name="Soumyadeep" userId="6659e27ee75b274c" providerId="LiveId" clId="{BF39E72B-B192-4C71-9B6F-9583F7FE4144}" dt="2021-10-03T20:32:36.134" v="1288" actId="26606"/>
          <ac:spMkLst>
            <pc:docMk/>
            <pc:sldMk cId="732698337" sldId="267"/>
            <ac:spMk id="10" creationId="{0D7A9289-BAD1-4A78-979F-A655C886DBF5}"/>
          </ac:spMkLst>
        </pc:spChg>
      </pc:sldChg>
      <pc:sldChg chg="addSp modSp new mod setBg">
        <pc:chgData name="Soumyadeep" userId="6659e27ee75b274c" providerId="LiveId" clId="{BF39E72B-B192-4C71-9B6F-9583F7FE4144}" dt="2021-10-03T20:32:40.283" v="1289" actId="26606"/>
        <pc:sldMkLst>
          <pc:docMk/>
          <pc:sldMk cId="810536348" sldId="268"/>
        </pc:sldMkLst>
        <pc:spChg chg="mod">
          <ac:chgData name="Soumyadeep" userId="6659e27ee75b274c" providerId="LiveId" clId="{BF39E72B-B192-4C71-9B6F-9583F7FE4144}" dt="2021-10-03T20:32:40.283" v="1289" actId="26606"/>
          <ac:spMkLst>
            <pc:docMk/>
            <pc:sldMk cId="810536348" sldId="268"/>
            <ac:spMk id="2" creationId="{4B099B0F-FEA3-4FC2-A62F-9DEDD897EE4E}"/>
          </ac:spMkLst>
        </pc:spChg>
        <pc:spChg chg="mod">
          <ac:chgData name="Soumyadeep" userId="6659e27ee75b274c" providerId="LiveId" clId="{BF39E72B-B192-4C71-9B6F-9583F7FE4144}" dt="2021-10-03T20:32:40.283" v="1289" actId="26606"/>
          <ac:spMkLst>
            <pc:docMk/>
            <pc:sldMk cId="810536348" sldId="268"/>
            <ac:spMk id="3" creationId="{F109D699-F895-4126-88E0-46183A45BB2F}"/>
          </ac:spMkLst>
        </pc:spChg>
        <pc:spChg chg="add">
          <ac:chgData name="Soumyadeep" userId="6659e27ee75b274c" providerId="LiveId" clId="{BF39E72B-B192-4C71-9B6F-9583F7FE4144}" dt="2021-10-03T20:32:40.283" v="1289" actId="26606"/>
          <ac:spMkLst>
            <pc:docMk/>
            <pc:sldMk cId="810536348" sldId="268"/>
            <ac:spMk id="8" creationId="{83030214-227F-42DB-9282-BBA6AF8D94A8}"/>
          </ac:spMkLst>
        </pc:spChg>
        <pc:spChg chg="add">
          <ac:chgData name="Soumyadeep" userId="6659e27ee75b274c" providerId="LiveId" clId="{BF39E72B-B192-4C71-9B6F-9583F7FE4144}" dt="2021-10-03T20:32:40.283" v="1289" actId="26606"/>
          <ac:spMkLst>
            <pc:docMk/>
            <pc:sldMk cId="810536348" sldId="268"/>
            <ac:spMk id="10" creationId="{0D7A9289-BAD1-4A78-979F-A655C886DBF5}"/>
          </ac:spMkLst>
        </pc:spChg>
      </pc:sldChg>
      <pc:sldChg chg="addSp modSp new mod setBg">
        <pc:chgData name="Soumyadeep" userId="6659e27ee75b274c" providerId="LiveId" clId="{BF39E72B-B192-4C71-9B6F-9583F7FE4144}" dt="2021-10-03T20:32:44.918" v="1290" actId="26606"/>
        <pc:sldMkLst>
          <pc:docMk/>
          <pc:sldMk cId="2238935373" sldId="269"/>
        </pc:sldMkLst>
        <pc:spChg chg="mod">
          <ac:chgData name="Soumyadeep" userId="6659e27ee75b274c" providerId="LiveId" clId="{BF39E72B-B192-4C71-9B6F-9583F7FE4144}" dt="2021-10-03T20:32:44.918" v="1290" actId="26606"/>
          <ac:spMkLst>
            <pc:docMk/>
            <pc:sldMk cId="2238935373" sldId="269"/>
            <ac:spMk id="2" creationId="{D8A80374-73F1-4C86-9479-374AD156D92E}"/>
          </ac:spMkLst>
        </pc:spChg>
        <pc:spChg chg="mod">
          <ac:chgData name="Soumyadeep" userId="6659e27ee75b274c" providerId="LiveId" clId="{BF39E72B-B192-4C71-9B6F-9583F7FE4144}" dt="2021-10-03T20:32:44.918" v="1290" actId="26606"/>
          <ac:spMkLst>
            <pc:docMk/>
            <pc:sldMk cId="2238935373" sldId="269"/>
            <ac:spMk id="3" creationId="{11B9CE4C-126F-45D4-BAEA-2C88633D6977}"/>
          </ac:spMkLst>
        </pc:spChg>
        <pc:spChg chg="add">
          <ac:chgData name="Soumyadeep" userId="6659e27ee75b274c" providerId="LiveId" clId="{BF39E72B-B192-4C71-9B6F-9583F7FE4144}" dt="2021-10-03T20:32:44.918" v="1290" actId="26606"/>
          <ac:spMkLst>
            <pc:docMk/>
            <pc:sldMk cId="2238935373" sldId="269"/>
            <ac:spMk id="8" creationId="{83030214-227F-42DB-9282-BBA6AF8D94A8}"/>
          </ac:spMkLst>
        </pc:spChg>
        <pc:spChg chg="add">
          <ac:chgData name="Soumyadeep" userId="6659e27ee75b274c" providerId="LiveId" clId="{BF39E72B-B192-4C71-9B6F-9583F7FE4144}" dt="2021-10-03T20:32:44.918" v="1290" actId="26606"/>
          <ac:spMkLst>
            <pc:docMk/>
            <pc:sldMk cId="2238935373" sldId="269"/>
            <ac:spMk id="10" creationId="{0D7A9289-BAD1-4A78-979F-A655C886DBF5}"/>
          </ac:spMkLst>
        </pc:spChg>
      </pc:sldChg>
      <pc:sldChg chg="addSp modSp new mod setBg">
        <pc:chgData name="Soumyadeep" userId="6659e27ee75b274c" providerId="LiveId" clId="{BF39E72B-B192-4C71-9B6F-9583F7FE4144}" dt="2021-10-03T20:32:49.887" v="1291" actId="26606"/>
        <pc:sldMkLst>
          <pc:docMk/>
          <pc:sldMk cId="2114820633" sldId="270"/>
        </pc:sldMkLst>
        <pc:spChg chg="mod">
          <ac:chgData name="Soumyadeep" userId="6659e27ee75b274c" providerId="LiveId" clId="{BF39E72B-B192-4C71-9B6F-9583F7FE4144}" dt="2021-10-03T20:32:49.887" v="1291" actId="26606"/>
          <ac:spMkLst>
            <pc:docMk/>
            <pc:sldMk cId="2114820633" sldId="270"/>
            <ac:spMk id="2" creationId="{77ECD44E-4B32-4491-A465-E52C6418954A}"/>
          </ac:spMkLst>
        </pc:spChg>
        <pc:spChg chg="mod">
          <ac:chgData name="Soumyadeep" userId="6659e27ee75b274c" providerId="LiveId" clId="{BF39E72B-B192-4C71-9B6F-9583F7FE4144}" dt="2021-10-03T20:32:49.887" v="1291" actId="26606"/>
          <ac:spMkLst>
            <pc:docMk/>
            <pc:sldMk cId="2114820633" sldId="270"/>
            <ac:spMk id="3" creationId="{00A8C3FF-FFC2-406C-A5E6-4EDD1217EC6D}"/>
          </ac:spMkLst>
        </pc:spChg>
        <pc:spChg chg="add">
          <ac:chgData name="Soumyadeep" userId="6659e27ee75b274c" providerId="LiveId" clId="{BF39E72B-B192-4C71-9B6F-9583F7FE4144}" dt="2021-10-03T20:32:49.887" v="1291" actId="26606"/>
          <ac:spMkLst>
            <pc:docMk/>
            <pc:sldMk cId="2114820633" sldId="270"/>
            <ac:spMk id="8" creationId="{83030214-227F-42DB-9282-BBA6AF8D94A8}"/>
          </ac:spMkLst>
        </pc:spChg>
        <pc:spChg chg="add">
          <ac:chgData name="Soumyadeep" userId="6659e27ee75b274c" providerId="LiveId" clId="{BF39E72B-B192-4C71-9B6F-9583F7FE4144}" dt="2021-10-03T20:32:49.887" v="1291" actId="26606"/>
          <ac:spMkLst>
            <pc:docMk/>
            <pc:sldMk cId="2114820633" sldId="270"/>
            <ac:spMk id="10" creationId="{0D7A9289-BAD1-4A78-979F-A655C886DBF5}"/>
          </ac:spMkLst>
        </pc:spChg>
      </pc:sldChg>
      <pc:sldChg chg="addSp modSp new mod setBg">
        <pc:chgData name="Soumyadeep" userId="6659e27ee75b274c" providerId="LiveId" clId="{BF39E72B-B192-4C71-9B6F-9583F7FE4144}" dt="2021-10-03T20:32:54.252" v="1292" actId="26606"/>
        <pc:sldMkLst>
          <pc:docMk/>
          <pc:sldMk cId="4219842453" sldId="271"/>
        </pc:sldMkLst>
        <pc:spChg chg="mod">
          <ac:chgData name="Soumyadeep" userId="6659e27ee75b274c" providerId="LiveId" clId="{BF39E72B-B192-4C71-9B6F-9583F7FE4144}" dt="2021-10-03T20:32:54.252" v="1292" actId="26606"/>
          <ac:spMkLst>
            <pc:docMk/>
            <pc:sldMk cId="4219842453" sldId="271"/>
            <ac:spMk id="2" creationId="{C1DD4961-A564-45E7-BE5F-72D24F12A162}"/>
          </ac:spMkLst>
        </pc:spChg>
        <pc:spChg chg="mod">
          <ac:chgData name="Soumyadeep" userId="6659e27ee75b274c" providerId="LiveId" clId="{BF39E72B-B192-4C71-9B6F-9583F7FE4144}" dt="2021-10-03T20:32:54.252" v="1292" actId="26606"/>
          <ac:spMkLst>
            <pc:docMk/>
            <pc:sldMk cId="4219842453" sldId="271"/>
            <ac:spMk id="3" creationId="{61CEB44C-775B-469A-B20F-C6A08CFDF1E3}"/>
          </ac:spMkLst>
        </pc:spChg>
        <pc:spChg chg="add">
          <ac:chgData name="Soumyadeep" userId="6659e27ee75b274c" providerId="LiveId" clId="{BF39E72B-B192-4C71-9B6F-9583F7FE4144}" dt="2021-10-03T20:32:54.252" v="1292" actId="26606"/>
          <ac:spMkLst>
            <pc:docMk/>
            <pc:sldMk cId="4219842453" sldId="271"/>
            <ac:spMk id="8" creationId="{83030214-227F-42DB-9282-BBA6AF8D94A8}"/>
          </ac:spMkLst>
        </pc:spChg>
        <pc:spChg chg="add">
          <ac:chgData name="Soumyadeep" userId="6659e27ee75b274c" providerId="LiveId" clId="{BF39E72B-B192-4C71-9B6F-9583F7FE4144}" dt="2021-10-03T20:32:54.252" v="1292" actId="26606"/>
          <ac:spMkLst>
            <pc:docMk/>
            <pc:sldMk cId="4219842453" sldId="271"/>
            <ac:spMk id="10" creationId="{0D7A9289-BAD1-4A78-979F-A655C886DBF5}"/>
          </ac:spMkLst>
        </pc:spChg>
      </pc:sldChg>
      <pc:sldChg chg="addSp modSp new mod setBg">
        <pc:chgData name="Soumyadeep" userId="6659e27ee75b274c" providerId="LiveId" clId="{BF39E72B-B192-4C71-9B6F-9583F7FE4144}" dt="2021-10-03T20:32:58.851" v="1293" actId="26606"/>
        <pc:sldMkLst>
          <pc:docMk/>
          <pc:sldMk cId="2100762554" sldId="272"/>
        </pc:sldMkLst>
        <pc:spChg chg="mod">
          <ac:chgData name="Soumyadeep" userId="6659e27ee75b274c" providerId="LiveId" clId="{BF39E72B-B192-4C71-9B6F-9583F7FE4144}" dt="2021-10-03T20:32:58.851" v="1293" actId="26606"/>
          <ac:spMkLst>
            <pc:docMk/>
            <pc:sldMk cId="2100762554" sldId="272"/>
            <ac:spMk id="2" creationId="{0EB54AEB-B30F-4261-BD9F-07ACC0B9EF26}"/>
          </ac:spMkLst>
        </pc:spChg>
        <pc:spChg chg="mod">
          <ac:chgData name="Soumyadeep" userId="6659e27ee75b274c" providerId="LiveId" clId="{BF39E72B-B192-4C71-9B6F-9583F7FE4144}" dt="2021-10-03T20:32:58.851" v="1293" actId="26606"/>
          <ac:spMkLst>
            <pc:docMk/>
            <pc:sldMk cId="2100762554" sldId="272"/>
            <ac:spMk id="3" creationId="{09402370-4B6C-45A2-AEAE-74FC80ED1CB8}"/>
          </ac:spMkLst>
        </pc:spChg>
        <pc:spChg chg="add">
          <ac:chgData name="Soumyadeep" userId="6659e27ee75b274c" providerId="LiveId" clId="{BF39E72B-B192-4C71-9B6F-9583F7FE4144}" dt="2021-10-03T20:32:58.851" v="1293" actId="26606"/>
          <ac:spMkLst>
            <pc:docMk/>
            <pc:sldMk cId="2100762554" sldId="272"/>
            <ac:spMk id="8" creationId="{83030214-227F-42DB-9282-BBA6AF8D94A8}"/>
          </ac:spMkLst>
        </pc:spChg>
        <pc:spChg chg="add">
          <ac:chgData name="Soumyadeep" userId="6659e27ee75b274c" providerId="LiveId" clId="{BF39E72B-B192-4C71-9B6F-9583F7FE4144}" dt="2021-10-03T20:32:58.851" v="1293" actId="26606"/>
          <ac:spMkLst>
            <pc:docMk/>
            <pc:sldMk cId="2100762554" sldId="272"/>
            <ac:spMk id="10" creationId="{0D7A9289-BAD1-4A78-979F-A655C886DBF5}"/>
          </ac:spMkLst>
        </pc:spChg>
      </pc:sldChg>
      <pc:sldChg chg="addSp delSp modSp new mod">
        <pc:chgData name="Soumyadeep" userId="6659e27ee75b274c" providerId="LiveId" clId="{BF39E72B-B192-4C71-9B6F-9583F7FE4144}" dt="2021-10-03T20:26:21.192" v="1232" actId="2711"/>
        <pc:sldMkLst>
          <pc:docMk/>
          <pc:sldMk cId="978707778" sldId="273"/>
        </pc:sldMkLst>
        <pc:spChg chg="mod">
          <ac:chgData name="Soumyadeep" userId="6659e27ee75b274c" providerId="LiveId" clId="{BF39E72B-B192-4C71-9B6F-9583F7FE4144}" dt="2021-10-03T20:26:21.192" v="1232" actId="2711"/>
          <ac:spMkLst>
            <pc:docMk/>
            <pc:sldMk cId="978707778" sldId="273"/>
            <ac:spMk id="2" creationId="{16A8CB0F-AE5F-4BEC-A48D-A81A0D009CD9}"/>
          </ac:spMkLst>
        </pc:spChg>
        <pc:spChg chg="del">
          <ac:chgData name="Soumyadeep" userId="6659e27ee75b274c" providerId="LiveId" clId="{BF39E72B-B192-4C71-9B6F-9583F7FE4144}" dt="2021-10-03T20:26:10.945" v="1228" actId="931"/>
          <ac:spMkLst>
            <pc:docMk/>
            <pc:sldMk cId="978707778" sldId="273"/>
            <ac:spMk id="3" creationId="{16A334F3-E1BF-409F-9117-6D332EBA3A4B}"/>
          </ac:spMkLst>
        </pc:spChg>
        <pc:picChg chg="add mod">
          <ac:chgData name="Soumyadeep" userId="6659e27ee75b274c" providerId="LiveId" clId="{BF39E72B-B192-4C71-9B6F-9583F7FE4144}" dt="2021-10-03T20:26:15.948" v="1231" actId="14100"/>
          <ac:picMkLst>
            <pc:docMk/>
            <pc:sldMk cId="978707778" sldId="273"/>
            <ac:picMk id="5" creationId="{4D0D6655-4193-4F78-9D2C-A47700EB5096}"/>
          </ac:picMkLst>
        </pc:picChg>
      </pc:sldChg>
      <pc:sldChg chg="addSp delSp modSp new mod setBg">
        <pc:chgData name="Soumyadeep" userId="6659e27ee75b274c" providerId="LiveId" clId="{BF39E72B-B192-4C71-9B6F-9583F7FE4144}" dt="2021-10-03T20:29:19.889" v="1263" actId="14100"/>
        <pc:sldMkLst>
          <pc:docMk/>
          <pc:sldMk cId="4115122953" sldId="274"/>
        </pc:sldMkLst>
        <pc:spChg chg="mod">
          <ac:chgData name="Soumyadeep" userId="6659e27ee75b274c" providerId="LiveId" clId="{BF39E72B-B192-4C71-9B6F-9583F7FE4144}" dt="2021-10-03T20:29:14.573" v="1261" actId="26606"/>
          <ac:spMkLst>
            <pc:docMk/>
            <pc:sldMk cId="4115122953" sldId="274"/>
            <ac:spMk id="2" creationId="{5CAA7082-7E30-4F98-87BB-B96553605799}"/>
          </ac:spMkLst>
        </pc:spChg>
        <pc:spChg chg="mod ord">
          <ac:chgData name="Soumyadeep" userId="6659e27ee75b274c" providerId="LiveId" clId="{BF39E72B-B192-4C71-9B6F-9583F7FE4144}" dt="2021-10-03T20:29:14.573" v="1261" actId="26606"/>
          <ac:spMkLst>
            <pc:docMk/>
            <pc:sldMk cId="4115122953" sldId="274"/>
            <ac:spMk id="3" creationId="{F1833BDE-0B65-4954-8E54-85CB2E128CF1}"/>
          </ac:spMkLst>
        </pc:spChg>
        <pc:spChg chg="add del">
          <ac:chgData name="Soumyadeep" userId="6659e27ee75b274c" providerId="LiveId" clId="{BF39E72B-B192-4C71-9B6F-9583F7FE4144}" dt="2021-10-03T20:29:14.573" v="1261" actId="26606"/>
          <ac:spMkLst>
            <pc:docMk/>
            <pc:sldMk cId="4115122953" sldId="274"/>
            <ac:spMk id="10" creationId="{763516C8-F227-4B77-9AA7-61B9A0B78253}"/>
          </ac:spMkLst>
        </pc:spChg>
        <pc:spChg chg="add del">
          <ac:chgData name="Soumyadeep" userId="6659e27ee75b274c" providerId="LiveId" clId="{BF39E72B-B192-4C71-9B6F-9583F7FE4144}" dt="2021-10-03T20:29:14.573" v="1261" actId="26606"/>
          <ac:spMkLst>
            <pc:docMk/>
            <pc:sldMk cId="4115122953" sldId="274"/>
            <ac:spMk id="12" creationId="{D91B420C-C4C8-44DF-96B2-FBD1014646FE}"/>
          </ac:spMkLst>
        </pc:spChg>
        <pc:spChg chg="add">
          <ac:chgData name="Soumyadeep" userId="6659e27ee75b274c" providerId="LiveId" clId="{BF39E72B-B192-4C71-9B6F-9583F7FE4144}" dt="2021-10-03T20:29:14.573" v="1261" actId="26606"/>
          <ac:spMkLst>
            <pc:docMk/>
            <pc:sldMk cId="4115122953" sldId="274"/>
            <ac:spMk id="17" creationId="{3F4C104D-5F30-4811-9376-566B26E4719A}"/>
          </ac:spMkLst>
        </pc:spChg>
        <pc:spChg chg="add">
          <ac:chgData name="Soumyadeep" userId="6659e27ee75b274c" providerId="LiveId" clId="{BF39E72B-B192-4C71-9B6F-9583F7FE4144}" dt="2021-10-03T20:29:14.573" v="1261" actId="26606"/>
          <ac:spMkLst>
            <pc:docMk/>
            <pc:sldMk cId="4115122953" sldId="274"/>
            <ac:spMk id="19" creationId="{0815E34B-5D02-4E01-A936-E8E1C0AB6F12}"/>
          </ac:spMkLst>
        </pc:spChg>
        <pc:spChg chg="add">
          <ac:chgData name="Soumyadeep" userId="6659e27ee75b274c" providerId="LiveId" clId="{BF39E72B-B192-4C71-9B6F-9583F7FE4144}" dt="2021-10-03T20:29:14.573" v="1261" actId="26606"/>
          <ac:spMkLst>
            <pc:docMk/>
            <pc:sldMk cId="4115122953" sldId="274"/>
            <ac:spMk id="21" creationId="{7DE3414B-B032-4710-A468-D3285E38C5FF}"/>
          </ac:spMkLst>
        </pc:spChg>
        <pc:picChg chg="add mod ord">
          <ac:chgData name="Soumyadeep" userId="6659e27ee75b274c" providerId="LiveId" clId="{BF39E72B-B192-4C71-9B6F-9583F7FE4144}" dt="2021-10-03T20:29:19.889" v="1263" actId="14100"/>
          <ac:picMkLst>
            <pc:docMk/>
            <pc:sldMk cId="4115122953" sldId="274"/>
            <ac:picMk id="5" creationId="{E7E26803-634F-4EB1-B569-BE9F17A32150}"/>
          </ac:picMkLst>
        </pc:picChg>
      </pc:sldChg>
      <pc:sldChg chg="new del">
        <pc:chgData name="Soumyadeep" userId="6659e27ee75b274c" providerId="LiveId" clId="{BF39E72B-B192-4C71-9B6F-9583F7FE4144}" dt="2021-10-03T20:31:23.503" v="1270" actId="2696"/>
        <pc:sldMkLst>
          <pc:docMk/>
          <pc:sldMk cId="2522131977" sldId="275"/>
        </pc:sldMkLst>
      </pc:sldChg>
      <pc:sldChg chg="new del">
        <pc:chgData name="Soumyadeep" userId="6659e27ee75b274c" providerId="LiveId" clId="{BF39E72B-B192-4C71-9B6F-9583F7FE4144}" dt="2021-10-03T20:32:12.019" v="1283" actId="2696"/>
        <pc:sldMkLst>
          <pc:docMk/>
          <pc:sldMk cId="2529225910" sldId="275"/>
        </pc:sldMkLst>
      </pc:sldChg>
      <pc:sldChg chg="addSp modSp new mod setBg">
        <pc:chgData name="Soumyadeep" userId="6659e27ee75b274c" providerId="LiveId" clId="{BF39E72B-B192-4C71-9B6F-9583F7FE4144}" dt="2021-10-04T04:23:43.802" v="1297" actId="20577"/>
        <pc:sldMkLst>
          <pc:docMk/>
          <pc:sldMk cId="688099061" sldId="276"/>
        </pc:sldMkLst>
        <pc:spChg chg="mod">
          <ac:chgData name="Soumyadeep" userId="6659e27ee75b274c" providerId="LiveId" clId="{BF39E72B-B192-4C71-9B6F-9583F7FE4144}" dt="2021-10-03T20:32:18.338" v="1284" actId="26606"/>
          <ac:spMkLst>
            <pc:docMk/>
            <pc:sldMk cId="688099061" sldId="276"/>
            <ac:spMk id="2" creationId="{57782776-8A0E-4476-8220-C2EA9A699BC2}"/>
          </ac:spMkLst>
        </pc:spChg>
        <pc:spChg chg="mod">
          <ac:chgData name="Soumyadeep" userId="6659e27ee75b274c" providerId="LiveId" clId="{BF39E72B-B192-4C71-9B6F-9583F7FE4144}" dt="2021-10-04T04:23:43.802" v="1297" actId="20577"/>
          <ac:spMkLst>
            <pc:docMk/>
            <pc:sldMk cId="688099061" sldId="276"/>
            <ac:spMk id="3" creationId="{1B9FB83A-3549-4092-A473-570ED1600EE6}"/>
          </ac:spMkLst>
        </pc:spChg>
        <pc:spChg chg="add">
          <ac:chgData name="Soumyadeep" userId="6659e27ee75b274c" providerId="LiveId" clId="{BF39E72B-B192-4C71-9B6F-9583F7FE4144}" dt="2021-10-03T20:32:18.338" v="1284" actId="26606"/>
          <ac:spMkLst>
            <pc:docMk/>
            <pc:sldMk cId="688099061" sldId="276"/>
            <ac:spMk id="8" creationId="{83030214-227F-42DB-9282-BBA6AF8D94A8}"/>
          </ac:spMkLst>
        </pc:spChg>
        <pc:spChg chg="add">
          <ac:chgData name="Soumyadeep" userId="6659e27ee75b274c" providerId="LiveId" clId="{BF39E72B-B192-4C71-9B6F-9583F7FE4144}" dt="2021-10-03T20:32:18.338" v="1284" actId="26606"/>
          <ac:spMkLst>
            <pc:docMk/>
            <pc:sldMk cId="688099061" sldId="276"/>
            <ac:spMk id="10" creationId="{0D7A9289-BAD1-4A78-979F-A655C886DB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af7f8b73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af7f8b73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af7f8b73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af7f8b7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af7f8b73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af7f8b7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af7f8b73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af7f8b73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af7f8b73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af7f8b73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912868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5949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58307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0113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71308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747018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2846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97192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2976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16701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58640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986407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47229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05634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1773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4620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44627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10/4/2021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21265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3"/>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bstract background of mesh on pink">
            <a:extLst>
              <a:ext uri="{FF2B5EF4-FFF2-40B4-BE49-F238E27FC236}">
                <a16:creationId xmlns:a16="http://schemas.microsoft.com/office/drawing/2014/main" id="{85FB9437-4E3D-47EF-9E79-4EF0AC7138BF}"/>
              </a:ext>
            </a:extLst>
          </p:cNvPr>
          <p:cNvPicPr>
            <a:picLocks noChangeAspect="1"/>
          </p:cNvPicPr>
          <p:nvPr/>
        </p:nvPicPr>
        <p:blipFill rotWithShape="1">
          <a:blip r:embed="rId3">
            <a:duotone>
              <a:schemeClr val="bg2">
                <a:shade val="45000"/>
                <a:satMod val="135000"/>
              </a:schemeClr>
              <a:prstClr val="white"/>
            </a:duotone>
            <a:alphaModFix amt="40000"/>
          </a:blip>
          <a:srcRect t="182" b="15548"/>
          <a:stretch/>
        </p:blipFill>
        <p:spPr>
          <a:xfrm>
            <a:off x="20" y="10"/>
            <a:ext cx="9143980" cy="5143490"/>
          </a:xfrm>
          <a:prstGeom prst="rect">
            <a:avLst/>
          </a:prstGeom>
        </p:spPr>
      </p:pic>
      <p:sp>
        <p:nvSpPr>
          <p:cNvPr id="54" name="Google Shape;54;p13"/>
          <p:cNvSpPr txBox="1">
            <a:spLocks noGrp="1"/>
          </p:cNvSpPr>
          <p:nvPr>
            <p:ph type="ctrTitle"/>
          </p:nvPr>
        </p:nvSpPr>
        <p:spPr>
          <a:xfrm>
            <a:off x="1941909" y="1885950"/>
            <a:ext cx="6686550" cy="1697085"/>
          </a:xfrm>
        </p:spPr>
        <p:txBody>
          <a:bodyPr spcFirstLastPara="1" lIns="91425" tIns="91425" rIns="91425" bIns="91425" anchorCtr="0">
            <a:normAutofit/>
          </a:bodyPr>
          <a:lstStyle/>
          <a:p>
            <a:pPr marL="0" lvl="0" indent="0" rtl="0">
              <a:lnSpc>
                <a:spcPct val="90000"/>
              </a:lnSpc>
              <a:spcBef>
                <a:spcPts val="0"/>
              </a:spcBef>
              <a:spcAft>
                <a:spcPts val="0"/>
              </a:spcAft>
              <a:buNone/>
            </a:pPr>
            <a:endParaRPr lang="en-US" sz="3400">
              <a:latin typeface="Amasis MT Pro Black" panose="020B0604020202020204" pitchFamily="18" charset="0"/>
            </a:endParaRPr>
          </a:p>
          <a:p>
            <a:pPr marL="0" lvl="0" indent="0" rtl="0">
              <a:lnSpc>
                <a:spcPct val="90000"/>
              </a:lnSpc>
              <a:spcBef>
                <a:spcPts val="0"/>
              </a:spcBef>
              <a:spcAft>
                <a:spcPts val="0"/>
              </a:spcAft>
              <a:buNone/>
            </a:pPr>
            <a:r>
              <a:rPr lang="en-US" sz="3400">
                <a:latin typeface="Algerian" panose="04020705040A02060702" pitchFamily="82" charset="0"/>
              </a:rPr>
              <a:t>Predicting weather using Artificial Neural Network</a:t>
            </a:r>
          </a:p>
          <a:p>
            <a:pPr marL="0" lvl="0" indent="0" rtl="0">
              <a:lnSpc>
                <a:spcPct val="90000"/>
              </a:lnSpc>
              <a:spcBef>
                <a:spcPts val="0"/>
              </a:spcBef>
              <a:spcAft>
                <a:spcPts val="0"/>
              </a:spcAft>
              <a:buNone/>
            </a:pPr>
            <a:endParaRPr lang="en-US" sz="3400">
              <a:latin typeface="Amasis MT Pro Black" panose="020B0604020202020204" pitchFamily="18" charset="0"/>
            </a:endParaRPr>
          </a:p>
        </p:txBody>
      </p:sp>
      <p:sp>
        <p:nvSpPr>
          <p:cNvPr id="55" name="Google Shape;55;p13"/>
          <p:cNvSpPr txBox="1">
            <a:spLocks noGrp="1"/>
          </p:cNvSpPr>
          <p:nvPr>
            <p:ph type="subTitle" idx="1"/>
          </p:nvPr>
        </p:nvSpPr>
        <p:spPr>
          <a:xfrm>
            <a:off x="1941909" y="3583034"/>
            <a:ext cx="6686550" cy="844712"/>
          </a:xfrm>
        </p:spPr>
        <p:txBody>
          <a:bodyPr spcFirstLastPara="1" lIns="91425" tIns="91425" rIns="91425" bIns="91425" anchorCtr="0">
            <a:normAutofit/>
          </a:bodyPr>
          <a:lstStyle/>
          <a:p>
            <a:pPr marL="0" lvl="0" indent="0" rtl="0">
              <a:lnSpc>
                <a:spcPct val="90000"/>
              </a:lnSpc>
              <a:spcBef>
                <a:spcPts val="0"/>
              </a:spcBef>
              <a:spcAft>
                <a:spcPts val="600"/>
              </a:spcAft>
              <a:buNone/>
            </a:pPr>
            <a:r>
              <a:rPr lang="en-GB" sz="1000" b="1" dirty="0">
                <a:latin typeface="Amasis MT Pro" panose="020B0604020202020204" pitchFamily="18" charset="0"/>
              </a:rPr>
              <a:t>By:</a:t>
            </a:r>
          </a:p>
          <a:p>
            <a:pPr marL="0" lvl="0" indent="0" rtl="0">
              <a:lnSpc>
                <a:spcPct val="90000"/>
              </a:lnSpc>
              <a:spcBef>
                <a:spcPts val="0"/>
              </a:spcBef>
              <a:spcAft>
                <a:spcPts val="600"/>
              </a:spcAft>
              <a:buNone/>
            </a:pPr>
            <a:r>
              <a:rPr lang="en-GB" sz="1000" b="1" dirty="0" err="1">
                <a:latin typeface="Amasis MT Pro" panose="020B0604020202020204" pitchFamily="18" charset="0"/>
              </a:rPr>
              <a:t>Yanda</a:t>
            </a:r>
            <a:r>
              <a:rPr lang="en-GB" sz="1000" b="1" dirty="0">
                <a:latin typeface="Amasis MT Pro" panose="020B0604020202020204" pitchFamily="18" charset="0"/>
              </a:rPr>
              <a:t> </a:t>
            </a:r>
            <a:r>
              <a:rPr lang="en-GB" sz="1000" b="1" dirty="0" err="1">
                <a:latin typeface="Amasis MT Pro" panose="020B0604020202020204" pitchFamily="18" charset="0"/>
              </a:rPr>
              <a:t>Saketh</a:t>
            </a:r>
            <a:r>
              <a:rPr lang="en-GB" sz="1000" b="1" dirty="0">
                <a:latin typeface="Amasis MT Pro" panose="020B0604020202020204" pitchFamily="18" charset="0"/>
              </a:rPr>
              <a:t> (RA1911026010076)</a:t>
            </a:r>
          </a:p>
          <a:p>
            <a:pPr marL="0" lvl="0" indent="0" rtl="0">
              <a:lnSpc>
                <a:spcPct val="90000"/>
              </a:lnSpc>
              <a:spcBef>
                <a:spcPts val="0"/>
              </a:spcBef>
              <a:spcAft>
                <a:spcPts val="600"/>
              </a:spcAft>
              <a:buNone/>
            </a:pPr>
            <a:r>
              <a:rPr lang="en-GB" sz="1000" b="1" dirty="0">
                <a:latin typeface="Amasis MT Pro" panose="020B0604020202020204" pitchFamily="18" charset="0"/>
              </a:rPr>
              <a:t> Soumyadeep Mukherjee (RA1911026010078</a:t>
            </a:r>
            <a:r>
              <a:rPr lang="en-GB" sz="1000" dirty="0">
                <a:highlight>
                  <a:srgbClr val="283444"/>
                </a:highlight>
                <a:latin typeface="Amasis MT Pro" panose="020B0604020202020204" pitchFamily="18" charset="0"/>
              </a:rPr>
              <a:t>)</a:t>
            </a:r>
          </a:p>
          <a:p>
            <a:pPr marL="0" lvl="0" indent="0" rtl="0">
              <a:lnSpc>
                <a:spcPct val="90000"/>
              </a:lnSpc>
              <a:spcBef>
                <a:spcPts val="0"/>
              </a:spcBef>
              <a:spcAft>
                <a:spcPts val="600"/>
              </a:spcAft>
              <a:buNone/>
            </a:pPr>
            <a:endParaRPr lang="en-GB" sz="1000" dirty="0"/>
          </a:p>
        </p:txBody>
      </p:sp>
      <p:grpSp>
        <p:nvGrpSpPr>
          <p:cNvPr id="63" name="Group 62">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64"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F850B-E647-4224-8366-EF468142ED4C}"/>
              </a:ext>
            </a:extLst>
          </p:cNvPr>
          <p:cNvSpPr>
            <a:spLocks noGrp="1"/>
          </p:cNvSpPr>
          <p:nvPr>
            <p:ph type="title"/>
          </p:nvPr>
        </p:nvSpPr>
        <p:spPr>
          <a:xfrm>
            <a:off x="1075416" y="794904"/>
            <a:ext cx="2259162" cy="3638511"/>
          </a:xfrm>
        </p:spPr>
        <p:txBody>
          <a:bodyPr>
            <a:normAutofit/>
          </a:bodyPr>
          <a:lstStyle/>
          <a:p>
            <a:r>
              <a:rPr lang="en-US" sz="2300" dirty="0">
                <a:latin typeface="Algerian" panose="04020705040A02060702" pitchFamily="82" charset="0"/>
              </a:rPr>
              <a:t>Research Methodology</a:t>
            </a:r>
            <a:endParaRPr lang="en-IN" sz="2300" dirty="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B47A58A-1ED7-4981-B9C9-8B7068E8A3B1}"/>
              </a:ext>
            </a:extLst>
          </p:cNvPr>
          <p:cNvSpPr>
            <a:spLocks noGrp="1"/>
          </p:cNvSpPr>
          <p:nvPr>
            <p:ph idx="1"/>
          </p:nvPr>
        </p:nvSpPr>
        <p:spPr>
          <a:xfrm>
            <a:off x="3960276" y="794904"/>
            <a:ext cx="4668183" cy="3638512"/>
          </a:xfrm>
        </p:spPr>
        <p:txBody>
          <a:bodyPr>
            <a:normAutofit/>
          </a:bodyPr>
          <a:lstStyle/>
          <a:p>
            <a:r>
              <a:rPr lang="en-US" dirty="0"/>
              <a:t>Weather forecasting is an application in meteorology and has been one of the most scientifically and technologically challenging problems around the world in the last century. In this, we are investigating the use of data mining techniques in forecasting maximum temperature, rainfall, evaporation and wind speed. This was carried out using Artificial Neural Network and meteorological data collected from previous 3 years.</a:t>
            </a:r>
          </a:p>
          <a:p>
            <a:r>
              <a:rPr lang="en-US" u="sng" dirty="0"/>
              <a:t>Data Collection</a:t>
            </a:r>
            <a:r>
              <a:rPr lang="en-US" dirty="0"/>
              <a:t>: the data used for this work was collected from different official websites and Metrological Department. The case data covered the period of 36 months.</a:t>
            </a:r>
          </a:p>
          <a:p>
            <a:endParaRPr lang="en-IN" dirty="0"/>
          </a:p>
        </p:txBody>
      </p:sp>
    </p:spTree>
    <p:extLst>
      <p:ext uri="{BB962C8B-B14F-4D97-AF65-F5344CB8AC3E}">
        <p14:creationId xmlns:p14="http://schemas.microsoft.com/office/powerpoint/2010/main" val="393943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CE6A0-A943-4097-8D19-B666F5535E41}"/>
              </a:ext>
            </a:extLst>
          </p:cNvPr>
          <p:cNvSpPr>
            <a:spLocks noGrp="1"/>
          </p:cNvSpPr>
          <p:nvPr>
            <p:ph type="title"/>
          </p:nvPr>
        </p:nvSpPr>
        <p:spPr>
          <a:xfrm>
            <a:off x="1075416" y="794904"/>
            <a:ext cx="2259162" cy="3638511"/>
          </a:xfrm>
        </p:spPr>
        <p:txBody>
          <a:bodyPr>
            <a:normAutofit/>
          </a:bodyPr>
          <a:lstStyle/>
          <a:p>
            <a:r>
              <a:rPr lang="en-US" sz="2300"/>
              <a:t>Research Methodology</a:t>
            </a:r>
            <a:endParaRPr lang="en-IN" sz="230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7614FBB-D5A7-47A7-98FF-4034E4858D8D}"/>
              </a:ext>
            </a:extLst>
          </p:cNvPr>
          <p:cNvSpPr>
            <a:spLocks noGrp="1"/>
          </p:cNvSpPr>
          <p:nvPr>
            <p:ph idx="1"/>
          </p:nvPr>
        </p:nvSpPr>
        <p:spPr>
          <a:xfrm>
            <a:off x="3960276" y="794904"/>
            <a:ext cx="4668183" cy="3638512"/>
          </a:xfrm>
        </p:spPr>
        <p:txBody>
          <a:bodyPr>
            <a:normAutofit/>
          </a:bodyPr>
          <a:lstStyle/>
          <a:p>
            <a:r>
              <a:rPr lang="en-US" u="sng" dirty="0"/>
              <a:t>Data Transformation</a:t>
            </a:r>
            <a:r>
              <a:rPr lang="en-US" dirty="0"/>
              <a:t>: this step is also known as data consolidation. It is the stage in which the selected data is transformed into forms appropriate for data mining.</a:t>
            </a:r>
          </a:p>
          <a:p>
            <a:r>
              <a:rPr lang="en-US" u="sng" dirty="0"/>
              <a:t>Data Mining Stage</a:t>
            </a:r>
            <a:r>
              <a:rPr lang="en-US" dirty="0"/>
              <a:t>: It is divided into three phases. At each phase the algorithm is used to analyze the meteorological datasets. The testing method adopted for this research was percentage split that train on a percentage of the dataset, cross validation on it and test on the remaining percentage. </a:t>
            </a:r>
            <a:endParaRPr lang="en-IN" dirty="0"/>
          </a:p>
        </p:txBody>
      </p:sp>
    </p:spTree>
    <p:extLst>
      <p:ext uri="{BB962C8B-B14F-4D97-AF65-F5344CB8AC3E}">
        <p14:creationId xmlns:p14="http://schemas.microsoft.com/office/powerpoint/2010/main" val="73269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99B0F-FEA3-4FC2-A62F-9DEDD897EE4E}"/>
              </a:ext>
            </a:extLst>
          </p:cNvPr>
          <p:cNvSpPr>
            <a:spLocks noGrp="1"/>
          </p:cNvSpPr>
          <p:nvPr>
            <p:ph type="title"/>
          </p:nvPr>
        </p:nvSpPr>
        <p:spPr>
          <a:xfrm>
            <a:off x="1075416" y="794904"/>
            <a:ext cx="2259162" cy="3638511"/>
          </a:xfrm>
        </p:spPr>
        <p:txBody>
          <a:bodyPr>
            <a:normAutofit/>
          </a:bodyPr>
          <a:lstStyle/>
          <a:p>
            <a:r>
              <a:rPr lang="en-US" sz="2300">
                <a:latin typeface="Algerian" panose="04020705040A02060702" pitchFamily="82" charset="0"/>
              </a:rPr>
              <a:t>Comparison Between Artificial Neural Network and Back Propagation</a:t>
            </a:r>
            <a:endParaRPr lang="en-IN" sz="230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109D699-F895-4126-88E0-46183A45BB2F}"/>
              </a:ext>
            </a:extLst>
          </p:cNvPr>
          <p:cNvSpPr>
            <a:spLocks noGrp="1"/>
          </p:cNvSpPr>
          <p:nvPr>
            <p:ph idx="1"/>
          </p:nvPr>
        </p:nvSpPr>
        <p:spPr>
          <a:xfrm>
            <a:off x="3960276" y="794904"/>
            <a:ext cx="4668183" cy="3638512"/>
          </a:xfrm>
        </p:spPr>
        <p:txBody>
          <a:bodyPr>
            <a:normAutofit/>
          </a:bodyPr>
          <a:lstStyle/>
          <a:p>
            <a:r>
              <a:rPr lang="en-US" dirty="0"/>
              <a:t>An Artificial Neural Network (ANN)  is an information processing paradigm that is inspired by the way biological nervous systems, such as the brain, process information. The key element of this paradigm is the new structure of the information processing system. </a:t>
            </a:r>
          </a:p>
          <a:p>
            <a:r>
              <a:rPr lang="en-US" dirty="0"/>
              <a:t>Components of a modern weather forecasting system include the following modules: data collection, data assimilation and numerical weather prediction.</a:t>
            </a:r>
          </a:p>
          <a:p>
            <a:pPr lvl="3"/>
            <a:r>
              <a:rPr lang="en-US"/>
              <a:t>Data collection: Observations of atmospheric pressure, temperature, wind speed, wind direction, humidity and precipitation are made near the earth’s surface by trained observers, automatic weather stations</a:t>
            </a:r>
            <a:r>
              <a:rPr lang="en-US" dirty="0"/>
              <a:t>.</a:t>
            </a:r>
            <a:endParaRPr lang="en-IN" dirty="0"/>
          </a:p>
        </p:txBody>
      </p:sp>
    </p:spTree>
    <p:extLst>
      <p:ext uri="{BB962C8B-B14F-4D97-AF65-F5344CB8AC3E}">
        <p14:creationId xmlns:p14="http://schemas.microsoft.com/office/powerpoint/2010/main" val="81053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80374-73F1-4C86-9479-374AD156D92E}"/>
              </a:ext>
            </a:extLst>
          </p:cNvPr>
          <p:cNvSpPr>
            <a:spLocks noGrp="1"/>
          </p:cNvSpPr>
          <p:nvPr>
            <p:ph type="title"/>
          </p:nvPr>
        </p:nvSpPr>
        <p:spPr>
          <a:xfrm>
            <a:off x="1075416" y="794904"/>
            <a:ext cx="2259162" cy="3638511"/>
          </a:xfrm>
        </p:spPr>
        <p:txBody>
          <a:bodyPr>
            <a:normAutofit/>
          </a:bodyPr>
          <a:lstStyle/>
          <a:p>
            <a:r>
              <a:rPr lang="en-US" sz="2300">
                <a:latin typeface="Algerian" panose="04020705040A02060702" pitchFamily="82" charset="0"/>
              </a:rPr>
              <a:t>Comparison Between Artificial Neural Network and Back Propagation</a:t>
            </a:r>
            <a:endParaRPr lang="en-IN" sz="230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1B9CE4C-126F-45D4-BAEA-2C88633D6977}"/>
              </a:ext>
            </a:extLst>
          </p:cNvPr>
          <p:cNvSpPr>
            <a:spLocks noGrp="1"/>
          </p:cNvSpPr>
          <p:nvPr>
            <p:ph idx="1"/>
          </p:nvPr>
        </p:nvSpPr>
        <p:spPr>
          <a:xfrm>
            <a:off x="3960276" y="794904"/>
            <a:ext cx="4668183" cy="3638512"/>
          </a:xfrm>
        </p:spPr>
        <p:txBody>
          <a:bodyPr>
            <a:normAutofit/>
          </a:bodyPr>
          <a:lstStyle/>
          <a:p>
            <a:pPr lvl="2"/>
            <a:r>
              <a:rPr lang="en-US" dirty="0"/>
              <a:t>Data assimilation: During the data assimilation process, information gained from the observations is used in conjunction with a numerical model most recent forecast for the time that observations were made to produce the meteorological analysis.</a:t>
            </a:r>
          </a:p>
          <a:p>
            <a:pPr lvl="2"/>
            <a:r>
              <a:rPr lang="en-US" dirty="0"/>
              <a:t>Numerical weather prediction: Numerical Weather Prediction (NWP) uses the power of computers to make a forecast. Complex computer programs, also known as forecast models, run on supercomputers and provide predictions on many atmospheric variables such as temperature, pressure, wind and rainfall. </a:t>
            </a:r>
            <a:endParaRPr lang="en-IN" dirty="0"/>
          </a:p>
        </p:txBody>
      </p:sp>
    </p:spTree>
    <p:extLst>
      <p:ext uri="{BB962C8B-B14F-4D97-AF65-F5344CB8AC3E}">
        <p14:creationId xmlns:p14="http://schemas.microsoft.com/office/powerpoint/2010/main" val="223893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CD44E-4B32-4491-A465-E52C6418954A}"/>
              </a:ext>
            </a:extLst>
          </p:cNvPr>
          <p:cNvSpPr>
            <a:spLocks noGrp="1"/>
          </p:cNvSpPr>
          <p:nvPr>
            <p:ph type="title"/>
          </p:nvPr>
        </p:nvSpPr>
        <p:spPr>
          <a:xfrm>
            <a:off x="1075416" y="794904"/>
            <a:ext cx="2259162" cy="3638511"/>
          </a:xfrm>
        </p:spPr>
        <p:txBody>
          <a:bodyPr>
            <a:normAutofit/>
          </a:bodyPr>
          <a:lstStyle/>
          <a:p>
            <a:r>
              <a:rPr lang="en-US" sz="2300">
                <a:latin typeface="Algerian" panose="04020705040A02060702" pitchFamily="82" charset="0"/>
              </a:rPr>
              <a:t>Comparison Between Artificial Neural Network and Back Propagation</a:t>
            </a:r>
            <a:endParaRPr lang="en-IN" sz="230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0A8C3FF-FFC2-406C-A5E6-4EDD1217EC6D}"/>
              </a:ext>
            </a:extLst>
          </p:cNvPr>
          <p:cNvSpPr>
            <a:spLocks noGrp="1"/>
          </p:cNvSpPr>
          <p:nvPr>
            <p:ph idx="1"/>
          </p:nvPr>
        </p:nvSpPr>
        <p:spPr>
          <a:xfrm>
            <a:off x="3960276" y="794904"/>
            <a:ext cx="4668183" cy="3638512"/>
          </a:xfrm>
        </p:spPr>
        <p:txBody>
          <a:bodyPr>
            <a:normAutofit/>
          </a:bodyPr>
          <a:lstStyle/>
          <a:p>
            <a:r>
              <a:rPr lang="en-US" dirty="0"/>
              <a:t>Back propagation is a common method of teaching artificial neural networks how to perform a given task. It is a supervised learning method, and is a generalization of the delta rule. It requires a teacher that knows, or can calculate, the desired output for any input in the training set</a:t>
            </a:r>
          </a:p>
          <a:p>
            <a:r>
              <a:rPr lang="en-US" dirty="0"/>
              <a:t>For better understanding, the back propagation learning algorithm can be divided into two phases: propagation and weight update.</a:t>
            </a:r>
          </a:p>
          <a:p>
            <a:pPr lvl="3"/>
            <a:r>
              <a:rPr lang="en-US"/>
              <a:t>Propagation Each propagation involves the following steps: </a:t>
            </a:r>
          </a:p>
          <a:p>
            <a:pPr lvl="5"/>
            <a:r>
              <a:rPr lang="en-US"/>
              <a:t>1. Forward propagation of a training pattern's input through the neural network in order to generate the propagation's output activations. </a:t>
            </a:r>
          </a:p>
        </p:txBody>
      </p:sp>
    </p:spTree>
    <p:extLst>
      <p:ext uri="{BB962C8B-B14F-4D97-AF65-F5344CB8AC3E}">
        <p14:creationId xmlns:p14="http://schemas.microsoft.com/office/powerpoint/2010/main" val="211482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D4961-A564-45E7-BE5F-72D24F12A162}"/>
              </a:ext>
            </a:extLst>
          </p:cNvPr>
          <p:cNvSpPr>
            <a:spLocks noGrp="1"/>
          </p:cNvSpPr>
          <p:nvPr>
            <p:ph type="title"/>
          </p:nvPr>
        </p:nvSpPr>
        <p:spPr>
          <a:xfrm>
            <a:off x="1075416" y="794904"/>
            <a:ext cx="2259162" cy="3638511"/>
          </a:xfrm>
        </p:spPr>
        <p:txBody>
          <a:bodyPr>
            <a:normAutofit/>
          </a:bodyPr>
          <a:lstStyle/>
          <a:p>
            <a:r>
              <a:rPr lang="en-US" sz="2300">
                <a:latin typeface="Algerian" panose="04020705040A02060702" pitchFamily="82" charset="0"/>
              </a:rPr>
              <a:t>Comparison Between Artificial Neural Network and Back Propagation</a:t>
            </a:r>
            <a:endParaRPr lang="en-IN" sz="230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1CEB44C-775B-469A-B20F-C6A08CFDF1E3}"/>
              </a:ext>
            </a:extLst>
          </p:cNvPr>
          <p:cNvSpPr>
            <a:spLocks noGrp="1"/>
          </p:cNvSpPr>
          <p:nvPr>
            <p:ph idx="1"/>
          </p:nvPr>
        </p:nvSpPr>
        <p:spPr>
          <a:xfrm>
            <a:off x="3960276" y="794904"/>
            <a:ext cx="4668183" cy="3638512"/>
          </a:xfrm>
        </p:spPr>
        <p:txBody>
          <a:bodyPr>
            <a:normAutofit/>
          </a:bodyPr>
          <a:lstStyle/>
          <a:p>
            <a:pPr lvl="3"/>
            <a:r>
              <a:rPr lang="en-US"/>
              <a:t>2. Backward propagation [4] of the propagation's output activations through the neural network using the training pattern's target in order to generate the deltas of all output and hidden neuron.</a:t>
            </a:r>
          </a:p>
          <a:p>
            <a:pPr lvl="3"/>
            <a:endParaRPr lang="en-IN"/>
          </a:p>
          <a:p>
            <a:r>
              <a:rPr lang="en-US" dirty="0"/>
              <a:t>Weight update For each weight-synapse: </a:t>
            </a:r>
          </a:p>
          <a:p>
            <a:pPr lvl="3"/>
            <a:r>
              <a:rPr lang="en-US"/>
              <a:t>1. Multiply its output delta and input activation to get the gradient of the weight. </a:t>
            </a:r>
          </a:p>
          <a:p>
            <a:pPr lvl="3"/>
            <a:r>
              <a:rPr lang="en-US"/>
              <a:t>2. Bring the weight in the opposite direction of the gradient by subtracting a ratio of it from the weight. </a:t>
            </a:r>
            <a:endParaRPr lang="en-IN"/>
          </a:p>
        </p:txBody>
      </p:sp>
    </p:spTree>
    <p:extLst>
      <p:ext uri="{BB962C8B-B14F-4D97-AF65-F5344CB8AC3E}">
        <p14:creationId xmlns:p14="http://schemas.microsoft.com/office/powerpoint/2010/main" val="421984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54AEB-B30F-4261-BD9F-07ACC0B9EF26}"/>
              </a:ext>
            </a:extLst>
          </p:cNvPr>
          <p:cNvSpPr>
            <a:spLocks noGrp="1"/>
          </p:cNvSpPr>
          <p:nvPr>
            <p:ph type="title"/>
          </p:nvPr>
        </p:nvSpPr>
        <p:spPr>
          <a:xfrm>
            <a:off x="1075416" y="794904"/>
            <a:ext cx="2259162" cy="3638511"/>
          </a:xfrm>
        </p:spPr>
        <p:txBody>
          <a:bodyPr>
            <a:normAutofit/>
          </a:bodyPr>
          <a:lstStyle/>
          <a:p>
            <a:r>
              <a:rPr lang="en-US" dirty="0">
                <a:latin typeface="Algerian" panose="04020705040A02060702" pitchFamily="82" charset="0"/>
              </a:rPr>
              <a:t>Library Used</a:t>
            </a:r>
            <a:endParaRPr lang="en-IN" dirty="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9402370-4B6C-45A2-AEAE-74FC80ED1CB8}"/>
              </a:ext>
            </a:extLst>
          </p:cNvPr>
          <p:cNvSpPr>
            <a:spLocks noGrp="1"/>
          </p:cNvSpPr>
          <p:nvPr>
            <p:ph idx="1"/>
          </p:nvPr>
        </p:nvSpPr>
        <p:spPr>
          <a:xfrm>
            <a:off x="3960276" y="794904"/>
            <a:ext cx="4668183" cy="3638512"/>
          </a:xfrm>
        </p:spPr>
        <p:txBody>
          <a:bodyPr>
            <a:normAutofit/>
          </a:bodyPr>
          <a:lstStyle/>
          <a:p>
            <a:r>
              <a:rPr lang="en-US" dirty="0"/>
              <a:t>To build the model I have used few important libraries namely:</a:t>
            </a:r>
          </a:p>
          <a:p>
            <a:pPr lvl="2"/>
            <a:r>
              <a:rPr lang="en-US" dirty="0" err="1"/>
              <a:t>Numpy</a:t>
            </a:r>
            <a:endParaRPr lang="en-US" dirty="0"/>
          </a:p>
          <a:p>
            <a:pPr lvl="2"/>
            <a:r>
              <a:rPr lang="en-US" dirty="0"/>
              <a:t>Pandas</a:t>
            </a:r>
          </a:p>
          <a:p>
            <a:pPr lvl="2"/>
            <a:r>
              <a:rPr lang="en-US" dirty="0"/>
              <a:t>MLP Classifier</a:t>
            </a:r>
          </a:p>
          <a:p>
            <a:pPr lvl="2"/>
            <a:r>
              <a:rPr lang="en-US" dirty="0"/>
              <a:t>Grid Search CV</a:t>
            </a:r>
            <a:endParaRPr lang="en-IN" dirty="0"/>
          </a:p>
        </p:txBody>
      </p:sp>
    </p:spTree>
    <p:extLst>
      <p:ext uri="{BB962C8B-B14F-4D97-AF65-F5344CB8AC3E}">
        <p14:creationId xmlns:p14="http://schemas.microsoft.com/office/powerpoint/2010/main" val="210076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CB0F-AE5F-4BEC-A48D-A81A0D009CD9}"/>
              </a:ext>
            </a:extLst>
          </p:cNvPr>
          <p:cNvSpPr>
            <a:spLocks noGrp="1"/>
          </p:cNvSpPr>
          <p:nvPr>
            <p:ph type="title"/>
          </p:nvPr>
        </p:nvSpPr>
        <p:spPr/>
        <p:txBody>
          <a:bodyPr/>
          <a:lstStyle/>
          <a:p>
            <a:r>
              <a:rPr lang="en-US" dirty="0">
                <a:latin typeface="Algerian" panose="04020705040A02060702" pitchFamily="82" charset="0"/>
              </a:rPr>
              <a:t>Model</a:t>
            </a:r>
            <a:r>
              <a:rPr lang="en-US" dirty="0"/>
              <a:t> </a:t>
            </a:r>
            <a:endParaRPr lang="en-IN" dirty="0"/>
          </a:p>
        </p:txBody>
      </p:sp>
      <p:pic>
        <p:nvPicPr>
          <p:cNvPr id="5" name="Content Placeholder 4" descr="Diagram, schematic&#10;&#10;Description automatically generated">
            <a:extLst>
              <a:ext uri="{FF2B5EF4-FFF2-40B4-BE49-F238E27FC236}">
                <a16:creationId xmlns:a16="http://schemas.microsoft.com/office/drawing/2014/main" id="{4D0D6655-4193-4F78-9D2C-A47700EB5096}"/>
              </a:ext>
            </a:extLst>
          </p:cNvPr>
          <p:cNvPicPr>
            <a:picLocks noGrp="1" noChangeAspect="1"/>
          </p:cNvPicPr>
          <p:nvPr>
            <p:ph idx="1"/>
          </p:nvPr>
        </p:nvPicPr>
        <p:blipFill>
          <a:blip r:embed="rId2"/>
          <a:stretch>
            <a:fillRect/>
          </a:stretch>
        </p:blipFill>
        <p:spPr>
          <a:xfrm>
            <a:off x="2656114" y="1600200"/>
            <a:ext cx="4747953" cy="2833688"/>
          </a:xfrm>
        </p:spPr>
      </p:pic>
    </p:spTree>
    <p:extLst>
      <p:ext uri="{BB962C8B-B14F-4D97-AF65-F5344CB8AC3E}">
        <p14:creationId xmlns:p14="http://schemas.microsoft.com/office/powerpoint/2010/main" val="97870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A7082-7E30-4F98-87BB-B96553605799}"/>
              </a:ext>
            </a:extLst>
          </p:cNvPr>
          <p:cNvSpPr>
            <a:spLocks noGrp="1"/>
          </p:cNvSpPr>
          <p:nvPr>
            <p:ph type="title"/>
          </p:nvPr>
        </p:nvSpPr>
        <p:spPr>
          <a:xfrm>
            <a:off x="486918" y="483829"/>
            <a:ext cx="2737709" cy="944921"/>
          </a:xfrm>
        </p:spPr>
        <p:txBody>
          <a:bodyPr>
            <a:normAutofit/>
          </a:bodyPr>
          <a:lstStyle/>
          <a:p>
            <a:r>
              <a:rPr lang="en-US"/>
              <a:t>Model</a:t>
            </a:r>
            <a:endParaRPr lang="en-IN"/>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1833BDE-0B65-4954-8E54-85CB2E128CF1}"/>
              </a:ext>
            </a:extLst>
          </p:cNvPr>
          <p:cNvSpPr>
            <a:spLocks noGrp="1"/>
          </p:cNvSpPr>
          <p:nvPr>
            <p:ph idx="1"/>
          </p:nvPr>
        </p:nvSpPr>
        <p:spPr>
          <a:xfrm>
            <a:off x="486918" y="1600200"/>
            <a:ext cx="2737709" cy="2819439"/>
          </a:xfrm>
        </p:spPr>
        <p:txBody>
          <a:bodyPr>
            <a:normAutofit/>
          </a:bodyPr>
          <a:lstStyle/>
          <a:p>
            <a:r>
              <a:rPr lang="en-US" dirty="0"/>
              <a:t>Accuracy</a:t>
            </a:r>
          </a:p>
          <a:p>
            <a:pPr marL="342900" lvl="1" indent="0">
              <a:buNone/>
            </a:pPr>
            <a:endParaRPr lang="en-IN" dirty="0"/>
          </a:p>
        </p:txBody>
      </p:sp>
      <p:pic>
        <p:nvPicPr>
          <p:cNvPr id="5" name="Picture 4" descr="Graphical user interface, text, application, email&#10;&#10;Description automatically generated">
            <a:extLst>
              <a:ext uri="{FF2B5EF4-FFF2-40B4-BE49-F238E27FC236}">
                <a16:creationId xmlns:a16="http://schemas.microsoft.com/office/drawing/2014/main" id="{E7E26803-634F-4EB1-B569-BE9F17A32150}"/>
              </a:ext>
            </a:extLst>
          </p:cNvPr>
          <p:cNvPicPr>
            <a:picLocks noChangeAspect="1"/>
          </p:cNvPicPr>
          <p:nvPr/>
        </p:nvPicPr>
        <p:blipFill>
          <a:blip r:embed="rId2"/>
          <a:stretch>
            <a:fillRect/>
          </a:stretch>
        </p:blipFill>
        <p:spPr>
          <a:xfrm>
            <a:off x="2924629" y="1348142"/>
            <a:ext cx="5755211" cy="3071497"/>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5917"/>
            <a:ext cx="778526" cy="379708"/>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12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21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6211">
              <a:solidFill>
                <a:schemeClr val="lt2"/>
              </a:solidFill>
            </a:endParaRPr>
          </a:p>
          <a:p>
            <a:pPr marL="0" lvl="0" indent="0" algn="l" rtl="0">
              <a:spcBef>
                <a:spcPts val="0"/>
              </a:spcBef>
              <a:spcAft>
                <a:spcPts val="0"/>
              </a:spcAft>
              <a:buSzPts val="990"/>
              <a:buNone/>
            </a:pPr>
            <a:r>
              <a:rPr lang="en-GB" sz="6211">
                <a:solidFill>
                  <a:schemeClr val="lt2"/>
                </a:solidFill>
              </a:rPr>
              <a:t>      THANK YOU</a:t>
            </a:r>
            <a:endParaRPr sz="6211">
              <a:solidFill>
                <a:schemeClr val="lt2"/>
              </a:solidFill>
            </a:endParaRPr>
          </a:p>
          <a:p>
            <a:pPr marL="0" lvl="0" indent="0" algn="l" rtl="0">
              <a:spcBef>
                <a:spcPts val="0"/>
              </a:spcBef>
              <a:spcAft>
                <a:spcPts val="0"/>
              </a:spcAft>
              <a:buSzPts val="990"/>
              <a:buNone/>
            </a:pPr>
            <a:endParaRPr sz="6211">
              <a:solidFill>
                <a:schemeClr val="lt2"/>
              </a:solidFill>
            </a:endParaRPr>
          </a:p>
          <a:p>
            <a:pPr marL="0" lvl="0" indent="0" algn="l" rtl="0">
              <a:spcBef>
                <a:spcPts val="0"/>
              </a:spcBef>
              <a:spcAft>
                <a:spcPts val="0"/>
              </a:spcAft>
              <a:buSzPts val="990"/>
              <a:buNone/>
            </a:pPr>
            <a:endParaRPr sz="6211">
              <a:solidFill>
                <a:schemeClr val="lt2"/>
              </a:solidFill>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9"/>
        <p:cNvGrpSpPr/>
        <p:nvPr/>
      </p:nvGrpSpPr>
      <p:grpSpPr>
        <a:xfrm>
          <a:off x="0" y="0"/>
          <a:ext cx="0" cy="0"/>
          <a:chOff x="0" y="0"/>
          <a:chExt cx="0" cy="0"/>
        </a:xfrm>
      </p:grpSpPr>
      <p:grpSp>
        <p:nvGrpSpPr>
          <p:cNvPr id="201" name="Group 20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20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5" name="Group 21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21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1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29" name="Rectangle 22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1"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33" name="Rectangle 232">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1075416" y="794904"/>
            <a:ext cx="2259162" cy="3638511"/>
          </a:xfrm>
        </p:spPr>
        <p:txBody>
          <a:bodyPr spcFirstLastPara="1" vert="horz" lIns="91440" tIns="45720" rIns="91440" bIns="45720" rtlCol="0" anchor="t" anchorCtr="0">
            <a:normAutofit/>
          </a:bodyPr>
          <a:lstStyle/>
          <a:p>
            <a:pPr marL="0" lvl="0" indent="0" defTabSz="457200">
              <a:spcBef>
                <a:spcPct val="0"/>
              </a:spcBef>
              <a:spcAft>
                <a:spcPts val="0"/>
              </a:spcAft>
            </a:pPr>
            <a:r>
              <a:rPr lang="en-US" sz="3600" dirty="0">
                <a:latin typeface="Algerian" panose="04020705040A02060702" pitchFamily="82" charset="0"/>
              </a:rPr>
              <a:t>Abstract</a:t>
            </a:r>
            <a:r>
              <a:rPr lang="en-US" sz="3600" dirty="0">
                <a:highlight>
                  <a:srgbClr val="283444"/>
                </a:highlight>
              </a:rPr>
              <a:t> </a:t>
            </a:r>
            <a:endParaRPr lang="en-US" sz="3600" dirty="0"/>
          </a:p>
        </p:txBody>
      </p:sp>
      <p:sp>
        <p:nvSpPr>
          <p:cNvPr id="235"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61" name="Google Shape;61;p14"/>
          <p:cNvSpPr txBox="1">
            <a:spLocks noGrp="1"/>
          </p:cNvSpPr>
          <p:nvPr>
            <p:ph type="body" idx="1"/>
          </p:nvPr>
        </p:nvSpPr>
        <p:spPr>
          <a:xfrm>
            <a:off x="3960276" y="794904"/>
            <a:ext cx="4668183" cy="3638512"/>
          </a:xfrm>
        </p:spPr>
        <p:txBody>
          <a:bodyPr spcFirstLastPara="1" vert="horz" lIns="91440" tIns="45720" rIns="91440" bIns="45720" rtlCol="0" anchorCtr="0">
            <a:normAutofit/>
          </a:bodyPr>
          <a:lstStyle/>
          <a:p>
            <a:pPr marL="0" lvl="0" indent="0" defTabSz="457200">
              <a:spcBef>
                <a:spcPts val="1000"/>
              </a:spcBef>
              <a:buFont typeface="Wingdings 3" charset="2"/>
              <a:buChar char=""/>
            </a:pPr>
            <a:endParaRPr lang="en-US"/>
          </a:p>
          <a:p>
            <a:pPr marL="0" lvl="0" indent="0" defTabSz="457200">
              <a:spcBef>
                <a:spcPts val="1000"/>
              </a:spcBef>
              <a:buFont typeface="Wingdings 3" charset="2"/>
              <a:buChar char=""/>
            </a:pPr>
            <a:r>
              <a:rPr lang="en-US"/>
              <a:t>Weather  forecasting  has  become  an  important  field  of  research  in  the  last  few  decades.  In  most  of  the  cases  the  researcher  had  attempted  to  establish  a  linear  relationship  between  the  input  weather  data  and  the  corresponding  target  data. Artificial Neural Network (ANN) has evolved out to be a better  technique  to  bring  out  the  structural  relationship  between  the  various  entities.</a:t>
            </a:r>
          </a:p>
          <a:p>
            <a:pPr marL="0" lvl="0" indent="0" defTabSz="457200">
              <a:spcBef>
                <a:spcPts val="1000"/>
              </a:spcBef>
              <a:buFont typeface="Wingdings 3" charset="2"/>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5"/>
        <p:cNvGrpSpPr/>
        <p:nvPr/>
      </p:nvGrpSpPr>
      <p:grpSpPr>
        <a:xfrm>
          <a:off x="0" y="0"/>
          <a:ext cx="0" cy="0"/>
          <a:chOff x="0" y="0"/>
          <a:chExt cx="0" cy="0"/>
        </a:xfrm>
      </p:grpSpPr>
      <p:grpSp>
        <p:nvGrpSpPr>
          <p:cNvPr id="180" name="Group 17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8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8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94" name="Group 19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19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9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0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0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0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0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8" name="Rectangle 20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12" name="Rectangle 211">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1075416" y="794904"/>
            <a:ext cx="2259162" cy="3638511"/>
          </a:xfrm>
        </p:spPr>
        <p:txBody>
          <a:bodyPr spcFirstLastPara="1" vert="horz" lIns="91440" tIns="45720" rIns="91440" bIns="45720" rtlCol="0" anchor="t" anchorCtr="0">
            <a:normAutofit/>
          </a:bodyPr>
          <a:lstStyle/>
          <a:p>
            <a:pPr marL="0" lvl="0" indent="0" defTabSz="457200">
              <a:spcBef>
                <a:spcPct val="0"/>
              </a:spcBef>
              <a:spcAft>
                <a:spcPts val="0"/>
              </a:spcAft>
              <a:buSzPts val="990"/>
            </a:pPr>
            <a:r>
              <a:rPr lang="en-US" sz="2500" dirty="0">
                <a:latin typeface="Algerian" panose="04020705040A02060702" pitchFamily="82" charset="0"/>
              </a:rPr>
              <a:t>Introduction</a:t>
            </a:r>
          </a:p>
        </p:txBody>
      </p:sp>
      <p:sp>
        <p:nvSpPr>
          <p:cNvPr id="214"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67" name="Google Shape;67;p15"/>
          <p:cNvSpPr txBox="1">
            <a:spLocks noGrp="1"/>
          </p:cNvSpPr>
          <p:nvPr>
            <p:ph type="body" idx="1"/>
          </p:nvPr>
        </p:nvSpPr>
        <p:spPr>
          <a:xfrm>
            <a:off x="3960276" y="794904"/>
            <a:ext cx="4668183" cy="3638512"/>
          </a:xfr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a:t>Weather forecasting is the application of science and technology to predict the state of the atmosphere for a given location.  Weather forecasts are made by collecting quantitative data about the current state of the atmosphere  and  using  scientific  understanding  of  atmospheric  processes  to  project  how  the  atmosphere  will evolve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1"/>
        <p:cNvGrpSpPr/>
        <p:nvPr/>
      </p:nvGrpSpPr>
      <p:grpSpPr>
        <a:xfrm>
          <a:off x="0" y="0"/>
          <a:ext cx="0" cy="0"/>
          <a:chOff x="0" y="0"/>
          <a:chExt cx="0" cy="0"/>
        </a:xfrm>
      </p:grpSpPr>
      <p:grpSp>
        <p:nvGrpSpPr>
          <p:cNvPr id="169" name="Group 17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7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8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0" name="Group 18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18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8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8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9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9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9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9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71" name="Rectangle 19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5"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99" name="Rectangle 203">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1075416" y="794904"/>
            <a:ext cx="2259162" cy="3638511"/>
          </a:xfrm>
        </p:spPr>
        <p:txBody>
          <a:bodyPr spcFirstLastPara="1" vert="horz" lIns="91440" tIns="45720" rIns="91440" bIns="45720" rtlCol="0" anchor="t" anchorCtr="0">
            <a:normAutofit/>
          </a:bodyPr>
          <a:lstStyle/>
          <a:p>
            <a:pPr marL="0" lvl="0" indent="0" defTabSz="457200">
              <a:spcBef>
                <a:spcPct val="0"/>
              </a:spcBef>
              <a:spcAft>
                <a:spcPts val="0"/>
              </a:spcAft>
              <a:buSzPts val="990"/>
            </a:pPr>
            <a:r>
              <a:rPr lang="en-US" sz="3100"/>
              <a:t>Motivation &amp; Objective</a:t>
            </a:r>
          </a:p>
        </p:txBody>
      </p:sp>
      <p:sp>
        <p:nvSpPr>
          <p:cNvPr id="201"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3" name="Google Shape;73;p16"/>
          <p:cNvSpPr txBox="1">
            <a:spLocks noGrp="1"/>
          </p:cNvSpPr>
          <p:nvPr>
            <p:ph type="body" idx="1"/>
          </p:nvPr>
        </p:nvSpPr>
        <p:spPr>
          <a:xfrm>
            <a:off x="3960276" y="794904"/>
            <a:ext cx="4668183" cy="3638512"/>
          </a:xfrm>
        </p:spPr>
        <p:txBody>
          <a:bodyPr spcFirstLastPara="1" vert="horz" lIns="91440" tIns="45720" rIns="91440" bIns="45720" rtlCol="0" anchorCtr="0">
            <a:normAutofit/>
          </a:bodyPr>
          <a:lstStyle/>
          <a:p>
            <a:pPr marL="0" lvl="0" indent="0" defTabSz="457200">
              <a:spcBef>
                <a:spcPts val="1000"/>
              </a:spcBef>
              <a:buFont typeface="Wingdings 3" charset="2"/>
              <a:buChar char=""/>
            </a:pPr>
            <a:r>
              <a:rPr lang="en-US"/>
              <a:t>Weather  warnings  are  important  forecasts  because  they are used to protect life and property. Forecasts based on temperature and precipitation are important to  agriculture,  and  therefore  to  traders  within  commodity  markets.  Temperature  forecasts  are  used  by  utility  companies  to  estimate  demand  over  coming  days.  On  an  everyday  basis,  people  use  weather  forecasts  to  determine  what  to  wear  on  a  given  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7"/>
        <p:cNvGrpSpPr/>
        <p:nvPr/>
      </p:nvGrpSpPr>
      <p:grpSpPr>
        <a:xfrm>
          <a:off x="0" y="0"/>
          <a:ext cx="0" cy="0"/>
          <a:chOff x="0" y="0"/>
          <a:chExt cx="0" cy="0"/>
        </a:xfrm>
      </p:grpSpPr>
      <p:grpSp>
        <p:nvGrpSpPr>
          <p:cNvPr id="84" name="Group 8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8" name="Group 9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6" name="Rectangle 115">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1075416" y="794904"/>
            <a:ext cx="2259162" cy="3638511"/>
          </a:xfrm>
        </p:spPr>
        <p:txBody>
          <a:bodyPr spcFirstLastPara="1" vert="horz" lIns="91440" tIns="45720" rIns="91440" bIns="45720" rtlCol="0" anchor="t" anchorCtr="0">
            <a:normAutofit/>
          </a:bodyPr>
          <a:lstStyle/>
          <a:p>
            <a:pPr marL="0" lvl="0" indent="0" defTabSz="457200">
              <a:spcBef>
                <a:spcPct val="0"/>
              </a:spcBef>
              <a:spcAft>
                <a:spcPts val="0"/>
              </a:spcAft>
              <a:buSzPts val="990"/>
            </a:pPr>
            <a:r>
              <a:rPr lang="en-US" sz="3600"/>
              <a:t>Why Artificial Neural Network</a:t>
            </a:r>
          </a:p>
        </p:txBody>
      </p:sp>
      <p:sp>
        <p:nvSpPr>
          <p:cNvPr id="118"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9" name="Google Shape;79;p17"/>
          <p:cNvSpPr txBox="1">
            <a:spLocks noGrp="1"/>
          </p:cNvSpPr>
          <p:nvPr>
            <p:ph type="body" idx="1"/>
          </p:nvPr>
        </p:nvSpPr>
        <p:spPr>
          <a:xfrm>
            <a:off x="3960276" y="794904"/>
            <a:ext cx="4668183" cy="3638512"/>
          </a:xfrm>
        </p:spPr>
        <p:txBody>
          <a:bodyPr spcFirstLastPara="1" vert="horz" lIns="91440" tIns="45720" rIns="91440" bIns="45720" rtlCol="0" anchorCtr="0">
            <a:normAutofit/>
          </a:bodyPr>
          <a:lstStyle/>
          <a:p>
            <a:pPr marL="0" lvl="0" indent="0" defTabSz="457200">
              <a:spcBef>
                <a:spcPts val="1000"/>
              </a:spcBef>
              <a:buFont typeface="Wingdings 3" charset="2"/>
              <a:buChar char=""/>
            </a:pPr>
            <a:endParaRPr lang="en-US"/>
          </a:p>
          <a:p>
            <a:pPr marL="0" lvl="0" indent="0" defTabSz="457200">
              <a:spcBef>
                <a:spcPts val="1000"/>
              </a:spcBef>
              <a:buFont typeface="Wingdings 3" charset="2"/>
              <a:buChar char=""/>
            </a:pPr>
            <a:r>
              <a:rPr lang="en-US"/>
              <a:t>In order to predict weather in a very effective way and to help overcome all such  problems  we  have  proposed  a  weather  forecasting  model  using  Artificial  Neural  Network.  The advantage  which  ANN  has  over  other  weather  forecasting  method  is  that  the  ANN  minimizes  the  error  using  various  algorithms  and  gives  us  a  predicted  value  which  is  nearly  equal  to  the  actual  value.  Such  network is simulated over newer data to find out the weather trend in future course</a:t>
            </a:r>
          </a:p>
          <a:p>
            <a:pPr marL="0" lvl="0" indent="0" defTabSz="457200">
              <a:spcBef>
                <a:spcPts val="1000"/>
              </a:spcBef>
              <a:buFont typeface="Wingdings 3" charset="2"/>
              <a:buChar cha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82776-8A0E-4476-8220-C2EA9A699BC2}"/>
              </a:ext>
            </a:extLst>
          </p:cNvPr>
          <p:cNvSpPr>
            <a:spLocks noGrp="1"/>
          </p:cNvSpPr>
          <p:nvPr>
            <p:ph type="title"/>
          </p:nvPr>
        </p:nvSpPr>
        <p:spPr>
          <a:xfrm>
            <a:off x="1075416" y="794904"/>
            <a:ext cx="2259162" cy="3638511"/>
          </a:xfrm>
        </p:spPr>
        <p:txBody>
          <a:bodyPr>
            <a:normAutofit/>
          </a:bodyPr>
          <a:lstStyle/>
          <a:p>
            <a:r>
              <a:rPr lang="en-US" dirty="0">
                <a:latin typeface="Algerian" panose="04020705040A02060702" pitchFamily="82" charset="0"/>
              </a:rPr>
              <a:t>Features</a:t>
            </a:r>
            <a:endParaRPr lang="en-IN" dirty="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B9FB83A-3549-4092-A473-570ED1600EE6}"/>
              </a:ext>
            </a:extLst>
          </p:cNvPr>
          <p:cNvSpPr>
            <a:spLocks noGrp="1"/>
          </p:cNvSpPr>
          <p:nvPr>
            <p:ph idx="1"/>
          </p:nvPr>
        </p:nvSpPr>
        <p:spPr>
          <a:xfrm>
            <a:off x="3960276" y="794904"/>
            <a:ext cx="4668183" cy="3638512"/>
          </a:xfrm>
        </p:spPr>
        <p:txBody>
          <a:bodyPr>
            <a:normAutofit/>
          </a:bodyPr>
          <a:lstStyle/>
          <a:p>
            <a:pPr marL="285750" indent="-285750">
              <a:buFont typeface="Arial" panose="020B0604020202020204" pitchFamily="34" charset="0"/>
              <a:buChar char="•"/>
            </a:pPr>
            <a:r>
              <a:rPr lang="en-US" dirty="0"/>
              <a:t>Due to the advancement of modern computer hardware there have been many improvements in numerical weather prediction . We are using ANN which is based on smart analyzing the trend from historical data.</a:t>
            </a:r>
          </a:p>
          <a:p>
            <a:pPr marL="285750" indent="-285750">
              <a:buFont typeface="Arial" panose="020B0604020202020204" pitchFamily="34" charset="0"/>
              <a:buChar char="•"/>
            </a:pPr>
            <a:r>
              <a:rPr lang="en-US" dirty="0"/>
              <a:t>The other models are accurate in calculation but not in predictions the can not able to adapt the irregular patterns of data which can neither be written in form of function or deducted as formula.</a:t>
            </a:r>
          </a:p>
          <a:p>
            <a:pPr marL="285750" indent="-285750">
              <a:buFont typeface="Arial" panose="020B0604020202020204" pitchFamily="34" charset="0"/>
              <a:buChar char="•"/>
            </a:pPr>
            <a:r>
              <a:rPr lang="en-US" dirty="0"/>
              <a:t>Use of ANN will give more accurate result. Here, the error may or may not reduce completely. But, the accuracy will improve as compared to other forecasts.</a:t>
            </a:r>
          </a:p>
          <a:p>
            <a:endParaRPr lang="en-IN" dirty="0"/>
          </a:p>
        </p:txBody>
      </p:sp>
    </p:spTree>
    <p:extLst>
      <p:ext uri="{BB962C8B-B14F-4D97-AF65-F5344CB8AC3E}">
        <p14:creationId xmlns:p14="http://schemas.microsoft.com/office/powerpoint/2010/main" val="68809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975EE-A8DA-40C0-8AB7-0F396BC05716}"/>
              </a:ext>
            </a:extLst>
          </p:cNvPr>
          <p:cNvSpPr>
            <a:spLocks noGrp="1"/>
          </p:cNvSpPr>
          <p:nvPr>
            <p:ph type="title"/>
          </p:nvPr>
        </p:nvSpPr>
        <p:spPr>
          <a:xfrm>
            <a:off x="1075416" y="794904"/>
            <a:ext cx="2259162" cy="3638511"/>
          </a:xfrm>
        </p:spPr>
        <p:txBody>
          <a:bodyPr>
            <a:normAutofit/>
          </a:bodyPr>
          <a:lstStyle/>
          <a:p>
            <a:r>
              <a:rPr lang="en-US" sz="2300">
                <a:latin typeface="Algerian" panose="04020705040A02060702" pitchFamily="82" charset="0"/>
              </a:rPr>
              <a:t>Introduction to the elements of the model</a:t>
            </a:r>
            <a:endParaRPr lang="en-IN" sz="2300">
              <a:latin typeface="Algerian" panose="04020705040A02060702" pitchFamily="82" charset="0"/>
            </a:endParaRP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C1ECA1D-9D8F-493B-9E2C-0C874002CB19}"/>
              </a:ext>
            </a:extLst>
          </p:cNvPr>
          <p:cNvSpPr>
            <a:spLocks noGrp="1"/>
          </p:cNvSpPr>
          <p:nvPr>
            <p:ph idx="1"/>
          </p:nvPr>
        </p:nvSpPr>
        <p:spPr>
          <a:xfrm>
            <a:off x="3960276" y="794904"/>
            <a:ext cx="4668183" cy="3638512"/>
          </a:xfrm>
        </p:spPr>
        <p:txBody>
          <a:bodyPr>
            <a:normAutofit/>
          </a:bodyPr>
          <a:lstStyle/>
          <a:p>
            <a:r>
              <a:rPr lang="en-US" dirty="0"/>
              <a:t>This Model is build using Artificial Neural Networks.</a:t>
            </a:r>
          </a:p>
          <a:p>
            <a:r>
              <a:rPr lang="en-US" dirty="0"/>
              <a:t>Key software used:</a:t>
            </a:r>
          </a:p>
          <a:p>
            <a:pPr lvl="3"/>
            <a:r>
              <a:rPr lang="en-US" dirty="0" err="1"/>
              <a:t>Jupyter</a:t>
            </a:r>
            <a:r>
              <a:rPr lang="en-US" dirty="0"/>
              <a:t> Notebook</a:t>
            </a:r>
          </a:p>
          <a:p>
            <a:pPr lvl="3"/>
            <a:r>
              <a:rPr lang="en-US" dirty="0"/>
              <a:t>Python</a:t>
            </a:r>
          </a:p>
          <a:p>
            <a:pPr lvl="3"/>
            <a:r>
              <a:rPr lang="en-US" dirty="0"/>
              <a:t>Scikit learn</a:t>
            </a:r>
          </a:p>
          <a:p>
            <a:pPr lvl="3"/>
            <a:r>
              <a:rPr lang="en-US" dirty="0"/>
              <a:t>Neural Networks</a:t>
            </a:r>
          </a:p>
          <a:p>
            <a:pPr marL="0" indent="0">
              <a:buNone/>
            </a:pPr>
            <a:endParaRPr lang="en-IN" dirty="0"/>
          </a:p>
        </p:txBody>
      </p:sp>
    </p:spTree>
    <p:extLst>
      <p:ext uri="{BB962C8B-B14F-4D97-AF65-F5344CB8AC3E}">
        <p14:creationId xmlns:p14="http://schemas.microsoft.com/office/powerpoint/2010/main" val="249134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88077-C0D1-4B7A-95BC-D420B3E094B7}"/>
              </a:ext>
            </a:extLst>
          </p:cNvPr>
          <p:cNvSpPr>
            <a:spLocks noGrp="1"/>
          </p:cNvSpPr>
          <p:nvPr>
            <p:ph type="title"/>
          </p:nvPr>
        </p:nvSpPr>
        <p:spPr>
          <a:xfrm>
            <a:off x="1075416" y="794904"/>
            <a:ext cx="2259162" cy="3638511"/>
          </a:xfrm>
        </p:spPr>
        <p:txBody>
          <a:bodyPr>
            <a:normAutofit/>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BA6B7877-0025-415B-8433-B33E0AFA2688}"/>
              </a:ext>
            </a:extLst>
          </p:cNvPr>
          <p:cNvSpPr>
            <a:spLocks noGrp="1"/>
          </p:cNvSpPr>
          <p:nvPr>
            <p:ph idx="1"/>
          </p:nvPr>
        </p:nvSpPr>
        <p:spPr>
          <a:xfrm>
            <a:off x="3960276" y="794904"/>
            <a:ext cx="4668183" cy="3638512"/>
          </a:xfrm>
        </p:spPr>
        <p:txBody>
          <a:bodyPr>
            <a:normAutofit/>
          </a:bodyPr>
          <a:lstStyle/>
          <a:p>
            <a:r>
              <a:rPr lang="en-US" dirty="0"/>
              <a:t>Mohsen </a:t>
            </a:r>
            <a:r>
              <a:rPr lang="en-US" dirty="0" err="1"/>
              <a:t>Hayati</a:t>
            </a:r>
            <a:r>
              <a:rPr lang="en-US" dirty="0"/>
              <a:t> [5] states that ANN for one day ahead prediction of temperature. Here multilayer perceptron (MLP) is trained for ten years meteorological data from Iran which was divided into four seasons namely spring, summer, fall and winter. MLP is a network of three layers having sigmoid transfer function for hidden layers and linear transfer function for output layer. Hidden neurons were decided using the trial and error method. It was concluded that MLP has minimum prediction error, good performance and reasonable prediction accuracy. They have used historical data for ten years and achieve minimum error and reasonable accuracy</a:t>
            </a:r>
            <a:endParaRPr lang="en-IN" dirty="0"/>
          </a:p>
        </p:txBody>
      </p:sp>
    </p:spTree>
    <p:extLst>
      <p:ext uri="{BB962C8B-B14F-4D97-AF65-F5344CB8AC3E}">
        <p14:creationId xmlns:p14="http://schemas.microsoft.com/office/powerpoint/2010/main" val="46440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CEB33-9F13-48F9-9A32-2C460B42AF82}"/>
              </a:ext>
            </a:extLst>
          </p:cNvPr>
          <p:cNvSpPr>
            <a:spLocks noGrp="1"/>
          </p:cNvSpPr>
          <p:nvPr>
            <p:ph type="title"/>
          </p:nvPr>
        </p:nvSpPr>
        <p:spPr>
          <a:xfrm>
            <a:off x="1075416" y="794904"/>
            <a:ext cx="2259162" cy="3638511"/>
          </a:xfrm>
        </p:spPr>
        <p:txBody>
          <a:bodyPr>
            <a:normAutofit/>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861902"/>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F34FF7A-9615-4FDB-B348-6AB15D5A6049}"/>
              </a:ext>
            </a:extLst>
          </p:cNvPr>
          <p:cNvSpPr>
            <a:spLocks noGrp="1"/>
          </p:cNvSpPr>
          <p:nvPr>
            <p:ph idx="1"/>
          </p:nvPr>
        </p:nvSpPr>
        <p:spPr>
          <a:xfrm>
            <a:off x="3960276" y="794904"/>
            <a:ext cx="4668183" cy="3638512"/>
          </a:xfrm>
        </p:spPr>
        <p:txBody>
          <a:bodyPr>
            <a:normAutofit/>
          </a:bodyPr>
          <a:lstStyle/>
          <a:p>
            <a:r>
              <a:rPr lang="en-US" dirty="0"/>
              <a:t>R Lee [10] proposed an innovative, intelligent, multi-agent based environment called as intelligent Java Agent Development Environment (</a:t>
            </a:r>
            <a:r>
              <a:rPr lang="en-US" dirty="0" err="1"/>
              <a:t>iJADE</a:t>
            </a:r>
            <a:r>
              <a:rPr lang="en-US" dirty="0"/>
              <a:t>). It is used for weather prediction of eleven weather stations in Hong Kong using five years data which provides more than 7000 data records. The model uses GA for input node selection, a fuzzy classification for rainfall parameters and neural network for training using a BPN. Its experimental results are more accurate than single point sources using similar network and other networks like Radial Basis Function Network, Learning Vector Quantization and Naive Bayesian Network</a:t>
            </a:r>
            <a:endParaRPr lang="en-IN" dirty="0"/>
          </a:p>
        </p:txBody>
      </p:sp>
    </p:spTree>
    <p:extLst>
      <p:ext uri="{BB962C8B-B14F-4D97-AF65-F5344CB8AC3E}">
        <p14:creationId xmlns:p14="http://schemas.microsoft.com/office/powerpoint/2010/main" val="36620887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66</TotalTime>
  <Words>1255</Words>
  <Application>Microsoft Office PowerPoint</Application>
  <PresentationFormat>On-screen Show (16:9)</PresentationFormat>
  <Paragraphs>65</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Amasis MT Pro</vt:lpstr>
      <vt:lpstr>Amasis MT Pro Black</vt:lpstr>
      <vt:lpstr>Arial</vt:lpstr>
      <vt:lpstr>Century Gothic</vt:lpstr>
      <vt:lpstr>Wingdings 3</vt:lpstr>
      <vt:lpstr>Wisp</vt:lpstr>
      <vt:lpstr> Predicting weather using Artificial Neural Network </vt:lpstr>
      <vt:lpstr>Abstract </vt:lpstr>
      <vt:lpstr>Introduction</vt:lpstr>
      <vt:lpstr>Motivation &amp; Objective</vt:lpstr>
      <vt:lpstr>Why Artificial Neural Network</vt:lpstr>
      <vt:lpstr>Features</vt:lpstr>
      <vt:lpstr>Introduction to the elements of the model</vt:lpstr>
      <vt:lpstr>Literature Review</vt:lpstr>
      <vt:lpstr>Literature Review</vt:lpstr>
      <vt:lpstr>Research Methodology</vt:lpstr>
      <vt:lpstr>Research Methodology</vt:lpstr>
      <vt:lpstr>Comparison Between Artificial Neural Network and Back Propagation</vt:lpstr>
      <vt:lpstr>Comparison Between Artificial Neural Network and Back Propagation</vt:lpstr>
      <vt:lpstr>Comparison Between Artificial Neural Network and Back Propagation</vt:lpstr>
      <vt:lpstr>Comparison Between Artificial Neural Network and Back Propagation</vt:lpstr>
      <vt:lpstr>Library Used</vt:lpstr>
      <vt:lpstr>Model </vt:lpstr>
      <vt:lpstr>Model</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weather using Artificial Neural Network </dc:title>
  <dc:creator>Soumyadeep Mukherjee</dc:creator>
  <cp:lastModifiedBy>Soumyadeep</cp:lastModifiedBy>
  <cp:revision>1</cp:revision>
  <dcterms:modified xsi:type="dcterms:W3CDTF">2021-10-04T04:24:48Z</dcterms:modified>
</cp:coreProperties>
</file>