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41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0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1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1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9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7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96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1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7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2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6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8AB34B-DF7D-CE16-AB75-10642A817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1" y="1247985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41ECC-0EEC-D2E9-A716-A4FFDF6D6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863" y="2699638"/>
            <a:ext cx="3936275" cy="1292942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dirty="0">
                <a:latin typeface="Century Gothic" panose="020B0502020202020204" pitchFamily="34" charset="0"/>
              </a:rPr>
              <a:t>Checkers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C892E-EC99-1353-0D76-6A0B611AE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21827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Student:Tolbariu</a:t>
            </a:r>
            <a:r>
              <a:rPr lang="en-US" dirty="0"/>
              <a:t> Andrei</a:t>
            </a:r>
          </a:p>
        </p:txBody>
      </p:sp>
      <p:pic>
        <p:nvPicPr>
          <p:cNvPr id="24" name="Picture 3" descr="Pieces on carrom board">
            <a:extLst>
              <a:ext uri="{FF2B5EF4-FFF2-40B4-BE49-F238E27FC236}">
                <a16:creationId xmlns:a16="http://schemas.microsoft.com/office/drawing/2014/main" id="{37E31AC6-4CF4-3A93-70D4-1C856ABA52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1025" r="19641" b="-2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5B406242-D8AF-ECAE-058A-D2702DB89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9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5896-B519-D548-5A2C-79208079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726D43-62BD-489C-C69A-869EB8DD9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Board: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.board = []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.red_left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.white_left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.red_kings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.white_kings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.create_board()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draw_squares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win):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win.fill(BLACK)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(ROWS):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(row %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pygame.draw.rect(win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(row*SQUARE_SIZE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 *SQUARE_SIZE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SQUARE_SIZE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SQUARE_SIZE))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evaluate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.white_left -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.red_left + 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.white_kings *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0.5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.red_kings *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0.5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9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218BF-6CFE-FC65-BDD4-E28AC5B1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222" y="424307"/>
            <a:ext cx="4417522" cy="11811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38AE1-DA53-B36B-1E34-762E79B2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sz="2400" dirty="0" err="1"/>
              <a:t>Get_all_pieces</a:t>
            </a:r>
            <a:r>
              <a:rPr lang="en-US" sz="2400" dirty="0"/>
              <a:t> are </a:t>
            </a:r>
            <a:r>
              <a:rPr lang="en-US" sz="2400" dirty="0" err="1"/>
              <a:t>rolul</a:t>
            </a:r>
            <a:r>
              <a:rPr lang="en-US" sz="2400" dirty="0"/>
              <a:t> de a </a:t>
            </a:r>
            <a:r>
              <a:rPr lang="en-US" sz="2400" dirty="0" err="1"/>
              <a:t>returna</a:t>
            </a:r>
            <a:r>
              <a:rPr lang="en-US" sz="2400" dirty="0"/>
              <a:t> </a:t>
            </a:r>
            <a:r>
              <a:rPr lang="en-US" sz="2400" dirty="0" err="1"/>
              <a:t>matricea</a:t>
            </a:r>
            <a:r>
              <a:rPr lang="en-US" sz="2400" dirty="0"/>
              <a:t> </a:t>
            </a:r>
            <a:r>
              <a:rPr lang="en-US" sz="2400" dirty="0" err="1"/>
              <a:t>corespunzatoare</a:t>
            </a:r>
            <a:r>
              <a:rPr lang="en-US" sz="2400" dirty="0"/>
              <a:t> </a:t>
            </a:r>
            <a:r>
              <a:rPr lang="en-US" sz="2400" dirty="0" err="1"/>
              <a:t>pieselor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7B44CDF-6B5C-FB55-643D-F4F02B03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21" y="2634437"/>
            <a:ext cx="4708521" cy="15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9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1D4C-8B1B-8137-0464-AB3691A7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58E342-B896-A084-F767-4B6DE17AF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367" y="2836900"/>
            <a:ext cx="7757651" cy="27891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007F00-4045-7B53-AD9C-1A99F173CB8C}"/>
              </a:ext>
            </a:extLst>
          </p:cNvPr>
          <p:cNvSpPr txBox="1"/>
          <p:nvPr/>
        </p:nvSpPr>
        <p:spPr>
          <a:xfrm>
            <a:off x="363794" y="2782529"/>
            <a:ext cx="3746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Functia move are scopul de a defini miscarile pieselor in matrice si in interfata grafica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9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C6B1-6999-084C-4FC8-87F69AB8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BOARD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928C58-C420-E659-86D3-FED6567569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0" y="2592569"/>
            <a:ext cx="5074674" cy="32778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#creeaza tabla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create_board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(ROWS):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.board.append([])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(COLS):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 %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((row +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%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 &lt;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.board[row].append(Piece(row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WHITE))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 &gt;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.board[row].append(Piece(row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.board[row].append(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.board[row].append(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#deseneaza tabla    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draw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win):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.draw_squares(win)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(ROWS):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(COLS):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piece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.board[row][col]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piece !=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piece.draw(win)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78D6A5-37F0-B093-FF6D-CC4C1FB6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92569"/>
            <a:ext cx="4916129" cy="329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8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EB99-722A-A2BC-A545-D2F8D65C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4789BF-2A5E-E350-905C-EF8D18871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0" y="3008067"/>
            <a:ext cx="4553565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#calculeaza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mutarile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legale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get_valid_moves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piece):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moves = {}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left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piece.col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right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piece.col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piece.row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piece.color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RED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piece.king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moves.update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traverse_left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(row 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(row-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piece.color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left))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moves.update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traverse_right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(row 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(row-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piece.color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right))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piece.color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WHITE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piece.king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moves.update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traverse_left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(row 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(row+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ROWS)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piece.color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left))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moves.update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traverse_right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(row 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(row+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ROWS)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piece.color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right))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moves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97206A-76CA-457A-23C2-F7400A05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063" y="1876357"/>
            <a:ext cx="5502117" cy="2164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D27AF2-DC03-903A-918E-83BA7CC37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63" y="4041058"/>
            <a:ext cx="5502117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8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5C4A-6DD2-CD6E-7B8F-FBB5AE1D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AB6B3-AAC0-8B69-5074-A2F36E020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063" y="1905000"/>
            <a:ext cx="7492176" cy="19566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E0EF60-D21D-E7EC-E29B-5ED63AF81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63" y="3861619"/>
            <a:ext cx="7492176" cy="27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DCD3-532C-25EF-021E-49D1BED4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Piese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603D-21CB-8163-318D-DCC8F911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definirea clasei Piece care va fi folosita pentru algoritmul minimax si pentru functionarea joculuia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Calcularea</a:t>
            </a:r>
            <a:r>
              <a:rPr lang="en-US" dirty="0"/>
              <a:t> </a:t>
            </a:r>
            <a:r>
              <a:rPr lang="en-US" dirty="0" err="1"/>
              <a:t>pozitiei</a:t>
            </a:r>
            <a:r>
              <a:rPr lang="en-US" dirty="0"/>
              <a:t> </a:t>
            </a:r>
            <a:r>
              <a:rPr lang="en-US" dirty="0" err="1"/>
              <a:t>pieselor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A1C9D-2EA7-440F-26A7-B17903718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12" y="2716835"/>
            <a:ext cx="1409822" cy="739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681220-67E0-7570-F430-CE0079DE0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12" y="3456039"/>
            <a:ext cx="3025402" cy="1699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3B27B9-1ACF-D1AA-731F-1930CE17B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212" y="5536443"/>
            <a:ext cx="4282811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1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6287-6FFE-F808-7EBF-A18C1270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Piese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BE8A-E411-D8E0-E4C1-01E3478E0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Functia</a:t>
            </a:r>
            <a:r>
              <a:rPr lang="en-US" dirty="0"/>
              <a:t> draw are </a:t>
            </a:r>
            <a:r>
              <a:rPr lang="en-US" dirty="0" err="1"/>
              <a:t>rolul</a:t>
            </a:r>
            <a:r>
              <a:rPr lang="en-US" dirty="0"/>
              <a:t> de a </a:t>
            </a:r>
            <a:r>
              <a:rPr lang="en-US" dirty="0" err="1"/>
              <a:t>desena</a:t>
            </a:r>
            <a:r>
              <a:rPr lang="en-US" dirty="0"/>
              <a:t> </a:t>
            </a:r>
            <a:r>
              <a:rPr lang="en-US" dirty="0" err="1"/>
              <a:t>piesele</a:t>
            </a:r>
            <a:r>
              <a:rPr lang="en-US" dirty="0"/>
              <a:t> pe </a:t>
            </a:r>
            <a:r>
              <a:rPr lang="en-US" dirty="0" err="1"/>
              <a:t>tabla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Daca o </a:t>
            </a:r>
            <a:r>
              <a:rPr lang="en-US" dirty="0" err="1"/>
              <a:t>piesa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</a:t>
            </a:r>
            <a:r>
              <a:rPr lang="en-US" dirty="0" err="1"/>
              <a:t>rege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aparenta</a:t>
            </a:r>
            <a:r>
              <a:rPr lang="en-US" dirty="0"/>
              <a:t> cu </a:t>
            </a:r>
            <a:r>
              <a:rPr lang="en-US" dirty="0" err="1"/>
              <a:t>imagina</a:t>
            </a:r>
            <a:r>
              <a:rPr lang="en-US" dirty="0"/>
              <a:t> </a:t>
            </a:r>
            <a:r>
              <a:rPr lang="en-US" dirty="0" err="1"/>
              <a:t>dein</a:t>
            </a:r>
            <a:r>
              <a:rPr lang="en-US" dirty="0"/>
              <a:t> assets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AC903-57D9-E60C-5BE9-028319DCF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785134"/>
            <a:ext cx="6835732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20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33E1-8C1F-F6FE-215D-770CCFAE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687" y="3083717"/>
            <a:ext cx="5261487" cy="1147762"/>
          </a:xfrm>
        </p:spPr>
        <p:txBody>
          <a:bodyPr>
            <a:noAutofit/>
          </a:bodyPr>
          <a:lstStyle/>
          <a:p>
            <a:r>
              <a:rPr lang="en-US" sz="9600" dirty="0"/>
              <a:t>SFARSIT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2719-06AF-C0BD-2704-2E478C12F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9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7814-B52D-DE51-CF37-AE58AB09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 err="1"/>
              <a:t>Cuprins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E19A-884F-6440-E16B-5695303F0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                                                                                                                       3</a:t>
            </a:r>
          </a:p>
          <a:p>
            <a:r>
              <a:rPr lang="en-US" dirty="0"/>
              <a:t>2.Algoritmul MINIMAX                                                                                                               6</a:t>
            </a:r>
          </a:p>
          <a:p>
            <a:r>
              <a:rPr lang="en-US" dirty="0"/>
              <a:t>3.Board                                                                                                                                          10                            </a:t>
            </a:r>
          </a:p>
          <a:p>
            <a:r>
              <a:rPr lang="en-US" dirty="0"/>
              <a:t>4.Piese                                                                                                                                           16</a:t>
            </a:r>
          </a:p>
          <a:p>
            <a:r>
              <a:rPr lang="en-US"/>
              <a:t>5.Sfarsit                                                                                                                                        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0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3E9AB-55F7-22EC-4D18-2326732D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Tema</a:t>
            </a:r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57FCE-883B-542E-0C77-9000D45C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Arial" panose="020B0604020202020204" pitchFamily="34" charset="0"/>
              </a:rPr>
              <a:t>Dame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un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joc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pentru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două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persoane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pe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strategia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jucătorilor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Jocul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puțin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răspândit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Germania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fiind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foarte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popular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schimb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</a:rPr>
              <a:t>Rusia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și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</a:rPr>
              <a:t>Olanda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unde</a:t>
            </a:r>
            <a:r>
              <a:rPr lang="en-US" b="0" i="0" dirty="0">
                <a:effectLst/>
                <a:latin typeface="Arial" panose="020B0604020202020204" pitchFamily="34" charset="0"/>
              </a:rPr>
              <a:t> se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organizează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adevărate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campionate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4A1B85-736C-C993-DE40-C01908718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521" y="1757475"/>
            <a:ext cx="4708521" cy="334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6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910E-F65A-CAE2-0AC6-58027E80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Reguli de </a:t>
            </a:r>
            <a:r>
              <a:rPr lang="en-US" dirty="0" err="1"/>
              <a:t>joc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69A14-A7B5-64E8-98E5-455A0112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Jocul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regulă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alcătuit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dintr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-o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tablă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 </a:t>
            </a:r>
            <a:r>
              <a:rPr lang="en-US" dirty="0" err="1">
                <a:latin typeface="Arial" panose="020B0604020202020204" pitchFamily="34" charset="0"/>
              </a:rPr>
              <a:t>șah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cu 8 x 8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pătrate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colorate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alternativ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deschis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întunecat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Figurile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joc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sunt 24 de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discuri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rotunde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confecționate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din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lemn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culoare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albă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culoare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neagră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celălalt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jucător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Câmpul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joc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constituie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numai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pătrățelele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culoare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închisă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piesele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joc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deplasându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-se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numai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diagonal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înainte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câte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pătrat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caz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excepție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când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poate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sări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peste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piesa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adversarului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pe care o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câștigă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Condiția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putea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sări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piesa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adversarului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spatele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piesei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sărite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existe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câmp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pătrat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gol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Țelul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jocului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ajunge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ultimul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rând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pătrățele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din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partea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adversarului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când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piesele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joc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suprapuse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două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câte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două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vor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fi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numite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„dame”.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Aceste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piese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duble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joc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pot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sări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diagonal de-a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lungul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tablei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câștigat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jocul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acea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persoană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care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câștigat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toate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piesele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adversarului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l-a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blocat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648DA-B3CA-A7FD-BFAA-0996CADA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009C-2C79-7807-4D8C-C7AD96E8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imbina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librariile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folosita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interfata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grafica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stabili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regulile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jocului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minimax(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folosita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bune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mutari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pozitie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data,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regulile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stabilite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DFA2A-8760-5B26-861E-6D8A00A5C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7" r="3796"/>
          <a:stretch/>
        </p:blipFill>
        <p:spPr>
          <a:xfrm>
            <a:off x="6635357" y="1132406"/>
            <a:ext cx="4082849" cy="4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6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8F8C-04AF-0C90-9BD5-A2CA7D53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Minimax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8D1F5-1B84-9E7A-97A8-917DC242C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5989074" cy="3890965"/>
          </a:xfrm>
        </p:spPr>
        <p:txBody>
          <a:bodyPr>
            <a:normAutofit fontScale="92500"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minimax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urmărire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inversă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decizional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jocurilor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jucător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presupunând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adversarul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joacă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asemenea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jocul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jucat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jucători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numește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MAX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celălalt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numește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Amândoi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jucătorii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luptă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adversarul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obțină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beneficiu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obțin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beneficiu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maxim.Ambii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jucători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jocului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altuia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MAX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valoarea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maximizată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valoarea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minimizată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minimax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căutare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profunzime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arborelui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jocului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CC77-15E6-DA3F-5B18-F4ED34C6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MINIMAX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22ABBC-9FD2-716B-B5C4-995A6AAC1F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#functia minimax care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calculeaza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un decision tree,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bazandu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-se pe cate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piese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are fata de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oponent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minimax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(position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depth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max_player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depth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position.winner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!=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position.evaluate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position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max_player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maxEval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float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'-inf'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#incepem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valoarea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playerului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care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trebuie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minimizeze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scorul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favoarea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de la 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infinit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best_move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move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get_all_moves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(position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WHITE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evaluation = minimax(move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depth-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game)[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maxEval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maxEval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evaluation)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maxEval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evaluation: 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best_move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move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#daca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maxEval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devine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evaluation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atunci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gasit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cea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mai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optima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mutare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pentru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acest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jucator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maxEval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best_move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minEval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float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'inf'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#incepem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valoarea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playerului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care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trebuie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minimizeze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scorul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favoarea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de la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infinit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best_move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move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get_all_moves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(position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evaluation = minimax(move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depth-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True,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game)[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#functia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devine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recursiva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astfel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incat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nu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calculeaza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la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infinit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, depth-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ul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scazand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cu 1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dupa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fiecare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ramura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parcursa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minEval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minEval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evaluation)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minEval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evaluation: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best_move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move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#daca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minEval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devine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evaluation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atunci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gasit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cea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mai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optima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mutare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pentru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acest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jucator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minEval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best_move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7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34EA-A801-7091-1BAC-7AEDE09B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MINIMAX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122EF-3795-0938-5FD6-21A7548D4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41" y="2209797"/>
            <a:ext cx="3668661" cy="3890965"/>
          </a:xfrm>
        </p:spPr>
        <p:txBody>
          <a:bodyPr>
            <a:no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get_all_moves</a:t>
            </a:r>
            <a:r>
              <a:rPr lang="en-US" sz="2400" dirty="0"/>
              <a:t> are ca </a:t>
            </a:r>
            <a:r>
              <a:rPr lang="en-US" sz="2400" dirty="0" err="1"/>
              <a:t>rol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mapeze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mutarile</a:t>
            </a:r>
            <a:r>
              <a:rPr lang="en-US" sz="2400" dirty="0"/>
              <a:t> </a:t>
            </a:r>
            <a:r>
              <a:rPr lang="en-US" sz="2400" dirty="0" err="1"/>
              <a:t>posibile</a:t>
            </a:r>
            <a:r>
              <a:rPr lang="en-US" sz="2400" dirty="0"/>
              <a:t>, </a:t>
            </a:r>
            <a:r>
              <a:rPr lang="en-US" sz="2400" dirty="0" err="1"/>
              <a:t>astfel</a:t>
            </a:r>
            <a:r>
              <a:rPr lang="en-US" sz="2400" dirty="0"/>
              <a:t> </a:t>
            </a:r>
            <a:r>
              <a:rPr lang="en-US" sz="2400" dirty="0" err="1"/>
              <a:t>combinand</a:t>
            </a:r>
            <a:r>
              <a:rPr lang="en-US" sz="2400" dirty="0"/>
              <a:t>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functie</a:t>
            </a:r>
            <a:r>
              <a:rPr lang="en-US" sz="2400" dirty="0"/>
              <a:t> in minimax()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obtinerea</a:t>
            </a:r>
            <a:r>
              <a:rPr lang="en-US" sz="2400" dirty="0"/>
              <a:t> </a:t>
            </a:r>
            <a:r>
              <a:rPr lang="en-US" sz="2400" dirty="0" err="1"/>
              <a:t>celei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bune</a:t>
            </a:r>
            <a:r>
              <a:rPr lang="en-US" sz="2400" dirty="0"/>
              <a:t> </a:t>
            </a:r>
            <a:r>
              <a:rPr lang="en-US" sz="2400" dirty="0" err="1"/>
              <a:t>mutari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C17F31-E5FC-D260-14E7-D0414EE4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018" y="2446521"/>
            <a:ext cx="6187976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25D4-4991-D193-85BE-F598B306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MINIMAX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1CFDBD-0AE0-8953-7F4F-D633DFCFD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9234" y="2674374"/>
            <a:ext cx="8560018" cy="266454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A9BA2D-10E0-6CDD-235D-B46482F8C50B}"/>
              </a:ext>
            </a:extLst>
          </p:cNvPr>
          <p:cNvSpPr txBox="1"/>
          <p:nvPr/>
        </p:nvSpPr>
        <p:spPr>
          <a:xfrm>
            <a:off x="403122" y="2123768"/>
            <a:ext cx="2713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Draw_moves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functia</a:t>
            </a:r>
            <a:r>
              <a:rPr lang="en-US" sz="2400" dirty="0"/>
              <a:t>  care se </a:t>
            </a:r>
            <a:r>
              <a:rPr lang="en-US" sz="2400" dirty="0" err="1"/>
              <a:t>ocupa</a:t>
            </a:r>
            <a:r>
              <a:rPr lang="en-US" sz="2400" dirty="0"/>
              <a:t> cu </a:t>
            </a:r>
            <a:r>
              <a:rPr lang="en-US" sz="2400" dirty="0" err="1"/>
              <a:t>demonstrarea</a:t>
            </a:r>
            <a:r>
              <a:rPr lang="en-US" sz="2400" dirty="0"/>
              <a:t> </a:t>
            </a:r>
            <a:r>
              <a:rPr lang="en-US" sz="2400" dirty="0" err="1"/>
              <a:t>mutarilor</a:t>
            </a:r>
            <a:r>
              <a:rPr lang="en-US" sz="2400" dirty="0"/>
              <a:t> pe care </a:t>
            </a:r>
            <a:r>
              <a:rPr lang="en-US" sz="2400" dirty="0" err="1"/>
              <a:t>algoritmul</a:t>
            </a:r>
            <a:r>
              <a:rPr lang="en-US" sz="2400" dirty="0"/>
              <a:t> le </a:t>
            </a:r>
            <a:r>
              <a:rPr lang="en-US" sz="2400" dirty="0" err="1"/>
              <a:t>calculeaza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5064453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30241B"/>
      </a:dk2>
      <a:lt2>
        <a:srgbClr val="F1F0F3"/>
      </a:lt2>
      <a:accent1>
        <a:srgbClr val="89AD44"/>
      </a:accent1>
      <a:accent2>
        <a:srgbClr val="ADA339"/>
      </a:accent2>
      <a:accent3>
        <a:srgbClr val="C3884D"/>
      </a:accent3>
      <a:accent4>
        <a:srgbClr val="B1453B"/>
      </a:accent4>
      <a:accent5>
        <a:srgbClr val="C34D74"/>
      </a:accent5>
      <a:accent6>
        <a:srgbClr val="B13B93"/>
      </a:accent6>
      <a:hlink>
        <a:srgbClr val="C1455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379</TotalTime>
  <Words>1412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JetBrains Mono</vt:lpstr>
      <vt:lpstr>Trade Gothic Next Cond</vt:lpstr>
      <vt:lpstr>Trade Gothic Next Light</vt:lpstr>
      <vt:lpstr>AfterglowVTI</vt:lpstr>
      <vt:lpstr>Checkers</vt:lpstr>
      <vt:lpstr>Cuprins</vt:lpstr>
      <vt:lpstr>Descriere Tema</vt:lpstr>
      <vt:lpstr>Reguli de joc</vt:lpstr>
      <vt:lpstr>PowerPoint Presentation</vt:lpstr>
      <vt:lpstr>Algoritmul Minimax</vt:lpstr>
      <vt:lpstr>MINIMAX</vt:lpstr>
      <vt:lpstr>MINIMAX</vt:lpstr>
      <vt:lpstr>MINIMAX</vt:lpstr>
      <vt:lpstr>BOARD</vt:lpstr>
      <vt:lpstr>Board</vt:lpstr>
      <vt:lpstr>BOARD</vt:lpstr>
      <vt:lpstr>BOARD</vt:lpstr>
      <vt:lpstr>BOARD</vt:lpstr>
      <vt:lpstr>Board</vt:lpstr>
      <vt:lpstr>Piese</vt:lpstr>
      <vt:lpstr>Piese</vt:lpstr>
      <vt:lpstr>SFARSIT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Checkers</dc:title>
  <dc:creator>Andrei Tolbariu</dc:creator>
  <cp:lastModifiedBy>Andrei Tolbariu</cp:lastModifiedBy>
  <cp:revision>15</cp:revision>
  <dcterms:created xsi:type="dcterms:W3CDTF">2023-01-17T07:46:52Z</dcterms:created>
  <dcterms:modified xsi:type="dcterms:W3CDTF">2023-01-18T07:35:52Z</dcterms:modified>
</cp:coreProperties>
</file>