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23F2-4671-4FD4-A7EA-2162108DED66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14F1-F9B6-4214-B441-B330FAA9E1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23F2-4671-4FD4-A7EA-2162108DED66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14F1-F9B6-4214-B441-B330FAA9E1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23F2-4671-4FD4-A7EA-2162108DED66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14F1-F9B6-4214-B441-B330FAA9E1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23F2-4671-4FD4-A7EA-2162108DED66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14F1-F9B6-4214-B441-B330FAA9E1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23F2-4671-4FD4-A7EA-2162108DED66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14F1-F9B6-4214-B441-B330FAA9E1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23F2-4671-4FD4-A7EA-2162108DED66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14F1-F9B6-4214-B441-B330FAA9E1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23F2-4671-4FD4-A7EA-2162108DED66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14F1-F9B6-4214-B441-B330FAA9E10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23F2-4671-4FD4-A7EA-2162108DED66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14F1-F9B6-4214-B441-B330FAA9E1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23F2-4671-4FD4-A7EA-2162108DED66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14F1-F9B6-4214-B441-B330FAA9E1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23F2-4671-4FD4-A7EA-2162108DED66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14F1-F9B6-4214-B441-B330FAA9E10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23F2-4671-4FD4-A7EA-2162108DED66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14F1-F9B6-4214-B441-B330FAA9E1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5C423F2-4671-4FD4-A7EA-2162108DED66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5EC14F1-F9B6-4214-B441-B330FAA9E1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全球傑出女性報告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主題：黛安娜王妃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Princess Diana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作者：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Anne Collins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報告組別：第七組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3528392" cy="251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08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 fontScale="90000"/>
          </a:bodyPr>
          <a:lstStyle/>
          <a:p>
            <a:pPr lvl="0"/>
            <a:r>
              <a:rPr lang="zh-TW" altLang="en-US" dirty="0" smtClean="0"/>
              <a:t>參考書籍</a:t>
            </a:r>
            <a:r>
              <a:rPr lang="zh-TW" altLang="zh-TW" b="1" dirty="0">
                <a:solidFill>
                  <a:srgbClr val="212121"/>
                </a:solidFill>
                <a:ea typeface="inherit"/>
              </a:rPr>
              <a:t>Reference Books</a:t>
            </a:r>
            <a:r>
              <a:rPr lang="zh-TW" altLang="zh-TW" sz="800" b="1" dirty="0">
                <a:solidFill>
                  <a:schemeClr val="tx1"/>
                </a:solidFill>
              </a:rPr>
              <a:t> 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088" y="685800"/>
            <a:ext cx="2323623" cy="3886200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5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設定狀況</a:t>
            </a:r>
            <a:r>
              <a:rPr lang="en-US" altLang="zh-TW" dirty="0" smtClean="0"/>
              <a:t>Situation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2000" y="712615"/>
            <a:ext cx="75438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1961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年，出生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於英國諾福克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六歲時，母親不忠而離婚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撫養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權歸父親所有，九歲時被送去私立女校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喜歡跳舞、音樂、游泳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歲與查理斯王子結婚，舉行世紀婚禮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生下威廉王子和哈利王子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1996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年，與查理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斯王子離婚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1997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年，與男友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多迪發生車禍，宣布不治身亡，得年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歲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40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發現</a:t>
            </a:r>
            <a:r>
              <a:rPr lang="zh-TW" altLang="en-US" dirty="0" smtClean="0"/>
              <a:t>問題</a:t>
            </a:r>
            <a:r>
              <a:rPr lang="en-US" altLang="zh-TW" dirty="0" smtClean="0"/>
              <a:t>Complication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兩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位姊姊和一位弟弟，再黛安娜出生之前，父親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渴望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男孩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，黛安娜的出生令父親失望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被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送去私立女校，被迫和弟弟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分開。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嫁入皇室造成巨大壓力，患上暴食症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狗仔隊的過度追蹤，造成黛安娜私生活有相當大的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困擾。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車禍的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發生，甚至傳出，狗仔隊忙著拍照，沒優先叫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救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護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車，造成黛安娜的身亡。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821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設定課題</a:t>
            </a:r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應被解決的問題：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重男輕女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的觀念仍然存在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性別不平等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過度的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追蹤皇室，使皇室生活公開透明化。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不實的謠言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造成黛安娜的身心受到嚴重的影響。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限制狗仔隊跟蹤範圍及工作職權，過度的跟蹤造成社會問題過多。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864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克服障礙</a:t>
            </a:r>
            <a:r>
              <a:rPr lang="en-US" altLang="zh-TW" dirty="0" err="1" smtClean="0"/>
              <a:t>Obstable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針對之前設的課題：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政府對於</a:t>
            </a:r>
            <a:r>
              <a:rPr lang="zh-TW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性別平等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的宣導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貧窮女子的</a:t>
            </a:r>
            <a:r>
              <a:rPr lang="zh-TW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受教權</a:t>
            </a:r>
            <a:endParaRPr lang="en-US" altLang="zh-TW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政府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應打擊狗仔隊的犯法行徑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包含不實謠言的散波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413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解決、收尾</a:t>
            </a:r>
            <a:r>
              <a:rPr lang="en-US" altLang="zh-TW" dirty="0" smtClean="0"/>
              <a:t>Resolution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黛安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娜王妃評價極高，被評為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世紀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重要的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人之一，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名列第三，比其他皇室成員都高出許多。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2006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年警方重啟調查車禍事件，對於之前的皇室謀殺案沒有證據，開車司機確酒後超速，裁定為交通意外。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親切，富有愛心的黛安娜，一直活在全球人民的心中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80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結束</a:t>
            </a:r>
            <a:r>
              <a:rPr lang="en-US" altLang="zh-TW" dirty="0" smtClean="0"/>
              <a:t>Ending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感謝同學們及老師的耐心聆聽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70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98</TotalTime>
  <Words>415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inherit</vt:lpstr>
      <vt:lpstr>微軟正黑體</vt:lpstr>
      <vt:lpstr>新細明體</vt:lpstr>
      <vt:lpstr>標楷體</vt:lpstr>
      <vt:lpstr>Arial</vt:lpstr>
      <vt:lpstr>Impact</vt:lpstr>
      <vt:lpstr>Times New Roman</vt:lpstr>
      <vt:lpstr>NewsPrint</vt:lpstr>
      <vt:lpstr>全球傑出女性報告</vt:lpstr>
      <vt:lpstr>參考書籍Reference Books </vt:lpstr>
      <vt:lpstr>設定狀況Situation</vt:lpstr>
      <vt:lpstr>發現問題Complication</vt:lpstr>
      <vt:lpstr>設定課題Question</vt:lpstr>
      <vt:lpstr>克服障礙Obstable</vt:lpstr>
      <vt:lpstr>解決、收尾Resolution</vt:lpstr>
      <vt:lpstr>結束Ending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全球傑出女性報告</dc:title>
  <dc:creator>葛昌倫</dc:creator>
  <cp:lastModifiedBy>kid</cp:lastModifiedBy>
  <cp:revision>9</cp:revision>
  <dcterms:created xsi:type="dcterms:W3CDTF">2015-10-11T03:22:09Z</dcterms:created>
  <dcterms:modified xsi:type="dcterms:W3CDTF">2015-10-13T13:48:50Z</dcterms:modified>
</cp:coreProperties>
</file>