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5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45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0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8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9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3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6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6B4D02-7442-4B6B-924D-0A804E912D71}" type="datetimeFigureOut">
              <a:rPr lang="zh-TW" altLang="en-US" smtClean="0"/>
              <a:t>2015/10/11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10BD55-DE76-469B-BC4D-040890F7506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m/zhongwen/trad/world/2014/12/141216_pakistan_ra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0280" y="784352"/>
            <a:ext cx="10058400" cy="3566160"/>
          </a:xfrm>
        </p:spPr>
        <p:txBody>
          <a:bodyPr/>
          <a:lstStyle/>
          <a:p>
            <a:r>
              <a:rPr lang="zh-TW" altLang="en-US" dirty="0" smtClean="0"/>
              <a:t>我是馬拉拉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/>
                </a:solidFill>
              </a:rPr>
              <a:t>報告人：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102109133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高廷宇 、 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101109205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羅文成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4" y="587375"/>
            <a:ext cx="2447925" cy="37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解決、收尾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/>
              <a:t>她向</a:t>
            </a:r>
            <a:r>
              <a:rPr lang="en-US" altLang="zh-TW" sz="2400" dirty="0"/>
              <a:t>BBC</a:t>
            </a:r>
            <a:r>
              <a:rPr lang="zh-TW" altLang="zh-TW" sz="2400" dirty="0"/>
              <a:t>電台網誌匿名發表日記，引起國際關懷，雖然她與家人受到塔利班組織的死亡威脅但她不畏懼，持續參與推動女童上學的運動，</a:t>
            </a:r>
          </a:p>
          <a:p>
            <a:r>
              <a:rPr lang="zh-TW" altLang="zh-TW" sz="2400" dirty="0"/>
              <a:t>擊事件發生後，不只巴基斯坦，世界各地有大大小小的行動在聲援馬拉拉也因為她的勇氣，巴國政府與聯合國開始積極關注兒童教育權的議題。</a:t>
            </a:r>
          </a:p>
          <a:p>
            <a:r>
              <a:rPr lang="zh-TW" altLang="zh-TW" sz="2400" dirty="0"/>
              <a:t>她被槍擊的消息震驚了整個巴基斯坦，也震驚了全世界，因為這個女孩在過去的數年，為她的教育、為她的祖國、為她的人民的情感做了太多的控訴和感情的訴說，現在全世界的人都在支持她、聲援她。她被送到英國醫治，也奇蹟式的康復。在今年（</a:t>
            </a:r>
            <a:r>
              <a:rPr lang="en-US" altLang="zh-TW" sz="2400" dirty="0"/>
              <a:t>2013</a:t>
            </a:r>
            <a:r>
              <a:rPr lang="zh-TW" altLang="zh-TW" sz="2400" dirty="0"/>
              <a:t>）</a:t>
            </a:r>
            <a:r>
              <a:rPr lang="en-US" altLang="zh-TW" sz="2400" dirty="0"/>
              <a:t>7</a:t>
            </a:r>
            <a:r>
              <a:rPr lang="zh-TW" altLang="zh-TW" sz="2400" dirty="0"/>
              <a:t>月</a:t>
            </a:r>
            <a:r>
              <a:rPr lang="en-US" altLang="zh-TW" sz="2400" dirty="0"/>
              <a:t>12</a:t>
            </a:r>
            <a:r>
              <a:rPr lang="zh-TW" altLang="zh-TW" sz="2400" dirty="0"/>
              <a:t>日，馬拉拉的</a:t>
            </a:r>
            <a:r>
              <a:rPr lang="en-US" altLang="zh-TW" sz="2400" dirty="0"/>
              <a:t>16</a:t>
            </a:r>
            <a:r>
              <a:rPr lang="zh-TW" altLang="zh-TW" sz="2400" dirty="0"/>
              <a:t>歲生日，她受邀在聯合國總部對</a:t>
            </a:r>
            <a:r>
              <a:rPr lang="en-US" altLang="zh-TW" sz="2400" dirty="0"/>
              <a:t>500</a:t>
            </a:r>
            <a:r>
              <a:rPr lang="zh-TW" altLang="zh-TW" sz="2400" dirty="0"/>
              <a:t>多名學生參加的一次特別會議發表講話，這也是她遭受槍擊之後首次公開發表講話。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12" y="594359"/>
            <a:ext cx="7688819" cy="5710845"/>
          </a:xfrm>
        </p:spPr>
      </p:pic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2012</a:t>
            </a:r>
            <a:r>
              <a:rPr lang="zh-TW" altLang="en-US" sz="3200" dirty="0" smtClean="0"/>
              <a:t>年</a:t>
            </a:r>
            <a:r>
              <a:rPr lang="en-US" altLang="zh-TW" sz="3200" dirty="0" smtClean="0"/>
              <a:t>12</a:t>
            </a:r>
            <a:r>
              <a:rPr lang="zh-TW" altLang="en-US" sz="3200" dirty="0" smtClean="0"/>
              <a:t>月</a:t>
            </a:r>
            <a:r>
              <a:rPr lang="en-US" altLang="zh-TW" sz="3200" dirty="0" smtClean="0"/>
              <a:t>31</a:t>
            </a:r>
            <a:r>
              <a:rPr lang="zh-TW" altLang="en-US" sz="3200" dirty="0" smtClean="0"/>
              <a:t>日馬拉拉登上美國時代週刊封面，並且被時代周刊提名</a:t>
            </a:r>
            <a:r>
              <a:rPr lang="en-US" altLang="zh-TW" sz="3200" dirty="0" smtClean="0"/>
              <a:t>2012</a:t>
            </a:r>
            <a:r>
              <a:rPr lang="zh-TW" altLang="en-US" sz="3200" dirty="0" smtClean="0"/>
              <a:t>年度風雲人物。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86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設定狀況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對求學很渴望，在塔利班政權下恐懼的</a:t>
            </a:r>
            <a:r>
              <a:rPr lang="zh-TW" altLang="zh-TW" dirty="0" smtClean="0"/>
              <a:t>生活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發現問題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800" dirty="0"/>
              <a:t>她非常想要學習，卻因為塔利班組織控制了她生活的地方，並且嚴格禁止婦女的行動和頒布女童上學的禁令，導致她沒辦法學習，而且還成了塔利班組織的眼中釘</a:t>
            </a:r>
            <a:r>
              <a:rPr lang="en-US" altLang="zh-TW" sz="2800" dirty="0"/>
              <a:t>(</a:t>
            </a:r>
            <a:r>
              <a:rPr lang="zh-TW" altLang="zh-TW" sz="2800" dirty="0"/>
              <a:t>巴基斯坦原有許多女子學校，因為塔利班組織不斷的威嚇阻撓，要求老師不能為女孩上課，很多學校甚至被放置炸彈，至</a:t>
            </a:r>
            <a:r>
              <a:rPr lang="en-US" altLang="zh-TW" sz="2800" dirty="0"/>
              <a:t>2008</a:t>
            </a:r>
            <a:r>
              <a:rPr lang="zh-TW" altLang="zh-TW" sz="2800" dirty="0"/>
              <a:t>年底，有</a:t>
            </a:r>
            <a:r>
              <a:rPr lang="en-US" altLang="zh-TW" sz="2800" dirty="0"/>
              <a:t>400</a:t>
            </a:r>
            <a:r>
              <a:rPr lang="zh-TW" altLang="zh-TW" sz="2800" dirty="0"/>
              <a:t>多間學校因被摧毁而關閉。</a:t>
            </a:r>
            <a:r>
              <a:rPr lang="en-US" altLang="zh-TW" sz="2800" dirty="0"/>
              <a:t>)</a:t>
            </a:r>
            <a:endParaRPr lang="zh-TW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1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BBC</a:t>
            </a:r>
            <a:r>
              <a:rPr lang="zh-TW" altLang="en-US" dirty="0" smtClean="0"/>
              <a:t>中文網</a:t>
            </a:r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www.bbc.com/zhongwen/trad/world/2014/12/141216_pakistan_raid</a:t>
            </a:r>
            <a:r>
              <a:rPr lang="en-US" altLang="zh-TW" sz="2000" dirty="0"/>
              <a:t>2014</a:t>
            </a:r>
            <a:r>
              <a:rPr lang="zh-TW" altLang="en-US" sz="2000" dirty="0" smtClean="0"/>
              <a:t>年</a:t>
            </a:r>
            <a:r>
              <a:rPr lang="zh-TW" altLang="en-US" sz="2000" b="1" dirty="0"/>
              <a:t/>
            </a:r>
            <a:br>
              <a:rPr lang="zh-TW" altLang="en-US" sz="2000" b="1" dirty="0"/>
            </a:b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12</a:t>
            </a:r>
            <a:r>
              <a:rPr lang="zh-TW" altLang="en-US" dirty="0"/>
              <a:t>月 </a:t>
            </a:r>
            <a:r>
              <a:rPr lang="en-US" altLang="zh-TW" dirty="0"/>
              <a:t>16</a:t>
            </a:r>
            <a:r>
              <a:rPr lang="zh-TW" altLang="en-US" dirty="0" smtClean="0"/>
              <a:t>日</a:t>
            </a:r>
            <a:r>
              <a:rPr lang="zh-TW" altLang="en-US" b="1" dirty="0" smtClean="0"/>
              <a:t>塔利班攻擊巴基斯坦學校</a:t>
            </a:r>
            <a:r>
              <a:rPr lang="en-US" altLang="zh-TW" b="1" dirty="0" smtClean="0"/>
              <a:t>135</a:t>
            </a:r>
            <a:r>
              <a:rPr lang="zh-TW" altLang="en-US" b="1" dirty="0" smtClean="0"/>
              <a:t>人被打死</a:t>
            </a:r>
            <a:endParaRPr lang="en-US" altLang="zh-TW" b="1" dirty="0" smtClean="0"/>
          </a:p>
          <a:p>
            <a:pPr fontAlgn="base"/>
            <a:r>
              <a:rPr lang="zh-TW" altLang="en-US" dirty="0"/>
              <a:t>攻擊發生在當地時間上午</a:t>
            </a:r>
            <a:r>
              <a:rPr lang="en-US" altLang="zh-TW" dirty="0"/>
              <a:t>10</a:t>
            </a:r>
            <a:r>
              <a:rPr lang="zh-TW" altLang="en-US" dirty="0"/>
              <a:t>點 </a:t>
            </a:r>
            <a:r>
              <a:rPr lang="en-US" altLang="zh-TW" dirty="0"/>
              <a:t>(0500 GMT)</a:t>
            </a:r>
            <a:r>
              <a:rPr lang="zh-TW" altLang="en-US" dirty="0"/>
              <a:t>。</a:t>
            </a:r>
          </a:p>
          <a:p>
            <a:pPr fontAlgn="base"/>
            <a:r>
              <a:rPr lang="zh-TW" altLang="en-US" dirty="0"/>
              <a:t>巴基斯坦官員說，六名武裝分子身穿保安部隊制服進入學校。當保安部隊包圍學校的時候，裏面傳出槍聲和爆炸聲。報道說，許多傷亡是由一次自殺炸彈爆炸造成。</a:t>
            </a:r>
          </a:p>
          <a:p>
            <a:pPr fontAlgn="base"/>
            <a:r>
              <a:rPr lang="zh-TW" altLang="en-US" dirty="0"/>
              <a:t>巴基斯坦軍方說，</a:t>
            </a:r>
            <a:r>
              <a:rPr lang="en-US" altLang="zh-TW" dirty="0"/>
              <a:t>6</a:t>
            </a:r>
            <a:r>
              <a:rPr lang="zh-TW" altLang="en-US" dirty="0"/>
              <a:t>名衝進學校建築的武裝分子已經被打死。其中至少一人是自殺炸彈攻擊者。</a:t>
            </a:r>
          </a:p>
          <a:p>
            <a:pPr fontAlgn="base"/>
            <a:r>
              <a:rPr lang="zh-TW" altLang="en-US" dirty="0"/>
              <a:t>不過軍方還沒有宣佈營救行動結束。學校</a:t>
            </a:r>
            <a:r>
              <a:rPr lang="en-US" altLang="zh-TW" dirty="0"/>
              <a:t>500</a:t>
            </a:r>
            <a:r>
              <a:rPr lang="zh-TW" altLang="en-US" dirty="0"/>
              <a:t>名學生當中的大部分已經疏散出來。</a:t>
            </a:r>
          </a:p>
          <a:p>
            <a:pPr fontAlgn="base"/>
            <a:r>
              <a:rPr lang="zh-TW" altLang="en-US" dirty="0"/>
              <a:t>此前塔利班發言人說，這次攻擊行動是對巴基斯坦軍方鎮壓作出的回應。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6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據認為最近在瓦濟里斯坦北部和靠近開伯爾地區軍方展開的活動中，數百塔利班武裝人員被打死。</a:t>
            </a:r>
          </a:p>
          <a:p>
            <a:pPr fontAlgn="base"/>
            <a:r>
              <a:rPr lang="zh-TW" altLang="en-US" dirty="0"/>
              <a:t>巴基斯坦當地電視台採訪了軍方公立學校的一名校工和一名學生，他們說攻擊者進入軍隊公立學校的大禮堂，在那裏一個軍隊小組正在培訓學生急救。</a:t>
            </a:r>
          </a:p>
          <a:p>
            <a:pPr fontAlgn="base"/>
            <a:r>
              <a:rPr lang="zh-TW" altLang="en-US" dirty="0"/>
              <a:t>傷者被救護車送到附近的醫院。直升機也趕到出事地區。</a:t>
            </a:r>
          </a:p>
          <a:p>
            <a:pPr fontAlgn="base"/>
            <a:r>
              <a:rPr lang="zh-TW" altLang="en-US" dirty="0"/>
              <a:t>軍方公立學校的校工穆達希爾</a:t>
            </a:r>
            <a:r>
              <a:rPr lang="en-US" altLang="zh-TW" dirty="0"/>
              <a:t>·</a:t>
            </a:r>
            <a:r>
              <a:rPr lang="zh-TW" altLang="en-US" dirty="0"/>
              <a:t>阿萬說，他看到了</a:t>
            </a:r>
            <a:r>
              <a:rPr lang="en-US" altLang="zh-TW" dirty="0"/>
              <a:t>5-6</a:t>
            </a:r>
            <a:r>
              <a:rPr lang="zh-TW" altLang="en-US" dirty="0"/>
              <a:t>名攻擊者。他們挨個搜索教室，毆打孩子。</a:t>
            </a:r>
          </a:p>
          <a:p>
            <a:pPr fontAlgn="base"/>
            <a:r>
              <a:rPr lang="zh-TW" altLang="en-US" dirty="0"/>
              <a:t>他說看到攻擊者攜帶著許多槍支。他們開始開槍的時候，「我們就跑進自己的教室躲避」。</a:t>
            </a:r>
          </a:p>
          <a:p>
            <a:pPr fontAlgn="base"/>
            <a:r>
              <a:rPr lang="zh-TW" altLang="en-US" dirty="0"/>
              <a:t>當地人說他們聽到學校傳出老師和學生的叫喊聲。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TW" altLang="en-US" dirty="0"/>
              <a:t>據說死者包括教師和一名凖軍事組織成員。</a:t>
            </a:r>
          </a:p>
          <a:p>
            <a:pPr fontAlgn="base"/>
            <a:r>
              <a:rPr lang="zh-TW" altLang="en-US" dirty="0"/>
              <a:t>這所軍方公立學校位於白沙瓦軍隊區域外圍，近年來在塔利班反叛激烈的時候，那裏經常發生惡性暴力事件。</a:t>
            </a:r>
          </a:p>
          <a:p>
            <a:pPr fontAlgn="base"/>
            <a:r>
              <a:rPr lang="zh-TW" altLang="en-US" dirty="0"/>
              <a:t>學校學生許多是軍人的子女。大部分學生都在</a:t>
            </a:r>
            <a:r>
              <a:rPr lang="en-US" altLang="zh-TW" dirty="0"/>
              <a:t>16</a:t>
            </a:r>
            <a:r>
              <a:rPr lang="zh-TW" altLang="en-US" dirty="0"/>
              <a:t>歲和</a:t>
            </a:r>
            <a:r>
              <a:rPr lang="en-US" altLang="zh-TW" dirty="0"/>
              <a:t>16</a:t>
            </a:r>
            <a:r>
              <a:rPr lang="zh-TW" altLang="en-US" dirty="0"/>
              <a:t>歲以下。</a:t>
            </a:r>
          </a:p>
          <a:p>
            <a:pPr fontAlgn="base"/>
            <a:r>
              <a:rPr lang="zh-TW" altLang="en-US" dirty="0"/>
              <a:t>巴基斯坦總理謝里夫說，這次攻擊是場「國家悲劇」。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9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設定課題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200" dirty="0"/>
              <a:t>女子的受教權，塔利班組織的追</a:t>
            </a:r>
            <a:r>
              <a:rPr lang="zh-TW" altLang="zh-TW" sz="3200" dirty="0" smtClean="0"/>
              <a:t>殺</a:t>
            </a:r>
            <a:r>
              <a:rPr lang="zh-TW" altLang="en-US" sz="3200" dirty="0" smtClean="0"/>
              <a:t>。</a:t>
            </a:r>
            <a:endParaRPr lang="zh-TW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85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克服障礙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1.</a:t>
            </a:r>
            <a:r>
              <a:rPr lang="zh-TW" altLang="zh-TW" sz="2400" dirty="0"/>
              <a:t>在英國</a:t>
            </a:r>
            <a:r>
              <a:rPr lang="en-US" altLang="zh-TW" sz="2400" dirty="0"/>
              <a:t>BBC</a:t>
            </a:r>
            <a:r>
              <a:rPr lang="zh-TW" altLang="zh-TW" sz="2400" dirty="0"/>
              <a:t>電台的網誌 上匿名發表日記，訴說自己對求學的渴望，以及在塔利班政權下生活的恐懼，引起國際關注</a:t>
            </a:r>
            <a:r>
              <a:rPr lang="en-US" altLang="zh-TW" sz="2400" dirty="0"/>
              <a:t>(</a:t>
            </a:r>
            <a:r>
              <a:rPr lang="zh-TW" altLang="zh-TW" sz="2400" dirty="0"/>
              <a:t>　馬拉拉的父親沒有古板的刻板印象，視男女為平等，這樣的思維也造就馬拉拉勇敢且無私的精神。她父親教她如何運用筆的力量來改變世界，鼓勵她在網路上利用部落格寫出自己的心聲，所以她於</a:t>
            </a:r>
            <a:r>
              <a:rPr lang="en-US" altLang="zh-TW" sz="2400" dirty="0"/>
              <a:t>11</a:t>
            </a:r>
            <a:r>
              <a:rPr lang="zh-TW" altLang="zh-TW" sz="2400" dirty="0"/>
              <a:t>歲時，便以筆名高爾‧瑪凱在</a:t>
            </a:r>
            <a:r>
              <a:rPr lang="en-US" altLang="zh-TW" sz="2400" dirty="0"/>
              <a:t>BBC</a:t>
            </a:r>
            <a:r>
              <a:rPr lang="zh-TW" altLang="zh-TW" sz="2400" dirty="0"/>
              <a:t>英國廣播公司發表專欄。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r>
              <a:rPr lang="en-US" altLang="zh-TW" sz="2400" dirty="0"/>
              <a:t>2.</a:t>
            </a:r>
            <a:r>
              <a:rPr lang="zh-TW" altLang="zh-TW" sz="2400" dirty="0"/>
              <a:t>積極參與女孩的受教權運動</a:t>
            </a:r>
          </a:p>
          <a:p>
            <a:r>
              <a:rPr lang="en-US" altLang="zh-TW" sz="2400" dirty="0"/>
              <a:t>3.</a:t>
            </a:r>
            <a:r>
              <a:rPr lang="zh-TW" altLang="zh-TW" sz="2400" dirty="0"/>
              <a:t>政府承諾投入經費與資源來改善這問題</a:t>
            </a:r>
            <a:r>
              <a:rPr lang="en-US" altLang="zh-TW" sz="2400" dirty="0"/>
              <a:t>(</a:t>
            </a:r>
            <a:r>
              <a:rPr lang="zh-TW" altLang="zh-TW" sz="2400" dirty="0"/>
              <a:t>面對著塔利班強權的威脅，馬拉拉帶著恐懼，對全世界控訴她在當地所遭受到的迫害。全世界開始聲援馬拉拉，在她努力之下，巴基斯坦政府改變了當地的教育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r>
              <a:rPr lang="en-US" altLang="zh-TW" sz="2400" dirty="0"/>
              <a:t>4.</a:t>
            </a:r>
            <a:r>
              <a:rPr lang="zh-TW" altLang="zh-TW" sz="2400" dirty="0"/>
              <a:t>聯合國同時也向巴國提出全民免費教育的訴求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1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786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Calibri</vt:lpstr>
      <vt:lpstr>Calibri Light</vt:lpstr>
      <vt:lpstr>回顧</vt:lpstr>
      <vt:lpstr>我是馬拉拉</vt:lpstr>
      <vt:lpstr>PowerPoint 簡報</vt:lpstr>
      <vt:lpstr>設定狀況:</vt:lpstr>
      <vt:lpstr>發現問題:</vt:lpstr>
      <vt:lpstr>BBC中文網http://www.bbc.com/zhongwen/trad/world/2014/12/141216_pakistan_raid2014年 </vt:lpstr>
      <vt:lpstr>PowerPoint 簡報</vt:lpstr>
      <vt:lpstr>PowerPoint 簡報</vt:lpstr>
      <vt:lpstr>設定課題:</vt:lpstr>
      <vt:lpstr>克服障礙:</vt:lpstr>
      <vt:lpstr>解決、收尾: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yao tsu tsn</dc:creator>
  <cp:lastModifiedBy>yao tsu tsn</cp:lastModifiedBy>
  <cp:revision>6</cp:revision>
  <dcterms:created xsi:type="dcterms:W3CDTF">2015-10-11T09:10:02Z</dcterms:created>
  <dcterms:modified xsi:type="dcterms:W3CDTF">2015-10-11T11:27:43Z</dcterms:modified>
</cp:coreProperties>
</file>