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8" r:id="rId2"/>
    <p:sldId id="257" r:id="rId3"/>
    <p:sldId id="289" r:id="rId4"/>
    <p:sldId id="313" r:id="rId5"/>
    <p:sldId id="323" r:id="rId6"/>
    <p:sldId id="318" r:id="rId7"/>
    <p:sldId id="319" r:id="rId8"/>
    <p:sldId id="320" r:id="rId9"/>
    <p:sldId id="321" r:id="rId10"/>
    <p:sldId id="322" r:id="rId11"/>
    <p:sldId id="316" r:id="rId12"/>
    <p:sldId id="256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3300"/>
    <a:srgbClr val="004D9D"/>
    <a:srgbClr val="CC0000"/>
    <a:srgbClr val="008080"/>
    <a:srgbClr val="004F9E"/>
    <a:srgbClr val="004C9C"/>
    <a:srgbClr val="014E9E"/>
    <a:srgbClr val="792175"/>
    <a:srgbClr val="01C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DC0AC-7B35-4F79-801B-7F53746BEAFF}" v="1985" dt="2020-01-11T05:59:1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6598" autoAdjust="0"/>
  </p:normalViewPr>
  <p:slideViewPr>
    <p:cSldViewPr snapToGrid="0">
      <p:cViewPr varScale="1">
        <p:scale>
          <a:sx n="76" d="100"/>
          <a:sy n="76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4AF4FF38-5254-4CA5-B36E-11BAFB03A886}"/>
  </pc:docChgLst>
  <pc:docChgLst>
    <pc:chgData userId="d89b6af450cec8f7" providerId="LiveId" clId="{C7A6AD5E-89DD-4B71-A03F-D55D51098C7D}"/>
  </pc:docChgLst>
  <pc:docChgLst>
    <pc:chgData name="Erick Arostegui Cunza" userId="d89b6af450cec8f7" providerId="LiveId" clId="{8981AAF8-690F-4ED2-A917-51FA78D229BC}"/>
  </pc:docChgLst>
  <pc:docChgLst>
    <pc:chgData name="Erick Arostegui Cunza" userId="d89b6af450cec8f7" providerId="LiveId" clId="{5CEDC0AC-7B35-4F79-801B-7F53746BEAFF}"/>
    <pc:docChg chg="undo custSel mod addSld delSld modSld">
      <pc:chgData name="Erick Arostegui Cunza" userId="d89b6af450cec8f7" providerId="LiveId" clId="{5CEDC0AC-7B35-4F79-801B-7F53746BEAFF}" dt="2020-01-11T05:59:17.482" v="1985" actId="20577"/>
      <pc:docMkLst>
        <pc:docMk/>
      </pc:docMkLst>
      <pc:sldChg chg="add del">
        <pc:chgData name="Erick Arostegui Cunza" userId="d89b6af450cec8f7" providerId="LiveId" clId="{5CEDC0AC-7B35-4F79-801B-7F53746BEAFF}" dt="2020-01-11T03:41:24.831" v="67" actId="2696"/>
        <pc:sldMkLst>
          <pc:docMk/>
          <pc:sldMk cId="469937013" sldId="256"/>
        </pc:sldMkLst>
      </pc:sldChg>
      <pc:sldChg chg="addSp delSp modSp">
        <pc:chgData name="Erick Arostegui Cunza" userId="d89b6af450cec8f7" providerId="LiveId" clId="{5CEDC0AC-7B35-4F79-801B-7F53746BEAFF}" dt="2020-01-11T03:40:33.688" v="52" actId="14100"/>
        <pc:sldMkLst>
          <pc:docMk/>
          <pc:sldMk cId="3715702196" sldId="257"/>
        </pc:sldMkLst>
        <pc:spChg chg="add del mod">
          <ac:chgData name="Erick Arostegui Cunza" userId="d89b6af450cec8f7" providerId="LiveId" clId="{5CEDC0AC-7B35-4F79-801B-7F53746BEAFF}" dt="2020-01-11T03:37:01.255" v="7"/>
          <ac:spMkLst>
            <pc:docMk/>
            <pc:sldMk cId="3715702196" sldId="257"/>
            <ac:spMk id="6" creationId="{F3BBE4FA-7135-4D3D-B5D1-7034F1E5473E}"/>
          </ac:spMkLst>
        </pc:spChg>
        <pc:spChg chg="add del mod">
          <ac:chgData name="Erick Arostegui Cunza" userId="d89b6af450cec8f7" providerId="LiveId" clId="{5CEDC0AC-7B35-4F79-801B-7F53746BEAFF}" dt="2020-01-11T03:37:10.409" v="13"/>
          <ac:spMkLst>
            <pc:docMk/>
            <pc:sldMk cId="3715702196" sldId="257"/>
            <ac:spMk id="7" creationId="{27B6C27C-8F34-4F91-B3EA-0D323C9264B7}"/>
          </ac:spMkLst>
        </pc:spChg>
        <pc:spChg chg="mod">
          <ac:chgData name="Erick Arostegui Cunza" userId="d89b6af450cec8f7" providerId="LiveId" clId="{5CEDC0AC-7B35-4F79-801B-7F53746BEAFF}" dt="2020-01-11T03:40:33.688" v="52" actId="14100"/>
          <ac:spMkLst>
            <pc:docMk/>
            <pc:sldMk cId="3715702196" sldId="257"/>
            <ac:spMk id="8" creationId="{00000000-0000-0000-0000-000000000000}"/>
          </ac:spMkLst>
        </pc:spChg>
        <pc:picChg chg="mod">
          <ac:chgData name="Erick Arostegui Cunza" userId="d89b6af450cec8f7" providerId="LiveId" clId="{5CEDC0AC-7B35-4F79-801B-7F53746BEAFF}" dt="2020-01-11T03:39:55.867" v="49" actId="1076"/>
          <ac:picMkLst>
            <pc:docMk/>
            <pc:sldMk cId="3715702196" sldId="257"/>
            <ac:picMk id="2" creationId="{00000000-0000-0000-0000-000000000000}"/>
          </ac:picMkLst>
        </pc:picChg>
        <pc:picChg chg="add del mod">
          <ac:chgData name="Erick Arostegui Cunza" userId="d89b6af450cec8f7" providerId="LiveId" clId="{5CEDC0AC-7B35-4F79-801B-7F53746BEAFF}" dt="2020-01-11T03:39:55.335" v="48" actId="1076"/>
          <ac:picMkLst>
            <pc:docMk/>
            <pc:sldMk cId="3715702196" sldId="257"/>
            <ac:picMk id="3" creationId="{00000000-0000-0000-0000-000000000000}"/>
          </ac:picMkLst>
        </pc:picChg>
        <pc:picChg chg="add del">
          <ac:chgData name="Erick Arostegui Cunza" userId="d89b6af450cec8f7" providerId="LiveId" clId="{5CEDC0AC-7B35-4F79-801B-7F53746BEAFF}" dt="2020-01-11T03:38:45.482" v="22"/>
          <ac:picMkLst>
            <pc:docMk/>
            <pc:sldMk cId="3715702196" sldId="257"/>
            <ac:picMk id="11" creationId="{6687CEB6-841F-4201-BA28-E667D902D0E5}"/>
          </ac:picMkLst>
        </pc:picChg>
        <pc:picChg chg="add del mod">
          <ac:chgData name="Erick Arostegui Cunza" userId="d89b6af450cec8f7" providerId="LiveId" clId="{5CEDC0AC-7B35-4F79-801B-7F53746BEAFF}" dt="2020-01-11T03:39:47.647" v="45"/>
          <ac:picMkLst>
            <pc:docMk/>
            <pc:sldMk cId="3715702196" sldId="257"/>
            <ac:picMk id="12" creationId="{697EAFE7-7CFD-443A-8778-B3CCA43178E3}"/>
          </ac:picMkLst>
        </pc:picChg>
        <pc:picChg chg="add del">
          <ac:chgData name="Erick Arostegui Cunza" userId="d89b6af450cec8f7" providerId="LiveId" clId="{5CEDC0AC-7B35-4F79-801B-7F53746BEAFF}" dt="2020-01-11T03:39:37.365" v="39"/>
          <ac:picMkLst>
            <pc:docMk/>
            <pc:sldMk cId="3715702196" sldId="257"/>
            <ac:picMk id="13" creationId="{8E195C10-8977-4FE7-9543-FAE463CEE5E1}"/>
          </ac:picMkLst>
        </pc:picChg>
        <pc:picChg chg="add">
          <ac:chgData name="Erick Arostegui Cunza" userId="d89b6af450cec8f7" providerId="LiveId" clId="{5CEDC0AC-7B35-4F79-801B-7F53746BEAFF}" dt="2020-01-11T03:39:49.922" v="47"/>
          <ac:picMkLst>
            <pc:docMk/>
            <pc:sldMk cId="3715702196" sldId="257"/>
            <ac:picMk id="14" creationId="{86562B48-FA41-4D62-9600-FF29C5317FCD}"/>
          </ac:picMkLst>
        </pc:picChg>
        <pc:picChg chg="add del mod">
          <ac:chgData name="Erick Arostegui Cunza" userId="d89b6af450cec8f7" providerId="LiveId" clId="{5CEDC0AC-7B35-4F79-801B-7F53746BEAFF}" dt="2020-01-11T03:38:40.722" v="19"/>
          <ac:picMkLst>
            <pc:docMk/>
            <pc:sldMk cId="3715702196" sldId="257"/>
            <ac:picMk id="4102" creationId="{1FBFA4A5-51A1-48EE-9D91-9AF5BFEB1FF4}"/>
          </ac:picMkLst>
        </pc:picChg>
      </pc:sldChg>
      <pc:sldChg chg="addSp delSp modSp add del">
        <pc:chgData name="Erick Arostegui Cunza" userId="d89b6af450cec8f7" providerId="LiveId" clId="{5CEDC0AC-7B35-4F79-801B-7F53746BEAFF}" dt="2020-01-11T03:41:16.652" v="60" actId="2696"/>
        <pc:sldMkLst>
          <pc:docMk/>
          <pc:sldMk cId="607183399" sldId="288"/>
        </pc:sldMkLst>
        <pc:picChg chg="add del">
          <ac:chgData name="Erick Arostegui Cunza" userId="d89b6af450cec8f7" providerId="LiveId" clId="{5CEDC0AC-7B35-4F79-801B-7F53746BEAFF}" dt="2020-01-11T03:41:13.645" v="59"/>
          <ac:picMkLst>
            <pc:docMk/>
            <pc:sldMk cId="607183399" sldId="288"/>
            <ac:picMk id="2" creationId="{00000000-0000-0000-0000-000000000000}"/>
          </ac:picMkLst>
        </pc:picChg>
        <pc:picChg chg="add mod">
          <ac:chgData name="Erick Arostegui Cunza" userId="d89b6af450cec8f7" providerId="LiveId" clId="{5CEDC0AC-7B35-4F79-801B-7F53746BEAFF}" dt="2020-01-11T03:41:04.689" v="55" actId="1076"/>
          <ac:picMkLst>
            <pc:docMk/>
            <pc:sldMk cId="607183399" sldId="288"/>
            <ac:picMk id="4" creationId="{1D264008-040A-404E-88A5-53A175D4F605}"/>
          </ac:picMkLst>
        </pc:picChg>
      </pc:sldChg>
      <pc:sldChg chg="addSp modSp">
        <pc:chgData name="Erick Arostegui Cunza" userId="d89b6af450cec8f7" providerId="LiveId" clId="{5CEDC0AC-7B35-4F79-801B-7F53746BEAFF}" dt="2020-01-11T03:44:30.120" v="92" actId="14100"/>
        <pc:sldMkLst>
          <pc:docMk/>
          <pc:sldMk cId="2665721619" sldId="289"/>
        </pc:sldMkLst>
        <pc:spChg chg="mod">
          <ac:chgData name="Erick Arostegui Cunza" userId="d89b6af450cec8f7" providerId="LiveId" clId="{5CEDC0AC-7B35-4F79-801B-7F53746BEAFF}" dt="2020-01-11T03:44:23.517" v="91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5CEDC0AC-7B35-4F79-801B-7F53746BEAFF}" dt="2020-01-11T03:43:37.324" v="87" actId="1076"/>
          <ac:spMkLst>
            <pc:docMk/>
            <pc:sldMk cId="2665721619" sldId="289"/>
            <ac:spMk id="12" creationId="{BB19A8AF-9EC9-456F-A60A-F9E2737E435A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5CEDC0AC-7B35-4F79-801B-7F53746BEAFF}" dt="2020-01-11T03:43:57.406" v="89"/>
          <ac:spMkLst>
            <pc:docMk/>
            <pc:sldMk cId="2665721619" sldId="289"/>
            <ac:spMk id="14" creationId="{14DD5E34-B31A-40D3-BDC7-B507DB62CD98}"/>
          </ac:spMkLst>
        </pc:spChg>
        <pc:spChg chg="add mod">
          <ac:chgData name="Erick Arostegui Cunza" userId="d89b6af450cec8f7" providerId="LiveId" clId="{5CEDC0AC-7B35-4F79-801B-7F53746BEAFF}" dt="2020-01-11T03:43:50.316" v="88" actId="1076"/>
          <ac:spMkLst>
            <pc:docMk/>
            <pc:sldMk cId="2665721619" sldId="289"/>
            <ac:spMk id="15" creationId="{24E1E888-FA64-4906-89D7-DE3DFC890153}"/>
          </ac:spMkLst>
        </pc:spChg>
        <pc:spChg chg="add mod">
          <ac:chgData name="Erick Arostegui Cunza" userId="d89b6af450cec8f7" providerId="LiveId" clId="{5CEDC0AC-7B35-4F79-801B-7F53746BEAFF}" dt="2020-01-11T03:44:08.924" v="90"/>
          <ac:spMkLst>
            <pc:docMk/>
            <pc:sldMk cId="2665721619" sldId="289"/>
            <ac:spMk id="16" creationId="{80CB5848-74F2-4740-9A33-77457DFD327D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7" creationId="{00000000-0000-0000-0000-000000000000}"/>
          </ac:spMkLst>
        </pc:spChg>
        <pc:spChg chg="mod">
          <ac:chgData name="Erick Arostegui Cunza" userId="d89b6af450cec8f7" providerId="LiveId" clId="{5CEDC0AC-7B35-4F79-801B-7F53746BEAFF}" dt="2020-01-11T03:43:20.899" v="86" actId="1076"/>
          <ac:spMkLst>
            <pc:docMk/>
            <pc:sldMk cId="2665721619" sldId="289"/>
            <ac:spMk id="19" creationId="{00000000-0000-0000-0000-000000000000}"/>
          </ac:spMkLst>
        </pc:spChg>
        <pc:cxnChg chg="mod">
          <ac:chgData name="Erick Arostegui Cunza" userId="d89b6af450cec8f7" providerId="LiveId" clId="{5CEDC0AC-7B35-4F79-801B-7F53746BEAFF}" dt="2020-01-11T03:44:30.120" v="92" actId="14100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del">
        <pc:chgData name="Erick Arostegui Cunza" userId="d89b6af450cec8f7" providerId="LiveId" clId="{5CEDC0AC-7B35-4F79-801B-7F53746BEAFF}" dt="2020-01-11T03:41:22.596" v="61" actId="2696"/>
        <pc:sldMkLst>
          <pc:docMk/>
          <pc:sldMk cId="3570444976" sldId="312"/>
        </pc:sldMkLst>
      </pc:sldChg>
      <pc:sldChg chg="addSp delSp modSp add del mod setBg modNotesTx">
        <pc:chgData name="Erick Arostegui Cunza" userId="d89b6af450cec8f7" providerId="LiveId" clId="{5CEDC0AC-7B35-4F79-801B-7F53746BEAFF}" dt="2020-01-11T05:59:17.482" v="1985" actId="20577"/>
        <pc:sldMkLst>
          <pc:docMk/>
          <pc:sldMk cId="3227484531" sldId="313"/>
        </pc:sldMkLst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" creationId="{58D512DF-E9CC-4E66-A47E-99E7B683D779}"/>
          </ac:spMkLst>
        </pc:spChg>
        <pc:spChg chg="add del">
          <ac:chgData name="Erick Arostegui Cunza" userId="d89b6af450cec8f7" providerId="LiveId" clId="{5CEDC0AC-7B35-4F79-801B-7F53746BEAFF}" dt="2020-01-11T05:40:59.967" v="1860"/>
          <ac:spMkLst>
            <pc:docMk/>
            <pc:sldMk cId="3227484531" sldId="313"/>
            <ac:spMk id="2" creationId="{8423BD9B-1482-44B2-81F9-F6018440853C}"/>
          </ac:spMkLst>
        </pc:spChg>
        <pc:spChg chg="mod">
          <ac:chgData name="Erick Arostegui Cunza" userId="d89b6af450cec8f7" providerId="LiveId" clId="{5CEDC0AC-7B35-4F79-801B-7F53746BEAFF}" dt="2020-01-11T05:41:51.134" v="1871" actId="26606"/>
          <ac:spMkLst>
            <pc:docMk/>
            <pc:sldMk cId="3227484531" sldId="313"/>
            <ac:spMk id="3" creationId="{52D84611-5F32-4928-A4BC-B1DDD7B90213}"/>
          </ac:spMkLst>
        </pc:spChg>
        <pc:spChg chg="ord">
          <ac:chgData name="Erick Arostegui Cunza" userId="d89b6af450cec8f7" providerId="LiveId" clId="{5CEDC0AC-7B35-4F79-801B-7F53746BEAFF}" dt="2020-01-11T05:41:50.051" v="1869" actId="26606"/>
          <ac:spMkLst>
            <pc:docMk/>
            <pc:sldMk cId="3227484531" sldId="313"/>
            <ac:spMk id="4" creationId="{00000000-0000-0000-0000-00000000000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6" creationId="{2CBB6D10-B4F3-4894-9791-FE484AF8D4FF}"/>
          </ac:spMkLst>
        </pc:spChg>
        <pc:spChg chg="add del mod">
          <ac:chgData name="Erick Arostegui Cunza" userId="d89b6af450cec8f7" providerId="LiveId" clId="{5CEDC0AC-7B35-4F79-801B-7F53746BEAFF}" dt="2020-01-11T05:40:23.489" v="1858" actId="478"/>
          <ac:spMkLst>
            <pc:docMk/>
            <pc:sldMk cId="3227484531" sldId="313"/>
            <ac:spMk id="6" creationId="{89E27145-652F-412D-AA15-423C66507675}"/>
          </ac:spMkLst>
        </pc:spChg>
        <pc:spChg chg="add del mod">
          <ac:chgData name="Erick Arostegui Cunza" userId="d89b6af450cec8f7" providerId="LiveId" clId="{5CEDC0AC-7B35-4F79-801B-7F53746BEAFF}" dt="2020-01-11T05:40:21.449" v="1857" actId="478"/>
          <ac:spMkLst>
            <pc:docMk/>
            <pc:sldMk cId="3227484531" sldId="313"/>
            <ac:spMk id="7" creationId="{FF4BCB88-1BD5-4B1A-B98B-12094A26AE1C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8" creationId="{F24006BC-C4B9-4A75-974E-881C0E80A12B}"/>
          </ac:spMkLst>
        </pc:spChg>
        <pc:spChg chg="add del">
          <ac:chgData name="Erick Arostegui Cunza" userId="d89b6af450cec8f7" providerId="LiveId" clId="{5CEDC0AC-7B35-4F79-801B-7F53746BEAFF}" dt="2020-01-11T05:42:05.048" v="1874"/>
          <ac:spMkLst>
            <pc:docMk/>
            <pc:sldMk cId="3227484531" sldId="313"/>
            <ac:spMk id="11" creationId="{033308BF-F9B8-42AA-BFB0-97C98F7CCE0C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1" creationId="{A0030313-2A96-4CE6-A812-0883826BA1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2" creationId="{DD0E2290-9F65-4F7E-818D-829EC7E71468}"/>
          </ac:spMkLst>
        </pc:spChg>
        <pc:spChg chg="add del">
          <ac:chgData name="Erick Arostegui Cunza" userId="d89b6af450cec8f7" providerId="LiveId" clId="{5CEDC0AC-7B35-4F79-801B-7F53746BEAFF}" dt="2020-01-11T05:41:48.680" v="1865" actId="26606"/>
          <ac:spMkLst>
            <pc:docMk/>
            <pc:sldMk cId="3227484531" sldId="313"/>
            <ac:spMk id="13" creationId="{C0B27210-D0CA-4654-B3E3-9ABB4F178EA1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4" creationId="{8DCA9F22-39D7-4430-AB52-E810F02F4E09}"/>
          </ac:spMkLst>
        </pc:spChg>
        <pc:spChg chg="add del">
          <ac:chgData name="Erick Arostegui Cunza" userId="d89b6af450cec8f7" providerId="LiveId" clId="{5CEDC0AC-7B35-4F79-801B-7F53746BEAFF}" dt="2020-01-11T05:42:39.077" v="1879"/>
          <ac:spMkLst>
            <pc:docMk/>
            <pc:sldMk cId="3227484531" sldId="313"/>
            <ac:spMk id="14" creationId="{E840EAF2-E2EE-43C8-B509-CED6A9CE0F48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5" creationId="{F98C199F-CCB8-4B6E-A09A-3907FE661467}"/>
          </ac:spMkLst>
        </pc:spChg>
        <pc:spChg chg="add del">
          <ac:chgData name="Erick Arostegui Cunza" userId="d89b6af450cec8f7" providerId="LiveId" clId="{5CEDC0AC-7B35-4F79-801B-7F53746BEAFF}" dt="2020-01-11T05:48:04.970" v="1893"/>
          <ac:spMkLst>
            <pc:docMk/>
            <pc:sldMk cId="3227484531" sldId="313"/>
            <ac:spMk id="16" creationId="{70E9B0B7-3471-4B39-8A98-25448081ABB1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6" creationId="{ACC4D970-070A-4113-8DBE-2B6DAF3F017C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7" creationId="{C1744DC3-F3B3-4990-BA89-0426CA0D3BA7}"/>
          </ac:spMkLst>
        </pc:spChg>
        <pc:spChg chg="add mod">
          <ac:chgData name="Erick Arostegui Cunza" userId="d89b6af450cec8f7" providerId="LiveId" clId="{5CEDC0AC-7B35-4F79-801B-7F53746BEAFF}" dt="2020-01-11T05:50:44.494" v="1927" actId="122"/>
          <ac:spMkLst>
            <pc:docMk/>
            <pc:sldMk cId="3227484531" sldId="313"/>
            <ac:spMk id="17" creationId="{CDC9C8A0-6105-409A-9A6A-034DCAEFC4E8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8" creationId="{1E25A424-54DD-4BD5-8DA1-2A7B22043FF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19" creationId="{4E120475-E3DE-426B-A128-799DE27D37F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0" creationId="{75E7238B-7B9B-4C19-B931-290BA9F68372}"/>
          </ac:spMkLst>
        </pc:spChg>
        <pc:spChg chg="add del">
          <ac:chgData name="Erick Arostegui Cunza" userId="d89b6af450cec8f7" providerId="LiveId" clId="{5CEDC0AC-7B35-4F79-801B-7F53746BEAFF}" dt="2020-01-11T05:41:48.680" v="1865" actId="26606"/>
          <ac:spMkLst>
            <pc:docMk/>
            <pc:sldMk cId="3227484531" sldId="313"/>
            <ac:spMk id="21" creationId="{1DB7C82F-AB7E-4F0C-B829-FA1B9C415180}"/>
          </ac:spMkLst>
        </pc:spChg>
        <pc:spChg chg="add del">
          <ac:chgData name="Erick Arostegui Cunza" userId="d89b6af450cec8f7" providerId="LiveId" clId="{5CEDC0AC-7B35-4F79-801B-7F53746BEAFF}" dt="2020-01-11T05:41:48.680" v="1865" actId="26606"/>
          <ac:spMkLst>
            <pc:docMk/>
            <pc:sldMk cId="3227484531" sldId="313"/>
            <ac:spMk id="22" creationId="{70B66945-4967-4040-926D-DCA44313CDAB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3" creationId="{9589EC6B-9B3C-480D-A4AA-B4BC07A7357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4" creationId="{252550C8-874D-4743-9375-D69C3B59E723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5" creationId="{3A6DE8AB-618D-4964-95BF-F29A837E9072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6" creationId="{D6578080-353F-421E-AC61-80BC1E936BDF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7" creationId="{A7D4B55E-CEEF-4794-A79B-4C2AC5C6D5B4}"/>
          </ac:spMkLst>
        </pc:spChg>
        <pc:spChg chg="add mod">
          <ac:chgData name="Erick Arostegui Cunza" userId="d89b6af450cec8f7" providerId="LiveId" clId="{5CEDC0AC-7B35-4F79-801B-7F53746BEAFF}" dt="2020-01-11T05:53:45.541" v="1951" actId="20577"/>
          <ac:spMkLst>
            <pc:docMk/>
            <pc:sldMk cId="3227484531" sldId="313"/>
            <ac:spMk id="27" creationId="{C80448C9-8474-45AD-BBF7-830EDF00FEC7}"/>
          </ac:spMkLst>
        </pc:spChg>
        <pc:spChg chg="add mod">
          <ac:chgData name="Erick Arostegui Cunza" userId="d89b6af450cec8f7" providerId="LiveId" clId="{5CEDC0AC-7B35-4F79-801B-7F53746BEAFF}" dt="2020-01-11T05:56:13.176" v="1974" actId="20577"/>
          <ac:spMkLst>
            <pc:docMk/>
            <pc:sldMk cId="3227484531" sldId="313"/>
            <ac:spMk id="28" creationId="{346D51B9-D12C-4EE7-9533-E00D49516C67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8" creationId="{E2377575-139F-49AC-B962-5E7607AAE2C3}"/>
          </ac:spMkLst>
        </pc:spChg>
        <pc:spChg chg="add mod">
          <ac:chgData name="Erick Arostegui Cunza" userId="d89b6af450cec8f7" providerId="LiveId" clId="{5CEDC0AC-7B35-4F79-801B-7F53746BEAFF}" dt="2020-01-11T05:59:17.482" v="1985" actId="20577"/>
          <ac:spMkLst>
            <pc:docMk/>
            <pc:sldMk cId="3227484531" sldId="313"/>
            <ac:spMk id="29" creationId="{6F17891D-2DB6-4E11-A109-26590A6029F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29" creationId="{983EED2C-DFA7-48FC-8BF0-F2F2BBD0E5E0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0" creationId="{98820720-885F-4662-8988-CC8FAF298249}"/>
          </ac:spMkLst>
        </pc:spChg>
        <pc:spChg chg="del">
          <ac:chgData name="Erick Arostegui Cunza" userId="d89b6af450cec8f7" providerId="LiveId" clId="{5CEDC0AC-7B35-4F79-801B-7F53746BEAFF}" dt="2020-01-11T03:41:51.312" v="74" actId="478"/>
          <ac:spMkLst>
            <pc:docMk/>
            <pc:sldMk cId="3227484531" sldId="313"/>
            <ac:spMk id="31" creationId="{6975B2E5-362A-403C-AC23-59D373486F09}"/>
          </ac:spMkLst>
        </pc:spChg>
        <pc:spChg chg="add del">
          <ac:chgData name="Erick Arostegui Cunza" userId="d89b6af450cec8f7" providerId="LiveId" clId="{5CEDC0AC-7B35-4F79-801B-7F53746BEAFF}" dt="2020-01-11T05:41:49.319" v="1867" actId="26606"/>
          <ac:spMkLst>
            <pc:docMk/>
            <pc:sldMk cId="3227484531" sldId="313"/>
            <ac:spMk id="32" creationId="{6753252F-4873-4F63-801D-CC719279A7D5}"/>
          </ac:spMkLst>
        </pc:spChg>
        <pc:spChg chg="add del">
          <ac:chgData name="Erick Arostegui Cunza" userId="d89b6af450cec8f7" providerId="LiveId" clId="{5CEDC0AC-7B35-4F79-801B-7F53746BEAFF}" dt="2020-01-11T05:41:49.319" v="1867" actId="26606"/>
          <ac:spMkLst>
            <pc:docMk/>
            <pc:sldMk cId="3227484531" sldId="313"/>
            <ac:spMk id="33" creationId="{047C8CCB-F95D-4249-92DD-651249D3535A}"/>
          </ac:spMkLst>
        </pc:spChg>
        <pc:spChg chg="add del">
          <ac:chgData name="Erick Arostegui Cunza" userId="d89b6af450cec8f7" providerId="LiveId" clId="{5CEDC0AC-7B35-4F79-801B-7F53746BEAFF}" dt="2020-01-11T05:41:51.134" v="1871" actId="26606"/>
          <ac:spMkLst>
            <pc:docMk/>
            <pc:sldMk cId="3227484531" sldId="313"/>
            <ac:spMk id="34" creationId="{87CC2527-562A-4F69-B487-4371E5B243E7}"/>
          </ac:spMkLst>
        </pc:spChg>
        <pc:picChg chg="add del">
          <ac:chgData name="Erick Arostegui Cunza" userId="d89b6af450cec8f7" providerId="LiveId" clId="{5CEDC0AC-7B35-4F79-801B-7F53746BEAFF}" dt="2020-01-11T04:07:57.420" v="119" actId="478"/>
          <ac:picMkLst>
            <pc:docMk/>
            <pc:sldMk cId="3227484531" sldId="313"/>
            <ac:picMk id="8" creationId="{2A60A8BE-AD27-441C-9D6E-5AD748085064}"/>
          </ac:picMkLst>
        </pc:picChg>
        <pc:picChg chg="add del">
          <ac:chgData name="Erick Arostegui Cunza" userId="d89b6af450cec8f7" providerId="LiveId" clId="{5CEDC0AC-7B35-4F79-801B-7F53746BEAFF}" dt="2020-01-11T05:41:41.948" v="1862"/>
          <ac:picMkLst>
            <pc:docMk/>
            <pc:sldMk cId="3227484531" sldId="313"/>
            <ac:picMk id="8" creationId="{459BE485-60CB-40BE-9796-198DAD55DE83}"/>
          </ac:picMkLst>
        </pc:picChg>
        <pc:picChg chg="add del mod">
          <ac:chgData name="Erick Arostegui Cunza" userId="d89b6af450cec8f7" providerId="LiveId" clId="{5CEDC0AC-7B35-4F79-801B-7F53746BEAFF}" dt="2020-01-11T05:40:16.076" v="1854" actId="478"/>
          <ac:picMkLst>
            <pc:docMk/>
            <pc:sldMk cId="3227484531" sldId="313"/>
            <ac:picMk id="9" creationId="{9F86AC99-D1EA-4AEB-AD79-2E33D572AD05}"/>
          </ac:picMkLst>
        </pc:picChg>
        <pc:picChg chg="add del mod ord">
          <ac:chgData name="Erick Arostegui Cunza" userId="d89b6af450cec8f7" providerId="LiveId" clId="{5CEDC0AC-7B35-4F79-801B-7F53746BEAFF}" dt="2020-01-11T05:41:51.543" v="1872"/>
          <ac:picMkLst>
            <pc:docMk/>
            <pc:sldMk cId="3227484531" sldId="313"/>
            <ac:picMk id="10" creationId="{26F37C3B-7A82-4D2D-ACC4-4FAC1A9613B1}"/>
          </ac:picMkLst>
        </pc:picChg>
        <pc:picChg chg="add mod">
          <ac:chgData name="Erick Arostegui Cunza" userId="d89b6af450cec8f7" providerId="LiveId" clId="{5CEDC0AC-7B35-4F79-801B-7F53746BEAFF}" dt="2020-01-11T05:49:20.354" v="1912" actId="1076"/>
          <ac:picMkLst>
            <pc:docMk/>
            <pc:sldMk cId="3227484531" sldId="313"/>
            <ac:picMk id="12" creationId="{71548B0C-5FE4-4EE6-9155-EFB4033C1BD4}"/>
          </ac:picMkLst>
        </pc:picChg>
        <pc:picChg chg="add mod">
          <ac:chgData name="Erick Arostegui Cunza" userId="d89b6af450cec8f7" providerId="LiveId" clId="{5CEDC0AC-7B35-4F79-801B-7F53746BEAFF}" dt="2020-01-11T05:49:20.354" v="1912" actId="1076"/>
          <ac:picMkLst>
            <pc:docMk/>
            <pc:sldMk cId="3227484531" sldId="313"/>
            <ac:picMk id="15" creationId="{47D867FE-4454-476E-A92E-A4D30D6C82B0}"/>
          </ac:picMkLst>
        </pc:picChg>
        <pc:picChg chg="add del mod">
          <ac:chgData name="Erick Arostegui Cunza" userId="d89b6af450cec8f7" providerId="LiveId" clId="{5CEDC0AC-7B35-4F79-801B-7F53746BEAFF}" dt="2020-01-11T04:07:56.278" v="118"/>
          <ac:picMkLst>
            <pc:docMk/>
            <pc:sldMk cId="3227484531" sldId="313"/>
            <ac:picMk id="2050" creationId="{6A6E3CA1-7E1C-4687-B024-60F7EF3E5486}"/>
          </ac:picMkLst>
        </pc:picChg>
        <pc:picChg chg="add del mod">
          <ac:chgData name="Erick Arostegui Cunza" userId="d89b6af450cec8f7" providerId="LiveId" clId="{5CEDC0AC-7B35-4F79-801B-7F53746BEAFF}" dt="2020-01-11T05:47:34.839" v="1891" actId="478"/>
          <ac:picMkLst>
            <pc:docMk/>
            <pc:sldMk cId="3227484531" sldId="313"/>
            <ac:picMk id="2056" creationId="{2912345B-0AEE-4882-899A-FAA15CB22B8C}"/>
          </ac:picMkLst>
        </pc:picChg>
        <pc:picChg chg="add mod">
          <ac:chgData name="Erick Arostegui Cunza" userId="d89b6af450cec8f7" providerId="LiveId" clId="{5CEDC0AC-7B35-4F79-801B-7F53746BEAFF}" dt="2020-01-11T05:54:42.533" v="1959" actId="1076"/>
          <ac:picMkLst>
            <pc:docMk/>
            <pc:sldMk cId="3227484531" sldId="313"/>
            <ac:picMk id="2058" creationId="{3A14B6DB-7975-4198-818B-9CF409FC56F0}"/>
          </ac:picMkLst>
        </pc:picChg>
        <pc:picChg chg="add mod">
          <ac:chgData name="Erick Arostegui Cunza" userId="d89b6af450cec8f7" providerId="LiveId" clId="{5CEDC0AC-7B35-4F79-801B-7F53746BEAFF}" dt="2020-01-11T05:54:38.045" v="1958" actId="1076"/>
          <ac:picMkLst>
            <pc:docMk/>
            <pc:sldMk cId="3227484531" sldId="313"/>
            <ac:picMk id="2062" creationId="{FDF51B6D-1CCF-416C-A225-B274A03D68B1}"/>
          </ac:picMkLst>
        </pc:picChg>
        <pc:cxnChg chg="add del mod">
          <ac:chgData name="Erick Arostegui Cunza" userId="d89b6af450cec8f7" providerId="LiveId" clId="{5CEDC0AC-7B35-4F79-801B-7F53746BEAFF}" dt="2020-01-11T05:40:17.132" v="1855" actId="478"/>
          <ac:cxnSpMkLst>
            <pc:docMk/>
            <pc:sldMk cId="3227484531" sldId="313"/>
            <ac:cxnSpMk id="5" creationId="{D2DFA890-4ADE-4398-9989-B3DCDD604C8E}"/>
          </ac:cxnSpMkLst>
        </pc:cxnChg>
        <pc:cxnChg chg="add del">
          <ac:chgData name="Erick Arostegui Cunza" userId="d89b6af450cec8f7" providerId="LiveId" clId="{5CEDC0AC-7B35-4F79-801B-7F53746BEAFF}" dt="2020-01-11T05:41:51.134" v="1871" actId="26606"/>
          <ac:cxnSpMkLst>
            <pc:docMk/>
            <pc:sldMk cId="3227484531" sldId="313"/>
            <ac:cxnSpMk id="35" creationId="{BCDAEC91-5BCE-4B55-9CC0-43EF94CB734B}"/>
          </ac:cxnSpMkLst>
        </pc:cxnChg>
      </pc:sldChg>
      <pc:sldChg chg="add del">
        <pc:chgData name="Erick Arostegui Cunza" userId="d89b6af450cec8f7" providerId="LiveId" clId="{5CEDC0AC-7B35-4F79-801B-7F53746BEAFF}" dt="2020-01-11T03:41:43.458" v="72" actId="2696"/>
        <pc:sldMkLst>
          <pc:docMk/>
          <pc:sldMk cId="3143940897" sldId="314"/>
        </pc:sldMkLst>
      </pc:sldChg>
      <pc:sldChg chg="add del">
        <pc:chgData name="Erick Arostegui Cunza" userId="d89b6af450cec8f7" providerId="LiveId" clId="{5CEDC0AC-7B35-4F79-801B-7F53746BEAFF}" dt="2020-01-11T03:41:44.393" v="73" actId="2696"/>
        <pc:sldMkLst>
          <pc:docMk/>
          <pc:sldMk cId="2860832081" sldId="315"/>
        </pc:sldMkLst>
      </pc:sldChg>
      <pc:sldChg chg="modSp add del">
        <pc:chgData name="Erick Arostegui Cunza" userId="d89b6af450cec8f7" providerId="LiveId" clId="{5CEDC0AC-7B35-4F79-801B-7F53746BEAFF}" dt="2020-01-11T03:44:57.480" v="95" actId="20577"/>
        <pc:sldMkLst>
          <pc:docMk/>
          <pc:sldMk cId="459060538" sldId="316"/>
        </pc:sldMkLst>
        <pc:spChg chg="mod">
          <ac:chgData name="Erick Arostegui Cunza" userId="d89b6af450cec8f7" providerId="LiveId" clId="{5CEDC0AC-7B35-4F79-801B-7F53746BEAFF}" dt="2020-01-11T03:44:52.913" v="93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5CEDC0AC-7B35-4F79-801B-7F53746BEAFF}" dt="2020-01-11T03:44:57.480" v="95" actId="20577"/>
          <ac:spMkLst>
            <pc:docMk/>
            <pc:sldMk cId="459060538" sldId="316"/>
            <ac:spMk id="12" creationId="{DE7BC574-CF06-45D6-BD2D-B96A97D291F6}"/>
          </ac:spMkLst>
        </pc:spChg>
      </pc:sldChg>
      <pc:sldChg chg="add del modNotesTx">
        <pc:chgData name="Erick Arostegui Cunza" userId="d89b6af450cec8f7" providerId="LiveId" clId="{5CEDC0AC-7B35-4F79-801B-7F53746BEAFF}" dt="2020-01-11T05:23:55.665" v="1439" actId="2696"/>
        <pc:sldMkLst>
          <pc:docMk/>
          <pc:sldMk cId="241826358" sldId="317"/>
        </pc:sldMkLst>
      </pc:sldChg>
      <pc:sldChg chg="addSp delSp modSp add modNotesTx">
        <pc:chgData name="Erick Arostegui Cunza" userId="d89b6af450cec8f7" providerId="LiveId" clId="{5CEDC0AC-7B35-4F79-801B-7F53746BEAFF}" dt="2020-01-11T05:20:01.445" v="1412"/>
        <pc:sldMkLst>
          <pc:docMk/>
          <pc:sldMk cId="2677228100" sldId="318"/>
        </pc:sldMkLst>
        <pc:spChg chg="mod">
          <ac:chgData name="Erick Arostegui Cunza" userId="d89b6af450cec8f7" providerId="LiveId" clId="{5CEDC0AC-7B35-4F79-801B-7F53746BEAFF}" dt="2020-01-11T04:15:43.443" v="342"/>
          <ac:spMkLst>
            <pc:docMk/>
            <pc:sldMk cId="2677228100" sldId="318"/>
            <ac:spMk id="3" creationId="{52D84611-5F32-4928-A4BC-B1DDD7B90213}"/>
          </ac:spMkLst>
        </pc:spChg>
        <pc:spChg chg="del mod">
          <ac:chgData name="Erick Arostegui Cunza" userId="d89b6af450cec8f7" providerId="LiveId" clId="{5CEDC0AC-7B35-4F79-801B-7F53746BEAFF}" dt="2020-01-11T04:28:25.187" v="787" actId="478"/>
          <ac:spMkLst>
            <pc:docMk/>
            <pc:sldMk cId="2677228100" sldId="318"/>
            <ac:spMk id="6" creationId="{89E27145-652F-412D-AA15-423C66507675}"/>
          </ac:spMkLst>
        </pc:spChg>
        <pc:spChg chg="mod">
          <ac:chgData name="Erick Arostegui Cunza" userId="d89b6af450cec8f7" providerId="LiveId" clId="{5CEDC0AC-7B35-4F79-801B-7F53746BEAFF}" dt="2020-01-11T04:45:25.084" v="830" actId="1076"/>
          <ac:spMkLst>
            <pc:docMk/>
            <pc:sldMk cId="2677228100" sldId="318"/>
            <ac:spMk id="7" creationId="{FF4BCB88-1BD5-4B1A-B98B-12094A26AE1C}"/>
          </ac:spMkLst>
        </pc:spChg>
        <pc:spChg chg="mod ord topLvl">
          <ac:chgData name="Erick Arostegui Cunza" userId="d89b6af450cec8f7" providerId="LiveId" clId="{5CEDC0AC-7B35-4F79-801B-7F53746BEAFF}" dt="2020-01-11T04:53:04.959" v="909" actId="165"/>
          <ac:spMkLst>
            <pc:docMk/>
            <pc:sldMk cId="2677228100" sldId="318"/>
            <ac:spMk id="17" creationId="{EEAC87B3-B137-4A07-AC77-91A396C5D072}"/>
          </ac:spMkLst>
        </pc:spChg>
        <pc:spChg chg="mod ord topLvl">
          <ac:chgData name="Erick Arostegui Cunza" userId="d89b6af450cec8f7" providerId="LiveId" clId="{5CEDC0AC-7B35-4F79-801B-7F53746BEAFF}" dt="2020-01-11T04:56:14.601" v="940" actId="1076"/>
          <ac:spMkLst>
            <pc:docMk/>
            <pc:sldMk cId="2677228100" sldId="318"/>
            <ac:spMk id="18" creationId="{6D70F8F9-EBC1-43D3-81C0-3F7AA474EAD9}"/>
          </ac:spMkLst>
        </pc:spChg>
        <pc:spChg chg="mod ord topLvl">
          <ac:chgData name="Erick Arostegui Cunza" userId="d89b6af450cec8f7" providerId="LiveId" clId="{5CEDC0AC-7B35-4F79-801B-7F53746BEAFF}" dt="2020-01-11T04:57:36.773" v="966" actId="1037"/>
          <ac:spMkLst>
            <pc:docMk/>
            <pc:sldMk cId="2677228100" sldId="318"/>
            <ac:spMk id="19" creationId="{A3CB7566-574B-40CD-9613-096D32217524}"/>
          </ac:spMkLst>
        </pc:spChg>
        <pc:spChg chg="add del mod ord topLvl">
          <ac:chgData name="Erick Arostegui Cunza" userId="d89b6af450cec8f7" providerId="LiveId" clId="{5CEDC0AC-7B35-4F79-801B-7F53746BEAFF}" dt="2020-01-11T04:55:42.506" v="928" actId="478"/>
          <ac:spMkLst>
            <pc:docMk/>
            <pc:sldMk cId="2677228100" sldId="318"/>
            <ac:spMk id="20" creationId="{52A58733-82EC-4583-BCEA-34606F778A45}"/>
          </ac:spMkLst>
        </pc:spChg>
        <pc:spChg chg="mod ord topLvl">
          <ac:chgData name="Erick Arostegui Cunza" userId="d89b6af450cec8f7" providerId="LiveId" clId="{5CEDC0AC-7B35-4F79-801B-7F53746BEAFF}" dt="2020-01-11T04:53:26.679" v="911" actId="207"/>
          <ac:spMkLst>
            <pc:docMk/>
            <pc:sldMk cId="2677228100" sldId="318"/>
            <ac:spMk id="21" creationId="{1EA5D0FC-A23F-4ECA-9C2D-2D1913AF72CA}"/>
          </ac:spMkLst>
        </pc:spChg>
        <pc:spChg chg="mod">
          <ac:chgData name="Erick Arostegui Cunza" userId="d89b6af450cec8f7" providerId="LiveId" clId="{5CEDC0AC-7B35-4F79-801B-7F53746BEAFF}" dt="2020-01-11T05:07:58.684" v="1169" actId="20577"/>
          <ac:spMkLst>
            <pc:docMk/>
            <pc:sldMk cId="2677228100" sldId="318"/>
            <ac:spMk id="23" creationId="{E5E3E4C1-C774-4A6B-B104-4F54328EC589}"/>
          </ac:spMkLst>
        </pc:spChg>
        <pc:spChg chg="mod">
          <ac:chgData name="Erick Arostegui Cunza" userId="d89b6af450cec8f7" providerId="LiveId" clId="{5CEDC0AC-7B35-4F79-801B-7F53746BEAFF}" dt="2020-01-11T05:02:33.480" v="1053" actId="20577"/>
          <ac:spMkLst>
            <pc:docMk/>
            <pc:sldMk cId="2677228100" sldId="318"/>
            <ac:spMk id="24" creationId="{B41A3297-FBA9-4117-B3EF-CEAD4A2CB4CD}"/>
          </ac:spMkLst>
        </pc:spChg>
        <pc:spChg chg="add mod ord topLvl">
          <ac:chgData name="Erick Arostegui Cunza" userId="d89b6af450cec8f7" providerId="LiveId" clId="{5CEDC0AC-7B35-4F79-801B-7F53746BEAFF}" dt="2020-01-11T04:58:24.071" v="977" actId="20577"/>
          <ac:spMkLst>
            <pc:docMk/>
            <pc:sldMk cId="2677228100" sldId="318"/>
            <ac:spMk id="25" creationId="{47FD1945-CE27-459A-A0F4-303BFE318D53}"/>
          </ac:spMkLst>
        </pc:spChg>
        <pc:spChg chg="mod">
          <ac:chgData name="Erick Arostegui Cunza" userId="d89b6af450cec8f7" providerId="LiveId" clId="{5CEDC0AC-7B35-4F79-801B-7F53746BEAFF}" dt="2020-01-11T05:07:35.403" v="1165" actId="20577"/>
          <ac:spMkLst>
            <pc:docMk/>
            <pc:sldMk cId="2677228100" sldId="318"/>
            <ac:spMk id="27" creationId="{C184380A-56FA-4C84-8CF6-E59D377BE41C}"/>
          </ac:spMkLst>
        </pc:spChg>
        <pc:spChg chg="mod">
          <ac:chgData name="Erick Arostegui Cunza" userId="d89b6af450cec8f7" providerId="LiveId" clId="{5CEDC0AC-7B35-4F79-801B-7F53746BEAFF}" dt="2020-01-11T05:02:57.661" v="1071" actId="20577"/>
          <ac:spMkLst>
            <pc:docMk/>
            <pc:sldMk cId="2677228100" sldId="318"/>
            <ac:spMk id="28" creationId="{FECE7BEE-1E09-4A9C-A945-4666153A049C}"/>
          </ac:spMkLst>
        </pc:spChg>
        <pc:spChg chg="add mod ord topLvl">
          <ac:chgData name="Erick Arostegui Cunza" userId="d89b6af450cec8f7" providerId="LiveId" clId="{5CEDC0AC-7B35-4F79-801B-7F53746BEAFF}" dt="2020-01-11T04:58:37.533" v="986" actId="20577"/>
          <ac:spMkLst>
            <pc:docMk/>
            <pc:sldMk cId="2677228100" sldId="318"/>
            <ac:spMk id="29" creationId="{178BAC05-A75F-408C-9126-3BB6D2A93AD6}"/>
          </ac:spMkLst>
        </pc:spChg>
        <pc:spChg chg="mod">
          <ac:chgData name="Erick Arostegui Cunza" userId="d89b6af450cec8f7" providerId="LiveId" clId="{5CEDC0AC-7B35-4F79-801B-7F53746BEAFF}" dt="2020-01-11T05:10:10.554" v="1207" actId="20577"/>
          <ac:spMkLst>
            <pc:docMk/>
            <pc:sldMk cId="2677228100" sldId="318"/>
            <ac:spMk id="31" creationId="{31DB5126-7C45-42FB-8095-457D99B89B0D}"/>
          </ac:spMkLst>
        </pc:spChg>
        <pc:spChg chg="mod">
          <ac:chgData name="Erick Arostegui Cunza" userId="d89b6af450cec8f7" providerId="LiveId" clId="{5CEDC0AC-7B35-4F79-801B-7F53746BEAFF}" dt="2020-01-11T05:02:48.264" v="1070" actId="20577"/>
          <ac:spMkLst>
            <pc:docMk/>
            <pc:sldMk cId="2677228100" sldId="318"/>
            <ac:spMk id="32" creationId="{5808CFDB-4E51-4A4E-A610-CABD77B43DA2}"/>
          </ac:spMkLst>
        </pc:spChg>
        <pc:spChg chg="add del mod ord topLvl">
          <ac:chgData name="Erick Arostegui Cunza" userId="d89b6af450cec8f7" providerId="LiveId" clId="{5CEDC0AC-7B35-4F79-801B-7F53746BEAFF}" dt="2020-01-11T04:59:05.395" v="995"/>
          <ac:spMkLst>
            <pc:docMk/>
            <pc:sldMk cId="2677228100" sldId="318"/>
            <ac:spMk id="33" creationId="{CCF4135F-52AD-40A7-821D-C18C8AA7928E}"/>
          </ac:spMkLst>
        </pc:spChg>
        <pc:spChg chg="mod">
          <ac:chgData name="Erick Arostegui Cunza" userId="d89b6af450cec8f7" providerId="LiveId" clId="{5CEDC0AC-7B35-4F79-801B-7F53746BEAFF}" dt="2020-01-11T05:12:43.022" v="1225" actId="20577"/>
          <ac:spMkLst>
            <pc:docMk/>
            <pc:sldMk cId="2677228100" sldId="318"/>
            <ac:spMk id="35" creationId="{BA10CD8B-72A4-462C-BC0B-0A8A8C72BD1E}"/>
          </ac:spMkLst>
        </pc:spChg>
        <pc:spChg chg="mod">
          <ac:chgData name="Erick Arostegui Cunza" userId="d89b6af450cec8f7" providerId="LiveId" clId="{5CEDC0AC-7B35-4F79-801B-7F53746BEAFF}" dt="2020-01-11T05:03:05.965" v="1082" actId="20577"/>
          <ac:spMkLst>
            <pc:docMk/>
            <pc:sldMk cId="2677228100" sldId="318"/>
            <ac:spMk id="36" creationId="{7AA5CFE3-D3B4-4529-8E65-E46D9B2D30BC}"/>
          </ac:spMkLst>
        </pc:spChg>
        <pc:spChg chg="add mod ord topLvl">
          <ac:chgData name="Erick Arostegui Cunza" userId="d89b6af450cec8f7" providerId="LiveId" clId="{5CEDC0AC-7B35-4F79-801B-7F53746BEAFF}" dt="2020-01-11T04:59:09.839" v="1004" actId="20577"/>
          <ac:spMkLst>
            <pc:docMk/>
            <pc:sldMk cId="2677228100" sldId="318"/>
            <ac:spMk id="37" creationId="{39781374-CB84-479B-88EB-9080FB7A165D}"/>
          </ac:spMkLst>
        </pc:spChg>
        <pc:spChg chg="mod">
          <ac:chgData name="Erick Arostegui Cunza" userId="d89b6af450cec8f7" providerId="LiveId" clId="{5CEDC0AC-7B35-4F79-801B-7F53746BEAFF}" dt="2020-01-11T05:14:34.442" v="1277" actId="20577"/>
          <ac:spMkLst>
            <pc:docMk/>
            <pc:sldMk cId="2677228100" sldId="318"/>
            <ac:spMk id="39" creationId="{CC621AA9-D651-40FA-B737-5C2A9A287B1F}"/>
          </ac:spMkLst>
        </pc:spChg>
        <pc:spChg chg="mod">
          <ac:chgData name="Erick Arostegui Cunza" userId="d89b6af450cec8f7" providerId="LiveId" clId="{5CEDC0AC-7B35-4F79-801B-7F53746BEAFF}" dt="2020-01-11T05:03:10.673" v="1091" actId="20577"/>
          <ac:spMkLst>
            <pc:docMk/>
            <pc:sldMk cId="2677228100" sldId="318"/>
            <ac:spMk id="40" creationId="{3FE273CC-AD07-4076-A955-62D7DE9A5742}"/>
          </ac:spMkLst>
        </pc:spChg>
        <pc:spChg chg="add mod topLvl">
          <ac:chgData name="Erick Arostegui Cunza" userId="d89b6af450cec8f7" providerId="LiveId" clId="{5CEDC0AC-7B35-4F79-801B-7F53746BEAFF}" dt="2020-01-11T04:59:19.125" v="1013" actId="20577"/>
          <ac:spMkLst>
            <pc:docMk/>
            <pc:sldMk cId="2677228100" sldId="318"/>
            <ac:spMk id="41" creationId="{167D1709-B535-40E8-9135-EDC514FB924D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44" creationId="{47A3BDFA-98E6-4F4B-9BDF-C904BE5548DF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45" creationId="{113E1571-1076-40D5-AB99-9A3CF0B5A99E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47" creationId="{75269140-741A-4E2C-B241-29004CB78F5E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48" creationId="{8AF5A170-5E00-4C96-80E5-0E67805B4B5F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0" creationId="{64D0698D-0EA7-4852-A9D2-1E11F3435534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1" creationId="{2037E08B-EDB3-4C7B-9C8B-9ADBB8D2F081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3" creationId="{E3E910B4-9E22-4ACC-8AC9-67562F45E619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4" creationId="{FB58A6B2-4E9D-4C89-950C-5186330AA167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6" creationId="{1072080C-19B0-4DC9-98F1-142C333183BF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57" creationId="{E0DDCE3E-21EF-40C1-A075-E98ED4A40564}"/>
          </ac:spMkLst>
        </pc:spChg>
        <pc:spChg chg="add del mod ord topLvl">
          <ac:chgData name="Erick Arostegui Cunza" userId="d89b6af450cec8f7" providerId="LiveId" clId="{5CEDC0AC-7B35-4F79-801B-7F53746BEAFF}" dt="2020-01-11T04:54:46.716" v="918" actId="478"/>
          <ac:spMkLst>
            <pc:docMk/>
            <pc:sldMk cId="2677228100" sldId="318"/>
            <ac:spMk id="58" creationId="{F7F8B6FC-BD1F-4E0D-9A13-A47FC1E19091}"/>
          </ac:spMkLst>
        </pc:spChg>
        <pc:spChg chg="add del mod ord topLvl">
          <ac:chgData name="Erick Arostegui Cunza" userId="d89b6af450cec8f7" providerId="LiveId" clId="{5CEDC0AC-7B35-4F79-801B-7F53746BEAFF}" dt="2020-01-11T04:55:40.528" v="926" actId="478"/>
          <ac:spMkLst>
            <pc:docMk/>
            <pc:sldMk cId="2677228100" sldId="318"/>
            <ac:spMk id="59" creationId="{32CABD87-87FF-4561-AEBB-3C71E74F4C6E}"/>
          </ac:spMkLst>
        </pc:spChg>
        <pc:spChg chg="add del mod ord topLvl">
          <ac:chgData name="Erick Arostegui Cunza" userId="d89b6af450cec8f7" providerId="LiveId" clId="{5CEDC0AC-7B35-4F79-801B-7F53746BEAFF}" dt="2020-01-11T04:55:39.511" v="925" actId="478"/>
          <ac:spMkLst>
            <pc:docMk/>
            <pc:sldMk cId="2677228100" sldId="318"/>
            <ac:spMk id="60" creationId="{F5D98CD2-F1F0-4900-87DE-928BDE12CB29}"/>
          </ac:spMkLst>
        </pc:spChg>
        <pc:spChg chg="add del mod topLvl">
          <ac:chgData name="Erick Arostegui Cunza" userId="d89b6af450cec8f7" providerId="LiveId" clId="{5CEDC0AC-7B35-4F79-801B-7F53746BEAFF}" dt="2020-01-11T04:55:45.635" v="930" actId="478"/>
          <ac:spMkLst>
            <pc:docMk/>
            <pc:sldMk cId="2677228100" sldId="318"/>
            <ac:spMk id="61" creationId="{D44B805A-10D2-4EC9-82C7-2A68F7EBE9FF}"/>
          </ac:spMkLst>
        </pc:spChg>
        <pc:spChg chg="add del mod topLvl">
          <ac:chgData name="Erick Arostegui Cunza" userId="d89b6af450cec8f7" providerId="LiveId" clId="{5CEDC0AC-7B35-4F79-801B-7F53746BEAFF}" dt="2020-01-11T04:55:43.897" v="929" actId="478"/>
          <ac:spMkLst>
            <pc:docMk/>
            <pc:sldMk cId="2677228100" sldId="318"/>
            <ac:spMk id="62" creationId="{8B058094-8B97-49B3-9F8D-8B448C27CCBD}"/>
          </ac:spMkLst>
        </pc:spChg>
        <pc:spChg chg="add mod ord topLvl">
          <ac:chgData name="Erick Arostegui Cunza" userId="d89b6af450cec8f7" providerId="LiveId" clId="{5CEDC0AC-7B35-4F79-801B-7F53746BEAFF}" dt="2020-01-11T04:57:46.666" v="967" actId="207"/>
          <ac:spMkLst>
            <pc:docMk/>
            <pc:sldMk cId="2677228100" sldId="318"/>
            <ac:spMk id="63" creationId="{F7473513-36CF-4914-9580-F9EEAEE49280}"/>
          </ac:spMkLst>
        </pc:spChg>
        <pc:spChg chg="add mod ord topLvl">
          <ac:chgData name="Erick Arostegui Cunza" userId="d89b6af450cec8f7" providerId="LiveId" clId="{5CEDC0AC-7B35-4F79-801B-7F53746BEAFF}" dt="2020-01-11T04:53:04.959" v="909" actId="165"/>
          <ac:spMkLst>
            <pc:docMk/>
            <pc:sldMk cId="2677228100" sldId="318"/>
            <ac:spMk id="64" creationId="{9298F17C-E237-4936-A666-9BADC23EC105}"/>
          </ac:spMkLst>
        </pc:spChg>
        <pc:spChg chg="add mod ord topLvl">
          <ac:chgData name="Erick Arostegui Cunza" userId="d89b6af450cec8f7" providerId="LiveId" clId="{5CEDC0AC-7B35-4F79-801B-7F53746BEAFF}" dt="2020-01-11T04:54:10.805" v="914" actId="207"/>
          <ac:spMkLst>
            <pc:docMk/>
            <pc:sldMk cId="2677228100" sldId="318"/>
            <ac:spMk id="65" creationId="{C70E196B-4814-4194-B90A-CEFE554ECEBA}"/>
          </ac:spMkLst>
        </pc:spChg>
        <pc:spChg chg="mod">
          <ac:chgData name="Erick Arostegui Cunza" userId="d89b6af450cec8f7" providerId="LiveId" clId="{5CEDC0AC-7B35-4F79-801B-7F53746BEAFF}" dt="2020-01-11T05:16:16.662" v="1313"/>
          <ac:spMkLst>
            <pc:docMk/>
            <pc:sldMk cId="2677228100" sldId="318"/>
            <ac:spMk id="67" creationId="{8167E855-C261-48D1-AF1D-BADD9CD75475}"/>
          </ac:spMkLst>
        </pc:spChg>
        <pc:spChg chg="mod">
          <ac:chgData name="Erick Arostegui Cunza" userId="d89b6af450cec8f7" providerId="LiveId" clId="{5CEDC0AC-7B35-4F79-801B-7F53746BEAFF}" dt="2020-01-11T05:03:15.502" v="1100" actId="20577"/>
          <ac:spMkLst>
            <pc:docMk/>
            <pc:sldMk cId="2677228100" sldId="318"/>
            <ac:spMk id="68" creationId="{EE478B80-44CC-4250-8653-3B694CB7D73A}"/>
          </ac:spMkLst>
        </pc:spChg>
        <pc:spChg chg="add mod ord topLvl">
          <ac:chgData name="Erick Arostegui Cunza" userId="d89b6af450cec8f7" providerId="LiveId" clId="{5CEDC0AC-7B35-4F79-801B-7F53746BEAFF}" dt="2020-01-11T04:59:28.278" v="1022" actId="20577"/>
          <ac:spMkLst>
            <pc:docMk/>
            <pc:sldMk cId="2677228100" sldId="318"/>
            <ac:spMk id="69" creationId="{C0A77A4A-E129-4E00-97D9-3EC84D0D48C4}"/>
          </ac:spMkLst>
        </pc:spChg>
        <pc:spChg chg="mod">
          <ac:chgData name="Erick Arostegui Cunza" userId="d89b6af450cec8f7" providerId="LiveId" clId="{5CEDC0AC-7B35-4F79-801B-7F53746BEAFF}" dt="2020-01-11T05:18:19.101" v="1362" actId="20577"/>
          <ac:spMkLst>
            <pc:docMk/>
            <pc:sldMk cId="2677228100" sldId="318"/>
            <ac:spMk id="71" creationId="{4FADB4DB-3EB6-4451-A4BB-B8F24A8AF31F}"/>
          </ac:spMkLst>
        </pc:spChg>
        <pc:spChg chg="mod">
          <ac:chgData name="Erick Arostegui Cunza" userId="d89b6af450cec8f7" providerId="LiveId" clId="{5CEDC0AC-7B35-4F79-801B-7F53746BEAFF}" dt="2020-01-11T05:03:19.620" v="1109" actId="20577"/>
          <ac:spMkLst>
            <pc:docMk/>
            <pc:sldMk cId="2677228100" sldId="318"/>
            <ac:spMk id="72" creationId="{CB7AB044-83F0-4D49-99F8-D160F371CF6C}"/>
          </ac:spMkLst>
        </pc:spChg>
        <pc:spChg chg="add mod ord topLvl">
          <ac:chgData name="Erick Arostegui Cunza" userId="d89b6af450cec8f7" providerId="LiveId" clId="{5CEDC0AC-7B35-4F79-801B-7F53746BEAFF}" dt="2020-01-11T04:59:48.174" v="1031" actId="20577"/>
          <ac:spMkLst>
            <pc:docMk/>
            <pc:sldMk cId="2677228100" sldId="318"/>
            <ac:spMk id="73" creationId="{6FB1AF73-F295-4942-8671-B288BAD4E72D}"/>
          </ac:spMkLst>
        </pc:spChg>
        <pc:spChg chg="mod">
          <ac:chgData name="Erick Arostegui Cunza" userId="d89b6af450cec8f7" providerId="LiveId" clId="{5CEDC0AC-7B35-4F79-801B-7F53746BEAFF}" dt="2020-01-11T05:20:01.445" v="1412"/>
          <ac:spMkLst>
            <pc:docMk/>
            <pc:sldMk cId="2677228100" sldId="318"/>
            <ac:spMk id="75" creationId="{023E3278-1183-4BDD-9FEA-5DCA6A74536B}"/>
          </ac:spMkLst>
        </pc:spChg>
        <pc:spChg chg="mod">
          <ac:chgData name="Erick Arostegui Cunza" userId="d89b6af450cec8f7" providerId="LiveId" clId="{5CEDC0AC-7B35-4F79-801B-7F53746BEAFF}" dt="2020-01-11T05:03:24.140" v="1118" actId="20577"/>
          <ac:spMkLst>
            <pc:docMk/>
            <pc:sldMk cId="2677228100" sldId="318"/>
            <ac:spMk id="76" creationId="{D2798ABB-5455-473D-9FCB-81887378019F}"/>
          </ac:spMkLst>
        </pc:spChg>
        <pc:spChg chg="add mod ord topLvl">
          <ac:chgData name="Erick Arostegui Cunza" userId="d89b6af450cec8f7" providerId="LiveId" clId="{5CEDC0AC-7B35-4F79-801B-7F53746BEAFF}" dt="2020-01-11T04:59:56.073" v="1040" actId="20577"/>
          <ac:spMkLst>
            <pc:docMk/>
            <pc:sldMk cId="2677228100" sldId="318"/>
            <ac:spMk id="77" creationId="{21D3BDF5-38F2-4300-9985-247910DFEE81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79" creationId="{47EA1F8C-18BC-42B6-9432-338F6769E1EB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80" creationId="{8A029A69-0FEC-4406-954D-D2F5F47DFD33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82" creationId="{AB342445-1711-478E-8C7F-54074F5833F0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83" creationId="{E9274A7A-B329-4110-B1E7-8BE82F19F809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85" creationId="{8F203DE0-A645-4343-80E5-29FE562288DD}"/>
          </ac:spMkLst>
        </pc:spChg>
        <pc:spChg chg="mod">
          <ac:chgData name="Erick Arostegui Cunza" userId="d89b6af450cec8f7" providerId="LiveId" clId="{5CEDC0AC-7B35-4F79-801B-7F53746BEAFF}" dt="2020-01-11T04:52:49.811" v="908" actId="404"/>
          <ac:spMkLst>
            <pc:docMk/>
            <pc:sldMk cId="2677228100" sldId="318"/>
            <ac:spMk id="86" creationId="{B84970EE-9F4B-4737-9F37-6EF290F88113}"/>
          </ac:spMkLst>
        </pc:spChg>
        <pc:spChg chg="add del mod ord topLvl">
          <ac:chgData name="Erick Arostegui Cunza" userId="d89b6af450cec8f7" providerId="LiveId" clId="{5CEDC0AC-7B35-4F79-801B-7F53746BEAFF}" dt="2020-01-11T04:55:48.041" v="931" actId="478"/>
          <ac:spMkLst>
            <pc:docMk/>
            <pc:sldMk cId="2677228100" sldId="318"/>
            <ac:spMk id="87" creationId="{FE180893-78AD-4189-BA95-D51A961AD410}"/>
          </ac:spMkLst>
        </pc:spChg>
        <pc:spChg chg="add del mod ord topLvl">
          <ac:chgData name="Erick Arostegui Cunza" userId="d89b6af450cec8f7" providerId="LiveId" clId="{5CEDC0AC-7B35-4F79-801B-7F53746BEAFF}" dt="2020-01-11T04:55:50.334" v="933" actId="478"/>
          <ac:spMkLst>
            <pc:docMk/>
            <pc:sldMk cId="2677228100" sldId="318"/>
            <ac:spMk id="88" creationId="{951EDBAB-947F-4AB0-98C9-85F769C5DF94}"/>
          </ac:spMkLst>
        </pc:spChg>
        <pc:spChg chg="add del mod ord topLvl">
          <ac:chgData name="Erick Arostegui Cunza" userId="d89b6af450cec8f7" providerId="LiveId" clId="{5CEDC0AC-7B35-4F79-801B-7F53746BEAFF}" dt="2020-01-11T04:55:49.328" v="932" actId="478"/>
          <ac:spMkLst>
            <pc:docMk/>
            <pc:sldMk cId="2677228100" sldId="318"/>
            <ac:spMk id="89" creationId="{70B80E2D-9B66-4424-8B2A-A6849F018BA9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1" creationId="{D819825F-B87E-405A-B485-79F00B0E44F4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2" creationId="{A2E7BCB9-065F-4C06-9883-4B8C2BCAC5CE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3" creationId="{8E6473F6-DB7A-4735-8412-90D7F75155B2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4" creationId="{EFDBABE5-05CF-4C3C-AE4C-99A29439F4C9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5" creationId="{9F571D5F-1A68-47DB-8997-9D076223F7C0}"/>
          </ac:spMkLst>
        </pc:spChg>
        <pc:spChg chg="add mod">
          <ac:chgData name="Erick Arostegui Cunza" userId="d89b6af450cec8f7" providerId="LiveId" clId="{5CEDC0AC-7B35-4F79-801B-7F53746BEAFF}" dt="2020-01-11T04:47:06.313" v="848" actId="571"/>
          <ac:spMkLst>
            <pc:docMk/>
            <pc:sldMk cId="2677228100" sldId="318"/>
            <ac:spMk id="106" creationId="{F4BA3596-4706-47B1-BE11-07617A4E15F1}"/>
          </ac:spMkLst>
        </pc:spChg>
        <pc:spChg chg="add mod">
          <ac:chgData name="Erick Arostegui Cunza" userId="d89b6af450cec8f7" providerId="LiveId" clId="{5CEDC0AC-7B35-4F79-801B-7F53746BEAFF}" dt="2020-01-11T04:51:24.602" v="890" actId="571"/>
          <ac:spMkLst>
            <pc:docMk/>
            <pc:sldMk cId="2677228100" sldId="318"/>
            <ac:spMk id="107" creationId="{884F48DE-7BF7-4D03-9456-A66526CC8E48}"/>
          </ac:spMkLst>
        </pc:spChg>
        <pc:spChg chg="add mod">
          <ac:chgData name="Erick Arostegui Cunza" userId="d89b6af450cec8f7" providerId="LiveId" clId="{5CEDC0AC-7B35-4F79-801B-7F53746BEAFF}" dt="2020-01-11T04:55:34.744" v="924" actId="207"/>
          <ac:spMkLst>
            <pc:docMk/>
            <pc:sldMk cId="2677228100" sldId="318"/>
            <ac:spMk id="116" creationId="{68B47DF6-DAE8-4E21-8CD4-9AA8FA59BA7A}"/>
          </ac:spMkLst>
        </pc:spChg>
        <pc:spChg chg="add mod">
          <ac:chgData name="Erick Arostegui Cunza" userId="d89b6af450cec8f7" providerId="LiveId" clId="{5CEDC0AC-7B35-4F79-801B-7F53746BEAFF}" dt="2020-01-11T04:57:13.488" v="953" actId="20577"/>
          <ac:spMkLst>
            <pc:docMk/>
            <pc:sldMk cId="2677228100" sldId="318"/>
            <ac:spMk id="117" creationId="{6F6F61A1-A66F-463D-82AC-AEC1DC08D629}"/>
          </ac:spMkLst>
        </pc:spChg>
        <pc:spChg chg="add mod">
          <ac:chgData name="Erick Arostegui Cunza" userId="d89b6af450cec8f7" providerId="LiveId" clId="{5CEDC0AC-7B35-4F79-801B-7F53746BEAFF}" dt="2020-01-11T04:57:17.249" v="956" actId="20577"/>
          <ac:spMkLst>
            <pc:docMk/>
            <pc:sldMk cId="2677228100" sldId="318"/>
            <ac:spMk id="118" creationId="{29C2C812-7F5F-44C4-B709-45582E3D2108}"/>
          </ac:spMkLst>
        </pc:spChg>
        <pc:spChg chg="add mod">
          <ac:chgData name="Erick Arostegui Cunza" userId="d89b6af450cec8f7" providerId="LiveId" clId="{5CEDC0AC-7B35-4F79-801B-7F53746BEAFF}" dt="2020-01-11T04:57:20.875" v="959" actId="20577"/>
          <ac:spMkLst>
            <pc:docMk/>
            <pc:sldMk cId="2677228100" sldId="318"/>
            <ac:spMk id="119" creationId="{02F8F42B-CB06-46A4-8207-2F0E7D68721D}"/>
          </ac:spMkLst>
        </pc:spChg>
        <pc:spChg chg="add mod">
          <ac:chgData name="Erick Arostegui Cunza" userId="d89b6af450cec8f7" providerId="LiveId" clId="{5CEDC0AC-7B35-4F79-801B-7F53746BEAFF}" dt="2020-01-11T04:57:23.637" v="962" actId="20577"/>
          <ac:spMkLst>
            <pc:docMk/>
            <pc:sldMk cId="2677228100" sldId="318"/>
            <ac:spMk id="120" creationId="{00BBE99F-DBF5-43F6-9305-D5634A76DD66}"/>
          </ac:spMkLst>
        </pc:spChg>
        <pc:spChg chg="add mod">
          <ac:chgData name="Erick Arostegui Cunza" userId="d89b6af450cec8f7" providerId="LiveId" clId="{5CEDC0AC-7B35-4F79-801B-7F53746BEAFF}" dt="2020-01-11T04:57:27.431" v="965" actId="20577"/>
          <ac:spMkLst>
            <pc:docMk/>
            <pc:sldMk cId="2677228100" sldId="318"/>
            <ac:spMk id="121" creationId="{37A034F9-87F9-4816-8D35-FDA32DEE1BE6}"/>
          </ac:spMkLst>
        </pc:spChg>
        <pc:spChg chg="add mod">
          <ac:chgData name="Erick Arostegui Cunza" userId="d89b6af450cec8f7" providerId="LiveId" clId="{5CEDC0AC-7B35-4F79-801B-7F53746BEAFF}" dt="2020-01-11T04:57:52.304" v="970" actId="20577"/>
          <ac:spMkLst>
            <pc:docMk/>
            <pc:sldMk cId="2677228100" sldId="318"/>
            <ac:spMk id="122" creationId="{D2246BCE-7FCF-4BF2-94B1-84F9F1104FF7}"/>
          </ac:spMkLst>
        </pc:spChg>
        <pc:spChg chg="add mod">
          <ac:chgData name="Erick Arostegui Cunza" userId="d89b6af450cec8f7" providerId="LiveId" clId="{5CEDC0AC-7B35-4F79-801B-7F53746BEAFF}" dt="2020-01-11T04:58:02.804" v="973" actId="20577"/>
          <ac:spMkLst>
            <pc:docMk/>
            <pc:sldMk cId="2677228100" sldId="318"/>
            <ac:spMk id="123" creationId="{F850B9FD-93DD-4384-BBEE-201F68782989}"/>
          </ac:spMkLst>
        </pc:spChg>
        <pc:grpChg chg="add del mod">
          <ac:chgData name="Erick Arostegui Cunza" userId="d89b6af450cec8f7" providerId="LiveId" clId="{5CEDC0AC-7B35-4F79-801B-7F53746BEAFF}" dt="2020-01-11T04:43:28.517" v="811" actId="165"/>
          <ac:grpSpMkLst>
            <pc:docMk/>
            <pc:sldMk cId="2677228100" sldId="318"/>
            <ac:grpSpMk id="8" creationId="{D6215E66-BACA-4822-9964-066C15C4AA7A}"/>
          </ac:grpSpMkLst>
        </pc:grpChg>
        <pc:grpChg chg="add del">
          <ac:chgData name="Erick Arostegui Cunza" userId="d89b6af450cec8f7" providerId="LiveId" clId="{5CEDC0AC-7B35-4F79-801B-7F53746BEAFF}" dt="2020-01-11T04:42:16.999" v="802"/>
          <ac:grpSpMkLst>
            <pc:docMk/>
            <pc:sldMk cId="2677228100" sldId="318"/>
            <ac:grpSpMk id="10" creationId="{005AE7B9-AA7D-43F6-AFDB-3081940CD802}"/>
          </ac:grpSpMkLst>
        </pc:grpChg>
        <pc:grpChg chg="add del mod topLvl">
          <ac:chgData name="Erick Arostegui Cunza" userId="d89b6af450cec8f7" providerId="LiveId" clId="{5CEDC0AC-7B35-4F79-801B-7F53746BEAFF}" dt="2020-01-11T04:43:37.609" v="814" actId="165"/>
          <ac:grpSpMkLst>
            <pc:docMk/>
            <pc:sldMk cId="2677228100" sldId="318"/>
            <ac:grpSpMk id="16" creationId="{A0AD12F8-50A1-4A24-B63E-7666944BC67F}"/>
          </ac:grpSpMkLst>
        </pc:grpChg>
        <pc:grpChg chg="add mod ord topLvl">
          <ac:chgData name="Erick Arostegui Cunza" userId="d89b6af450cec8f7" providerId="LiveId" clId="{5CEDC0AC-7B35-4F79-801B-7F53746BEAFF}" dt="2020-01-11T05:06:07.931" v="1144"/>
          <ac:grpSpMkLst>
            <pc:docMk/>
            <pc:sldMk cId="2677228100" sldId="318"/>
            <ac:grpSpMk id="22" creationId="{9CD61BD2-6033-4117-B0A0-79EBAB4E91CA}"/>
          </ac:grpSpMkLst>
        </pc:grpChg>
        <pc:grpChg chg="add mod ord topLvl">
          <ac:chgData name="Erick Arostegui Cunza" userId="d89b6af450cec8f7" providerId="LiveId" clId="{5CEDC0AC-7B35-4F79-801B-7F53746BEAFF}" dt="2020-01-11T05:07:31.958" v="1163"/>
          <ac:grpSpMkLst>
            <pc:docMk/>
            <pc:sldMk cId="2677228100" sldId="318"/>
            <ac:grpSpMk id="26" creationId="{D6B263DA-4332-4885-9D89-B6EE8F947E8C}"/>
          </ac:grpSpMkLst>
        </pc:grpChg>
        <pc:grpChg chg="add mod ord topLvl">
          <ac:chgData name="Erick Arostegui Cunza" userId="d89b6af450cec8f7" providerId="LiveId" clId="{5CEDC0AC-7B35-4F79-801B-7F53746BEAFF}" dt="2020-01-11T05:09:51.237" v="1184"/>
          <ac:grpSpMkLst>
            <pc:docMk/>
            <pc:sldMk cId="2677228100" sldId="318"/>
            <ac:grpSpMk id="30" creationId="{EB8CE0FE-537D-4B24-B39B-229C96AB4D6C}"/>
          </ac:grpSpMkLst>
        </pc:grpChg>
        <pc:grpChg chg="add mod topLvl">
          <ac:chgData name="Erick Arostegui Cunza" userId="d89b6af450cec8f7" providerId="LiveId" clId="{5CEDC0AC-7B35-4F79-801B-7F53746BEAFF}" dt="2020-01-11T05:12:32.269" v="1221"/>
          <ac:grpSpMkLst>
            <pc:docMk/>
            <pc:sldMk cId="2677228100" sldId="318"/>
            <ac:grpSpMk id="34" creationId="{79DB61C3-FF05-40AF-94CA-ECB5E0BE8CE5}"/>
          </ac:grpSpMkLst>
        </pc:grpChg>
        <pc:grpChg chg="add mod topLvl">
          <ac:chgData name="Erick Arostegui Cunza" userId="d89b6af450cec8f7" providerId="LiveId" clId="{5CEDC0AC-7B35-4F79-801B-7F53746BEAFF}" dt="2020-01-11T05:14:25.225" v="1264"/>
          <ac:grpSpMkLst>
            <pc:docMk/>
            <pc:sldMk cId="2677228100" sldId="318"/>
            <ac:grpSpMk id="38" creationId="{3BEF2EDC-A42A-4BC4-8822-1FB0E8C45482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43" creationId="{E0BCCCD1-A9D8-4061-AD49-F5C157DB6176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46" creationId="{946691CA-04E2-458D-AFA6-99F5BE1FEDB1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49" creationId="{69E908F6-7EBD-4D28-813D-86769F64E182}"/>
          </ac:grpSpMkLst>
        </pc:grpChg>
        <pc:grpChg chg="add mo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52" creationId="{F253C21B-2F6D-4B8D-BF05-4BE2D92AC035}"/>
          </ac:grpSpMkLst>
        </pc:grpChg>
        <pc:grpChg chg="add mo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55" creationId="{078952A5-D890-4E77-BA02-7D00E95664AE}"/>
          </ac:grpSpMkLst>
        </pc:grpChg>
        <pc:grpChg chg="add mod ord topLvl">
          <ac:chgData name="Erick Arostegui Cunza" userId="d89b6af450cec8f7" providerId="LiveId" clId="{5CEDC0AC-7B35-4F79-801B-7F53746BEAFF}" dt="2020-01-11T05:16:04.353" v="1311"/>
          <ac:grpSpMkLst>
            <pc:docMk/>
            <pc:sldMk cId="2677228100" sldId="318"/>
            <ac:grpSpMk id="66" creationId="{28E2EBA6-51B7-4848-8FEE-78E7C15BCB55}"/>
          </ac:grpSpMkLst>
        </pc:grpChg>
        <pc:grpChg chg="add mod ord topLvl">
          <ac:chgData name="Erick Arostegui Cunza" userId="d89b6af450cec8f7" providerId="LiveId" clId="{5CEDC0AC-7B35-4F79-801B-7F53746BEAFF}" dt="2020-01-11T05:17:45.518" v="1345"/>
          <ac:grpSpMkLst>
            <pc:docMk/>
            <pc:sldMk cId="2677228100" sldId="318"/>
            <ac:grpSpMk id="70" creationId="{59D10B53-5D77-4907-89F6-5B5B1717D5BA}"/>
          </ac:grpSpMkLst>
        </pc:grpChg>
        <pc:grpChg chg="add mod ord topLvl">
          <ac:chgData name="Erick Arostegui Cunza" userId="d89b6af450cec8f7" providerId="LiveId" clId="{5CEDC0AC-7B35-4F79-801B-7F53746BEAFF}" dt="2020-01-11T05:19:46.871" v="1410"/>
          <ac:grpSpMkLst>
            <pc:docMk/>
            <pc:sldMk cId="2677228100" sldId="318"/>
            <ac:grpSpMk id="74" creationId="{CF6B3560-5230-4EC7-A665-95655AAC6D0A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78" creationId="{F602E7C4-09E5-4B09-8CBE-972E1E1ADDA4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81" creationId="{C6A9A691-4DDE-4144-A722-494EAD81EE3D}"/>
          </ac:grpSpMkLst>
        </pc:grpChg>
        <pc:grpChg chg="add mod ord topLvl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84" creationId="{FE31CDCD-FE1E-4E37-B743-049F0D0141E8}"/>
          </ac:grpSpMkLst>
        </pc:grpChg>
        <pc:grpChg chg="add del mod">
          <ac:chgData name="Erick Arostegui Cunza" userId="d89b6af450cec8f7" providerId="LiveId" clId="{5CEDC0AC-7B35-4F79-801B-7F53746BEAFF}" dt="2020-01-11T04:45:19.270" v="826" actId="165"/>
          <ac:grpSpMkLst>
            <pc:docMk/>
            <pc:sldMk cId="2677228100" sldId="318"/>
            <ac:grpSpMk id="91" creationId="{F444776A-BD2E-49CD-B30A-80D4AD0EBEBC}"/>
          </ac:grpSpMkLst>
        </pc:grpChg>
        <pc:grpChg chg="add del mod or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2" creationId="{7C3CDE6E-6890-4C50-A3F2-7530B137FFBE}"/>
          </ac:grpSpMkLst>
        </pc:grpChg>
        <pc:grpChg chg="add del mod or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3" creationId="{2EFCD258-C260-4493-8F6F-709D6521BC7B}"/>
          </ac:grpSpMkLst>
        </pc:grpChg>
        <pc:grpChg chg="add del mod or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4" creationId="{CECA5743-34A7-4F7E-AB0E-91DD289C9E6D}"/>
          </ac:grpSpMkLst>
        </pc:grpChg>
        <pc:grpChg chg="add del mod or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5" creationId="{021D4A21-76AF-4FF9-9301-FB789F65BADB}"/>
          </ac:grpSpMkLst>
        </pc:grpChg>
        <pc:grpChg chg="add del mod or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6" creationId="{83CE77FB-01B2-4770-9225-AC6305A9A70F}"/>
          </ac:grpSpMkLst>
        </pc:grpChg>
        <pc:grpChg chg="add del mo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7" creationId="{E175B76D-88D1-4B89-86AF-151FF7C490CE}"/>
          </ac:grpSpMkLst>
        </pc:grpChg>
        <pc:grpChg chg="add del mo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8" creationId="{62276E8E-A25E-4274-AE75-2F4598F0EB49}"/>
          </ac:grpSpMkLst>
        </pc:grpChg>
        <pc:grpChg chg="add del mod">
          <ac:chgData name="Erick Arostegui Cunza" userId="d89b6af450cec8f7" providerId="LiveId" clId="{5CEDC0AC-7B35-4F79-801B-7F53746BEAFF}" dt="2020-01-11T04:46:59.535" v="846" actId="165"/>
          <ac:grpSpMkLst>
            <pc:docMk/>
            <pc:sldMk cId="2677228100" sldId="318"/>
            <ac:grpSpMk id="99" creationId="{32281E57-FE87-4E2E-A826-88B8E5FE4431}"/>
          </ac:grpSpMkLst>
        </pc:grpChg>
        <pc:grpChg chg="add mod">
          <ac:chgData name="Erick Arostegui Cunza" userId="d89b6af450cec8f7" providerId="LiveId" clId="{5CEDC0AC-7B35-4F79-801B-7F53746BEAFF}" dt="2020-01-11T04:51:24.602" v="890" actId="571"/>
          <ac:grpSpMkLst>
            <pc:docMk/>
            <pc:sldMk cId="2677228100" sldId="318"/>
            <ac:grpSpMk id="108" creationId="{A3A92859-CA13-4438-96D3-D39EE632B3D0}"/>
          </ac:grpSpMkLst>
        </pc:grpChg>
        <pc:grpChg chg="add mod">
          <ac:chgData name="Erick Arostegui Cunza" userId="d89b6af450cec8f7" providerId="LiveId" clId="{5CEDC0AC-7B35-4F79-801B-7F53746BEAFF}" dt="2020-01-11T04:51:24.602" v="890" actId="571"/>
          <ac:grpSpMkLst>
            <pc:docMk/>
            <pc:sldMk cId="2677228100" sldId="318"/>
            <ac:grpSpMk id="111" creationId="{CC48225E-EF52-47E2-B13B-8D9D093B90F0}"/>
          </ac:grpSpMkLst>
        </pc:grpChg>
        <pc:grpChg chg="add del mod">
          <ac:chgData name="Erick Arostegui Cunza" userId="d89b6af450cec8f7" providerId="LiveId" clId="{5CEDC0AC-7B35-4F79-801B-7F53746BEAFF}" dt="2020-01-11T04:53:04.959" v="909" actId="165"/>
          <ac:grpSpMkLst>
            <pc:docMk/>
            <pc:sldMk cId="2677228100" sldId="318"/>
            <ac:grpSpMk id="115" creationId="{D445AE62-C889-4E36-8FCC-A8D9C3EF288A}"/>
          </ac:grpSpMkLst>
        </pc:grpChg>
        <pc:graphicFrameChg chg="add del mod">
          <ac:chgData name="Erick Arostegui Cunza" userId="d89b6af450cec8f7" providerId="LiveId" clId="{5CEDC0AC-7B35-4F79-801B-7F53746BEAFF}" dt="2020-01-11T04:34:29.911" v="800" actId="478"/>
          <ac:graphicFrameMkLst>
            <pc:docMk/>
            <pc:sldMk cId="2677228100" sldId="318"/>
            <ac:graphicFrameMk id="2" creationId="{631CB4DE-117F-448C-B1FE-B60E93C5334D}"/>
          </ac:graphicFrameMkLst>
        </pc:graphicFrameChg>
        <pc:picChg chg="del">
          <ac:chgData name="Erick Arostegui Cunza" userId="d89b6af450cec8f7" providerId="LiveId" clId="{5CEDC0AC-7B35-4F79-801B-7F53746BEAFF}" dt="2020-01-11T04:28:26.951" v="789" actId="478"/>
          <ac:picMkLst>
            <pc:docMk/>
            <pc:sldMk cId="2677228100" sldId="318"/>
            <ac:picMk id="9" creationId="{9F86AC99-D1EA-4AEB-AD79-2E33D572AD05}"/>
          </ac:picMkLst>
        </pc:picChg>
        <pc:cxnChg chg="del">
          <ac:chgData name="Erick Arostegui Cunza" userId="d89b6af450cec8f7" providerId="LiveId" clId="{5CEDC0AC-7B35-4F79-801B-7F53746BEAFF}" dt="2020-01-11T04:28:26.365" v="788" actId="478"/>
          <ac:cxnSpMkLst>
            <pc:docMk/>
            <pc:sldMk cId="2677228100" sldId="318"/>
            <ac:cxnSpMk id="5" creationId="{D2DFA890-4ADE-4398-9989-B3DCDD604C8E}"/>
          </ac:cxnSpMkLst>
        </pc:cxnChg>
        <pc:cxnChg chg="add mod topLvl">
          <ac:chgData name="Erick Arostegui Cunza" userId="d89b6af450cec8f7" providerId="LiveId" clId="{5CEDC0AC-7B35-4F79-801B-7F53746BEAFF}" dt="2020-01-11T04:53:04.959" v="909" actId="165"/>
          <ac:cxnSpMkLst>
            <pc:docMk/>
            <pc:sldMk cId="2677228100" sldId="318"/>
            <ac:cxnSpMk id="42" creationId="{E6B11BCD-B10A-4F92-9817-6C5CECDB23D3}"/>
          </ac:cxnSpMkLst>
        </pc:cxnChg>
      </pc:sldChg>
      <pc:sldChg chg="add modNotesTx">
        <pc:chgData name="Erick Arostegui Cunza" userId="d89b6af450cec8f7" providerId="LiveId" clId="{5CEDC0AC-7B35-4F79-801B-7F53746BEAFF}" dt="2020-01-11T05:03:56.070" v="1120" actId="20577"/>
        <pc:sldMkLst>
          <pc:docMk/>
          <pc:sldMk cId="2742004716" sldId="319"/>
        </pc:sldMkLst>
      </pc:sldChg>
      <pc:sldChg chg="addSp delSp modSp add">
        <pc:chgData name="Erick Arostegui Cunza" userId="d89b6af450cec8f7" providerId="LiveId" clId="{5CEDC0AC-7B35-4F79-801B-7F53746BEAFF}" dt="2020-01-11T05:34:59.903" v="1727" actId="20577"/>
        <pc:sldMkLst>
          <pc:docMk/>
          <pc:sldMk cId="3227801129" sldId="320"/>
        </pc:sldMkLst>
        <pc:spChg chg="add mod">
          <ac:chgData name="Erick Arostegui Cunza" userId="d89b6af450cec8f7" providerId="LiveId" clId="{5CEDC0AC-7B35-4F79-801B-7F53746BEAFF}" dt="2020-01-11T05:26:28.569" v="1493" actId="20577"/>
          <ac:spMkLst>
            <pc:docMk/>
            <pc:sldMk cId="3227801129" sldId="320"/>
            <ac:spMk id="2" creationId="{ECD23D11-EB56-4E3C-A22B-B33F7F798B03}"/>
          </ac:spMkLst>
        </pc:spChg>
        <pc:spChg chg="mod">
          <ac:chgData name="Erick Arostegui Cunza" userId="d89b6af450cec8f7" providerId="LiveId" clId="{5CEDC0AC-7B35-4F79-801B-7F53746BEAFF}" dt="2020-01-11T05:22:42.003" v="1414"/>
          <ac:spMkLst>
            <pc:docMk/>
            <pc:sldMk cId="3227801129" sldId="320"/>
            <ac:spMk id="3" creationId="{52D84611-5F32-4928-A4BC-B1DDD7B90213}"/>
          </ac:spMkLst>
        </pc:spChg>
        <pc:spChg chg="del">
          <ac:chgData name="Erick Arostegui Cunza" userId="d89b6af450cec8f7" providerId="LiveId" clId="{5CEDC0AC-7B35-4F79-801B-7F53746BEAFF}" dt="2020-01-11T05:23:48.620" v="1437" actId="478"/>
          <ac:spMkLst>
            <pc:docMk/>
            <pc:sldMk cId="3227801129" sldId="320"/>
            <ac:spMk id="6" creationId="{89E27145-652F-412D-AA15-423C66507675}"/>
          </ac:spMkLst>
        </pc:spChg>
        <pc:spChg chg="mod">
          <ac:chgData name="Erick Arostegui Cunza" userId="d89b6af450cec8f7" providerId="LiveId" clId="{5CEDC0AC-7B35-4F79-801B-7F53746BEAFF}" dt="2020-01-11T05:34:59.903" v="1727" actId="20577"/>
          <ac:spMkLst>
            <pc:docMk/>
            <pc:sldMk cId="3227801129" sldId="320"/>
            <ac:spMk id="7" creationId="{FF4BCB88-1BD5-4B1A-B98B-12094A26AE1C}"/>
          </ac:spMkLst>
        </pc:spChg>
        <pc:spChg chg="add mod">
          <ac:chgData name="Erick Arostegui Cunza" userId="d89b6af450cec8f7" providerId="LiveId" clId="{5CEDC0AC-7B35-4F79-801B-7F53746BEAFF}" dt="2020-01-11T05:26:59.709" v="1554" actId="20577"/>
          <ac:spMkLst>
            <pc:docMk/>
            <pc:sldMk cId="3227801129" sldId="320"/>
            <ac:spMk id="10" creationId="{43C75CD1-E519-4763-8BA4-E2131D2D38F9}"/>
          </ac:spMkLst>
        </pc:spChg>
        <pc:spChg chg="add mod">
          <ac:chgData name="Erick Arostegui Cunza" userId="d89b6af450cec8f7" providerId="LiveId" clId="{5CEDC0AC-7B35-4F79-801B-7F53746BEAFF}" dt="2020-01-11T05:27:29.736" v="1612" actId="20577"/>
          <ac:spMkLst>
            <pc:docMk/>
            <pc:sldMk cId="3227801129" sldId="320"/>
            <ac:spMk id="11" creationId="{CBC4D789-9067-4FBA-BECE-B177965EEB14}"/>
          </ac:spMkLst>
        </pc:spChg>
        <pc:spChg chg="add mod">
          <ac:chgData name="Erick Arostegui Cunza" userId="d89b6af450cec8f7" providerId="LiveId" clId="{5CEDC0AC-7B35-4F79-801B-7F53746BEAFF}" dt="2020-01-11T05:26:46.187" v="1528" actId="313"/>
          <ac:spMkLst>
            <pc:docMk/>
            <pc:sldMk cId="3227801129" sldId="320"/>
            <ac:spMk id="12" creationId="{9734CDCD-4E3A-45A2-BD63-70C2E1DC1548}"/>
          </ac:spMkLst>
        </pc:spChg>
        <pc:spChg chg="add mod">
          <ac:chgData name="Erick Arostegui Cunza" userId="d89b6af450cec8f7" providerId="LiveId" clId="{5CEDC0AC-7B35-4F79-801B-7F53746BEAFF}" dt="2020-01-11T05:27:11.557" v="1573" actId="20577"/>
          <ac:spMkLst>
            <pc:docMk/>
            <pc:sldMk cId="3227801129" sldId="320"/>
            <ac:spMk id="13" creationId="{4748B481-3477-4BB8-8BD4-B2A6B47D1485}"/>
          </ac:spMkLst>
        </pc:spChg>
        <pc:spChg chg="add mod">
          <ac:chgData name="Erick Arostegui Cunza" userId="d89b6af450cec8f7" providerId="LiveId" clId="{5CEDC0AC-7B35-4F79-801B-7F53746BEAFF}" dt="2020-01-11T05:28:06.271" v="1670" actId="313"/>
          <ac:spMkLst>
            <pc:docMk/>
            <pc:sldMk cId="3227801129" sldId="320"/>
            <ac:spMk id="14" creationId="{87E4F6FA-7AFE-4C28-943E-6E372DEE2B45}"/>
          </ac:spMkLst>
        </pc:spChg>
        <pc:spChg chg="add mod">
          <ac:chgData name="Erick Arostegui Cunza" userId="d89b6af450cec8f7" providerId="LiveId" clId="{5CEDC0AC-7B35-4F79-801B-7F53746BEAFF}" dt="2020-01-11T05:26:52.743" v="1537" actId="20577"/>
          <ac:spMkLst>
            <pc:docMk/>
            <pc:sldMk cId="3227801129" sldId="320"/>
            <ac:spMk id="15" creationId="{0A453837-7730-4DA9-9777-7BA568CCEE04}"/>
          </ac:spMkLst>
        </pc:spChg>
        <pc:spChg chg="add mod">
          <ac:chgData name="Erick Arostegui Cunza" userId="d89b6af450cec8f7" providerId="LiveId" clId="{5CEDC0AC-7B35-4F79-801B-7F53746BEAFF}" dt="2020-01-11T05:27:21.899" v="1597" actId="20577"/>
          <ac:spMkLst>
            <pc:docMk/>
            <pc:sldMk cId="3227801129" sldId="320"/>
            <ac:spMk id="16" creationId="{90130FB4-9E3E-4401-A3B3-EC2274A20C67}"/>
          </ac:spMkLst>
        </pc:spChg>
        <pc:spChg chg="add mod">
          <ac:chgData name="Erick Arostegui Cunza" userId="d89b6af450cec8f7" providerId="LiveId" clId="{5CEDC0AC-7B35-4F79-801B-7F53746BEAFF}" dt="2020-01-11T05:28:03.438" v="1669" actId="20577"/>
          <ac:spMkLst>
            <pc:docMk/>
            <pc:sldMk cId="3227801129" sldId="320"/>
            <ac:spMk id="17" creationId="{D740B3D4-010D-438D-B40E-CA2168DAFA72}"/>
          </ac:spMkLst>
        </pc:spChg>
        <pc:picChg chg="add del">
          <ac:chgData name="Erick Arostegui Cunza" userId="d89b6af450cec8f7" providerId="LiveId" clId="{5CEDC0AC-7B35-4F79-801B-7F53746BEAFF}" dt="2020-01-11T05:25:36.510" v="1455"/>
          <ac:picMkLst>
            <pc:docMk/>
            <pc:sldMk cId="3227801129" sldId="320"/>
            <ac:picMk id="8" creationId="{AEB1B361-3078-4E5A-91AB-8862912BC38E}"/>
          </ac:picMkLst>
        </pc:picChg>
        <pc:picChg chg="del mod">
          <ac:chgData name="Erick Arostegui Cunza" userId="d89b6af450cec8f7" providerId="LiveId" clId="{5CEDC0AC-7B35-4F79-801B-7F53746BEAFF}" dt="2020-01-11T05:23:48.620" v="1437" actId="478"/>
          <ac:picMkLst>
            <pc:docMk/>
            <pc:sldMk cId="3227801129" sldId="320"/>
            <ac:picMk id="9" creationId="{9F86AC99-D1EA-4AEB-AD79-2E33D572AD05}"/>
          </ac:picMkLst>
        </pc:picChg>
        <pc:picChg chg="add del">
          <ac:chgData name="Erick Arostegui Cunza" userId="d89b6af450cec8f7" providerId="LiveId" clId="{5CEDC0AC-7B35-4F79-801B-7F53746BEAFF}" dt="2020-01-11T05:25:38.726" v="1457"/>
          <ac:picMkLst>
            <pc:docMk/>
            <pc:sldMk cId="3227801129" sldId="320"/>
            <ac:picMk id="18" creationId="{5B3900FC-D13F-4A72-A401-24EF9538BD65}"/>
          </ac:picMkLst>
        </pc:picChg>
        <pc:cxnChg chg="del">
          <ac:chgData name="Erick Arostegui Cunza" userId="d89b6af450cec8f7" providerId="LiveId" clId="{5CEDC0AC-7B35-4F79-801B-7F53746BEAFF}" dt="2020-01-11T05:23:51.659" v="1438" actId="478"/>
          <ac:cxnSpMkLst>
            <pc:docMk/>
            <pc:sldMk cId="3227801129" sldId="320"/>
            <ac:cxnSpMk id="5" creationId="{D2DFA890-4ADE-4398-9989-B3DCDD604C8E}"/>
          </ac:cxnSpMkLst>
        </pc:cxnChg>
      </pc:sldChg>
      <pc:sldChg chg="addSp delSp modSp add">
        <pc:chgData name="Erick Arostegui Cunza" userId="d89b6af450cec8f7" providerId="LiveId" clId="{5CEDC0AC-7B35-4F79-801B-7F53746BEAFF}" dt="2020-01-11T05:34:37.418" v="1714" actId="1076"/>
        <pc:sldMkLst>
          <pc:docMk/>
          <pc:sldMk cId="3138762008" sldId="321"/>
        </pc:sldMkLst>
        <pc:spChg chg="mod">
          <ac:chgData name="Erick Arostegui Cunza" userId="d89b6af450cec8f7" providerId="LiveId" clId="{5CEDC0AC-7B35-4F79-801B-7F53746BEAFF}" dt="2020-01-11T05:29:54.104" v="1672"/>
          <ac:spMkLst>
            <pc:docMk/>
            <pc:sldMk cId="3138762008" sldId="321"/>
            <ac:spMk id="3" creationId="{52D84611-5F32-4928-A4BC-B1DDD7B90213}"/>
          </ac:spMkLst>
        </pc:spChg>
        <pc:spChg chg="mod">
          <ac:chgData name="Erick Arostegui Cunza" userId="d89b6af450cec8f7" providerId="LiveId" clId="{5CEDC0AC-7B35-4F79-801B-7F53746BEAFF}" dt="2020-01-11T05:34:07.352" v="1707" actId="207"/>
          <ac:spMkLst>
            <pc:docMk/>
            <pc:sldMk cId="3138762008" sldId="321"/>
            <ac:spMk id="6" creationId="{89E27145-652F-412D-AA15-423C66507675}"/>
          </ac:spMkLst>
        </pc:spChg>
        <pc:spChg chg="mod">
          <ac:chgData name="Erick Arostegui Cunza" userId="d89b6af450cec8f7" providerId="LiveId" clId="{5CEDC0AC-7B35-4F79-801B-7F53746BEAFF}" dt="2020-01-11T05:31:25.472" v="1700" actId="20577"/>
          <ac:spMkLst>
            <pc:docMk/>
            <pc:sldMk cId="3138762008" sldId="321"/>
            <ac:spMk id="7" creationId="{FF4BCB88-1BD5-4B1A-B98B-12094A26AE1C}"/>
          </ac:spMkLst>
        </pc:spChg>
        <pc:picChg chg="add del">
          <ac:chgData name="Erick Arostegui Cunza" userId="d89b6af450cec8f7" providerId="LiveId" clId="{5CEDC0AC-7B35-4F79-801B-7F53746BEAFF}" dt="2020-01-11T05:30:00.988" v="1674"/>
          <ac:picMkLst>
            <pc:docMk/>
            <pc:sldMk cId="3138762008" sldId="321"/>
            <ac:picMk id="2" creationId="{AA2B709A-FEC7-492C-A6E0-F633CF654A9D}"/>
          </ac:picMkLst>
        </pc:picChg>
        <pc:picChg chg="add del mod">
          <ac:chgData name="Erick Arostegui Cunza" userId="d89b6af450cec8f7" providerId="LiveId" clId="{5CEDC0AC-7B35-4F79-801B-7F53746BEAFF}" dt="2020-01-11T05:31:10.049" v="1679"/>
          <ac:picMkLst>
            <pc:docMk/>
            <pc:sldMk cId="3138762008" sldId="321"/>
            <ac:picMk id="8" creationId="{86A697B2-1550-40EC-96E4-A1373A1A9B02}"/>
          </ac:picMkLst>
        </pc:picChg>
        <pc:picChg chg="del">
          <ac:chgData name="Erick Arostegui Cunza" userId="d89b6af450cec8f7" providerId="LiveId" clId="{5CEDC0AC-7B35-4F79-801B-7F53746BEAFF}" dt="2020-01-11T05:31:11.110" v="1680" actId="478"/>
          <ac:picMkLst>
            <pc:docMk/>
            <pc:sldMk cId="3138762008" sldId="321"/>
            <ac:picMk id="9" creationId="{9F86AC99-D1EA-4AEB-AD79-2E33D572AD05}"/>
          </ac:picMkLst>
        </pc:picChg>
        <pc:picChg chg="add del">
          <ac:chgData name="Erick Arostegui Cunza" userId="d89b6af450cec8f7" providerId="LiveId" clId="{5CEDC0AC-7B35-4F79-801B-7F53746BEAFF}" dt="2020-01-11T05:34:34.941" v="1712" actId="478"/>
          <ac:picMkLst>
            <pc:docMk/>
            <pc:sldMk cId="3138762008" sldId="321"/>
            <ac:picMk id="10" creationId="{25685761-B69A-44C0-A86F-0361A64E3BF8}"/>
          </ac:picMkLst>
        </pc:picChg>
        <pc:picChg chg="add del mod">
          <ac:chgData name="Erick Arostegui Cunza" userId="d89b6af450cec8f7" providerId="LiveId" clId="{5CEDC0AC-7B35-4F79-801B-7F53746BEAFF}" dt="2020-01-11T05:34:33.685" v="1711"/>
          <ac:picMkLst>
            <pc:docMk/>
            <pc:sldMk cId="3138762008" sldId="321"/>
            <ac:picMk id="11" creationId="{2C68E39B-1F2C-4538-A1C7-86D3A7CC4DDB}"/>
          </ac:picMkLst>
        </pc:picChg>
        <pc:picChg chg="add mod">
          <ac:chgData name="Erick Arostegui Cunza" userId="d89b6af450cec8f7" providerId="LiveId" clId="{5CEDC0AC-7B35-4F79-801B-7F53746BEAFF}" dt="2020-01-11T05:34:37.418" v="1714" actId="1076"/>
          <ac:picMkLst>
            <pc:docMk/>
            <pc:sldMk cId="3138762008" sldId="321"/>
            <ac:picMk id="12" creationId="{06F5F1DD-BB31-4027-A521-FAC62BE1D38B}"/>
          </ac:picMkLst>
        </pc:picChg>
      </pc:sldChg>
      <pc:sldChg chg="modSp add">
        <pc:chgData name="Erick Arostegui Cunza" userId="d89b6af450cec8f7" providerId="LiveId" clId="{5CEDC0AC-7B35-4F79-801B-7F53746BEAFF}" dt="2020-01-11T05:36:35.482" v="1851" actId="5793"/>
        <pc:sldMkLst>
          <pc:docMk/>
          <pc:sldMk cId="1698375453" sldId="322"/>
        </pc:sldMkLst>
        <pc:spChg chg="mod">
          <ac:chgData name="Erick Arostegui Cunza" userId="d89b6af450cec8f7" providerId="LiveId" clId="{5CEDC0AC-7B35-4F79-801B-7F53746BEAFF}" dt="2020-01-11T05:35:15.606" v="1754" actId="20577"/>
          <ac:spMkLst>
            <pc:docMk/>
            <pc:sldMk cId="1698375453" sldId="322"/>
            <ac:spMk id="2" creationId="{ECD23D11-EB56-4E3C-A22B-B33F7F798B03}"/>
          </ac:spMkLst>
        </pc:spChg>
        <pc:spChg chg="mod">
          <ac:chgData name="Erick Arostegui Cunza" userId="d89b6af450cec8f7" providerId="LiveId" clId="{5CEDC0AC-7B35-4F79-801B-7F53746BEAFF}" dt="2020-01-11T05:35:09.906" v="1741" actId="20577"/>
          <ac:spMkLst>
            <pc:docMk/>
            <pc:sldMk cId="1698375453" sldId="322"/>
            <ac:spMk id="7" creationId="{FF4BCB88-1BD5-4B1A-B98B-12094A26AE1C}"/>
          </ac:spMkLst>
        </pc:spChg>
        <pc:spChg chg="mod">
          <ac:chgData name="Erick Arostegui Cunza" userId="d89b6af450cec8f7" providerId="LiveId" clId="{5CEDC0AC-7B35-4F79-801B-7F53746BEAFF}" dt="2020-01-11T05:35:35.171" v="1771" actId="20577"/>
          <ac:spMkLst>
            <pc:docMk/>
            <pc:sldMk cId="1698375453" sldId="322"/>
            <ac:spMk id="10" creationId="{43C75CD1-E519-4763-8BA4-E2131D2D38F9}"/>
          </ac:spMkLst>
        </pc:spChg>
        <pc:spChg chg="mod">
          <ac:chgData name="Erick Arostegui Cunza" userId="d89b6af450cec8f7" providerId="LiveId" clId="{5CEDC0AC-7B35-4F79-801B-7F53746BEAFF}" dt="2020-01-11T05:36:14.034" v="1835" actId="20577"/>
          <ac:spMkLst>
            <pc:docMk/>
            <pc:sldMk cId="1698375453" sldId="322"/>
            <ac:spMk id="11" creationId="{CBC4D789-9067-4FBA-BECE-B177965EEB14}"/>
          </ac:spMkLst>
        </pc:spChg>
        <pc:spChg chg="mod">
          <ac:chgData name="Erick Arostegui Cunza" userId="d89b6af450cec8f7" providerId="LiveId" clId="{5CEDC0AC-7B35-4F79-801B-7F53746BEAFF}" dt="2020-01-11T05:35:21.768" v="1758" actId="20577"/>
          <ac:spMkLst>
            <pc:docMk/>
            <pc:sldMk cId="1698375453" sldId="322"/>
            <ac:spMk id="12" creationId="{9734CDCD-4E3A-45A2-BD63-70C2E1DC1548}"/>
          </ac:spMkLst>
        </pc:spChg>
        <pc:spChg chg="mod">
          <ac:chgData name="Erick Arostegui Cunza" userId="d89b6af450cec8f7" providerId="LiveId" clId="{5CEDC0AC-7B35-4F79-801B-7F53746BEAFF}" dt="2020-01-11T05:35:52.403" v="1794" actId="20577"/>
          <ac:spMkLst>
            <pc:docMk/>
            <pc:sldMk cId="1698375453" sldId="322"/>
            <ac:spMk id="13" creationId="{4748B481-3477-4BB8-8BD4-B2A6B47D1485}"/>
          </ac:spMkLst>
        </pc:spChg>
        <pc:spChg chg="mod">
          <ac:chgData name="Erick Arostegui Cunza" userId="d89b6af450cec8f7" providerId="LiveId" clId="{5CEDC0AC-7B35-4F79-801B-7F53746BEAFF}" dt="2020-01-11T05:36:19.918" v="1839" actId="20577"/>
          <ac:spMkLst>
            <pc:docMk/>
            <pc:sldMk cId="1698375453" sldId="322"/>
            <ac:spMk id="14" creationId="{87E4F6FA-7AFE-4C28-943E-6E372DEE2B45}"/>
          </ac:spMkLst>
        </pc:spChg>
        <pc:spChg chg="mod">
          <ac:chgData name="Erick Arostegui Cunza" userId="d89b6af450cec8f7" providerId="LiveId" clId="{5CEDC0AC-7B35-4F79-801B-7F53746BEAFF}" dt="2020-01-11T05:35:26.450" v="1766" actId="20577"/>
          <ac:spMkLst>
            <pc:docMk/>
            <pc:sldMk cId="1698375453" sldId="322"/>
            <ac:spMk id="15" creationId="{0A453837-7730-4DA9-9777-7BA568CCEE04}"/>
          </ac:spMkLst>
        </pc:spChg>
        <pc:spChg chg="mod">
          <ac:chgData name="Erick Arostegui Cunza" userId="d89b6af450cec8f7" providerId="LiveId" clId="{5CEDC0AC-7B35-4F79-801B-7F53746BEAFF}" dt="2020-01-11T05:36:04.683" v="1817" actId="20577"/>
          <ac:spMkLst>
            <pc:docMk/>
            <pc:sldMk cId="1698375453" sldId="322"/>
            <ac:spMk id="16" creationId="{90130FB4-9E3E-4401-A3B3-EC2274A20C67}"/>
          </ac:spMkLst>
        </pc:spChg>
        <pc:spChg chg="mod">
          <ac:chgData name="Erick Arostegui Cunza" userId="d89b6af450cec8f7" providerId="LiveId" clId="{5CEDC0AC-7B35-4F79-801B-7F53746BEAFF}" dt="2020-01-11T05:36:35.482" v="1851" actId="5793"/>
          <ac:spMkLst>
            <pc:docMk/>
            <pc:sldMk cId="1698375453" sldId="322"/>
            <ac:spMk id="17" creationId="{D740B3D4-010D-438D-B40E-CA2168DAFA72}"/>
          </ac:spMkLst>
        </pc:spChg>
      </pc:sldChg>
      <pc:sldChg chg="add">
        <pc:chgData name="Erick Arostegui Cunza" userId="d89b6af450cec8f7" providerId="LiveId" clId="{5CEDC0AC-7B35-4F79-801B-7F53746BEAFF}" dt="2020-01-11T05:40:01.840" v="1852"/>
        <pc:sldMkLst>
          <pc:docMk/>
          <pc:sldMk cId="4169135712" sldId="32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2AB6-73DE-40CF-984B-70D64F48D32B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3393-1C49-4334-B364-4EFBB99595B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45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05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9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03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35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085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26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91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33393-1C49-4334-B364-4EFBB99595B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94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25322" y="6308810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Ing. Erick Arostegui</a:t>
            </a:r>
          </a:p>
        </p:txBody>
      </p:sp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PE" dirty="0"/>
              <a:t>Ing. Miguel Salvador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11/01/2020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"/>
            <a:ext cx="12192000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Angular.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Consideraciones adicionales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3D11-EB56-4E3C-A22B-B33F7F798B03}"/>
              </a:ext>
            </a:extLst>
          </p:cNvPr>
          <p:cNvSpPr/>
          <p:nvPr/>
        </p:nvSpPr>
        <p:spPr>
          <a:xfrm>
            <a:off x="1414968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Accesibilidad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75CD1-E519-4763-8BA4-E2131D2D38F9}"/>
              </a:ext>
            </a:extLst>
          </p:cNvPr>
          <p:cNvSpPr/>
          <p:nvPr/>
        </p:nvSpPr>
        <p:spPr>
          <a:xfrm>
            <a:off x="1414968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CI/CD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4D789-9067-4FBA-BECE-B177965EEB14}"/>
              </a:ext>
            </a:extLst>
          </p:cNvPr>
          <p:cNvSpPr/>
          <p:nvPr/>
        </p:nvSpPr>
        <p:spPr>
          <a:xfrm>
            <a:off x="1414968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Pruebas </a:t>
            </a:r>
            <a:r>
              <a:rPr lang="es-PE" dirty="0" err="1"/>
              <a:t>End-To-End</a:t>
            </a:r>
            <a:endParaRPr lang="es-P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4CDCD-4E3A-45A2-BD63-70C2E1DC1548}"/>
              </a:ext>
            </a:extLst>
          </p:cNvPr>
          <p:cNvSpPr/>
          <p:nvPr/>
        </p:nvSpPr>
        <p:spPr>
          <a:xfrm>
            <a:off x="4630441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i18n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8B481-3477-4BB8-8BD4-B2A6B47D1485}"/>
              </a:ext>
            </a:extLst>
          </p:cNvPr>
          <p:cNvSpPr/>
          <p:nvPr/>
        </p:nvSpPr>
        <p:spPr>
          <a:xfrm>
            <a:off x="4630441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CDN, </a:t>
            </a:r>
            <a:r>
              <a:rPr lang="es-PE" dirty="0" err="1"/>
              <a:t>Containers</a:t>
            </a:r>
            <a:r>
              <a:rPr lang="es-PE" dirty="0"/>
              <a:t>,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4F6FA-7AFE-4C28-943E-6E372DEE2B45}"/>
              </a:ext>
            </a:extLst>
          </p:cNvPr>
          <p:cNvSpPr/>
          <p:nvPr/>
        </p:nvSpPr>
        <p:spPr>
          <a:xfrm>
            <a:off x="4630441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APIs</a:t>
            </a:r>
            <a:endParaRPr lang="es-P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453837-7730-4DA9-9777-7BA568CCEE04}"/>
              </a:ext>
            </a:extLst>
          </p:cNvPr>
          <p:cNvSpPr/>
          <p:nvPr/>
        </p:nvSpPr>
        <p:spPr>
          <a:xfrm>
            <a:off x="7845914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Entornos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30FB4-9E3E-4401-A3B3-EC2274A20C67}"/>
              </a:ext>
            </a:extLst>
          </p:cNvPr>
          <p:cNvSpPr/>
          <p:nvPr/>
        </p:nvSpPr>
        <p:spPr>
          <a:xfrm>
            <a:off x="7845914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Pruebas unitarias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0B3D4-010D-438D-B40E-CA2168DAFA72}"/>
              </a:ext>
            </a:extLst>
          </p:cNvPr>
          <p:cNvSpPr/>
          <p:nvPr/>
        </p:nvSpPr>
        <p:spPr>
          <a:xfrm>
            <a:off x="7845914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Y demás…</a:t>
            </a:r>
          </a:p>
        </p:txBody>
      </p:sp>
    </p:spTree>
    <p:extLst>
      <p:ext uri="{BB962C8B-B14F-4D97-AF65-F5344CB8AC3E}">
        <p14:creationId xmlns:p14="http://schemas.microsoft.com/office/powerpoint/2010/main" val="169837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223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 primera aplicación.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D273D-4981-492C-B4BD-A0C3CC7DC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87887"/>
          <a:ext cx="3278457" cy="48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9269640" imgH="13714200" progId="">
                  <p:embed/>
                </p:oleObj>
              </mc:Choice>
              <mc:Fallback>
                <p:oleObj r:id="rId4" imgW="9269640" imgH="137142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D273D-4981-492C-B4BD-A0C3CC7DC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287887"/>
                        <a:ext cx="3278457" cy="485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7BC574-CF06-45D6-BD2D-B96A97D291F6}"/>
              </a:ext>
            </a:extLst>
          </p:cNvPr>
          <p:cNvSpPr/>
          <p:nvPr/>
        </p:nvSpPr>
        <p:spPr>
          <a:xfrm>
            <a:off x="3278457" y="3211928"/>
            <a:ext cx="8913543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24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Mi primera aplicación.</a:t>
            </a:r>
            <a:endParaRPr lang="es-PE" sz="24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9931-02F3-41FC-A7DD-D2E5CDEC8203}"/>
              </a:ext>
            </a:extLst>
          </p:cNvPr>
          <p:cNvSpPr txBox="1"/>
          <p:nvPr/>
        </p:nvSpPr>
        <p:spPr>
          <a:xfrm>
            <a:off x="1066795" y="235683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906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9" y="-72736"/>
            <a:ext cx="12192000" cy="6851904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872342" y="2620003"/>
            <a:ext cx="9662821" cy="137665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s-MX" sz="4400" b="1" spc="-30" dirty="0">
                <a:solidFill>
                  <a:srgbClr val="004C9C"/>
                </a:solidFill>
                <a:latin typeface="Arial"/>
                <a:cs typeface="Arial"/>
              </a:rPr>
              <a:t>APLICACIONES WEB ANGULAR 8 (FRONT-END)</a:t>
            </a:r>
            <a:endParaRPr lang="en-US" sz="4400" b="1" spc="-30" dirty="0">
              <a:solidFill>
                <a:srgbClr val="004C9C"/>
              </a:solidFill>
              <a:latin typeface="Arial"/>
              <a:cs typeface="Arial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6433133" y="4613553"/>
            <a:ext cx="5102030" cy="83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Ing. Erick Arostegui Cunza</a:t>
            </a:r>
          </a:p>
          <a:p>
            <a:pPr marL="0" indent="0" algn="r">
              <a:spcBef>
                <a:spcPts val="0"/>
              </a:spcBef>
              <a:buNone/>
              <a:defRPr/>
            </a:pPr>
            <a:r>
              <a:rPr lang="es-PE" sz="22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30247" y="5329144"/>
            <a:ext cx="320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2D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  <a:endParaRPr lang="es-PE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82" y="3519475"/>
            <a:ext cx="2695575" cy="26384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885431" y="3929407"/>
            <a:ext cx="1560364" cy="63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193040" algn="r">
              <a:lnSpc>
                <a:spcPts val="4960"/>
              </a:lnSpc>
              <a:spcBef>
                <a:spcPts val="735"/>
              </a:spcBef>
            </a:pPr>
            <a:r>
              <a:rPr lang="en-US" sz="2000" b="1" spc="-30" dirty="0" err="1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Sesión</a:t>
            </a:r>
            <a:r>
              <a:rPr lang="en-US" sz="2000" b="1" spc="-30" dirty="0">
                <a:solidFill>
                  <a:srgbClr val="792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es-MX" sz="2000" b="1" spc="-30" dirty="0">
              <a:solidFill>
                <a:srgbClr val="7921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6" descr="Resultado de imagen para angular">
            <a:extLst>
              <a:ext uri="{FF2B5EF4-FFF2-40B4-BE49-F238E27FC236}">
                <a16:creationId xmlns:a16="http://schemas.microsoft.com/office/drawing/2014/main" id="{86562B48-FA41-4D62-9600-FF29C531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" y="3637398"/>
            <a:ext cx="2520502" cy="25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0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01102" y="1692169"/>
            <a:ext cx="201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PE" sz="3600" b="1" dirty="0">
              <a:solidFill>
                <a:srgbClr val="004F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5913" y="2484416"/>
            <a:ext cx="797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800" b="1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INTRODUCCIÓN A ANGULAR</a:t>
            </a:r>
            <a:endParaRPr lang="es-PE" sz="25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>
            <a:off x="2572913" y="3032422"/>
            <a:ext cx="49633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/>
          <p:cNvSpPr/>
          <p:nvPr/>
        </p:nvSpPr>
        <p:spPr>
          <a:xfrm rot="5400000">
            <a:off x="2578829" y="3535829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Triángulo isósceles 8"/>
          <p:cNvSpPr/>
          <p:nvPr/>
        </p:nvSpPr>
        <p:spPr>
          <a:xfrm rot="5400000">
            <a:off x="2578829" y="4017096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2578829" y="4498363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764049" y="3425468"/>
            <a:ext cx="225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¿Qué es Angular?</a:t>
            </a:r>
            <a:endParaRPr lang="es-PE" sz="2000" dirty="0">
              <a:solidFill>
                <a:srgbClr val="2E75B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719684" y="3906735"/>
            <a:ext cx="5896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Herramientas de desarrollo (Node.js, </a:t>
            </a:r>
            <a:r>
              <a:rPr lang="es-MX" sz="2000" dirty="0" err="1">
                <a:solidFill>
                  <a:srgbClr val="004F9E"/>
                </a:solidFill>
                <a:latin typeface="Arial"/>
                <a:ea typeface="Arial"/>
                <a:cs typeface="Arial"/>
              </a:rPr>
              <a:t>npm</a:t>
            </a:r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 y VSC).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181030" y="1655594"/>
            <a:ext cx="2019118" cy="596370"/>
          </a:xfrm>
          <a:prstGeom prst="roundRect">
            <a:avLst/>
          </a:prstGeom>
          <a:noFill/>
          <a:ln w="19050">
            <a:solidFill>
              <a:srgbClr val="004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      </a:t>
            </a:r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6BFB39A9-0FBC-45C2-93F2-0B7F21A6BC1F}"/>
              </a:ext>
            </a:extLst>
          </p:cNvPr>
          <p:cNvSpPr/>
          <p:nvPr/>
        </p:nvSpPr>
        <p:spPr>
          <a:xfrm>
            <a:off x="2719684" y="4388002"/>
            <a:ext cx="3876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Evolución y ventajas de Angular.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Triángulo isósceles 9">
            <a:extLst>
              <a:ext uri="{FF2B5EF4-FFF2-40B4-BE49-F238E27FC236}">
                <a16:creationId xmlns:a16="http://schemas.microsoft.com/office/drawing/2014/main" id="{BB19A8AF-9EC9-456F-A60A-F9E2737E435A}"/>
              </a:ext>
            </a:extLst>
          </p:cNvPr>
          <p:cNvSpPr/>
          <p:nvPr/>
        </p:nvSpPr>
        <p:spPr>
          <a:xfrm rot="5400000">
            <a:off x="2578829" y="5079557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8">
            <a:extLst>
              <a:ext uri="{FF2B5EF4-FFF2-40B4-BE49-F238E27FC236}">
                <a16:creationId xmlns:a16="http://schemas.microsoft.com/office/drawing/2014/main" id="{14DD5E34-B31A-40D3-BDC7-B507DB62CD98}"/>
              </a:ext>
            </a:extLst>
          </p:cNvPr>
          <p:cNvSpPr/>
          <p:nvPr/>
        </p:nvSpPr>
        <p:spPr>
          <a:xfrm>
            <a:off x="2719684" y="4969196"/>
            <a:ext cx="29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Arquitectura de Angular.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Triángulo isósceles 9">
            <a:extLst>
              <a:ext uri="{FF2B5EF4-FFF2-40B4-BE49-F238E27FC236}">
                <a16:creationId xmlns:a16="http://schemas.microsoft.com/office/drawing/2014/main" id="{24E1E888-FA64-4906-89D7-DE3DFC890153}"/>
              </a:ext>
            </a:extLst>
          </p:cNvPr>
          <p:cNvSpPr/>
          <p:nvPr/>
        </p:nvSpPr>
        <p:spPr>
          <a:xfrm rot="5400000">
            <a:off x="2578829" y="5611050"/>
            <a:ext cx="151289" cy="130422"/>
          </a:xfrm>
          <a:prstGeom prst="triangle">
            <a:avLst/>
          </a:prstGeom>
          <a:solidFill>
            <a:srgbClr val="0051A0"/>
          </a:solidFill>
          <a:ln>
            <a:solidFill>
              <a:srgbClr val="0051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8">
            <a:extLst>
              <a:ext uri="{FF2B5EF4-FFF2-40B4-BE49-F238E27FC236}">
                <a16:creationId xmlns:a16="http://schemas.microsoft.com/office/drawing/2014/main" id="{80CB5848-74F2-4740-9A33-77457DFD327D}"/>
              </a:ext>
            </a:extLst>
          </p:cNvPr>
          <p:cNvSpPr/>
          <p:nvPr/>
        </p:nvSpPr>
        <p:spPr>
          <a:xfrm>
            <a:off x="2719684" y="5500689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004F9E"/>
                </a:solidFill>
                <a:latin typeface="Arial"/>
                <a:ea typeface="Arial"/>
                <a:cs typeface="Arial"/>
              </a:rPr>
              <a:t>Mi primera aplicación.</a:t>
            </a:r>
            <a:endParaRPr lang="es-PE" sz="2000" dirty="0">
              <a:solidFill>
                <a:srgbClr val="004F9E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72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de desarrollo (Node.js, npm y VSC).</a:t>
            </a:r>
            <a:endParaRPr lang="es-MX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48B0C-5FE4-4EE6-9155-EFB4033C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6" y="2159068"/>
            <a:ext cx="2160000" cy="1321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D867FE-4454-476E-A92E-A4D30D6C8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61" y="2399881"/>
            <a:ext cx="2160000" cy="840000"/>
          </a:xfrm>
          <a:prstGeom prst="rect">
            <a:avLst/>
          </a:prstGeom>
        </p:spPr>
      </p:pic>
      <p:pic>
        <p:nvPicPr>
          <p:cNvPr id="2058" name="Picture 10" descr="Resultado de imagen para Visual studio 2019 logo">
            <a:extLst>
              <a:ext uri="{FF2B5EF4-FFF2-40B4-BE49-F238E27FC236}">
                <a16:creationId xmlns:a16="http://schemas.microsoft.com/office/drawing/2014/main" id="{3A14B6DB-7975-4198-818B-9CF409FC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23" y="2148695"/>
            <a:ext cx="133200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Visual studio code logo">
            <a:extLst>
              <a:ext uri="{FF2B5EF4-FFF2-40B4-BE49-F238E27FC236}">
                <a16:creationId xmlns:a16="http://schemas.microsoft.com/office/drawing/2014/main" id="{FDF51B6D-1CCF-416C-A225-B274A03D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40" y="2148695"/>
            <a:ext cx="133200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C9C8A0-6105-409A-9A6A-034DCAEFC4E8}"/>
              </a:ext>
            </a:extLst>
          </p:cNvPr>
          <p:cNvSpPr/>
          <p:nvPr/>
        </p:nvSpPr>
        <p:spPr>
          <a:xfrm>
            <a:off x="460375" y="3899881"/>
            <a:ext cx="2232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Node.js® es un entorno de ejecución para JavaScript construido con el motor de JavaScript V8 de Chrome</a:t>
            </a:r>
            <a:r>
              <a:rPr lang="es-MX" sz="1600" dirty="0"/>
              <a:t>.</a:t>
            </a:r>
            <a:endParaRPr lang="es-P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0448C9-8474-45AD-BBF7-830EDF00FEC7}"/>
              </a:ext>
            </a:extLst>
          </p:cNvPr>
          <p:cNvSpPr/>
          <p:nvPr/>
        </p:nvSpPr>
        <p:spPr>
          <a:xfrm>
            <a:off x="3307210" y="3899881"/>
            <a:ext cx="2232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 err="1">
                <a:solidFill>
                  <a:srgbClr val="004F9E"/>
                </a:solidFill>
                <a:latin typeface="Arial"/>
                <a:cs typeface="Arial"/>
              </a:rPr>
              <a:t>Node</a:t>
            </a:r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 </a:t>
            </a:r>
            <a:r>
              <a:rPr lang="es-MX" sz="1600" dirty="0" err="1">
                <a:solidFill>
                  <a:srgbClr val="004F9E"/>
                </a:solidFill>
                <a:latin typeface="Arial"/>
                <a:cs typeface="Arial"/>
              </a:rPr>
              <a:t>Package</a:t>
            </a:r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 Manager es un gestor de paquetes que permite administrar nuestros módulos, distribuir paquetes y agregar dependencias</a:t>
            </a:r>
            <a:endParaRPr lang="es-PE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6D51B9-D12C-4EE7-9533-E00D49516C67}"/>
              </a:ext>
            </a:extLst>
          </p:cNvPr>
          <p:cNvSpPr/>
          <p:nvPr/>
        </p:nvSpPr>
        <p:spPr>
          <a:xfrm>
            <a:off x="6652290" y="3899881"/>
            <a:ext cx="2232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Visual Studio </a:t>
            </a:r>
            <a:r>
              <a:rPr lang="es-MX" sz="1600" dirty="0" err="1">
                <a:solidFill>
                  <a:srgbClr val="004F9E"/>
                </a:solidFill>
                <a:latin typeface="Arial"/>
                <a:cs typeface="Arial"/>
              </a:rPr>
              <a:t>Code</a:t>
            </a:r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 es un editor de código fuente ligero. Viene con soporte incorporado para JavaScript, </a:t>
            </a:r>
            <a:r>
              <a:rPr lang="es-MX" sz="1600" dirty="0" err="1">
                <a:solidFill>
                  <a:srgbClr val="004F9E"/>
                </a:solidFill>
                <a:latin typeface="Arial"/>
                <a:cs typeface="Arial"/>
              </a:rPr>
              <a:t>TypeScript</a:t>
            </a:r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 y Node.js</a:t>
            </a:r>
            <a:endParaRPr lang="es-PE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7891D-2DB6-4E11-A109-26590A6029F0}"/>
              </a:ext>
            </a:extLst>
          </p:cNvPr>
          <p:cNvSpPr/>
          <p:nvPr/>
        </p:nvSpPr>
        <p:spPr>
          <a:xfrm>
            <a:off x="9462873" y="3899881"/>
            <a:ext cx="2232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solidFill>
                  <a:srgbClr val="004F9E"/>
                </a:solidFill>
                <a:latin typeface="Arial"/>
                <a:cs typeface="Arial"/>
              </a:rPr>
              <a:t>Es un conjunto completo de herramientas de desarrollo para la generación de aplicaciones.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2274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Angular?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046777"/>
            <a:ext cx="676447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Sucesor de </a:t>
            </a:r>
            <a:r>
              <a:rPr lang="es-PE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s-PE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(Angular 1.x)</a:t>
            </a:r>
            <a:endParaRPr lang="es-PE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s-PE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PE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 </a:t>
            </a:r>
            <a:r>
              <a:rPr lang="es-PE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s-PE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Creado por Google para sus propios proyectos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 una estructura base para aplicaciones.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Enriquecidas del lado del cliente</a:t>
            </a:r>
          </a:p>
          <a:p>
            <a:pPr lvl="1">
              <a:lnSpc>
                <a:spcPct val="150000"/>
              </a:lnSpc>
            </a:pP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(Aplicaciones SPA)</a:t>
            </a:r>
            <a:endParaRPr lang="pt-BR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</a:t>
            </a:r>
            <a:r>
              <a:rPr lang="es-MX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es-MX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(Google construyó Angular con </a:t>
            </a:r>
            <a:r>
              <a:rPr lang="es-MX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Resultado de imagen para angular">
            <a:extLst>
              <a:ext uri="{FF2B5EF4-FFF2-40B4-BE49-F238E27FC236}">
                <a16:creationId xmlns:a16="http://schemas.microsoft.com/office/drawing/2014/main" id="{9F86AC99-D1EA-4AEB-AD79-2E33D572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" y="2046777"/>
            <a:ext cx="3996487" cy="39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 y ventajas de Angular.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EA5D0FC-A23F-4ECA-9C2D-2D1913AF72CA}"/>
              </a:ext>
            </a:extLst>
          </p:cNvPr>
          <p:cNvSpPr/>
          <p:nvPr/>
        </p:nvSpPr>
        <p:spPr>
          <a:xfrm>
            <a:off x="6083886" y="2043359"/>
            <a:ext cx="1410765" cy="39856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F7473513-36CF-4914-9580-F9EEAEE49280}"/>
              </a:ext>
            </a:extLst>
          </p:cNvPr>
          <p:cNvSpPr/>
          <p:nvPr/>
        </p:nvSpPr>
        <p:spPr>
          <a:xfrm>
            <a:off x="7488704" y="2043359"/>
            <a:ext cx="1410765" cy="39856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70E196B-4814-4194-B90A-CEFE554ECEBA}"/>
              </a:ext>
            </a:extLst>
          </p:cNvPr>
          <p:cNvSpPr/>
          <p:nvPr/>
        </p:nvSpPr>
        <p:spPr>
          <a:xfrm>
            <a:off x="10315653" y="2043359"/>
            <a:ext cx="1410765" cy="3985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9298F17C-E237-4936-A666-9BADC23EC105}"/>
              </a:ext>
            </a:extLst>
          </p:cNvPr>
          <p:cNvSpPr/>
          <p:nvPr/>
        </p:nvSpPr>
        <p:spPr>
          <a:xfrm>
            <a:off x="8904888" y="2043359"/>
            <a:ext cx="1410765" cy="39856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3CB7566-574B-40CD-9613-096D32217524}"/>
              </a:ext>
            </a:extLst>
          </p:cNvPr>
          <p:cNvSpPr/>
          <p:nvPr/>
        </p:nvSpPr>
        <p:spPr>
          <a:xfrm>
            <a:off x="3276837" y="2043359"/>
            <a:ext cx="1410765" cy="3985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EEAC87B3-B137-4A07-AC77-91A396C5D072}"/>
              </a:ext>
            </a:extLst>
          </p:cNvPr>
          <p:cNvSpPr/>
          <p:nvPr/>
        </p:nvSpPr>
        <p:spPr>
          <a:xfrm>
            <a:off x="460375" y="2043359"/>
            <a:ext cx="1410765" cy="39856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CD61BD2-6033-4117-B0A0-79EBAB4E91CA}"/>
              </a:ext>
            </a:extLst>
          </p:cNvPr>
          <p:cNvGrpSpPr/>
          <p:nvPr/>
        </p:nvGrpSpPr>
        <p:grpSpPr>
          <a:xfrm>
            <a:off x="515894" y="2803927"/>
            <a:ext cx="1304801" cy="1959505"/>
            <a:chOff x="270023" y="1671304"/>
            <a:chExt cx="1709689" cy="22936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E3E4C1-C774-4A6B-B104-4F54328EC589}"/>
                </a:ext>
              </a:extLst>
            </p:cNvPr>
            <p:cNvSpPr txBox="1"/>
            <p:nvPr/>
          </p:nvSpPr>
          <p:spPr>
            <a:xfrm>
              <a:off x="270024" y="1911470"/>
              <a:ext cx="1709688" cy="205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Marco para las arquitecturas MVC y MVVM del lado del cliente.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Escrito en JavaScript.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Versión principal 1.7.x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1A3297-FBA9-4117-B3EF-CEAD4A2CB4CD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AngularJS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FD1945-CE27-459A-A0F4-303BFE318D53}"/>
              </a:ext>
            </a:extLst>
          </p:cNvPr>
          <p:cNvSpPr txBox="1"/>
          <p:nvPr/>
        </p:nvSpPr>
        <p:spPr>
          <a:xfrm>
            <a:off x="515894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68">
            <a:extLst>
              <a:ext uri="{FF2B5EF4-FFF2-40B4-BE49-F238E27FC236}">
                <a16:creationId xmlns:a16="http://schemas.microsoft.com/office/drawing/2014/main" id="{E0BCCCD1-A9D8-4061-AD49-F5C157DB6176}"/>
              </a:ext>
            </a:extLst>
          </p:cNvPr>
          <p:cNvGrpSpPr/>
          <p:nvPr/>
        </p:nvGrpSpPr>
        <p:grpSpPr>
          <a:xfrm>
            <a:off x="981895" y="4888546"/>
            <a:ext cx="372800" cy="372800"/>
            <a:chOff x="913295" y="4590256"/>
            <a:chExt cx="432048" cy="432048"/>
          </a:xfrm>
        </p:grpSpPr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47A3BDFA-98E6-4F4B-9BDF-C904BE5548DF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113E1571-1076-40D5-AB99-9A3CF0B5A99E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Group 35">
            <a:extLst>
              <a:ext uri="{FF2B5EF4-FFF2-40B4-BE49-F238E27FC236}">
                <a16:creationId xmlns:a16="http://schemas.microsoft.com/office/drawing/2014/main" id="{EB8CE0FE-537D-4B24-B39B-229C96AB4D6C}"/>
              </a:ext>
            </a:extLst>
          </p:cNvPr>
          <p:cNvGrpSpPr/>
          <p:nvPr/>
        </p:nvGrpSpPr>
        <p:grpSpPr>
          <a:xfrm>
            <a:off x="3336877" y="2803929"/>
            <a:ext cx="1304801" cy="1959506"/>
            <a:chOff x="270023" y="1671304"/>
            <a:chExt cx="1709689" cy="22936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DB5126-7C45-42FB-8095-457D99B89B0D}"/>
                </a:ext>
              </a:extLst>
            </p:cNvPr>
            <p:cNvSpPr txBox="1"/>
            <p:nvPr/>
          </p:nvSpPr>
          <p:spPr>
            <a:xfrm>
              <a:off x="270024" y="1911470"/>
              <a:ext cx="1709688" cy="205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Angular 3 se omitió.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La versión no coincide entre las bibliotecas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core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, y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router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Para evitar esta confusión la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omitierón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08CFDB-4E51-4A4E-A610-CABD77B43DA2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72">
            <a:extLst>
              <a:ext uri="{FF2B5EF4-FFF2-40B4-BE49-F238E27FC236}">
                <a16:creationId xmlns:a16="http://schemas.microsoft.com/office/drawing/2014/main" id="{69E908F6-7EBD-4D28-813D-86769F64E182}"/>
              </a:ext>
            </a:extLst>
          </p:cNvPr>
          <p:cNvGrpSpPr/>
          <p:nvPr/>
        </p:nvGrpSpPr>
        <p:grpSpPr>
          <a:xfrm>
            <a:off x="3802877" y="4888546"/>
            <a:ext cx="372800" cy="372800"/>
            <a:chOff x="913295" y="4590256"/>
            <a:chExt cx="432048" cy="432048"/>
          </a:xfrm>
        </p:grpSpPr>
        <p:sp>
          <p:nvSpPr>
            <p:cNvPr id="50" name="Oval 73">
              <a:extLst>
                <a:ext uri="{FF2B5EF4-FFF2-40B4-BE49-F238E27FC236}">
                  <a16:creationId xmlns:a16="http://schemas.microsoft.com/office/drawing/2014/main" id="{64D0698D-0EA7-4852-A9D2-1E11F3435534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Oval 74">
              <a:extLst>
                <a:ext uri="{FF2B5EF4-FFF2-40B4-BE49-F238E27FC236}">
                  <a16:creationId xmlns:a16="http://schemas.microsoft.com/office/drawing/2014/main" id="{2037E08B-EDB3-4C7B-9C8B-9ADBB8D2F081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6D70F8F9-EBC1-43D3-81C0-3F7AA474EAD9}"/>
              </a:ext>
            </a:extLst>
          </p:cNvPr>
          <p:cNvSpPr/>
          <p:nvPr/>
        </p:nvSpPr>
        <p:spPr>
          <a:xfrm>
            <a:off x="1869591" y="2043359"/>
            <a:ext cx="1410765" cy="3985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26" name="Group 31">
            <a:extLst>
              <a:ext uri="{FF2B5EF4-FFF2-40B4-BE49-F238E27FC236}">
                <a16:creationId xmlns:a16="http://schemas.microsoft.com/office/drawing/2014/main" id="{D6B263DA-4332-4885-9D89-B6EE8F947E8C}"/>
              </a:ext>
            </a:extLst>
          </p:cNvPr>
          <p:cNvGrpSpPr/>
          <p:nvPr/>
        </p:nvGrpSpPr>
        <p:grpSpPr>
          <a:xfrm>
            <a:off x="1925111" y="2803927"/>
            <a:ext cx="1304801" cy="1959506"/>
            <a:chOff x="270023" y="1671304"/>
            <a:chExt cx="1709689" cy="22936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84380A-56FA-4C84-8CF6-E59D377BE41C}"/>
                </a:ext>
              </a:extLst>
            </p:cNvPr>
            <p:cNvSpPr txBox="1"/>
            <p:nvPr/>
          </p:nvSpPr>
          <p:spPr>
            <a:xfrm>
              <a:off x="270024" y="1911470"/>
              <a:ext cx="1709688" cy="205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Es una reescritura completa del mismo equipo que creó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AngularJS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Está orientado a dispositivos móviles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CE7BEE-1E09-4A9C-A945-4666153A049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78BAC05-A75F-408C-9126-3BB6D2A93AD6}"/>
              </a:ext>
            </a:extLst>
          </p:cNvPr>
          <p:cNvSpPr txBox="1"/>
          <p:nvPr/>
        </p:nvSpPr>
        <p:spPr>
          <a:xfrm>
            <a:off x="1925111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09 - 2016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69">
            <a:extLst>
              <a:ext uri="{FF2B5EF4-FFF2-40B4-BE49-F238E27FC236}">
                <a16:creationId xmlns:a16="http://schemas.microsoft.com/office/drawing/2014/main" id="{946691CA-04E2-458D-AFA6-99F5BE1FEDB1}"/>
              </a:ext>
            </a:extLst>
          </p:cNvPr>
          <p:cNvGrpSpPr/>
          <p:nvPr/>
        </p:nvGrpSpPr>
        <p:grpSpPr>
          <a:xfrm>
            <a:off x="2391111" y="4888546"/>
            <a:ext cx="372800" cy="372800"/>
            <a:chOff x="913295" y="4590256"/>
            <a:chExt cx="432048" cy="432048"/>
          </a:xfrm>
        </p:grpSpPr>
        <p:sp>
          <p:nvSpPr>
            <p:cNvPr id="47" name="Oval 70">
              <a:extLst>
                <a:ext uri="{FF2B5EF4-FFF2-40B4-BE49-F238E27FC236}">
                  <a16:creationId xmlns:a16="http://schemas.microsoft.com/office/drawing/2014/main" id="{75269140-741A-4E2C-B241-29004CB78F5E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Oval 71">
              <a:extLst>
                <a:ext uri="{FF2B5EF4-FFF2-40B4-BE49-F238E27FC236}">
                  <a16:creationId xmlns:a16="http://schemas.microsoft.com/office/drawing/2014/main" id="{8AF5A170-5E00-4C96-80E5-0E67805B4B5F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52A58733-82EC-4583-BCEA-34606F778A45}"/>
              </a:ext>
            </a:extLst>
          </p:cNvPr>
          <p:cNvSpPr/>
          <p:nvPr/>
        </p:nvSpPr>
        <p:spPr>
          <a:xfrm>
            <a:off x="4694044" y="2043359"/>
            <a:ext cx="1410765" cy="39856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38" name="Group 43">
            <a:extLst>
              <a:ext uri="{FF2B5EF4-FFF2-40B4-BE49-F238E27FC236}">
                <a16:creationId xmlns:a16="http://schemas.microsoft.com/office/drawing/2014/main" id="{3BEF2EDC-A42A-4BC4-8822-1FB0E8C45482}"/>
              </a:ext>
            </a:extLst>
          </p:cNvPr>
          <p:cNvGrpSpPr/>
          <p:nvPr/>
        </p:nvGrpSpPr>
        <p:grpSpPr>
          <a:xfrm>
            <a:off x="6145625" y="2803929"/>
            <a:ext cx="1304801" cy="1959506"/>
            <a:chOff x="270023" y="1671304"/>
            <a:chExt cx="1709689" cy="22936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21AA9-D651-40FA-B737-5C2A9A287B1F}"/>
                </a:ext>
              </a:extLst>
            </p:cNvPr>
            <p:cNvSpPr txBox="1"/>
            <p:nvPr/>
          </p:nvSpPr>
          <p:spPr>
            <a:xfrm>
              <a:off x="270024" y="1911470"/>
              <a:ext cx="1709688" cy="205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Optimizador de compilación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Se reemplazo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HttpClient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por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HttpClientModule</a:t>
              </a:r>
              <a:endParaRPr lang="es-P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Nuevos eventos en el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Routing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E273CC-AD07-4076-A955-62D7DE9A5742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5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67D1709-B535-40E8-9135-EDC514FB924D}"/>
              </a:ext>
            </a:extLst>
          </p:cNvPr>
          <p:cNvSpPr txBox="1"/>
          <p:nvPr/>
        </p:nvSpPr>
        <p:spPr>
          <a:xfrm>
            <a:off x="6145626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11 - 2017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78">
            <a:extLst>
              <a:ext uri="{FF2B5EF4-FFF2-40B4-BE49-F238E27FC236}">
                <a16:creationId xmlns:a16="http://schemas.microsoft.com/office/drawing/2014/main" id="{078952A5-D890-4E77-BA02-7D00E95664AE}"/>
              </a:ext>
            </a:extLst>
          </p:cNvPr>
          <p:cNvGrpSpPr/>
          <p:nvPr/>
        </p:nvGrpSpPr>
        <p:grpSpPr>
          <a:xfrm>
            <a:off x="6611626" y="4888546"/>
            <a:ext cx="372800" cy="372800"/>
            <a:chOff x="913295" y="4590256"/>
            <a:chExt cx="432048" cy="432048"/>
          </a:xfrm>
        </p:grpSpPr>
        <p:sp>
          <p:nvSpPr>
            <p:cNvPr id="56" name="Oval 79">
              <a:extLst>
                <a:ext uri="{FF2B5EF4-FFF2-40B4-BE49-F238E27FC236}">
                  <a16:creationId xmlns:a16="http://schemas.microsoft.com/office/drawing/2014/main" id="{1072080C-19B0-4DC9-98F1-142C333183BF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Oval 80">
              <a:extLst>
                <a:ext uri="{FF2B5EF4-FFF2-40B4-BE49-F238E27FC236}">
                  <a16:creationId xmlns:a16="http://schemas.microsoft.com/office/drawing/2014/main" id="{E0DDCE3E-21EF-40C1-A075-E98ED4A40564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:a16="http://schemas.microsoft.com/office/drawing/2014/main" id="{79DB61C3-FF05-40AF-94CA-ECB5E0BE8CE5}"/>
              </a:ext>
            </a:extLst>
          </p:cNvPr>
          <p:cNvGrpSpPr/>
          <p:nvPr/>
        </p:nvGrpSpPr>
        <p:grpSpPr>
          <a:xfrm>
            <a:off x="4734861" y="2803928"/>
            <a:ext cx="1304801" cy="1959505"/>
            <a:chOff x="270023" y="1671304"/>
            <a:chExt cx="1709689" cy="2293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10CD8B-72A4-462C-BC0B-0A8A8C72BD1E}"/>
                </a:ext>
              </a:extLst>
            </p:cNvPr>
            <p:cNvSpPr txBox="1"/>
            <p:nvPr/>
          </p:nvSpPr>
          <p:spPr>
            <a:xfrm>
              <a:off x="270024" y="1911470"/>
              <a:ext cx="1709688" cy="205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Compatible con versiones anteriores de 2.xx.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Sin cambios importantes.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Compatibilidad con 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TypeScript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 2.1 y 2.2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A5CFE3-D3B4-4529-8E65-E46D9B2D30B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75">
            <a:extLst>
              <a:ext uri="{FF2B5EF4-FFF2-40B4-BE49-F238E27FC236}">
                <a16:creationId xmlns:a16="http://schemas.microsoft.com/office/drawing/2014/main" id="{F253C21B-2F6D-4B8D-BF05-4BE2D92AC035}"/>
              </a:ext>
            </a:extLst>
          </p:cNvPr>
          <p:cNvGrpSpPr/>
          <p:nvPr/>
        </p:nvGrpSpPr>
        <p:grpSpPr>
          <a:xfrm>
            <a:off x="5200860" y="4888546"/>
            <a:ext cx="372800" cy="372800"/>
            <a:chOff x="913295" y="4590256"/>
            <a:chExt cx="432048" cy="432048"/>
          </a:xfrm>
        </p:grpSpPr>
        <p:sp>
          <p:nvSpPr>
            <p:cNvPr id="53" name="Oval 76">
              <a:extLst>
                <a:ext uri="{FF2B5EF4-FFF2-40B4-BE49-F238E27FC236}">
                  <a16:creationId xmlns:a16="http://schemas.microsoft.com/office/drawing/2014/main" id="{E3E910B4-9E22-4ACC-8AC9-67562F45E619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Oval 77">
              <a:extLst>
                <a:ext uri="{FF2B5EF4-FFF2-40B4-BE49-F238E27FC236}">
                  <a16:creationId xmlns:a16="http://schemas.microsoft.com/office/drawing/2014/main" id="{FB58A6B2-4E9D-4C89-950C-5186330AA167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Group 35">
            <a:extLst>
              <a:ext uri="{FF2B5EF4-FFF2-40B4-BE49-F238E27FC236}">
                <a16:creationId xmlns:a16="http://schemas.microsoft.com/office/drawing/2014/main" id="{28E2EBA6-51B7-4848-8FEE-78E7C15BCB55}"/>
              </a:ext>
            </a:extLst>
          </p:cNvPr>
          <p:cNvGrpSpPr/>
          <p:nvPr/>
        </p:nvGrpSpPr>
        <p:grpSpPr>
          <a:xfrm>
            <a:off x="7548868" y="2803927"/>
            <a:ext cx="1304801" cy="1959507"/>
            <a:chOff x="270023" y="1671304"/>
            <a:chExt cx="1709689" cy="229363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67E855-C261-48D1-AF1D-BADD9CD75475}"/>
                </a:ext>
              </a:extLst>
            </p:cNvPr>
            <p:cNvSpPr txBox="1"/>
            <p:nvPr/>
          </p:nvSpPr>
          <p:spPr>
            <a:xfrm>
              <a:off x="270024" y="1911472"/>
              <a:ext cx="1709688" cy="205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Sincronización los paquetes de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framework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CLI y Material.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Angular Material Starter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Components</a:t>
              </a:r>
              <a:endParaRPr lang="es-P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RxJS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v6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478B80-44CC-4250-8653-3B694CB7D73A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6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0A77A4A-E129-4E00-97D9-3EC84D0D48C4}"/>
              </a:ext>
            </a:extLst>
          </p:cNvPr>
          <p:cNvSpPr txBox="1"/>
          <p:nvPr/>
        </p:nvSpPr>
        <p:spPr>
          <a:xfrm>
            <a:off x="7548868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05 - 2018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2">
            <a:extLst>
              <a:ext uri="{FF2B5EF4-FFF2-40B4-BE49-F238E27FC236}">
                <a16:creationId xmlns:a16="http://schemas.microsoft.com/office/drawing/2014/main" id="{F602E7C4-09E5-4B09-8CBE-972E1E1ADDA4}"/>
              </a:ext>
            </a:extLst>
          </p:cNvPr>
          <p:cNvGrpSpPr/>
          <p:nvPr/>
        </p:nvGrpSpPr>
        <p:grpSpPr>
          <a:xfrm>
            <a:off x="8014869" y="4888546"/>
            <a:ext cx="372800" cy="372800"/>
            <a:chOff x="913295" y="4590256"/>
            <a:chExt cx="432048" cy="432048"/>
          </a:xfrm>
        </p:grpSpPr>
        <p:sp>
          <p:nvSpPr>
            <p:cNvPr id="79" name="Oval 73">
              <a:extLst>
                <a:ext uri="{FF2B5EF4-FFF2-40B4-BE49-F238E27FC236}">
                  <a16:creationId xmlns:a16="http://schemas.microsoft.com/office/drawing/2014/main" id="{47EA1F8C-18BC-42B6-9432-338F6769E1EB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Oval 74">
              <a:extLst>
                <a:ext uri="{FF2B5EF4-FFF2-40B4-BE49-F238E27FC236}">
                  <a16:creationId xmlns:a16="http://schemas.microsoft.com/office/drawing/2014/main" id="{8A029A69-0FEC-4406-954D-D2F5F47DFD33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Group 43">
            <a:extLst>
              <a:ext uri="{FF2B5EF4-FFF2-40B4-BE49-F238E27FC236}">
                <a16:creationId xmlns:a16="http://schemas.microsoft.com/office/drawing/2014/main" id="{CF6B3560-5230-4EC7-A665-95655AAC6D0A}"/>
              </a:ext>
            </a:extLst>
          </p:cNvPr>
          <p:cNvGrpSpPr/>
          <p:nvPr/>
        </p:nvGrpSpPr>
        <p:grpSpPr>
          <a:xfrm>
            <a:off x="10377786" y="2803927"/>
            <a:ext cx="1304801" cy="1959507"/>
            <a:chOff x="270023" y="1671304"/>
            <a:chExt cx="1709689" cy="22936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3E3278-1183-4BDD-9FEA-5DCA6A74536B}"/>
                </a:ext>
              </a:extLst>
            </p:cNvPr>
            <p:cNvSpPr txBox="1"/>
            <p:nvPr/>
          </p:nvSpPr>
          <p:spPr>
            <a:xfrm>
              <a:off x="270024" y="1911472"/>
              <a:ext cx="1709688" cy="205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Differential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Loading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by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Default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Builder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APIs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en CLI (Comando personalizados)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Soporte para Web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Worker</a:t>
              </a:r>
              <a:endParaRPr lang="es-P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ng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deploy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798ABB-5455-473D-9FCB-81887378019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8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1D3BDF5-38F2-4300-9985-247910DFEE81}"/>
              </a:ext>
            </a:extLst>
          </p:cNvPr>
          <p:cNvSpPr txBox="1"/>
          <p:nvPr/>
        </p:nvSpPr>
        <p:spPr>
          <a:xfrm>
            <a:off x="10377787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05 - 2019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4" name="Group 78">
            <a:extLst>
              <a:ext uri="{FF2B5EF4-FFF2-40B4-BE49-F238E27FC236}">
                <a16:creationId xmlns:a16="http://schemas.microsoft.com/office/drawing/2014/main" id="{FE31CDCD-FE1E-4E37-B743-049F0D0141E8}"/>
              </a:ext>
            </a:extLst>
          </p:cNvPr>
          <p:cNvGrpSpPr/>
          <p:nvPr/>
        </p:nvGrpSpPr>
        <p:grpSpPr>
          <a:xfrm>
            <a:off x="10843786" y="4888546"/>
            <a:ext cx="372800" cy="372800"/>
            <a:chOff x="913295" y="4590256"/>
            <a:chExt cx="432048" cy="432048"/>
          </a:xfrm>
        </p:grpSpPr>
        <p:sp>
          <p:nvSpPr>
            <p:cNvPr id="85" name="Oval 79">
              <a:extLst>
                <a:ext uri="{FF2B5EF4-FFF2-40B4-BE49-F238E27FC236}">
                  <a16:creationId xmlns:a16="http://schemas.microsoft.com/office/drawing/2014/main" id="{8F203DE0-A645-4343-80E5-29FE562288DD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Oval 80">
              <a:extLst>
                <a:ext uri="{FF2B5EF4-FFF2-40B4-BE49-F238E27FC236}">
                  <a16:creationId xmlns:a16="http://schemas.microsoft.com/office/drawing/2014/main" id="{B84970EE-9F4B-4737-9F37-6EF290F88113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Group 39">
            <a:extLst>
              <a:ext uri="{FF2B5EF4-FFF2-40B4-BE49-F238E27FC236}">
                <a16:creationId xmlns:a16="http://schemas.microsoft.com/office/drawing/2014/main" id="{59D10B53-5D77-4907-89F6-5B5B1717D5BA}"/>
              </a:ext>
            </a:extLst>
          </p:cNvPr>
          <p:cNvGrpSpPr/>
          <p:nvPr/>
        </p:nvGrpSpPr>
        <p:grpSpPr>
          <a:xfrm>
            <a:off x="8955480" y="2803929"/>
            <a:ext cx="1304801" cy="1959507"/>
            <a:chOff x="270023" y="1671304"/>
            <a:chExt cx="1709689" cy="22936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ADB4DB-3EB6-4451-A4BB-B8F24A8AF31F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205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CLI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Prompts</a:t>
              </a:r>
              <a:endParaRPr lang="es-P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Angular Material, Virtual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Scrolling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y Drag and </a:t>
              </a: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Drop</a:t>
              </a:r>
              <a:endParaRPr lang="es-P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TypeScript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3.1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RxJS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6.3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PE" altLang="ko-KR" sz="1200" dirty="0" err="1">
                  <a:solidFill>
                    <a:schemeClr val="bg1"/>
                  </a:solidFill>
                  <a:cs typeface="Arial" pitchFamily="34" charset="0"/>
                </a:rPr>
                <a:t>Node</a:t>
              </a:r>
              <a:r>
                <a:rPr lang="es-PE" altLang="ko-KR" sz="1200" dirty="0">
                  <a:solidFill>
                    <a:schemeClr val="bg1"/>
                  </a:solidFill>
                  <a:cs typeface="Arial" pitchFamily="34" charset="0"/>
                </a:rPr>
                <a:t> 10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B7AB044-83F0-4D49-99F8-D160F371CF6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32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Angular 7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FB1AF73-F295-4942-8671-B288BAD4E72D}"/>
              </a:ext>
            </a:extLst>
          </p:cNvPr>
          <p:cNvSpPr txBox="1"/>
          <p:nvPr/>
        </p:nvSpPr>
        <p:spPr>
          <a:xfrm>
            <a:off x="8955480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10 - 2018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75">
            <a:extLst>
              <a:ext uri="{FF2B5EF4-FFF2-40B4-BE49-F238E27FC236}">
                <a16:creationId xmlns:a16="http://schemas.microsoft.com/office/drawing/2014/main" id="{C6A9A691-4DDE-4144-A722-494EAD81EE3D}"/>
              </a:ext>
            </a:extLst>
          </p:cNvPr>
          <p:cNvGrpSpPr/>
          <p:nvPr/>
        </p:nvGrpSpPr>
        <p:grpSpPr>
          <a:xfrm>
            <a:off x="9421479" y="4888546"/>
            <a:ext cx="372800" cy="372800"/>
            <a:chOff x="913295" y="4590256"/>
            <a:chExt cx="432048" cy="432048"/>
          </a:xfrm>
        </p:grpSpPr>
        <p:sp>
          <p:nvSpPr>
            <p:cNvPr id="82" name="Oval 76">
              <a:extLst>
                <a:ext uri="{FF2B5EF4-FFF2-40B4-BE49-F238E27FC236}">
                  <a16:creationId xmlns:a16="http://schemas.microsoft.com/office/drawing/2014/main" id="{AB342445-1711-478E-8C7F-54074F5833F0}"/>
                </a:ext>
              </a:extLst>
            </p:cNvPr>
            <p:cNvSpPr/>
            <p:nvPr/>
          </p:nvSpPr>
          <p:spPr>
            <a:xfrm>
              <a:off x="985303" y="466226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Oval 77">
              <a:extLst>
                <a:ext uri="{FF2B5EF4-FFF2-40B4-BE49-F238E27FC236}">
                  <a16:creationId xmlns:a16="http://schemas.microsoft.com/office/drawing/2014/main" id="{E9274A7A-B329-4110-B1E7-8BE82F19F809}"/>
                </a:ext>
              </a:extLst>
            </p:cNvPr>
            <p:cNvSpPr/>
            <p:nvPr/>
          </p:nvSpPr>
          <p:spPr>
            <a:xfrm>
              <a:off x="913295" y="4590256"/>
              <a:ext cx="432048" cy="43204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2" name="Straight Connector 8">
            <a:extLst>
              <a:ext uri="{FF2B5EF4-FFF2-40B4-BE49-F238E27FC236}">
                <a16:creationId xmlns:a16="http://schemas.microsoft.com/office/drawing/2014/main" id="{E6B11BCD-B10A-4F92-9817-6C5CECDB23D3}"/>
              </a:ext>
            </a:extLst>
          </p:cNvPr>
          <p:cNvCxnSpPr>
            <a:cxnSpLocks/>
          </p:cNvCxnSpPr>
          <p:nvPr/>
        </p:nvCxnSpPr>
        <p:spPr>
          <a:xfrm>
            <a:off x="460375" y="5067070"/>
            <a:ext cx="112660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781374-CB84-479B-88EB-9080FB7A165D}"/>
              </a:ext>
            </a:extLst>
          </p:cNvPr>
          <p:cNvSpPr txBox="1"/>
          <p:nvPr/>
        </p:nvSpPr>
        <p:spPr>
          <a:xfrm>
            <a:off x="4734861" y="5435200"/>
            <a:ext cx="1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03 - 2017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B47DF6-DAE8-4E21-8CD4-9AA8FA59BA7A}"/>
              </a:ext>
            </a:extLst>
          </p:cNvPr>
          <p:cNvSpPr txBox="1"/>
          <p:nvPr/>
        </p:nvSpPr>
        <p:spPr>
          <a:xfrm>
            <a:off x="924400" y="233166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1.X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6F61A1-A66F-463D-82AC-AEC1DC08D629}"/>
              </a:ext>
            </a:extLst>
          </p:cNvPr>
          <p:cNvSpPr txBox="1"/>
          <p:nvPr/>
        </p:nvSpPr>
        <p:spPr>
          <a:xfrm>
            <a:off x="2331559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9C2C812-7F5F-44C4-B709-45582E3D2108}"/>
              </a:ext>
            </a:extLst>
          </p:cNvPr>
          <p:cNvSpPr txBox="1"/>
          <p:nvPr/>
        </p:nvSpPr>
        <p:spPr>
          <a:xfrm>
            <a:off x="3748853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3.0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F8F42B-CB06-46A4-8207-2F0E7D68721D}"/>
              </a:ext>
            </a:extLst>
          </p:cNvPr>
          <p:cNvSpPr txBox="1"/>
          <p:nvPr/>
        </p:nvSpPr>
        <p:spPr>
          <a:xfrm>
            <a:off x="5147450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4.0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BBE99F-DBF5-43F6-9305-D5634A76DD66}"/>
              </a:ext>
            </a:extLst>
          </p:cNvPr>
          <p:cNvSpPr txBox="1"/>
          <p:nvPr/>
        </p:nvSpPr>
        <p:spPr>
          <a:xfrm>
            <a:off x="6543513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5.0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A034F9-87F9-4816-8D35-FDA32DEE1BE6}"/>
              </a:ext>
            </a:extLst>
          </p:cNvPr>
          <p:cNvSpPr txBox="1"/>
          <p:nvPr/>
        </p:nvSpPr>
        <p:spPr>
          <a:xfrm>
            <a:off x="7951469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6.0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246BCE-7FCF-4BF2-94B1-84F9F1104FF7}"/>
              </a:ext>
            </a:extLst>
          </p:cNvPr>
          <p:cNvSpPr txBox="1"/>
          <p:nvPr/>
        </p:nvSpPr>
        <p:spPr>
          <a:xfrm>
            <a:off x="9368069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7.0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50B9FD-93DD-4384-BBEE-201F68782989}"/>
              </a:ext>
            </a:extLst>
          </p:cNvPr>
          <p:cNvSpPr txBox="1"/>
          <p:nvPr/>
        </p:nvSpPr>
        <p:spPr>
          <a:xfrm>
            <a:off x="10790376" y="23316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26772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 y ventajas de Angular.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046777"/>
            <a:ext cx="676447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clientes enriquecidos de forma modular</a:t>
            </a:r>
          </a:p>
          <a:p>
            <a:pPr lvl="1">
              <a:lnSpc>
                <a:spcPct val="150000"/>
              </a:lnSpc>
            </a:pPr>
            <a:r>
              <a:rPr lang="es-PE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(Componentes web y reusabilidad)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del patrón MVC pero del lado del cliente</a:t>
            </a:r>
          </a:p>
          <a:p>
            <a:pPr lvl="1">
              <a:lnSpc>
                <a:spcPct val="150000"/>
              </a:lnSpc>
            </a:pPr>
            <a:r>
              <a:rPr lang="es-PE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(Separación de lógica de componente y UI)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vistas, en lugar de código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Angular-CLI ayuda a automatizar el proceso de construcción de componentes.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MX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(respaldado por Microsoft )</a:t>
            </a:r>
          </a:p>
          <a:p>
            <a:pPr lvl="1">
              <a:lnSpc>
                <a:spcPct val="150000"/>
              </a:lnSpc>
            </a:pP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(Infierno </a:t>
            </a:r>
            <a:r>
              <a:rPr lang="es-MX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varibles</a:t>
            </a: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tipadas</a:t>
            </a:r>
            <a:r>
              <a:rPr lang="es-MX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POO)</a:t>
            </a:r>
            <a:endParaRPr lang="pt-BR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Resultado de imagen para angular">
            <a:extLst>
              <a:ext uri="{FF2B5EF4-FFF2-40B4-BE49-F238E27FC236}">
                <a16:creationId xmlns:a16="http://schemas.microsoft.com/office/drawing/2014/main" id="{9F86AC99-D1EA-4AEB-AD79-2E33D572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" y="2046777"/>
            <a:ext cx="3996487" cy="39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Angular.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Consideraciones principales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3D11-EB56-4E3C-A22B-B33F7F798B03}"/>
              </a:ext>
            </a:extLst>
          </p:cNvPr>
          <p:cNvSpPr/>
          <p:nvPr/>
        </p:nvSpPr>
        <p:spPr>
          <a:xfrm>
            <a:off x="1414968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Overview</a:t>
            </a:r>
            <a:r>
              <a:rPr lang="es-PE" dirty="0"/>
              <a:t> de la aplicación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75CD1-E519-4763-8BA4-E2131D2D38F9}"/>
              </a:ext>
            </a:extLst>
          </p:cNvPr>
          <p:cNvSpPr/>
          <p:nvPr/>
        </p:nvSpPr>
        <p:spPr>
          <a:xfrm>
            <a:off x="1414968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Reglas de Negocio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4D789-9067-4FBA-BECE-B177965EEB14}"/>
              </a:ext>
            </a:extLst>
          </p:cNvPr>
          <p:cNvSpPr/>
          <p:nvPr/>
        </p:nvSpPr>
        <p:spPr>
          <a:xfrm>
            <a:off x="1414968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Modelo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4CDCD-4E3A-45A2-BD63-70C2E1DC1548}"/>
              </a:ext>
            </a:extLst>
          </p:cNvPr>
          <p:cNvSpPr/>
          <p:nvPr/>
        </p:nvSpPr>
        <p:spPr>
          <a:xfrm>
            <a:off x="4630441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Características de la aplicación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8B481-3477-4BB8-8BD4-B2A6B47D1485}"/>
              </a:ext>
            </a:extLst>
          </p:cNvPr>
          <p:cNvSpPr/>
          <p:nvPr/>
        </p:nvSpPr>
        <p:spPr>
          <a:xfrm>
            <a:off x="4630441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Log / Auditoria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4F6FA-7AFE-4C28-943E-6E372DEE2B45}"/>
              </a:ext>
            </a:extLst>
          </p:cNvPr>
          <p:cNvSpPr/>
          <p:nvPr/>
        </p:nvSpPr>
        <p:spPr>
          <a:xfrm>
            <a:off x="4630441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Componentes por característica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453837-7730-4DA9-9777-7BA568CCEE04}"/>
              </a:ext>
            </a:extLst>
          </p:cNvPr>
          <p:cNvSpPr/>
          <p:nvPr/>
        </p:nvSpPr>
        <p:spPr>
          <a:xfrm>
            <a:off x="7845914" y="2048917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Seguridad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30FB4-9E3E-4401-A3B3-EC2274A20C67}"/>
              </a:ext>
            </a:extLst>
          </p:cNvPr>
          <p:cNvSpPr/>
          <p:nvPr/>
        </p:nvSpPr>
        <p:spPr>
          <a:xfrm>
            <a:off x="7845914" y="3380055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/ Comunicación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0B3D4-010D-438D-B40E-CA2168DAFA72}"/>
              </a:ext>
            </a:extLst>
          </p:cNvPr>
          <p:cNvSpPr/>
          <p:nvPr/>
        </p:nvSpPr>
        <p:spPr>
          <a:xfrm>
            <a:off x="7845914" y="4711193"/>
            <a:ext cx="2996258" cy="1126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Funcionalidades compartidas</a:t>
            </a:r>
          </a:p>
        </p:txBody>
      </p:sp>
    </p:spTree>
    <p:extLst>
      <p:ext uri="{BB962C8B-B14F-4D97-AF65-F5344CB8AC3E}">
        <p14:creationId xmlns:p14="http://schemas.microsoft.com/office/powerpoint/2010/main" val="322780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1121234" y="430899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Angular.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cxnSp>
        <p:nvCxnSpPr>
          <p:cNvPr id="5" name="Conector recto 3">
            <a:extLst>
              <a:ext uri="{FF2B5EF4-FFF2-40B4-BE49-F238E27FC236}">
                <a16:creationId xmlns:a16="http://schemas.microsoft.com/office/drawing/2014/main" id="{D2DFA890-4ADE-4398-9989-B3DCDD604C8E}"/>
              </a:ext>
            </a:extLst>
          </p:cNvPr>
          <p:cNvCxnSpPr>
            <a:cxnSpLocks/>
          </p:cNvCxnSpPr>
          <p:nvPr/>
        </p:nvCxnSpPr>
        <p:spPr>
          <a:xfrm>
            <a:off x="4593368" y="2046777"/>
            <a:ext cx="0" cy="37744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E27145-652F-412D-AA15-423C66507675}"/>
              </a:ext>
            </a:extLst>
          </p:cNvPr>
          <p:cNvSpPr txBox="1"/>
          <p:nvPr/>
        </p:nvSpPr>
        <p:spPr>
          <a:xfrm>
            <a:off x="4904515" y="2046777"/>
            <a:ext cx="676447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Convenciones de codificación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nomenclatura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aplicación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organizador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y usando componentes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y usar servicios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es-MX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es-MX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https://angular.io/guide/styleguide</a:t>
            </a:r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FF4BCB88-1BD5-4B1A-B98B-12094A26AE1C}"/>
              </a:ext>
            </a:extLst>
          </p:cNvPr>
          <p:cNvSpPr/>
          <p:nvPr/>
        </p:nvSpPr>
        <p:spPr>
          <a:xfrm>
            <a:off x="0" y="1491476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Style </a:t>
            </a:r>
            <a:r>
              <a:rPr lang="es-MX" sz="2400" b="1" dirty="0" err="1">
                <a:solidFill>
                  <a:srgbClr val="004D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es-PE" sz="2400" b="1" dirty="0">
              <a:solidFill>
                <a:srgbClr val="004D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5F1DD-BB31-4027-A521-FAC62BE1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" y="2502495"/>
            <a:ext cx="3275596" cy="29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2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578</Words>
  <Application>Microsoft Office PowerPoint</Application>
  <PresentationFormat>Widescreen</PresentationFormat>
  <Paragraphs>134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Erick Arostegui Cunza</cp:lastModifiedBy>
  <cp:revision>113</cp:revision>
  <dcterms:created xsi:type="dcterms:W3CDTF">2017-05-24T19:56:01Z</dcterms:created>
  <dcterms:modified xsi:type="dcterms:W3CDTF">2020-01-11T05:59:24Z</dcterms:modified>
</cp:coreProperties>
</file>