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78" r:id="rId2"/>
    <p:sldId id="257" r:id="rId3"/>
    <p:sldId id="289" r:id="rId4"/>
    <p:sldId id="319" r:id="rId5"/>
    <p:sldId id="313" r:id="rId6"/>
    <p:sldId id="318" r:id="rId7"/>
    <p:sldId id="320" r:id="rId8"/>
    <p:sldId id="321" r:id="rId9"/>
    <p:sldId id="316" r:id="rId10"/>
    <p:sldId id="317" r:id="rId11"/>
    <p:sldId id="322" r:id="rId12"/>
    <p:sldId id="323" r:id="rId13"/>
    <p:sldId id="324" r:id="rId14"/>
    <p:sldId id="256" r:id="rId1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B5B"/>
    <a:srgbClr val="CC0000"/>
    <a:srgbClr val="CC3300"/>
    <a:srgbClr val="004D9D"/>
    <a:srgbClr val="008080"/>
    <a:srgbClr val="004F9E"/>
    <a:srgbClr val="004C9C"/>
    <a:srgbClr val="014E9E"/>
    <a:srgbClr val="792175"/>
    <a:srgbClr val="01CA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EDC0AC-7B35-4F79-801B-7F53746BEAFF}" v="96" dt="2020-01-11T03:44:57.480"/>
    <p1510:client id="{69F1D8D4-08E1-4DDC-81A5-03228B0EE505}" v="1634" dt="2020-01-11T08:11:58.4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2" autoAdjust="0"/>
    <p:restoredTop sz="86598" autoAdjust="0"/>
  </p:normalViewPr>
  <p:slideViewPr>
    <p:cSldViewPr snapToGrid="0">
      <p:cViewPr varScale="1">
        <p:scale>
          <a:sx n="76" d="100"/>
          <a:sy n="76" d="100"/>
        </p:scale>
        <p:origin x="370" y="72"/>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k Arostegui Cunza" userId="d89b6af450cec8f7" providerId="LiveId" clId="{4AF4FF38-5254-4CA5-B36E-11BAFB03A886}"/>
  </pc:docChgLst>
  <pc:docChgLst>
    <pc:chgData name="Erick Arostegui Cunza" userId="d89b6af450cec8f7" providerId="LiveId" clId="{69F1D8D4-08E1-4DDC-81A5-03228B0EE505}"/>
    <pc:docChg chg="undo redo custSel addSld modSld sldOrd">
      <pc:chgData name="Erick Arostegui Cunza" userId="d89b6af450cec8f7" providerId="LiveId" clId="{69F1D8D4-08E1-4DDC-81A5-03228B0EE505}" dt="2020-01-11T08:11:58.490" v="1629" actId="20577"/>
      <pc:docMkLst>
        <pc:docMk/>
      </pc:docMkLst>
      <pc:sldChg chg="modSp">
        <pc:chgData name="Erick Arostegui Cunza" userId="d89b6af450cec8f7" providerId="LiveId" clId="{69F1D8D4-08E1-4DDC-81A5-03228B0EE505}" dt="2020-01-11T03:48:44.175" v="8" actId="20577"/>
        <pc:sldMkLst>
          <pc:docMk/>
          <pc:sldMk cId="3715702196" sldId="257"/>
        </pc:sldMkLst>
        <pc:spChg chg="mod">
          <ac:chgData name="Erick Arostegui Cunza" userId="d89b6af450cec8f7" providerId="LiveId" clId="{69F1D8D4-08E1-4DDC-81A5-03228B0EE505}" dt="2020-01-11T03:48:44.175" v="8" actId="20577"/>
          <ac:spMkLst>
            <pc:docMk/>
            <pc:sldMk cId="3715702196" sldId="257"/>
            <ac:spMk id="4" creationId="{00000000-0000-0000-0000-000000000000}"/>
          </ac:spMkLst>
        </pc:spChg>
      </pc:sldChg>
      <pc:sldChg chg="modSp">
        <pc:chgData name="Erick Arostegui Cunza" userId="d89b6af450cec8f7" providerId="LiveId" clId="{69F1D8D4-08E1-4DDC-81A5-03228B0EE505}" dt="2020-01-11T03:48:24.375" v="6"/>
        <pc:sldMkLst>
          <pc:docMk/>
          <pc:sldMk cId="2665721619" sldId="289"/>
        </pc:sldMkLst>
        <pc:spChg chg="mod">
          <ac:chgData name="Erick Arostegui Cunza" userId="d89b6af450cec8f7" providerId="LiveId" clId="{69F1D8D4-08E1-4DDC-81A5-03228B0EE505}" dt="2020-01-11T03:47:40.553" v="0"/>
          <ac:spMkLst>
            <pc:docMk/>
            <pc:sldMk cId="2665721619" sldId="289"/>
            <ac:spMk id="3" creationId="{00000000-0000-0000-0000-000000000000}"/>
          </ac:spMkLst>
        </pc:spChg>
        <pc:spChg chg="mod">
          <ac:chgData name="Erick Arostegui Cunza" userId="d89b6af450cec8f7" providerId="LiveId" clId="{69F1D8D4-08E1-4DDC-81A5-03228B0EE505}" dt="2020-01-11T03:48:06.703" v="4"/>
          <ac:spMkLst>
            <pc:docMk/>
            <pc:sldMk cId="2665721619" sldId="289"/>
            <ac:spMk id="13" creationId="{6BFB39A9-0FBC-45C2-93F2-0B7F21A6BC1F}"/>
          </ac:spMkLst>
        </pc:spChg>
        <pc:spChg chg="mod">
          <ac:chgData name="Erick Arostegui Cunza" userId="d89b6af450cec8f7" providerId="LiveId" clId="{69F1D8D4-08E1-4DDC-81A5-03228B0EE505}" dt="2020-01-11T03:48:15.283" v="5"/>
          <ac:spMkLst>
            <pc:docMk/>
            <pc:sldMk cId="2665721619" sldId="289"/>
            <ac:spMk id="14" creationId="{14DD5E34-B31A-40D3-BDC7-B507DB62CD98}"/>
          </ac:spMkLst>
        </pc:spChg>
        <pc:spChg chg="mod">
          <ac:chgData name="Erick Arostegui Cunza" userId="d89b6af450cec8f7" providerId="LiveId" clId="{69F1D8D4-08E1-4DDC-81A5-03228B0EE505}" dt="2020-01-11T03:48:24.375" v="6"/>
          <ac:spMkLst>
            <pc:docMk/>
            <pc:sldMk cId="2665721619" sldId="289"/>
            <ac:spMk id="16" creationId="{80CB5848-74F2-4740-9A33-77457DFD327D}"/>
          </ac:spMkLst>
        </pc:spChg>
        <pc:spChg chg="mod">
          <ac:chgData name="Erick Arostegui Cunza" userId="d89b6af450cec8f7" providerId="LiveId" clId="{69F1D8D4-08E1-4DDC-81A5-03228B0EE505}" dt="2020-01-11T03:47:52.141" v="2"/>
          <ac:spMkLst>
            <pc:docMk/>
            <pc:sldMk cId="2665721619" sldId="289"/>
            <ac:spMk id="17" creationId="{00000000-0000-0000-0000-000000000000}"/>
          </ac:spMkLst>
        </pc:spChg>
        <pc:spChg chg="mod">
          <ac:chgData name="Erick Arostegui Cunza" userId="d89b6af450cec8f7" providerId="LiveId" clId="{69F1D8D4-08E1-4DDC-81A5-03228B0EE505}" dt="2020-01-11T03:47:59.207" v="3"/>
          <ac:spMkLst>
            <pc:docMk/>
            <pc:sldMk cId="2665721619" sldId="289"/>
            <ac:spMk id="19" creationId="{00000000-0000-0000-0000-000000000000}"/>
          </ac:spMkLst>
        </pc:spChg>
        <pc:cxnChg chg="mod">
          <ac:chgData name="Erick Arostegui Cunza" userId="d89b6af450cec8f7" providerId="LiveId" clId="{69F1D8D4-08E1-4DDC-81A5-03228B0EE505}" dt="2020-01-11T03:47:43.900" v="1" actId="14100"/>
          <ac:cxnSpMkLst>
            <pc:docMk/>
            <pc:sldMk cId="2665721619" sldId="289"/>
            <ac:cxnSpMk id="4" creationId="{00000000-0000-0000-0000-000000000000}"/>
          </ac:cxnSpMkLst>
        </pc:cxnChg>
      </pc:sldChg>
      <pc:sldChg chg="addSp delSp modSp">
        <pc:chgData name="Erick Arostegui Cunza" userId="d89b6af450cec8f7" providerId="LiveId" clId="{69F1D8D4-08E1-4DDC-81A5-03228B0EE505}" dt="2020-01-11T06:51:47.117" v="562" actId="313"/>
        <pc:sldMkLst>
          <pc:docMk/>
          <pc:sldMk cId="3227484531" sldId="313"/>
        </pc:sldMkLst>
        <pc:spChg chg="add del mod">
          <ac:chgData name="Erick Arostegui Cunza" userId="d89b6af450cec8f7" providerId="LiveId" clId="{69F1D8D4-08E1-4DDC-81A5-03228B0EE505}" dt="2020-01-11T06:24:33.820" v="101" actId="478"/>
          <ac:spMkLst>
            <pc:docMk/>
            <pc:sldMk cId="3227484531" sldId="313"/>
            <ac:spMk id="2" creationId="{B04D6783-C4CB-41A0-911C-091F55F5C61B}"/>
          </ac:spMkLst>
        </pc:spChg>
        <pc:spChg chg="mod">
          <ac:chgData name="Erick Arostegui Cunza" userId="d89b6af450cec8f7" providerId="LiveId" clId="{69F1D8D4-08E1-4DDC-81A5-03228B0EE505}" dt="2020-01-11T06:01:05.379" v="26"/>
          <ac:spMkLst>
            <pc:docMk/>
            <pc:sldMk cId="3227484531" sldId="313"/>
            <ac:spMk id="3" creationId="{52D84611-5F32-4928-A4BC-B1DDD7B90213}"/>
          </ac:spMkLst>
        </pc:spChg>
        <pc:spChg chg="add del mod">
          <ac:chgData name="Erick Arostegui Cunza" userId="d89b6af450cec8f7" providerId="LiveId" clId="{69F1D8D4-08E1-4DDC-81A5-03228B0EE505}" dt="2020-01-11T06:24:34.427" v="102" actId="478"/>
          <ac:spMkLst>
            <pc:docMk/>
            <pc:sldMk cId="3227484531" sldId="313"/>
            <ac:spMk id="5" creationId="{E565A5E2-62C3-436E-9673-895270202424}"/>
          </ac:spMkLst>
        </pc:spChg>
        <pc:spChg chg="add del mod">
          <ac:chgData name="Erick Arostegui Cunza" userId="d89b6af450cec8f7" providerId="LiveId" clId="{69F1D8D4-08E1-4DDC-81A5-03228B0EE505}" dt="2020-01-11T06:24:35.018" v="103" actId="478"/>
          <ac:spMkLst>
            <pc:docMk/>
            <pc:sldMk cId="3227484531" sldId="313"/>
            <ac:spMk id="6" creationId="{556F2FD3-7A8E-47D2-B5A2-0C14EF4B5940}"/>
          </ac:spMkLst>
        </pc:spChg>
        <pc:spChg chg="add del mod">
          <ac:chgData name="Erick Arostegui Cunza" userId="d89b6af450cec8f7" providerId="LiveId" clId="{69F1D8D4-08E1-4DDC-81A5-03228B0EE505}" dt="2020-01-11T06:24:35.596" v="104" actId="478"/>
          <ac:spMkLst>
            <pc:docMk/>
            <pc:sldMk cId="3227484531" sldId="313"/>
            <ac:spMk id="7" creationId="{82E0EBDA-2F66-43C7-84CA-60F25151392D}"/>
          </ac:spMkLst>
        </pc:spChg>
        <pc:spChg chg="add mod">
          <ac:chgData name="Erick Arostegui Cunza" userId="d89b6af450cec8f7" providerId="LiveId" clId="{69F1D8D4-08E1-4DDC-81A5-03228B0EE505}" dt="2020-01-11T06:51:01.937" v="530" actId="164"/>
          <ac:spMkLst>
            <pc:docMk/>
            <pc:sldMk cId="3227484531" sldId="313"/>
            <ac:spMk id="8" creationId="{77B476FB-7D20-4172-9060-0082EFA050F5}"/>
          </ac:spMkLst>
        </pc:spChg>
        <pc:spChg chg="add mod">
          <ac:chgData name="Erick Arostegui Cunza" userId="d89b6af450cec8f7" providerId="LiveId" clId="{69F1D8D4-08E1-4DDC-81A5-03228B0EE505}" dt="2020-01-11T06:51:01.937" v="530" actId="164"/>
          <ac:spMkLst>
            <pc:docMk/>
            <pc:sldMk cId="3227484531" sldId="313"/>
            <ac:spMk id="9" creationId="{BDBFBD29-5AC1-4493-A282-4E5BFA33A354}"/>
          </ac:spMkLst>
        </pc:spChg>
        <pc:spChg chg="add mod">
          <ac:chgData name="Erick Arostegui Cunza" userId="d89b6af450cec8f7" providerId="LiveId" clId="{69F1D8D4-08E1-4DDC-81A5-03228B0EE505}" dt="2020-01-11T06:51:01.937" v="530" actId="164"/>
          <ac:spMkLst>
            <pc:docMk/>
            <pc:sldMk cId="3227484531" sldId="313"/>
            <ac:spMk id="10" creationId="{0CA0E02C-1AF0-4E44-8CC3-530A15CB3BF7}"/>
          </ac:spMkLst>
        </pc:spChg>
        <pc:spChg chg="add mod">
          <ac:chgData name="Erick Arostegui Cunza" userId="d89b6af450cec8f7" providerId="LiveId" clId="{69F1D8D4-08E1-4DDC-81A5-03228B0EE505}" dt="2020-01-11T06:51:01.937" v="530" actId="164"/>
          <ac:spMkLst>
            <pc:docMk/>
            <pc:sldMk cId="3227484531" sldId="313"/>
            <ac:spMk id="11" creationId="{11928D8F-EBF7-4061-91D5-F0EE5D4C3E90}"/>
          </ac:spMkLst>
        </pc:spChg>
        <pc:spChg chg="add mod">
          <ac:chgData name="Erick Arostegui Cunza" userId="d89b6af450cec8f7" providerId="LiveId" clId="{69F1D8D4-08E1-4DDC-81A5-03228B0EE505}" dt="2020-01-11T06:51:01.937" v="530" actId="164"/>
          <ac:spMkLst>
            <pc:docMk/>
            <pc:sldMk cId="3227484531" sldId="313"/>
            <ac:spMk id="12" creationId="{E946AE51-FF7E-4E6C-847F-30A1CF099AD2}"/>
          </ac:spMkLst>
        </pc:spChg>
        <pc:spChg chg="add mod">
          <ac:chgData name="Erick Arostegui Cunza" userId="d89b6af450cec8f7" providerId="LiveId" clId="{69F1D8D4-08E1-4DDC-81A5-03228B0EE505}" dt="2020-01-11T06:51:01.937" v="530" actId="164"/>
          <ac:spMkLst>
            <pc:docMk/>
            <pc:sldMk cId="3227484531" sldId="313"/>
            <ac:spMk id="13" creationId="{EBF2140B-6899-4E1E-B89E-D5F8EF6152E9}"/>
          </ac:spMkLst>
        </pc:spChg>
        <pc:spChg chg="add mod">
          <ac:chgData name="Erick Arostegui Cunza" userId="d89b6af450cec8f7" providerId="LiveId" clId="{69F1D8D4-08E1-4DDC-81A5-03228B0EE505}" dt="2020-01-11T06:26:25.814" v="200" actId="571"/>
          <ac:spMkLst>
            <pc:docMk/>
            <pc:sldMk cId="3227484531" sldId="313"/>
            <ac:spMk id="14" creationId="{DF2179F2-17E5-4BD2-9229-20027D781408}"/>
          </ac:spMkLst>
        </pc:spChg>
        <pc:spChg chg="add mod">
          <ac:chgData name="Erick Arostegui Cunza" userId="d89b6af450cec8f7" providerId="LiveId" clId="{69F1D8D4-08E1-4DDC-81A5-03228B0EE505}" dt="2020-01-11T06:26:25.814" v="200" actId="571"/>
          <ac:spMkLst>
            <pc:docMk/>
            <pc:sldMk cId="3227484531" sldId="313"/>
            <ac:spMk id="15" creationId="{ACD02FE4-0D33-4711-A7B2-7212FDAF7262}"/>
          </ac:spMkLst>
        </pc:spChg>
        <pc:spChg chg="add mod">
          <ac:chgData name="Erick Arostegui Cunza" userId="d89b6af450cec8f7" providerId="LiveId" clId="{69F1D8D4-08E1-4DDC-81A5-03228B0EE505}" dt="2020-01-11T06:51:01.937" v="530" actId="164"/>
          <ac:spMkLst>
            <pc:docMk/>
            <pc:sldMk cId="3227484531" sldId="313"/>
            <ac:spMk id="16" creationId="{6FB2EA1E-B298-4DBC-BC70-1B5BAC465445}"/>
          </ac:spMkLst>
        </pc:spChg>
        <pc:spChg chg="add del mod">
          <ac:chgData name="Erick Arostegui Cunza" userId="d89b6af450cec8f7" providerId="LiveId" clId="{69F1D8D4-08E1-4DDC-81A5-03228B0EE505}" dt="2020-01-11T06:26:59.567" v="218" actId="11529"/>
          <ac:spMkLst>
            <pc:docMk/>
            <pc:sldMk cId="3227484531" sldId="313"/>
            <ac:spMk id="17" creationId="{40B22B80-EDF3-409C-BB4A-0FDFF455CD13}"/>
          </ac:spMkLst>
        </pc:spChg>
        <pc:spChg chg="add mod ord">
          <ac:chgData name="Erick Arostegui Cunza" userId="d89b6af450cec8f7" providerId="LiveId" clId="{69F1D8D4-08E1-4DDC-81A5-03228B0EE505}" dt="2020-01-11T06:51:01.937" v="530" actId="164"/>
          <ac:spMkLst>
            <pc:docMk/>
            <pc:sldMk cId="3227484531" sldId="313"/>
            <ac:spMk id="18" creationId="{AE53AF2B-F851-40F7-B83C-17A4AC654F1B}"/>
          </ac:spMkLst>
        </pc:spChg>
        <pc:spChg chg="add mod ord">
          <ac:chgData name="Erick Arostegui Cunza" userId="d89b6af450cec8f7" providerId="LiveId" clId="{69F1D8D4-08E1-4DDC-81A5-03228B0EE505}" dt="2020-01-11T06:51:01.937" v="530" actId="164"/>
          <ac:spMkLst>
            <pc:docMk/>
            <pc:sldMk cId="3227484531" sldId="313"/>
            <ac:spMk id="19" creationId="{0607FF7B-CBAA-43AD-BF01-E771969AF82C}"/>
          </ac:spMkLst>
        </pc:spChg>
        <pc:spChg chg="add mod">
          <ac:chgData name="Erick Arostegui Cunza" userId="d89b6af450cec8f7" providerId="LiveId" clId="{69F1D8D4-08E1-4DDC-81A5-03228B0EE505}" dt="2020-01-11T06:51:13.546" v="533" actId="1076"/>
          <ac:spMkLst>
            <pc:docMk/>
            <pc:sldMk cId="3227484531" sldId="313"/>
            <ac:spMk id="44" creationId="{6B4BCCC8-E43A-4BB1-BACD-E1B3B5C300DC}"/>
          </ac:spMkLst>
        </pc:spChg>
        <pc:spChg chg="add mod">
          <ac:chgData name="Erick Arostegui Cunza" userId="d89b6af450cec8f7" providerId="LiveId" clId="{69F1D8D4-08E1-4DDC-81A5-03228B0EE505}" dt="2020-01-11T06:51:47.117" v="562" actId="313"/>
          <ac:spMkLst>
            <pc:docMk/>
            <pc:sldMk cId="3227484531" sldId="313"/>
            <ac:spMk id="51" creationId="{08AD9A2C-14A1-4C5B-980A-1C4839D64D07}"/>
          </ac:spMkLst>
        </pc:spChg>
        <pc:grpChg chg="add mod">
          <ac:chgData name="Erick Arostegui Cunza" userId="d89b6af450cec8f7" providerId="LiveId" clId="{69F1D8D4-08E1-4DDC-81A5-03228B0EE505}" dt="2020-01-11T06:51:10.287" v="532" actId="1076"/>
          <ac:grpSpMkLst>
            <pc:docMk/>
            <pc:sldMk cId="3227484531" sldId="313"/>
            <ac:grpSpMk id="52" creationId="{0E66623A-CEA6-46A8-8A40-195AE680B8F8}"/>
          </ac:grpSpMkLst>
        </pc:grpChg>
        <pc:cxnChg chg="add mod">
          <ac:chgData name="Erick Arostegui Cunza" userId="d89b6af450cec8f7" providerId="LiveId" clId="{69F1D8D4-08E1-4DDC-81A5-03228B0EE505}" dt="2020-01-11T06:51:01.937" v="530" actId="164"/>
          <ac:cxnSpMkLst>
            <pc:docMk/>
            <pc:sldMk cId="3227484531" sldId="313"/>
            <ac:cxnSpMk id="21" creationId="{AEE25AAD-AE5F-404B-B3BB-FC5B8107E06F}"/>
          </ac:cxnSpMkLst>
        </pc:cxnChg>
        <pc:cxnChg chg="add del">
          <ac:chgData name="Erick Arostegui Cunza" userId="d89b6af450cec8f7" providerId="LiveId" clId="{69F1D8D4-08E1-4DDC-81A5-03228B0EE505}" dt="2020-01-11T06:31:25.267" v="250" actId="478"/>
          <ac:cxnSpMkLst>
            <pc:docMk/>
            <pc:sldMk cId="3227484531" sldId="313"/>
            <ac:cxnSpMk id="25" creationId="{E6A299F1-3996-491F-82D8-0AFFDDA70C32}"/>
          </ac:cxnSpMkLst>
        </pc:cxnChg>
        <pc:cxnChg chg="add mod">
          <ac:chgData name="Erick Arostegui Cunza" userId="d89b6af450cec8f7" providerId="LiveId" clId="{69F1D8D4-08E1-4DDC-81A5-03228B0EE505}" dt="2020-01-11T06:51:01.937" v="530" actId="164"/>
          <ac:cxnSpMkLst>
            <pc:docMk/>
            <pc:sldMk cId="3227484531" sldId="313"/>
            <ac:cxnSpMk id="27" creationId="{40E29770-38C3-4B5F-8E07-2025E2CFAF52}"/>
          </ac:cxnSpMkLst>
        </pc:cxnChg>
        <pc:cxnChg chg="add del mod">
          <ac:chgData name="Erick Arostegui Cunza" userId="d89b6af450cec8f7" providerId="LiveId" clId="{69F1D8D4-08E1-4DDC-81A5-03228B0EE505}" dt="2020-01-11T06:31:37.890" v="253" actId="11529"/>
          <ac:cxnSpMkLst>
            <pc:docMk/>
            <pc:sldMk cId="3227484531" sldId="313"/>
            <ac:cxnSpMk id="29" creationId="{C40A53A0-FB8B-43E3-8145-BBABF63FDB09}"/>
          </ac:cxnSpMkLst>
        </pc:cxnChg>
        <pc:cxnChg chg="add mod">
          <ac:chgData name="Erick Arostegui Cunza" userId="d89b6af450cec8f7" providerId="LiveId" clId="{69F1D8D4-08E1-4DDC-81A5-03228B0EE505}" dt="2020-01-11T06:51:01.937" v="530" actId="164"/>
          <ac:cxnSpMkLst>
            <pc:docMk/>
            <pc:sldMk cId="3227484531" sldId="313"/>
            <ac:cxnSpMk id="31" creationId="{B2DB4E1B-42BC-42D0-97CF-04FBE7BD7D25}"/>
          </ac:cxnSpMkLst>
        </pc:cxnChg>
        <pc:cxnChg chg="add mod">
          <ac:chgData name="Erick Arostegui Cunza" userId="d89b6af450cec8f7" providerId="LiveId" clId="{69F1D8D4-08E1-4DDC-81A5-03228B0EE505}" dt="2020-01-11T06:51:01.937" v="530" actId="164"/>
          <ac:cxnSpMkLst>
            <pc:docMk/>
            <pc:sldMk cId="3227484531" sldId="313"/>
            <ac:cxnSpMk id="33" creationId="{7F88075E-36D4-4547-9BEC-0C53AEC53BD3}"/>
          </ac:cxnSpMkLst>
        </pc:cxnChg>
        <pc:cxnChg chg="add del mod">
          <ac:chgData name="Erick Arostegui Cunza" userId="d89b6af450cec8f7" providerId="LiveId" clId="{69F1D8D4-08E1-4DDC-81A5-03228B0EE505}" dt="2020-01-11T06:32:05.249" v="259" actId="11529"/>
          <ac:cxnSpMkLst>
            <pc:docMk/>
            <pc:sldMk cId="3227484531" sldId="313"/>
            <ac:cxnSpMk id="35" creationId="{ED908B99-622C-4667-BCDC-FE56E8F2F89F}"/>
          </ac:cxnSpMkLst>
        </pc:cxnChg>
        <pc:cxnChg chg="add del mod">
          <ac:chgData name="Erick Arostegui Cunza" userId="d89b6af450cec8f7" providerId="LiveId" clId="{69F1D8D4-08E1-4DDC-81A5-03228B0EE505}" dt="2020-01-11T06:32:12.373" v="261" actId="11529"/>
          <ac:cxnSpMkLst>
            <pc:docMk/>
            <pc:sldMk cId="3227484531" sldId="313"/>
            <ac:cxnSpMk id="37" creationId="{1B44964D-978F-4C33-BCCF-156D9FBFCB03}"/>
          </ac:cxnSpMkLst>
        </pc:cxnChg>
        <pc:cxnChg chg="add mod">
          <ac:chgData name="Erick Arostegui Cunza" userId="d89b6af450cec8f7" providerId="LiveId" clId="{69F1D8D4-08E1-4DDC-81A5-03228B0EE505}" dt="2020-01-11T06:51:01.937" v="530" actId="164"/>
          <ac:cxnSpMkLst>
            <pc:docMk/>
            <pc:sldMk cId="3227484531" sldId="313"/>
            <ac:cxnSpMk id="39" creationId="{4C0DDA58-0B38-4BA3-8DDE-4E572108C702}"/>
          </ac:cxnSpMkLst>
        </pc:cxnChg>
        <pc:cxnChg chg="add mod">
          <ac:chgData name="Erick Arostegui Cunza" userId="d89b6af450cec8f7" providerId="LiveId" clId="{69F1D8D4-08E1-4DDC-81A5-03228B0EE505}" dt="2020-01-11T06:51:01.937" v="530" actId="164"/>
          <ac:cxnSpMkLst>
            <pc:docMk/>
            <pc:sldMk cId="3227484531" sldId="313"/>
            <ac:cxnSpMk id="42" creationId="{8679BAFF-3B9A-4E5E-9715-4BF21D964EBB}"/>
          </ac:cxnSpMkLst>
        </pc:cxnChg>
        <pc:cxnChg chg="add del mod">
          <ac:chgData name="Erick Arostegui Cunza" userId="d89b6af450cec8f7" providerId="LiveId" clId="{69F1D8D4-08E1-4DDC-81A5-03228B0EE505}" dt="2020-01-11T06:36:16.116" v="329" actId="478"/>
          <ac:cxnSpMkLst>
            <pc:docMk/>
            <pc:sldMk cId="3227484531" sldId="313"/>
            <ac:cxnSpMk id="46" creationId="{49FA551E-DE92-40A3-B6FA-3D74791C069E}"/>
          </ac:cxnSpMkLst>
        </pc:cxnChg>
        <pc:cxnChg chg="add mod">
          <ac:chgData name="Erick Arostegui Cunza" userId="d89b6af450cec8f7" providerId="LiveId" clId="{69F1D8D4-08E1-4DDC-81A5-03228B0EE505}" dt="2020-01-11T06:51:01.937" v="530" actId="164"/>
          <ac:cxnSpMkLst>
            <pc:docMk/>
            <pc:sldMk cId="3227484531" sldId="313"/>
            <ac:cxnSpMk id="50" creationId="{AB9490CD-997B-4CB2-9BFC-ED2F4772F56F}"/>
          </ac:cxnSpMkLst>
        </pc:cxnChg>
      </pc:sldChg>
      <pc:sldChg chg="modSp">
        <pc:chgData name="Erick Arostegui Cunza" userId="d89b6af450cec8f7" providerId="LiveId" clId="{69F1D8D4-08E1-4DDC-81A5-03228B0EE505}" dt="2020-01-11T06:00:16.706" v="20" actId="20577"/>
        <pc:sldMkLst>
          <pc:docMk/>
          <pc:sldMk cId="459060538" sldId="316"/>
        </pc:sldMkLst>
        <pc:spChg chg="mod">
          <ac:chgData name="Erick Arostegui Cunza" userId="d89b6af450cec8f7" providerId="LiveId" clId="{69F1D8D4-08E1-4DDC-81A5-03228B0EE505}" dt="2020-01-11T06:00:16.706" v="20" actId="20577"/>
          <ac:spMkLst>
            <pc:docMk/>
            <pc:sldMk cId="459060538" sldId="316"/>
            <ac:spMk id="3" creationId="{52D84611-5F32-4928-A4BC-B1DDD7B90213}"/>
          </ac:spMkLst>
        </pc:spChg>
        <pc:spChg chg="mod">
          <ac:chgData name="Erick Arostegui Cunza" userId="d89b6af450cec8f7" providerId="LiveId" clId="{69F1D8D4-08E1-4DDC-81A5-03228B0EE505}" dt="2020-01-11T06:00:12.441" v="17"/>
          <ac:spMkLst>
            <pc:docMk/>
            <pc:sldMk cId="459060538" sldId="316"/>
            <ac:spMk id="12" creationId="{DE7BC574-CF06-45D6-BD2D-B96A97D291F6}"/>
          </ac:spMkLst>
        </pc:spChg>
      </pc:sldChg>
      <pc:sldChg chg="modSp add">
        <pc:chgData name="Erick Arostegui Cunza" userId="d89b6af450cec8f7" providerId="LiveId" clId="{69F1D8D4-08E1-4DDC-81A5-03228B0EE505}" dt="2020-01-11T06:00:38.930" v="23"/>
        <pc:sldMkLst>
          <pc:docMk/>
          <pc:sldMk cId="106362629" sldId="317"/>
        </pc:sldMkLst>
        <pc:spChg chg="mod">
          <ac:chgData name="Erick Arostegui Cunza" userId="d89b6af450cec8f7" providerId="LiveId" clId="{69F1D8D4-08E1-4DDC-81A5-03228B0EE505}" dt="2020-01-11T06:00:33.337" v="22"/>
          <ac:spMkLst>
            <pc:docMk/>
            <pc:sldMk cId="106362629" sldId="317"/>
            <ac:spMk id="3" creationId="{52D84611-5F32-4928-A4BC-B1DDD7B90213}"/>
          </ac:spMkLst>
        </pc:spChg>
        <pc:spChg chg="mod">
          <ac:chgData name="Erick Arostegui Cunza" userId="d89b6af450cec8f7" providerId="LiveId" clId="{69F1D8D4-08E1-4DDC-81A5-03228B0EE505}" dt="2020-01-11T06:00:38.930" v="23"/>
          <ac:spMkLst>
            <pc:docMk/>
            <pc:sldMk cId="106362629" sldId="317"/>
            <ac:spMk id="12" creationId="{DE7BC574-CF06-45D6-BD2D-B96A97D291F6}"/>
          </ac:spMkLst>
        </pc:spChg>
      </pc:sldChg>
      <pc:sldChg chg="addSp delSp modSp add">
        <pc:chgData name="Erick Arostegui Cunza" userId="d89b6af450cec8f7" providerId="LiveId" clId="{69F1D8D4-08E1-4DDC-81A5-03228B0EE505}" dt="2020-01-11T07:41:40.410" v="908"/>
        <pc:sldMkLst>
          <pc:docMk/>
          <pc:sldMk cId="3840632150" sldId="318"/>
        </pc:sldMkLst>
        <pc:spChg chg="add mod">
          <ac:chgData name="Erick Arostegui Cunza" userId="d89b6af450cec8f7" providerId="LiveId" clId="{69F1D8D4-08E1-4DDC-81A5-03228B0EE505}" dt="2020-01-11T07:20:09.145" v="855" actId="123"/>
          <ac:spMkLst>
            <pc:docMk/>
            <pc:sldMk cId="3840632150" sldId="318"/>
            <ac:spMk id="2" creationId="{09CA5DBA-1DDF-4D32-BC7A-40E7701C5CEF}"/>
          </ac:spMkLst>
        </pc:spChg>
        <pc:spChg chg="del">
          <ac:chgData name="Erick Arostegui Cunza" userId="d89b6af450cec8f7" providerId="LiveId" clId="{69F1D8D4-08E1-4DDC-81A5-03228B0EE505}" dt="2020-01-11T06:37:19.704" v="333" actId="478"/>
          <ac:spMkLst>
            <pc:docMk/>
            <pc:sldMk cId="3840632150" sldId="318"/>
            <ac:spMk id="8" creationId="{77B476FB-7D20-4172-9060-0082EFA050F5}"/>
          </ac:spMkLst>
        </pc:spChg>
        <pc:spChg chg="del">
          <ac:chgData name="Erick Arostegui Cunza" userId="d89b6af450cec8f7" providerId="LiveId" clId="{69F1D8D4-08E1-4DDC-81A5-03228B0EE505}" dt="2020-01-11T06:37:19.704" v="333" actId="478"/>
          <ac:spMkLst>
            <pc:docMk/>
            <pc:sldMk cId="3840632150" sldId="318"/>
            <ac:spMk id="9" creationId="{BDBFBD29-5AC1-4493-A282-4E5BFA33A354}"/>
          </ac:spMkLst>
        </pc:spChg>
        <pc:spChg chg="del">
          <ac:chgData name="Erick Arostegui Cunza" userId="d89b6af450cec8f7" providerId="LiveId" clId="{69F1D8D4-08E1-4DDC-81A5-03228B0EE505}" dt="2020-01-11T06:37:19.704" v="333" actId="478"/>
          <ac:spMkLst>
            <pc:docMk/>
            <pc:sldMk cId="3840632150" sldId="318"/>
            <ac:spMk id="10" creationId="{0CA0E02C-1AF0-4E44-8CC3-530A15CB3BF7}"/>
          </ac:spMkLst>
        </pc:spChg>
        <pc:spChg chg="del">
          <ac:chgData name="Erick Arostegui Cunza" userId="d89b6af450cec8f7" providerId="LiveId" clId="{69F1D8D4-08E1-4DDC-81A5-03228B0EE505}" dt="2020-01-11T06:37:19.704" v="333" actId="478"/>
          <ac:spMkLst>
            <pc:docMk/>
            <pc:sldMk cId="3840632150" sldId="318"/>
            <ac:spMk id="11" creationId="{11928D8F-EBF7-4061-91D5-F0EE5D4C3E90}"/>
          </ac:spMkLst>
        </pc:spChg>
        <pc:spChg chg="del">
          <ac:chgData name="Erick Arostegui Cunza" userId="d89b6af450cec8f7" providerId="LiveId" clId="{69F1D8D4-08E1-4DDC-81A5-03228B0EE505}" dt="2020-01-11T06:37:19.704" v="333" actId="478"/>
          <ac:spMkLst>
            <pc:docMk/>
            <pc:sldMk cId="3840632150" sldId="318"/>
            <ac:spMk id="12" creationId="{E946AE51-FF7E-4E6C-847F-30A1CF099AD2}"/>
          </ac:spMkLst>
        </pc:spChg>
        <pc:spChg chg="del">
          <ac:chgData name="Erick Arostegui Cunza" userId="d89b6af450cec8f7" providerId="LiveId" clId="{69F1D8D4-08E1-4DDC-81A5-03228B0EE505}" dt="2020-01-11T06:37:19.704" v="333" actId="478"/>
          <ac:spMkLst>
            <pc:docMk/>
            <pc:sldMk cId="3840632150" sldId="318"/>
            <ac:spMk id="13" creationId="{EBF2140B-6899-4E1E-B89E-D5F8EF6152E9}"/>
          </ac:spMkLst>
        </pc:spChg>
        <pc:spChg chg="del">
          <ac:chgData name="Erick Arostegui Cunza" userId="d89b6af450cec8f7" providerId="LiveId" clId="{69F1D8D4-08E1-4DDC-81A5-03228B0EE505}" dt="2020-01-11T06:37:19.704" v="333" actId="478"/>
          <ac:spMkLst>
            <pc:docMk/>
            <pc:sldMk cId="3840632150" sldId="318"/>
            <ac:spMk id="16" creationId="{6FB2EA1E-B298-4DBC-BC70-1B5BAC465445}"/>
          </ac:spMkLst>
        </pc:spChg>
        <pc:spChg chg="del">
          <ac:chgData name="Erick Arostegui Cunza" userId="d89b6af450cec8f7" providerId="LiveId" clId="{69F1D8D4-08E1-4DDC-81A5-03228B0EE505}" dt="2020-01-11T06:37:19.704" v="333" actId="478"/>
          <ac:spMkLst>
            <pc:docMk/>
            <pc:sldMk cId="3840632150" sldId="318"/>
            <ac:spMk id="18" creationId="{AE53AF2B-F851-40F7-B83C-17A4AC654F1B}"/>
          </ac:spMkLst>
        </pc:spChg>
        <pc:spChg chg="del">
          <ac:chgData name="Erick Arostegui Cunza" userId="d89b6af450cec8f7" providerId="LiveId" clId="{69F1D8D4-08E1-4DDC-81A5-03228B0EE505}" dt="2020-01-11T06:37:19.704" v="333" actId="478"/>
          <ac:spMkLst>
            <pc:docMk/>
            <pc:sldMk cId="3840632150" sldId="318"/>
            <ac:spMk id="19" creationId="{0607FF7B-CBAA-43AD-BF01-E771969AF82C}"/>
          </ac:spMkLst>
        </pc:spChg>
        <pc:spChg chg="add del mod">
          <ac:chgData name="Erick Arostegui Cunza" userId="d89b6af450cec8f7" providerId="LiveId" clId="{69F1D8D4-08E1-4DDC-81A5-03228B0EE505}" dt="2020-01-11T07:41:40.410" v="908"/>
          <ac:spMkLst>
            <pc:docMk/>
            <pc:sldMk cId="3840632150" sldId="318"/>
            <ac:spMk id="22" creationId="{F0773331-75F8-4A82-94CB-918DF9BD8521}"/>
          </ac:spMkLst>
        </pc:spChg>
        <pc:spChg chg="del">
          <ac:chgData name="Erick Arostegui Cunza" userId="d89b6af450cec8f7" providerId="LiveId" clId="{69F1D8D4-08E1-4DDC-81A5-03228B0EE505}" dt="2020-01-11T06:37:19.704" v="333" actId="478"/>
          <ac:spMkLst>
            <pc:docMk/>
            <pc:sldMk cId="3840632150" sldId="318"/>
            <ac:spMk id="44" creationId="{6B4BCCC8-E43A-4BB1-BACD-E1B3B5C300DC}"/>
          </ac:spMkLst>
        </pc:spChg>
        <pc:cxnChg chg="del mod">
          <ac:chgData name="Erick Arostegui Cunza" userId="d89b6af450cec8f7" providerId="LiveId" clId="{69F1D8D4-08E1-4DDC-81A5-03228B0EE505}" dt="2020-01-11T06:37:19.704" v="333" actId="478"/>
          <ac:cxnSpMkLst>
            <pc:docMk/>
            <pc:sldMk cId="3840632150" sldId="318"/>
            <ac:cxnSpMk id="21" creationId="{AEE25AAD-AE5F-404B-B3BB-FC5B8107E06F}"/>
          </ac:cxnSpMkLst>
        </pc:cxnChg>
        <pc:cxnChg chg="del mod">
          <ac:chgData name="Erick Arostegui Cunza" userId="d89b6af450cec8f7" providerId="LiveId" clId="{69F1D8D4-08E1-4DDC-81A5-03228B0EE505}" dt="2020-01-11T06:37:19.704" v="333" actId="478"/>
          <ac:cxnSpMkLst>
            <pc:docMk/>
            <pc:sldMk cId="3840632150" sldId="318"/>
            <ac:cxnSpMk id="27" creationId="{40E29770-38C3-4B5F-8E07-2025E2CFAF52}"/>
          </ac:cxnSpMkLst>
        </pc:cxnChg>
        <pc:cxnChg chg="del mod">
          <ac:chgData name="Erick Arostegui Cunza" userId="d89b6af450cec8f7" providerId="LiveId" clId="{69F1D8D4-08E1-4DDC-81A5-03228B0EE505}" dt="2020-01-11T06:37:19.704" v="333" actId="478"/>
          <ac:cxnSpMkLst>
            <pc:docMk/>
            <pc:sldMk cId="3840632150" sldId="318"/>
            <ac:cxnSpMk id="31" creationId="{B2DB4E1B-42BC-42D0-97CF-04FBE7BD7D25}"/>
          </ac:cxnSpMkLst>
        </pc:cxnChg>
        <pc:cxnChg chg="del mod">
          <ac:chgData name="Erick Arostegui Cunza" userId="d89b6af450cec8f7" providerId="LiveId" clId="{69F1D8D4-08E1-4DDC-81A5-03228B0EE505}" dt="2020-01-11T06:37:19.704" v="333" actId="478"/>
          <ac:cxnSpMkLst>
            <pc:docMk/>
            <pc:sldMk cId="3840632150" sldId="318"/>
            <ac:cxnSpMk id="33" creationId="{7F88075E-36D4-4547-9BEC-0C53AEC53BD3}"/>
          </ac:cxnSpMkLst>
        </pc:cxnChg>
        <pc:cxnChg chg="del mod">
          <ac:chgData name="Erick Arostegui Cunza" userId="d89b6af450cec8f7" providerId="LiveId" clId="{69F1D8D4-08E1-4DDC-81A5-03228B0EE505}" dt="2020-01-11T06:37:19.704" v="333" actId="478"/>
          <ac:cxnSpMkLst>
            <pc:docMk/>
            <pc:sldMk cId="3840632150" sldId="318"/>
            <ac:cxnSpMk id="39" creationId="{4C0DDA58-0B38-4BA3-8DDE-4E572108C702}"/>
          </ac:cxnSpMkLst>
        </pc:cxnChg>
        <pc:cxnChg chg="del mod">
          <ac:chgData name="Erick Arostegui Cunza" userId="d89b6af450cec8f7" providerId="LiveId" clId="{69F1D8D4-08E1-4DDC-81A5-03228B0EE505}" dt="2020-01-11T06:37:19.704" v="333" actId="478"/>
          <ac:cxnSpMkLst>
            <pc:docMk/>
            <pc:sldMk cId="3840632150" sldId="318"/>
            <ac:cxnSpMk id="42" creationId="{8679BAFF-3B9A-4E5E-9715-4BF21D964EBB}"/>
          </ac:cxnSpMkLst>
        </pc:cxnChg>
        <pc:cxnChg chg="del mod">
          <ac:chgData name="Erick Arostegui Cunza" userId="d89b6af450cec8f7" providerId="LiveId" clId="{69F1D8D4-08E1-4DDC-81A5-03228B0EE505}" dt="2020-01-11T06:37:19.704" v="333" actId="478"/>
          <ac:cxnSpMkLst>
            <pc:docMk/>
            <pc:sldMk cId="3840632150" sldId="318"/>
            <ac:cxnSpMk id="50" creationId="{AB9490CD-997B-4CB2-9BFC-ED2F4772F56F}"/>
          </ac:cxnSpMkLst>
        </pc:cxnChg>
      </pc:sldChg>
      <pc:sldChg chg="addSp delSp modSp add ord">
        <pc:chgData name="Erick Arostegui Cunza" userId="d89b6af450cec8f7" providerId="LiveId" clId="{69F1D8D4-08E1-4DDC-81A5-03228B0EE505}" dt="2020-01-11T07:18:12.188" v="836"/>
        <pc:sldMkLst>
          <pc:docMk/>
          <pc:sldMk cId="3765884640" sldId="319"/>
        </pc:sldMkLst>
        <pc:spChg chg="del">
          <ac:chgData name="Erick Arostegui Cunza" userId="d89b6af450cec8f7" providerId="LiveId" clId="{69F1D8D4-08E1-4DDC-81A5-03228B0EE505}" dt="2020-01-11T06:49:30.125" v="527" actId="478"/>
          <ac:spMkLst>
            <pc:docMk/>
            <pc:sldMk cId="3765884640" sldId="319"/>
            <ac:spMk id="2" creationId="{09CA5DBA-1DDF-4D32-BC7A-40E7701C5CEF}"/>
          </ac:spMkLst>
        </pc:spChg>
        <pc:spChg chg="add mod">
          <ac:chgData name="Erick Arostegui Cunza" userId="d89b6af450cec8f7" providerId="LiveId" clId="{69F1D8D4-08E1-4DDC-81A5-03228B0EE505}" dt="2020-01-11T07:01:47.180" v="752" actId="1076"/>
          <ac:spMkLst>
            <pc:docMk/>
            <pc:sldMk cId="3765884640" sldId="319"/>
            <ac:spMk id="5" creationId="{F59EF4CF-8C26-4DF5-BF23-58598B5701E0}"/>
          </ac:spMkLst>
        </pc:spChg>
        <pc:spChg chg="add mod topLvl">
          <ac:chgData name="Erick Arostegui Cunza" userId="d89b6af450cec8f7" providerId="LiveId" clId="{69F1D8D4-08E1-4DDC-81A5-03228B0EE505}" dt="2020-01-11T07:05:37.139" v="788" actId="165"/>
          <ac:spMkLst>
            <pc:docMk/>
            <pc:sldMk cId="3765884640" sldId="319"/>
            <ac:spMk id="6" creationId="{349FC703-1A4F-4980-8489-0C8A17341FDB}"/>
          </ac:spMkLst>
        </pc:spChg>
        <pc:spChg chg="add mod ord topLvl">
          <ac:chgData name="Erick Arostegui Cunza" userId="d89b6af450cec8f7" providerId="LiveId" clId="{69F1D8D4-08E1-4DDC-81A5-03228B0EE505}" dt="2020-01-11T07:05:37.139" v="788" actId="165"/>
          <ac:spMkLst>
            <pc:docMk/>
            <pc:sldMk cId="3765884640" sldId="319"/>
            <ac:spMk id="7" creationId="{BCF318C7-34D8-4BDE-BC9D-5F4EDC8FB849}"/>
          </ac:spMkLst>
        </pc:spChg>
        <pc:spChg chg="add del mod">
          <ac:chgData name="Erick Arostegui Cunza" userId="d89b6af450cec8f7" providerId="LiveId" clId="{69F1D8D4-08E1-4DDC-81A5-03228B0EE505}" dt="2020-01-11T06:55:12.740" v="664" actId="478"/>
          <ac:spMkLst>
            <pc:docMk/>
            <pc:sldMk cId="3765884640" sldId="319"/>
            <ac:spMk id="8" creationId="{DC357354-076C-420F-9BB1-75C6D8348CF3}"/>
          </ac:spMkLst>
        </pc:spChg>
        <pc:spChg chg="add mod topLvl">
          <ac:chgData name="Erick Arostegui Cunza" userId="d89b6af450cec8f7" providerId="LiveId" clId="{69F1D8D4-08E1-4DDC-81A5-03228B0EE505}" dt="2020-01-11T07:06:19.510" v="800" actId="13822"/>
          <ac:spMkLst>
            <pc:docMk/>
            <pc:sldMk cId="3765884640" sldId="319"/>
            <ac:spMk id="9" creationId="{BF884849-FE48-4C8B-A249-CF63B2762506}"/>
          </ac:spMkLst>
        </pc:spChg>
        <pc:spChg chg="add mod topLvl">
          <ac:chgData name="Erick Arostegui Cunza" userId="d89b6af450cec8f7" providerId="LiveId" clId="{69F1D8D4-08E1-4DDC-81A5-03228B0EE505}" dt="2020-01-11T07:06:07.324" v="799" actId="13822"/>
          <ac:spMkLst>
            <pc:docMk/>
            <pc:sldMk cId="3765884640" sldId="319"/>
            <ac:spMk id="10" creationId="{165BDB7E-FDC2-4340-B0BC-CF565417A571}"/>
          </ac:spMkLst>
        </pc:spChg>
        <pc:spChg chg="add mod topLvl">
          <ac:chgData name="Erick Arostegui Cunza" userId="d89b6af450cec8f7" providerId="LiveId" clId="{69F1D8D4-08E1-4DDC-81A5-03228B0EE505}" dt="2020-01-11T07:08:19.013" v="828" actId="1076"/>
          <ac:spMkLst>
            <pc:docMk/>
            <pc:sldMk cId="3765884640" sldId="319"/>
            <ac:spMk id="11" creationId="{CB27FCBA-2AEB-46A9-974A-9388D4FAE7DE}"/>
          </ac:spMkLst>
        </pc:spChg>
        <pc:spChg chg="add mod topLvl">
          <ac:chgData name="Erick Arostegui Cunza" userId="d89b6af450cec8f7" providerId="LiveId" clId="{69F1D8D4-08E1-4DDC-81A5-03228B0EE505}" dt="2020-01-11T07:05:47.916" v="789" actId="13822"/>
          <ac:spMkLst>
            <pc:docMk/>
            <pc:sldMk cId="3765884640" sldId="319"/>
            <ac:spMk id="12" creationId="{D5A70D5F-A807-4A43-B1C1-388676DBD8C5}"/>
          </ac:spMkLst>
        </pc:spChg>
        <pc:spChg chg="add mod topLvl">
          <ac:chgData name="Erick Arostegui Cunza" userId="d89b6af450cec8f7" providerId="LiveId" clId="{69F1D8D4-08E1-4DDC-81A5-03228B0EE505}" dt="2020-01-11T07:06:53.576" v="804" actId="207"/>
          <ac:spMkLst>
            <pc:docMk/>
            <pc:sldMk cId="3765884640" sldId="319"/>
            <ac:spMk id="13" creationId="{DED41800-A342-406D-A1EF-558AADC65E15}"/>
          </ac:spMkLst>
        </pc:spChg>
        <pc:spChg chg="add mod topLvl">
          <ac:chgData name="Erick Arostegui Cunza" userId="d89b6af450cec8f7" providerId="LiveId" clId="{69F1D8D4-08E1-4DDC-81A5-03228B0EE505}" dt="2020-01-11T07:06:45.107" v="803" actId="207"/>
          <ac:spMkLst>
            <pc:docMk/>
            <pc:sldMk cId="3765884640" sldId="319"/>
            <ac:spMk id="14" creationId="{012AA402-36E0-49A9-BD6F-3A79A7011AA8}"/>
          </ac:spMkLst>
        </pc:spChg>
        <pc:spChg chg="add del mod">
          <ac:chgData name="Erick Arostegui Cunza" userId="d89b6af450cec8f7" providerId="LiveId" clId="{69F1D8D4-08E1-4DDC-81A5-03228B0EE505}" dt="2020-01-11T06:58:52.500" v="715"/>
          <ac:spMkLst>
            <pc:docMk/>
            <pc:sldMk cId="3765884640" sldId="319"/>
            <ac:spMk id="15" creationId="{AFC6D2B1-FC60-4CFE-A280-559469691D24}"/>
          </ac:spMkLst>
        </pc:spChg>
        <pc:spChg chg="add del mod">
          <ac:chgData name="Erick Arostegui Cunza" userId="d89b6af450cec8f7" providerId="LiveId" clId="{69F1D8D4-08E1-4DDC-81A5-03228B0EE505}" dt="2020-01-11T06:58:58.504" v="717" actId="11529"/>
          <ac:spMkLst>
            <pc:docMk/>
            <pc:sldMk cId="3765884640" sldId="319"/>
            <ac:spMk id="16" creationId="{62D55CF7-874A-419D-B914-63BC806A9790}"/>
          </ac:spMkLst>
        </pc:spChg>
        <pc:spChg chg="add del mod">
          <ac:chgData name="Erick Arostegui Cunza" userId="d89b6af450cec8f7" providerId="LiveId" clId="{69F1D8D4-08E1-4DDC-81A5-03228B0EE505}" dt="2020-01-11T06:59:07.539" v="719" actId="11529"/>
          <ac:spMkLst>
            <pc:docMk/>
            <pc:sldMk cId="3765884640" sldId="319"/>
            <ac:spMk id="17" creationId="{A4F85890-4911-4287-87B0-292560A878BF}"/>
          </ac:spMkLst>
        </pc:spChg>
        <pc:spChg chg="add del mod">
          <ac:chgData name="Erick Arostegui Cunza" userId="d89b6af450cec8f7" providerId="LiveId" clId="{69F1D8D4-08E1-4DDC-81A5-03228B0EE505}" dt="2020-01-11T06:59:19.735" v="721"/>
          <ac:spMkLst>
            <pc:docMk/>
            <pc:sldMk cId="3765884640" sldId="319"/>
            <ac:spMk id="18" creationId="{0FB108E1-A5B4-4973-8DB6-8B36F685E360}"/>
          </ac:spMkLst>
        </pc:spChg>
        <pc:spChg chg="add mod topLvl">
          <ac:chgData name="Erick Arostegui Cunza" userId="d89b6af450cec8f7" providerId="LiveId" clId="{69F1D8D4-08E1-4DDC-81A5-03228B0EE505}" dt="2020-01-11T07:07:23.105" v="805" actId="207"/>
          <ac:spMkLst>
            <pc:docMk/>
            <pc:sldMk cId="3765884640" sldId="319"/>
            <ac:spMk id="19" creationId="{23AA5331-DDC0-42DE-90F3-C2998CAA61A4}"/>
          </ac:spMkLst>
        </pc:spChg>
        <pc:spChg chg="add mod topLvl">
          <ac:chgData name="Erick Arostegui Cunza" userId="d89b6af450cec8f7" providerId="LiveId" clId="{69F1D8D4-08E1-4DDC-81A5-03228B0EE505}" dt="2020-01-11T07:05:37.139" v="788" actId="165"/>
          <ac:spMkLst>
            <pc:docMk/>
            <pc:sldMk cId="3765884640" sldId="319"/>
            <ac:spMk id="20" creationId="{E923AA5F-1E02-48D8-BB54-6FD44191BA0F}"/>
          </ac:spMkLst>
        </pc:spChg>
        <pc:spChg chg="add mod topLvl">
          <ac:chgData name="Erick Arostegui Cunza" userId="d89b6af450cec8f7" providerId="LiveId" clId="{69F1D8D4-08E1-4DDC-81A5-03228B0EE505}" dt="2020-01-11T07:05:37.139" v="788" actId="165"/>
          <ac:spMkLst>
            <pc:docMk/>
            <pc:sldMk cId="3765884640" sldId="319"/>
            <ac:spMk id="21" creationId="{A541443F-7DF6-49B2-8F26-DC7D2950B585}"/>
          </ac:spMkLst>
        </pc:spChg>
        <pc:spChg chg="add del mod">
          <ac:chgData name="Erick Arostegui Cunza" userId="d89b6af450cec8f7" providerId="LiveId" clId="{69F1D8D4-08E1-4DDC-81A5-03228B0EE505}" dt="2020-01-11T07:03:00.222" v="764" actId="11529"/>
          <ac:spMkLst>
            <pc:docMk/>
            <pc:sldMk cId="3765884640" sldId="319"/>
            <ac:spMk id="23" creationId="{7E2D2680-957E-4196-8D10-4D410A4D1B4F}"/>
          </ac:spMkLst>
        </pc:spChg>
        <pc:spChg chg="add mod topLvl">
          <ac:chgData name="Erick Arostegui Cunza" userId="d89b6af450cec8f7" providerId="LiveId" clId="{69F1D8D4-08E1-4DDC-81A5-03228B0EE505}" dt="2020-01-11T07:05:37.139" v="788" actId="165"/>
          <ac:spMkLst>
            <pc:docMk/>
            <pc:sldMk cId="3765884640" sldId="319"/>
            <ac:spMk id="24" creationId="{E7F1D2BC-245D-4F70-93AB-1F29DDF0B582}"/>
          </ac:spMkLst>
        </pc:spChg>
        <pc:spChg chg="add mod topLvl">
          <ac:chgData name="Erick Arostegui Cunza" userId="d89b6af450cec8f7" providerId="LiveId" clId="{69F1D8D4-08E1-4DDC-81A5-03228B0EE505}" dt="2020-01-11T07:05:37.139" v="788" actId="165"/>
          <ac:spMkLst>
            <pc:docMk/>
            <pc:sldMk cId="3765884640" sldId="319"/>
            <ac:spMk id="25" creationId="{187949D9-5BF0-4AE2-9C3C-86CFB02A3790}"/>
          </ac:spMkLst>
        </pc:spChg>
        <pc:spChg chg="add mod">
          <ac:chgData name="Erick Arostegui Cunza" userId="d89b6af450cec8f7" providerId="LiveId" clId="{69F1D8D4-08E1-4DDC-81A5-03228B0EE505}" dt="2020-01-11T07:08:07.645" v="826" actId="1076"/>
          <ac:spMkLst>
            <pc:docMk/>
            <pc:sldMk cId="3765884640" sldId="319"/>
            <ac:spMk id="27" creationId="{F61DD168-036C-4CD8-8904-A45102F70249}"/>
          </ac:spMkLst>
        </pc:spChg>
        <pc:spChg chg="add mod">
          <ac:chgData name="Erick Arostegui Cunza" userId="d89b6af450cec8f7" providerId="LiveId" clId="{69F1D8D4-08E1-4DDC-81A5-03228B0EE505}" dt="2020-01-11T07:08:34.747" v="834" actId="20577"/>
          <ac:spMkLst>
            <pc:docMk/>
            <pc:sldMk cId="3765884640" sldId="319"/>
            <ac:spMk id="28" creationId="{5C97D959-CF48-4A1E-BD50-19DAB9F6E70C}"/>
          </ac:spMkLst>
        </pc:spChg>
        <pc:grpChg chg="add del mod">
          <ac:chgData name="Erick Arostegui Cunza" userId="d89b6af450cec8f7" providerId="LiveId" clId="{69F1D8D4-08E1-4DDC-81A5-03228B0EE505}" dt="2020-01-11T07:02:39.294" v="760" actId="165"/>
          <ac:grpSpMkLst>
            <pc:docMk/>
            <pc:sldMk cId="3765884640" sldId="319"/>
            <ac:grpSpMk id="22" creationId="{6238BFAF-863A-4E41-8871-2BCF961DB69E}"/>
          </ac:grpSpMkLst>
        </pc:grpChg>
        <pc:grpChg chg="add del mod">
          <ac:chgData name="Erick Arostegui Cunza" userId="d89b6af450cec8f7" providerId="LiveId" clId="{69F1D8D4-08E1-4DDC-81A5-03228B0EE505}" dt="2020-01-11T07:05:37.139" v="788" actId="165"/>
          <ac:grpSpMkLst>
            <pc:docMk/>
            <pc:sldMk cId="3765884640" sldId="319"/>
            <ac:grpSpMk id="26" creationId="{D547B655-102D-46A3-B3BC-8D96281C6B28}"/>
          </ac:grpSpMkLst>
        </pc:grpChg>
      </pc:sldChg>
      <pc:sldChg chg="addSp delSp modSp add ord modNotesTx">
        <pc:chgData name="Erick Arostegui Cunza" userId="d89b6af450cec8f7" providerId="LiveId" clId="{69F1D8D4-08E1-4DDC-81A5-03228B0EE505}" dt="2020-01-11T07:50:25.533" v="1374" actId="164"/>
        <pc:sldMkLst>
          <pc:docMk/>
          <pc:sldMk cId="1433923623" sldId="320"/>
        </pc:sldMkLst>
        <pc:spChg chg="del mod">
          <ac:chgData name="Erick Arostegui Cunza" userId="d89b6af450cec8f7" providerId="LiveId" clId="{69F1D8D4-08E1-4DDC-81A5-03228B0EE505}" dt="2020-01-11T07:39:33.984" v="888" actId="478"/>
          <ac:spMkLst>
            <pc:docMk/>
            <pc:sldMk cId="1433923623" sldId="320"/>
            <ac:spMk id="2" creationId="{09CA5DBA-1DDF-4D32-BC7A-40E7701C5CEF}"/>
          </ac:spMkLst>
        </pc:spChg>
        <pc:spChg chg="mod">
          <ac:chgData name="Erick Arostegui Cunza" userId="d89b6af450cec8f7" providerId="LiveId" clId="{69F1D8D4-08E1-4DDC-81A5-03228B0EE505}" dt="2020-01-11T07:39:42.367" v="892" actId="20577"/>
          <ac:spMkLst>
            <pc:docMk/>
            <pc:sldMk cId="1433923623" sldId="320"/>
            <ac:spMk id="3" creationId="{52D84611-5F32-4928-A4BC-B1DDD7B90213}"/>
          </ac:spMkLst>
        </pc:spChg>
        <pc:spChg chg="add del">
          <ac:chgData name="Erick Arostegui Cunza" userId="d89b6af450cec8f7" providerId="LiveId" clId="{69F1D8D4-08E1-4DDC-81A5-03228B0EE505}" dt="2020-01-11T07:40:54.183" v="900"/>
          <ac:spMkLst>
            <pc:docMk/>
            <pc:sldMk cId="1433923623" sldId="320"/>
            <ac:spMk id="5" creationId="{BE8CD217-F3C0-4FD8-B7BF-FA23E2376F33}"/>
          </ac:spMkLst>
        </pc:spChg>
        <pc:spChg chg="add del mod">
          <ac:chgData name="Erick Arostegui Cunza" userId="d89b6af450cec8f7" providerId="LiveId" clId="{69F1D8D4-08E1-4DDC-81A5-03228B0EE505}" dt="2020-01-11T07:45:32.970" v="1274" actId="20577"/>
          <ac:spMkLst>
            <pc:docMk/>
            <pc:sldMk cId="1433923623" sldId="320"/>
            <ac:spMk id="7" creationId="{80424F74-30E9-4F3A-B0A9-A5A12B686BD9}"/>
          </ac:spMkLst>
        </pc:spChg>
        <pc:spChg chg="add mod">
          <ac:chgData name="Erick Arostegui Cunza" userId="d89b6af450cec8f7" providerId="LiveId" clId="{69F1D8D4-08E1-4DDC-81A5-03228B0EE505}" dt="2020-01-11T07:42:20.171" v="937" actId="20577"/>
          <ac:spMkLst>
            <pc:docMk/>
            <pc:sldMk cId="1433923623" sldId="320"/>
            <ac:spMk id="8" creationId="{4416017E-E04A-4A56-8B1A-55082EECFA85}"/>
          </ac:spMkLst>
        </pc:spChg>
        <pc:spChg chg="add mod">
          <ac:chgData name="Erick Arostegui Cunza" userId="d89b6af450cec8f7" providerId="LiveId" clId="{69F1D8D4-08E1-4DDC-81A5-03228B0EE505}" dt="2020-01-11T07:48:32.343" v="1357" actId="13822"/>
          <ac:spMkLst>
            <pc:docMk/>
            <pc:sldMk cId="1433923623" sldId="320"/>
            <ac:spMk id="9" creationId="{2A23E7B1-FA65-4F28-B990-517B71C01AE2}"/>
          </ac:spMkLst>
        </pc:spChg>
        <pc:spChg chg="add mod">
          <ac:chgData name="Erick Arostegui Cunza" userId="d89b6af450cec8f7" providerId="LiveId" clId="{69F1D8D4-08E1-4DDC-81A5-03228B0EE505}" dt="2020-01-11T07:49:09.564" v="1365" actId="207"/>
          <ac:spMkLst>
            <pc:docMk/>
            <pc:sldMk cId="1433923623" sldId="320"/>
            <ac:spMk id="10" creationId="{10D7395A-E773-498B-B570-AE31612D1C43}"/>
          </ac:spMkLst>
        </pc:spChg>
        <pc:spChg chg="add mod">
          <ac:chgData name="Erick Arostegui Cunza" userId="d89b6af450cec8f7" providerId="LiveId" clId="{69F1D8D4-08E1-4DDC-81A5-03228B0EE505}" dt="2020-01-11T07:48:27.962" v="1356" actId="13822"/>
          <ac:spMkLst>
            <pc:docMk/>
            <pc:sldMk cId="1433923623" sldId="320"/>
            <ac:spMk id="11" creationId="{5F435B6F-4702-4E5B-AFC2-4008EE69F8A0}"/>
          </ac:spMkLst>
        </pc:spChg>
        <pc:spChg chg="add mod">
          <ac:chgData name="Erick Arostegui Cunza" userId="d89b6af450cec8f7" providerId="LiveId" clId="{69F1D8D4-08E1-4DDC-81A5-03228B0EE505}" dt="2020-01-11T07:48:40.644" v="1359" actId="207"/>
          <ac:spMkLst>
            <pc:docMk/>
            <pc:sldMk cId="1433923623" sldId="320"/>
            <ac:spMk id="12" creationId="{BB2C4675-9A6C-428C-BD4E-AE211775A585}"/>
          </ac:spMkLst>
        </pc:spChg>
        <pc:spChg chg="add mod">
          <ac:chgData name="Erick Arostegui Cunza" userId="d89b6af450cec8f7" providerId="LiveId" clId="{69F1D8D4-08E1-4DDC-81A5-03228B0EE505}" dt="2020-01-11T07:48:47.304" v="1360" actId="13822"/>
          <ac:spMkLst>
            <pc:docMk/>
            <pc:sldMk cId="1433923623" sldId="320"/>
            <ac:spMk id="13" creationId="{58DC9C9E-CD6A-4E84-B661-DC42CD4A1E99}"/>
          </ac:spMkLst>
        </pc:spChg>
        <pc:spChg chg="add mod ord">
          <ac:chgData name="Erick Arostegui Cunza" userId="d89b6af450cec8f7" providerId="LiveId" clId="{69F1D8D4-08E1-4DDC-81A5-03228B0EE505}" dt="2020-01-11T07:50:25.533" v="1374" actId="164"/>
          <ac:spMkLst>
            <pc:docMk/>
            <pc:sldMk cId="1433923623" sldId="320"/>
            <ac:spMk id="14" creationId="{9A6D3B44-DA51-4CFA-A9B2-880846D87B57}"/>
          </ac:spMkLst>
        </pc:spChg>
        <pc:spChg chg="add mod">
          <ac:chgData name="Erick Arostegui Cunza" userId="d89b6af450cec8f7" providerId="LiveId" clId="{69F1D8D4-08E1-4DDC-81A5-03228B0EE505}" dt="2020-01-11T07:49:09.564" v="1365" actId="207"/>
          <ac:spMkLst>
            <pc:docMk/>
            <pc:sldMk cId="1433923623" sldId="320"/>
            <ac:spMk id="15" creationId="{88FF859B-D42C-4D56-8F59-729096A27745}"/>
          </ac:spMkLst>
        </pc:spChg>
        <pc:spChg chg="add mod">
          <ac:chgData name="Erick Arostegui Cunza" userId="d89b6af450cec8f7" providerId="LiveId" clId="{69F1D8D4-08E1-4DDC-81A5-03228B0EE505}" dt="2020-01-11T07:49:09.564" v="1365" actId="207"/>
          <ac:spMkLst>
            <pc:docMk/>
            <pc:sldMk cId="1433923623" sldId="320"/>
            <ac:spMk id="16" creationId="{084DEA63-BC80-4EF2-9C64-0F4D092B334B}"/>
          </ac:spMkLst>
        </pc:spChg>
        <pc:grpChg chg="add mod">
          <ac:chgData name="Erick Arostegui Cunza" userId="d89b6af450cec8f7" providerId="LiveId" clId="{69F1D8D4-08E1-4DDC-81A5-03228B0EE505}" dt="2020-01-11T07:50:25.533" v="1374" actId="164"/>
          <ac:grpSpMkLst>
            <pc:docMk/>
            <pc:sldMk cId="1433923623" sldId="320"/>
            <ac:grpSpMk id="17" creationId="{A997B40B-48BD-469F-9059-7FF4A2A3445B}"/>
          </ac:grpSpMkLst>
        </pc:grpChg>
        <pc:picChg chg="add del">
          <ac:chgData name="Erick Arostegui Cunza" userId="d89b6af450cec8f7" providerId="LiveId" clId="{69F1D8D4-08E1-4DDC-81A5-03228B0EE505}" dt="2020-01-11T07:45:52.794" v="1276"/>
          <ac:picMkLst>
            <pc:docMk/>
            <pc:sldMk cId="1433923623" sldId="320"/>
            <ac:picMk id="6" creationId="{16A61F0C-F28F-4D5B-88CC-D7661BD1E582}"/>
          </ac:picMkLst>
        </pc:picChg>
        <pc:picChg chg="add mod">
          <ac:chgData name="Erick Arostegui Cunza" userId="d89b6af450cec8f7" providerId="LiveId" clId="{69F1D8D4-08E1-4DDC-81A5-03228B0EE505}" dt="2020-01-11T07:50:25.533" v="1374" actId="164"/>
          <ac:picMkLst>
            <pc:docMk/>
            <pc:sldMk cId="1433923623" sldId="320"/>
            <ac:picMk id="2050" creationId="{ADBAA60A-369F-4C05-AAEC-19D713F96F98}"/>
          </ac:picMkLst>
        </pc:picChg>
      </pc:sldChg>
      <pc:sldChg chg="addSp delSp modSp add">
        <pc:chgData name="Erick Arostegui Cunza" userId="d89b6af450cec8f7" providerId="LiveId" clId="{69F1D8D4-08E1-4DDC-81A5-03228B0EE505}" dt="2020-01-11T07:56:11.020" v="1412" actId="1076"/>
        <pc:sldMkLst>
          <pc:docMk/>
          <pc:sldMk cId="1823826091" sldId="321"/>
        </pc:sldMkLst>
        <pc:spChg chg="mod">
          <ac:chgData name="Erick Arostegui Cunza" userId="d89b6af450cec8f7" providerId="LiveId" clId="{69F1D8D4-08E1-4DDC-81A5-03228B0EE505}" dt="2020-01-11T07:56:11.020" v="1412" actId="1076"/>
          <ac:spMkLst>
            <pc:docMk/>
            <pc:sldMk cId="1823826091" sldId="321"/>
            <ac:spMk id="7" creationId="{80424F74-30E9-4F3A-B0A9-A5A12B686BD9}"/>
          </ac:spMkLst>
        </pc:spChg>
        <pc:spChg chg="mod">
          <ac:chgData name="Erick Arostegui Cunza" userId="d89b6af450cec8f7" providerId="LiveId" clId="{69F1D8D4-08E1-4DDC-81A5-03228B0EE505}" dt="2020-01-11T07:53:09.230" v="1386" actId="20577"/>
          <ac:spMkLst>
            <pc:docMk/>
            <pc:sldMk cId="1823826091" sldId="321"/>
            <ac:spMk id="8" creationId="{4416017E-E04A-4A56-8B1A-55082EECFA85}"/>
          </ac:spMkLst>
        </pc:spChg>
        <pc:spChg chg="del">
          <ac:chgData name="Erick Arostegui Cunza" userId="d89b6af450cec8f7" providerId="LiveId" clId="{69F1D8D4-08E1-4DDC-81A5-03228B0EE505}" dt="2020-01-11T07:55:10.164" v="1407" actId="478"/>
          <ac:spMkLst>
            <pc:docMk/>
            <pc:sldMk cId="1823826091" sldId="321"/>
            <ac:spMk id="9" creationId="{2A23E7B1-FA65-4F28-B990-517B71C01AE2}"/>
          </ac:spMkLst>
        </pc:spChg>
        <pc:spChg chg="del">
          <ac:chgData name="Erick Arostegui Cunza" userId="d89b6af450cec8f7" providerId="LiveId" clId="{69F1D8D4-08E1-4DDC-81A5-03228B0EE505}" dt="2020-01-11T07:55:10.164" v="1407" actId="478"/>
          <ac:spMkLst>
            <pc:docMk/>
            <pc:sldMk cId="1823826091" sldId="321"/>
            <ac:spMk id="10" creationId="{10D7395A-E773-498B-B570-AE31612D1C43}"/>
          </ac:spMkLst>
        </pc:spChg>
        <pc:spChg chg="del">
          <ac:chgData name="Erick Arostegui Cunza" userId="d89b6af450cec8f7" providerId="LiveId" clId="{69F1D8D4-08E1-4DDC-81A5-03228B0EE505}" dt="2020-01-11T07:55:10.164" v="1407" actId="478"/>
          <ac:spMkLst>
            <pc:docMk/>
            <pc:sldMk cId="1823826091" sldId="321"/>
            <ac:spMk id="11" creationId="{5F435B6F-4702-4E5B-AFC2-4008EE69F8A0}"/>
          </ac:spMkLst>
        </pc:spChg>
        <pc:spChg chg="del">
          <ac:chgData name="Erick Arostegui Cunza" userId="d89b6af450cec8f7" providerId="LiveId" clId="{69F1D8D4-08E1-4DDC-81A5-03228B0EE505}" dt="2020-01-11T07:55:10.164" v="1407" actId="478"/>
          <ac:spMkLst>
            <pc:docMk/>
            <pc:sldMk cId="1823826091" sldId="321"/>
            <ac:spMk id="12" creationId="{BB2C4675-9A6C-428C-BD4E-AE211775A585}"/>
          </ac:spMkLst>
        </pc:spChg>
        <pc:spChg chg="del">
          <ac:chgData name="Erick Arostegui Cunza" userId="d89b6af450cec8f7" providerId="LiveId" clId="{69F1D8D4-08E1-4DDC-81A5-03228B0EE505}" dt="2020-01-11T07:55:10.164" v="1407" actId="478"/>
          <ac:spMkLst>
            <pc:docMk/>
            <pc:sldMk cId="1823826091" sldId="321"/>
            <ac:spMk id="13" creationId="{58DC9C9E-CD6A-4E84-B661-DC42CD4A1E99}"/>
          </ac:spMkLst>
        </pc:spChg>
        <pc:spChg chg="mod topLvl">
          <ac:chgData name="Erick Arostegui Cunza" userId="d89b6af450cec8f7" providerId="LiveId" clId="{69F1D8D4-08E1-4DDC-81A5-03228B0EE505}" dt="2020-01-11T07:55:06.606" v="1406" actId="164"/>
          <ac:spMkLst>
            <pc:docMk/>
            <pc:sldMk cId="1823826091" sldId="321"/>
            <ac:spMk id="14" creationId="{9A6D3B44-DA51-4CFA-A9B2-880846D87B57}"/>
          </ac:spMkLst>
        </pc:spChg>
        <pc:spChg chg="del">
          <ac:chgData name="Erick Arostegui Cunza" userId="d89b6af450cec8f7" providerId="LiveId" clId="{69F1D8D4-08E1-4DDC-81A5-03228B0EE505}" dt="2020-01-11T07:55:10.164" v="1407" actId="478"/>
          <ac:spMkLst>
            <pc:docMk/>
            <pc:sldMk cId="1823826091" sldId="321"/>
            <ac:spMk id="15" creationId="{88FF859B-D42C-4D56-8F59-729096A27745}"/>
          </ac:spMkLst>
        </pc:spChg>
        <pc:spChg chg="del">
          <ac:chgData name="Erick Arostegui Cunza" userId="d89b6af450cec8f7" providerId="LiveId" clId="{69F1D8D4-08E1-4DDC-81A5-03228B0EE505}" dt="2020-01-11T07:55:10.164" v="1407" actId="478"/>
          <ac:spMkLst>
            <pc:docMk/>
            <pc:sldMk cId="1823826091" sldId="321"/>
            <ac:spMk id="16" creationId="{084DEA63-BC80-4EF2-9C64-0F4D092B334B}"/>
          </ac:spMkLst>
        </pc:spChg>
        <pc:grpChg chg="add mod">
          <ac:chgData name="Erick Arostegui Cunza" userId="d89b6af450cec8f7" providerId="LiveId" clId="{69F1D8D4-08E1-4DDC-81A5-03228B0EE505}" dt="2020-01-11T07:55:06.606" v="1406" actId="164"/>
          <ac:grpSpMkLst>
            <pc:docMk/>
            <pc:sldMk cId="1823826091" sldId="321"/>
            <ac:grpSpMk id="5" creationId="{26483A83-E293-4216-8F7D-437BF3BA01FE}"/>
          </ac:grpSpMkLst>
        </pc:grpChg>
        <pc:grpChg chg="del">
          <ac:chgData name="Erick Arostegui Cunza" userId="d89b6af450cec8f7" providerId="LiveId" clId="{69F1D8D4-08E1-4DDC-81A5-03228B0EE505}" dt="2020-01-11T07:54:35.102" v="1400" actId="165"/>
          <ac:grpSpMkLst>
            <pc:docMk/>
            <pc:sldMk cId="1823826091" sldId="321"/>
            <ac:grpSpMk id="17" creationId="{A997B40B-48BD-469F-9059-7FF4A2A3445B}"/>
          </ac:grpSpMkLst>
        </pc:grpChg>
        <pc:picChg chg="add del">
          <ac:chgData name="Erick Arostegui Cunza" userId="d89b6af450cec8f7" providerId="LiveId" clId="{69F1D8D4-08E1-4DDC-81A5-03228B0EE505}" dt="2020-01-11T07:53:03.232" v="1377"/>
          <ac:picMkLst>
            <pc:docMk/>
            <pc:sldMk cId="1823826091" sldId="321"/>
            <ac:picMk id="2" creationId="{027D7584-87D2-49DF-98B3-D6EE3999F6B3}"/>
          </ac:picMkLst>
        </pc:picChg>
        <pc:picChg chg="del mod topLvl">
          <ac:chgData name="Erick Arostegui Cunza" userId="d89b6af450cec8f7" providerId="LiveId" clId="{69F1D8D4-08E1-4DDC-81A5-03228B0EE505}" dt="2020-01-11T07:54:38.296" v="1401" actId="478"/>
          <ac:picMkLst>
            <pc:docMk/>
            <pc:sldMk cId="1823826091" sldId="321"/>
            <ac:picMk id="2050" creationId="{ADBAA60A-369F-4C05-AAEC-19D713F96F98}"/>
          </ac:picMkLst>
        </pc:picChg>
        <pc:picChg chg="add mod">
          <ac:chgData name="Erick Arostegui Cunza" userId="d89b6af450cec8f7" providerId="LiveId" clId="{69F1D8D4-08E1-4DDC-81A5-03228B0EE505}" dt="2020-01-11T07:55:06.606" v="1406" actId="164"/>
          <ac:picMkLst>
            <pc:docMk/>
            <pc:sldMk cId="1823826091" sldId="321"/>
            <ac:picMk id="4098" creationId="{AF9600A1-10CC-4BBD-A40B-7D22E7B93D2D}"/>
          </ac:picMkLst>
        </pc:picChg>
      </pc:sldChg>
      <pc:sldChg chg="addSp delSp modSp add">
        <pc:chgData name="Erick Arostegui Cunza" userId="d89b6af450cec8f7" providerId="LiveId" clId="{69F1D8D4-08E1-4DDC-81A5-03228B0EE505}" dt="2020-01-11T08:07:38.450" v="1536" actId="20577"/>
        <pc:sldMkLst>
          <pc:docMk/>
          <pc:sldMk cId="2732614931" sldId="322"/>
        </pc:sldMkLst>
        <pc:spChg chg="del">
          <ac:chgData name="Erick Arostegui Cunza" userId="d89b6af450cec8f7" providerId="LiveId" clId="{69F1D8D4-08E1-4DDC-81A5-03228B0EE505}" dt="2020-01-11T08:02:21.339" v="1428" actId="478"/>
          <ac:spMkLst>
            <pc:docMk/>
            <pc:sldMk cId="2732614931" sldId="322"/>
            <ac:spMk id="2" creationId="{09CA5DBA-1DDF-4D32-BC7A-40E7701C5CEF}"/>
          </ac:spMkLst>
        </pc:spChg>
        <pc:spChg chg="mod">
          <ac:chgData name="Erick Arostegui Cunza" userId="d89b6af450cec8f7" providerId="LiveId" clId="{69F1D8D4-08E1-4DDC-81A5-03228B0EE505}" dt="2020-01-11T08:02:03.447" v="1416"/>
          <ac:spMkLst>
            <pc:docMk/>
            <pc:sldMk cId="2732614931" sldId="322"/>
            <ac:spMk id="3" creationId="{52D84611-5F32-4928-A4BC-B1DDD7B90213}"/>
          </ac:spMkLst>
        </pc:spChg>
        <pc:spChg chg="add mod">
          <ac:chgData name="Erick Arostegui Cunza" userId="d89b6af450cec8f7" providerId="LiveId" clId="{69F1D8D4-08E1-4DDC-81A5-03228B0EE505}" dt="2020-01-11T08:02:52.866" v="1444" actId="20577"/>
          <ac:spMkLst>
            <pc:docMk/>
            <pc:sldMk cId="2732614931" sldId="322"/>
            <ac:spMk id="5" creationId="{B0D66BD1-F8F3-40E1-ADA3-ED15EC350E59}"/>
          </ac:spMkLst>
        </pc:spChg>
        <pc:spChg chg="add mod">
          <ac:chgData name="Erick Arostegui Cunza" userId="d89b6af450cec8f7" providerId="LiveId" clId="{69F1D8D4-08E1-4DDC-81A5-03228B0EE505}" dt="2020-01-11T08:05:17.012" v="1489" actId="404"/>
          <ac:spMkLst>
            <pc:docMk/>
            <pc:sldMk cId="2732614931" sldId="322"/>
            <ac:spMk id="6" creationId="{6FB2AFF3-F9DF-405D-B05C-760E9EC529EA}"/>
          </ac:spMkLst>
        </pc:spChg>
        <pc:spChg chg="add mod">
          <ac:chgData name="Erick Arostegui Cunza" userId="d89b6af450cec8f7" providerId="LiveId" clId="{69F1D8D4-08E1-4DDC-81A5-03228B0EE505}" dt="2020-01-11T08:06:08.315" v="1505" actId="1076"/>
          <ac:spMkLst>
            <pc:docMk/>
            <pc:sldMk cId="2732614931" sldId="322"/>
            <ac:spMk id="7" creationId="{E1FDEFD2-32CD-4D16-9A39-DBEEA9AFBC52}"/>
          </ac:spMkLst>
        </pc:spChg>
        <pc:spChg chg="add mod">
          <ac:chgData name="Erick Arostegui Cunza" userId="d89b6af450cec8f7" providerId="LiveId" clId="{69F1D8D4-08E1-4DDC-81A5-03228B0EE505}" dt="2020-01-11T08:05:47.100" v="1501" actId="403"/>
          <ac:spMkLst>
            <pc:docMk/>
            <pc:sldMk cId="2732614931" sldId="322"/>
            <ac:spMk id="8" creationId="{5D310DAC-6908-443E-8ECB-5BE7C4FB4C99}"/>
          </ac:spMkLst>
        </pc:spChg>
        <pc:spChg chg="add mod">
          <ac:chgData name="Erick Arostegui Cunza" userId="d89b6af450cec8f7" providerId="LiveId" clId="{69F1D8D4-08E1-4DDC-81A5-03228B0EE505}" dt="2020-01-11T08:05:44.308" v="1499" actId="404"/>
          <ac:spMkLst>
            <pc:docMk/>
            <pc:sldMk cId="2732614931" sldId="322"/>
            <ac:spMk id="9" creationId="{70EDEB43-8017-498B-934E-C4676BF32D1C}"/>
          </ac:spMkLst>
        </pc:spChg>
        <pc:spChg chg="add mod">
          <ac:chgData name="Erick Arostegui Cunza" userId="d89b6af450cec8f7" providerId="LiveId" clId="{69F1D8D4-08E1-4DDC-81A5-03228B0EE505}" dt="2020-01-11T08:07:38.450" v="1536" actId="20577"/>
          <ac:spMkLst>
            <pc:docMk/>
            <pc:sldMk cId="2732614931" sldId="322"/>
            <ac:spMk id="10" creationId="{75B81D6A-4BF8-4E57-9E47-E0951F6D095D}"/>
          </ac:spMkLst>
        </pc:spChg>
      </pc:sldChg>
      <pc:sldChg chg="addSp delSp modSp add">
        <pc:chgData name="Erick Arostegui Cunza" userId="d89b6af450cec8f7" providerId="LiveId" clId="{69F1D8D4-08E1-4DDC-81A5-03228B0EE505}" dt="2020-01-11T08:10:57.443" v="1619" actId="404"/>
        <pc:sldMkLst>
          <pc:docMk/>
          <pc:sldMk cId="1935176648" sldId="323"/>
        </pc:sldMkLst>
        <pc:spChg chg="add mod">
          <ac:chgData name="Erick Arostegui Cunza" userId="d89b6af450cec8f7" providerId="LiveId" clId="{69F1D8D4-08E1-4DDC-81A5-03228B0EE505}" dt="2020-01-11T08:10:57.443" v="1619" actId="404"/>
          <ac:spMkLst>
            <pc:docMk/>
            <pc:sldMk cId="1935176648" sldId="323"/>
            <ac:spMk id="2" creationId="{C8696B5A-D971-40B8-96FD-BE711EC278BD}"/>
          </ac:spMkLst>
        </pc:spChg>
        <pc:spChg chg="del">
          <ac:chgData name="Erick Arostegui Cunza" userId="d89b6af450cec8f7" providerId="LiveId" clId="{69F1D8D4-08E1-4DDC-81A5-03228B0EE505}" dt="2020-01-11T08:08:44.754" v="1538" actId="478"/>
          <ac:spMkLst>
            <pc:docMk/>
            <pc:sldMk cId="1935176648" sldId="323"/>
            <ac:spMk id="6" creationId="{6FB2AFF3-F9DF-405D-B05C-760E9EC529EA}"/>
          </ac:spMkLst>
        </pc:spChg>
        <pc:spChg chg="del">
          <ac:chgData name="Erick Arostegui Cunza" userId="d89b6af450cec8f7" providerId="LiveId" clId="{69F1D8D4-08E1-4DDC-81A5-03228B0EE505}" dt="2020-01-11T08:08:44.754" v="1538" actId="478"/>
          <ac:spMkLst>
            <pc:docMk/>
            <pc:sldMk cId="1935176648" sldId="323"/>
            <ac:spMk id="7" creationId="{E1FDEFD2-32CD-4D16-9A39-DBEEA9AFBC52}"/>
          </ac:spMkLst>
        </pc:spChg>
        <pc:spChg chg="del">
          <ac:chgData name="Erick Arostegui Cunza" userId="d89b6af450cec8f7" providerId="LiveId" clId="{69F1D8D4-08E1-4DDC-81A5-03228B0EE505}" dt="2020-01-11T08:08:44.754" v="1538" actId="478"/>
          <ac:spMkLst>
            <pc:docMk/>
            <pc:sldMk cId="1935176648" sldId="323"/>
            <ac:spMk id="8" creationId="{5D310DAC-6908-443E-8ECB-5BE7C4FB4C99}"/>
          </ac:spMkLst>
        </pc:spChg>
        <pc:spChg chg="del">
          <ac:chgData name="Erick Arostegui Cunza" userId="d89b6af450cec8f7" providerId="LiveId" clId="{69F1D8D4-08E1-4DDC-81A5-03228B0EE505}" dt="2020-01-11T08:08:44.754" v="1538" actId="478"/>
          <ac:spMkLst>
            <pc:docMk/>
            <pc:sldMk cId="1935176648" sldId="323"/>
            <ac:spMk id="9" creationId="{70EDEB43-8017-498B-934E-C4676BF32D1C}"/>
          </ac:spMkLst>
        </pc:spChg>
        <pc:spChg chg="del">
          <ac:chgData name="Erick Arostegui Cunza" userId="d89b6af450cec8f7" providerId="LiveId" clId="{69F1D8D4-08E1-4DDC-81A5-03228B0EE505}" dt="2020-01-11T08:08:44.754" v="1538" actId="478"/>
          <ac:spMkLst>
            <pc:docMk/>
            <pc:sldMk cId="1935176648" sldId="323"/>
            <ac:spMk id="10" creationId="{75B81D6A-4BF8-4E57-9E47-E0951F6D095D}"/>
          </ac:spMkLst>
        </pc:spChg>
        <pc:spChg chg="add mod">
          <ac:chgData name="Erick Arostegui Cunza" userId="d89b6af450cec8f7" providerId="LiveId" clId="{69F1D8D4-08E1-4DDC-81A5-03228B0EE505}" dt="2020-01-11T08:10:57.443" v="1619" actId="404"/>
          <ac:spMkLst>
            <pc:docMk/>
            <pc:sldMk cId="1935176648" sldId="323"/>
            <ac:spMk id="11" creationId="{BFFC8D3B-9CB6-41B8-B9FE-13BADC138D50}"/>
          </ac:spMkLst>
        </pc:spChg>
        <pc:spChg chg="add mod">
          <ac:chgData name="Erick Arostegui Cunza" userId="d89b6af450cec8f7" providerId="LiveId" clId="{69F1D8D4-08E1-4DDC-81A5-03228B0EE505}" dt="2020-01-11T08:10:57.443" v="1619" actId="404"/>
          <ac:spMkLst>
            <pc:docMk/>
            <pc:sldMk cId="1935176648" sldId="323"/>
            <ac:spMk id="12" creationId="{EDF0D806-42F2-4257-ADD6-79DD7A9D01B7}"/>
          </ac:spMkLst>
        </pc:spChg>
        <pc:spChg chg="add mod">
          <ac:chgData name="Erick Arostegui Cunza" userId="d89b6af450cec8f7" providerId="LiveId" clId="{69F1D8D4-08E1-4DDC-81A5-03228B0EE505}" dt="2020-01-11T08:10:57.443" v="1619" actId="404"/>
          <ac:spMkLst>
            <pc:docMk/>
            <pc:sldMk cId="1935176648" sldId="323"/>
            <ac:spMk id="13" creationId="{993EFA5C-8586-404C-A159-0C39A05B59BA}"/>
          </ac:spMkLst>
        </pc:spChg>
      </pc:sldChg>
      <pc:sldChg chg="modSp add">
        <pc:chgData name="Erick Arostegui Cunza" userId="d89b6af450cec8f7" providerId="LiveId" clId="{69F1D8D4-08E1-4DDC-81A5-03228B0EE505}" dt="2020-01-11T08:11:58.490" v="1629" actId="20577"/>
        <pc:sldMkLst>
          <pc:docMk/>
          <pc:sldMk cId="3542959667" sldId="324"/>
        </pc:sldMkLst>
        <pc:spChg chg="mod">
          <ac:chgData name="Erick Arostegui Cunza" userId="d89b6af450cec8f7" providerId="LiveId" clId="{69F1D8D4-08E1-4DDC-81A5-03228B0EE505}" dt="2020-01-11T08:11:32.538" v="1621"/>
          <ac:spMkLst>
            <pc:docMk/>
            <pc:sldMk cId="3542959667" sldId="324"/>
            <ac:spMk id="3" creationId="{52D84611-5F32-4928-A4BC-B1DDD7B90213}"/>
          </ac:spMkLst>
        </pc:spChg>
        <pc:spChg chg="mod">
          <ac:chgData name="Erick Arostegui Cunza" userId="d89b6af450cec8f7" providerId="LiveId" clId="{69F1D8D4-08E1-4DDC-81A5-03228B0EE505}" dt="2020-01-11T08:11:58.490" v="1629" actId="20577"/>
          <ac:spMkLst>
            <pc:docMk/>
            <pc:sldMk cId="3542959667" sldId="324"/>
            <ac:spMk id="12" creationId="{DE7BC574-CF06-45D6-BD2D-B96A97D291F6}"/>
          </ac:spMkLst>
        </pc:spChg>
      </pc:sldChg>
    </pc:docChg>
  </pc:docChgLst>
  <pc:docChgLst>
    <pc:chgData userId="d89b6af450cec8f7" providerId="LiveId" clId="{C7A6AD5E-89DD-4B71-A03F-D55D51098C7D}"/>
  </pc:docChgLst>
  <pc:docChgLst>
    <pc:chgData name="Erick Arostegui Cunza" userId="d89b6af450cec8f7" providerId="LiveId" clId="{8981AAF8-690F-4ED2-A917-51FA78D229BC}"/>
  </pc:docChgLst>
  <pc:docChgLst>
    <pc:chgData name="Erick Arostegui Cunza" userId="d89b6af450cec8f7" providerId="LiveId" clId="{5CEDC0AC-7B35-4F79-801B-7F53746BEAFF}"/>
    <pc:docChg chg="undo custSel addSld delSld modSld">
      <pc:chgData name="Erick Arostegui Cunza" userId="d89b6af450cec8f7" providerId="LiveId" clId="{5CEDC0AC-7B35-4F79-801B-7F53746BEAFF}" dt="2020-01-11T03:44:57.480" v="95" actId="20577"/>
      <pc:docMkLst>
        <pc:docMk/>
      </pc:docMkLst>
      <pc:sldChg chg="add del">
        <pc:chgData name="Erick Arostegui Cunza" userId="d89b6af450cec8f7" providerId="LiveId" clId="{5CEDC0AC-7B35-4F79-801B-7F53746BEAFF}" dt="2020-01-11T03:41:24.831" v="67" actId="2696"/>
        <pc:sldMkLst>
          <pc:docMk/>
          <pc:sldMk cId="469937013" sldId="256"/>
        </pc:sldMkLst>
      </pc:sldChg>
      <pc:sldChg chg="addSp delSp modSp">
        <pc:chgData name="Erick Arostegui Cunza" userId="d89b6af450cec8f7" providerId="LiveId" clId="{5CEDC0AC-7B35-4F79-801B-7F53746BEAFF}" dt="2020-01-11T03:40:33.688" v="52" actId="14100"/>
        <pc:sldMkLst>
          <pc:docMk/>
          <pc:sldMk cId="3715702196" sldId="257"/>
        </pc:sldMkLst>
        <pc:spChg chg="add del mod">
          <ac:chgData name="Erick Arostegui Cunza" userId="d89b6af450cec8f7" providerId="LiveId" clId="{5CEDC0AC-7B35-4F79-801B-7F53746BEAFF}" dt="2020-01-11T03:37:01.255" v="7"/>
          <ac:spMkLst>
            <pc:docMk/>
            <pc:sldMk cId="3715702196" sldId="257"/>
            <ac:spMk id="6" creationId="{F3BBE4FA-7135-4D3D-B5D1-7034F1E5473E}"/>
          </ac:spMkLst>
        </pc:spChg>
        <pc:spChg chg="add del mod">
          <ac:chgData name="Erick Arostegui Cunza" userId="d89b6af450cec8f7" providerId="LiveId" clId="{5CEDC0AC-7B35-4F79-801B-7F53746BEAFF}" dt="2020-01-11T03:37:10.409" v="13"/>
          <ac:spMkLst>
            <pc:docMk/>
            <pc:sldMk cId="3715702196" sldId="257"/>
            <ac:spMk id="7" creationId="{27B6C27C-8F34-4F91-B3EA-0D323C9264B7}"/>
          </ac:spMkLst>
        </pc:spChg>
        <pc:spChg chg="mod">
          <ac:chgData name="Erick Arostegui Cunza" userId="d89b6af450cec8f7" providerId="LiveId" clId="{5CEDC0AC-7B35-4F79-801B-7F53746BEAFF}" dt="2020-01-11T03:40:33.688" v="52" actId="14100"/>
          <ac:spMkLst>
            <pc:docMk/>
            <pc:sldMk cId="3715702196" sldId="257"/>
            <ac:spMk id="8" creationId="{00000000-0000-0000-0000-000000000000}"/>
          </ac:spMkLst>
        </pc:spChg>
        <pc:picChg chg="mod">
          <ac:chgData name="Erick Arostegui Cunza" userId="d89b6af450cec8f7" providerId="LiveId" clId="{5CEDC0AC-7B35-4F79-801B-7F53746BEAFF}" dt="2020-01-11T03:39:55.867" v="49" actId="1076"/>
          <ac:picMkLst>
            <pc:docMk/>
            <pc:sldMk cId="3715702196" sldId="257"/>
            <ac:picMk id="2" creationId="{00000000-0000-0000-0000-000000000000}"/>
          </ac:picMkLst>
        </pc:picChg>
        <pc:picChg chg="add del mod">
          <ac:chgData name="Erick Arostegui Cunza" userId="d89b6af450cec8f7" providerId="LiveId" clId="{5CEDC0AC-7B35-4F79-801B-7F53746BEAFF}" dt="2020-01-11T03:39:55.335" v="48" actId="1076"/>
          <ac:picMkLst>
            <pc:docMk/>
            <pc:sldMk cId="3715702196" sldId="257"/>
            <ac:picMk id="3" creationId="{00000000-0000-0000-0000-000000000000}"/>
          </ac:picMkLst>
        </pc:picChg>
        <pc:picChg chg="add del">
          <ac:chgData name="Erick Arostegui Cunza" userId="d89b6af450cec8f7" providerId="LiveId" clId="{5CEDC0AC-7B35-4F79-801B-7F53746BEAFF}" dt="2020-01-11T03:38:45.482" v="22"/>
          <ac:picMkLst>
            <pc:docMk/>
            <pc:sldMk cId="3715702196" sldId="257"/>
            <ac:picMk id="11" creationId="{6687CEB6-841F-4201-BA28-E667D902D0E5}"/>
          </ac:picMkLst>
        </pc:picChg>
        <pc:picChg chg="add del mod">
          <ac:chgData name="Erick Arostegui Cunza" userId="d89b6af450cec8f7" providerId="LiveId" clId="{5CEDC0AC-7B35-4F79-801B-7F53746BEAFF}" dt="2020-01-11T03:39:47.647" v="45"/>
          <ac:picMkLst>
            <pc:docMk/>
            <pc:sldMk cId="3715702196" sldId="257"/>
            <ac:picMk id="12" creationId="{697EAFE7-7CFD-443A-8778-B3CCA43178E3}"/>
          </ac:picMkLst>
        </pc:picChg>
        <pc:picChg chg="add del">
          <ac:chgData name="Erick Arostegui Cunza" userId="d89b6af450cec8f7" providerId="LiveId" clId="{5CEDC0AC-7B35-4F79-801B-7F53746BEAFF}" dt="2020-01-11T03:39:37.365" v="39"/>
          <ac:picMkLst>
            <pc:docMk/>
            <pc:sldMk cId="3715702196" sldId="257"/>
            <ac:picMk id="13" creationId="{8E195C10-8977-4FE7-9543-FAE463CEE5E1}"/>
          </ac:picMkLst>
        </pc:picChg>
        <pc:picChg chg="add">
          <ac:chgData name="Erick Arostegui Cunza" userId="d89b6af450cec8f7" providerId="LiveId" clId="{5CEDC0AC-7B35-4F79-801B-7F53746BEAFF}" dt="2020-01-11T03:39:49.922" v="47"/>
          <ac:picMkLst>
            <pc:docMk/>
            <pc:sldMk cId="3715702196" sldId="257"/>
            <ac:picMk id="14" creationId="{86562B48-FA41-4D62-9600-FF29C5317FCD}"/>
          </ac:picMkLst>
        </pc:picChg>
        <pc:picChg chg="add del mod">
          <ac:chgData name="Erick Arostegui Cunza" userId="d89b6af450cec8f7" providerId="LiveId" clId="{5CEDC0AC-7B35-4F79-801B-7F53746BEAFF}" dt="2020-01-11T03:38:40.722" v="19"/>
          <ac:picMkLst>
            <pc:docMk/>
            <pc:sldMk cId="3715702196" sldId="257"/>
            <ac:picMk id="4102" creationId="{1FBFA4A5-51A1-48EE-9D91-9AF5BFEB1FF4}"/>
          </ac:picMkLst>
        </pc:picChg>
      </pc:sldChg>
      <pc:sldChg chg="addSp delSp modSp add del">
        <pc:chgData name="Erick Arostegui Cunza" userId="d89b6af450cec8f7" providerId="LiveId" clId="{5CEDC0AC-7B35-4F79-801B-7F53746BEAFF}" dt="2020-01-11T03:41:16.652" v="60" actId="2696"/>
        <pc:sldMkLst>
          <pc:docMk/>
          <pc:sldMk cId="607183399" sldId="288"/>
        </pc:sldMkLst>
        <pc:picChg chg="add del">
          <ac:chgData name="Erick Arostegui Cunza" userId="d89b6af450cec8f7" providerId="LiveId" clId="{5CEDC0AC-7B35-4F79-801B-7F53746BEAFF}" dt="2020-01-11T03:41:13.645" v="59"/>
          <ac:picMkLst>
            <pc:docMk/>
            <pc:sldMk cId="607183399" sldId="288"/>
            <ac:picMk id="2" creationId="{00000000-0000-0000-0000-000000000000}"/>
          </ac:picMkLst>
        </pc:picChg>
        <pc:picChg chg="add mod">
          <ac:chgData name="Erick Arostegui Cunza" userId="d89b6af450cec8f7" providerId="LiveId" clId="{5CEDC0AC-7B35-4F79-801B-7F53746BEAFF}" dt="2020-01-11T03:41:04.689" v="55" actId="1076"/>
          <ac:picMkLst>
            <pc:docMk/>
            <pc:sldMk cId="607183399" sldId="288"/>
            <ac:picMk id="4" creationId="{1D264008-040A-404E-88A5-53A175D4F605}"/>
          </ac:picMkLst>
        </pc:picChg>
      </pc:sldChg>
      <pc:sldChg chg="addSp modSp">
        <pc:chgData name="Erick Arostegui Cunza" userId="d89b6af450cec8f7" providerId="LiveId" clId="{5CEDC0AC-7B35-4F79-801B-7F53746BEAFF}" dt="2020-01-11T03:44:30.120" v="92" actId="14100"/>
        <pc:sldMkLst>
          <pc:docMk/>
          <pc:sldMk cId="2665721619" sldId="289"/>
        </pc:sldMkLst>
        <pc:spChg chg="mod">
          <ac:chgData name="Erick Arostegui Cunza" userId="d89b6af450cec8f7" providerId="LiveId" clId="{5CEDC0AC-7B35-4F79-801B-7F53746BEAFF}" dt="2020-01-11T03:44:23.517" v="91"/>
          <ac:spMkLst>
            <pc:docMk/>
            <pc:sldMk cId="2665721619" sldId="289"/>
            <ac:spMk id="3" creationId="{00000000-0000-0000-0000-000000000000}"/>
          </ac:spMkLst>
        </pc:spChg>
        <pc:spChg chg="mod">
          <ac:chgData name="Erick Arostegui Cunza" userId="d89b6af450cec8f7" providerId="LiveId" clId="{5CEDC0AC-7B35-4F79-801B-7F53746BEAFF}" dt="2020-01-11T03:43:20.899" v="86" actId="1076"/>
          <ac:spMkLst>
            <pc:docMk/>
            <pc:sldMk cId="2665721619" sldId="289"/>
            <ac:spMk id="8" creationId="{00000000-0000-0000-0000-000000000000}"/>
          </ac:spMkLst>
        </pc:spChg>
        <pc:spChg chg="mod">
          <ac:chgData name="Erick Arostegui Cunza" userId="d89b6af450cec8f7" providerId="LiveId" clId="{5CEDC0AC-7B35-4F79-801B-7F53746BEAFF}" dt="2020-01-11T03:43:20.899" v="86" actId="1076"/>
          <ac:spMkLst>
            <pc:docMk/>
            <pc:sldMk cId="2665721619" sldId="289"/>
            <ac:spMk id="9" creationId="{00000000-0000-0000-0000-000000000000}"/>
          </ac:spMkLst>
        </pc:spChg>
        <pc:spChg chg="mod">
          <ac:chgData name="Erick Arostegui Cunza" userId="d89b6af450cec8f7" providerId="LiveId" clId="{5CEDC0AC-7B35-4F79-801B-7F53746BEAFF}" dt="2020-01-11T03:43:20.899" v="86" actId="1076"/>
          <ac:spMkLst>
            <pc:docMk/>
            <pc:sldMk cId="2665721619" sldId="289"/>
            <ac:spMk id="10" creationId="{00000000-0000-0000-0000-000000000000}"/>
          </ac:spMkLst>
        </pc:spChg>
        <pc:spChg chg="add mod">
          <ac:chgData name="Erick Arostegui Cunza" userId="d89b6af450cec8f7" providerId="LiveId" clId="{5CEDC0AC-7B35-4F79-801B-7F53746BEAFF}" dt="2020-01-11T03:43:37.324" v="87" actId="1076"/>
          <ac:spMkLst>
            <pc:docMk/>
            <pc:sldMk cId="2665721619" sldId="289"/>
            <ac:spMk id="12" creationId="{BB19A8AF-9EC9-456F-A60A-F9E2737E435A}"/>
          </ac:spMkLst>
        </pc:spChg>
        <pc:spChg chg="mod">
          <ac:chgData name="Erick Arostegui Cunza" userId="d89b6af450cec8f7" providerId="LiveId" clId="{5CEDC0AC-7B35-4F79-801B-7F53746BEAFF}" dt="2020-01-11T03:43:20.899" v="86" actId="1076"/>
          <ac:spMkLst>
            <pc:docMk/>
            <pc:sldMk cId="2665721619" sldId="289"/>
            <ac:spMk id="13" creationId="{6BFB39A9-0FBC-45C2-93F2-0B7F21A6BC1F}"/>
          </ac:spMkLst>
        </pc:spChg>
        <pc:spChg chg="add mod">
          <ac:chgData name="Erick Arostegui Cunza" userId="d89b6af450cec8f7" providerId="LiveId" clId="{5CEDC0AC-7B35-4F79-801B-7F53746BEAFF}" dt="2020-01-11T03:43:57.406" v="89"/>
          <ac:spMkLst>
            <pc:docMk/>
            <pc:sldMk cId="2665721619" sldId="289"/>
            <ac:spMk id="14" creationId="{14DD5E34-B31A-40D3-BDC7-B507DB62CD98}"/>
          </ac:spMkLst>
        </pc:spChg>
        <pc:spChg chg="add mod">
          <ac:chgData name="Erick Arostegui Cunza" userId="d89b6af450cec8f7" providerId="LiveId" clId="{5CEDC0AC-7B35-4F79-801B-7F53746BEAFF}" dt="2020-01-11T03:43:50.316" v="88" actId="1076"/>
          <ac:spMkLst>
            <pc:docMk/>
            <pc:sldMk cId="2665721619" sldId="289"/>
            <ac:spMk id="15" creationId="{24E1E888-FA64-4906-89D7-DE3DFC890153}"/>
          </ac:spMkLst>
        </pc:spChg>
        <pc:spChg chg="add mod">
          <ac:chgData name="Erick Arostegui Cunza" userId="d89b6af450cec8f7" providerId="LiveId" clId="{5CEDC0AC-7B35-4F79-801B-7F53746BEAFF}" dt="2020-01-11T03:44:08.924" v="90"/>
          <ac:spMkLst>
            <pc:docMk/>
            <pc:sldMk cId="2665721619" sldId="289"/>
            <ac:spMk id="16" creationId="{80CB5848-74F2-4740-9A33-77457DFD327D}"/>
          </ac:spMkLst>
        </pc:spChg>
        <pc:spChg chg="mod">
          <ac:chgData name="Erick Arostegui Cunza" userId="d89b6af450cec8f7" providerId="LiveId" clId="{5CEDC0AC-7B35-4F79-801B-7F53746BEAFF}" dt="2020-01-11T03:43:20.899" v="86" actId="1076"/>
          <ac:spMkLst>
            <pc:docMk/>
            <pc:sldMk cId="2665721619" sldId="289"/>
            <ac:spMk id="17" creationId="{00000000-0000-0000-0000-000000000000}"/>
          </ac:spMkLst>
        </pc:spChg>
        <pc:spChg chg="mod">
          <ac:chgData name="Erick Arostegui Cunza" userId="d89b6af450cec8f7" providerId="LiveId" clId="{5CEDC0AC-7B35-4F79-801B-7F53746BEAFF}" dt="2020-01-11T03:43:20.899" v="86" actId="1076"/>
          <ac:spMkLst>
            <pc:docMk/>
            <pc:sldMk cId="2665721619" sldId="289"/>
            <ac:spMk id="19" creationId="{00000000-0000-0000-0000-000000000000}"/>
          </ac:spMkLst>
        </pc:spChg>
        <pc:cxnChg chg="mod">
          <ac:chgData name="Erick Arostegui Cunza" userId="d89b6af450cec8f7" providerId="LiveId" clId="{5CEDC0AC-7B35-4F79-801B-7F53746BEAFF}" dt="2020-01-11T03:44:30.120" v="92" actId="14100"/>
          <ac:cxnSpMkLst>
            <pc:docMk/>
            <pc:sldMk cId="2665721619" sldId="289"/>
            <ac:cxnSpMk id="4" creationId="{00000000-0000-0000-0000-000000000000}"/>
          </ac:cxnSpMkLst>
        </pc:cxnChg>
      </pc:sldChg>
      <pc:sldChg chg="del">
        <pc:chgData name="Erick Arostegui Cunza" userId="d89b6af450cec8f7" providerId="LiveId" clId="{5CEDC0AC-7B35-4F79-801B-7F53746BEAFF}" dt="2020-01-11T03:41:22.596" v="61" actId="2696"/>
        <pc:sldMkLst>
          <pc:docMk/>
          <pc:sldMk cId="3570444976" sldId="312"/>
        </pc:sldMkLst>
      </pc:sldChg>
      <pc:sldChg chg="delSp add del">
        <pc:chgData name="Erick Arostegui Cunza" userId="d89b6af450cec8f7" providerId="LiveId" clId="{5CEDC0AC-7B35-4F79-801B-7F53746BEAFF}" dt="2020-01-11T03:41:51.312" v="74" actId="478"/>
        <pc:sldMkLst>
          <pc:docMk/>
          <pc:sldMk cId="3227484531" sldId="313"/>
        </pc:sldMkLst>
        <pc:spChg chg="del">
          <ac:chgData name="Erick Arostegui Cunza" userId="d89b6af450cec8f7" providerId="LiveId" clId="{5CEDC0AC-7B35-4F79-801B-7F53746BEAFF}" dt="2020-01-11T03:41:51.312" v="74" actId="478"/>
          <ac:spMkLst>
            <pc:docMk/>
            <pc:sldMk cId="3227484531" sldId="313"/>
            <ac:spMk id="2" creationId="{58D512DF-E9CC-4E66-A47E-99E7B683D779}"/>
          </ac:spMkLst>
        </pc:spChg>
        <pc:spChg chg="del">
          <ac:chgData name="Erick Arostegui Cunza" userId="d89b6af450cec8f7" providerId="LiveId" clId="{5CEDC0AC-7B35-4F79-801B-7F53746BEAFF}" dt="2020-01-11T03:41:51.312" v="74" actId="478"/>
          <ac:spMkLst>
            <pc:docMk/>
            <pc:sldMk cId="3227484531" sldId="313"/>
            <ac:spMk id="6" creationId="{2CBB6D10-B4F3-4894-9791-FE484AF8D4FF}"/>
          </ac:spMkLst>
        </pc:spChg>
        <pc:spChg chg="del">
          <ac:chgData name="Erick Arostegui Cunza" userId="d89b6af450cec8f7" providerId="LiveId" clId="{5CEDC0AC-7B35-4F79-801B-7F53746BEAFF}" dt="2020-01-11T03:41:51.312" v="74" actId="478"/>
          <ac:spMkLst>
            <pc:docMk/>
            <pc:sldMk cId="3227484531" sldId="313"/>
            <ac:spMk id="8" creationId="{F24006BC-C4B9-4A75-974E-881C0E80A12B}"/>
          </ac:spMkLst>
        </pc:spChg>
        <pc:spChg chg="del">
          <ac:chgData name="Erick Arostegui Cunza" userId="d89b6af450cec8f7" providerId="LiveId" clId="{5CEDC0AC-7B35-4F79-801B-7F53746BEAFF}" dt="2020-01-11T03:41:51.312" v="74" actId="478"/>
          <ac:spMkLst>
            <pc:docMk/>
            <pc:sldMk cId="3227484531" sldId="313"/>
            <ac:spMk id="11" creationId="{A0030313-2A96-4CE6-A812-0883826BA123}"/>
          </ac:spMkLst>
        </pc:spChg>
        <pc:spChg chg="del">
          <ac:chgData name="Erick Arostegui Cunza" userId="d89b6af450cec8f7" providerId="LiveId" clId="{5CEDC0AC-7B35-4F79-801B-7F53746BEAFF}" dt="2020-01-11T03:41:51.312" v="74" actId="478"/>
          <ac:spMkLst>
            <pc:docMk/>
            <pc:sldMk cId="3227484531" sldId="313"/>
            <ac:spMk id="12" creationId="{DD0E2290-9F65-4F7E-818D-829EC7E71468}"/>
          </ac:spMkLst>
        </pc:spChg>
        <pc:spChg chg="del">
          <ac:chgData name="Erick Arostegui Cunza" userId="d89b6af450cec8f7" providerId="LiveId" clId="{5CEDC0AC-7B35-4F79-801B-7F53746BEAFF}" dt="2020-01-11T03:41:51.312" v="74" actId="478"/>
          <ac:spMkLst>
            <pc:docMk/>
            <pc:sldMk cId="3227484531" sldId="313"/>
            <ac:spMk id="14" creationId="{8DCA9F22-39D7-4430-AB52-E810F02F4E09}"/>
          </ac:spMkLst>
        </pc:spChg>
        <pc:spChg chg="del">
          <ac:chgData name="Erick Arostegui Cunza" userId="d89b6af450cec8f7" providerId="LiveId" clId="{5CEDC0AC-7B35-4F79-801B-7F53746BEAFF}" dt="2020-01-11T03:41:51.312" v="74" actId="478"/>
          <ac:spMkLst>
            <pc:docMk/>
            <pc:sldMk cId="3227484531" sldId="313"/>
            <ac:spMk id="15" creationId="{F98C199F-CCB8-4B6E-A09A-3907FE661467}"/>
          </ac:spMkLst>
        </pc:spChg>
        <pc:spChg chg="del">
          <ac:chgData name="Erick Arostegui Cunza" userId="d89b6af450cec8f7" providerId="LiveId" clId="{5CEDC0AC-7B35-4F79-801B-7F53746BEAFF}" dt="2020-01-11T03:41:51.312" v="74" actId="478"/>
          <ac:spMkLst>
            <pc:docMk/>
            <pc:sldMk cId="3227484531" sldId="313"/>
            <ac:spMk id="16" creationId="{ACC4D970-070A-4113-8DBE-2B6DAF3F017C}"/>
          </ac:spMkLst>
        </pc:spChg>
        <pc:spChg chg="del">
          <ac:chgData name="Erick Arostegui Cunza" userId="d89b6af450cec8f7" providerId="LiveId" clId="{5CEDC0AC-7B35-4F79-801B-7F53746BEAFF}" dt="2020-01-11T03:41:51.312" v="74" actId="478"/>
          <ac:spMkLst>
            <pc:docMk/>
            <pc:sldMk cId="3227484531" sldId="313"/>
            <ac:spMk id="17" creationId="{C1744DC3-F3B3-4990-BA89-0426CA0D3BA7}"/>
          </ac:spMkLst>
        </pc:spChg>
        <pc:spChg chg="del">
          <ac:chgData name="Erick Arostegui Cunza" userId="d89b6af450cec8f7" providerId="LiveId" clId="{5CEDC0AC-7B35-4F79-801B-7F53746BEAFF}" dt="2020-01-11T03:41:51.312" v="74" actId="478"/>
          <ac:spMkLst>
            <pc:docMk/>
            <pc:sldMk cId="3227484531" sldId="313"/>
            <ac:spMk id="18" creationId="{1E25A424-54DD-4BD5-8DA1-2A7B22043FF9}"/>
          </ac:spMkLst>
        </pc:spChg>
        <pc:spChg chg="del">
          <ac:chgData name="Erick Arostegui Cunza" userId="d89b6af450cec8f7" providerId="LiveId" clId="{5CEDC0AC-7B35-4F79-801B-7F53746BEAFF}" dt="2020-01-11T03:41:51.312" v="74" actId="478"/>
          <ac:spMkLst>
            <pc:docMk/>
            <pc:sldMk cId="3227484531" sldId="313"/>
            <ac:spMk id="19" creationId="{4E120475-E3DE-426B-A128-799DE27D37FB}"/>
          </ac:spMkLst>
        </pc:spChg>
        <pc:spChg chg="del">
          <ac:chgData name="Erick Arostegui Cunza" userId="d89b6af450cec8f7" providerId="LiveId" clId="{5CEDC0AC-7B35-4F79-801B-7F53746BEAFF}" dt="2020-01-11T03:41:51.312" v="74" actId="478"/>
          <ac:spMkLst>
            <pc:docMk/>
            <pc:sldMk cId="3227484531" sldId="313"/>
            <ac:spMk id="20" creationId="{75E7238B-7B9B-4C19-B931-290BA9F68372}"/>
          </ac:spMkLst>
        </pc:spChg>
        <pc:spChg chg="del">
          <ac:chgData name="Erick Arostegui Cunza" userId="d89b6af450cec8f7" providerId="LiveId" clId="{5CEDC0AC-7B35-4F79-801B-7F53746BEAFF}" dt="2020-01-11T03:41:51.312" v="74" actId="478"/>
          <ac:spMkLst>
            <pc:docMk/>
            <pc:sldMk cId="3227484531" sldId="313"/>
            <ac:spMk id="23" creationId="{9589EC6B-9B3C-480D-A4AA-B4BC07A73570}"/>
          </ac:spMkLst>
        </pc:spChg>
        <pc:spChg chg="del">
          <ac:chgData name="Erick Arostegui Cunza" userId="d89b6af450cec8f7" providerId="LiveId" clId="{5CEDC0AC-7B35-4F79-801B-7F53746BEAFF}" dt="2020-01-11T03:41:51.312" v="74" actId="478"/>
          <ac:spMkLst>
            <pc:docMk/>
            <pc:sldMk cId="3227484531" sldId="313"/>
            <ac:spMk id="24" creationId="{252550C8-874D-4743-9375-D69C3B59E723}"/>
          </ac:spMkLst>
        </pc:spChg>
        <pc:spChg chg="del">
          <ac:chgData name="Erick Arostegui Cunza" userId="d89b6af450cec8f7" providerId="LiveId" clId="{5CEDC0AC-7B35-4F79-801B-7F53746BEAFF}" dt="2020-01-11T03:41:51.312" v="74" actId="478"/>
          <ac:spMkLst>
            <pc:docMk/>
            <pc:sldMk cId="3227484531" sldId="313"/>
            <ac:spMk id="25" creationId="{3A6DE8AB-618D-4964-95BF-F29A837E9072}"/>
          </ac:spMkLst>
        </pc:spChg>
        <pc:spChg chg="del">
          <ac:chgData name="Erick Arostegui Cunza" userId="d89b6af450cec8f7" providerId="LiveId" clId="{5CEDC0AC-7B35-4F79-801B-7F53746BEAFF}" dt="2020-01-11T03:41:51.312" v="74" actId="478"/>
          <ac:spMkLst>
            <pc:docMk/>
            <pc:sldMk cId="3227484531" sldId="313"/>
            <ac:spMk id="26" creationId="{D6578080-353F-421E-AC61-80BC1E936BDF}"/>
          </ac:spMkLst>
        </pc:spChg>
        <pc:spChg chg="del">
          <ac:chgData name="Erick Arostegui Cunza" userId="d89b6af450cec8f7" providerId="LiveId" clId="{5CEDC0AC-7B35-4F79-801B-7F53746BEAFF}" dt="2020-01-11T03:41:51.312" v="74" actId="478"/>
          <ac:spMkLst>
            <pc:docMk/>
            <pc:sldMk cId="3227484531" sldId="313"/>
            <ac:spMk id="27" creationId="{A7D4B55E-CEEF-4794-A79B-4C2AC5C6D5B4}"/>
          </ac:spMkLst>
        </pc:spChg>
        <pc:spChg chg="del">
          <ac:chgData name="Erick Arostegui Cunza" userId="d89b6af450cec8f7" providerId="LiveId" clId="{5CEDC0AC-7B35-4F79-801B-7F53746BEAFF}" dt="2020-01-11T03:41:51.312" v="74" actId="478"/>
          <ac:spMkLst>
            <pc:docMk/>
            <pc:sldMk cId="3227484531" sldId="313"/>
            <ac:spMk id="28" creationId="{E2377575-139F-49AC-B962-5E7607AAE2C3}"/>
          </ac:spMkLst>
        </pc:spChg>
        <pc:spChg chg="del">
          <ac:chgData name="Erick Arostegui Cunza" userId="d89b6af450cec8f7" providerId="LiveId" clId="{5CEDC0AC-7B35-4F79-801B-7F53746BEAFF}" dt="2020-01-11T03:41:51.312" v="74" actId="478"/>
          <ac:spMkLst>
            <pc:docMk/>
            <pc:sldMk cId="3227484531" sldId="313"/>
            <ac:spMk id="29" creationId="{983EED2C-DFA7-48FC-8BF0-F2F2BBD0E5E0}"/>
          </ac:spMkLst>
        </pc:spChg>
        <pc:spChg chg="del">
          <ac:chgData name="Erick Arostegui Cunza" userId="d89b6af450cec8f7" providerId="LiveId" clId="{5CEDC0AC-7B35-4F79-801B-7F53746BEAFF}" dt="2020-01-11T03:41:51.312" v="74" actId="478"/>
          <ac:spMkLst>
            <pc:docMk/>
            <pc:sldMk cId="3227484531" sldId="313"/>
            <ac:spMk id="30" creationId="{98820720-885F-4662-8988-CC8FAF298249}"/>
          </ac:spMkLst>
        </pc:spChg>
        <pc:spChg chg="del">
          <ac:chgData name="Erick Arostegui Cunza" userId="d89b6af450cec8f7" providerId="LiveId" clId="{5CEDC0AC-7B35-4F79-801B-7F53746BEAFF}" dt="2020-01-11T03:41:51.312" v="74" actId="478"/>
          <ac:spMkLst>
            <pc:docMk/>
            <pc:sldMk cId="3227484531" sldId="313"/>
            <ac:spMk id="31" creationId="{6975B2E5-362A-403C-AC23-59D373486F09}"/>
          </ac:spMkLst>
        </pc:spChg>
      </pc:sldChg>
      <pc:sldChg chg="add del">
        <pc:chgData name="Erick Arostegui Cunza" userId="d89b6af450cec8f7" providerId="LiveId" clId="{5CEDC0AC-7B35-4F79-801B-7F53746BEAFF}" dt="2020-01-11T03:41:43.458" v="72" actId="2696"/>
        <pc:sldMkLst>
          <pc:docMk/>
          <pc:sldMk cId="3143940897" sldId="314"/>
        </pc:sldMkLst>
      </pc:sldChg>
      <pc:sldChg chg="add del">
        <pc:chgData name="Erick Arostegui Cunza" userId="d89b6af450cec8f7" providerId="LiveId" clId="{5CEDC0AC-7B35-4F79-801B-7F53746BEAFF}" dt="2020-01-11T03:41:44.393" v="73" actId="2696"/>
        <pc:sldMkLst>
          <pc:docMk/>
          <pc:sldMk cId="2860832081" sldId="315"/>
        </pc:sldMkLst>
      </pc:sldChg>
      <pc:sldChg chg="modSp add del">
        <pc:chgData name="Erick Arostegui Cunza" userId="d89b6af450cec8f7" providerId="LiveId" clId="{5CEDC0AC-7B35-4F79-801B-7F53746BEAFF}" dt="2020-01-11T03:44:57.480" v="95" actId="20577"/>
        <pc:sldMkLst>
          <pc:docMk/>
          <pc:sldMk cId="459060538" sldId="316"/>
        </pc:sldMkLst>
        <pc:spChg chg="mod">
          <ac:chgData name="Erick Arostegui Cunza" userId="d89b6af450cec8f7" providerId="LiveId" clId="{5CEDC0AC-7B35-4F79-801B-7F53746BEAFF}" dt="2020-01-11T03:44:52.913" v="93"/>
          <ac:spMkLst>
            <pc:docMk/>
            <pc:sldMk cId="459060538" sldId="316"/>
            <ac:spMk id="3" creationId="{52D84611-5F32-4928-A4BC-B1DDD7B90213}"/>
          </ac:spMkLst>
        </pc:spChg>
        <pc:spChg chg="mod">
          <ac:chgData name="Erick Arostegui Cunza" userId="d89b6af450cec8f7" providerId="LiveId" clId="{5CEDC0AC-7B35-4F79-801B-7F53746BEAFF}" dt="2020-01-11T03:44:57.480" v="95" actId="20577"/>
          <ac:spMkLst>
            <pc:docMk/>
            <pc:sldMk cId="459060538" sldId="316"/>
            <ac:spMk id="12" creationId="{DE7BC574-CF06-45D6-BD2D-B96A97D291F6}"/>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644C3C-6A3A-4625-A920-75B90BA6C8AF}" type="datetimeFigureOut">
              <a:rPr lang="es-PE" smtClean="0"/>
              <a:t>11/01/2020</a:t>
            </a:fld>
            <a:endParaRPr lang="es-PE"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6EDC88-F003-471B-B7AD-548932040DC2}" type="slidenum">
              <a:rPr lang="es-PE" smtClean="0"/>
              <a:t>‹#›</a:t>
            </a:fld>
            <a:endParaRPr lang="es-PE" dirty="0"/>
          </a:p>
        </p:txBody>
      </p:sp>
    </p:spTree>
    <p:extLst>
      <p:ext uri="{BB962C8B-B14F-4D97-AF65-F5344CB8AC3E}">
        <p14:creationId xmlns:p14="http://schemas.microsoft.com/office/powerpoint/2010/main" val="147655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412AB6-73DE-40CF-984B-70D64F48D32B}" type="datetimeFigureOut">
              <a:rPr lang="es-PE" smtClean="0"/>
              <a:t>11/01/2020</a:t>
            </a:fld>
            <a:endParaRPr lang="es-P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33393-1C49-4334-B364-4EFBB99595B4}" type="slidenum">
              <a:rPr lang="es-PE" smtClean="0"/>
              <a:t>‹#›</a:t>
            </a:fld>
            <a:endParaRPr lang="es-PE"/>
          </a:p>
        </p:txBody>
      </p:sp>
    </p:spTree>
    <p:extLst>
      <p:ext uri="{BB962C8B-B14F-4D97-AF65-F5344CB8AC3E}">
        <p14:creationId xmlns:p14="http://schemas.microsoft.com/office/powerpoint/2010/main" val="2874575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PE" sz="1200" b="1" i="0" u="none" strike="noStrike" kern="1200" baseline="0" dirty="0">
                <a:solidFill>
                  <a:schemeClr val="tx1"/>
                </a:solidFill>
                <a:latin typeface="+mn-lt"/>
                <a:ea typeface="+mn-ea"/>
                <a:cs typeface="+mn-cs"/>
              </a:rPr>
              <a:t>1NF: </a:t>
            </a:r>
            <a:r>
              <a:rPr lang="es-PE" sz="1200" b="1" i="0" u="none" strike="noStrike" kern="1200" baseline="0" dirty="0" err="1">
                <a:solidFill>
                  <a:schemeClr val="tx1"/>
                </a:solidFill>
                <a:latin typeface="+mn-lt"/>
                <a:ea typeface="+mn-ea"/>
                <a:cs typeface="+mn-cs"/>
              </a:rPr>
              <a:t>Eliminate</a:t>
            </a:r>
            <a:r>
              <a:rPr lang="es-PE" sz="1200" b="1" i="0" u="none" strike="noStrike" kern="1200" baseline="0" dirty="0">
                <a:solidFill>
                  <a:schemeClr val="tx1"/>
                </a:solidFill>
                <a:latin typeface="+mn-lt"/>
                <a:ea typeface="+mn-ea"/>
                <a:cs typeface="+mn-cs"/>
              </a:rPr>
              <a:t> </a:t>
            </a:r>
            <a:r>
              <a:rPr lang="es-PE" sz="1200" b="1" i="0" u="none" strike="noStrike" kern="1200" baseline="0" dirty="0" err="1">
                <a:solidFill>
                  <a:schemeClr val="tx1"/>
                </a:solidFill>
                <a:latin typeface="+mn-lt"/>
                <a:ea typeface="+mn-ea"/>
                <a:cs typeface="+mn-cs"/>
              </a:rPr>
              <a:t>Repeating</a:t>
            </a:r>
            <a:r>
              <a:rPr lang="es-PE" sz="1200" b="1" i="0" u="none" strike="noStrike" kern="1200" baseline="0" dirty="0">
                <a:solidFill>
                  <a:schemeClr val="tx1"/>
                </a:solidFill>
                <a:latin typeface="+mn-lt"/>
                <a:ea typeface="+mn-ea"/>
                <a:cs typeface="+mn-cs"/>
              </a:rPr>
              <a:t> </a:t>
            </a:r>
            <a:r>
              <a:rPr lang="es-PE" sz="1200" b="1" i="0" u="none" strike="noStrike" kern="1200" baseline="0" dirty="0" err="1">
                <a:solidFill>
                  <a:schemeClr val="tx1"/>
                </a:solidFill>
                <a:latin typeface="+mn-lt"/>
                <a:ea typeface="+mn-ea"/>
                <a:cs typeface="+mn-cs"/>
              </a:rPr>
              <a:t>Groups</a:t>
            </a:r>
            <a:endParaRPr lang="es-PE" sz="1200" b="1"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No duplicate records in the table</a:t>
            </a:r>
          </a:p>
          <a:p>
            <a:r>
              <a:rPr lang="en-US" sz="1200" b="0" i="0" u="none" strike="noStrike" kern="1200" baseline="0" dirty="0">
                <a:solidFill>
                  <a:schemeClr val="tx1"/>
                </a:solidFill>
                <a:latin typeface="+mn-lt"/>
                <a:ea typeface="+mn-ea"/>
                <a:cs typeface="+mn-cs"/>
              </a:rPr>
              <a:t>• No multi-valued attributes, like storing multiple phone numbers</a:t>
            </a:r>
          </a:p>
          <a:p>
            <a:r>
              <a:rPr lang="es-PE" sz="1200" b="0" i="0" u="none" strike="noStrike" kern="1200" baseline="0" dirty="0">
                <a:solidFill>
                  <a:schemeClr val="tx1"/>
                </a:solidFill>
                <a:latin typeface="+mn-lt"/>
                <a:ea typeface="+mn-ea"/>
                <a:cs typeface="+mn-cs"/>
              </a:rPr>
              <a:t>in a single </a:t>
            </a:r>
            <a:r>
              <a:rPr lang="es-PE" sz="1200" b="0" i="0" u="none" strike="noStrike" kern="1200" baseline="0" dirty="0" err="1">
                <a:solidFill>
                  <a:schemeClr val="tx1"/>
                </a:solidFill>
                <a:latin typeface="+mn-lt"/>
                <a:ea typeface="+mn-ea"/>
                <a:cs typeface="+mn-cs"/>
              </a:rPr>
              <a:t>column</a:t>
            </a:r>
            <a:endParaRPr lang="es-PE"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All entries within a single column must be of the same data type</a:t>
            </a:r>
          </a:p>
          <a:p>
            <a:r>
              <a:rPr lang="es-PE" sz="1200" b="1" i="0" u="none" strike="noStrike" kern="1200" baseline="0" dirty="0">
                <a:solidFill>
                  <a:schemeClr val="tx1"/>
                </a:solidFill>
                <a:latin typeface="+mn-lt"/>
                <a:ea typeface="+mn-ea"/>
                <a:cs typeface="+mn-cs"/>
              </a:rPr>
              <a:t>2NF: </a:t>
            </a:r>
            <a:r>
              <a:rPr lang="es-PE" sz="1200" b="1" i="0" u="none" strike="noStrike" kern="1200" baseline="0" dirty="0" err="1">
                <a:solidFill>
                  <a:schemeClr val="tx1"/>
                </a:solidFill>
                <a:latin typeface="+mn-lt"/>
                <a:ea typeface="+mn-ea"/>
                <a:cs typeface="+mn-cs"/>
              </a:rPr>
              <a:t>Eliminate</a:t>
            </a:r>
            <a:r>
              <a:rPr lang="es-PE" sz="1200" b="1" i="0" u="none" strike="noStrike" kern="1200" baseline="0" dirty="0">
                <a:solidFill>
                  <a:schemeClr val="tx1"/>
                </a:solidFill>
                <a:latin typeface="+mn-lt"/>
                <a:ea typeface="+mn-ea"/>
                <a:cs typeface="+mn-cs"/>
              </a:rPr>
              <a:t> </a:t>
            </a:r>
            <a:r>
              <a:rPr lang="es-PE" sz="1200" b="1" i="0" u="none" strike="noStrike" kern="1200" baseline="0" dirty="0" err="1">
                <a:solidFill>
                  <a:schemeClr val="tx1"/>
                </a:solidFill>
                <a:latin typeface="+mn-lt"/>
                <a:ea typeface="+mn-ea"/>
                <a:cs typeface="+mn-cs"/>
              </a:rPr>
              <a:t>Redundant</a:t>
            </a:r>
            <a:r>
              <a:rPr lang="es-PE" sz="1200" b="1" i="0" u="none" strike="noStrike" kern="1200" baseline="0" dirty="0">
                <a:solidFill>
                  <a:schemeClr val="tx1"/>
                </a:solidFill>
                <a:latin typeface="+mn-lt"/>
                <a:ea typeface="+mn-ea"/>
                <a:cs typeface="+mn-cs"/>
              </a:rPr>
              <a:t> Data</a:t>
            </a:r>
          </a:p>
          <a:p>
            <a:r>
              <a:rPr lang="en-US" sz="1200" b="0" i="0" u="none" strike="noStrike" kern="1200" baseline="0" dirty="0">
                <a:solidFill>
                  <a:schemeClr val="tx1"/>
                </a:solidFill>
                <a:latin typeface="+mn-lt"/>
                <a:ea typeface="+mn-ea"/>
                <a:cs typeface="+mn-cs"/>
              </a:rPr>
              <a:t>• Each column describes the entity that the row represents</a:t>
            </a:r>
          </a:p>
          <a:p>
            <a:r>
              <a:rPr lang="en-US" sz="1200" b="0" i="0" u="none" strike="noStrike" kern="1200" baseline="0" dirty="0">
                <a:solidFill>
                  <a:schemeClr val="tx1"/>
                </a:solidFill>
                <a:latin typeface="+mn-lt"/>
                <a:ea typeface="+mn-ea"/>
                <a:cs typeface="+mn-cs"/>
              </a:rPr>
              <a:t>• You’ll often achieve this at the same time you’re working on</a:t>
            </a:r>
          </a:p>
          <a:p>
            <a:r>
              <a:rPr lang="en-US" sz="1200" b="0" i="0" u="none" strike="noStrike" kern="1200" baseline="0" dirty="0">
                <a:solidFill>
                  <a:schemeClr val="tx1"/>
                </a:solidFill>
                <a:latin typeface="+mn-lt"/>
                <a:ea typeface="+mn-ea"/>
                <a:cs typeface="+mn-cs"/>
              </a:rPr>
              <a:t>1NF, because the two are conceptually very similar</a:t>
            </a:r>
          </a:p>
          <a:p>
            <a:r>
              <a:rPr lang="en-US" sz="1200" b="0" i="0" u="none" strike="noStrike" kern="1200" baseline="0" dirty="0">
                <a:solidFill>
                  <a:schemeClr val="tx1"/>
                </a:solidFill>
                <a:latin typeface="+mn-lt"/>
                <a:ea typeface="+mn-ea"/>
                <a:cs typeface="+mn-cs"/>
              </a:rPr>
              <a:t>• In our 1NF example, the phone number didn’t depend upon the</a:t>
            </a:r>
          </a:p>
          <a:p>
            <a:r>
              <a:rPr lang="en-US" sz="1200" b="0" i="0" u="none" strike="noStrike" kern="1200" baseline="0" dirty="0">
                <a:solidFill>
                  <a:schemeClr val="tx1"/>
                </a:solidFill>
                <a:latin typeface="+mn-lt"/>
                <a:ea typeface="+mn-ea"/>
                <a:cs typeface="+mn-cs"/>
              </a:rPr>
              <a:t>person – they’re completely separate. So moving the phone</a:t>
            </a:r>
          </a:p>
          <a:p>
            <a:r>
              <a:rPr lang="en-US" sz="1200" b="0" i="0" u="none" strike="noStrike" kern="1200" baseline="0" dirty="0">
                <a:solidFill>
                  <a:schemeClr val="tx1"/>
                </a:solidFill>
                <a:latin typeface="+mn-lt"/>
                <a:ea typeface="+mn-ea"/>
                <a:cs typeface="+mn-cs"/>
              </a:rPr>
              <a:t>numbers to their own table also achieved 2NF</a:t>
            </a:r>
          </a:p>
          <a:p>
            <a:r>
              <a:rPr lang="es-PE" sz="1200" b="1" i="0" u="none" strike="noStrike" kern="1200" baseline="0" dirty="0">
                <a:solidFill>
                  <a:schemeClr val="tx1"/>
                </a:solidFill>
                <a:latin typeface="+mn-lt"/>
                <a:ea typeface="+mn-ea"/>
                <a:cs typeface="+mn-cs"/>
              </a:rPr>
              <a:t>3NF: </a:t>
            </a:r>
            <a:r>
              <a:rPr lang="es-PE" sz="1200" b="1" i="0" u="none" strike="noStrike" kern="1200" baseline="0" dirty="0" err="1">
                <a:solidFill>
                  <a:schemeClr val="tx1"/>
                </a:solidFill>
                <a:latin typeface="+mn-lt"/>
                <a:ea typeface="+mn-ea"/>
                <a:cs typeface="+mn-cs"/>
              </a:rPr>
              <a:t>Eliminate</a:t>
            </a:r>
            <a:r>
              <a:rPr lang="es-PE" sz="1200" b="1" i="0" u="none" strike="noStrike" kern="1200" baseline="0" dirty="0">
                <a:solidFill>
                  <a:schemeClr val="tx1"/>
                </a:solidFill>
                <a:latin typeface="+mn-lt"/>
                <a:ea typeface="+mn-ea"/>
                <a:cs typeface="+mn-cs"/>
              </a:rPr>
              <a:t> Non-</a:t>
            </a:r>
            <a:r>
              <a:rPr lang="es-PE" sz="1200" b="1" i="0" u="none" strike="noStrike" kern="1200" baseline="0" dirty="0" err="1">
                <a:solidFill>
                  <a:schemeClr val="tx1"/>
                </a:solidFill>
                <a:latin typeface="+mn-lt"/>
                <a:ea typeface="+mn-ea"/>
                <a:cs typeface="+mn-cs"/>
              </a:rPr>
              <a:t>Dependent</a:t>
            </a:r>
            <a:r>
              <a:rPr lang="es-PE" sz="1200" b="1" i="0" u="none" strike="noStrike" kern="1200" baseline="0" dirty="0">
                <a:solidFill>
                  <a:schemeClr val="tx1"/>
                </a:solidFill>
                <a:latin typeface="+mn-lt"/>
                <a:ea typeface="+mn-ea"/>
                <a:cs typeface="+mn-cs"/>
              </a:rPr>
              <a:t> </a:t>
            </a:r>
            <a:r>
              <a:rPr lang="es-PE" sz="1200" b="1" i="0" u="none" strike="noStrike" kern="1200" baseline="0" dirty="0" err="1">
                <a:solidFill>
                  <a:schemeClr val="tx1"/>
                </a:solidFill>
                <a:latin typeface="+mn-lt"/>
                <a:ea typeface="+mn-ea"/>
                <a:cs typeface="+mn-cs"/>
              </a:rPr>
              <a:t>Columns</a:t>
            </a:r>
            <a:endParaRPr lang="es-PE" sz="1200" b="1" i="0" u="none" strike="noStrike" kern="1200" baseline="0" dirty="0">
              <a:solidFill>
                <a:schemeClr val="tx1"/>
              </a:solidFill>
              <a:latin typeface="+mn-lt"/>
              <a:ea typeface="+mn-ea"/>
              <a:cs typeface="+mn-cs"/>
            </a:endParaRPr>
          </a:p>
          <a:p>
            <a:r>
              <a:rPr lang="es-PE" sz="1200" b="0" i="0" u="none" strike="noStrike" kern="1200" baseline="0" dirty="0" err="1">
                <a:solidFill>
                  <a:schemeClr val="tx1"/>
                </a:solidFill>
                <a:latin typeface="+mn-lt"/>
                <a:ea typeface="+mn-ea"/>
                <a:cs typeface="+mn-cs"/>
              </a:rPr>
              <a:t>Eliminate</a:t>
            </a:r>
            <a:r>
              <a:rPr lang="es-PE" sz="1200" b="0" i="0" u="none" strike="noStrike" kern="1200" baseline="0" dirty="0">
                <a:solidFill>
                  <a:schemeClr val="tx1"/>
                </a:solidFill>
                <a:latin typeface="+mn-lt"/>
                <a:ea typeface="+mn-ea"/>
                <a:cs typeface="+mn-cs"/>
              </a:rPr>
              <a:t> </a:t>
            </a:r>
            <a:r>
              <a:rPr lang="es-PE" sz="1200" b="0" i="0" u="none" strike="noStrike" kern="1200" baseline="0" dirty="0" err="1">
                <a:solidFill>
                  <a:schemeClr val="tx1"/>
                </a:solidFill>
                <a:latin typeface="+mn-lt"/>
                <a:ea typeface="+mn-ea"/>
                <a:cs typeface="+mn-cs"/>
              </a:rPr>
              <a:t>transient</a:t>
            </a:r>
            <a:r>
              <a:rPr lang="es-PE" sz="1200" b="0" i="0" u="none" strike="noStrike" kern="1200" baseline="0" dirty="0">
                <a:solidFill>
                  <a:schemeClr val="tx1"/>
                </a:solidFill>
                <a:latin typeface="+mn-lt"/>
                <a:ea typeface="+mn-ea"/>
                <a:cs typeface="+mn-cs"/>
              </a:rPr>
              <a:t> </a:t>
            </a:r>
            <a:r>
              <a:rPr lang="es-PE" sz="1200" b="0" i="0" u="none" strike="noStrike" kern="1200" baseline="0" dirty="0" err="1">
                <a:solidFill>
                  <a:schemeClr val="tx1"/>
                </a:solidFill>
                <a:latin typeface="+mn-lt"/>
                <a:ea typeface="+mn-ea"/>
                <a:cs typeface="+mn-cs"/>
              </a:rPr>
              <a:t>dependencies</a:t>
            </a:r>
            <a:endParaRPr lang="es-PE"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This is very similar to 2NF. With 2NF, you eliminate cases where</a:t>
            </a:r>
          </a:p>
          <a:p>
            <a:r>
              <a:rPr lang="en-US" sz="1200" b="0" i="0" u="none" strike="noStrike" kern="1200" baseline="0" dirty="0">
                <a:solidFill>
                  <a:schemeClr val="tx1"/>
                </a:solidFill>
                <a:latin typeface="+mn-lt"/>
                <a:ea typeface="+mn-ea"/>
                <a:cs typeface="+mn-cs"/>
              </a:rPr>
              <a:t>“value1” is not dependent upon the table’s primary key (like the</a:t>
            </a:r>
          </a:p>
          <a:p>
            <a:r>
              <a:rPr lang="es-PE" sz="1200" b="0" i="0" u="none" strike="noStrike" kern="1200" baseline="0" dirty="0" err="1">
                <a:solidFill>
                  <a:schemeClr val="tx1"/>
                </a:solidFill>
                <a:latin typeface="+mn-lt"/>
                <a:ea typeface="+mn-ea"/>
                <a:cs typeface="+mn-cs"/>
              </a:rPr>
              <a:t>person’s</a:t>
            </a:r>
            <a:r>
              <a:rPr lang="es-PE" sz="1200" b="0" i="0" u="none" strike="noStrike" kern="1200" baseline="0" dirty="0">
                <a:solidFill>
                  <a:schemeClr val="tx1"/>
                </a:solidFill>
                <a:latin typeface="+mn-lt"/>
                <a:ea typeface="+mn-ea"/>
                <a:cs typeface="+mn-cs"/>
              </a:rPr>
              <a:t> </a:t>
            </a:r>
            <a:r>
              <a:rPr lang="es-PE" sz="1200" b="0" i="0" u="none" strike="noStrike" kern="1200" baseline="0" dirty="0" err="1">
                <a:solidFill>
                  <a:schemeClr val="tx1"/>
                </a:solidFill>
                <a:latin typeface="+mn-lt"/>
                <a:ea typeface="+mn-ea"/>
                <a:cs typeface="+mn-cs"/>
              </a:rPr>
              <a:t>name</a:t>
            </a:r>
            <a:r>
              <a:rPr lang="es-PE"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 With 3NF, you eliminate cases where “value2” is dependent</a:t>
            </a:r>
          </a:p>
          <a:p>
            <a:r>
              <a:rPr lang="en-US" sz="1200" b="0" i="0" u="none" strike="noStrike" kern="1200" baseline="0" dirty="0">
                <a:solidFill>
                  <a:schemeClr val="tx1"/>
                </a:solidFill>
                <a:latin typeface="+mn-lt"/>
                <a:ea typeface="+mn-ea"/>
                <a:cs typeface="+mn-cs"/>
              </a:rPr>
              <a:t>upon “value1,” but “value1” is still not dependent upon the</a:t>
            </a:r>
          </a:p>
          <a:p>
            <a:r>
              <a:rPr lang="es-PE" sz="1200" b="0" i="0" u="none" strike="noStrike" kern="1200" baseline="0" dirty="0" err="1">
                <a:solidFill>
                  <a:schemeClr val="tx1"/>
                </a:solidFill>
                <a:latin typeface="+mn-lt"/>
                <a:ea typeface="+mn-ea"/>
                <a:cs typeface="+mn-cs"/>
              </a:rPr>
              <a:t>table’s</a:t>
            </a:r>
            <a:r>
              <a:rPr lang="es-PE" sz="1200" b="0" i="0" u="none" strike="noStrike" kern="1200" baseline="0" dirty="0">
                <a:solidFill>
                  <a:schemeClr val="tx1"/>
                </a:solidFill>
                <a:latin typeface="+mn-lt"/>
                <a:ea typeface="+mn-ea"/>
                <a:cs typeface="+mn-cs"/>
              </a:rPr>
              <a:t> </a:t>
            </a:r>
            <a:r>
              <a:rPr lang="es-PE" sz="1200" b="0" i="0" u="none" strike="noStrike" kern="1200" baseline="0" dirty="0" err="1">
                <a:solidFill>
                  <a:schemeClr val="tx1"/>
                </a:solidFill>
                <a:latin typeface="+mn-lt"/>
                <a:ea typeface="+mn-ea"/>
                <a:cs typeface="+mn-cs"/>
              </a:rPr>
              <a:t>primary</a:t>
            </a:r>
            <a:r>
              <a:rPr lang="es-PE" sz="1200" b="0" i="0" u="none" strike="noStrike" kern="1200" baseline="0" dirty="0">
                <a:solidFill>
                  <a:schemeClr val="tx1"/>
                </a:solidFill>
                <a:latin typeface="+mn-lt"/>
                <a:ea typeface="+mn-ea"/>
                <a:cs typeface="+mn-cs"/>
              </a:rPr>
              <a:t> </a:t>
            </a:r>
            <a:r>
              <a:rPr lang="es-PE" sz="1200" b="0" i="0" u="none" strike="noStrike" kern="1200" baseline="0" dirty="0" err="1">
                <a:solidFill>
                  <a:schemeClr val="tx1"/>
                </a:solidFill>
                <a:latin typeface="+mn-lt"/>
                <a:ea typeface="+mn-ea"/>
                <a:cs typeface="+mn-cs"/>
              </a:rPr>
              <a:t>key</a:t>
            </a:r>
            <a:endParaRPr lang="es-PE"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You can’t really get to 3NF unless you’ve already met 1NF and</a:t>
            </a:r>
          </a:p>
          <a:p>
            <a:r>
              <a:rPr lang="en-US" sz="1200" b="0" i="0" u="none" strike="noStrike" kern="1200" baseline="0" dirty="0">
                <a:solidFill>
                  <a:schemeClr val="tx1"/>
                </a:solidFill>
                <a:latin typeface="+mn-lt"/>
                <a:ea typeface="+mn-ea"/>
                <a:cs typeface="+mn-cs"/>
              </a:rPr>
              <a:t>2NF – all forms of normalization assume you’ve met all prior</a:t>
            </a:r>
          </a:p>
          <a:p>
            <a:r>
              <a:rPr lang="es-PE" sz="1200" b="0" i="0" u="none" strike="noStrike" kern="1200" baseline="0" dirty="0" err="1">
                <a:solidFill>
                  <a:schemeClr val="tx1"/>
                </a:solidFill>
                <a:latin typeface="+mn-lt"/>
                <a:ea typeface="+mn-ea"/>
                <a:cs typeface="+mn-cs"/>
              </a:rPr>
              <a:t>Forms</a:t>
            </a:r>
            <a:endParaRPr lang="es-PE"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4NF: No Independent Multiple Relationships</a:t>
            </a:r>
          </a:p>
          <a:p>
            <a:r>
              <a:rPr lang="en-US" sz="1200" b="0" i="0" u="none" strike="noStrike" kern="1200" baseline="0" dirty="0">
                <a:solidFill>
                  <a:schemeClr val="tx1"/>
                </a:solidFill>
                <a:latin typeface="+mn-lt"/>
                <a:ea typeface="+mn-ea"/>
                <a:cs typeface="+mn-cs"/>
              </a:rPr>
              <a:t>This exists when two columns are brought together to form a</a:t>
            </a:r>
          </a:p>
          <a:p>
            <a:r>
              <a:rPr lang="en-US" sz="1200" b="0" i="0" u="none" strike="noStrike" kern="1200" baseline="0" dirty="0">
                <a:solidFill>
                  <a:schemeClr val="tx1"/>
                </a:solidFill>
                <a:latin typeface="+mn-lt"/>
                <a:ea typeface="+mn-ea"/>
                <a:cs typeface="+mn-cs"/>
              </a:rPr>
              <a:t>primary key (a composite key), along with a third column</a:t>
            </a:r>
          </a:p>
          <a:p>
            <a:r>
              <a:rPr lang="en-US" sz="1200" b="0" i="0" u="none" strike="noStrike" kern="1200" baseline="0" dirty="0">
                <a:solidFill>
                  <a:schemeClr val="tx1"/>
                </a:solidFill>
                <a:latin typeface="+mn-lt"/>
                <a:ea typeface="+mn-ea"/>
                <a:cs typeface="+mn-cs"/>
              </a:rPr>
              <a:t>– If the two key columns don’t really uniquely identify the</a:t>
            </a:r>
          </a:p>
          <a:p>
            <a:r>
              <a:rPr lang="en-US" sz="1200" b="0" i="0" u="none" strike="noStrike" kern="1200" baseline="0" dirty="0">
                <a:solidFill>
                  <a:schemeClr val="tx1"/>
                </a:solidFill>
                <a:latin typeface="+mn-lt"/>
                <a:ea typeface="+mn-ea"/>
                <a:cs typeface="+mn-cs"/>
              </a:rPr>
              <a:t>entity without the presence of the third column, then you’ve</a:t>
            </a:r>
          </a:p>
          <a:p>
            <a:r>
              <a:rPr lang="es-PE" sz="1200" b="0" i="0" u="none" strike="noStrike" kern="1200" baseline="0" dirty="0" err="1">
                <a:solidFill>
                  <a:schemeClr val="tx1"/>
                </a:solidFill>
                <a:latin typeface="+mn-lt"/>
                <a:ea typeface="+mn-ea"/>
                <a:cs typeface="+mn-cs"/>
              </a:rPr>
              <a:t>violated</a:t>
            </a:r>
            <a:r>
              <a:rPr lang="es-PE" sz="1200" b="0" i="0" u="none" strike="noStrike" kern="1200" baseline="0" dirty="0">
                <a:solidFill>
                  <a:schemeClr val="tx1"/>
                </a:solidFill>
                <a:latin typeface="+mn-lt"/>
                <a:ea typeface="+mn-ea"/>
                <a:cs typeface="+mn-cs"/>
              </a:rPr>
              <a:t> </a:t>
            </a:r>
            <a:r>
              <a:rPr lang="es-PE" sz="1200" b="0" i="0" u="none" strike="noStrike" kern="1200" baseline="0" dirty="0" err="1">
                <a:solidFill>
                  <a:schemeClr val="tx1"/>
                </a:solidFill>
                <a:latin typeface="+mn-lt"/>
                <a:ea typeface="+mn-ea"/>
                <a:cs typeface="+mn-cs"/>
              </a:rPr>
              <a:t>the</a:t>
            </a:r>
            <a:r>
              <a:rPr lang="es-PE" sz="1200" b="0" i="0" u="none" strike="noStrike" kern="1200" baseline="0" dirty="0">
                <a:solidFill>
                  <a:schemeClr val="tx1"/>
                </a:solidFill>
                <a:latin typeface="+mn-lt"/>
                <a:ea typeface="+mn-ea"/>
                <a:cs typeface="+mn-cs"/>
              </a:rPr>
              <a:t> 4NF</a:t>
            </a:r>
          </a:p>
          <a:p>
            <a:r>
              <a:rPr lang="en-US" sz="1200" b="1" i="0" u="none" strike="noStrike" kern="1200" baseline="0" dirty="0">
                <a:solidFill>
                  <a:schemeClr val="tx1"/>
                </a:solidFill>
                <a:latin typeface="+mn-lt"/>
                <a:ea typeface="+mn-ea"/>
                <a:cs typeface="+mn-cs"/>
              </a:rPr>
              <a:t>5NF: Isolate Semantically Related Relationships</a:t>
            </a:r>
          </a:p>
          <a:p>
            <a:r>
              <a:rPr lang="en-US" sz="1200" b="0" i="0" u="none" strike="noStrike" kern="1200" baseline="0" dirty="0">
                <a:solidFill>
                  <a:schemeClr val="tx1"/>
                </a:solidFill>
                <a:latin typeface="+mn-lt"/>
                <a:ea typeface="+mn-ea"/>
                <a:cs typeface="+mn-cs"/>
              </a:rPr>
              <a:t>Usually involves relationships with 3+ entities</a:t>
            </a:r>
          </a:p>
          <a:p>
            <a:r>
              <a:rPr lang="en-US" sz="1200" b="0" i="0" u="none" strike="noStrike" kern="1200" baseline="0" dirty="0">
                <a:solidFill>
                  <a:schemeClr val="tx1"/>
                </a:solidFill>
                <a:latin typeface="+mn-lt"/>
                <a:ea typeface="+mn-ea"/>
                <a:cs typeface="+mn-cs"/>
              </a:rPr>
              <a:t>• Is fairly complex in terms of design, and a detailed description is</a:t>
            </a:r>
          </a:p>
          <a:p>
            <a:r>
              <a:rPr lang="en-US" sz="1200" b="0" i="0" u="none" strike="noStrike" kern="1200" baseline="0" dirty="0">
                <a:solidFill>
                  <a:schemeClr val="tx1"/>
                </a:solidFill>
                <a:latin typeface="+mn-lt"/>
                <a:ea typeface="+mn-ea"/>
                <a:cs typeface="+mn-cs"/>
              </a:rPr>
              <a:t>beyond the scope of this course</a:t>
            </a:r>
            <a:endParaRPr lang="es-PE" dirty="0"/>
          </a:p>
        </p:txBody>
      </p:sp>
      <p:sp>
        <p:nvSpPr>
          <p:cNvPr id="4" name="Slide Number Placeholder 3"/>
          <p:cNvSpPr>
            <a:spLocks noGrp="1"/>
          </p:cNvSpPr>
          <p:nvPr>
            <p:ph type="sldNum" sz="quarter" idx="5"/>
          </p:nvPr>
        </p:nvSpPr>
        <p:spPr/>
        <p:txBody>
          <a:bodyPr/>
          <a:lstStyle/>
          <a:p>
            <a:fld id="{04633393-1C49-4334-B364-4EFBB99595B4}" type="slidenum">
              <a:rPr lang="es-PE" smtClean="0"/>
              <a:t>4</a:t>
            </a:fld>
            <a:endParaRPr lang="es-PE"/>
          </a:p>
        </p:txBody>
      </p:sp>
    </p:spTree>
    <p:extLst>
      <p:ext uri="{BB962C8B-B14F-4D97-AF65-F5344CB8AC3E}">
        <p14:creationId xmlns:p14="http://schemas.microsoft.com/office/powerpoint/2010/main" val="2082374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PE" sz="1200" b="1" i="0" u="none" strike="noStrike" kern="1200" baseline="0" dirty="0">
                <a:solidFill>
                  <a:schemeClr val="tx1"/>
                </a:solidFill>
                <a:latin typeface="+mn-lt"/>
                <a:ea typeface="+mn-ea"/>
                <a:cs typeface="+mn-cs"/>
              </a:rPr>
              <a:t>1NF: </a:t>
            </a:r>
            <a:r>
              <a:rPr lang="es-PE" sz="1200" b="1" i="0" u="none" strike="noStrike" kern="1200" baseline="0" dirty="0" err="1">
                <a:solidFill>
                  <a:schemeClr val="tx1"/>
                </a:solidFill>
                <a:latin typeface="+mn-lt"/>
                <a:ea typeface="+mn-ea"/>
                <a:cs typeface="+mn-cs"/>
              </a:rPr>
              <a:t>Eliminate</a:t>
            </a:r>
            <a:r>
              <a:rPr lang="es-PE" sz="1200" b="1" i="0" u="none" strike="noStrike" kern="1200" baseline="0" dirty="0">
                <a:solidFill>
                  <a:schemeClr val="tx1"/>
                </a:solidFill>
                <a:latin typeface="+mn-lt"/>
                <a:ea typeface="+mn-ea"/>
                <a:cs typeface="+mn-cs"/>
              </a:rPr>
              <a:t> </a:t>
            </a:r>
            <a:r>
              <a:rPr lang="es-PE" sz="1200" b="1" i="0" u="none" strike="noStrike" kern="1200" baseline="0" dirty="0" err="1">
                <a:solidFill>
                  <a:schemeClr val="tx1"/>
                </a:solidFill>
                <a:latin typeface="+mn-lt"/>
                <a:ea typeface="+mn-ea"/>
                <a:cs typeface="+mn-cs"/>
              </a:rPr>
              <a:t>Repeating</a:t>
            </a:r>
            <a:r>
              <a:rPr lang="es-PE" sz="1200" b="1" i="0" u="none" strike="noStrike" kern="1200" baseline="0" dirty="0">
                <a:solidFill>
                  <a:schemeClr val="tx1"/>
                </a:solidFill>
                <a:latin typeface="+mn-lt"/>
                <a:ea typeface="+mn-ea"/>
                <a:cs typeface="+mn-cs"/>
              </a:rPr>
              <a:t> </a:t>
            </a:r>
            <a:r>
              <a:rPr lang="es-PE" sz="1200" b="1" i="0" u="none" strike="noStrike" kern="1200" baseline="0" dirty="0" err="1">
                <a:solidFill>
                  <a:schemeClr val="tx1"/>
                </a:solidFill>
                <a:latin typeface="+mn-lt"/>
                <a:ea typeface="+mn-ea"/>
                <a:cs typeface="+mn-cs"/>
              </a:rPr>
              <a:t>Groups</a:t>
            </a:r>
            <a:endParaRPr lang="es-PE" sz="1200" b="1"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No duplicate records in the table</a:t>
            </a:r>
          </a:p>
          <a:p>
            <a:r>
              <a:rPr lang="en-US" sz="1200" b="0" i="0" u="none" strike="noStrike" kern="1200" baseline="0" dirty="0">
                <a:solidFill>
                  <a:schemeClr val="tx1"/>
                </a:solidFill>
                <a:latin typeface="+mn-lt"/>
                <a:ea typeface="+mn-ea"/>
                <a:cs typeface="+mn-cs"/>
              </a:rPr>
              <a:t>• No multi-valued attributes, like storing multiple phone numbers</a:t>
            </a:r>
          </a:p>
          <a:p>
            <a:r>
              <a:rPr lang="es-PE" sz="1200" b="0" i="0" u="none" strike="noStrike" kern="1200" baseline="0" dirty="0">
                <a:solidFill>
                  <a:schemeClr val="tx1"/>
                </a:solidFill>
                <a:latin typeface="+mn-lt"/>
                <a:ea typeface="+mn-ea"/>
                <a:cs typeface="+mn-cs"/>
              </a:rPr>
              <a:t>in a single </a:t>
            </a:r>
            <a:r>
              <a:rPr lang="es-PE" sz="1200" b="0" i="0" u="none" strike="noStrike" kern="1200" baseline="0" dirty="0" err="1">
                <a:solidFill>
                  <a:schemeClr val="tx1"/>
                </a:solidFill>
                <a:latin typeface="+mn-lt"/>
                <a:ea typeface="+mn-ea"/>
                <a:cs typeface="+mn-cs"/>
              </a:rPr>
              <a:t>column</a:t>
            </a:r>
            <a:endParaRPr lang="es-PE"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All entries within a single column must be of the same data type</a:t>
            </a:r>
          </a:p>
          <a:p>
            <a:r>
              <a:rPr lang="es-PE" sz="1200" b="1" i="0" u="none" strike="noStrike" kern="1200" baseline="0" dirty="0">
                <a:solidFill>
                  <a:schemeClr val="tx1"/>
                </a:solidFill>
                <a:latin typeface="+mn-lt"/>
                <a:ea typeface="+mn-ea"/>
                <a:cs typeface="+mn-cs"/>
              </a:rPr>
              <a:t>2NF: </a:t>
            </a:r>
            <a:r>
              <a:rPr lang="es-PE" sz="1200" b="1" i="0" u="none" strike="noStrike" kern="1200" baseline="0" dirty="0" err="1">
                <a:solidFill>
                  <a:schemeClr val="tx1"/>
                </a:solidFill>
                <a:latin typeface="+mn-lt"/>
                <a:ea typeface="+mn-ea"/>
                <a:cs typeface="+mn-cs"/>
              </a:rPr>
              <a:t>Eliminate</a:t>
            </a:r>
            <a:r>
              <a:rPr lang="es-PE" sz="1200" b="1" i="0" u="none" strike="noStrike" kern="1200" baseline="0" dirty="0">
                <a:solidFill>
                  <a:schemeClr val="tx1"/>
                </a:solidFill>
                <a:latin typeface="+mn-lt"/>
                <a:ea typeface="+mn-ea"/>
                <a:cs typeface="+mn-cs"/>
              </a:rPr>
              <a:t> </a:t>
            </a:r>
            <a:r>
              <a:rPr lang="es-PE" sz="1200" b="1" i="0" u="none" strike="noStrike" kern="1200" baseline="0" dirty="0" err="1">
                <a:solidFill>
                  <a:schemeClr val="tx1"/>
                </a:solidFill>
                <a:latin typeface="+mn-lt"/>
                <a:ea typeface="+mn-ea"/>
                <a:cs typeface="+mn-cs"/>
              </a:rPr>
              <a:t>Redundant</a:t>
            </a:r>
            <a:r>
              <a:rPr lang="es-PE" sz="1200" b="1" i="0" u="none" strike="noStrike" kern="1200" baseline="0" dirty="0">
                <a:solidFill>
                  <a:schemeClr val="tx1"/>
                </a:solidFill>
                <a:latin typeface="+mn-lt"/>
                <a:ea typeface="+mn-ea"/>
                <a:cs typeface="+mn-cs"/>
              </a:rPr>
              <a:t> Data</a:t>
            </a:r>
          </a:p>
          <a:p>
            <a:r>
              <a:rPr lang="en-US" sz="1200" b="0" i="0" u="none" strike="noStrike" kern="1200" baseline="0" dirty="0">
                <a:solidFill>
                  <a:schemeClr val="tx1"/>
                </a:solidFill>
                <a:latin typeface="+mn-lt"/>
                <a:ea typeface="+mn-ea"/>
                <a:cs typeface="+mn-cs"/>
              </a:rPr>
              <a:t>• Each column describes the entity that the row represents</a:t>
            </a:r>
          </a:p>
          <a:p>
            <a:r>
              <a:rPr lang="en-US" sz="1200" b="0" i="0" u="none" strike="noStrike" kern="1200" baseline="0" dirty="0">
                <a:solidFill>
                  <a:schemeClr val="tx1"/>
                </a:solidFill>
                <a:latin typeface="+mn-lt"/>
                <a:ea typeface="+mn-ea"/>
                <a:cs typeface="+mn-cs"/>
              </a:rPr>
              <a:t>• You’ll often achieve this at the same time you’re working on</a:t>
            </a:r>
          </a:p>
          <a:p>
            <a:r>
              <a:rPr lang="en-US" sz="1200" b="0" i="0" u="none" strike="noStrike" kern="1200" baseline="0" dirty="0">
                <a:solidFill>
                  <a:schemeClr val="tx1"/>
                </a:solidFill>
                <a:latin typeface="+mn-lt"/>
                <a:ea typeface="+mn-ea"/>
                <a:cs typeface="+mn-cs"/>
              </a:rPr>
              <a:t>1NF, because the two are conceptually very similar</a:t>
            </a:r>
          </a:p>
          <a:p>
            <a:r>
              <a:rPr lang="en-US" sz="1200" b="0" i="0" u="none" strike="noStrike" kern="1200" baseline="0" dirty="0">
                <a:solidFill>
                  <a:schemeClr val="tx1"/>
                </a:solidFill>
                <a:latin typeface="+mn-lt"/>
                <a:ea typeface="+mn-ea"/>
                <a:cs typeface="+mn-cs"/>
              </a:rPr>
              <a:t>• In our 1NF example, the phone number didn’t depend upon the</a:t>
            </a:r>
          </a:p>
          <a:p>
            <a:r>
              <a:rPr lang="en-US" sz="1200" b="0" i="0" u="none" strike="noStrike" kern="1200" baseline="0" dirty="0">
                <a:solidFill>
                  <a:schemeClr val="tx1"/>
                </a:solidFill>
                <a:latin typeface="+mn-lt"/>
                <a:ea typeface="+mn-ea"/>
                <a:cs typeface="+mn-cs"/>
              </a:rPr>
              <a:t>person – they’re completely separate. So moving the phone</a:t>
            </a:r>
          </a:p>
          <a:p>
            <a:r>
              <a:rPr lang="en-US" sz="1200" b="0" i="0" u="none" strike="noStrike" kern="1200" baseline="0" dirty="0">
                <a:solidFill>
                  <a:schemeClr val="tx1"/>
                </a:solidFill>
                <a:latin typeface="+mn-lt"/>
                <a:ea typeface="+mn-ea"/>
                <a:cs typeface="+mn-cs"/>
              </a:rPr>
              <a:t>numbers to their own table also achieved 2NF</a:t>
            </a:r>
          </a:p>
          <a:p>
            <a:r>
              <a:rPr lang="es-PE" sz="1200" b="1" i="0" u="none" strike="noStrike" kern="1200" baseline="0" dirty="0">
                <a:solidFill>
                  <a:schemeClr val="tx1"/>
                </a:solidFill>
                <a:latin typeface="+mn-lt"/>
                <a:ea typeface="+mn-ea"/>
                <a:cs typeface="+mn-cs"/>
              </a:rPr>
              <a:t>3NF: </a:t>
            </a:r>
            <a:r>
              <a:rPr lang="es-PE" sz="1200" b="1" i="0" u="none" strike="noStrike" kern="1200" baseline="0" dirty="0" err="1">
                <a:solidFill>
                  <a:schemeClr val="tx1"/>
                </a:solidFill>
                <a:latin typeface="+mn-lt"/>
                <a:ea typeface="+mn-ea"/>
                <a:cs typeface="+mn-cs"/>
              </a:rPr>
              <a:t>Eliminate</a:t>
            </a:r>
            <a:r>
              <a:rPr lang="es-PE" sz="1200" b="1" i="0" u="none" strike="noStrike" kern="1200" baseline="0" dirty="0">
                <a:solidFill>
                  <a:schemeClr val="tx1"/>
                </a:solidFill>
                <a:latin typeface="+mn-lt"/>
                <a:ea typeface="+mn-ea"/>
                <a:cs typeface="+mn-cs"/>
              </a:rPr>
              <a:t> Non-</a:t>
            </a:r>
            <a:r>
              <a:rPr lang="es-PE" sz="1200" b="1" i="0" u="none" strike="noStrike" kern="1200" baseline="0" dirty="0" err="1">
                <a:solidFill>
                  <a:schemeClr val="tx1"/>
                </a:solidFill>
                <a:latin typeface="+mn-lt"/>
                <a:ea typeface="+mn-ea"/>
                <a:cs typeface="+mn-cs"/>
              </a:rPr>
              <a:t>Dependent</a:t>
            </a:r>
            <a:r>
              <a:rPr lang="es-PE" sz="1200" b="1" i="0" u="none" strike="noStrike" kern="1200" baseline="0" dirty="0">
                <a:solidFill>
                  <a:schemeClr val="tx1"/>
                </a:solidFill>
                <a:latin typeface="+mn-lt"/>
                <a:ea typeface="+mn-ea"/>
                <a:cs typeface="+mn-cs"/>
              </a:rPr>
              <a:t> </a:t>
            </a:r>
            <a:r>
              <a:rPr lang="es-PE" sz="1200" b="1" i="0" u="none" strike="noStrike" kern="1200" baseline="0" dirty="0" err="1">
                <a:solidFill>
                  <a:schemeClr val="tx1"/>
                </a:solidFill>
                <a:latin typeface="+mn-lt"/>
                <a:ea typeface="+mn-ea"/>
                <a:cs typeface="+mn-cs"/>
              </a:rPr>
              <a:t>Columns</a:t>
            </a:r>
            <a:endParaRPr lang="es-PE" sz="1200" b="1" i="0" u="none" strike="noStrike" kern="1200" baseline="0" dirty="0">
              <a:solidFill>
                <a:schemeClr val="tx1"/>
              </a:solidFill>
              <a:latin typeface="+mn-lt"/>
              <a:ea typeface="+mn-ea"/>
              <a:cs typeface="+mn-cs"/>
            </a:endParaRPr>
          </a:p>
          <a:p>
            <a:r>
              <a:rPr lang="es-PE" sz="1200" b="0" i="0" u="none" strike="noStrike" kern="1200" baseline="0" dirty="0" err="1">
                <a:solidFill>
                  <a:schemeClr val="tx1"/>
                </a:solidFill>
                <a:latin typeface="+mn-lt"/>
                <a:ea typeface="+mn-ea"/>
                <a:cs typeface="+mn-cs"/>
              </a:rPr>
              <a:t>Eliminate</a:t>
            </a:r>
            <a:r>
              <a:rPr lang="es-PE" sz="1200" b="0" i="0" u="none" strike="noStrike" kern="1200" baseline="0" dirty="0">
                <a:solidFill>
                  <a:schemeClr val="tx1"/>
                </a:solidFill>
                <a:latin typeface="+mn-lt"/>
                <a:ea typeface="+mn-ea"/>
                <a:cs typeface="+mn-cs"/>
              </a:rPr>
              <a:t> </a:t>
            </a:r>
            <a:r>
              <a:rPr lang="es-PE" sz="1200" b="0" i="0" u="none" strike="noStrike" kern="1200" baseline="0" dirty="0" err="1">
                <a:solidFill>
                  <a:schemeClr val="tx1"/>
                </a:solidFill>
                <a:latin typeface="+mn-lt"/>
                <a:ea typeface="+mn-ea"/>
                <a:cs typeface="+mn-cs"/>
              </a:rPr>
              <a:t>transient</a:t>
            </a:r>
            <a:r>
              <a:rPr lang="es-PE" sz="1200" b="0" i="0" u="none" strike="noStrike" kern="1200" baseline="0" dirty="0">
                <a:solidFill>
                  <a:schemeClr val="tx1"/>
                </a:solidFill>
                <a:latin typeface="+mn-lt"/>
                <a:ea typeface="+mn-ea"/>
                <a:cs typeface="+mn-cs"/>
              </a:rPr>
              <a:t> </a:t>
            </a:r>
            <a:r>
              <a:rPr lang="es-PE" sz="1200" b="0" i="0" u="none" strike="noStrike" kern="1200" baseline="0" dirty="0" err="1">
                <a:solidFill>
                  <a:schemeClr val="tx1"/>
                </a:solidFill>
                <a:latin typeface="+mn-lt"/>
                <a:ea typeface="+mn-ea"/>
                <a:cs typeface="+mn-cs"/>
              </a:rPr>
              <a:t>dependencies</a:t>
            </a:r>
            <a:endParaRPr lang="es-PE"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This is very similar to 2NF. With 2NF, you eliminate cases where</a:t>
            </a:r>
          </a:p>
          <a:p>
            <a:r>
              <a:rPr lang="en-US" sz="1200" b="0" i="0" u="none" strike="noStrike" kern="1200" baseline="0" dirty="0">
                <a:solidFill>
                  <a:schemeClr val="tx1"/>
                </a:solidFill>
                <a:latin typeface="+mn-lt"/>
                <a:ea typeface="+mn-ea"/>
                <a:cs typeface="+mn-cs"/>
              </a:rPr>
              <a:t>“value1” is not dependent upon the table’s primary key (like the</a:t>
            </a:r>
          </a:p>
          <a:p>
            <a:r>
              <a:rPr lang="es-PE" sz="1200" b="0" i="0" u="none" strike="noStrike" kern="1200" baseline="0" dirty="0" err="1">
                <a:solidFill>
                  <a:schemeClr val="tx1"/>
                </a:solidFill>
                <a:latin typeface="+mn-lt"/>
                <a:ea typeface="+mn-ea"/>
                <a:cs typeface="+mn-cs"/>
              </a:rPr>
              <a:t>person’s</a:t>
            </a:r>
            <a:r>
              <a:rPr lang="es-PE" sz="1200" b="0" i="0" u="none" strike="noStrike" kern="1200" baseline="0" dirty="0">
                <a:solidFill>
                  <a:schemeClr val="tx1"/>
                </a:solidFill>
                <a:latin typeface="+mn-lt"/>
                <a:ea typeface="+mn-ea"/>
                <a:cs typeface="+mn-cs"/>
              </a:rPr>
              <a:t> </a:t>
            </a:r>
            <a:r>
              <a:rPr lang="es-PE" sz="1200" b="0" i="0" u="none" strike="noStrike" kern="1200" baseline="0" dirty="0" err="1">
                <a:solidFill>
                  <a:schemeClr val="tx1"/>
                </a:solidFill>
                <a:latin typeface="+mn-lt"/>
                <a:ea typeface="+mn-ea"/>
                <a:cs typeface="+mn-cs"/>
              </a:rPr>
              <a:t>name</a:t>
            </a:r>
            <a:r>
              <a:rPr lang="es-PE"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 With 3NF, you eliminate cases where “value2” is dependent</a:t>
            </a:r>
          </a:p>
          <a:p>
            <a:r>
              <a:rPr lang="en-US" sz="1200" b="0" i="0" u="none" strike="noStrike" kern="1200" baseline="0" dirty="0">
                <a:solidFill>
                  <a:schemeClr val="tx1"/>
                </a:solidFill>
                <a:latin typeface="+mn-lt"/>
                <a:ea typeface="+mn-ea"/>
                <a:cs typeface="+mn-cs"/>
              </a:rPr>
              <a:t>upon “value1,” but “value1” is still not dependent upon the</a:t>
            </a:r>
          </a:p>
          <a:p>
            <a:r>
              <a:rPr lang="es-PE" sz="1200" b="0" i="0" u="none" strike="noStrike" kern="1200" baseline="0" dirty="0" err="1">
                <a:solidFill>
                  <a:schemeClr val="tx1"/>
                </a:solidFill>
                <a:latin typeface="+mn-lt"/>
                <a:ea typeface="+mn-ea"/>
                <a:cs typeface="+mn-cs"/>
              </a:rPr>
              <a:t>table’s</a:t>
            </a:r>
            <a:r>
              <a:rPr lang="es-PE" sz="1200" b="0" i="0" u="none" strike="noStrike" kern="1200" baseline="0" dirty="0">
                <a:solidFill>
                  <a:schemeClr val="tx1"/>
                </a:solidFill>
                <a:latin typeface="+mn-lt"/>
                <a:ea typeface="+mn-ea"/>
                <a:cs typeface="+mn-cs"/>
              </a:rPr>
              <a:t> </a:t>
            </a:r>
            <a:r>
              <a:rPr lang="es-PE" sz="1200" b="0" i="0" u="none" strike="noStrike" kern="1200" baseline="0" dirty="0" err="1">
                <a:solidFill>
                  <a:schemeClr val="tx1"/>
                </a:solidFill>
                <a:latin typeface="+mn-lt"/>
                <a:ea typeface="+mn-ea"/>
                <a:cs typeface="+mn-cs"/>
              </a:rPr>
              <a:t>primary</a:t>
            </a:r>
            <a:r>
              <a:rPr lang="es-PE" sz="1200" b="0" i="0" u="none" strike="noStrike" kern="1200" baseline="0" dirty="0">
                <a:solidFill>
                  <a:schemeClr val="tx1"/>
                </a:solidFill>
                <a:latin typeface="+mn-lt"/>
                <a:ea typeface="+mn-ea"/>
                <a:cs typeface="+mn-cs"/>
              </a:rPr>
              <a:t> </a:t>
            </a:r>
            <a:r>
              <a:rPr lang="es-PE" sz="1200" b="0" i="0" u="none" strike="noStrike" kern="1200" baseline="0" dirty="0" err="1">
                <a:solidFill>
                  <a:schemeClr val="tx1"/>
                </a:solidFill>
                <a:latin typeface="+mn-lt"/>
                <a:ea typeface="+mn-ea"/>
                <a:cs typeface="+mn-cs"/>
              </a:rPr>
              <a:t>key</a:t>
            </a:r>
            <a:endParaRPr lang="es-PE"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You can’t really get to 3NF unless you’ve already met 1NF and</a:t>
            </a:r>
          </a:p>
          <a:p>
            <a:r>
              <a:rPr lang="en-US" sz="1200" b="0" i="0" u="none" strike="noStrike" kern="1200" baseline="0" dirty="0">
                <a:solidFill>
                  <a:schemeClr val="tx1"/>
                </a:solidFill>
                <a:latin typeface="+mn-lt"/>
                <a:ea typeface="+mn-ea"/>
                <a:cs typeface="+mn-cs"/>
              </a:rPr>
              <a:t>2NF – all forms of normalization assume you’ve met all prior</a:t>
            </a:r>
          </a:p>
          <a:p>
            <a:r>
              <a:rPr lang="es-PE" sz="1200" b="0" i="0" u="none" strike="noStrike" kern="1200" baseline="0" dirty="0" err="1">
                <a:solidFill>
                  <a:schemeClr val="tx1"/>
                </a:solidFill>
                <a:latin typeface="+mn-lt"/>
                <a:ea typeface="+mn-ea"/>
                <a:cs typeface="+mn-cs"/>
              </a:rPr>
              <a:t>Forms</a:t>
            </a:r>
            <a:endParaRPr lang="es-PE"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4NF: No Independent Multiple Relationships</a:t>
            </a:r>
          </a:p>
          <a:p>
            <a:r>
              <a:rPr lang="en-US" sz="1200" b="0" i="0" u="none" strike="noStrike" kern="1200" baseline="0" dirty="0">
                <a:solidFill>
                  <a:schemeClr val="tx1"/>
                </a:solidFill>
                <a:latin typeface="+mn-lt"/>
                <a:ea typeface="+mn-ea"/>
                <a:cs typeface="+mn-cs"/>
              </a:rPr>
              <a:t>This exists when two columns are brought together to form a</a:t>
            </a:r>
          </a:p>
          <a:p>
            <a:r>
              <a:rPr lang="en-US" sz="1200" b="0" i="0" u="none" strike="noStrike" kern="1200" baseline="0" dirty="0">
                <a:solidFill>
                  <a:schemeClr val="tx1"/>
                </a:solidFill>
                <a:latin typeface="+mn-lt"/>
                <a:ea typeface="+mn-ea"/>
                <a:cs typeface="+mn-cs"/>
              </a:rPr>
              <a:t>primary key (a composite key), along with a third column</a:t>
            </a:r>
          </a:p>
          <a:p>
            <a:r>
              <a:rPr lang="en-US" sz="1200" b="0" i="0" u="none" strike="noStrike" kern="1200" baseline="0" dirty="0">
                <a:solidFill>
                  <a:schemeClr val="tx1"/>
                </a:solidFill>
                <a:latin typeface="+mn-lt"/>
                <a:ea typeface="+mn-ea"/>
                <a:cs typeface="+mn-cs"/>
              </a:rPr>
              <a:t>– If the two key columns don’t really uniquely identify the</a:t>
            </a:r>
          </a:p>
          <a:p>
            <a:r>
              <a:rPr lang="en-US" sz="1200" b="0" i="0" u="none" strike="noStrike" kern="1200" baseline="0" dirty="0">
                <a:solidFill>
                  <a:schemeClr val="tx1"/>
                </a:solidFill>
                <a:latin typeface="+mn-lt"/>
                <a:ea typeface="+mn-ea"/>
                <a:cs typeface="+mn-cs"/>
              </a:rPr>
              <a:t>entity without the presence of the third column, then you’ve</a:t>
            </a:r>
          </a:p>
          <a:p>
            <a:r>
              <a:rPr lang="es-PE" sz="1200" b="0" i="0" u="none" strike="noStrike" kern="1200" baseline="0" dirty="0" err="1">
                <a:solidFill>
                  <a:schemeClr val="tx1"/>
                </a:solidFill>
                <a:latin typeface="+mn-lt"/>
                <a:ea typeface="+mn-ea"/>
                <a:cs typeface="+mn-cs"/>
              </a:rPr>
              <a:t>violated</a:t>
            </a:r>
            <a:r>
              <a:rPr lang="es-PE" sz="1200" b="0" i="0" u="none" strike="noStrike" kern="1200" baseline="0" dirty="0">
                <a:solidFill>
                  <a:schemeClr val="tx1"/>
                </a:solidFill>
                <a:latin typeface="+mn-lt"/>
                <a:ea typeface="+mn-ea"/>
                <a:cs typeface="+mn-cs"/>
              </a:rPr>
              <a:t> </a:t>
            </a:r>
            <a:r>
              <a:rPr lang="es-PE" sz="1200" b="0" i="0" u="none" strike="noStrike" kern="1200" baseline="0" dirty="0" err="1">
                <a:solidFill>
                  <a:schemeClr val="tx1"/>
                </a:solidFill>
                <a:latin typeface="+mn-lt"/>
                <a:ea typeface="+mn-ea"/>
                <a:cs typeface="+mn-cs"/>
              </a:rPr>
              <a:t>the</a:t>
            </a:r>
            <a:r>
              <a:rPr lang="es-PE" sz="1200" b="0" i="0" u="none" strike="noStrike" kern="1200" baseline="0" dirty="0">
                <a:solidFill>
                  <a:schemeClr val="tx1"/>
                </a:solidFill>
                <a:latin typeface="+mn-lt"/>
                <a:ea typeface="+mn-ea"/>
                <a:cs typeface="+mn-cs"/>
              </a:rPr>
              <a:t> 4NF</a:t>
            </a:r>
          </a:p>
          <a:p>
            <a:r>
              <a:rPr lang="en-US" sz="1200" b="1" i="0" u="none" strike="noStrike" kern="1200" baseline="0" dirty="0">
                <a:solidFill>
                  <a:schemeClr val="tx1"/>
                </a:solidFill>
                <a:latin typeface="+mn-lt"/>
                <a:ea typeface="+mn-ea"/>
                <a:cs typeface="+mn-cs"/>
              </a:rPr>
              <a:t>5NF: Isolate Semantically Related Relationships</a:t>
            </a:r>
          </a:p>
          <a:p>
            <a:r>
              <a:rPr lang="en-US" sz="1200" b="0" i="0" u="none" strike="noStrike" kern="1200" baseline="0" dirty="0">
                <a:solidFill>
                  <a:schemeClr val="tx1"/>
                </a:solidFill>
                <a:latin typeface="+mn-lt"/>
                <a:ea typeface="+mn-ea"/>
                <a:cs typeface="+mn-cs"/>
              </a:rPr>
              <a:t>Usually involves relationships with 3+ entities</a:t>
            </a:r>
          </a:p>
          <a:p>
            <a:r>
              <a:rPr lang="en-US" sz="1200" b="0" i="0" u="none" strike="noStrike" kern="1200" baseline="0" dirty="0">
                <a:solidFill>
                  <a:schemeClr val="tx1"/>
                </a:solidFill>
                <a:latin typeface="+mn-lt"/>
                <a:ea typeface="+mn-ea"/>
                <a:cs typeface="+mn-cs"/>
              </a:rPr>
              <a:t>• Is fairly complex in terms of design, and a detailed description is</a:t>
            </a:r>
          </a:p>
          <a:p>
            <a:r>
              <a:rPr lang="en-US" sz="1200" b="0" i="0" u="none" strike="noStrike" kern="1200" baseline="0" dirty="0">
                <a:solidFill>
                  <a:schemeClr val="tx1"/>
                </a:solidFill>
                <a:latin typeface="+mn-lt"/>
                <a:ea typeface="+mn-ea"/>
                <a:cs typeface="+mn-cs"/>
              </a:rPr>
              <a:t>beyond the scope of this course</a:t>
            </a:r>
            <a:endParaRPr lang="es-PE" dirty="0"/>
          </a:p>
        </p:txBody>
      </p:sp>
      <p:sp>
        <p:nvSpPr>
          <p:cNvPr id="4" name="Slide Number Placeholder 3"/>
          <p:cNvSpPr>
            <a:spLocks noGrp="1"/>
          </p:cNvSpPr>
          <p:nvPr>
            <p:ph type="sldNum" sz="quarter" idx="5"/>
          </p:nvPr>
        </p:nvSpPr>
        <p:spPr/>
        <p:txBody>
          <a:bodyPr/>
          <a:lstStyle/>
          <a:p>
            <a:fld id="{04633393-1C49-4334-B364-4EFBB99595B4}" type="slidenum">
              <a:rPr lang="es-PE" smtClean="0"/>
              <a:t>5</a:t>
            </a:fld>
            <a:endParaRPr lang="es-PE"/>
          </a:p>
        </p:txBody>
      </p:sp>
    </p:spTree>
    <p:extLst>
      <p:ext uri="{BB962C8B-B14F-4D97-AF65-F5344CB8AC3E}">
        <p14:creationId xmlns:p14="http://schemas.microsoft.com/office/powerpoint/2010/main" val="2313059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PE" sz="1200" b="1" i="0" u="none" strike="noStrike" kern="1200" baseline="0" dirty="0">
                <a:solidFill>
                  <a:schemeClr val="tx1"/>
                </a:solidFill>
                <a:latin typeface="+mn-lt"/>
                <a:ea typeface="+mn-ea"/>
                <a:cs typeface="+mn-cs"/>
              </a:rPr>
              <a:t>1NF: </a:t>
            </a:r>
            <a:r>
              <a:rPr lang="es-PE" sz="1200" b="1" i="0" u="none" strike="noStrike" kern="1200" baseline="0" dirty="0" err="1">
                <a:solidFill>
                  <a:schemeClr val="tx1"/>
                </a:solidFill>
                <a:latin typeface="+mn-lt"/>
                <a:ea typeface="+mn-ea"/>
                <a:cs typeface="+mn-cs"/>
              </a:rPr>
              <a:t>Eliminate</a:t>
            </a:r>
            <a:r>
              <a:rPr lang="es-PE" sz="1200" b="1" i="0" u="none" strike="noStrike" kern="1200" baseline="0" dirty="0">
                <a:solidFill>
                  <a:schemeClr val="tx1"/>
                </a:solidFill>
                <a:latin typeface="+mn-lt"/>
                <a:ea typeface="+mn-ea"/>
                <a:cs typeface="+mn-cs"/>
              </a:rPr>
              <a:t> </a:t>
            </a:r>
            <a:r>
              <a:rPr lang="es-PE" sz="1200" b="1" i="0" u="none" strike="noStrike" kern="1200" baseline="0" dirty="0" err="1">
                <a:solidFill>
                  <a:schemeClr val="tx1"/>
                </a:solidFill>
                <a:latin typeface="+mn-lt"/>
                <a:ea typeface="+mn-ea"/>
                <a:cs typeface="+mn-cs"/>
              </a:rPr>
              <a:t>Repeating</a:t>
            </a:r>
            <a:r>
              <a:rPr lang="es-PE" sz="1200" b="1" i="0" u="none" strike="noStrike" kern="1200" baseline="0" dirty="0">
                <a:solidFill>
                  <a:schemeClr val="tx1"/>
                </a:solidFill>
                <a:latin typeface="+mn-lt"/>
                <a:ea typeface="+mn-ea"/>
                <a:cs typeface="+mn-cs"/>
              </a:rPr>
              <a:t> </a:t>
            </a:r>
            <a:r>
              <a:rPr lang="es-PE" sz="1200" b="1" i="0" u="none" strike="noStrike" kern="1200" baseline="0" dirty="0" err="1">
                <a:solidFill>
                  <a:schemeClr val="tx1"/>
                </a:solidFill>
                <a:latin typeface="+mn-lt"/>
                <a:ea typeface="+mn-ea"/>
                <a:cs typeface="+mn-cs"/>
              </a:rPr>
              <a:t>Groups</a:t>
            </a:r>
            <a:endParaRPr lang="es-PE" sz="1200" b="1"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No duplicate records in the table</a:t>
            </a:r>
          </a:p>
          <a:p>
            <a:r>
              <a:rPr lang="en-US" sz="1200" b="0" i="0" u="none" strike="noStrike" kern="1200" baseline="0" dirty="0">
                <a:solidFill>
                  <a:schemeClr val="tx1"/>
                </a:solidFill>
                <a:latin typeface="+mn-lt"/>
                <a:ea typeface="+mn-ea"/>
                <a:cs typeface="+mn-cs"/>
              </a:rPr>
              <a:t>• No multi-valued attributes, like storing multiple phone numbers</a:t>
            </a:r>
          </a:p>
          <a:p>
            <a:r>
              <a:rPr lang="es-PE" sz="1200" b="0" i="0" u="none" strike="noStrike" kern="1200" baseline="0" dirty="0">
                <a:solidFill>
                  <a:schemeClr val="tx1"/>
                </a:solidFill>
                <a:latin typeface="+mn-lt"/>
                <a:ea typeface="+mn-ea"/>
                <a:cs typeface="+mn-cs"/>
              </a:rPr>
              <a:t>in a single </a:t>
            </a:r>
            <a:r>
              <a:rPr lang="es-PE" sz="1200" b="0" i="0" u="none" strike="noStrike" kern="1200" baseline="0" dirty="0" err="1">
                <a:solidFill>
                  <a:schemeClr val="tx1"/>
                </a:solidFill>
                <a:latin typeface="+mn-lt"/>
                <a:ea typeface="+mn-ea"/>
                <a:cs typeface="+mn-cs"/>
              </a:rPr>
              <a:t>column</a:t>
            </a:r>
            <a:endParaRPr lang="es-PE"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All entries within a single column must be of the same data type</a:t>
            </a:r>
          </a:p>
          <a:p>
            <a:r>
              <a:rPr lang="es-PE" sz="1200" b="1" i="0" u="none" strike="noStrike" kern="1200" baseline="0" dirty="0">
                <a:solidFill>
                  <a:schemeClr val="tx1"/>
                </a:solidFill>
                <a:latin typeface="+mn-lt"/>
                <a:ea typeface="+mn-ea"/>
                <a:cs typeface="+mn-cs"/>
              </a:rPr>
              <a:t>2NF: </a:t>
            </a:r>
            <a:r>
              <a:rPr lang="es-PE" sz="1200" b="1" i="0" u="none" strike="noStrike" kern="1200" baseline="0" dirty="0" err="1">
                <a:solidFill>
                  <a:schemeClr val="tx1"/>
                </a:solidFill>
                <a:latin typeface="+mn-lt"/>
                <a:ea typeface="+mn-ea"/>
                <a:cs typeface="+mn-cs"/>
              </a:rPr>
              <a:t>Eliminate</a:t>
            </a:r>
            <a:r>
              <a:rPr lang="es-PE" sz="1200" b="1" i="0" u="none" strike="noStrike" kern="1200" baseline="0" dirty="0">
                <a:solidFill>
                  <a:schemeClr val="tx1"/>
                </a:solidFill>
                <a:latin typeface="+mn-lt"/>
                <a:ea typeface="+mn-ea"/>
                <a:cs typeface="+mn-cs"/>
              </a:rPr>
              <a:t> </a:t>
            </a:r>
            <a:r>
              <a:rPr lang="es-PE" sz="1200" b="1" i="0" u="none" strike="noStrike" kern="1200" baseline="0" dirty="0" err="1">
                <a:solidFill>
                  <a:schemeClr val="tx1"/>
                </a:solidFill>
                <a:latin typeface="+mn-lt"/>
                <a:ea typeface="+mn-ea"/>
                <a:cs typeface="+mn-cs"/>
              </a:rPr>
              <a:t>Redundant</a:t>
            </a:r>
            <a:r>
              <a:rPr lang="es-PE" sz="1200" b="1" i="0" u="none" strike="noStrike" kern="1200" baseline="0" dirty="0">
                <a:solidFill>
                  <a:schemeClr val="tx1"/>
                </a:solidFill>
                <a:latin typeface="+mn-lt"/>
                <a:ea typeface="+mn-ea"/>
                <a:cs typeface="+mn-cs"/>
              </a:rPr>
              <a:t> Data</a:t>
            </a:r>
          </a:p>
          <a:p>
            <a:r>
              <a:rPr lang="en-US" sz="1200" b="0" i="0" u="none" strike="noStrike" kern="1200" baseline="0" dirty="0">
                <a:solidFill>
                  <a:schemeClr val="tx1"/>
                </a:solidFill>
                <a:latin typeface="+mn-lt"/>
                <a:ea typeface="+mn-ea"/>
                <a:cs typeface="+mn-cs"/>
              </a:rPr>
              <a:t>• Each column describes the entity that the row represents</a:t>
            </a:r>
          </a:p>
          <a:p>
            <a:r>
              <a:rPr lang="en-US" sz="1200" b="0" i="0" u="none" strike="noStrike" kern="1200" baseline="0" dirty="0">
                <a:solidFill>
                  <a:schemeClr val="tx1"/>
                </a:solidFill>
                <a:latin typeface="+mn-lt"/>
                <a:ea typeface="+mn-ea"/>
                <a:cs typeface="+mn-cs"/>
              </a:rPr>
              <a:t>• You’ll often achieve this at the same time you’re working on</a:t>
            </a:r>
          </a:p>
          <a:p>
            <a:r>
              <a:rPr lang="en-US" sz="1200" b="0" i="0" u="none" strike="noStrike" kern="1200" baseline="0" dirty="0">
                <a:solidFill>
                  <a:schemeClr val="tx1"/>
                </a:solidFill>
                <a:latin typeface="+mn-lt"/>
                <a:ea typeface="+mn-ea"/>
                <a:cs typeface="+mn-cs"/>
              </a:rPr>
              <a:t>1NF, because the two are conceptually very similar</a:t>
            </a:r>
          </a:p>
          <a:p>
            <a:r>
              <a:rPr lang="en-US" sz="1200" b="0" i="0" u="none" strike="noStrike" kern="1200" baseline="0" dirty="0">
                <a:solidFill>
                  <a:schemeClr val="tx1"/>
                </a:solidFill>
                <a:latin typeface="+mn-lt"/>
                <a:ea typeface="+mn-ea"/>
                <a:cs typeface="+mn-cs"/>
              </a:rPr>
              <a:t>• In our 1NF example, the phone number didn’t depend upon the</a:t>
            </a:r>
          </a:p>
          <a:p>
            <a:r>
              <a:rPr lang="en-US" sz="1200" b="0" i="0" u="none" strike="noStrike" kern="1200" baseline="0" dirty="0">
                <a:solidFill>
                  <a:schemeClr val="tx1"/>
                </a:solidFill>
                <a:latin typeface="+mn-lt"/>
                <a:ea typeface="+mn-ea"/>
                <a:cs typeface="+mn-cs"/>
              </a:rPr>
              <a:t>person – they’re completely separate. So moving the phone</a:t>
            </a:r>
          </a:p>
          <a:p>
            <a:r>
              <a:rPr lang="en-US" sz="1200" b="0" i="0" u="none" strike="noStrike" kern="1200" baseline="0" dirty="0">
                <a:solidFill>
                  <a:schemeClr val="tx1"/>
                </a:solidFill>
                <a:latin typeface="+mn-lt"/>
                <a:ea typeface="+mn-ea"/>
                <a:cs typeface="+mn-cs"/>
              </a:rPr>
              <a:t>numbers to their own table also achieved 2NF</a:t>
            </a:r>
          </a:p>
          <a:p>
            <a:r>
              <a:rPr lang="es-PE" sz="1200" b="1" i="0" u="none" strike="noStrike" kern="1200" baseline="0" dirty="0">
                <a:solidFill>
                  <a:schemeClr val="tx1"/>
                </a:solidFill>
                <a:latin typeface="+mn-lt"/>
                <a:ea typeface="+mn-ea"/>
                <a:cs typeface="+mn-cs"/>
              </a:rPr>
              <a:t>3NF: </a:t>
            </a:r>
            <a:r>
              <a:rPr lang="es-PE" sz="1200" b="1" i="0" u="none" strike="noStrike" kern="1200" baseline="0" dirty="0" err="1">
                <a:solidFill>
                  <a:schemeClr val="tx1"/>
                </a:solidFill>
                <a:latin typeface="+mn-lt"/>
                <a:ea typeface="+mn-ea"/>
                <a:cs typeface="+mn-cs"/>
              </a:rPr>
              <a:t>Eliminate</a:t>
            </a:r>
            <a:r>
              <a:rPr lang="es-PE" sz="1200" b="1" i="0" u="none" strike="noStrike" kern="1200" baseline="0" dirty="0">
                <a:solidFill>
                  <a:schemeClr val="tx1"/>
                </a:solidFill>
                <a:latin typeface="+mn-lt"/>
                <a:ea typeface="+mn-ea"/>
                <a:cs typeface="+mn-cs"/>
              </a:rPr>
              <a:t> Non-</a:t>
            </a:r>
            <a:r>
              <a:rPr lang="es-PE" sz="1200" b="1" i="0" u="none" strike="noStrike" kern="1200" baseline="0" dirty="0" err="1">
                <a:solidFill>
                  <a:schemeClr val="tx1"/>
                </a:solidFill>
                <a:latin typeface="+mn-lt"/>
                <a:ea typeface="+mn-ea"/>
                <a:cs typeface="+mn-cs"/>
              </a:rPr>
              <a:t>Dependent</a:t>
            </a:r>
            <a:r>
              <a:rPr lang="es-PE" sz="1200" b="1" i="0" u="none" strike="noStrike" kern="1200" baseline="0" dirty="0">
                <a:solidFill>
                  <a:schemeClr val="tx1"/>
                </a:solidFill>
                <a:latin typeface="+mn-lt"/>
                <a:ea typeface="+mn-ea"/>
                <a:cs typeface="+mn-cs"/>
              </a:rPr>
              <a:t> </a:t>
            </a:r>
            <a:r>
              <a:rPr lang="es-PE" sz="1200" b="1" i="0" u="none" strike="noStrike" kern="1200" baseline="0" dirty="0" err="1">
                <a:solidFill>
                  <a:schemeClr val="tx1"/>
                </a:solidFill>
                <a:latin typeface="+mn-lt"/>
                <a:ea typeface="+mn-ea"/>
                <a:cs typeface="+mn-cs"/>
              </a:rPr>
              <a:t>Columns</a:t>
            </a:r>
            <a:endParaRPr lang="es-PE" sz="1200" b="1" i="0" u="none" strike="noStrike" kern="1200" baseline="0" dirty="0">
              <a:solidFill>
                <a:schemeClr val="tx1"/>
              </a:solidFill>
              <a:latin typeface="+mn-lt"/>
              <a:ea typeface="+mn-ea"/>
              <a:cs typeface="+mn-cs"/>
            </a:endParaRPr>
          </a:p>
          <a:p>
            <a:r>
              <a:rPr lang="es-PE" sz="1200" b="0" i="0" u="none" strike="noStrike" kern="1200" baseline="0" dirty="0" err="1">
                <a:solidFill>
                  <a:schemeClr val="tx1"/>
                </a:solidFill>
                <a:latin typeface="+mn-lt"/>
                <a:ea typeface="+mn-ea"/>
                <a:cs typeface="+mn-cs"/>
              </a:rPr>
              <a:t>Eliminate</a:t>
            </a:r>
            <a:r>
              <a:rPr lang="es-PE" sz="1200" b="0" i="0" u="none" strike="noStrike" kern="1200" baseline="0" dirty="0">
                <a:solidFill>
                  <a:schemeClr val="tx1"/>
                </a:solidFill>
                <a:latin typeface="+mn-lt"/>
                <a:ea typeface="+mn-ea"/>
                <a:cs typeface="+mn-cs"/>
              </a:rPr>
              <a:t> </a:t>
            </a:r>
            <a:r>
              <a:rPr lang="es-PE" sz="1200" b="0" i="0" u="none" strike="noStrike" kern="1200" baseline="0" dirty="0" err="1">
                <a:solidFill>
                  <a:schemeClr val="tx1"/>
                </a:solidFill>
                <a:latin typeface="+mn-lt"/>
                <a:ea typeface="+mn-ea"/>
                <a:cs typeface="+mn-cs"/>
              </a:rPr>
              <a:t>transient</a:t>
            </a:r>
            <a:r>
              <a:rPr lang="es-PE" sz="1200" b="0" i="0" u="none" strike="noStrike" kern="1200" baseline="0" dirty="0">
                <a:solidFill>
                  <a:schemeClr val="tx1"/>
                </a:solidFill>
                <a:latin typeface="+mn-lt"/>
                <a:ea typeface="+mn-ea"/>
                <a:cs typeface="+mn-cs"/>
              </a:rPr>
              <a:t> </a:t>
            </a:r>
            <a:r>
              <a:rPr lang="es-PE" sz="1200" b="0" i="0" u="none" strike="noStrike" kern="1200" baseline="0" dirty="0" err="1">
                <a:solidFill>
                  <a:schemeClr val="tx1"/>
                </a:solidFill>
                <a:latin typeface="+mn-lt"/>
                <a:ea typeface="+mn-ea"/>
                <a:cs typeface="+mn-cs"/>
              </a:rPr>
              <a:t>dependencies</a:t>
            </a:r>
            <a:endParaRPr lang="es-PE"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This is very similar to 2NF. With 2NF, you eliminate cases where</a:t>
            </a:r>
          </a:p>
          <a:p>
            <a:r>
              <a:rPr lang="en-US" sz="1200" b="0" i="0" u="none" strike="noStrike" kern="1200" baseline="0" dirty="0">
                <a:solidFill>
                  <a:schemeClr val="tx1"/>
                </a:solidFill>
                <a:latin typeface="+mn-lt"/>
                <a:ea typeface="+mn-ea"/>
                <a:cs typeface="+mn-cs"/>
              </a:rPr>
              <a:t>“value1” is not dependent upon the table’s primary key (like the</a:t>
            </a:r>
          </a:p>
          <a:p>
            <a:r>
              <a:rPr lang="es-PE" sz="1200" b="0" i="0" u="none" strike="noStrike" kern="1200" baseline="0" dirty="0" err="1">
                <a:solidFill>
                  <a:schemeClr val="tx1"/>
                </a:solidFill>
                <a:latin typeface="+mn-lt"/>
                <a:ea typeface="+mn-ea"/>
                <a:cs typeface="+mn-cs"/>
              </a:rPr>
              <a:t>person’s</a:t>
            </a:r>
            <a:r>
              <a:rPr lang="es-PE" sz="1200" b="0" i="0" u="none" strike="noStrike" kern="1200" baseline="0" dirty="0">
                <a:solidFill>
                  <a:schemeClr val="tx1"/>
                </a:solidFill>
                <a:latin typeface="+mn-lt"/>
                <a:ea typeface="+mn-ea"/>
                <a:cs typeface="+mn-cs"/>
              </a:rPr>
              <a:t> </a:t>
            </a:r>
            <a:r>
              <a:rPr lang="es-PE" sz="1200" b="0" i="0" u="none" strike="noStrike" kern="1200" baseline="0" dirty="0" err="1">
                <a:solidFill>
                  <a:schemeClr val="tx1"/>
                </a:solidFill>
                <a:latin typeface="+mn-lt"/>
                <a:ea typeface="+mn-ea"/>
                <a:cs typeface="+mn-cs"/>
              </a:rPr>
              <a:t>name</a:t>
            </a:r>
            <a:r>
              <a:rPr lang="es-PE"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 With 3NF, you eliminate cases where “value2” is dependent</a:t>
            </a:r>
          </a:p>
          <a:p>
            <a:r>
              <a:rPr lang="en-US" sz="1200" b="0" i="0" u="none" strike="noStrike" kern="1200" baseline="0" dirty="0">
                <a:solidFill>
                  <a:schemeClr val="tx1"/>
                </a:solidFill>
                <a:latin typeface="+mn-lt"/>
                <a:ea typeface="+mn-ea"/>
                <a:cs typeface="+mn-cs"/>
              </a:rPr>
              <a:t>upon “value1,” but “value1” is still not dependent upon the</a:t>
            </a:r>
          </a:p>
          <a:p>
            <a:r>
              <a:rPr lang="es-PE" sz="1200" b="0" i="0" u="none" strike="noStrike" kern="1200" baseline="0" dirty="0" err="1">
                <a:solidFill>
                  <a:schemeClr val="tx1"/>
                </a:solidFill>
                <a:latin typeface="+mn-lt"/>
                <a:ea typeface="+mn-ea"/>
                <a:cs typeface="+mn-cs"/>
              </a:rPr>
              <a:t>table’s</a:t>
            </a:r>
            <a:r>
              <a:rPr lang="es-PE" sz="1200" b="0" i="0" u="none" strike="noStrike" kern="1200" baseline="0" dirty="0">
                <a:solidFill>
                  <a:schemeClr val="tx1"/>
                </a:solidFill>
                <a:latin typeface="+mn-lt"/>
                <a:ea typeface="+mn-ea"/>
                <a:cs typeface="+mn-cs"/>
              </a:rPr>
              <a:t> </a:t>
            </a:r>
            <a:r>
              <a:rPr lang="es-PE" sz="1200" b="0" i="0" u="none" strike="noStrike" kern="1200" baseline="0" dirty="0" err="1">
                <a:solidFill>
                  <a:schemeClr val="tx1"/>
                </a:solidFill>
                <a:latin typeface="+mn-lt"/>
                <a:ea typeface="+mn-ea"/>
                <a:cs typeface="+mn-cs"/>
              </a:rPr>
              <a:t>primary</a:t>
            </a:r>
            <a:r>
              <a:rPr lang="es-PE" sz="1200" b="0" i="0" u="none" strike="noStrike" kern="1200" baseline="0" dirty="0">
                <a:solidFill>
                  <a:schemeClr val="tx1"/>
                </a:solidFill>
                <a:latin typeface="+mn-lt"/>
                <a:ea typeface="+mn-ea"/>
                <a:cs typeface="+mn-cs"/>
              </a:rPr>
              <a:t> </a:t>
            </a:r>
            <a:r>
              <a:rPr lang="es-PE" sz="1200" b="0" i="0" u="none" strike="noStrike" kern="1200" baseline="0" dirty="0" err="1">
                <a:solidFill>
                  <a:schemeClr val="tx1"/>
                </a:solidFill>
                <a:latin typeface="+mn-lt"/>
                <a:ea typeface="+mn-ea"/>
                <a:cs typeface="+mn-cs"/>
              </a:rPr>
              <a:t>key</a:t>
            </a:r>
            <a:endParaRPr lang="es-PE"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You can’t really get to 3NF unless you’ve already met 1NF and</a:t>
            </a:r>
          </a:p>
          <a:p>
            <a:r>
              <a:rPr lang="en-US" sz="1200" b="0" i="0" u="none" strike="noStrike" kern="1200" baseline="0" dirty="0">
                <a:solidFill>
                  <a:schemeClr val="tx1"/>
                </a:solidFill>
                <a:latin typeface="+mn-lt"/>
                <a:ea typeface="+mn-ea"/>
                <a:cs typeface="+mn-cs"/>
              </a:rPr>
              <a:t>2NF – all forms of normalization assume you’ve met all prior</a:t>
            </a:r>
          </a:p>
          <a:p>
            <a:r>
              <a:rPr lang="es-PE" sz="1200" b="0" i="0" u="none" strike="noStrike" kern="1200" baseline="0" dirty="0" err="1">
                <a:solidFill>
                  <a:schemeClr val="tx1"/>
                </a:solidFill>
                <a:latin typeface="+mn-lt"/>
                <a:ea typeface="+mn-ea"/>
                <a:cs typeface="+mn-cs"/>
              </a:rPr>
              <a:t>Forms</a:t>
            </a:r>
            <a:endParaRPr lang="es-PE"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4NF: No Independent Multiple Relationships</a:t>
            </a:r>
          </a:p>
          <a:p>
            <a:r>
              <a:rPr lang="en-US" sz="1200" b="0" i="0" u="none" strike="noStrike" kern="1200" baseline="0" dirty="0">
                <a:solidFill>
                  <a:schemeClr val="tx1"/>
                </a:solidFill>
                <a:latin typeface="+mn-lt"/>
                <a:ea typeface="+mn-ea"/>
                <a:cs typeface="+mn-cs"/>
              </a:rPr>
              <a:t>This exists when two columns are brought together to form a</a:t>
            </a:r>
          </a:p>
          <a:p>
            <a:r>
              <a:rPr lang="en-US" sz="1200" b="0" i="0" u="none" strike="noStrike" kern="1200" baseline="0" dirty="0">
                <a:solidFill>
                  <a:schemeClr val="tx1"/>
                </a:solidFill>
                <a:latin typeface="+mn-lt"/>
                <a:ea typeface="+mn-ea"/>
                <a:cs typeface="+mn-cs"/>
              </a:rPr>
              <a:t>primary key (a composite key), along with a third column</a:t>
            </a:r>
          </a:p>
          <a:p>
            <a:r>
              <a:rPr lang="en-US" sz="1200" b="0" i="0" u="none" strike="noStrike" kern="1200" baseline="0" dirty="0">
                <a:solidFill>
                  <a:schemeClr val="tx1"/>
                </a:solidFill>
                <a:latin typeface="+mn-lt"/>
                <a:ea typeface="+mn-ea"/>
                <a:cs typeface="+mn-cs"/>
              </a:rPr>
              <a:t>– If the two key columns don’t really uniquely identify the</a:t>
            </a:r>
          </a:p>
          <a:p>
            <a:r>
              <a:rPr lang="en-US" sz="1200" b="0" i="0" u="none" strike="noStrike" kern="1200" baseline="0" dirty="0">
                <a:solidFill>
                  <a:schemeClr val="tx1"/>
                </a:solidFill>
                <a:latin typeface="+mn-lt"/>
                <a:ea typeface="+mn-ea"/>
                <a:cs typeface="+mn-cs"/>
              </a:rPr>
              <a:t>entity without the presence of the third column, then you’ve</a:t>
            </a:r>
          </a:p>
          <a:p>
            <a:r>
              <a:rPr lang="es-PE" sz="1200" b="0" i="0" u="none" strike="noStrike" kern="1200" baseline="0" dirty="0" err="1">
                <a:solidFill>
                  <a:schemeClr val="tx1"/>
                </a:solidFill>
                <a:latin typeface="+mn-lt"/>
                <a:ea typeface="+mn-ea"/>
                <a:cs typeface="+mn-cs"/>
              </a:rPr>
              <a:t>violated</a:t>
            </a:r>
            <a:r>
              <a:rPr lang="es-PE" sz="1200" b="0" i="0" u="none" strike="noStrike" kern="1200" baseline="0" dirty="0">
                <a:solidFill>
                  <a:schemeClr val="tx1"/>
                </a:solidFill>
                <a:latin typeface="+mn-lt"/>
                <a:ea typeface="+mn-ea"/>
                <a:cs typeface="+mn-cs"/>
              </a:rPr>
              <a:t> </a:t>
            </a:r>
            <a:r>
              <a:rPr lang="es-PE" sz="1200" b="0" i="0" u="none" strike="noStrike" kern="1200" baseline="0" dirty="0" err="1">
                <a:solidFill>
                  <a:schemeClr val="tx1"/>
                </a:solidFill>
                <a:latin typeface="+mn-lt"/>
                <a:ea typeface="+mn-ea"/>
                <a:cs typeface="+mn-cs"/>
              </a:rPr>
              <a:t>the</a:t>
            </a:r>
            <a:r>
              <a:rPr lang="es-PE" sz="1200" b="0" i="0" u="none" strike="noStrike" kern="1200" baseline="0" dirty="0">
                <a:solidFill>
                  <a:schemeClr val="tx1"/>
                </a:solidFill>
                <a:latin typeface="+mn-lt"/>
                <a:ea typeface="+mn-ea"/>
                <a:cs typeface="+mn-cs"/>
              </a:rPr>
              <a:t> 4NF</a:t>
            </a:r>
          </a:p>
          <a:p>
            <a:r>
              <a:rPr lang="en-US" sz="1200" b="1" i="0" u="none" strike="noStrike" kern="1200" baseline="0" dirty="0">
                <a:solidFill>
                  <a:schemeClr val="tx1"/>
                </a:solidFill>
                <a:latin typeface="+mn-lt"/>
                <a:ea typeface="+mn-ea"/>
                <a:cs typeface="+mn-cs"/>
              </a:rPr>
              <a:t>5NF: Isolate Semantically Related Relationships</a:t>
            </a:r>
          </a:p>
          <a:p>
            <a:r>
              <a:rPr lang="en-US" sz="1200" b="0" i="0" u="none" strike="noStrike" kern="1200" baseline="0" dirty="0">
                <a:solidFill>
                  <a:schemeClr val="tx1"/>
                </a:solidFill>
                <a:latin typeface="+mn-lt"/>
                <a:ea typeface="+mn-ea"/>
                <a:cs typeface="+mn-cs"/>
              </a:rPr>
              <a:t>Usually involves relationships with 3+ entities</a:t>
            </a:r>
          </a:p>
          <a:p>
            <a:r>
              <a:rPr lang="en-US" sz="1200" b="0" i="0" u="none" strike="noStrike" kern="1200" baseline="0" dirty="0">
                <a:solidFill>
                  <a:schemeClr val="tx1"/>
                </a:solidFill>
                <a:latin typeface="+mn-lt"/>
                <a:ea typeface="+mn-ea"/>
                <a:cs typeface="+mn-cs"/>
              </a:rPr>
              <a:t>• Is fairly complex in terms of design, and a detailed description is</a:t>
            </a:r>
          </a:p>
          <a:p>
            <a:r>
              <a:rPr lang="en-US" sz="1200" b="0" i="0" u="none" strike="noStrike" kern="1200" baseline="0" dirty="0">
                <a:solidFill>
                  <a:schemeClr val="tx1"/>
                </a:solidFill>
                <a:latin typeface="+mn-lt"/>
                <a:ea typeface="+mn-ea"/>
                <a:cs typeface="+mn-cs"/>
              </a:rPr>
              <a:t>beyond the scope of this course</a:t>
            </a:r>
            <a:endParaRPr lang="es-PE" dirty="0"/>
          </a:p>
        </p:txBody>
      </p:sp>
      <p:sp>
        <p:nvSpPr>
          <p:cNvPr id="4" name="Slide Number Placeholder 3"/>
          <p:cNvSpPr>
            <a:spLocks noGrp="1"/>
          </p:cNvSpPr>
          <p:nvPr>
            <p:ph type="sldNum" sz="quarter" idx="5"/>
          </p:nvPr>
        </p:nvSpPr>
        <p:spPr/>
        <p:txBody>
          <a:bodyPr/>
          <a:lstStyle/>
          <a:p>
            <a:fld id="{04633393-1C49-4334-B364-4EFBB99595B4}" type="slidenum">
              <a:rPr lang="es-PE" smtClean="0"/>
              <a:t>6</a:t>
            </a:fld>
            <a:endParaRPr lang="es-PE"/>
          </a:p>
        </p:txBody>
      </p:sp>
    </p:spTree>
    <p:extLst>
      <p:ext uri="{BB962C8B-B14F-4D97-AF65-F5344CB8AC3E}">
        <p14:creationId xmlns:p14="http://schemas.microsoft.com/office/powerpoint/2010/main" val="3936710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E" dirty="0"/>
          </a:p>
        </p:txBody>
      </p:sp>
      <p:sp>
        <p:nvSpPr>
          <p:cNvPr id="4" name="Slide Number Placeholder 3"/>
          <p:cNvSpPr>
            <a:spLocks noGrp="1"/>
          </p:cNvSpPr>
          <p:nvPr>
            <p:ph type="sldNum" sz="quarter" idx="5"/>
          </p:nvPr>
        </p:nvSpPr>
        <p:spPr/>
        <p:txBody>
          <a:bodyPr/>
          <a:lstStyle/>
          <a:p>
            <a:fld id="{04633393-1C49-4334-B364-4EFBB99595B4}" type="slidenum">
              <a:rPr lang="es-PE" smtClean="0"/>
              <a:t>7</a:t>
            </a:fld>
            <a:endParaRPr lang="es-PE"/>
          </a:p>
        </p:txBody>
      </p:sp>
    </p:spTree>
    <p:extLst>
      <p:ext uri="{BB962C8B-B14F-4D97-AF65-F5344CB8AC3E}">
        <p14:creationId xmlns:p14="http://schemas.microsoft.com/office/powerpoint/2010/main" val="3158023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E" dirty="0"/>
          </a:p>
        </p:txBody>
      </p:sp>
      <p:sp>
        <p:nvSpPr>
          <p:cNvPr id="4" name="Slide Number Placeholder 3"/>
          <p:cNvSpPr>
            <a:spLocks noGrp="1"/>
          </p:cNvSpPr>
          <p:nvPr>
            <p:ph type="sldNum" sz="quarter" idx="5"/>
          </p:nvPr>
        </p:nvSpPr>
        <p:spPr/>
        <p:txBody>
          <a:bodyPr/>
          <a:lstStyle/>
          <a:p>
            <a:fld id="{04633393-1C49-4334-B364-4EFBB99595B4}" type="slidenum">
              <a:rPr lang="es-PE" smtClean="0"/>
              <a:t>8</a:t>
            </a:fld>
            <a:endParaRPr lang="es-PE"/>
          </a:p>
        </p:txBody>
      </p:sp>
    </p:spTree>
    <p:extLst>
      <p:ext uri="{BB962C8B-B14F-4D97-AF65-F5344CB8AC3E}">
        <p14:creationId xmlns:p14="http://schemas.microsoft.com/office/powerpoint/2010/main" val="31408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PE" sz="1200" b="1" i="0" u="none" strike="noStrike" kern="1200" baseline="0" dirty="0">
                <a:solidFill>
                  <a:schemeClr val="tx1"/>
                </a:solidFill>
                <a:latin typeface="+mn-lt"/>
                <a:ea typeface="+mn-ea"/>
                <a:cs typeface="+mn-cs"/>
              </a:rPr>
              <a:t>1NF: </a:t>
            </a:r>
            <a:r>
              <a:rPr lang="es-PE" sz="1200" b="1" i="0" u="none" strike="noStrike" kern="1200" baseline="0" dirty="0" err="1">
                <a:solidFill>
                  <a:schemeClr val="tx1"/>
                </a:solidFill>
                <a:latin typeface="+mn-lt"/>
                <a:ea typeface="+mn-ea"/>
                <a:cs typeface="+mn-cs"/>
              </a:rPr>
              <a:t>Eliminate</a:t>
            </a:r>
            <a:r>
              <a:rPr lang="es-PE" sz="1200" b="1" i="0" u="none" strike="noStrike" kern="1200" baseline="0" dirty="0">
                <a:solidFill>
                  <a:schemeClr val="tx1"/>
                </a:solidFill>
                <a:latin typeface="+mn-lt"/>
                <a:ea typeface="+mn-ea"/>
                <a:cs typeface="+mn-cs"/>
              </a:rPr>
              <a:t> </a:t>
            </a:r>
            <a:r>
              <a:rPr lang="es-PE" sz="1200" b="1" i="0" u="none" strike="noStrike" kern="1200" baseline="0" dirty="0" err="1">
                <a:solidFill>
                  <a:schemeClr val="tx1"/>
                </a:solidFill>
                <a:latin typeface="+mn-lt"/>
                <a:ea typeface="+mn-ea"/>
                <a:cs typeface="+mn-cs"/>
              </a:rPr>
              <a:t>Repeating</a:t>
            </a:r>
            <a:r>
              <a:rPr lang="es-PE" sz="1200" b="1" i="0" u="none" strike="noStrike" kern="1200" baseline="0" dirty="0">
                <a:solidFill>
                  <a:schemeClr val="tx1"/>
                </a:solidFill>
                <a:latin typeface="+mn-lt"/>
                <a:ea typeface="+mn-ea"/>
                <a:cs typeface="+mn-cs"/>
              </a:rPr>
              <a:t> </a:t>
            </a:r>
            <a:r>
              <a:rPr lang="es-PE" sz="1200" b="1" i="0" u="none" strike="noStrike" kern="1200" baseline="0" dirty="0" err="1">
                <a:solidFill>
                  <a:schemeClr val="tx1"/>
                </a:solidFill>
                <a:latin typeface="+mn-lt"/>
                <a:ea typeface="+mn-ea"/>
                <a:cs typeface="+mn-cs"/>
              </a:rPr>
              <a:t>Groups</a:t>
            </a:r>
            <a:endParaRPr lang="es-PE" sz="1200" b="1"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No duplicate records in the table</a:t>
            </a:r>
          </a:p>
          <a:p>
            <a:r>
              <a:rPr lang="en-US" sz="1200" b="0" i="0" u="none" strike="noStrike" kern="1200" baseline="0" dirty="0">
                <a:solidFill>
                  <a:schemeClr val="tx1"/>
                </a:solidFill>
                <a:latin typeface="+mn-lt"/>
                <a:ea typeface="+mn-ea"/>
                <a:cs typeface="+mn-cs"/>
              </a:rPr>
              <a:t>• No multi-valued attributes, like storing multiple phone numbers</a:t>
            </a:r>
          </a:p>
          <a:p>
            <a:r>
              <a:rPr lang="es-PE" sz="1200" b="0" i="0" u="none" strike="noStrike" kern="1200" baseline="0" dirty="0">
                <a:solidFill>
                  <a:schemeClr val="tx1"/>
                </a:solidFill>
                <a:latin typeface="+mn-lt"/>
                <a:ea typeface="+mn-ea"/>
                <a:cs typeface="+mn-cs"/>
              </a:rPr>
              <a:t>in a single </a:t>
            </a:r>
            <a:r>
              <a:rPr lang="es-PE" sz="1200" b="0" i="0" u="none" strike="noStrike" kern="1200" baseline="0" dirty="0" err="1">
                <a:solidFill>
                  <a:schemeClr val="tx1"/>
                </a:solidFill>
                <a:latin typeface="+mn-lt"/>
                <a:ea typeface="+mn-ea"/>
                <a:cs typeface="+mn-cs"/>
              </a:rPr>
              <a:t>column</a:t>
            </a:r>
            <a:endParaRPr lang="es-PE"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All entries within a single column must be of the same data type</a:t>
            </a:r>
          </a:p>
          <a:p>
            <a:r>
              <a:rPr lang="es-PE" sz="1200" b="1" i="0" u="none" strike="noStrike" kern="1200" baseline="0" dirty="0">
                <a:solidFill>
                  <a:schemeClr val="tx1"/>
                </a:solidFill>
                <a:latin typeface="+mn-lt"/>
                <a:ea typeface="+mn-ea"/>
                <a:cs typeface="+mn-cs"/>
              </a:rPr>
              <a:t>2NF: </a:t>
            </a:r>
            <a:r>
              <a:rPr lang="es-PE" sz="1200" b="1" i="0" u="none" strike="noStrike" kern="1200" baseline="0" dirty="0" err="1">
                <a:solidFill>
                  <a:schemeClr val="tx1"/>
                </a:solidFill>
                <a:latin typeface="+mn-lt"/>
                <a:ea typeface="+mn-ea"/>
                <a:cs typeface="+mn-cs"/>
              </a:rPr>
              <a:t>Eliminate</a:t>
            </a:r>
            <a:r>
              <a:rPr lang="es-PE" sz="1200" b="1" i="0" u="none" strike="noStrike" kern="1200" baseline="0" dirty="0">
                <a:solidFill>
                  <a:schemeClr val="tx1"/>
                </a:solidFill>
                <a:latin typeface="+mn-lt"/>
                <a:ea typeface="+mn-ea"/>
                <a:cs typeface="+mn-cs"/>
              </a:rPr>
              <a:t> </a:t>
            </a:r>
            <a:r>
              <a:rPr lang="es-PE" sz="1200" b="1" i="0" u="none" strike="noStrike" kern="1200" baseline="0" dirty="0" err="1">
                <a:solidFill>
                  <a:schemeClr val="tx1"/>
                </a:solidFill>
                <a:latin typeface="+mn-lt"/>
                <a:ea typeface="+mn-ea"/>
                <a:cs typeface="+mn-cs"/>
              </a:rPr>
              <a:t>Redundant</a:t>
            </a:r>
            <a:r>
              <a:rPr lang="es-PE" sz="1200" b="1" i="0" u="none" strike="noStrike" kern="1200" baseline="0" dirty="0">
                <a:solidFill>
                  <a:schemeClr val="tx1"/>
                </a:solidFill>
                <a:latin typeface="+mn-lt"/>
                <a:ea typeface="+mn-ea"/>
                <a:cs typeface="+mn-cs"/>
              </a:rPr>
              <a:t> Data</a:t>
            </a:r>
          </a:p>
          <a:p>
            <a:r>
              <a:rPr lang="en-US" sz="1200" b="0" i="0" u="none" strike="noStrike" kern="1200" baseline="0" dirty="0">
                <a:solidFill>
                  <a:schemeClr val="tx1"/>
                </a:solidFill>
                <a:latin typeface="+mn-lt"/>
                <a:ea typeface="+mn-ea"/>
                <a:cs typeface="+mn-cs"/>
              </a:rPr>
              <a:t>• Each column describes the entity that the row represents</a:t>
            </a:r>
          </a:p>
          <a:p>
            <a:r>
              <a:rPr lang="en-US" sz="1200" b="0" i="0" u="none" strike="noStrike" kern="1200" baseline="0" dirty="0">
                <a:solidFill>
                  <a:schemeClr val="tx1"/>
                </a:solidFill>
                <a:latin typeface="+mn-lt"/>
                <a:ea typeface="+mn-ea"/>
                <a:cs typeface="+mn-cs"/>
              </a:rPr>
              <a:t>• You’ll often achieve this at the same time you’re working on</a:t>
            </a:r>
          </a:p>
          <a:p>
            <a:r>
              <a:rPr lang="en-US" sz="1200" b="0" i="0" u="none" strike="noStrike" kern="1200" baseline="0" dirty="0">
                <a:solidFill>
                  <a:schemeClr val="tx1"/>
                </a:solidFill>
                <a:latin typeface="+mn-lt"/>
                <a:ea typeface="+mn-ea"/>
                <a:cs typeface="+mn-cs"/>
              </a:rPr>
              <a:t>1NF, because the two are conceptually very similar</a:t>
            </a:r>
          </a:p>
          <a:p>
            <a:r>
              <a:rPr lang="en-US" sz="1200" b="0" i="0" u="none" strike="noStrike" kern="1200" baseline="0" dirty="0">
                <a:solidFill>
                  <a:schemeClr val="tx1"/>
                </a:solidFill>
                <a:latin typeface="+mn-lt"/>
                <a:ea typeface="+mn-ea"/>
                <a:cs typeface="+mn-cs"/>
              </a:rPr>
              <a:t>• In our 1NF example, the phone number didn’t depend upon the</a:t>
            </a:r>
          </a:p>
          <a:p>
            <a:r>
              <a:rPr lang="en-US" sz="1200" b="0" i="0" u="none" strike="noStrike" kern="1200" baseline="0" dirty="0">
                <a:solidFill>
                  <a:schemeClr val="tx1"/>
                </a:solidFill>
                <a:latin typeface="+mn-lt"/>
                <a:ea typeface="+mn-ea"/>
                <a:cs typeface="+mn-cs"/>
              </a:rPr>
              <a:t>person – they’re completely separate. So moving the phone</a:t>
            </a:r>
          </a:p>
          <a:p>
            <a:r>
              <a:rPr lang="en-US" sz="1200" b="0" i="0" u="none" strike="noStrike" kern="1200" baseline="0" dirty="0">
                <a:solidFill>
                  <a:schemeClr val="tx1"/>
                </a:solidFill>
                <a:latin typeface="+mn-lt"/>
                <a:ea typeface="+mn-ea"/>
                <a:cs typeface="+mn-cs"/>
              </a:rPr>
              <a:t>numbers to their own table also achieved 2NF</a:t>
            </a:r>
          </a:p>
          <a:p>
            <a:r>
              <a:rPr lang="es-PE" sz="1200" b="1" i="0" u="none" strike="noStrike" kern="1200" baseline="0" dirty="0">
                <a:solidFill>
                  <a:schemeClr val="tx1"/>
                </a:solidFill>
                <a:latin typeface="+mn-lt"/>
                <a:ea typeface="+mn-ea"/>
                <a:cs typeface="+mn-cs"/>
              </a:rPr>
              <a:t>3NF: </a:t>
            </a:r>
            <a:r>
              <a:rPr lang="es-PE" sz="1200" b="1" i="0" u="none" strike="noStrike" kern="1200" baseline="0" dirty="0" err="1">
                <a:solidFill>
                  <a:schemeClr val="tx1"/>
                </a:solidFill>
                <a:latin typeface="+mn-lt"/>
                <a:ea typeface="+mn-ea"/>
                <a:cs typeface="+mn-cs"/>
              </a:rPr>
              <a:t>Eliminate</a:t>
            </a:r>
            <a:r>
              <a:rPr lang="es-PE" sz="1200" b="1" i="0" u="none" strike="noStrike" kern="1200" baseline="0" dirty="0">
                <a:solidFill>
                  <a:schemeClr val="tx1"/>
                </a:solidFill>
                <a:latin typeface="+mn-lt"/>
                <a:ea typeface="+mn-ea"/>
                <a:cs typeface="+mn-cs"/>
              </a:rPr>
              <a:t> Non-</a:t>
            </a:r>
            <a:r>
              <a:rPr lang="es-PE" sz="1200" b="1" i="0" u="none" strike="noStrike" kern="1200" baseline="0" dirty="0" err="1">
                <a:solidFill>
                  <a:schemeClr val="tx1"/>
                </a:solidFill>
                <a:latin typeface="+mn-lt"/>
                <a:ea typeface="+mn-ea"/>
                <a:cs typeface="+mn-cs"/>
              </a:rPr>
              <a:t>Dependent</a:t>
            </a:r>
            <a:r>
              <a:rPr lang="es-PE" sz="1200" b="1" i="0" u="none" strike="noStrike" kern="1200" baseline="0" dirty="0">
                <a:solidFill>
                  <a:schemeClr val="tx1"/>
                </a:solidFill>
                <a:latin typeface="+mn-lt"/>
                <a:ea typeface="+mn-ea"/>
                <a:cs typeface="+mn-cs"/>
              </a:rPr>
              <a:t> </a:t>
            </a:r>
            <a:r>
              <a:rPr lang="es-PE" sz="1200" b="1" i="0" u="none" strike="noStrike" kern="1200" baseline="0" dirty="0" err="1">
                <a:solidFill>
                  <a:schemeClr val="tx1"/>
                </a:solidFill>
                <a:latin typeface="+mn-lt"/>
                <a:ea typeface="+mn-ea"/>
                <a:cs typeface="+mn-cs"/>
              </a:rPr>
              <a:t>Columns</a:t>
            </a:r>
            <a:endParaRPr lang="es-PE" sz="1200" b="1" i="0" u="none" strike="noStrike" kern="1200" baseline="0" dirty="0">
              <a:solidFill>
                <a:schemeClr val="tx1"/>
              </a:solidFill>
              <a:latin typeface="+mn-lt"/>
              <a:ea typeface="+mn-ea"/>
              <a:cs typeface="+mn-cs"/>
            </a:endParaRPr>
          </a:p>
          <a:p>
            <a:r>
              <a:rPr lang="es-PE" sz="1200" b="0" i="0" u="none" strike="noStrike" kern="1200" baseline="0" dirty="0" err="1">
                <a:solidFill>
                  <a:schemeClr val="tx1"/>
                </a:solidFill>
                <a:latin typeface="+mn-lt"/>
                <a:ea typeface="+mn-ea"/>
                <a:cs typeface="+mn-cs"/>
              </a:rPr>
              <a:t>Eliminate</a:t>
            </a:r>
            <a:r>
              <a:rPr lang="es-PE" sz="1200" b="0" i="0" u="none" strike="noStrike" kern="1200" baseline="0" dirty="0">
                <a:solidFill>
                  <a:schemeClr val="tx1"/>
                </a:solidFill>
                <a:latin typeface="+mn-lt"/>
                <a:ea typeface="+mn-ea"/>
                <a:cs typeface="+mn-cs"/>
              </a:rPr>
              <a:t> </a:t>
            </a:r>
            <a:r>
              <a:rPr lang="es-PE" sz="1200" b="0" i="0" u="none" strike="noStrike" kern="1200" baseline="0" dirty="0" err="1">
                <a:solidFill>
                  <a:schemeClr val="tx1"/>
                </a:solidFill>
                <a:latin typeface="+mn-lt"/>
                <a:ea typeface="+mn-ea"/>
                <a:cs typeface="+mn-cs"/>
              </a:rPr>
              <a:t>transient</a:t>
            </a:r>
            <a:r>
              <a:rPr lang="es-PE" sz="1200" b="0" i="0" u="none" strike="noStrike" kern="1200" baseline="0" dirty="0">
                <a:solidFill>
                  <a:schemeClr val="tx1"/>
                </a:solidFill>
                <a:latin typeface="+mn-lt"/>
                <a:ea typeface="+mn-ea"/>
                <a:cs typeface="+mn-cs"/>
              </a:rPr>
              <a:t> </a:t>
            </a:r>
            <a:r>
              <a:rPr lang="es-PE" sz="1200" b="0" i="0" u="none" strike="noStrike" kern="1200" baseline="0" dirty="0" err="1">
                <a:solidFill>
                  <a:schemeClr val="tx1"/>
                </a:solidFill>
                <a:latin typeface="+mn-lt"/>
                <a:ea typeface="+mn-ea"/>
                <a:cs typeface="+mn-cs"/>
              </a:rPr>
              <a:t>dependencies</a:t>
            </a:r>
            <a:endParaRPr lang="es-PE"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This is very similar to 2NF. With 2NF, you eliminate cases where</a:t>
            </a:r>
          </a:p>
          <a:p>
            <a:r>
              <a:rPr lang="en-US" sz="1200" b="0" i="0" u="none" strike="noStrike" kern="1200" baseline="0" dirty="0">
                <a:solidFill>
                  <a:schemeClr val="tx1"/>
                </a:solidFill>
                <a:latin typeface="+mn-lt"/>
                <a:ea typeface="+mn-ea"/>
                <a:cs typeface="+mn-cs"/>
              </a:rPr>
              <a:t>“value1” is not dependent upon the table’s primary key (like the</a:t>
            </a:r>
          </a:p>
          <a:p>
            <a:r>
              <a:rPr lang="es-PE" sz="1200" b="0" i="0" u="none" strike="noStrike" kern="1200" baseline="0" dirty="0" err="1">
                <a:solidFill>
                  <a:schemeClr val="tx1"/>
                </a:solidFill>
                <a:latin typeface="+mn-lt"/>
                <a:ea typeface="+mn-ea"/>
                <a:cs typeface="+mn-cs"/>
              </a:rPr>
              <a:t>person’s</a:t>
            </a:r>
            <a:r>
              <a:rPr lang="es-PE" sz="1200" b="0" i="0" u="none" strike="noStrike" kern="1200" baseline="0" dirty="0">
                <a:solidFill>
                  <a:schemeClr val="tx1"/>
                </a:solidFill>
                <a:latin typeface="+mn-lt"/>
                <a:ea typeface="+mn-ea"/>
                <a:cs typeface="+mn-cs"/>
              </a:rPr>
              <a:t> </a:t>
            </a:r>
            <a:r>
              <a:rPr lang="es-PE" sz="1200" b="0" i="0" u="none" strike="noStrike" kern="1200" baseline="0" dirty="0" err="1">
                <a:solidFill>
                  <a:schemeClr val="tx1"/>
                </a:solidFill>
                <a:latin typeface="+mn-lt"/>
                <a:ea typeface="+mn-ea"/>
                <a:cs typeface="+mn-cs"/>
              </a:rPr>
              <a:t>name</a:t>
            </a:r>
            <a:r>
              <a:rPr lang="es-PE"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 With 3NF, you eliminate cases where “value2” is dependent</a:t>
            </a:r>
          </a:p>
          <a:p>
            <a:r>
              <a:rPr lang="en-US" sz="1200" b="0" i="0" u="none" strike="noStrike" kern="1200" baseline="0" dirty="0">
                <a:solidFill>
                  <a:schemeClr val="tx1"/>
                </a:solidFill>
                <a:latin typeface="+mn-lt"/>
                <a:ea typeface="+mn-ea"/>
                <a:cs typeface="+mn-cs"/>
              </a:rPr>
              <a:t>upon “value1,” but “value1” is still not dependent upon the</a:t>
            </a:r>
          </a:p>
          <a:p>
            <a:r>
              <a:rPr lang="es-PE" sz="1200" b="0" i="0" u="none" strike="noStrike" kern="1200" baseline="0" dirty="0" err="1">
                <a:solidFill>
                  <a:schemeClr val="tx1"/>
                </a:solidFill>
                <a:latin typeface="+mn-lt"/>
                <a:ea typeface="+mn-ea"/>
                <a:cs typeface="+mn-cs"/>
              </a:rPr>
              <a:t>table’s</a:t>
            </a:r>
            <a:r>
              <a:rPr lang="es-PE" sz="1200" b="0" i="0" u="none" strike="noStrike" kern="1200" baseline="0" dirty="0">
                <a:solidFill>
                  <a:schemeClr val="tx1"/>
                </a:solidFill>
                <a:latin typeface="+mn-lt"/>
                <a:ea typeface="+mn-ea"/>
                <a:cs typeface="+mn-cs"/>
              </a:rPr>
              <a:t> </a:t>
            </a:r>
            <a:r>
              <a:rPr lang="es-PE" sz="1200" b="0" i="0" u="none" strike="noStrike" kern="1200" baseline="0" dirty="0" err="1">
                <a:solidFill>
                  <a:schemeClr val="tx1"/>
                </a:solidFill>
                <a:latin typeface="+mn-lt"/>
                <a:ea typeface="+mn-ea"/>
                <a:cs typeface="+mn-cs"/>
              </a:rPr>
              <a:t>primary</a:t>
            </a:r>
            <a:r>
              <a:rPr lang="es-PE" sz="1200" b="0" i="0" u="none" strike="noStrike" kern="1200" baseline="0" dirty="0">
                <a:solidFill>
                  <a:schemeClr val="tx1"/>
                </a:solidFill>
                <a:latin typeface="+mn-lt"/>
                <a:ea typeface="+mn-ea"/>
                <a:cs typeface="+mn-cs"/>
              </a:rPr>
              <a:t> </a:t>
            </a:r>
            <a:r>
              <a:rPr lang="es-PE" sz="1200" b="0" i="0" u="none" strike="noStrike" kern="1200" baseline="0" dirty="0" err="1">
                <a:solidFill>
                  <a:schemeClr val="tx1"/>
                </a:solidFill>
                <a:latin typeface="+mn-lt"/>
                <a:ea typeface="+mn-ea"/>
                <a:cs typeface="+mn-cs"/>
              </a:rPr>
              <a:t>key</a:t>
            </a:r>
            <a:endParaRPr lang="es-PE"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You can’t really get to 3NF unless you’ve already met 1NF and</a:t>
            </a:r>
          </a:p>
          <a:p>
            <a:r>
              <a:rPr lang="en-US" sz="1200" b="0" i="0" u="none" strike="noStrike" kern="1200" baseline="0" dirty="0">
                <a:solidFill>
                  <a:schemeClr val="tx1"/>
                </a:solidFill>
                <a:latin typeface="+mn-lt"/>
                <a:ea typeface="+mn-ea"/>
                <a:cs typeface="+mn-cs"/>
              </a:rPr>
              <a:t>2NF – all forms of normalization assume you’ve met all prior</a:t>
            </a:r>
          </a:p>
          <a:p>
            <a:r>
              <a:rPr lang="es-PE" sz="1200" b="0" i="0" u="none" strike="noStrike" kern="1200" baseline="0" dirty="0" err="1">
                <a:solidFill>
                  <a:schemeClr val="tx1"/>
                </a:solidFill>
                <a:latin typeface="+mn-lt"/>
                <a:ea typeface="+mn-ea"/>
                <a:cs typeface="+mn-cs"/>
              </a:rPr>
              <a:t>Forms</a:t>
            </a:r>
            <a:endParaRPr lang="es-PE"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4NF: No Independent Multiple Relationships</a:t>
            </a:r>
          </a:p>
          <a:p>
            <a:r>
              <a:rPr lang="en-US" sz="1200" b="0" i="0" u="none" strike="noStrike" kern="1200" baseline="0" dirty="0">
                <a:solidFill>
                  <a:schemeClr val="tx1"/>
                </a:solidFill>
                <a:latin typeface="+mn-lt"/>
                <a:ea typeface="+mn-ea"/>
                <a:cs typeface="+mn-cs"/>
              </a:rPr>
              <a:t>This exists when two columns are brought together to form a</a:t>
            </a:r>
          </a:p>
          <a:p>
            <a:r>
              <a:rPr lang="en-US" sz="1200" b="0" i="0" u="none" strike="noStrike" kern="1200" baseline="0" dirty="0">
                <a:solidFill>
                  <a:schemeClr val="tx1"/>
                </a:solidFill>
                <a:latin typeface="+mn-lt"/>
                <a:ea typeface="+mn-ea"/>
                <a:cs typeface="+mn-cs"/>
              </a:rPr>
              <a:t>primary key (a composite key), along with a third column</a:t>
            </a:r>
          </a:p>
          <a:p>
            <a:r>
              <a:rPr lang="en-US" sz="1200" b="0" i="0" u="none" strike="noStrike" kern="1200" baseline="0" dirty="0">
                <a:solidFill>
                  <a:schemeClr val="tx1"/>
                </a:solidFill>
                <a:latin typeface="+mn-lt"/>
                <a:ea typeface="+mn-ea"/>
                <a:cs typeface="+mn-cs"/>
              </a:rPr>
              <a:t>– If the two key columns don’t really uniquely identify the</a:t>
            </a:r>
          </a:p>
          <a:p>
            <a:r>
              <a:rPr lang="en-US" sz="1200" b="0" i="0" u="none" strike="noStrike" kern="1200" baseline="0" dirty="0">
                <a:solidFill>
                  <a:schemeClr val="tx1"/>
                </a:solidFill>
                <a:latin typeface="+mn-lt"/>
                <a:ea typeface="+mn-ea"/>
                <a:cs typeface="+mn-cs"/>
              </a:rPr>
              <a:t>entity without the presence of the third column, then you’ve</a:t>
            </a:r>
          </a:p>
          <a:p>
            <a:r>
              <a:rPr lang="es-PE" sz="1200" b="0" i="0" u="none" strike="noStrike" kern="1200" baseline="0" dirty="0" err="1">
                <a:solidFill>
                  <a:schemeClr val="tx1"/>
                </a:solidFill>
                <a:latin typeface="+mn-lt"/>
                <a:ea typeface="+mn-ea"/>
                <a:cs typeface="+mn-cs"/>
              </a:rPr>
              <a:t>violated</a:t>
            </a:r>
            <a:r>
              <a:rPr lang="es-PE" sz="1200" b="0" i="0" u="none" strike="noStrike" kern="1200" baseline="0" dirty="0">
                <a:solidFill>
                  <a:schemeClr val="tx1"/>
                </a:solidFill>
                <a:latin typeface="+mn-lt"/>
                <a:ea typeface="+mn-ea"/>
                <a:cs typeface="+mn-cs"/>
              </a:rPr>
              <a:t> </a:t>
            </a:r>
            <a:r>
              <a:rPr lang="es-PE" sz="1200" b="0" i="0" u="none" strike="noStrike" kern="1200" baseline="0" dirty="0" err="1">
                <a:solidFill>
                  <a:schemeClr val="tx1"/>
                </a:solidFill>
                <a:latin typeface="+mn-lt"/>
                <a:ea typeface="+mn-ea"/>
                <a:cs typeface="+mn-cs"/>
              </a:rPr>
              <a:t>the</a:t>
            </a:r>
            <a:r>
              <a:rPr lang="es-PE" sz="1200" b="0" i="0" u="none" strike="noStrike" kern="1200" baseline="0" dirty="0">
                <a:solidFill>
                  <a:schemeClr val="tx1"/>
                </a:solidFill>
                <a:latin typeface="+mn-lt"/>
                <a:ea typeface="+mn-ea"/>
                <a:cs typeface="+mn-cs"/>
              </a:rPr>
              <a:t> 4NF</a:t>
            </a:r>
          </a:p>
          <a:p>
            <a:r>
              <a:rPr lang="en-US" sz="1200" b="1" i="0" u="none" strike="noStrike" kern="1200" baseline="0" dirty="0">
                <a:solidFill>
                  <a:schemeClr val="tx1"/>
                </a:solidFill>
                <a:latin typeface="+mn-lt"/>
                <a:ea typeface="+mn-ea"/>
                <a:cs typeface="+mn-cs"/>
              </a:rPr>
              <a:t>5NF: Isolate Semantically Related Relationships</a:t>
            </a:r>
          </a:p>
          <a:p>
            <a:r>
              <a:rPr lang="en-US" sz="1200" b="0" i="0" u="none" strike="noStrike" kern="1200" baseline="0" dirty="0">
                <a:solidFill>
                  <a:schemeClr val="tx1"/>
                </a:solidFill>
                <a:latin typeface="+mn-lt"/>
                <a:ea typeface="+mn-ea"/>
                <a:cs typeface="+mn-cs"/>
              </a:rPr>
              <a:t>Usually involves relationships with 3+ entities</a:t>
            </a:r>
          </a:p>
          <a:p>
            <a:r>
              <a:rPr lang="en-US" sz="1200" b="0" i="0" u="none" strike="noStrike" kern="1200" baseline="0" dirty="0">
                <a:solidFill>
                  <a:schemeClr val="tx1"/>
                </a:solidFill>
                <a:latin typeface="+mn-lt"/>
                <a:ea typeface="+mn-ea"/>
                <a:cs typeface="+mn-cs"/>
              </a:rPr>
              <a:t>• Is fairly complex in terms of design, and a detailed description is</a:t>
            </a:r>
          </a:p>
          <a:p>
            <a:r>
              <a:rPr lang="en-US" sz="1200" b="0" i="0" u="none" strike="noStrike" kern="1200" baseline="0" dirty="0">
                <a:solidFill>
                  <a:schemeClr val="tx1"/>
                </a:solidFill>
                <a:latin typeface="+mn-lt"/>
                <a:ea typeface="+mn-ea"/>
                <a:cs typeface="+mn-cs"/>
              </a:rPr>
              <a:t>beyond the scope of this course</a:t>
            </a:r>
            <a:endParaRPr lang="es-PE" dirty="0"/>
          </a:p>
        </p:txBody>
      </p:sp>
      <p:sp>
        <p:nvSpPr>
          <p:cNvPr id="4" name="Slide Number Placeholder 3"/>
          <p:cNvSpPr>
            <a:spLocks noGrp="1"/>
          </p:cNvSpPr>
          <p:nvPr>
            <p:ph type="sldNum" sz="quarter" idx="5"/>
          </p:nvPr>
        </p:nvSpPr>
        <p:spPr/>
        <p:txBody>
          <a:bodyPr/>
          <a:lstStyle/>
          <a:p>
            <a:fld id="{04633393-1C49-4334-B364-4EFBB99595B4}" type="slidenum">
              <a:rPr lang="es-PE" smtClean="0"/>
              <a:t>11</a:t>
            </a:fld>
            <a:endParaRPr lang="es-PE"/>
          </a:p>
        </p:txBody>
      </p:sp>
    </p:spTree>
    <p:extLst>
      <p:ext uri="{BB962C8B-B14F-4D97-AF65-F5344CB8AC3E}">
        <p14:creationId xmlns:p14="http://schemas.microsoft.com/office/powerpoint/2010/main" val="2828608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PE" sz="1200" b="1" i="0" u="none" strike="noStrike" kern="1200" baseline="0" dirty="0">
                <a:solidFill>
                  <a:schemeClr val="tx1"/>
                </a:solidFill>
                <a:latin typeface="+mn-lt"/>
                <a:ea typeface="+mn-ea"/>
                <a:cs typeface="+mn-cs"/>
              </a:rPr>
              <a:t>1NF: </a:t>
            </a:r>
            <a:r>
              <a:rPr lang="es-PE" sz="1200" b="1" i="0" u="none" strike="noStrike" kern="1200" baseline="0" dirty="0" err="1">
                <a:solidFill>
                  <a:schemeClr val="tx1"/>
                </a:solidFill>
                <a:latin typeface="+mn-lt"/>
                <a:ea typeface="+mn-ea"/>
                <a:cs typeface="+mn-cs"/>
              </a:rPr>
              <a:t>Eliminate</a:t>
            </a:r>
            <a:r>
              <a:rPr lang="es-PE" sz="1200" b="1" i="0" u="none" strike="noStrike" kern="1200" baseline="0" dirty="0">
                <a:solidFill>
                  <a:schemeClr val="tx1"/>
                </a:solidFill>
                <a:latin typeface="+mn-lt"/>
                <a:ea typeface="+mn-ea"/>
                <a:cs typeface="+mn-cs"/>
              </a:rPr>
              <a:t> </a:t>
            </a:r>
            <a:r>
              <a:rPr lang="es-PE" sz="1200" b="1" i="0" u="none" strike="noStrike" kern="1200" baseline="0" dirty="0" err="1">
                <a:solidFill>
                  <a:schemeClr val="tx1"/>
                </a:solidFill>
                <a:latin typeface="+mn-lt"/>
                <a:ea typeface="+mn-ea"/>
                <a:cs typeface="+mn-cs"/>
              </a:rPr>
              <a:t>Repeating</a:t>
            </a:r>
            <a:r>
              <a:rPr lang="es-PE" sz="1200" b="1" i="0" u="none" strike="noStrike" kern="1200" baseline="0" dirty="0">
                <a:solidFill>
                  <a:schemeClr val="tx1"/>
                </a:solidFill>
                <a:latin typeface="+mn-lt"/>
                <a:ea typeface="+mn-ea"/>
                <a:cs typeface="+mn-cs"/>
              </a:rPr>
              <a:t> </a:t>
            </a:r>
            <a:r>
              <a:rPr lang="es-PE" sz="1200" b="1" i="0" u="none" strike="noStrike" kern="1200" baseline="0" dirty="0" err="1">
                <a:solidFill>
                  <a:schemeClr val="tx1"/>
                </a:solidFill>
                <a:latin typeface="+mn-lt"/>
                <a:ea typeface="+mn-ea"/>
                <a:cs typeface="+mn-cs"/>
              </a:rPr>
              <a:t>Groups</a:t>
            </a:r>
            <a:endParaRPr lang="es-PE" sz="1200" b="1"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No duplicate records in the table</a:t>
            </a:r>
          </a:p>
          <a:p>
            <a:r>
              <a:rPr lang="en-US" sz="1200" b="0" i="0" u="none" strike="noStrike" kern="1200" baseline="0" dirty="0">
                <a:solidFill>
                  <a:schemeClr val="tx1"/>
                </a:solidFill>
                <a:latin typeface="+mn-lt"/>
                <a:ea typeface="+mn-ea"/>
                <a:cs typeface="+mn-cs"/>
              </a:rPr>
              <a:t>• No multi-valued attributes, like storing multiple phone numbers</a:t>
            </a:r>
          </a:p>
          <a:p>
            <a:r>
              <a:rPr lang="es-PE" sz="1200" b="0" i="0" u="none" strike="noStrike" kern="1200" baseline="0" dirty="0">
                <a:solidFill>
                  <a:schemeClr val="tx1"/>
                </a:solidFill>
                <a:latin typeface="+mn-lt"/>
                <a:ea typeface="+mn-ea"/>
                <a:cs typeface="+mn-cs"/>
              </a:rPr>
              <a:t>in a single </a:t>
            </a:r>
            <a:r>
              <a:rPr lang="es-PE" sz="1200" b="0" i="0" u="none" strike="noStrike" kern="1200" baseline="0" dirty="0" err="1">
                <a:solidFill>
                  <a:schemeClr val="tx1"/>
                </a:solidFill>
                <a:latin typeface="+mn-lt"/>
                <a:ea typeface="+mn-ea"/>
                <a:cs typeface="+mn-cs"/>
              </a:rPr>
              <a:t>column</a:t>
            </a:r>
            <a:endParaRPr lang="es-PE"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All entries within a single column must be of the same data type</a:t>
            </a:r>
          </a:p>
          <a:p>
            <a:r>
              <a:rPr lang="es-PE" sz="1200" b="1" i="0" u="none" strike="noStrike" kern="1200" baseline="0" dirty="0">
                <a:solidFill>
                  <a:schemeClr val="tx1"/>
                </a:solidFill>
                <a:latin typeface="+mn-lt"/>
                <a:ea typeface="+mn-ea"/>
                <a:cs typeface="+mn-cs"/>
              </a:rPr>
              <a:t>2NF: </a:t>
            </a:r>
            <a:r>
              <a:rPr lang="es-PE" sz="1200" b="1" i="0" u="none" strike="noStrike" kern="1200" baseline="0" dirty="0" err="1">
                <a:solidFill>
                  <a:schemeClr val="tx1"/>
                </a:solidFill>
                <a:latin typeface="+mn-lt"/>
                <a:ea typeface="+mn-ea"/>
                <a:cs typeface="+mn-cs"/>
              </a:rPr>
              <a:t>Eliminate</a:t>
            </a:r>
            <a:r>
              <a:rPr lang="es-PE" sz="1200" b="1" i="0" u="none" strike="noStrike" kern="1200" baseline="0" dirty="0">
                <a:solidFill>
                  <a:schemeClr val="tx1"/>
                </a:solidFill>
                <a:latin typeface="+mn-lt"/>
                <a:ea typeface="+mn-ea"/>
                <a:cs typeface="+mn-cs"/>
              </a:rPr>
              <a:t> </a:t>
            </a:r>
            <a:r>
              <a:rPr lang="es-PE" sz="1200" b="1" i="0" u="none" strike="noStrike" kern="1200" baseline="0" dirty="0" err="1">
                <a:solidFill>
                  <a:schemeClr val="tx1"/>
                </a:solidFill>
                <a:latin typeface="+mn-lt"/>
                <a:ea typeface="+mn-ea"/>
                <a:cs typeface="+mn-cs"/>
              </a:rPr>
              <a:t>Redundant</a:t>
            </a:r>
            <a:r>
              <a:rPr lang="es-PE" sz="1200" b="1" i="0" u="none" strike="noStrike" kern="1200" baseline="0" dirty="0">
                <a:solidFill>
                  <a:schemeClr val="tx1"/>
                </a:solidFill>
                <a:latin typeface="+mn-lt"/>
                <a:ea typeface="+mn-ea"/>
                <a:cs typeface="+mn-cs"/>
              </a:rPr>
              <a:t> Data</a:t>
            </a:r>
          </a:p>
          <a:p>
            <a:r>
              <a:rPr lang="en-US" sz="1200" b="0" i="0" u="none" strike="noStrike" kern="1200" baseline="0" dirty="0">
                <a:solidFill>
                  <a:schemeClr val="tx1"/>
                </a:solidFill>
                <a:latin typeface="+mn-lt"/>
                <a:ea typeface="+mn-ea"/>
                <a:cs typeface="+mn-cs"/>
              </a:rPr>
              <a:t>• Each column describes the entity that the row represents</a:t>
            </a:r>
          </a:p>
          <a:p>
            <a:r>
              <a:rPr lang="en-US" sz="1200" b="0" i="0" u="none" strike="noStrike" kern="1200" baseline="0" dirty="0">
                <a:solidFill>
                  <a:schemeClr val="tx1"/>
                </a:solidFill>
                <a:latin typeface="+mn-lt"/>
                <a:ea typeface="+mn-ea"/>
                <a:cs typeface="+mn-cs"/>
              </a:rPr>
              <a:t>• You’ll often achieve this at the same time you’re working on</a:t>
            </a:r>
          </a:p>
          <a:p>
            <a:r>
              <a:rPr lang="en-US" sz="1200" b="0" i="0" u="none" strike="noStrike" kern="1200" baseline="0" dirty="0">
                <a:solidFill>
                  <a:schemeClr val="tx1"/>
                </a:solidFill>
                <a:latin typeface="+mn-lt"/>
                <a:ea typeface="+mn-ea"/>
                <a:cs typeface="+mn-cs"/>
              </a:rPr>
              <a:t>1NF, because the two are conceptually very similar</a:t>
            </a:r>
          </a:p>
          <a:p>
            <a:r>
              <a:rPr lang="en-US" sz="1200" b="0" i="0" u="none" strike="noStrike" kern="1200" baseline="0" dirty="0">
                <a:solidFill>
                  <a:schemeClr val="tx1"/>
                </a:solidFill>
                <a:latin typeface="+mn-lt"/>
                <a:ea typeface="+mn-ea"/>
                <a:cs typeface="+mn-cs"/>
              </a:rPr>
              <a:t>• In our 1NF example, the phone number didn’t depend upon the</a:t>
            </a:r>
          </a:p>
          <a:p>
            <a:r>
              <a:rPr lang="en-US" sz="1200" b="0" i="0" u="none" strike="noStrike" kern="1200" baseline="0" dirty="0">
                <a:solidFill>
                  <a:schemeClr val="tx1"/>
                </a:solidFill>
                <a:latin typeface="+mn-lt"/>
                <a:ea typeface="+mn-ea"/>
                <a:cs typeface="+mn-cs"/>
              </a:rPr>
              <a:t>person – they’re completely separate. So moving the phone</a:t>
            </a:r>
          </a:p>
          <a:p>
            <a:r>
              <a:rPr lang="en-US" sz="1200" b="0" i="0" u="none" strike="noStrike" kern="1200" baseline="0" dirty="0">
                <a:solidFill>
                  <a:schemeClr val="tx1"/>
                </a:solidFill>
                <a:latin typeface="+mn-lt"/>
                <a:ea typeface="+mn-ea"/>
                <a:cs typeface="+mn-cs"/>
              </a:rPr>
              <a:t>numbers to their own table also achieved 2NF</a:t>
            </a:r>
          </a:p>
          <a:p>
            <a:r>
              <a:rPr lang="es-PE" sz="1200" b="1" i="0" u="none" strike="noStrike" kern="1200" baseline="0" dirty="0">
                <a:solidFill>
                  <a:schemeClr val="tx1"/>
                </a:solidFill>
                <a:latin typeface="+mn-lt"/>
                <a:ea typeface="+mn-ea"/>
                <a:cs typeface="+mn-cs"/>
              </a:rPr>
              <a:t>3NF: </a:t>
            </a:r>
            <a:r>
              <a:rPr lang="es-PE" sz="1200" b="1" i="0" u="none" strike="noStrike" kern="1200" baseline="0" dirty="0" err="1">
                <a:solidFill>
                  <a:schemeClr val="tx1"/>
                </a:solidFill>
                <a:latin typeface="+mn-lt"/>
                <a:ea typeface="+mn-ea"/>
                <a:cs typeface="+mn-cs"/>
              </a:rPr>
              <a:t>Eliminate</a:t>
            </a:r>
            <a:r>
              <a:rPr lang="es-PE" sz="1200" b="1" i="0" u="none" strike="noStrike" kern="1200" baseline="0" dirty="0">
                <a:solidFill>
                  <a:schemeClr val="tx1"/>
                </a:solidFill>
                <a:latin typeface="+mn-lt"/>
                <a:ea typeface="+mn-ea"/>
                <a:cs typeface="+mn-cs"/>
              </a:rPr>
              <a:t> Non-</a:t>
            </a:r>
            <a:r>
              <a:rPr lang="es-PE" sz="1200" b="1" i="0" u="none" strike="noStrike" kern="1200" baseline="0" dirty="0" err="1">
                <a:solidFill>
                  <a:schemeClr val="tx1"/>
                </a:solidFill>
                <a:latin typeface="+mn-lt"/>
                <a:ea typeface="+mn-ea"/>
                <a:cs typeface="+mn-cs"/>
              </a:rPr>
              <a:t>Dependent</a:t>
            </a:r>
            <a:r>
              <a:rPr lang="es-PE" sz="1200" b="1" i="0" u="none" strike="noStrike" kern="1200" baseline="0" dirty="0">
                <a:solidFill>
                  <a:schemeClr val="tx1"/>
                </a:solidFill>
                <a:latin typeface="+mn-lt"/>
                <a:ea typeface="+mn-ea"/>
                <a:cs typeface="+mn-cs"/>
              </a:rPr>
              <a:t> </a:t>
            </a:r>
            <a:r>
              <a:rPr lang="es-PE" sz="1200" b="1" i="0" u="none" strike="noStrike" kern="1200" baseline="0" dirty="0" err="1">
                <a:solidFill>
                  <a:schemeClr val="tx1"/>
                </a:solidFill>
                <a:latin typeface="+mn-lt"/>
                <a:ea typeface="+mn-ea"/>
                <a:cs typeface="+mn-cs"/>
              </a:rPr>
              <a:t>Columns</a:t>
            </a:r>
            <a:endParaRPr lang="es-PE" sz="1200" b="1" i="0" u="none" strike="noStrike" kern="1200" baseline="0" dirty="0">
              <a:solidFill>
                <a:schemeClr val="tx1"/>
              </a:solidFill>
              <a:latin typeface="+mn-lt"/>
              <a:ea typeface="+mn-ea"/>
              <a:cs typeface="+mn-cs"/>
            </a:endParaRPr>
          </a:p>
          <a:p>
            <a:r>
              <a:rPr lang="es-PE" sz="1200" b="0" i="0" u="none" strike="noStrike" kern="1200" baseline="0" dirty="0" err="1">
                <a:solidFill>
                  <a:schemeClr val="tx1"/>
                </a:solidFill>
                <a:latin typeface="+mn-lt"/>
                <a:ea typeface="+mn-ea"/>
                <a:cs typeface="+mn-cs"/>
              </a:rPr>
              <a:t>Eliminate</a:t>
            </a:r>
            <a:r>
              <a:rPr lang="es-PE" sz="1200" b="0" i="0" u="none" strike="noStrike" kern="1200" baseline="0" dirty="0">
                <a:solidFill>
                  <a:schemeClr val="tx1"/>
                </a:solidFill>
                <a:latin typeface="+mn-lt"/>
                <a:ea typeface="+mn-ea"/>
                <a:cs typeface="+mn-cs"/>
              </a:rPr>
              <a:t> </a:t>
            </a:r>
            <a:r>
              <a:rPr lang="es-PE" sz="1200" b="0" i="0" u="none" strike="noStrike" kern="1200" baseline="0" dirty="0" err="1">
                <a:solidFill>
                  <a:schemeClr val="tx1"/>
                </a:solidFill>
                <a:latin typeface="+mn-lt"/>
                <a:ea typeface="+mn-ea"/>
                <a:cs typeface="+mn-cs"/>
              </a:rPr>
              <a:t>transient</a:t>
            </a:r>
            <a:r>
              <a:rPr lang="es-PE" sz="1200" b="0" i="0" u="none" strike="noStrike" kern="1200" baseline="0" dirty="0">
                <a:solidFill>
                  <a:schemeClr val="tx1"/>
                </a:solidFill>
                <a:latin typeface="+mn-lt"/>
                <a:ea typeface="+mn-ea"/>
                <a:cs typeface="+mn-cs"/>
              </a:rPr>
              <a:t> </a:t>
            </a:r>
            <a:r>
              <a:rPr lang="es-PE" sz="1200" b="0" i="0" u="none" strike="noStrike" kern="1200" baseline="0" dirty="0" err="1">
                <a:solidFill>
                  <a:schemeClr val="tx1"/>
                </a:solidFill>
                <a:latin typeface="+mn-lt"/>
                <a:ea typeface="+mn-ea"/>
                <a:cs typeface="+mn-cs"/>
              </a:rPr>
              <a:t>dependencies</a:t>
            </a:r>
            <a:endParaRPr lang="es-PE"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This is very similar to 2NF. With 2NF, you eliminate cases where</a:t>
            </a:r>
          </a:p>
          <a:p>
            <a:r>
              <a:rPr lang="en-US" sz="1200" b="0" i="0" u="none" strike="noStrike" kern="1200" baseline="0" dirty="0">
                <a:solidFill>
                  <a:schemeClr val="tx1"/>
                </a:solidFill>
                <a:latin typeface="+mn-lt"/>
                <a:ea typeface="+mn-ea"/>
                <a:cs typeface="+mn-cs"/>
              </a:rPr>
              <a:t>“value1” is not dependent upon the table’s primary key (like the</a:t>
            </a:r>
          </a:p>
          <a:p>
            <a:r>
              <a:rPr lang="es-PE" sz="1200" b="0" i="0" u="none" strike="noStrike" kern="1200" baseline="0" dirty="0" err="1">
                <a:solidFill>
                  <a:schemeClr val="tx1"/>
                </a:solidFill>
                <a:latin typeface="+mn-lt"/>
                <a:ea typeface="+mn-ea"/>
                <a:cs typeface="+mn-cs"/>
              </a:rPr>
              <a:t>person’s</a:t>
            </a:r>
            <a:r>
              <a:rPr lang="es-PE" sz="1200" b="0" i="0" u="none" strike="noStrike" kern="1200" baseline="0" dirty="0">
                <a:solidFill>
                  <a:schemeClr val="tx1"/>
                </a:solidFill>
                <a:latin typeface="+mn-lt"/>
                <a:ea typeface="+mn-ea"/>
                <a:cs typeface="+mn-cs"/>
              </a:rPr>
              <a:t> </a:t>
            </a:r>
            <a:r>
              <a:rPr lang="es-PE" sz="1200" b="0" i="0" u="none" strike="noStrike" kern="1200" baseline="0" dirty="0" err="1">
                <a:solidFill>
                  <a:schemeClr val="tx1"/>
                </a:solidFill>
                <a:latin typeface="+mn-lt"/>
                <a:ea typeface="+mn-ea"/>
                <a:cs typeface="+mn-cs"/>
              </a:rPr>
              <a:t>name</a:t>
            </a:r>
            <a:r>
              <a:rPr lang="es-PE"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 With 3NF, you eliminate cases where “value2” is dependent</a:t>
            </a:r>
          </a:p>
          <a:p>
            <a:r>
              <a:rPr lang="en-US" sz="1200" b="0" i="0" u="none" strike="noStrike" kern="1200" baseline="0" dirty="0">
                <a:solidFill>
                  <a:schemeClr val="tx1"/>
                </a:solidFill>
                <a:latin typeface="+mn-lt"/>
                <a:ea typeface="+mn-ea"/>
                <a:cs typeface="+mn-cs"/>
              </a:rPr>
              <a:t>upon “value1,” but “value1” is still not dependent upon the</a:t>
            </a:r>
          </a:p>
          <a:p>
            <a:r>
              <a:rPr lang="es-PE" sz="1200" b="0" i="0" u="none" strike="noStrike" kern="1200" baseline="0" dirty="0" err="1">
                <a:solidFill>
                  <a:schemeClr val="tx1"/>
                </a:solidFill>
                <a:latin typeface="+mn-lt"/>
                <a:ea typeface="+mn-ea"/>
                <a:cs typeface="+mn-cs"/>
              </a:rPr>
              <a:t>table’s</a:t>
            </a:r>
            <a:r>
              <a:rPr lang="es-PE" sz="1200" b="0" i="0" u="none" strike="noStrike" kern="1200" baseline="0" dirty="0">
                <a:solidFill>
                  <a:schemeClr val="tx1"/>
                </a:solidFill>
                <a:latin typeface="+mn-lt"/>
                <a:ea typeface="+mn-ea"/>
                <a:cs typeface="+mn-cs"/>
              </a:rPr>
              <a:t> </a:t>
            </a:r>
            <a:r>
              <a:rPr lang="es-PE" sz="1200" b="0" i="0" u="none" strike="noStrike" kern="1200" baseline="0" dirty="0" err="1">
                <a:solidFill>
                  <a:schemeClr val="tx1"/>
                </a:solidFill>
                <a:latin typeface="+mn-lt"/>
                <a:ea typeface="+mn-ea"/>
                <a:cs typeface="+mn-cs"/>
              </a:rPr>
              <a:t>primary</a:t>
            </a:r>
            <a:r>
              <a:rPr lang="es-PE" sz="1200" b="0" i="0" u="none" strike="noStrike" kern="1200" baseline="0" dirty="0">
                <a:solidFill>
                  <a:schemeClr val="tx1"/>
                </a:solidFill>
                <a:latin typeface="+mn-lt"/>
                <a:ea typeface="+mn-ea"/>
                <a:cs typeface="+mn-cs"/>
              </a:rPr>
              <a:t> </a:t>
            </a:r>
            <a:r>
              <a:rPr lang="es-PE" sz="1200" b="0" i="0" u="none" strike="noStrike" kern="1200" baseline="0" dirty="0" err="1">
                <a:solidFill>
                  <a:schemeClr val="tx1"/>
                </a:solidFill>
                <a:latin typeface="+mn-lt"/>
                <a:ea typeface="+mn-ea"/>
                <a:cs typeface="+mn-cs"/>
              </a:rPr>
              <a:t>key</a:t>
            </a:r>
            <a:endParaRPr lang="es-PE"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You can’t really get to 3NF unless you’ve already met 1NF and</a:t>
            </a:r>
          </a:p>
          <a:p>
            <a:r>
              <a:rPr lang="en-US" sz="1200" b="0" i="0" u="none" strike="noStrike" kern="1200" baseline="0" dirty="0">
                <a:solidFill>
                  <a:schemeClr val="tx1"/>
                </a:solidFill>
                <a:latin typeface="+mn-lt"/>
                <a:ea typeface="+mn-ea"/>
                <a:cs typeface="+mn-cs"/>
              </a:rPr>
              <a:t>2NF – all forms of normalization assume you’ve met all prior</a:t>
            </a:r>
          </a:p>
          <a:p>
            <a:r>
              <a:rPr lang="es-PE" sz="1200" b="0" i="0" u="none" strike="noStrike" kern="1200" baseline="0" dirty="0" err="1">
                <a:solidFill>
                  <a:schemeClr val="tx1"/>
                </a:solidFill>
                <a:latin typeface="+mn-lt"/>
                <a:ea typeface="+mn-ea"/>
                <a:cs typeface="+mn-cs"/>
              </a:rPr>
              <a:t>Forms</a:t>
            </a:r>
            <a:endParaRPr lang="es-PE"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4NF: No Independent Multiple Relationships</a:t>
            </a:r>
          </a:p>
          <a:p>
            <a:r>
              <a:rPr lang="en-US" sz="1200" b="0" i="0" u="none" strike="noStrike" kern="1200" baseline="0" dirty="0">
                <a:solidFill>
                  <a:schemeClr val="tx1"/>
                </a:solidFill>
                <a:latin typeface="+mn-lt"/>
                <a:ea typeface="+mn-ea"/>
                <a:cs typeface="+mn-cs"/>
              </a:rPr>
              <a:t>This exists when two columns are brought together to form a</a:t>
            </a:r>
          </a:p>
          <a:p>
            <a:r>
              <a:rPr lang="en-US" sz="1200" b="0" i="0" u="none" strike="noStrike" kern="1200" baseline="0" dirty="0">
                <a:solidFill>
                  <a:schemeClr val="tx1"/>
                </a:solidFill>
                <a:latin typeface="+mn-lt"/>
                <a:ea typeface="+mn-ea"/>
                <a:cs typeface="+mn-cs"/>
              </a:rPr>
              <a:t>primary key (a composite key), along with a third column</a:t>
            </a:r>
          </a:p>
          <a:p>
            <a:r>
              <a:rPr lang="en-US" sz="1200" b="0" i="0" u="none" strike="noStrike" kern="1200" baseline="0" dirty="0">
                <a:solidFill>
                  <a:schemeClr val="tx1"/>
                </a:solidFill>
                <a:latin typeface="+mn-lt"/>
                <a:ea typeface="+mn-ea"/>
                <a:cs typeface="+mn-cs"/>
              </a:rPr>
              <a:t>– If the two key columns don’t really uniquely identify the</a:t>
            </a:r>
          </a:p>
          <a:p>
            <a:r>
              <a:rPr lang="en-US" sz="1200" b="0" i="0" u="none" strike="noStrike" kern="1200" baseline="0" dirty="0">
                <a:solidFill>
                  <a:schemeClr val="tx1"/>
                </a:solidFill>
                <a:latin typeface="+mn-lt"/>
                <a:ea typeface="+mn-ea"/>
                <a:cs typeface="+mn-cs"/>
              </a:rPr>
              <a:t>entity without the presence of the third column, then you’ve</a:t>
            </a:r>
          </a:p>
          <a:p>
            <a:r>
              <a:rPr lang="es-PE" sz="1200" b="0" i="0" u="none" strike="noStrike" kern="1200" baseline="0" dirty="0" err="1">
                <a:solidFill>
                  <a:schemeClr val="tx1"/>
                </a:solidFill>
                <a:latin typeface="+mn-lt"/>
                <a:ea typeface="+mn-ea"/>
                <a:cs typeface="+mn-cs"/>
              </a:rPr>
              <a:t>violated</a:t>
            </a:r>
            <a:r>
              <a:rPr lang="es-PE" sz="1200" b="0" i="0" u="none" strike="noStrike" kern="1200" baseline="0" dirty="0">
                <a:solidFill>
                  <a:schemeClr val="tx1"/>
                </a:solidFill>
                <a:latin typeface="+mn-lt"/>
                <a:ea typeface="+mn-ea"/>
                <a:cs typeface="+mn-cs"/>
              </a:rPr>
              <a:t> </a:t>
            </a:r>
            <a:r>
              <a:rPr lang="es-PE" sz="1200" b="0" i="0" u="none" strike="noStrike" kern="1200" baseline="0" dirty="0" err="1">
                <a:solidFill>
                  <a:schemeClr val="tx1"/>
                </a:solidFill>
                <a:latin typeface="+mn-lt"/>
                <a:ea typeface="+mn-ea"/>
                <a:cs typeface="+mn-cs"/>
              </a:rPr>
              <a:t>the</a:t>
            </a:r>
            <a:r>
              <a:rPr lang="es-PE" sz="1200" b="0" i="0" u="none" strike="noStrike" kern="1200" baseline="0" dirty="0">
                <a:solidFill>
                  <a:schemeClr val="tx1"/>
                </a:solidFill>
                <a:latin typeface="+mn-lt"/>
                <a:ea typeface="+mn-ea"/>
                <a:cs typeface="+mn-cs"/>
              </a:rPr>
              <a:t> 4NF</a:t>
            </a:r>
          </a:p>
          <a:p>
            <a:r>
              <a:rPr lang="en-US" sz="1200" b="1" i="0" u="none" strike="noStrike" kern="1200" baseline="0" dirty="0">
                <a:solidFill>
                  <a:schemeClr val="tx1"/>
                </a:solidFill>
                <a:latin typeface="+mn-lt"/>
                <a:ea typeface="+mn-ea"/>
                <a:cs typeface="+mn-cs"/>
              </a:rPr>
              <a:t>5NF: Isolate Semantically Related Relationships</a:t>
            </a:r>
          </a:p>
          <a:p>
            <a:r>
              <a:rPr lang="en-US" sz="1200" b="0" i="0" u="none" strike="noStrike" kern="1200" baseline="0" dirty="0">
                <a:solidFill>
                  <a:schemeClr val="tx1"/>
                </a:solidFill>
                <a:latin typeface="+mn-lt"/>
                <a:ea typeface="+mn-ea"/>
                <a:cs typeface="+mn-cs"/>
              </a:rPr>
              <a:t>Usually involves relationships with 3+ entities</a:t>
            </a:r>
          </a:p>
          <a:p>
            <a:r>
              <a:rPr lang="en-US" sz="1200" b="0" i="0" u="none" strike="noStrike" kern="1200" baseline="0" dirty="0">
                <a:solidFill>
                  <a:schemeClr val="tx1"/>
                </a:solidFill>
                <a:latin typeface="+mn-lt"/>
                <a:ea typeface="+mn-ea"/>
                <a:cs typeface="+mn-cs"/>
              </a:rPr>
              <a:t>• Is fairly complex in terms of design, and a detailed description is</a:t>
            </a:r>
          </a:p>
          <a:p>
            <a:r>
              <a:rPr lang="en-US" sz="1200" b="0" i="0" u="none" strike="noStrike" kern="1200" baseline="0" dirty="0">
                <a:solidFill>
                  <a:schemeClr val="tx1"/>
                </a:solidFill>
                <a:latin typeface="+mn-lt"/>
                <a:ea typeface="+mn-ea"/>
                <a:cs typeface="+mn-cs"/>
              </a:rPr>
              <a:t>beyond the scope of this course</a:t>
            </a:r>
            <a:endParaRPr lang="es-PE" dirty="0"/>
          </a:p>
        </p:txBody>
      </p:sp>
      <p:sp>
        <p:nvSpPr>
          <p:cNvPr id="4" name="Slide Number Placeholder 3"/>
          <p:cNvSpPr>
            <a:spLocks noGrp="1"/>
          </p:cNvSpPr>
          <p:nvPr>
            <p:ph type="sldNum" sz="quarter" idx="5"/>
          </p:nvPr>
        </p:nvSpPr>
        <p:spPr/>
        <p:txBody>
          <a:bodyPr/>
          <a:lstStyle/>
          <a:p>
            <a:fld id="{04633393-1C49-4334-B364-4EFBB99595B4}" type="slidenum">
              <a:rPr lang="es-PE" smtClean="0"/>
              <a:t>12</a:t>
            </a:fld>
            <a:endParaRPr lang="es-PE"/>
          </a:p>
        </p:txBody>
      </p:sp>
    </p:spTree>
    <p:extLst>
      <p:ext uri="{BB962C8B-B14F-4D97-AF65-F5344CB8AC3E}">
        <p14:creationId xmlns:p14="http://schemas.microsoft.com/office/powerpoint/2010/main" val="4154566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p:cNvSpPr>
            <a:spLocks noGrp="1"/>
          </p:cNvSpPr>
          <p:nvPr>
            <p:ph type="dt" sz="half" idx="10"/>
          </p:nvPr>
        </p:nvSpPr>
        <p:spPr/>
        <p:txBody>
          <a:bodyPr/>
          <a:lstStyle/>
          <a:p>
            <a:fld id="{E4A8936B-DBF1-41A4-A257-C9DBCFA4636E}" type="datetimeFigureOut">
              <a:rPr lang="es-PE" smtClean="0"/>
              <a:t>11/01/2020</a:t>
            </a:fld>
            <a:endParaRPr lang="es-PE" dirty="0"/>
          </a:p>
        </p:txBody>
      </p:sp>
      <p:sp>
        <p:nvSpPr>
          <p:cNvPr id="5" name="Marcador de pie de página 4"/>
          <p:cNvSpPr>
            <a:spLocks noGrp="1"/>
          </p:cNvSpPr>
          <p:nvPr>
            <p:ph type="ftr" sz="quarter" idx="11"/>
          </p:nvPr>
        </p:nvSpPr>
        <p:spPr/>
        <p:txBody>
          <a:bodyPr/>
          <a:lstStyle/>
          <a:p>
            <a:endParaRPr lang="es-PE" dirty="0"/>
          </a:p>
        </p:txBody>
      </p:sp>
      <p:sp>
        <p:nvSpPr>
          <p:cNvPr id="6" name="Marcador de número de diapositiva 5"/>
          <p:cNvSpPr>
            <a:spLocks noGrp="1"/>
          </p:cNvSpPr>
          <p:nvPr>
            <p:ph type="sldNum" sz="quarter" idx="12"/>
          </p:nvPr>
        </p:nvSpPr>
        <p:spPr/>
        <p:txBody>
          <a:bodyPr/>
          <a:lstStyle/>
          <a:p>
            <a:fld id="{8381F4DD-910F-4ECD-A3D4-F8258D64D67C}" type="slidenum">
              <a:rPr lang="es-PE" smtClean="0"/>
              <a:t>‹#›</a:t>
            </a:fld>
            <a:endParaRPr lang="es-PE" dirty="0"/>
          </a:p>
        </p:txBody>
      </p:sp>
    </p:spTree>
    <p:extLst>
      <p:ext uri="{BB962C8B-B14F-4D97-AF65-F5344CB8AC3E}">
        <p14:creationId xmlns:p14="http://schemas.microsoft.com/office/powerpoint/2010/main" val="2807359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E4A8936B-DBF1-41A4-A257-C9DBCFA4636E}" type="datetimeFigureOut">
              <a:rPr lang="es-PE" smtClean="0"/>
              <a:t>11/01/2020</a:t>
            </a:fld>
            <a:endParaRPr lang="es-PE" dirty="0"/>
          </a:p>
        </p:txBody>
      </p:sp>
      <p:sp>
        <p:nvSpPr>
          <p:cNvPr id="5" name="Marcador de pie de página 4"/>
          <p:cNvSpPr>
            <a:spLocks noGrp="1"/>
          </p:cNvSpPr>
          <p:nvPr>
            <p:ph type="ftr" sz="quarter" idx="11"/>
          </p:nvPr>
        </p:nvSpPr>
        <p:spPr/>
        <p:txBody>
          <a:bodyPr/>
          <a:lstStyle/>
          <a:p>
            <a:endParaRPr lang="es-PE" dirty="0"/>
          </a:p>
        </p:txBody>
      </p:sp>
      <p:sp>
        <p:nvSpPr>
          <p:cNvPr id="6" name="Marcador de número de diapositiva 5"/>
          <p:cNvSpPr>
            <a:spLocks noGrp="1"/>
          </p:cNvSpPr>
          <p:nvPr>
            <p:ph type="sldNum" sz="quarter" idx="12"/>
          </p:nvPr>
        </p:nvSpPr>
        <p:spPr/>
        <p:txBody>
          <a:bodyPr/>
          <a:lstStyle/>
          <a:p>
            <a:fld id="{8381F4DD-910F-4ECD-A3D4-F8258D64D67C}" type="slidenum">
              <a:rPr lang="es-PE" smtClean="0"/>
              <a:t>‹#›</a:t>
            </a:fld>
            <a:endParaRPr lang="es-PE" dirty="0"/>
          </a:p>
        </p:txBody>
      </p:sp>
    </p:spTree>
    <p:extLst>
      <p:ext uri="{BB962C8B-B14F-4D97-AF65-F5344CB8AC3E}">
        <p14:creationId xmlns:p14="http://schemas.microsoft.com/office/powerpoint/2010/main" val="253891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E4A8936B-DBF1-41A4-A257-C9DBCFA4636E}" type="datetimeFigureOut">
              <a:rPr lang="es-PE" smtClean="0"/>
              <a:t>11/01/2020</a:t>
            </a:fld>
            <a:endParaRPr lang="es-PE" dirty="0"/>
          </a:p>
        </p:txBody>
      </p:sp>
      <p:sp>
        <p:nvSpPr>
          <p:cNvPr id="5" name="Marcador de pie de página 4"/>
          <p:cNvSpPr>
            <a:spLocks noGrp="1"/>
          </p:cNvSpPr>
          <p:nvPr>
            <p:ph type="ftr" sz="quarter" idx="11"/>
          </p:nvPr>
        </p:nvSpPr>
        <p:spPr/>
        <p:txBody>
          <a:bodyPr/>
          <a:lstStyle/>
          <a:p>
            <a:endParaRPr lang="es-PE" dirty="0"/>
          </a:p>
        </p:txBody>
      </p:sp>
      <p:sp>
        <p:nvSpPr>
          <p:cNvPr id="6" name="Marcador de número de diapositiva 5"/>
          <p:cNvSpPr>
            <a:spLocks noGrp="1"/>
          </p:cNvSpPr>
          <p:nvPr>
            <p:ph type="sldNum" sz="quarter" idx="12"/>
          </p:nvPr>
        </p:nvSpPr>
        <p:spPr/>
        <p:txBody>
          <a:bodyPr/>
          <a:lstStyle/>
          <a:p>
            <a:fld id="{8381F4DD-910F-4ECD-A3D4-F8258D64D67C}" type="slidenum">
              <a:rPr lang="es-PE" smtClean="0"/>
              <a:t>‹#›</a:t>
            </a:fld>
            <a:endParaRPr lang="es-PE" dirty="0"/>
          </a:p>
        </p:txBody>
      </p:sp>
    </p:spTree>
    <p:extLst>
      <p:ext uri="{BB962C8B-B14F-4D97-AF65-F5344CB8AC3E}">
        <p14:creationId xmlns:p14="http://schemas.microsoft.com/office/powerpoint/2010/main" val="1263633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 name="Rectángulo 1"/>
          <p:cNvSpPr/>
          <p:nvPr userDrawn="1"/>
        </p:nvSpPr>
        <p:spPr>
          <a:xfrm>
            <a:off x="625322" y="6308810"/>
            <a:ext cx="1976054" cy="369332"/>
          </a:xfrm>
          <a:prstGeom prst="rect">
            <a:avLst/>
          </a:prstGeom>
        </p:spPr>
        <p:txBody>
          <a:bodyPr wrap="none">
            <a:spAutoFit/>
          </a:bodyPr>
          <a:lstStyle/>
          <a:p>
            <a:r>
              <a:rPr lang="es-PE" dirty="0">
                <a:solidFill>
                  <a:srgbClr val="0070C0"/>
                </a:solidFill>
              </a:rPr>
              <a:t>Ing. Erick Arostegui</a:t>
            </a:r>
          </a:p>
        </p:txBody>
      </p:sp>
    </p:spTree>
    <p:extLst>
      <p:ext uri="{BB962C8B-B14F-4D97-AF65-F5344CB8AC3E}">
        <p14:creationId xmlns:p14="http://schemas.microsoft.com/office/powerpoint/2010/main" val="1630676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049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Haga clic para modificar el estilo de título del patrón</a:t>
            </a:r>
            <a:endParaRPr lang="es-PE" dirty="0"/>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lvl1pPr>
              <a:defRPr>
                <a:solidFill>
                  <a:srgbClr val="0070C0"/>
                </a:solidFill>
              </a:defRPr>
            </a:lvl1pPr>
          </a:lstStyle>
          <a:p>
            <a:r>
              <a:rPr lang="es-PE" dirty="0"/>
              <a:t>Ing. Miguel Salvador </a:t>
            </a:r>
          </a:p>
        </p:txBody>
      </p:sp>
      <p:sp>
        <p:nvSpPr>
          <p:cNvPr id="6" name="Marcador de pie de página 5"/>
          <p:cNvSpPr>
            <a:spLocks noGrp="1"/>
          </p:cNvSpPr>
          <p:nvPr>
            <p:ph type="ftr" sz="quarter" idx="11"/>
          </p:nvPr>
        </p:nvSpPr>
        <p:spPr/>
        <p:txBody>
          <a:bodyPr/>
          <a:lstStyle/>
          <a:p>
            <a:endParaRPr lang="es-PE" dirty="0"/>
          </a:p>
        </p:txBody>
      </p:sp>
      <p:sp>
        <p:nvSpPr>
          <p:cNvPr id="7" name="Marcador de número de diapositiva 6"/>
          <p:cNvSpPr>
            <a:spLocks noGrp="1"/>
          </p:cNvSpPr>
          <p:nvPr>
            <p:ph type="sldNum" sz="quarter" idx="12"/>
          </p:nvPr>
        </p:nvSpPr>
        <p:spPr/>
        <p:txBody>
          <a:bodyPr/>
          <a:lstStyle/>
          <a:p>
            <a:fld id="{8381F4DD-910F-4ECD-A3D4-F8258D64D67C}" type="slidenum">
              <a:rPr lang="es-PE" smtClean="0"/>
              <a:t>‹#›</a:t>
            </a:fld>
            <a:endParaRPr lang="es-PE" dirty="0"/>
          </a:p>
        </p:txBody>
      </p:sp>
    </p:spTree>
    <p:extLst>
      <p:ext uri="{BB962C8B-B14F-4D97-AF65-F5344CB8AC3E}">
        <p14:creationId xmlns:p14="http://schemas.microsoft.com/office/powerpoint/2010/main" val="3186842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E4A8936B-DBF1-41A4-A257-C9DBCFA4636E}" type="datetimeFigureOut">
              <a:rPr lang="es-PE" smtClean="0"/>
              <a:t>11/01/2020</a:t>
            </a:fld>
            <a:endParaRPr lang="es-PE" dirty="0"/>
          </a:p>
        </p:txBody>
      </p:sp>
      <p:sp>
        <p:nvSpPr>
          <p:cNvPr id="8" name="Marcador de pie de página 7"/>
          <p:cNvSpPr>
            <a:spLocks noGrp="1"/>
          </p:cNvSpPr>
          <p:nvPr>
            <p:ph type="ftr" sz="quarter" idx="11"/>
          </p:nvPr>
        </p:nvSpPr>
        <p:spPr/>
        <p:txBody>
          <a:bodyPr/>
          <a:lstStyle/>
          <a:p>
            <a:endParaRPr lang="es-PE" dirty="0"/>
          </a:p>
        </p:txBody>
      </p:sp>
      <p:sp>
        <p:nvSpPr>
          <p:cNvPr id="9" name="Marcador de número de diapositiva 8"/>
          <p:cNvSpPr>
            <a:spLocks noGrp="1"/>
          </p:cNvSpPr>
          <p:nvPr>
            <p:ph type="sldNum" sz="quarter" idx="12"/>
          </p:nvPr>
        </p:nvSpPr>
        <p:spPr/>
        <p:txBody>
          <a:bodyPr/>
          <a:lstStyle/>
          <a:p>
            <a:fld id="{8381F4DD-910F-4ECD-A3D4-F8258D64D67C}" type="slidenum">
              <a:rPr lang="es-PE" smtClean="0"/>
              <a:t>‹#›</a:t>
            </a:fld>
            <a:endParaRPr lang="es-PE" dirty="0"/>
          </a:p>
        </p:txBody>
      </p:sp>
    </p:spTree>
    <p:extLst>
      <p:ext uri="{BB962C8B-B14F-4D97-AF65-F5344CB8AC3E}">
        <p14:creationId xmlns:p14="http://schemas.microsoft.com/office/powerpoint/2010/main" val="4086257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E4A8936B-DBF1-41A4-A257-C9DBCFA4636E}" type="datetimeFigureOut">
              <a:rPr lang="es-PE" smtClean="0"/>
              <a:t>11/01/2020</a:t>
            </a:fld>
            <a:endParaRPr lang="es-PE" dirty="0"/>
          </a:p>
        </p:txBody>
      </p:sp>
      <p:sp>
        <p:nvSpPr>
          <p:cNvPr id="4" name="Marcador de pie de página 3"/>
          <p:cNvSpPr>
            <a:spLocks noGrp="1"/>
          </p:cNvSpPr>
          <p:nvPr>
            <p:ph type="ftr" sz="quarter" idx="11"/>
          </p:nvPr>
        </p:nvSpPr>
        <p:spPr/>
        <p:txBody>
          <a:bodyPr/>
          <a:lstStyle/>
          <a:p>
            <a:endParaRPr lang="es-PE" dirty="0"/>
          </a:p>
        </p:txBody>
      </p:sp>
      <p:sp>
        <p:nvSpPr>
          <p:cNvPr id="5" name="Marcador de número de diapositiva 4"/>
          <p:cNvSpPr>
            <a:spLocks noGrp="1"/>
          </p:cNvSpPr>
          <p:nvPr>
            <p:ph type="sldNum" sz="quarter" idx="12"/>
          </p:nvPr>
        </p:nvSpPr>
        <p:spPr/>
        <p:txBody>
          <a:bodyPr/>
          <a:lstStyle/>
          <a:p>
            <a:fld id="{8381F4DD-910F-4ECD-A3D4-F8258D64D67C}" type="slidenum">
              <a:rPr lang="es-PE" smtClean="0"/>
              <a:t>‹#›</a:t>
            </a:fld>
            <a:endParaRPr lang="es-PE" dirty="0"/>
          </a:p>
        </p:txBody>
      </p:sp>
    </p:spTree>
    <p:extLst>
      <p:ext uri="{BB962C8B-B14F-4D97-AF65-F5344CB8AC3E}">
        <p14:creationId xmlns:p14="http://schemas.microsoft.com/office/powerpoint/2010/main" val="3319631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4A8936B-DBF1-41A4-A257-C9DBCFA4636E}" type="datetimeFigureOut">
              <a:rPr lang="es-PE" smtClean="0"/>
              <a:t>11/01/2020</a:t>
            </a:fld>
            <a:endParaRPr lang="es-PE" dirty="0"/>
          </a:p>
        </p:txBody>
      </p:sp>
      <p:sp>
        <p:nvSpPr>
          <p:cNvPr id="3" name="Marcador de pie de página 2"/>
          <p:cNvSpPr>
            <a:spLocks noGrp="1"/>
          </p:cNvSpPr>
          <p:nvPr>
            <p:ph type="ftr" sz="quarter" idx="11"/>
          </p:nvPr>
        </p:nvSpPr>
        <p:spPr/>
        <p:txBody>
          <a:bodyPr/>
          <a:lstStyle/>
          <a:p>
            <a:endParaRPr lang="es-PE" dirty="0"/>
          </a:p>
        </p:txBody>
      </p:sp>
      <p:sp>
        <p:nvSpPr>
          <p:cNvPr id="4" name="Marcador de número de diapositiva 3"/>
          <p:cNvSpPr>
            <a:spLocks noGrp="1"/>
          </p:cNvSpPr>
          <p:nvPr>
            <p:ph type="sldNum" sz="quarter" idx="12"/>
          </p:nvPr>
        </p:nvSpPr>
        <p:spPr/>
        <p:txBody>
          <a:bodyPr/>
          <a:lstStyle/>
          <a:p>
            <a:fld id="{8381F4DD-910F-4ECD-A3D4-F8258D64D67C}" type="slidenum">
              <a:rPr lang="es-PE" smtClean="0"/>
              <a:t>‹#›</a:t>
            </a:fld>
            <a:endParaRPr lang="es-PE" dirty="0"/>
          </a:p>
        </p:txBody>
      </p:sp>
    </p:spTree>
    <p:extLst>
      <p:ext uri="{BB962C8B-B14F-4D97-AF65-F5344CB8AC3E}">
        <p14:creationId xmlns:p14="http://schemas.microsoft.com/office/powerpoint/2010/main" val="2138493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E4A8936B-DBF1-41A4-A257-C9DBCFA4636E}" type="datetimeFigureOut">
              <a:rPr lang="es-PE" smtClean="0"/>
              <a:t>11/01/2020</a:t>
            </a:fld>
            <a:endParaRPr lang="es-PE" dirty="0"/>
          </a:p>
        </p:txBody>
      </p:sp>
      <p:sp>
        <p:nvSpPr>
          <p:cNvPr id="6" name="Marcador de pie de página 5"/>
          <p:cNvSpPr>
            <a:spLocks noGrp="1"/>
          </p:cNvSpPr>
          <p:nvPr>
            <p:ph type="ftr" sz="quarter" idx="11"/>
          </p:nvPr>
        </p:nvSpPr>
        <p:spPr/>
        <p:txBody>
          <a:bodyPr/>
          <a:lstStyle/>
          <a:p>
            <a:endParaRPr lang="es-PE" dirty="0"/>
          </a:p>
        </p:txBody>
      </p:sp>
      <p:sp>
        <p:nvSpPr>
          <p:cNvPr id="7" name="Marcador de número de diapositiva 6"/>
          <p:cNvSpPr>
            <a:spLocks noGrp="1"/>
          </p:cNvSpPr>
          <p:nvPr>
            <p:ph type="sldNum" sz="quarter" idx="12"/>
          </p:nvPr>
        </p:nvSpPr>
        <p:spPr/>
        <p:txBody>
          <a:bodyPr/>
          <a:lstStyle/>
          <a:p>
            <a:fld id="{8381F4DD-910F-4ECD-A3D4-F8258D64D67C}" type="slidenum">
              <a:rPr lang="es-PE" smtClean="0"/>
              <a:t>‹#›</a:t>
            </a:fld>
            <a:endParaRPr lang="es-PE" dirty="0"/>
          </a:p>
        </p:txBody>
      </p:sp>
    </p:spTree>
    <p:extLst>
      <p:ext uri="{BB962C8B-B14F-4D97-AF65-F5344CB8AC3E}">
        <p14:creationId xmlns:p14="http://schemas.microsoft.com/office/powerpoint/2010/main" val="334335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E4A8936B-DBF1-41A4-A257-C9DBCFA4636E}" type="datetimeFigureOut">
              <a:rPr lang="es-PE" smtClean="0"/>
              <a:t>11/01/2020</a:t>
            </a:fld>
            <a:endParaRPr lang="es-PE" dirty="0"/>
          </a:p>
        </p:txBody>
      </p:sp>
      <p:sp>
        <p:nvSpPr>
          <p:cNvPr id="6" name="Marcador de pie de página 5"/>
          <p:cNvSpPr>
            <a:spLocks noGrp="1"/>
          </p:cNvSpPr>
          <p:nvPr>
            <p:ph type="ftr" sz="quarter" idx="11"/>
          </p:nvPr>
        </p:nvSpPr>
        <p:spPr/>
        <p:txBody>
          <a:bodyPr/>
          <a:lstStyle/>
          <a:p>
            <a:endParaRPr lang="es-PE" dirty="0"/>
          </a:p>
        </p:txBody>
      </p:sp>
      <p:sp>
        <p:nvSpPr>
          <p:cNvPr id="7" name="Marcador de número de diapositiva 6"/>
          <p:cNvSpPr>
            <a:spLocks noGrp="1"/>
          </p:cNvSpPr>
          <p:nvPr>
            <p:ph type="sldNum" sz="quarter" idx="12"/>
          </p:nvPr>
        </p:nvSpPr>
        <p:spPr/>
        <p:txBody>
          <a:bodyPr/>
          <a:lstStyle/>
          <a:p>
            <a:fld id="{8381F4DD-910F-4ECD-A3D4-F8258D64D67C}" type="slidenum">
              <a:rPr lang="es-PE" smtClean="0"/>
              <a:t>‹#›</a:t>
            </a:fld>
            <a:endParaRPr lang="es-PE" dirty="0"/>
          </a:p>
        </p:txBody>
      </p:sp>
    </p:spTree>
    <p:extLst>
      <p:ext uri="{BB962C8B-B14F-4D97-AF65-F5344CB8AC3E}">
        <p14:creationId xmlns:p14="http://schemas.microsoft.com/office/powerpoint/2010/main" val="631739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A8936B-DBF1-41A4-A257-C9DBCFA4636E}" type="datetimeFigureOut">
              <a:rPr lang="es-PE" smtClean="0"/>
              <a:t>11/01/2020</a:t>
            </a:fld>
            <a:endParaRPr lang="es-PE"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81F4DD-910F-4ECD-A3D4-F8258D64D67C}" type="slidenum">
              <a:rPr lang="es-PE" smtClean="0"/>
              <a:t>‹#›</a:t>
            </a:fld>
            <a:endParaRPr lang="es-PE" dirty="0"/>
          </a:p>
        </p:txBody>
      </p:sp>
    </p:spTree>
    <p:extLst>
      <p:ext uri="{BB962C8B-B14F-4D97-AF65-F5344CB8AC3E}">
        <p14:creationId xmlns:p14="http://schemas.microsoft.com/office/powerpoint/2010/main" val="1600187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54"/>
            <a:ext cx="12192000" cy="6850291"/>
          </a:xfrm>
          <a:prstGeom prst="rect">
            <a:avLst/>
          </a:prstGeom>
        </p:spPr>
      </p:pic>
    </p:spTree>
    <p:extLst>
      <p:ext uri="{BB962C8B-B14F-4D97-AF65-F5344CB8AC3E}">
        <p14:creationId xmlns:p14="http://schemas.microsoft.com/office/powerpoint/2010/main" val="3894162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52D84611-5F32-4928-A4BC-B1DDD7B90213}"/>
              </a:ext>
            </a:extLst>
          </p:cNvPr>
          <p:cNvSpPr/>
          <p:nvPr/>
        </p:nvSpPr>
        <p:spPr>
          <a:xfrm>
            <a:off x="1121234" y="430899"/>
            <a:ext cx="10223041" cy="477054"/>
          </a:xfrm>
          <a:prstGeom prst="rect">
            <a:avLst/>
          </a:prstGeom>
        </p:spPr>
        <p:txBody>
          <a:bodyPr wrap="square">
            <a:spAutoFit/>
          </a:bodyPr>
          <a:lstStyle/>
          <a:p>
            <a:r>
              <a:rPr lang="es-PE" sz="2500" b="1" dirty="0">
                <a:solidFill>
                  <a:schemeClr val="bg1"/>
                </a:solidFill>
                <a:latin typeface="Arial" panose="020B0604020202020204" pitchFamily="34" charset="0"/>
                <a:cs typeface="Arial" panose="020B0604020202020204" pitchFamily="34" charset="0"/>
              </a:rPr>
              <a:t>Configuración del proyecto.</a:t>
            </a:r>
          </a:p>
        </p:txBody>
      </p:sp>
      <p:sp>
        <p:nvSpPr>
          <p:cNvPr id="4" name="AutoShape 2" descr="Resultado de imagen para Nug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dirty="0"/>
          </a:p>
        </p:txBody>
      </p:sp>
      <p:graphicFrame>
        <p:nvGraphicFramePr>
          <p:cNvPr id="6" name="Object 5">
            <a:extLst>
              <a:ext uri="{FF2B5EF4-FFF2-40B4-BE49-F238E27FC236}">
                <a16:creationId xmlns:a16="http://schemas.microsoft.com/office/drawing/2014/main" id="{331D273D-4981-492C-B4BD-A0C3CC7DC8A5}"/>
              </a:ext>
            </a:extLst>
          </p:cNvPr>
          <p:cNvGraphicFramePr>
            <a:graphicFrameLocks noChangeAspect="1"/>
          </p:cNvGraphicFramePr>
          <p:nvPr/>
        </p:nvGraphicFramePr>
        <p:xfrm>
          <a:off x="0" y="1287887"/>
          <a:ext cx="3278457" cy="4850182"/>
        </p:xfrm>
        <a:graphic>
          <a:graphicData uri="http://schemas.openxmlformats.org/presentationml/2006/ole">
            <mc:AlternateContent xmlns:mc="http://schemas.openxmlformats.org/markup-compatibility/2006">
              <mc:Choice xmlns:v="urn:schemas-microsoft-com:vml" Requires="v">
                <p:oleObj spid="_x0000_s2050" r:id="rId3" imgW="9269640" imgH="13714200" progId="">
                  <p:embed/>
                </p:oleObj>
              </mc:Choice>
              <mc:Fallback>
                <p:oleObj r:id="rId3" imgW="9269640" imgH="13714200" progId="">
                  <p:embed/>
                  <p:pic>
                    <p:nvPicPr>
                      <p:cNvPr id="6" name="Object 5">
                        <a:extLst>
                          <a:ext uri="{FF2B5EF4-FFF2-40B4-BE49-F238E27FC236}">
                            <a16:creationId xmlns:a16="http://schemas.microsoft.com/office/drawing/2014/main" id="{331D273D-4981-492C-B4BD-A0C3CC7DC8A5}"/>
                          </a:ext>
                        </a:extLst>
                      </p:cNvPr>
                      <p:cNvPicPr/>
                      <p:nvPr/>
                    </p:nvPicPr>
                    <p:blipFill>
                      <a:blip r:embed="rId4"/>
                      <a:stretch>
                        <a:fillRect/>
                      </a:stretch>
                    </p:blipFill>
                    <p:spPr>
                      <a:xfrm>
                        <a:off x="0" y="1287887"/>
                        <a:ext cx="3278457" cy="4850182"/>
                      </a:xfrm>
                      <a:prstGeom prst="rect">
                        <a:avLst/>
                      </a:prstGeom>
                    </p:spPr>
                  </p:pic>
                </p:oleObj>
              </mc:Fallback>
            </mc:AlternateContent>
          </a:graphicData>
        </a:graphic>
      </p:graphicFrame>
      <p:sp>
        <p:nvSpPr>
          <p:cNvPr id="12" name="Rectangle 11">
            <a:extLst>
              <a:ext uri="{FF2B5EF4-FFF2-40B4-BE49-F238E27FC236}">
                <a16:creationId xmlns:a16="http://schemas.microsoft.com/office/drawing/2014/main" id="{DE7BC574-CF06-45D6-BD2D-B96A97D291F6}"/>
              </a:ext>
            </a:extLst>
          </p:cNvPr>
          <p:cNvSpPr/>
          <p:nvPr/>
        </p:nvSpPr>
        <p:spPr>
          <a:xfrm>
            <a:off x="3278457" y="3211928"/>
            <a:ext cx="8913543" cy="716350"/>
          </a:xfrm>
          <a:prstGeom prst="rect">
            <a:avLst/>
          </a:prstGeom>
        </p:spPr>
        <p:txBody>
          <a:bodyPr wrap="square">
            <a:spAutoFit/>
          </a:bodyPr>
          <a:lstStyle/>
          <a:p>
            <a:pPr algn="ctr">
              <a:lnSpc>
                <a:spcPct val="200000"/>
              </a:lnSpc>
            </a:pPr>
            <a:r>
              <a:rPr lang="es-MX" sz="2400" dirty="0">
                <a:solidFill>
                  <a:srgbClr val="004F9E"/>
                </a:solidFill>
                <a:latin typeface="Arial"/>
                <a:ea typeface="Arial"/>
                <a:cs typeface="Arial"/>
              </a:rPr>
              <a:t>Configuración del proyecto.</a:t>
            </a:r>
          </a:p>
        </p:txBody>
      </p:sp>
      <p:sp>
        <p:nvSpPr>
          <p:cNvPr id="7" name="TextBox 6">
            <a:extLst>
              <a:ext uri="{FF2B5EF4-FFF2-40B4-BE49-F238E27FC236}">
                <a16:creationId xmlns:a16="http://schemas.microsoft.com/office/drawing/2014/main" id="{D8669931-02F3-41FC-A7DD-D2E5CDEC8203}"/>
              </a:ext>
            </a:extLst>
          </p:cNvPr>
          <p:cNvSpPr txBox="1"/>
          <p:nvPr/>
        </p:nvSpPr>
        <p:spPr>
          <a:xfrm>
            <a:off x="1066795" y="2356834"/>
            <a:ext cx="1144865" cy="523220"/>
          </a:xfrm>
          <a:prstGeom prst="rect">
            <a:avLst/>
          </a:prstGeom>
          <a:noFill/>
        </p:spPr>
        <p:txBody>
          <a:bodyPr wrap="none" rtlCol="0">
            <a:spAutoFit/>
          </a:bodyPr>
          <a:lstStyle/>
          <a:p>
            <a:r>
              <a:rPr lang="es-PE" sz="2800" dirty="0">
                <a:solidFill>
                  <a:schemeClr val="bg1"/>
                </a:solidFill>
                <a:latin typeface="Arial" panose="020B0604020202020204" pitchFamily="34" charset="0"/>
                <a:cs typeface="Arial" panose="020B0604020202020204" pitchFamily="34" charset="0"/>
              </a:rPr>
              <a:t>Demo</a:t>
            </a:r>
          </a:p>
        </p:txBody>
      </p:sp>
    </p:spTree>
    <p:extLst>
      <p:ext uri="{BB962C8B-B14F-4D97-AF65-F5344CB8AC3E}">
        <p14:creationId xmlns:p14="http://schemas.microsoft.com/office/powerpoint/2010/main" val="106362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52D84611-5F32-4928-A4BC-B1DDD7B90213}"/>
              </a:ext>
            </a:extLst>
          </p:cNvPr>
          <p:cNvSpPr/>
          <p:nvPr/>
        </p:nvSpPr>
        <p:spPr>
          <a:xfrm>
            <a:off x="1121234" y="430899"/>
            <a:ext cx="10328856" cy="477054"/>
          </a:xfrm>
          <a:prstGeom prst="rect">
            <a:avLst/>
          </a:prstGeom>
        </p:spPr>
        <p:txBody>
          <a:bodyPr wrap="square">
            <a:spAutoFit/>
          </a:bodyPr>
          <a:lstStyle/>
          <a:p>
            <a:r>
              <a:rPr lang="es-MX" sz="2500" b="1" dirty="0">
                <a:solidFill>
                  <a:schemeClr val="bg1"/>
                </a:solidFill>
                <a:latin typeface="Arial" panose="020B0604020202020204" pitchFamily="34" charset="0"/>
                <a:cs typeface="Arial" panose="020B0604020202020204" pitchFamily="34" charset="0"/>
              </a:rPr>
              <a:t>Modelos usando </a:t>
            </a:r>
            <a:r>
              <a:rPr lang="es-MX" sz="2500" b="1" dirty="0" err="1">
                <a:solidFill>
                  <a:schemeClr val="bg1"/>
                </a:solidFill>
                <a:latin typeface="Arial" panose="020B0604020202020204" pitchFamily="34" charset="0"/>
                <a:cs typeface="Arial" panose="020B0604020202020204" pitchFamily="34" charset="0"/>
              </a:rPr>
              <a:t>TypeScript</a:t>
            </a:r>
            <a:r>
              <a:rPr lang="es-MX" sz="2500" b="1" dirty="0">
                <a:solidFill>
                  <a:schemeClr val="bg1"/>
                </a:solidFill>
                <a:latin typeface="Arial" panose="020B0604020202020204" pitchFamily="34" charset="0"/>
                <a:cs typeface="Arial" panose="020B0604020202020204" pitchFamily="34" charset="0"/>
              </a:rPr>
              <a:t> (clases, interfaces y herencia).</a:t>
            </a:r>
          </a:p>
        </p:txBody>
      </p:sp>
      <p:sp>
        <p:nvSpPr>
          <p:cNvPr id="4" name="AutoShape 2" descr="Resultado de imagen para Nug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dirty="0"/>
          </a:p>
        </p:txBody>
      </p:sp>
      <p:sp>
        <p:nvSpPr>
          <p:cNvPr id="5" name="Rectángulo 2">
            <a:extLst>
              <a:ext uri="{FF2B5EF4-FFF2-40B4-BE49-F238E27FC236}">
                <a16:creationId xmlns:a16="http://schemas.microsoft.com/office/drawing/2014/main" id="{B0D66BD1-F8F3-40E1-ADA3-ED15EC350E59}"/>
              </a:ext>
            </a:extLst>
          </p:cNvPr>
          <p:cNvSpPr/>
          <p:nvPr/>
        </p:nvSpPr>
        <p:spPr>
          <a:xfrm>
            <a:off x="0" y="1261190"/>
            <a:ext cx="12192000" cy="477054"/>
          </a:xfrm>
          <a:prstGeom prst="rect">
            <a:avLst/>
          </a:prstGeom>
        </p:spPr>
        <p:txBody>
          <a:bodyPr wrap="square">
            <a:spAutoFit/>
          </a:bodyPr>
          <a:lstStyle/>
          <a:p>
            <a:pPr algn="ctr"/>
            <a:r>
              <a:rPr lang="es-MX" sz="2400" b="1" dirty="0" err="1">
                <a:solidFill>
                  <a:srgbClr val="004D9D"/>
                </a:solidFill>
                <a:latin typeface="Arial" panose="020B0604020202020204" pitchFamily="34" charset="0"/>
                <a:cs typeface="Arial" panose="020B0604020202020204" pitchFamily="34" charset="0"/>
              </a:rPr>
              <a:t>TypeScript</a:t>
            </a:r>
            <a:r>
              <a:rPr lang="es-MX" sz="2400" b="1" dirty="0">
                <a:solidFill>
                  <a:srgbClr val="004D9D"/>
                </a:solidFill>
                <a:latin typeface="Arial" panose="020B0604020202020204" pitchFamily="34" charset="0"/>
                <a:cs typeface="Arial" panose="020B0604020202020204" pitchFamily="34" charset="0"/>
              </a:rPr>
              <a:t>, Definición</a:t>
            </a:r>
            <a:endParaRPr lang="es-PE" sz="2400" b="1" dirty="0">
              <a:solidFill>
                <a:srgbClr val="004D9D"/>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6FB2AFF3-F9DF-405D-B05C-760E9EC529EA}"/>
              </a:ext>
            </a:extLst>
          </p:cNvPr>
          <p:cNvSpPr/>
          <p:nvPr/>
        </p:nvSpPr>
        <p:spPr>
          <a:xfrm>
            <a:off x="460375" y="2091481"/>
            <a:ext cx="4181963" cy="3346101"/>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400"/>
          </a:p>
        </p:txBody>
      </p:sp>
      <p:sp>
        <p:nvSpPr>
          <p:cNvPr id="7" name="TextBox 6">
            <a:extLst>
              <a:ext uri="{FF2B5EF4-FFF2-40B4-BE49-F238E27FC236}">
                <a16:creationId xmlns:a16="http://schemas.microsoft.com/office/drawing/2014/main" id="{E1FDEFD2-32CD-4D16-9A39-DBEEA9AFBC52}"/>
              </a:ext>
            </a:extLst>
          </p:cNvPr>
          <p:cNvSpPr txBox="1"/>
          <p:nvPr/>
        </p:nvSpPr>
        <p:spPr>
          <a:xfrm>
            <a:off x="1589201" y="2174640"/>
            <a:ext cx="1924309" cy="584775"/>
          </a:xfrm>
          <a:prstGeom prst="rect">
            <a:avLst/>
          </a:prstGeom>
          <a:noFill/>
        </p:spPr>
        <p:txBody>
          <a:bodyPr wrap="none" rtlCol="0">
            <a:spAutoFit/>
          </a:bodyPr>
          <a:lstStyle/>
          <a:p>
            <a:r>
              <a:rPr lang="es-PE" sz="3200" dirty="0" err="1">
                <a:solidFill>
                  <a:schemeClr val="bg1"/>
                </a:solidFill>
              </a:rPr>
              <a:t>TypeScript</a:t>
            </a:r>
            <a:endParaRPr lang="es-PE" sz="3200" dirty="0">
              <a:solidFill>
                <a:schemeClr val="bg1"/>
              </a:solidFill>
            </a:endParaRPr>
          </a:p>
        </p:txBody>
      </p:sp>
      <p:sp>
        <p:nvSpPr>
          <p:cNvPr id="8" name="Rectangle 7">
            <a:extLst>
              <a:ext uri="{FF2B5EF4-FFF2-40B4-BE49-F238E27FC236}">
                <a16:creationId xmlns:a16="http://schemas.microsoft.com/office/drawing/2014/main" id="{5D310DAC-6908-443E-8ECB-5BE7C4FB4C99}"/>
              </a:ext>
            </a:extLst>
          </p:cNvPr>
          <p:cNvSpPr/>
          <p:nvPr/>
        </p:nvSpPr>
        <p:spPr>
          <a:xfrm>
            <a:off x="1121234" y="2759415"/>
            <a:ext cx="2807671" cy="22245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3200" dirty="0">
                <a:solidFill>
                  <a:schemeClr val="tx1"/>
                </a:solidFill>
              </a:rPr>
              <a:t>JavaScript</a:t>
            </a:r>
          </a:p>
        </p:txBody>
      </p:sp>
      <p:sp>
        <p:nvSpPr>
          <p:cNvPr id="9" name="Rectangle 8">
            <a:extLst>
              <a:ext uri="{FF2B5EF4-FFF2-40B4-BE49-F238E27FC236}">
                <a16:creationId xmlns:a16="http://schemas.microsoft.com/office/drawing/2014/main" id="{70EDEB43-8017-498B-934E-C4676BF32D1C}"/>
              </a:ext>
            </a:extLst>
          </p:cNvPr>
          <p:cNvSpPr/>
          <p:nvPr/>
        </p:nvSpPr>
        <p:spPr>
          <a:xfrm>
            <a:off x="7549662" y="2091481"/>
            <a:ext cx="4181963" cy="33461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3200" dirty="0">
                <a:solidFill>
                  <a:schemeClr val="tx1"/>
                </a:solidFill>
              </a:rPr>
              <a:t>JavaScript</a:t>
            </a:r>
            <a:endParaRPr lang="es-PE" sz="3200" dirty="0"/>
          </a:p>
        </p:txBody>
      </p:sp>
      <p:sp>
        <p:nvSpPr>
          <p:cNvPr id="10" name="Arrow: Right 9">
            <a:extLst>
              <a:ext uri="{FF2B5EF4-FFF2-40B4-BE49-F238E27FC236}">
                <a16:creationId xmlns:a16="http://schemas.microsoft.com/office/drawing/2014/main" id="{75B81D6A-4BF8-4E57-9E47-E0951F6D095D}"/>
              </a:ext>
            </a:extLst>
          </p:cNvPr>
          <p:cNvSpPr/>
          <p:nvPr/>
        </p:nvSpPr>
        <p:spPr>
          <a:xfrm>
            <a:off x="4396872" y="2689357"/>
            <a:ext cx="3557117" cy="2150347"/>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s-PE" sz="3200" dirty="0" err="1"/>
              <a:t>Transpilador</a:t>
            </a:r>
            <a:endParaRPr lang="es-PE" sz="3200" dirty="0"/>
          </a:p>
        </p:txBody>
      </p:sp>
    </p:spTree>
    <p:extLst>
      <p:ext uri="{BB962C8B-B14F-4D97-AF65-F5344CB8AC3E}">
        <p14:creationId xmlns:p14="http://schemas.microsoft.com/office/powerpoint/2010/main" val="2732614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52D84611-5F32-4928-A4BC-B1DDD7B90213}"/>
              </a:ext>
            </a:extLst>
          </p:cNvPr>
          <p:cNvSpPr/>
          <p:nvPr/>
        </p:nvSpPr>
        <p:spPr>
          <a:xfrm>
            <a:off x="1121234" y="430899"/>
            <a:ext cx="10328856" cy="477054"/>
          </a:xfrm>
          <a:prstGeom prst="rect">
            <a:avLst/>
          </a:prstGeom>
        </p:spPr>
        <p:txBody>
          <a:bodyPr wrap="square">
            <a:spAutoFit/>
          </a:bodyPr>
          <a:lstStyle/>
          <a:p>
            <a:r>
              <a:rPr lang="es-MX" sz="2500" b="1" dirty="0">
                <a:solidFill>
                  <a:schemeClr val="bg1"/>
                </a:solidFill>
                <a:latin typeface="Arial" panose="020B0604020202020204" pitchFamily="34" charset="0"/>
                <a:cs typeface="Arial" panose="020B0604020202020204" pitchFamily="34" charset="0"/>
              </a:rPr>
              <a:t>Modelos usando </a:t>
            </a:r>
            <a:r>
              <a:rPr lang="es-MX" sz="2500" b="1" dirty="0" err="1">
                <a:solidFill>
                  <a:schemeClr val="bg1"/>
                </a:solidFill>
                <a:latin typeface="Arial" panose="020B0604020202020204" pitchFamily="34" charset="0"/>
                <a:cs typeface="Arial" panose="020B0604020202020204" pitchFamily="34" charset="0"/>
              </a:rPr>
              <a:t>TypeScript</a:t>
            </a:r>
            <a:r>
              <a:rPr lang="es-MX" sz="2500" b="1" dirty="0">
                <a:solidFill>
                  <a:schemeClr val="bg1"/>
                </a:solidFill>
                <a:latin typeface="Arial" panose="020B0604020202020204" pitchFamily="34" charset="0"/>
                <a:cs typeface="Arial" panose="020B0604020202020204" pitchFamily="34" charset="0"/>
              </a:rPr>
              <a:t> (clases, interfaces y herencia).</a:t>
            </a:r>
          </a:p>
        </p:txBody>
      </p:sp>
      <p:sp>
        <p:nvSpPr>
          <p:cNvPr id="4" name="AutoShape 2" descr="Resultado de imagen para Nug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dirty="0"/>
          </a:p>
        </p:txBody>
      </p:sp>
      <p:sp>
        <p:nvSpPr>
          <p:cNvPr id="5" name="Rectángulo 2">
            <a:extLst>
              <a:ext uri="{FF2B5EF4-FFF2-40B4-BE49-F238E27FC236}">
                <a16:creationId xmlns:a16="http://schemas.microsoft.com/office/drawing/2014/main" id="{B0D66BD1-F8F3-40E1-ADA3-ED15EC350E59}"/>
              </a:ext>
            </a:extLst>
          </p:cNvPr>
          <p:cNvSpPr/>
          <p:nvPr/>
        </p:nvSpPr>
        <p:spPr>
          <a:xfrm>
            <a:off x="0" y="1261190"/>
            <a:ext cx="12192000" cy="477054"/>
          </a:xfrm>
          <a:prstGeom prst="rect">
            <a:avLst/>
          </a:prstGeom>
        </p:spPr>
        <p:txBody>
          <a:bodyPr wrap="square">
            <a:spAutoFit/>
          </a:bodyPr>
          <a:lstStyle/>
          <a:p>
            <a:pPr algn="ctr"/>
            <a:r>
              <a:rPr lang="es-MX" sz="2400" b="1" dirty="0" err="1">
                <a:solidFill>
                  <a:srgbClr val="004D9D"/>
                </a:solidFill>
                <a:latin typeface="Arial" panose="020B0604020202020204" pitchFamily="34" charset="0"/>
                <a:cs typeface="Arial" panose="020B0604020202020204" pitchFamily="34" charset="0"/>
              </a:rPr>
              <a:t>TypeScript</a:t>
            </a:r>
            <a:r>
              <a:rPr lang="es-MX" sz="2400" b="1" dirty="0">
                <a:solidFill>
                  <a:srgbClr val="004D9D"/>
                </a:solidFill>
                <a:latin typeface="Arial" panose="020B0604020202020204" pitchFamily="34" charset="0"/>
                <a:cs typeface="Arial" panose="020B0604020202020204" pitchFamily="34" charset="0"/>
              </a:rPr>
              <a:t>, Definición</a:t>
            </a:r>
            <a:endParaRPr lang="es-PE" sz="2400" b="1" dirty="0">
              <a:solidFill>
                <a:srgbClr val="004D9D"/>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C8696B5A-D971-40B8-96FD-BE711EC278BD}"/>
              </a:ext>
            </a:extLst>
          </p:cNvPr>
          <p:cNvSpPr/>
          <p:nvPr/>
        </p:nvSpPr>
        <p:spPr>
          <a:xfrm>
            <a:off x="1121234" y="1929284"/>
            <a:ext cx="4793064" cy="179865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PE" sz="2400" dirty="0" err="1"/>
              <a:t>Static</a:t>
            </a:r>
            <a:r>
              <a:rPr lang="es-PE" sz="2400" dirty="0"/>
              <a:t> </a:t>
            </a:r>
            <a:r>
              <a:rPr lang="es-PE" sz="2400" dirty="0" err="1"/>
              <a:t>Typing</a:t>
            </a:r>
            <a:endParaRPr lang="es-PE" sz="2400" dirty="0"/>
          </a:p>
        </p:txBody>
      </p:sp>
      <p:sp>
        <p:nvSpPr>
          <p:cNvPr id="11" name="Rectangle 10">
            <a:extLst>
              <a:ext uri="{FF2B5EF4-FFF2-40B4-BE49-F238E27FC236}">
                <a16:creationId xmlns:a16="http://schemas.microsoft.com/office/drawing/2014/main" id="{BFFC8D3B-9CB6-41B8-B9FE-13BADC138D50}"/>
              </a:ext>
            </a:extLst>
          </p:cNvPr>
          <p:cNvSpPr/>
          <p:nvPr/>
        </p:nvSpPr>
        <p:spPr>
          <a:xfrm>
            <a:off x="1121234" y="3969100"/>
            <a:ext cx="4793064" cy="179865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PE" sz="2400" dirty="0" err="1"/>
              <a:t>Class</a:t>
            </a:r>
            <a:r>
              <a:rPr lang="es-PE" sz="2400" dirty="0"/>
              <a:t> </a:t>
            </a:r>
            <a:r>
              <a:rPr lang="es-PE" sz="2400" dirty="0" err="1"/>
              <a:t>Properties</a:t>
            </a:r>
            <a:endParaRPr lang="es-PE" sz="2400" dirty="0"/>
          </a:p>
        </p:txBody>
      </p:sp>
      <p:sp>
        <p:nvSpPr>
          <p:cNvPr id="12" name="Rectangle 11">
            <a:extLst>
              <a:ext uri="{FF2B5EF4-FFF2-40B4-BE49-F238E27FC236}">
                <a16:creationId xmlns:a16="http://schemas.microsoft.com/office/drawing/2014/main" id="{EDF0D806-42F2-4257-ADD6-79DD7A9D01B7}"/>
              </a:ext>
            </a:extLst>
          </p:cNvPr>
          <p:cNvSpPr/>
          <p:nvPr/>
        </p:nvSpPr>
        <p:spPr>
          <a:xfrm>
            <a:off x="6155458" y="1929284"/>
            <a:ext cx="4793064" cy="179865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s-PE" sz="2400" dirty="0"/>
              <a:t>Interface</a:t>
            </a:r>
          </a:p>
        </p:txBody>
      </p:sp>
      <p:sp>
        <p:nvSpPr>
          <p:cNvPr id="13" name="Rectangle 12">
            <a:extLst>
              <a:ext uri="{FF2B5EF4-FFF2-40B4-BE49-F238E27FC236}">
                <a16:creationId xmlns:a16="http://schemas.microsoft.com/office/drawing/2014/main" id="{993EFA5C-8586-404C-A159-0C39A05B59BA}"/>
              </a:ext>
            </a:extLst>
          </p:cNvPr>
          <p:cNvSpPr/>
          <p:nvPr/>
        </p:nvSpPr>
        <p:spPr>
          <a:xfrm>
            <a:off x="6155458" y="3969100"/>
            <a:ext cx="4793064" cy="1798655"/>
          </a:xfrm>
          <a:prstGeom prst="rect">
            <a:avLst/>
          </a:prstGeom>
          <a:solidFill>
            <a:srgbClr val="7030A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s-PE" sz="2400" dirty="0"/>
              <a:t>Accesibilidad </a:t>
            </a:r>
            <a:r>
              <a:rPr lang="es-PE" sz="2400" dirty="0" err="1"/>
              <a:t>Public</a:t>
            </a:r>
            <a:r>
              <a:rPr lang="es-PE" sz="2400" dirty="0"/>
              <a:t> / </a:t>
            </a:r>
            <a:r>
              <a:rPr lang="es-PE" sz="2400" dirty="0" err="1"/>
              <a:t>Private</a:t>
            </a:r>
            <a:endParaRPr lang="es-PE" sz="2400" dirty="0"/>
          </a:p>
        </p:txBody>
      </p:sp>
    </p:spTree>
    <p:extLst>
      <p:ext uri="{BB962C8B-B14F-4D97-AF65-F5344CB8AC3E}">
        <p14:creationId xmlns:p14="http://schemas.microsoft.com/office/powerpoint/2010/main" val="1935176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52D84611-5F32-4928-A4BC-B1DDD7B90213}"/>
              </a:ext>
            </a:extLst>
          </p:cNvPr>
          <p:cNvSpPr/>
          <p:nvPr/>
        </p:nvSpPr>
        <p:spPr>
          <a:xfrm>
            <a:off x="1121234" y="430899"/>
            <a:ext cx="10223041" cy="477054"/>
          </a:xfrm>
          <a:prstGeom prst="rect">
            <a:avLst/>
          </a:prstGeom>
        </p:spPr>
        <p:txBody>
          <a:bodyPr wrap="square">
            <a:spAutoFit/>
          </a:bodyPr>
          <a:lstStyle/>
          <a:p>
            <a:r>
              <a:rPr lang="es-MX" sz="2500" b="1" dirty="0">
                <a:solidFill>
                  <a:schemeClr val="bg1"/>
                </a:solidFill>
                <a:latin typeface="Arial" panose="020B0604020202020204" pitchFamily="34" charset="0"/>
                <a:cs typeface="Arial" panose="020B0604020202020204" pitchFamily="34" charset="0"/>
              </a:rPr>
              <a:t>Modelos usando </a:t>
            </a:r>
            <a:r>
              <a:rPr lang="es-MX" sz="2500" b="1" dirty="0" err="1">
                <a:solidFill>
                  <a:schemeClr val="bg1"/>
                </a:solidFill>
                <a:latin typeface="Arial" panose="020B0604020202020204" pitchFamily="34" charset="0"/>
                <a:cs typeface="Arial" panose="020B0604020202020204" pitchFamily="34" charset="0"/>
              </a:rPr>
              <a:t>TypeScript</a:t>
            </a:r>
            <a:r>
              <a:rPr lang="es-MX" sz="2500" b="1" dirty="0">
                <a:solidFill>
                  <a:schemeClr val="bg1"/>
                </a:solidFill>
                <a:latin typeface="Arial" panose="020B0604020202020204" pitchFamily="34" charset="0"/>
                <a:cs typeface="Arial" panose="020B0604020202020204" pitchFamily="34" charset="0"/>
              </a:rPr>
              <a:t> (clases, interfaces y herencia).</a:t>
            </a:r>
          </a:p>
        </p:txBody>
      </p:sp>
      <p:sp>
        <p:nvSpPr>
          <p:cNvPr id="4" name="AutoShape 2" descr="Resultado de imagen para Nug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dirty="0"/>
          </a:p>
        </p:txBody>
      </p:sp>
      <p:graphicFrame>
        <p:nvGraphicFramePr>
          <p:cNvPr id="6" name="Object 5">
            <a:extLst>
              <a:ext uri="{FF2B5EF4-FFF2-40B4-BE49-F238E27FC236}">
                <a16:creationId xmlns:a16="http://schemas.microsoft.com/office/drawing/2014/main" id="{331D273D-4981-492C-B4BD-A0C3CC7DC8A5}"/>
              </a:ext>
            </a:extLst>
          </p:cNvPr>
          <p:cNvGraphicFramePr>
            <a:graphicFrameLocks noChangeAspect="1"/>
          </p:cNvGraphicFramePr>
          <p:nvPr/>
        </p:nvGraphicFramePr>
        <p:xfrm>
          <a:off x="0" y="1287887"/>
          <a:ext cx="3278457" cy="4850182"/>
        </p:xfrm>
        <a:graphic>
          <a:graphicData uri="http://schemas.openxmlformats.org/presentationml/2006/ole">
            <mc:AlternateContent xmlns:mc="http://schemas.openxmlformats.org/markup-compatibility/2006">
              <mc:Choice xmlns:v="urn:schemas-microsoft-com:vml" Requires="v">
                <p:oleObj spid="_x0000_s3074" r:id="rId3" imgW="9269640" imgH="13714200" progId="">
                  <p:embed/>
                </p:oleObj>
              </mc:Choice>
              <mc:Fallback>
                <p:oleObj r:id="rId3" imgW="9269640" imgH="13714200" progId="">
                  <p:embed/>
                  <p:pic>
                    <p:nvPicPr>
                      <p:cNvPr id="6" name="Object 5">
                        <a:extLst>
                          <a:ext uri="{FF2B5EF4-FFF2-40B4-BE49-F238E27FC236}">
                            <a16:creationId xmlns:a16="http://schemas.microsoft.com/office/drawing/2014/main" id="{331D273D-4981-492C-B4BD-A0C3CC7DC8A5}"/>
                          </a:ext>
                        </a:extLst>
                      </p:cNvPr>
                      <p:cNvPicPr/>
                      <p:nvPr/>
                    </p:nvPicPr>
                    <p:blipFill>
                      <a:blip r:embed="rId4"/>
                      <a:stretch>
                        <a:fillRect/>
                      </a:stretch>
                    </p:blipFill>
                    <p:spPr>
                      <a:xfrm>
                        <a:off x="0" y="1287887"/>
                        <a:ext cx="3278457" cy="4850182"/>
                      </a:xfrm>
                      <a:prstGeom prst="rect">
                        <a:avLst/>
                      </a:prstGeom>
                    </p:spPr>
                  </p:pic>
                </p:oleObj>
              </mc:Fallback>
            </mc:AlternateContent>
          </a:graphicData>
        </a:graphic>
      </p:graphicFrame>
      <p:sp>
        <p:nvSpPr>
          <p:cNvPr id="12" name="Rectangle 11">
            <a:extLst>
              <a:ext uri="{FF2B5EF4-FFF2-40B4-BE49-F238E27FC236}">
                <a16:creationId xmlns:a16="http://schemas.microsoft.com/office/drawing/2014/main" id="{DE7BC574-CF06-45D6-BD2D-B96A97D291F6}"/>
              </a:ext>
            </a:extLst>
          </p:cNvPr>
          <p:cNvSpPr/>
          <p:nvPr/>
        </p:nvSpPr>
        <p:spPr>
          <a:xfrm>
            <a:off x="3278457" y="3211928"/>
            <a:ext cx="8913543" cy="716350"/>
          </a:xfrm>
          <a:prstGeom prst="rect">
            <a:avLst/>
          </a:prstGeom>
        </p:spPr>
        <p:txBody>
          <a:bodyPr wrap="square">
            <a:spAutoFit/>
          </a:bodyPr>
          <a:lstStyle/>
          <a:p>
            <a:pPr algn="ctr">
              <a:lnSpc>
                <a:spcPct val="200000"/>
              </a:lnSpc>
            </a:pPr>
            <a:r>
              <a:rPr lang="es-MX" sz="2400" dirty="0">
                <a:solidFill>
                  <a:srgbClr val="004F9E"/>
                </a:solidFill>
                <a:latin typeface="Arial"/>
                <a:ea typeface="Arial"/>
                <a:cs typeface="Arial"/>
              </a:rPr>
              <a:t>Clases, interfaces </a:t>
            </a:r>
            <a:r>
              <a:rPr lang="es-MX" sz="2400">
                <a:solidFill>
                  <a:srgbClr val="004F9E"/>
                </a:solidFill>
                <a:latin typeface="Arial"/>
                <a:ea typeface="Arial"/>
                <a:cs typeface="Arial"/>
              </a:rPr>
              <a:t>y herencia.</a:t>
            </a:r>
            <a:endParaRPr lang="es-MX" sz="2400" dirty="0">
              <a:solidFill>
                <a:srgbClr val="004F9E"/>
              </a:solidFill>
              <a:latin typeface="Arial"/>
              <a:ea typeface="Arial"/>
              <a:cs typeface="Arial"/>
            </a:endParaRPr>
          </a:p>
        </p:txBody>
      </p:sp>
      <p:sp>
        <p:nvSpPr>
          <p:cNvPr id="7" name="TextBox 6">
            <a:extLst>
              <a:ext uri="{FF2B5EF4-FFF2-40B4-BE49-F238E27FC236}">
                <a16:creationId xmlns:a16="http://schemas.microsoft.com/office/drawing/2014/main" id="{D8669931-02F3-41FC-A7DD-D2E5CDEC8203}"/>
              </a:ext>
            </a:extLst>
          </p:cNvPr>
          <p:cNvSpPr txBox="1"/>
          <p:nvPr/>
        </p:nvSpPr>
        <p:spPr>
          <a:xfrm>
            <a:off x="1066795" y="2356834"/>
            <a:ext cx="1144865" cy="523220"/>
          </a:xfrm>
          <a:prstGeom prst="rect">
            <a:avLst/>
          </a:prstGeom>
          <a:noFill/>
        </p:spPr>
        <p:txBody>
          <a:bodyPr wrap="none" rtlCol="0">
            <a:spAutoFit/>
          </a:bodyPr>
          <a:lstStyle/>
          <a:p>
            <a:r>
              <a:rPr lang="es-PE" sz="2800" dirty="0">
                <a:solidFill>
                  <a:schemeClr val="bg1"/>
                </a:solidFill>
                <a:latin typeface="Arial" panose="020B0604020202020204" pitchFamily="34" charset="0"/>
                <a:cs typeface="Arial" panose="020B0604020202020204" pitchFamily="34" charset="0"/>
              </a:rPr>
              <a:t>Demo</a:t>
            </a:r>
          </a:p>
        </p:txBody>
      </p:sp>
    </p:spTree>
    <p:extLst>
      <p:ext uri="{BB962C8B-B14F-4D97-AF65-F5344CB8AC3E}">
        <p14:creationId xmlns:p14="http://schemas.microsoft.com/office/powerpoint/2010/main" val="3542959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PE" dirty="0"/>
          </a:p>
        </p:txBody>
      </p:sp>
      <p:sp>
        <p:nvSpPr>
          <p:cNvPr id="3" name="Subtítulo 2"/>
          <p:cNvSpPr>
            <a:spLocks noGrp="1"/>
          </p:cNvSpPr>
          <p:nvPr>
            <p:ph type="subTitle" idx="1"/>
          </p:nvPr>
        </p:nvSpPr>
        <p:spPr/>
        <p:txBody>
          <a:bodyPr/>
          <a:lstStyle/>
          <a:p>
            <a:endParaRPr lang="es-PE"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324049" cy="6924485"/>
          </a:xfrm>
          <a:prstGeom prst="rect">
            <a:avLst/>
          </a:prstGeom>
        </p:spPr>
      </p:pic>
    </p:spTree>
    <p:extLst>
      <p:ext uri="{BB962C8B-B14F-4D97-AF65-F5344CB8AC3E}">
        <p14:creationId xmlns:p14="http://schemas.microsoft.com/office/powerpoint/2010/main" val="469937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9" y="-72736"/>
            <a:ext cx="12192000" cy="6851904"/>
          </a:xfrm>
          <a:prstGeom prst="rect">
            <a:avLst/>
          </a:prstGeom>
        </p:spPr>
      </p:pic>
      <p:sp>
        <p:nvSpPr>
          <p:cNvPr id="8" name="object 4"/>
          <p:cNvSpPr txBox="1"/>
          <p:nvPr/>
        </p:nvSpPr>
        <p:spPr>
          <a:xfrm>
            <a:off x="1872342" y="2620003"/>
            <a:ext cx="9662821" cy="1376659"/>
          </a:xfrm>
          <a:prstGeom prst="rect">
            <a:avLst/>
          </a:prstGeom>
        </p:spPr>
        <p:txBody>
          <a:bodyPr vert="horz" wrap="square" lIns="0" tIns="93345" rIns="0" bIns="0" rtlCol="0">
            <a:spAutoFit/>
          </a:bodyPr>
          <a:lstStyle/>
          <a:p>
            <a:pPr marL="12700" marR="5080" indent="193040" algn="r">
              <a:lnSpc>
                <a:spcPts val="4960"/>
              </a:lnSpc>
              <a:spcBef>
                <a:spcPts val="735"/>
              </a:spcBef>
            </a:pPr>
            <a:r>
              <a:rPr lang="es-MX" sz="4400" b="1" spc="-30" dirty="0">
                <a:solidFill>
                  <a:srgbClr val="004C9C"/>
                </a:solidFill>
                <a:latin typeface="Arial"/>
                <a:cs typeface="Arial"/>
              </a:rPr>
              <a:t>APLICACIONES WEB ANGULAR 8 (FRONT-END)</a:t>
            </a:r>
            <a:endParaRPr lang="en-US" sz="4400" b="1" spc="-30" dirty="0">
              <a:solidFill>
                <a:srgbClr val="004C9C"/>
              </a:solidFill>
              <a:latin typeface="Arial"/>
              <a:cs typeface="Arial"/>
            </a:endParaRPr>
          </a:p>
        </p:txBody>
      </p:sp>
      <p:sp>
        <p:nvSpPr>
          <p:cNvPr id="9" name="Subtítulo 2"/>
          <p:cNvSpPr txBox="1">
            <a:spLocks/>
          </p:cNvSpPr>
          <p:nvPr/>
        </p:nvSpPr>
        <p:spPr>
          <a:xfrm>
            <a:off x="6433133" y="4613553"/>
            <a:ext cx="5102030" cy="833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None/>
              <a:defRPr/>
            </a:pPr>
            <a:r>
              <a:rPr lang="es-PE" sz="2600" b="1" dirty="0">
                <a:solidFill>
                  <a:schemeClr val="tx1">
                    <a:lumMod val="75000"/>
                    <a:lumOff val="25000"/>
                  </a:schemeClr>
                </a:solidFill>
                <a:latin typeface="Arial" panose="020B0604020202020204" pitchFamily="34" charset="0"/>
                <a:ea typeface="Arial"/>
                <a:cs typeface="Arial" panose="020B0604020202020204" pitchFamily="34" charset="0"/>
              </a:rPr>
              <a:t>Ing. Erick Arostegui Cunza</a:t>
            </a:r>
          </a:p>
          <a:p>
            <a:pPr marL="0" indent="0" algn="r">
              <a:spcBef>
                <a:spcPts val="0"/>
              </a:spcBef>
              <a:buNone/>
              <a:defRPr/>
            </a:pPr>
            <a:r>
              <a:rPr lang="es-PE" sz="2200" b="1" dirty="0">
                <a:solidFill>
                  <a:srgbClr val="004F9E"/>
                </a:solidFill>
                <a:latin typeface="Arial" panose="020B0604020202020204" pitchFamily="34" charset="0"/>
                <a:cs typeface="Arial" panose="020B0604020202020204" pitchFamily="34" charset="0"/>
              </a:rPr>
              <a:t>Instructor</a:t>
            </a:r>
          </a:p>
        </p:txBody>
      </p:sp>
      <p:sp>
        <p:nvSpPr>
          <p:cNvPr id="5" name="Rectángulo 4"/>
          <p:cNvSpPr/>
          <p:nvPr/>
        </p:nvSpPr>
        <p:spPr>
          <a:xfrm>
            <a:off x="8330247" y="5329144"/>
            <a:ext cx="3204916" cy="400110"/>
          </a:xfrm>
          <a:prstGeom prst="rect">
            <a:avLst/>
          </a:prstGeom>
        </p:spPr>
        <p:txBody>
          <a:bodyPr wrap="none">
            <a:spAutoFit/>
          </a:bodyPr>
          <a:lstStyle/>
          <a:p>
            <a:r>
              <a:rPr lang="es-PE" sz="2000" dirty="0">
                <a:solidFill>
                  <a:srgbClr val="2D75B6"/>
                </a:solidFill>
                <a:latin typeface="Arial" panose="020B0604020202020204" pitchFamily="34" charset="0"/>
                <a:cs typeface="Arial" panose="020B0604020202020204" pitchFamily="34" charset="0"/>
              </a:rPr>
              <a:t>earostegui@galaxy.edu.pe</a:t>
            </a:r>
            <a:endParaRPr lang="es-PE" sz="2000" dirty="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0182" y="3519475"/>
            <a:ext cx="2695575" cy="2638425"/>
          </a:xfrm>
          <a:prstGeom prst="rect">
            <a:avLst/>
          </a:prstGeom>
        </p:spPr>
      </p:pic>
      <p:sp>
        <p:nvSpPr>
          <p:cNvPr id="4" name="Rectángulo 3"/>
          <p:cNvSpPr/>
          <p:nvPr/>
        </p:nvSpPr>
        <p:spPr>
          <a:xfrm>
            <a:off x="9885431" y="3929407"/>
            <a:ext cx="1560364" cy="631648"/>
          </a:xfrm>
          <a:prstGeom prst="rect">
            <a:avLst/>
          </a:prstGeom>
        </p:spPr>
        <p:txBody>
          <a:bodyPr wrap="none">
            <a:spAutoFit/>
          </a:bodyPr>
          <a:lstStyle/>
          <a:p>
            <a:pPr marL="12700" marR="5080" indent="193040" algn="r">
              <a:lnSpc>
                <a:spcPts val="4960"/>
              </a:lnSpc>
              <a:spcBef>
                <a:spcPts val="735"/>
              </a:spcBef>
            </a:pPr>
            <a:r>
              <a:rPr lang="en-US" sz="2000" b="1" spc="-30" dirty="0" err="1">
                <a:solidFill>
                  <a:srgbClr val="792175"/>
                </a:solidFill>
                <a:latin typeface="Arial" panose="020B0604020202020204" pitchFamily="34" charset="0"/>
                <a:cs typeface="Arial" panose="020B0604020202020204" pitchFamily="34" charset="0"/>
              </a:rPr>
              <a:t>Sesión</a:t>
            </a:r>
            <a:r>
              <a:rPr lang="en-US" sz="2000" b="1" spc="-30">
                <a:solidFill>
                  <a:srgbClr val="792175"/>
                </a:solidFill>
                <a:latin typeface="Arial" panose="020B0604020202020204" pitchFamily="34" charset="0"/>
                <a:cs typeface="Arial" panose="020B0604020202020204" pitchFamily="34" charset="0"/>
              </a:rPr>
              <a:t> 02</a:t>
            </a:r>
            <a:endParaRPr lang="es-MX" sz="2000" b="1" spc="-30" dirty="0">
              <a:solidFill>
                <a:srgbClr val="792175"/>
              </a:solidFill>
              <a:latin typeface="Arial" panose="020B0604020202020204" pitchFamily="34" charset="0"/>
              <a:cs typeface="Arial" panose="020B0604020202020204" pitchFamily="34" charset="0"/>
            </a:endParaRPr>
          </a:p>
        </p:txBody>
      </p:sp>
      <p:pic>
        <p:nvPicPr>
          <p:cNvPr id="14" name="Picture 6" descr="Resultado de imagen para angular">
            <a:extLst>
              <a:ext uri="{FF2B5EF4-FFF2-40B4-BE49-F238E27FC236}">
                <a16:creationId xmlns:a16="http://schemas.microsoft.com/office/drawing/2014/main" id="{86562B48-FA41-4D62-9600-FF29C5317F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766" y="3637398"/>
            <a:ext cx="2520502" cy="2520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702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01102" y="1692169"/>
            <a:ext cx="2019118" cy="523220"/>
          </a:xfrm>
          <a:prstGeom prst="rect">
            <a:avLst/>
          </a:prstGeom>
          <a:noFill/>
        </p:spPr>
        <p:txBody>
          <a:bodyPr wrap="square" rtlCol="0">
            <a:spAutoFit/>
          </a:bodyPr>
          <a:lstStyle/>
          <a:p>
            <a:r>
              <a:rPr lang="es-ES" sz="2800" b="1" dirty="0">
                <a:solidFill>
                  <a:srgbClr val="004F9E"/>
                </a:solidFill>
                <a:latin typeface="Arial" panose="020B0604020202020204" pitchFamily="34" charset="0"/>
                <a:cs typeface="Arial" panose="020B0604020202020204" pitchFamily="34" charset="0"/>
              </a:rPr>
              <a:t>AGENDA</a:t>
            </a:r>
            <a:endParaRPr lang="es-PE" sz="3600" b="1" dirty="0">
              <a:solidFill>
                <a:srgbClr val="004F9E"/>
              </a:solidFill>
              <a:latin typeface="Arial" panose="020B0604020202020204" pitchFamily="34" charset="0"/>
              <a:cs typeface="Arial" panose="020B0604020202020204" pitchFamily="34" charset="0"/>
            </a:endParaRPr>
          </a:p>
        </p:txBody>
      </p:sp>
      <p:sp>
        <p:nvSpPr>
          <p:cNvPr id="3" name="CuadroTexto 2"/>
          <p:cNvSpPr txBox="1"/>
          <p:nvPr/>
        </p:nvSpPr>
        <p:spPr>
          <a:xfrm>
            <a:off x="2495913" y="2484416"/>
            <a:ext cx="7974612" cy="523220"/>
          </a:xfrm>
          <a:prstGeom prst="rect">
            <a:avLst/>
          </a:prstGeom>
          <a:noFill/>
        </p:spPr>
        <p:txBody>
          <a:bodyPr wrap="square" rtlCol="0">
            <a:spAutoFit/>
          </a:bodyPr>
          <a:lstStyle/>
          <a:p>
            <a:pPr lvl="0"/>
            <a:r>
              <a:rPr lang="es-PE" sz="2800" b="1" dirty="0">
                <a:solidFill>
                  <a:srgbClr val="004F9E"/>
                </a:solidFill>
                <a:latin typeface="Arial"/>
                <a:ea typeface="Arial"/>
                <a:cs typeface="Arial"/>
              </a:rPr>
              <a:t>ARQUITECTURA Y MODELOS</a:t>
            </a:r>
            <a:endParaRPr lang="es-PE" sz="2500" dirty="0">
              <a:solidFill>
                <a:srgbClr val="004F9E"/>
              </a:solidFill>
              <a:latin typeface="Arial"/>
              <a:ea typeface="Arial"/>
              <a:cs typeface="Arial"/>
            </a:endParaRPr>
          </a:p>
        </p:txBody>
      </p:sp>
      <p:cxnSp>
        <p:nvCxnSpPr>
          <p:cNvPr id="4" name="Conector recto 3"/>
          <p:cNvCxnSpPr>
            <a:cxnSpLocks/>
          </p:cNvCxnSpPr>
          <p:nvPr/>
        </p:nvCxnSpPr>
        <p:spPr>
          <a:xfrm>
            <a:off x="2572913" y="3032422"/>
            <a:ext cx="5053786"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riángulo isósceles 7"/>
          <p:cNvSpPr/>
          <p:nvPr/>
        </p:nvSpPr>
        <p:spPr>
          <a:xfrm rot="5400000">
            <a:off x="2578829" y="3535829"/>
            <a:ext cx="151289" cy="130422"/>
          </a:xfrm>
          <a:prstGeom prst="triangle">
            <a:avLst/>
          </a:prstGeom>
          <a:solidFill>
            <a:srgbClr val="0051A0"/>
          </a:solidFill>
          <a:ln>
            <a:solidFill>
              <a:srgbClr val="0051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Triángulo isósceles 8"/>
          <p:cNvSpPr/>
          <p:nvPr/>
        </p:nvSpPr>
        <p:spPr>
          <a:xfrm rot="5400000">
            <a:off x="2578829" y="4017096"/>
            <a:ext cx="151289" cy="130422"/>
          </a:xfrm>
          <a:prstGeom prst="triangle">
            <a:avLst/>
          </a:prstGeom>
          <a:solidFill>
            <a:srgbClr val="0051A0"/>
          </a:solidFill>
          <a:ln>
            <a:solidFill>
              <a:srgbClr val="0051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Triángulo isósceles 9"/>
          <p:cNvSpPr/>
          <p:nvPr/>
        </p:nvSpPr>
        <p:spPr>
          <a:xfrm rot="5400000">
            <a:off x="2578829" y="4498363"/>
            <a:ext cx="151289" cy="130422"/>
          </a:xfrm>
          <a:prstGeom prst="triangle">
            <a:avLst/>
          </a:prstGeom>
          <a:solidFill>
            <a:srgbClr val="0051A0"/>
          </a:solidFill>
          <a:ln>
            <a:solidFill>
              <a:srgbClr val="0051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Rectángulo 16"/>
          <p:cNvSpPr/>
          <p:nvPr/>
        </p:nvSpPr>
        <p:spPr>
          <a:xfrm>
            <a:off x="2764049" y="3425468"/>
            <a:ext cx="4357283" cy="400110"/>
          </a:xfrm>
          <a:prstGeom prst="rect">
            <a:avLst/>
          </a:prstGeom>
        </p:spPr>
        <p:txBody>
          <a:bodyPr wrap="none">
            <a:spAutoFit/>
          </a:bodyPr>
          <a:lstStyle/>
          <a:p>
            <a:r>
              <a:rPr lang="es-MX" sz="2000" dirty="0">
                <a:solidFill>
                  <a:srgbClr val="004F9E"/>
                </a:solidFill>
                <a:latin typeface="Arial"/>
                <a:ea typeface="Arial"/>
                <a:cs typeface="Arial"/>
              </a:rPr>
              <a:t>Diseño de la estructura del proyecto.</a:t>
            </a:r>
            <a:endParaRPr lang="es-PE" sz="2000" dirty="0">
              <a:solidFill>
                <a:srgbClr val="2E75B5"/>
              </a:solidFill>
              <a:latin typeface="Arial"/>
              <a:ea typeface="Arial"/>
              <a:cs typeface="Arial"/>
            </a:endParaRPr>
          </a:p>
        </p:txBody>
      </p:sp>
      <p:sp>
        <p:nvSpPr>
          <p:cNvPr id="19" name="Rectángulo 18"/>
          <p:cNvSpPr/>
          <p:nvPr/>
        </p:nvSpPr>
        <p:spPr>
          <a:xfrm>
            <a:off x="2719684" y="3906735"/>
            <a:ext cx="2778325" cy="400110"/>
          </a:xfrm>
          <a:prstGeom prst="rect">
            <a:avLst/>
          </a:prstGeom>
        </p:spPr>
        <p:txBody>
          <a:bodyPr wrap="none">
            <a:spAutoFit/>
          </a:bodyPr>
          <a:lstStyle/>
          <a:p>
            <a:r>
              <a:rPr lang="es-MX" sz="2000" dirty="0">
                <a:solidFill>
                  <a:srgbClr val="004F9E"/>
                </a:solidFill>
                <a:latin typeface="Arial"/>
                <a:ea typeface="Arial"/>
                <a:cs typeface="Arial"/>
              </a:rPr>
              <a:t>Creación del Proyecto.</a:t>
            </a:r>
            <a:endParaRPr lang="es-PE" sz="2000" dirty="0">
              <a:solidFill>
                <a:srgbClr val="004F9E"/>
              </a:solidFill>
              <a:latin typeface="Arial"/>
              <a:ea typeface="Arial"/>
              <a:cs typeface="Arial"/>
            </a:endParaRPr>
          </a:p>
        </p:txBody>
      </p:sp>
      <p:sp>
        <p:nvSpPr>
          <p:cNvPr id="6" name="Rectángulo redondeado 5"/>
          <p:cNvSpPr/>
          <p:nvPr/>
        </p:nvSpPr>
        <p:spPr>
          <a:xfrm>
            <a:off x="5181030" y="1655594"/>
            <a:ext cx="2019118" cy="596370"/>
          </a:xfrm>
          <a:prstGeom prst="roundRect">
            <a:avLst/>
          </a:prstGeom>
          <a:noFill/>
          <a:ln w="19050">
            <a:solidFill>
              <a:srgbClr val="004F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       </a:t>
            </a:r>
          </a:p>
        </p:txBody>
      </p:sp>
      <p:sp>
        <p:nvSpPr>
          <p:cNvPr id="13" name="Rectángulo 18">
            <a:extLst>
              <a:ext uri="{FF2B5EF4-FFF2-40B4-BE49-F238E27FC236}">
                <a16:creationId xmlns:a16="http://schemas.microsoft.com/office/drawing/2014/main" id="{6BFB39A9-0FBC-45C2-93F2-0B7F21A6BC1F}"/>
              </a:ext>
            </a:extLst>
          </p:cNvPr>
          <p:cNvSpPr/>
          <p:nvPr/>
        </p:nvSpPr>
        <p:spPr>
          <a:xfrm>
            <a:off x="2719684" y="4388002"/>
            <a:ext cx="3305713" cy="400110"/>
          </a:xfrm>
          <a:prstGeom prst="rect">
            <a:avLst/>
          </a:prstGeom>
        </p:spPr>
        <p:txBody>
          <a:bodyPr wrap="none">
            <a:spAutoFit/>
          </a:bodyPr>
          <a:lstStyle/>
          <a:p>
            <a:r>
              <a:rPr lang="es-MX" sz="2000" dirty="0">
                <a:solidFill>
                  <a:srgbClr val="004F9E"/>
                </a:solidFill>
                <a:latin typeface="Arial"/>
                <a:ea typeface="Arial"/>
                <a:cs typeface="Arial"/>
              </a:rPr>
              <a:t>Configuración del proyecto.</a:t>
            </a:r>
            <a:endParaRPr lang="es-PE" sz="2000" dirty="0">
              <a:solidFill>
                <a:srgbClr val="004F9E"/>
              </a:solidFill>
              <a:latin typeface="Arial"/>
              <a:ea typeface="Arial"/>
              <a:cs typeface="Arial"/>
            </a:endParaRPr>
          </a:p>
        </p:txBody>
      </p:sp>
      <p:sp>
        <p:nvSpPr>
          <p:cNvPr id="12" name="Triángulo isósceles 9">
            <a:extLst>
              <a:ext uri="{FF2B5EF4-FFF2-40B4-BE49-F238E27FC236}">
                <a16:creationId xmlns:a16="http://schemas.microsoft.com/office/drawing/2014/main" id="{BB19A8AF-9EC9-456F-A60A-F9E2737E435A}"/>
              </a:ext>
            </a:extLst>
          </p:cNvPr>
          <p:cNvSpPr/>
          <p:nvPr/>
        </p:nvSpPr>
        <p:spPr>
          <a:xfrm rot="5400000">
            <a:off x="2578829" y="5079557"/>
            <a:ext cx="151289" cy="130422"/>
          </a:xfrm>
          <a:prstGeom prst="triangle">
            <a:avLst/>
          </a:prstGeom>
          <a:solidFill>
            <a:srgbClr val="0051A0"/>
          </a:solidFill>
          <a:ln>
            <a:solidFill>
              <a:srgbClr val="0051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Rectángulo 18">
            <a:extLst>
              <a:ext uri="{FF2B5EF4-FFF2-40B4-BE49-F238E27FC236}">
                <a16:creationId xmlns:a16="http://schemas.microsoft.com/office/drawing/2014/main" id="{14DD5E34-B31A-40D3-BDC7-B507DB62CD98}"/>
              </a:ext>
            </a:extLst>
          </p:cNvPr>
          <p:cNvSpPr/>
          <p:nvPr/>
        </p:nvSpPr>
        <p:spPr>
          <a:xfrm>
            <a:off x="2719684" y="4969196"/>
            <a:ext cx="3688830" cy="400110"/>
          </a:xfrm>
          <a:prstGeom prst="rect">
            <a:avLst/>
          </a:prstGeom>
        </p:spPr>
        <p:txBody>
          <a:bodyPr wrap="none">
            <a:spAutoFit/>
          </a:bodyPr>
          <a:lstStyle/>
          <a:p>
            <a:r>
              <a:rPr lang="es-MX" sz="2000" dirty="0">
                <a:solidFill>
                  <a:srgbClr val="004F9E"/>
                </a:solidFill>
                <a:latin typeface="Arial"/>
                <a:ea typeface="Arial"/>
                <a:cs typeface="Arial"/>
              </a:rPr>
              <a:t>Componentes y servicios </a:t>
            </a:r>
            <a:r>
              <a:rPr lang="es-MX" sz="2000" dirty="0" err="1">
                <a:solidFill>
                  <a:srgbClr val="004F9E"/>
                </a:solidFill>
                <a:latin typeface="Arial"/>
                <a:ea typeface="Arial"/>
                <a:cs typeface="Arial"/>
              </a:rPr>
              <a:t>core</a:t>
            </a:r>
            <a:r>
              <a:rPr lang="es-MX" sz="2000" dirty="0">
                <a:solidFill>
                  <a:srgbClr val="004F9E"/>
                </a:solidFill>
                <a:latin typeface="Arial"/>
                <a:ea typeface="Arial"/>
                <a:cs typeface="Arial"/>
              </a:rPr>
              <a:t>.</a:t>
            </a:r>
            <a:endParaRPr lang="es-PE" sz="2000" dirty="0">
              <a:solidFill>
                <a:srgbClr val="004F9E"/>
              </a:solidFill>
              <a:latin typeface="Arial"/>
              <a:ea typeface="Arial"/>
              <a:cs typeface="Arial"/>
            </a:endParaRPr>
          </a:p>
        </p:txBody>
      </p:sp>
      <p:sp>
        <p:nvSpPr>
          <p:cNvPr id="15" name="Triángulo isósceles 9">
            <a:extLst>
              <a:ext uri="{FF2B5EF4-FFF2-40B4-BE49-F238E27FC236}">
                <a16:creationId xmlns:a16="http://schemas.microsoft.com/office/drawing/2014/main" id="{24E1E888-FA64-4906-89D7-DE3DFC890153}"/>
              </a:ext>
            </a:extLst>
          </p:cNvPr>
          <p:cNvSpPr/>
          <p:nvPr/>
        </p:nvSpPr>
        <p:spPr>
          <a:xfrm rot="5400000">
            <a:off x="2578829" y="5611050"/>
            <a:ext cx="151289" cy="130422"/>
          </a:xfrm>
          <a:prstGeom prst="triangle">
            <a:avLst/>
          </a:prstGeom>
          <a:solidFill>
            <a:srgbClr val="0051A0"/>
          </a:solidFill>
          <a:ln>
            <a:solidFill>
              <a:srgbClr val="0051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ángulo 18">
            <a:extLst>
              <a:ext uri="{FF2B5EF4-FFF2-40B4-BE49-F238E27FC236}">
                <a16:creationId xmlns:a16="http://schemas.microsoft.com/office/drawing/2014/main" id="{80CB5848-74F2-4740-9A33-77457DFD327D}"/>
              </a:ext>
            </a:extLst>
          </p:cNvPr>
          <p:cNvSpPr/>
          <p:nvPr/>
        </p:nvSpPr>
        <p:spPr>
          <a:xfrm>
            <a:off x="2719684" y="5500689"/>
            <a:ext cx="6888874" cy="400110"/>
          </a:xfrm>
          <a:prstGeom prst="rect">
            <a:avLst/>
          </a:prstGeom>
        </p:spPr>
        <p:txBody>
          <a:bodyPr wrap="none">
            <a:spAutoFit/>
          </a:bodyPr>
          <a:lstStyle/>
          <a:p>
            <a:r>
              <a:rPr lang="es-MX" sz="2000" dirty="0">
                <a:solidFill>
                  <a:srgbClr val="004F9E"/>
                </a:solidFill>
                <a:latin typeface="Arial"/>
                <a:ea typeface="Arial"/>
                <a:cs typeface="Arial"/>
              </a:rPr>
              <a:t>Modelos usando </a:t>
            </a:r>
            <a:r>
              <a:rPr lang="es-MX" sz="2000" dirty="0" err="1">
                <a:solidFill>
                  <a:srgbClr val="004F9E"/>
                </a:solidFill>
                <a:latin typeface="Arial"/>
                <a:ea typeface="Arial"/>
                <a:cs typeface="Arial"/>
              </a:rPr>
              <a:t>TypeScript</a:t>
            </a:r>
            <a:r>
              <a:rPr lang="es-MX" sz="2000" dirty="0">
                <a:solidFill>
                  <a:srgbClr val="004F9E"/>
                </a:solidFill>
                <a:latin typeface="Arial"/>
                <a:ea typeface="Arial"/>
                <a:cs typeface="Arial"/>
              </a:rPr>
              <a:t> (clases, interfaces y herencia).</a:t>
            </a:r>
            <a:endParaRPr lang="es-PE" sz="2000" dirty="0">
              <a:solidFill>
                <a:srgbClr val="004F9E"/>
              </a:solidFill>
              <a:latin typeface="Arial"/>
              <a:ea typeface="Arial"/>
              <a:cs typeface="Arial"/>
            </a:endParaRPr>
          </a:p>
        </p:txBody>
      </p:sp>
    </p:spTree>
    <p:extLst>
      <p:ext uri="{BB962C8B-B14F-4D97-AF65-F5344CB8AC3E}">
        <p14:creationId xmlns:p14="http://schemas.microsoft.com/office/powerpoint/2010/main" val="2665721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52D84611-5F32-4928-A4BC-B1DDD7B90213}"/>
              </a:ext>
            </a:extLst>
          </p:cNvPr>
          <p:cNvSpPr/>
          <p:nvPr/>
        </p:nvSpPr>
        <p:spPr>
          <a:xfrm>
            <a:off x="1121234" y="430899"/>
            <a:ext cx="10328856" cy="477054"/>
          </a:xfrm>
          <a:prstGeom prst="rect">
            <a:avLst/>
          </a:prstGeom>
        </p:spPr>
        <p:txBody>
          <a:bodyPr wrap="square">
            <a:spAutoFit/>
          </a:bodyPr>
          <a:lstStyle/>
          <a:p>
            <a:r>
              <a:rPr lang="es-MX" sz="2500" b="1" dirty="0">
                <a:solidFill>
                  <a:schemeClr val="bg1"/>
                </a:solidFill>
                <a:latin typeface="Arial" panose="020B0604020202020204" pitchFamily="34" charset="0"/>
                <a:cs typeface="Arial" panose="020B0604020202020204" pitchFamily="34" charset="0"/>
              </a:rPr>
              <a:t>Diseño de la estructura del proyecto.</a:t>
            </a:r>
          </a:p>
        </p:txBody>
      </p:sp>
      <p:sp>
        <p:nvSpPr>
          <p:cNvPr id="4" name="AutoShape 2" descr="Resultado de imagen para Nug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dirty="0"/>
          </a:p>
        </p:txBody>
      </p:sp>
      <p:sp>
        <p:nvSpPr>
          <p:cNvPr id="5" name="Rectángulo 2">
            <a:extLst>
              <a:ext uri="{FF2B5EF4-FFF2-40B4-BE49-F238E27FC236}">
                <a16:creationId xmlns:a16="http://schemas.microsoft.com/office/drawing/2014/main" id="{F59EF4CF-8C26-4DF5-BF23-58598B5701E0}"/>
              </a:ext>
            </a:extLst>
          </p:cNvPr>
          <p:cNvSpPr/>
          <p:nvPr/>
        </p:nvSpPr>
        <p:spPr>
          <a:xfrm>
            <a:off x="0" y="1261190"/>
            <a:ext cx="12192000" cy="477054"/>
          </a:xfrm>
          <a:prstGeom prst="rect">
            <a:avLst/>
          </a:prstGeom>
        </p:spPr>
        <p:txBody>
          <a:bodyPr wrap="square">
            <a:spAutoFit/>
          </a:bodyPr>
          <a:lstStyle/>
          <a:p>
            <a:pPr algn="ctr"/>
            <a:r>
              <a:rPr lang="es-MX" sz="2400" b="1" dirty="0">
                <a:solidFill>
                  <a:srgbClr val="004D9D"/>
                </a:solidFill>
                <a:latin typeface="Arial" panose="020B0604020202020204" pitchFamily="34" charset="0"/>
                <a:cs typeface="Arial" panose="020B0604020202020204" pitchFamily="34" charset="0"/>
              </a:rPr>
              <a:t>Esquema de ejecución de componentes</a:t>
            </a:r>
            <a:endParaRPr lang="es-PE" sz="2400" b="1" dirty="0">
              <a:solidFill>
                <a:srgbClr val="004D9D"/>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BCF318C7-34D8-4BDE-BC9D-5F4EDC8FB849}"/>
              </a:ext>
            </a:extLst>
          </p:cNvPr>
          <p:cNvSpPr/>
          <p:nvPr/>
        </p:nvSpPr>
        <p:spPr>
          <a:xfrm>
            <a:off x="3101569" y="3867719"/>
            <a:ext cx="1372015" cy="1208679"/>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s-PE" sz="1400"/>
          </a:p>
        </p:txBody>
      </p:sp>
      <p:sp>
        <p:nvSpPr>
          <p:cNvPr id="6" name="Rectangle 5">
            <a:extLst>
              <a:ext uri="{FF2B5EF4-FFF2-40B4-BE49-F238E27FC236}">
                <a16:creationId xmlns:a16="http://schemas.microsoft.com/office/drawing/2014/main" id="{349FC703-1A4F-4980-8489-0C8A17341FDB}"/>
              </a:ext>
            </a:extLst>
          </p:cNvPr>
          <p:cNvSpPr/>
          <p:nvPr/>
        </p:nvSpPr>
        <p:spPr>
          <a:xfrm>
            <a:off x="3206104" y="4266256"/>
            <a:ext cx="1136812" cy="67947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1400" dirty="0"/>
              <a:t>Servicio</a:t>
            </a:r>
          </a:p>
        </p:txBody>
      </p:sp>
      <p:sp>
        <p:nvSpPr>
          <p:cNvPr id="9" name="Rectangle 8">
            <a:extLst>
              <a:ext uri="{FF2B5EF4-FFF2-40B4-BE49-F238E27FC236}">
                <a16:creationId xmlns:a16="http://schemas.microsoft.com/office/drawing/2014/main" id="{BF884849-FE48-4C8B-A249-CF63B2762506}"/>
              </a:ext>
            </a:extLst>
          </p:cNvPr>
          <p:cNvSpPr/>
          <p:nvPr/>
        </p:nvSpPr>
        <p:spPr>
          <a:xfrm>
            <a:off x="5491534" y="4396924"/>
            <a:ext cx="1136812" cy="67947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PE" sz="1400" dirty="0" err="1"/>
              <a:t>Component</a:t>
            </a:r>
            <a:endParaRPr lang="es-PE" sz="1400" dirty="0"/>
          </a:p>
        </p:txBody>
      </p:sp>
      <p:sp>
        <p:nvSpPr>
          <p:cNvPr id="10" name="Callout: Down Arrow 9">
            <a:extLst>
              <a:ext uri="{FF2B5EF4-FFF2-40B4-BE49-F238E27FC236}">
                <a16:creationId xmlns:a16="http://schemas.microsoft.com/office/drawing/2014/main" id="{165BDB7E-FDC2-4340-B0BC-CF565417A571}"/>
              </a:ext>
            </a:extLst>
          </p:cNvPr>
          <p:cNvSpPr/>
          <p:nvPr/>
        </p:nvSpPr>
        <p:spPr>
          <a:xfrm>
            <a:off x="3307919" y="3508382"/>
            <a:ext cx="923928" cy="679475"/>
          </a:xfrm>
          <a:prstGeom prst="downArrowCallou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s-PE" sz="1400" dirty="0" err="1"/>
              <a:t>Injector</a:t>
            </a:r>
            <a:endParaRPr lang="es-PE" sz="1400" dirty="0"/>
          </a:p>
        </p:txBody>
      </p:sp>
      <p:sp>
        <p:nvSpPr>
          <p:cNvPr id="11" name="Callout: Down Arrow 10">
            <a:extLst>
              <a:ext uri="{FF2B5EF4-FFF2-40B4-BE49-F238E27FC236}">
                <a16:creationId xmlns:a16="http://schemas.microsoft.com/office/drawing/2014/main" id="{CB27FCBA-2AEB-46A9-974A-9388D4FAE7DE}"/>
              </a:ext>
            </a:extLst>
          </p:cNvPr>
          <p:cNvSpPr/>
          <p:nvPr/>
        </p:nvSpPr>
        <p:spPr>
          <a:xfrm>
            <a:off x="5597975" y="3538127"/>
            <a:ext cx="923928" cy="679475"/>
          </a:xfrm>
          <a:prstGeom prst="downArrowCallout">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s-PE" sz="1400" dirty="0" err="1"/>
              <a:t>Metadata</a:t>
            </a:r>
            <a:endParaRPr lang="es-PE" sz="1400" dirty="0"/>
          </a:p>
        </p:txBody>
      </p:sp>
      <p:sp>
        <p:nvSpPr>
          <p:cNvPr id="12" name="Rectangle 11">
            <a:extLst>
              <a:ext uri="{FF2B5EF4-FFF2-40B4-BE49-F238E27FC236}">
                <a16:creationId xmlns:a16="http://schemas.microsoft.com/office/drawing/2014/main" id="{D5A70D5F-A807-4A43-B1C1-388676DBD8C5}"/>
              </a:ext>
            </a:extLst>
          </p:cNvPr>
          <p:cNvSpPr/>
          <p:nvPr/>
        </p:nvSpPr>
        <p:spPr>
          <a:xfrm>
            <a:off x="5491534" y="2573542"/>
            <a:ext cx="1136812" cy="6794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sz="1400" dirty="0" err="1"/>
              <a:t>Template</a:t>
            </a:r>
            <a:endParaRPr lang="es-PE" sz="1400" dirty="0"/>
          </a:p>
        </p:txBody>
      </p:sp>
      <p:sp>
        <p:nvSpPr>
          <p:cNvPr id="13" name="Rectangle 12">
            <a:extLst>
              <a:ext uri="{FF2B5EF4-FFF2-40B4-BE49-F238E27FC236}">
                <a16:creationId xmlns:a16="http://schemas.microsoft.com/office/drawing/2014/main" id="{DED41800-A342-406D-A1EF-558AADC65E15}"/>
              </a:ext>
            </a:extLst>
          </p:cNvPr>
          <p:cNvSpPr/>
          <p:nvPr/>
        </p:nvSpPr>
        <p:spPr>
          <a:xfrm>
            <a:off x="7718416" y="2573542"/>
            <a:ext cx="1372015" cy="1208679"/>
          </a:xfrm>
          <a:prstGeom prst="rect">
            <a:avLst/>
          </a:prstGeom>
          <a:solidFill>
            <a:srgbClr val="CC0000"/>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s-PE" sz="1400"/>
          </a:p>
        </p:txBody>
      </p:sp>
      <p:sp>
        <p:nvSpPr>
          <p:cNvPr id="14" name="Rectangle 13">
            <a:extLst>
              <a:ext uri="{FF2B5EF4-FFF2-40B4-BE49-F238E27FC236}">
                <a16:creationId xmlns:a16="http://schemas.microsoft.com/office/drawing/2014/main" id="{012AA402-36E0-49A9-BD6F-3A79A7011AA8}"/>
              </a:ext>
            </a:extLst>
          </p:cNvPr>
          <p:cNvSpPr/>
          <p:nvPr/>
        </p:nvSpPr>
        <p:spPr>
          <a:xfrm>
            <a:off x="7836017" y="2708966"/>
            <a:ext cx="1136812" cy="679475"/>
          </a:xfrm>
          <a:prstGeom prst="rect">
            <a:avLst/>
          </a:prstGeom>
          <a:solidFill>
            <a:srgbClr val="FF5B5B"/>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s-PE" sz="1400" dirty="0" err="1"/>
              <a:t>Directive</a:t>
            </a:r>
            <a:endParaRPr lang="es-PE" sz="1400" dirty="0"/>
          </a:p>
        </p:txBody>
      </p:sp>
      <p:sp>
        <p:nvSpPr>
          <p:cNvPr id="19" name="Callout: Up Arrow 18">
            <a:extLst>
              <a:ext uri="{FF2B5EF4-FFF2-40B4-BE49-F238E27FC236}">
                <a16:creationId xmlns:a16="http://schemas.microsoft.com/office/drawing/2014/main" id="{23AA5331-DDC0-42DE-90F3-C2998CAA61A4}"/>
              </a:ext>
            </a:extLst>
          </p:cNvPr>
          <p:cNvSpPr/>
          <p:nvPr/>
        </p:nvSpPr>
        <p:spPr>
          <a:xfrm>
            <a:off x="7944639" y="3442485"/>
            <a:ext cx="923928" cy="679475"/>
          </a:xfrm>
          <a:prstGeom prst="upArrowCallou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dirty="0" err="1"/>
              <a:t>Metadata</a:t>
            </a:r>
            <a:endParaRPr lang="es-PE" sz="1400" dirty="0"/>
          </a:p>
        </p:txBody>
      </p:sp>
      <p:sp>
        <p:nvSpPr>
          <p:cNvPr id="20" name="Arrow: Curved Right 19">
            <a:extLst>
              <a:ext uri="{FF2B5EF4-FFF2-40B4-BE49-F238E27FC236}">
                <a16:creationId xmlns:a16="http://schemas.microsoft.com/office/drawing/2014/main" id="{E923AA5F-1E02-48D8-BB54-6FD44191BA0F}"/>
              </a:ext>
            </a:extLst>
          </p:cNvPr>
          <p:cNvSpPr/>
          <p:nvPr/>
        </p:nvSpPr>
        <p:spPr>
          <a:xfrm flipV="1">
            <a:off x="4718281" y="2844637"/>
            <a:ext cx="727791" cy="206526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400">
              <a:solidFill>
                <a:schemeClr val="tx1"/>
              </a:solidFill>
            </a:endParaRPr>
          </a:p>
        </p:txBody>
      </p:sp>
      <p:sp>
        <p:nvSpPr>
          <p:cNvPr id="21" name="Arrow: Curved Right 20">
            <a:extLst>
              <a:ext uri="{FF2B5EF4-FFF2-40B4-BE49-F238E27FC236}">
                <a16:creationId xmlns:a16="http://schemas.microsoft.com/office/drawing/2014/main" id="{A541443F-7DF6-49B2-8F26-DC7D2950B585}"/>
              </a:ext>
            </a:extLst>
          </p:cNvPr>
          <p:cNvSpPr/>
          <p:nvPr/>
        </p:nvSpPr>
        <p:spPr>
          <a:xfrm flipH="1">
            <a:off x="6667948" y="2844637"/>
            <a:ext cx="727791" cy="206526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400">
              <a:solidFill>
                <a:schemeClr val="tx1"/>
              </a:solidFill>
            </a:endParaRPr>
          </a:p>
        </p:txBody>
      </p:sp>
      <p:sp>
        <p:nvSpPr>
          <p:cNvPr id="24" name="Arrow: Curved Up 23">
            <a:extLst>
              <a:ext uri="{FF2B5EF4-FFF2-40B4-BE49-F238E27FC236}">
                <a16:creationId xmlns:a16="http://schemas.microsoft.com/office/drawing/2014/main" id="{E7F1D2BC-245D-4F70-93AB-1F29DDF0B582}"/>
              </a:ext>
            </a:extLst>
          </p:cNvPr>
          <p:cNvSpPr/>
          <p:nvPr/>
        </p:nvSpPr>
        <p:spPr>
          <a:xfrm>
            <a:off x="3654186" y="5110854"/>
            <a:ext cx="2607914" cy="78499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25" name="Arrow: Curved Up 24">
            <a:extLst>
              <a:ext uri="{FF2B5EF4-FFF2-40B4-BE49-F238E27FC236}">
                <a16:creationId xmlns:a16="http://schemas.microsoft.com/office/drawing/2014/main" id="{187949D9-5BF0-4AE2-9C3C-86CFB02A3790}"/>
              </a:ext>
            </a:extLst>
          </p:cNvPr>
          <p:cNvSpPr/>
          <p:nvPr/>
        </p:nvSpPr>
        <p:spPr>
          <a:xfrm flipH="1" flipV="1">
            <a:off x="5880544" y="1738244"/>
            <a:ext cx="2607914" cy="78499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27" name="Rectangle 26">
            <a:extLst>
              <a:ext uri="{FF2B5EF4-FFF2-40B4-BE49-F238E27FC236}">
                <a16:creationId xmlns:a16="http://schemas.microsoft.com/office/drawing/2014/main" id="{F61DD168-036C-4CD8-8904-A45102F70249}"/>
              </a:ext>
            </a:extLst>
          </p:cNvPr>
          <p:cNvSpPr/>
          <p:nvPr/>
        </p:nvSpPr>
        <p:spPr>
          <a:xfrm>
            <a:off x="4694286" y="3658716"/>
            <a:ext cx="821379" cy="523220"/>
          </a:xfrm>
          <a:prstGeom prst="rect">
            <a:avLst/>
          </a:prstGeom>
        </p:spPr>
        <p:txBody>
          <a:bodyPr wrap="none">
            <a:spAutoFit/>
          </a:bodyPr>
          <a:lstStyle/>
          <a:p>
            <a:r>
              <a:rPr lang="es-PE" sz="1400" dirty="0" err="1"/>
              <a:t>Property</a:t>
            </a:r>
            <a:endParaRPr lang="es-PE" sz="1400" dirty="0"/>
          </a:p>
          <a:p>
            <a:r>
              <a:rPr lang="es-PE" sz="1400" dirty="0" err="1"/>
              <a:t>Binding</a:t>
            </a:r>
            <a:endParaRPr lang="es-PE" sz="1400" dirty="0"/>
          </a:p>
        </p:txBody>
      </p:sp>
      <p:sp>
        <p:nvSpPr>
          <p:cNvPr id="28" name="Rectangle 27">
            <a:extLst>
              <a:ext uri="{FF2B5EF4-FFF2-40B4-BE49-F238E27FC236}">
                <a16:creationId xmlns:a16="http://schemas.microsoft.com/office/drawing/2014/main" id="{5C97D959-CF48-4A1E-BD50-19DAB9F6E70C}"/>
              </a:ext>
            </a:extLst>
          </p:cNvPr>
          <p:cNvSpPr/>
          <p:nvPr/>
        </p:nvSpPr>
        <p:spPr>
          <a:xfrm>
            <a:off x="6516989" y="3658716"/>
            <a:ext cx="734496" cy="523220"/>
          </a:xfrm>
          <a:prstGeom prst="rect">
            <a:avLst/>
          </a:prstGeom>
        </p:spPr>
        <p:txBody>
          <a:bodyPr wrap="none">
            <a:spAutoFit/>
          </a:bodyPr>
          <a:lstStyle/>
          <a:p>
            <a:pPr algn="r"/>
            <a:r>
              <a:rPr lang="es-PE" sz="1400" dirty="0" err="1"/>
              <a:t>Event</a:t>
            </a:r>
            <a:endParaRPr lang="es-PE" sz="1400" dirty="0"/>
          </a:p>
          <a:p>
            <a:pPr algn="r"/>
            <a:r>
              <a:rPr lang="es-PE" sz="1400" dirty="0" err="1"/>
              <a:t>Binding</a:t>
            </a:r>
            <a:endParaRPr lang="es-PE" sz="1400" dirty="0"/>
          </a:p>
        </p:txBody>
      </p:sp>
    </p:spTree>
    <p:extLst>
      <p:ext uri="{BB962C8B-B14F-4D97-AF65-F5344CB8AC3E}">
        <p14:creationId xmlns:p14="http://schemas.microsoft.com/office/powerpoint/2010/main" val="3765884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52D84611-5F32-4928-A4BC-B1DDD7B90213}"/>
              </a:ext>
            </a:extLst>
          </p:cNvPr>
          <p:cNvSpPr/>
          <p:nvPr/>
        </p:nvSpPr>
        <p:spPr>
          <a:xfrm>
            <a:off x="1121234" y="430899"/>
            <a:ext cx="10328856" cy="477054"/>
          </a:xfrm>
          <a:prstGeom prst="rect">
            <a:avLst/>
          </a:prstGeom>
        </p:spPr>
        <p:txBody>
          <a:bodyPr wrap="square">
            <a:spAutoFit/>
          </a:bodyPr>
          <a:lstStyle/>
          <a:p>
            <a:r>
              <a:rPr lang="es-MX" sz="2500" b="1" dirty="0">
                <a:solidFill>
                  <a:schemeClr val="bg1"/>
                </a:solidFill>
                <a:latin typeface="Arial" panose="020B0604020202020204" pitchFamily="34" charset="0"/>
                <a:cs typeface="Arial" panose="020B0604020202020204" pitchFamily="34" charset="0"/>
              </a:rPr>
              <a:t>Diseño de la estructura del proyecto.</a:t>
            </a:r>
          </a:p>
        </p:txBody>
      </p:sp>
      <p:sp>
        <p:nvSpPr>
          <p:cNvPr id="4" name="AutoShape 2" descr="Resultado de imagen para Nug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dirty="0"/>
          </a:p>
        </p:txBody>
      </p:sp>
      <p:grpSp>
        <p:nvGrpSpPr>
          <p:cNvPr id="52" name="Group 51">
            <a:extLst>
              <a:ext uri="{FF2B5EF4-FFF2-40B4-BE49-F238E27FC236}">
                <a16:creationId xmlns:a16="http://schemas.microsoft.com/office/drawing/2014/main" id="{0E66623A-CEA6-46A8-8A40-195AE680B8F8}"/>
              </a:ext>
            </a:extLst>
          </p:cNvPr>
          <p:cNvGrpSpPr/>
          <p:nvPr/>
        </p:nvGrpSpPr>
        <p:grpSpPr>
          <a:xfrm>
            <a:off x="2365807" y="2008805"/>
            <a:ext cx="7839709" cy="3989317"/>
            <a:chOff x="2019719" y="1627833"/>
            <a:chExt cx="8056686" cy="4099728"/>
          </a:xfrm>
        </p:grpSpPr>
        <p:sp>
          <p:nvSpPr>
            <p:cNvPr id="19" name="Rectangle 18">
              <a:extLst>
                <a:ext uri="{FF2B5EF4-FFF2-40B4-BE49-F238E27FC236}">
                  <a16:creationId xmlns:a16="http://schemas.microsoft.com/office/drawing/2014/main" id="{0607FF7B-CBAA-43AD-BF01-E771969AF82C}"/>
                </a:ext>
              </a:extLst>
            </p:cNvPr>
            <p:cNvSpPr/>
            <p:nvPr/>
          </p:nvSpPr>
          <p:spPr>
            <a:xfrm>
              <a:off x="7616651" y="2411604"/>
              <a:ext cx="2459754" cy="3315957"/>
            </a:xfrm>
            <a:prstGeom prst="rect">
              <a:avLst/>
            </a:prstGeom>
            <a:ln w="19050">
              <a:prstDash val="lg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s-PE"/>
            </a:p>
          </p:txBody>
        </p:sp>
        <p:sp>
          <p:nvSpPr>
            <p:cNvPr id="18" name="Rectangle 17">
              <a:extLst>
                <a:ext uri="{FF2B5EF4-FFF2-40B4-BE49-F238E27FC236}">
                  <a16:creationId xmlns:a16="http://schemas.microsoft.com/office/drawing/2014/main" id="{AE53AF2B-F851-40F7-B83C-17A4AC654F1B}"/>
                </a:ext>
              </a:extLst>
            </p:cNvPr>
            <p:cNvSpPr/>
            <p:nvPr/>
          </p:nvSpPr>
          <p:spPr>
            <a:xfrm>
              <a:off x="2019719" y="1627833"/>
              <a:ext cx="5272035" cy="4099728"/>
            </a:xfrm>
            <a:prstGeom prst="rect">
              <a:avLst/>
            </a:prstGeom>
            <a:ln w="19050">
              <a:prstDash val="lg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s-PE"/>
            </a:p>
          </p:txBody>
        </p:sp>
        <p:sp>
          <p:nvSpPr>
            <p:cNvPr id="8" name="Rectangle: Rounded Corners 7">
              <a:extLst>
                <a:ext uri="{FF2B5EF4-FFF2-40B4-BE49-F238E27FC236}">
                  <a16:creationId xmlns:a16="http://schemas.microsoft.com/office/drawing/2014/main" id="{77B476FB-7D20-4172-9060-0082EFA050F5}"/>
                </a:ext>
              </a:extLst>
            </p:cNvPr>
            <p:cNvSpPr/>
            <p:nvPr/>
          </p:nvSpPr>
          <p:spPr>
            <a:xfrm>
              <a:off x="2210638" y="1828800"/>
              <a:ext cx="2140298" cy="9144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s-PE" dirty="0"/>
                <a:t>Core Module</a:t>
              </a:r>
            </a:p>
          </p:txBody>
        </p:sp>
        <p:sp>
          <p:nvSpPr>
            <p:cNvPr id="9" name="Rectangle: Rounded Corners 8">
              <a:extLst>
                <a:ext uri="{FF2B5EF4-FFF2-40B4-BE49-F238E27FC236}">
                  <a16:creationId xmlns:a16="http://schemas.microsoft.com/office/drawing/2014/main" id="{BDBFBD29-5AC1-4493-A282-4E5BFA33A354}"/>
                </a:ext>
              </a:extLst>
            </p:cNvPr>
            <p:cNvSpPr/>
            <p:nvPr/>
          </p:nvSpPr>
          <p:spPr>
            <a:xfrm>
              <a:off x="4913645" y="1828800"/>
              <a:ext cx="2140298" cy="9144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PE" dirty="0"/>
                <a:t>App Module</a:t>
              </a:r>
            </a:p>
          </p:txBody>
        </p:sp>
        <p:sp>
          <p:nvSpPr>
            <p:cNvPr id="10" name="Rectangle: Rounded Corners 9">
              <a:extLst>
                <a:ext uri="{FF2B5EF4-FFF2-40B4-BE49-F238E27FC236}">
                  <a16:creationId xmlns:a16="http://schemas.microsoft.com/office/drawing/2014/main" id="{0CA0E02C-1AF0-4E44-8CC3-530A15CB3BF7}"/>
                </a:ext>
              </a:extLst>
            </p:cNvPr>
            <p:cNvSpPr/>
            <p:nvPr/>
          </p:nvSpPr>
          <p:spPr>
            <a:xfrm>
              <a:off x="2210638" y="3224098"/>
              <a:ext cx="2140298" cy="9144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s-PE" dirty="0" err="1"/>
                <a:t>Feature</a:t>
              </a:r>
              <a:r>
                <a:rPr lang="es-PE" dirty="0"/>
                <a:t> Module I</a:t>
              </a:r>
            </a:p>
          </p:txBody>
        </p:sp>
        <p:sp>
          <p:nvSpPr>
            <p:cNvPr id="11" name="Rectangle: Rounded Corners 10">
              <a:extLst>
                <a:ext uri="{FF2B5EF4-FFF2-40B4-BE49-F238E27FC236}">
                  <a16:creationId xmlns:a16="http://schemas.microsoft.com/office/drawing/2014/main" id="{11928D8F-EBF7-4061-91D5-F0EE5D4C3E90}"/>
                </a:ext>
              </a:extLst>
            </p:cNvPr>
            <p:cNvSpPr/>
            <p:nvPr/>
          </p:nvSpPr>
          <p:spPr>
            <a:xfrm>
              <a:off x="4913645" y="3224098"/>
              <a:ext cx="2140298" cy="9144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PE" dirty="0" err="1"/>
                <a:t>Feature</a:t>
              </a:r>
              <a:r>
                <a:rPr lang="es-PE" dirty="0"/>
                <a:t> Module II</a:t>
              </a:r>
            </a:p>
          </p:txBody>
        </p:sp>
        <p:sp>
          <p:nvSpPr>
            <p:cNvPr id="12" name="Rectangle: Rounded Corners 11">
              <a:extLst>
                <a:ext uri="{FF2B5EF4-FFF2-40B4-BE49-F238E27FC236}">
                  <a16:creationId xmlns:a16="http://schemas.microsoft.com/office/drawing/2014/main" id="{E946AE51-FF7E-4E6C-847F-30A1CF099AD2}"/>
                </a:ext>
              </a:extLst>
            </p:cNvPr>
            <p:cNvSpPr/>
            <p:nvPr/>
          </p:nvSpPr>
          <p:spPr>
            <a:xfrm>
              <a:off x="7765284" y="3224098"/>
              <a:ext cx="2140298" cy="914400"/>
            </a:xfrm>
            <a:prstGeom prst="roundRect">
              <a:avLst/>
            </a:prstGeom>
            <a:solidFill>
              <a:srgbClr val="7030A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s-PE" dirty="0" err="1"/>
                <a:t>Feature</a:t>
              </a:r>
              <a:r>
                <a:rPr lang="es-PE" dirty="0"/>
                <a:t> Module III</a:t>
              </a:r>
            </a:p>
          </p:txBody>
        </p:sp>
        <p:sp>
          <p:nvSpPr>
            <p:cNvPr id="13" name="Rectangle: Rounded Corners 12">
              <a:extLst>
                <a:ext uri="{FF2B5EF4-FFF2-40B4-BE49-F238E27FC236}">
                  <a16:creationId xmlns:a16="http://schemas.microsoft.com/office/drawing/2014/main" id="{EBF2140B-6899-4E1E-B89E-D5F8EF6152E9}"/>
                </a:ext>
              </a:extLst>
            </p:cNvPr>
            <p:cNvSpPr/>
            <p:nvPr/>
          </p:nvSpPr>
          <p:spPr>
            <a:xfrm>
              <a:off x="2210637" y="4619396"/>
              <a:ext cx="4843305" cy="9144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PE" dirty="0"/>
                <a:t>Share Module</a:t>
              </a:r>
            </a:p>
          </p:txBody>
        </p:sp>
        <p:sp>
          <p:nvSpPr>
            <p:cNvPr id="16" name="Rectangle: Rounded Corners 15">
              <a:extLst>
                <a:ext uri="{FF2B5EF4-FFF2-40B4-BE49-F238E27FC236}">
                  <a16:creationId xmlns:a16="http://schemas.microsoft.com/office/drawing/2014/main" id="{6FB2EA1E-B298-4DBC-BC70-1B5BAC465445}"/>
                </a:ext>
              </a:extLst>
            </p:cNvPr>
            <p:cNvSpPr/>
            <p:nvPr/>
          </p:nvSpPr>
          <p:spPr>
            <a:xfrm>
              <a:off x="7765284" y="4619396"/>
              <a:ext cx="2140298" cy="9144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PE" dirty="0" err="1"/>
                <a:t>Feature</a:t>
              </a:r>
              <a:r>
                <a:rPr lang="es-PE" dirty="0"/>
                <a:t> Share Module</a:t>
              </a:r>
            </a:p>
          </p:txBody>
        </p:sp>
        <p:cxnSp>
          <p:nvCxnSpPr>
            <p:cNvPr id="21" name="Straight Arrow Connector 20">
              <a:extLst>
                <a:ext uri="{FF2B5EF4-FFF2-40B4-BE49-F238E27FC236}">
                  <a16:creationId xmlns:a16="http://schemas.microsoft.com/office/drawing/2014/main" id="{AEE25AAD-AE5F-404B-B3BB-FC5B8107E06F}"/>
                </a:ext>
              </a:extLst>
            </p:cNvPr>
            <p:cNvCxnSpPr>
              <a:cxnSpLocks/>
              <a:stCxn id="8" idx="3"/>
              <a:endCxn id="9" idx="1"/>
            </p:cNvCxnSpPr>
            <p:nvPr/>
          </p:nvCxnSpPr>
          <p:spPr>
            <a:xfrm>
              <a:off x="4350936" y="2286000"/>
              <a:ext cx="5627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40E29770-38C3-4B5F-8E07-2025E2CFAF52}"/>
                </a:ext>
              </a:extLst>
            </p:cNvPr>
            <p:cNvCxnSpPr>
              <a:stCxn id="10" idx="0"/>
              <a:endCxn id="9" idx="2"/>
            </p:cNvCxnSpPr>
            <p:nvPr/>
          </p:nvCxnSpPr>
          <p:spPr>
            <a:xfrm rot="5400000" flipH="1" flipV="1">
              <a:off x="4391841" y="1632146"/>
              <a:ext cx="480898" cy="270300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2DB4E1B-42BC-42D0-97CF-04FBE7BD7D25}"/>
                </a:ext>
              </a:extLst>
            </p:cNvPr>
            <p:cNvCxnSpPr>
              <a:stCxn id="11" idx="0"/>
              <a:endCxn id="9" idx="2"/>
            </p:cNvCxnSpPr>
            <p:nvPr/>
          </p:nvCxnSpPr>
          <p:spPr>
            <a:xfrm flipV="1">
              <a:off x="5983794" y="2743200"/>
              <a:ext cx="0" cy="4808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7F88075E-36D4-4547-9BEC-0C53AEC53BD3}"/>
                </a:ext>
              </a:extLst>
            </p:cNvPr>
            <p:cNvCxnSpPr>
              <a:stCxn id="13" idx="0"/>
              <a:endCxn id="10" idx="2"/>
            </p:cNvCxnSpPr>
            <p:nvPr/>
          </p:nvCxnSpPr>
          <p:spPr>
            <a:xfrm rot="16200000" flipV="1">
              <a:off x="3716090" y="3703195"/>
              <a:ext cx="480898" cy="135150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4C0DDA58-0B38-4BA3-8DDE-4E572108C702}"/>
                </a:ext>
              </a:extLst>
            </p:cNvPr>
            <p:cNvCxnSpPr>
              <a:cxnSpLocks/>
              <a:stCxn id="13" idx="0"/>
              <a:endCxn id="11" idx="2"/>
            </p:cNvCxnSpPr>
            <p:nvPr/>
          </p:nvCxnSpPr>
          <p:spPr>
            <a:xfrm rot="5400000" flipH="1" flipV="1">
              <a:off x="5067593" y="3703195"/>
              <a:ext cx="480898" cy="135150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8679BAFF-3B9A-4E5E-9715-4BF21D964EBB}"/>
                </a:ext>
              </a:extLst>
            </p:cNvPr>
            <p:cNvCxnSpPr>
              <a:cxnSpLocks/>
              <a:stCxn id="12" idx="0"/>
              <a:endCxn id="9" idx="2"/>
            </p:cNvCxnSpPr>
            <p:nvPr/>
          </p:nvCxnSpPr>
          <p:spPr>
            <a:xfrm rot="16200000" flipV="1">
              <a:off x="7169165" y="1557829"/>
              <a:ext cx="480898" cy="285163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B4BCCC8-E43A-4BB1-BACD-E1B3B5C300DC}"/>
                </a:ext>
              </a:extLst>
            </p:cNvPr>
            <p:cNvSpPr txBox="1"/>
            <p:nvPr/>
          </p:nvSpPr>
          <p:spPr>
            <a:xfrm>
              <a:off x="7616651" y="2408124"/>
              <a:ext cx="2337499" cy="338554"/>
            </a:xfrm>
            <a:prstGeom prst="rect">
              <a:avLst/>
            </a:prstGeom>
            <a:noFill/>
          </p:spPr>
          <p:txBody>
            <a:bodyPr wrap="none" rtlCol="0">
              <a:spAutoFit/>
            </a:bodyPr>
            <a:lstStyle/>
            <a:p>
              <a:r>
                <a:rPr lang="es-PE" sz="1600" dirty="0" err="1">
                  <a:solidFill>
                    <a:srgbClr val="004F9E"/>
                  </a:solidFill>
                  <a:latin typeface="Arial"/>
                  <a:cs typeface="Arial"/>
                </a:rPr>
                <a:t>Lazy</a:t>
              </a:r>
              <a:r>
                <a:rPr lang="es-PE" sz="1600" dirty="0">
                  <a:solidFill>
                    <a:srgbClr val="004F9E"/>
                  </a:solidFill>
                  <a:latin typeface="Arial"/>
                  <a:cs typeface="Arial"/>
                </a:rPr>
                <a:t> </a:t>
              </a:r>
              <a:r>
                <a:rPr lang="es-PE" sz="1600" dirty="0" err="1">
                  <a:solidFill>
                    <a:srgbClr val="004F9E"/>
                  </a:solidFill>
                  <a:latin typeface="Arial"/>
                  <a:cs typeface="Arial"/>
                </a:rPr>
                <a:t>Loading</a:t>
              </a:r>
              <a:r>
                <a:rPr lang="es-PE" sz="1600" dirty="0">
                  <a:solidFill>
                    <a:srgbClr val="004F9E"/>
                  </a:solidFill>
                  <a:latin typeface="Arial"/>
                  <a:cs typeface="Arial"/>
                </a:rPr>
                <a:t> </a:t>
              </a:r>
              <a:r>
                <a:rPr lang="es-PE" sz="1600" dirty="0" err="1">
                  <a:solidFill>
                    <a:srgbClr val="004F9E"/>
                  </a:solidFill>
                  <a:latin typeface="Arial"/>
                  <a:cs typeface="Arial"/>
                </a:rPr>
                <a:t>Boundary</a:t>
              </a:r>
              <a:endParaRPr lang="es-PE" sz="1600" dirty="0">
                <a:solidFill>
                  <a:srgbClr val="004F9E"/>
                </a:solidFill>
                <a:latin typeface="Arial"/>
                <a:cs typeface="Arial"/>
              </a:endParaRPr>
            </a:p>
          </p:txBody>
        </p:sp>
        <p:cxnSp>
          <p:nvCxnSpPr>
            <p:cNvPr id="50" name="Straight Arrow Connector 49">
              <a:extLst>
                <a:ext uri="{FF2B5EF4-FFF2-40B4-BE49-F238E27FC236}">
                  <a16:creationId xmlns:a16="http://schemas.microsoft.com/office/drawing/2014/main" id="{AB9490CD-997B-4CB2-9BFC-ED2F4772F56F}"/>
                </a:ext>
              </a:extLst>
            </p:cNvPr>
            <p:cNvCxnSpPr>
              <a:stCxn id="16" idx="0"/>
              <a:endCxn id="12" idx="2"/>
            </p:cNvCxnSpPr>
            <p:nvPr/>
          </p:nvCxnSpPr>
          <p:spPr>
            <a:xfrm flipV="1">
              <a:off x="8835433" y="4138498"/>
              <a:ext cx="0" cy="4808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1" name="Rectángulo 2">
            <a:extLst>
              <a:ext uri="{FF2B5EF4-FFF2-40B4-BE49-F238E27FC236}">
                <a16:creationId xmlns:a16="http://schemas.microsoft.com/office/drawing/2014/main" id="{08AD9A2C-14A1-4C5B-980A-1C4839D64D07}"/>
              </a:ext>
            </a:extLst>
          </p:cNvPr>
          <p:cNvSpPr/>
          <p:nvPr/>
        </p:nvSpPr>
        <p:spPr>
          <a:xfrm>
            <a:off x="0" y="1261190"/>
            <a:ext cx="12192000" cy="477054"/>
          </a:xfrm>
          <a:prstGeom prst="rect">
            <a:avLst/>
          </a:prstGeom>
        </p:spPr>
        <p:txBody>
          <a:bodyPr wrap="square">
            <a:spAutoFit/>
          </a:bodyPr>
          <a:lstStyle/>
          <a:p>
            <a:pPr algn="ctr"/>
            <a:r>
              <a:rPr lang="es-MX" sz="2400" b="1" dirty="0">
                <a:solidFill>
                  <a:srgbClr val="004D9D"/>
                </a:solidFill>
                <a:latin typeface="Arial" panose="020B0604020202020204" pitchFamily="34" charset="0"/>
                <a:cs typeface="Arial" panose="020B0604020202020204" pitchFamily="34" charset="0"/>
              </a:rPr>
              <a:t>Arquitectura de aplicación</a:t>
            </a:r>
            <a:endParaRPr lang="es-PE" sz="2400" b="1" dirty="0">
              <a:solidFill>
                <a:srgbClr val="004D9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7484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52D84611-5F32-4928-A4BC-B1DDD7B90213}"/>
              </a:ext>
            </a:extLst>
          </p:cNvPr>
          <p:cNvSpPr/>
          <p:nvPr/>
        </p:nvSpPr>
        <p:spPr>
          <a:xfrm>
            <a:off x="1121234" y="430899"/>
            <a:ext cx="10328856" cy="477054"/>
          </a:xfrm>
          <a:prstGeom prst="rect">
            <a:avLst/>
          </a:prstGeom>
        </p:spPr>
        <p:txBody>
          <a:bodyPr wrap="square">
            <a:spAutoFit/>
          </a:bodyPr>
          <a:lstStyle/>
          <a:p>
            <a:r>
              <a:rPr lang="es-MX" sz="2500" b="1" dirty="0">
                <a:solidFill>
                  <a:schemeClr val="bg1"/>
                </a:solidFill>
                <a:latin typeface="Arial" panose="020B0604020202020204" pitchFamily="34" charset="0"/>
                <a:cs typeface="Arial" panose="020B0604020202020204" pitchFamily="34" charset="0"/>
              </a:rPr>
              <a:t>Diseño de la estructura del proyecto.</a:t>
            </a:r>
          </a:p>
        </p:txBody>
      </p:sp>
      <p:sp>
        <p:nvSpPr>
          <p:cNvPr id="4" name="AutoShape 2" descr="Resultado de imagen para Nug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dirty="0"/>
          </a:p>
        </p:txBody>
      </p:sp>
      <p:sp>
        <p:nvSpPr>
          <p:cNvPr id="2" name="Rectangle 1">
            <a:extLst>
              <a:ext uri="{FF2B5EF4-FFF2-40B4-BE49-F238E27FC236}">
                <a16:creationId xmlns:a16="http://schemas.microsoft.com/office/drawing/2014/main" id="{09CA5DBA-1DDF-4D32-BC7A-40E7701C5CEF}"/>
              </a:ext>
            </a:extLst>
          </p:cNvPr>
          <p:cNvSpPr/>
          <p:nvPr/>
        </p:nvSpPr>
        <p:spPr>
          <a:xfrm>
            <a:off x="589993" y="1706936"/>
            <a:ext cx="10935465" cy="3693319"/>
          </a:xfrm>
          <a:prstGeom prst="rect">
            <a:avLst/>
          </a:prstGeom>
        </p:spPr>
        <p:txBody>
          <a:bodyPr wrap="square">
            <a:spAutoFit/>
          </a:bodyPr>
          <a:lstStyle/>
          <a:p>
            <a:pPr algn="just"/>
            <a:r>
              <a:rPr lang="es-MX" b="1" dirty="0">
                <a:solidFill>
                  <a:srgbClr val="004F9E"/>
                </a:solidFill>
                <a:latin typeface="Arial"/>
                <a:cs typeface="Arial"/>
              </a:rPr>
              <a:t>App Module</a:t>
            </a:r>
            <a:r>
              <a:rPr lang="es-MX" dirty="0">
                <a:solidFill>
                  <a:srgbClr val="004F9E"/>
                </a:solidFill>
                <a:latin typeface="Arial"/>
                <a:cs typeface="Arial"/>
              </a:rPr>
              <a:t> : Es el punto de inicio de la aplicación angular. Este es el primer módulo que se llama cuando se carga la aplicación. Este módulo se crea automáticamente cuando la aplicación se crea con la ayuda de Angular-</a:t>
            </a:r>
            <a:r>
              <a:rPr lang="es-MX" dirty="0" err="1">
                <a:solidFill>
                  <a:srgbClr val="004F9E"/>
                </a:solidFill>
                <a:latin typeface="Arial"/>
                <a:cs typeface="Arial"/>
              </a:rPr>
              <a:t>cli</a:t>
            </a:r>
            <a:r>
              <a:rPr lang="es-MX" dirty="0">
                <a:solidFill>
                  <a:srgbClr val="004F9E"/>
                </a:solidFill>
                <a:latin typeface="Arial"/>
                <a:cs typeface="Arial"/>
              </a:rPr>
              <a:t>.</a:t>
            </a:r>
          </a:p>
          <a:p>
            <a:pPr algn="just"/>
            <a:endParaRPr lang="es-MX" dirty="0">
              <a:solidFill>
                <a:srgbClr val="004F9E"/>
              </a:solidFill>
              <a:latin typeface="Arial"/>
              <a:cs typeface="Arial"/>
            </a:endParaRPr>
          </a:p>
          <a:p>
            <a:pPr algn="just"/>
            <a:r>
              <a:rPr lang="es-MX" b="1" dirty="0">
                <a:solidFill>
                  <a:srgbClr val="004F9E"/>
                </a:solidFill>
                <a:latin typeface="Arial"/>
                <a:cs typeface="Arial"/>
              </a:rPr>
              <a:t>Core Module</a:t>
            </a:r>
            <a:r>
              <a:rPr lang="es-MX" dirty="0">
                <a:solidFill>
                  <a:srgbClr val="004F9E"/>
                </a:solidFill>
                <a:latin typeface="Arial"/>
                <a:cs typeface="Arial"/>
              </a:rPr>
              <a:t> : En la aplicación angular, su módulo tendrá servicios </a:t>
            </a:r>
            <a:r>
              <a:rPr lang="es-MX" dirty="0" err="1">
                <a:solidFill>
                  <a:srgbClr val="004F9E"/>
                </a:solidFill>
                <a:latin typeface="Arial"/>
                <a:cs typeface="Arial"/>
              </a:rPr>
              <a:t>singleton</a:t>
            </a:r>
            <a:r>
              <a:rPr lang="es-MX" dirty="0">
                <a:solidFill>
                  <a:srgbClr val="004F9E"/>
                </a:solidFill>
                <a:latin typeface="Arial"/>
                <a:cs typeface="Arial"/>
              </a:rPr>
              <a:t> a nivel de aplicación (por ejemplo, </a:t>
            </a:r>
            <a:r>
              <a:rPr lang="es-MX" dirty="0" err="1">
                <a:solidFill>
                  <a:srgbClr val="004F9E"/>
                </a:solidFill>
                <a:latin typeface="Arial"/>
                <a:cs typeface="Arial"/>
              </a:rPr>
              <a:t>HttpInterceptor</a:t>
            </a:r>
            <a:r>
              <a:rPr lang="es-MX" dirty="0">
                <a:solidFill>
                  <a:srgbClr val="004F9E"/>
                </a:solidFill>
                <a:latin typeface="Arial"/>
                <a:cs typeface="Arial"/>
              </a:rPr>
              <a:t> utilizado para interceptar la solicitud http, </a:t>
            </a:r>
            <a:r>
              <a:rPr lang="es-MX" dirty="0" err="1">
                <a:solidFill>
                  <a:srgbClr val="004F9E"/>
                </a:solidFill>
                <a:latin typeface="Arial"/>
                <a:cs typeface="Arial"/>
              </a:rPr>
              <a:t>LoggerService</a:t>
            </a:r>
            <a:r>
              <a:rPr lang="es-MX" dirty="0">
                <a:solidFill>
                  <a:srgbClr val="004F9E"/>
                </a:solidFill>
                <a:latin typeface="Arial"/>
                <a:cs typeface="Arial"/>
              </a:rPr>
              <a:t>, </a:t>
            </a:r>
            <a:r>
              <a:rPr lang="es-MX" dirty="0" err="1">
                <a:solidFill>
                  <a:srgbClr val="004F9E"/>
                </a:solidFill>
                <a:latin typeface="Arial"/>
                <a:cs typeface="Arial"/>
              </a:rPr>
              <a:t>LoggedInUserService</a:t>
            </a:r>
            <a:r>
              <a:rPr lang="es-MX" dirty="0">
                <a:solidFill>
                  <a:srgbClr val="004F9E"/>
                </a:solidFill>
                <a:latin typeface="Arial"/>
                <a:cs typeface="Arial"/>
              </a:rPr>
              <a:t>) o el componente a nivel de aplicación (por ejemplo, Barra de navegación).</a:t>
            </a:r>
          </a:p>
          <a:p>
            <a:pPr algn="just"/>
            <a:endParaRPr lang="es-MX" dirty="0">
              <a:solidFill>
                <a:srgbClr val="004F9E"/>
              </a:solidFill>
              <a:latin typeface="Arial"/>
              <a:cs typeface="Arial"/>
            </a:endParaRPr>
          </a:p>
          <a:p>
            <a:pPr algn="just"/>
            <a:r>
              <a:rPr lang="es-MX" b="1" dirty="0">
                <a:solidFill>
                  <a:srgbClr val="004F9E"/>
                </a:solidFill>
                <a:latin typeface="Arial"/>
                <a:cs typeface="Arial"/>
              </a:rPr>
              <a:t>Share Module </a:t>
            </a:r>
            <a:r>
              <a:rPr lang="es-MX" dirty="0">
                <a:solidFill>
                  <a:srgbClr val="004F9E"/>
                </a:solidFill>
                <a:latin typeface="Arial"/>
                <a:cs typeface="Arial"/>
              </a:rPr>
              <a:t>: Contiene componente altamente reusables. Funciones comunes utilizadas en toda la aplicación, Directiva utilizada por controles, etc., utilidades similares utilizadas en la aplicación.</a:t>
            </a:r>
          </a:p>
          <a:p>
            <a:pPr algn="just"/>
            <a:endParaRPr lang="es-MX" b="1" dirty="0">
              <a:solidFill>
                <a:srgbClr val="004F9E"/>
              </a:solidFill>
              <a:latin typeface="Arial"/>
              <a:cs typeface="Arial"/>
            </a:endParaRPr>
          </a:p>
          <a:p>
            <a:pPr algn="just"/>
            <a:r>
              <a:rPr lang="es-MX" b="1" dirty="0" err="1">
                <a:solidFill>
                  <a:srgbClr val="004F9E"/>
                </a:solidFill>
                <a:latin typeface="Arial"/>
                <a:cs typeface="Arial"/>
              </a:rPr>
              <a:t>Feature</a:t>
            </a:r>
            <a:r>
              <a:rPr lang="es-MX" b="1" dirty="0">
                <a:solidFill>
                  <a:srgbClr val="004F9E"/>
                </a:solidFill>
                <a:latin typeface="Arial"/>
                <a:cs typeface="Arial"/>
              </a:rPr>
              <a:t> Module </a:t>
            </a:r>
            <a:r>
              <a:rPr lang="es-MX" dirty="0">
                <a:solidFill>
                  <a:srgbClr val="004F9E"/>
                </a:solidFill>
                <a:latin typeface="Arial"/>
                <a:cs typeface="Arial"/>
              </a:rPr>
              <a:t>:  Tendrán características que la aplicación proporcionará. (Ej. </a:t>
            </a:r>
            <a:r>
              <a:rPr lang="es-MX" dirty="0" err="1">
                <a:solidFill>
                  <a:srgbClr val="004F9E"/>
                </a:solidFill>
                <a:latin typeface="Arial"/>
                <a:cs typeface="Arial"/>
              </a:rPr>
              <a:t>CustomerModule</a:t>
            </a:r>
            <a:r>
              <a:rPr lang="es-MX" dirty="0">
                <a:solidFill>
                  <a:srgbClr val="004F9E"/>
                </a:solidFill>
                <a:latin typeface="Arial"/>
                <a:cs typeface="Arial"/>
              </a:rPr>
              <a:t>, </a:t>
            </a:r>
            <a:r>
              <a:rPr lang="es-MX" dirty="0" err="1">
                <a:solidFill>
                  <a:srgbClr val="004F9E"/>
                </a:solidFill>
                <a:latin typeface="Arial"/>
                <a:cs typeface="Arial"/>
              </a:rPr>
              <a:t>OrdersModule</a:t>
            </a:r>
            <a:r>
              <a:rPr lang="es-MX" dirty="0">
                <a:solidFill>
                  <a:srgbClr val="004F9E"/>
                </a:solidFill>
                <a:latin typeface="Arial"/>
                <a:cs typeface="Arial"/>
              </a:rPr>
              <a:t>, </a:t>
            </a:r>
            <a:r>
              <a:rPr lang="es-MX" dirty="0" err="1">
                <a:solidFill>
                  <a:srgbClr val="004F9E"/>
                </a:solidFill>
                <a:latin typeface="Arial"/>
                <a:cs typeface="Arial"/>
              </a:rPr>
              <a:t>ProductsModule</a:t>
            </a:r>
            <a:r>
              <a:rPr lang="es-MX" dirty="0">
                <a:solidFill>
                  <a:srgbClr val="004F9E"/>
                </a:solidFill>
                <a:latin typeface="Arial"/>
                <a:cs typeface="Arial"/>
              </a:rPr>
              <a:t>, </a:t>
            </a:r>
            <a:r>
              <a:rPr lang="es-MX" dirty="0" err="1">
                <a:solidFill>
                  <a:srgbClr val="004F9E"/>
                </a:solidFill>
                <a:latin typeface="Arial"/>
                <a:cs typeface="Arial"/>
              </a:rPr>
              <a:t>ShippingModule</a:t>
            </a:r>
            <a:r>
              <a:rPr lang="es-MX" dirty="0">
                <a:solidFill>
                  <a:srgbClr val="004F9E"/>
                </a:solidFill>
                <a:latin typeface="Arial"/>
                <a:cs typeface="Arial"/>
              </a:rPr>
              <a:t>).</a:t>
            </a:r>
          </a:p>
        </p:txBody>
      </p:sp>
    </p:spTree>
    <p:extLst>
      <p:ext uri="{BB962C8B-B14F-4D97-AF65-F5344CB8AC3E}">
        <p14:creationId xmlns:p14="http://schemas.microsoft.com/office/powerpoint/2010/main" val="3840632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52D84611-5F32-4928-A4BC-B1DDD7B90213}"/>
              </a:ext>
            </a:extLst>
          </p:cNvPr>
          <p:cNvSpPr/>
          <p:nvPr/>
        </p:nvSpPr>
        <p:spPr>
          <a:xfrm>
            <a:off x="1121234" y="430899"/>
            <a:ext cx="10328856" cy="477054"/>
          </a:xfrm>
          <a:prstGeom prst="rect">
            <a:avLst/>
          </a:prstGeom>
        </p:spPr>
        <p:txBody>
          <a:bodyPr wrap="square">
            <a:spAutoFit/>
          </a:bodyPr>
          <a:lstStyle/>
          <a:p>
            <a:r>
              <a:rPr lang="es-MX" sz="2500" b="1" dirty="0">
                <a:solidFill>
                  <a:schemeClr val="bg1"/>
                </a:solidFill>
                <a:latin typeface="Arial" panose="020B0604020202020204" pitchFamily="34" charset="0"/>
                <a:cs typeface="Arial" panose="020B0604020202020204" pitchFamily="34" charset="0"/>
              </a:rPr>
              <a:t>Componentes y servicios.</a:t>
            </a:r>
          </a:p>
        </p:txBody>
      </p:sp>
      <p:sp>
        <p:nvSpPr>
          <p:cNvPr id="4" name="AutoShape 2" descr="Resultado de imagen para Nug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dirty="0"/>
          </a:p>
        </p:txBody>
      </p:sp>
      <p:grpSp>
        <p:nvGrpSpPr>
          <p:cNvPr id="17" name="Group 16">
            <a:extLst>
              <a:ext uri="{FF2B5EF4-FFF2-40B4-BE49-F238E27FC236}">
                <a16:creationId xmlns:a16="http://schemas.microsoft.com/office/drawing/2014/main" id="{A997B40B-48BD-469F-9059-7FF4A2A3445B}"/>
              </a:ext>
            </a:extLst>
          </p:cNvPr>
          <p:cNvGrpSpPr/>
          <p:nvPr/>
        </p:nvGrpSpPr>
        <p:grpSpPr>
          <a:xfrm>
            <a:off x="460376" y="1738244"/>
            <a:ext cx="5285598" cy="4190283"/>
            <a:chOff x="460376" y="1738244"/>
            <a:chExt cx="5285598" cy="4190283"/>
          </a:xfrm>
        </p:grpSpPr>
        <p:sp>
          <p:nvSpPr>
            <p:cNvPr id="14" name="Rectangle 13">
              <a:extLst>
                <a:ext uri="{FF2B5EF4-FFF2-40B4-BE49-F238E27FC236}">
                  <a16:creationId xmlns:a16="http://schemas.microsoft.com/office/drawing/2014/main" id="{9A6D3B44-DA51-4CFA-A9B2-880846D87B57}"/>
                </a:ext>
              </a:extLst>
            </p:cNvPr>
            <p:cNvSpPr/>
            <p:nvPr/>
          </p:nvSpPr>
          <p:spPr>
            <a:xfrm>
              <a:off x="460376" y="1738244"/>
              <a:ext cx="5285598" cy="419028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PE"/>
            </a:p>
          </p:txBody>
        </p:sp>
        <p:pic>
          <p:nvPicPr>
            <p:cNvPr id="2050" name="Picture 2" descr="Component tree">
              <a:extLst>
                <a:ext uri="{FF2B5EF4-FFF2-40B4-BE49-F238E27FC236}">
                  <a16:creationId xmlns:a16="http://schemas.microsoft.com/office/drawing/2014/main" id="{ADBAA60A-369F-4C05-AAEC-19D713F96F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459" y="1877804"/>
              <a:ext cx="5079431" cy="3911163"/>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Rectangle 6">
            <a:extLst>
              <a:ext uri="{FF2B5EF4-FFF2-40B4-BE49-F238E27FC236}">
                <a16:creationId xmlns:a16="http://schemas.microsoft.com/office/drawing/2014/main" id="{80424F74-30E9-4F3A-B0A9-A5A12B686BD9}"/>
              </a:ext>
            </a:extLst>
          </p:cNvPr>
          <p:cNvSpPr/>
          <p:nvPr/>
        </p:nvSpPr>
        <p:spPr>
          <a:xfrm>
            <a:off x="5868238" y="2091481"/>
            <a:ext cx="5657220" cy="2308324"/>
          </a:xfrm>
          <a:prstGeom prst="rect">
            <a:avLst/>
          </a:prstGeom>
        </p:spPr>
        <p:txBody>
          <a:bodyPr wrap="square">
            <a:spAutoFit/>
          </a:bodyPr>
          <a:lstStyle/>
          <a:p>
            <a:pPr marL="285750" indent="-285750" algn="just">
              <a:buFont typeface="Arial" panose="020B0604020202020204" pitchFamily="34" charset="0"/>
              <a:buChar char="•"/>
            </a:pPr>
            <a:r>
              <a:rPr lang="es-MX" dirty="0">
                <a:solidFill>
                  <a:srgbClr val="004F9E"/>
                </a:solidFill>
                <a:latin typeface="Arial"/>
                <a:cs typeface="Arial"/>
              </a:rPr>
              <a:t>Un </a:t>
            </a:r>
            <a:r>
              <a:rPr lang="es-MX" dirty="0" err="1">
                <a:solidFill>
                  <a:srgbClr val="004F9E"/>
                </a:solidFill>
                <a:latin typeface="Arial"/>
                <a:cs typeface="Arial"/>
              </a:rPr>
              <a:t>Template</a:t>
            </a:r>
            <a:r>
              <a:rPr lang="es-MX" dirty="0">
                <a:solidFill>
                  <a:srgbClr val="004F9E"/>
                </a:solidFill>
                <a:latin typeface="Arial"/>
                <a:cs typeface="Arial"/>
              </a:rPr>
              <a:t> es un HTML que indica la estructura visual</a:t>
            </a:r>
          </a:p>
          <a:p>
            <a:pPr marL="285750" indent="-285750" algn="just">
              <a:buFont typeface="Arial" panose="020B0604020202020204" pitchFamily="34" charset="0"/>
              <a:buChar char="•"/>
            </a:pPr>
            <a:r>
              <a:rPr lang="es-MX" dirty="0">
                <a:solidFill>
                  <a:srgbClr val="004F9E"/>
                </a:solidFill>
                <a:latin typeface="Arial"/>
                <a:cs typeface="Arial"/>
              </a:rPr>
              <a:t>Una clase, formada por </a:t>
            </a:r>
            <a:r>
              <a:rPr lang="es-MX" dirty="0" err="1">
                <a:solidFill>
                  <a:srgbClr val="004F9E"/>
                </a:solidFill>
                <a:latin typeface="Arial"/>
                <a:cs typeface="Arial"/>
              </a:rPr>
              <a:t>por</a:t>
            </a:r>
            <a:r>
              <a:rPr lang="es-MX" dirty="0">
                <a:solidFill>
                  <a:srgbClr val="004F9E"/>
                </a:solidFill>
                <a:latin typeface="Arial"/>
                <a:cs typeface="Arial"/>
              </a:rPr>
              <a:t> propiedades, métodos, atributos y funciones que definen el comportamiento del componente.</a:t>
            </a:r>
          </a:p>
          <a:p>
            <a:pPr marL="285750" indent="-285750" algn="just">
              <a:buFont typeface="Arial" panose="020B0604020202020204" pitchFamily="34" charset="0"/>
              <a:buChar char="•"/>
            </a:pPr>
            <a:r>
              <a:rPr lang="es-MX" dirty="0" err="1">
                <a:solidFill>
                  <a:srgbClr val="004F9E"/>
                </a:solidFill>
                <a:latin typeface="Arial"/>
                <a:cs typeface="Arial"/>
              </a:rPr>
              <a:t>Metadata</a:t>
            </a:r>
            <a:r>
              <a:rPr lang="es-MX" dirty="0">
                <a:solidFill>
                  <a:srgbClr val="004F9E"/>
                </a:solidFill>
                <a:latin typeface="Arial"/>
                <a:cs typeface="Arial"/>
              </a:rPr>
              <a:t>, que sirve para indicar un nombre mediante el cual referenciar al componente desde nuestro HTML.</a:t>
            </a:r>
          </a:p>
        </p:txBody>
      </p:sp>
      <p:sp>
        <p:nvSpPr>
          <p:cNvPr id="8" name="Rectángulo 2">
            <a:extLst>
              <a:ext uri="{FF2B5EF4-FFF2-40B4-BE49-F238E27FC236}">
                <a16:creationId xmlns:a16="http://schemas.microsoft.com/office/drawing/2014/main" id="{4416017E-E04A-4A56-8B1A-55082EECFA85}"/>
              </a:ext>
            </a:extLst>
          </p:cNvPr>
          <p:cNvSpPr/>
          <p:nvPr/>
        </p:nvSpPr>
        <p:spPr>
          <a:xfrm>
            <a:off x="0" y="1261190"/>
            <a:ext cx="12192000" cy="477054"/>
          </a:xfrm>
          <a:prstGeom prst="rect">
            <a:avLst/>
          </a:prstGeom>
        </p:spPr>
        <p:txBody>
          <a:bodyPr wrap="square">
            <a:spAutoFit/>
          </a:bodyPr>
          <a:lstStyle/>
          <a:p>
            <a:pPr algn="ctr"/>
            <a:r>
              <a:rPr lang="es-MX" sz="2400" b="1" dirty="0">
                <a:solidFill>
                  <a:srgbClr val="004D9D"/>
                </a:solidFill>
                <a:latin typeface="Arial" panose="020B0604020202020204" pitchFamily="34" charset="0"/>
                <a:cs typeface="Arial" panose="020B0604020202020204" pitchFamily="34" charset="0"/>
              </a:rPr>
              <a:t>Componentes</a:t>
            </a:r>
            <a:endParaRPr lang="es-PE" sz="2400" b="1" dirty="0">
              <a:solidFill>
                <a:srgbClr val="004D9D"/>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2A23E7B1-FA65-4F28-B990-517B71C01AE2}"/>
              </a:ext>
            </a:extLst>
          </p:cNvPr>
          <p:cNvSpPr/>
          <p:nvPr/>
        </p:nvSpPr>
        <p:spPr>
          <a:xfrm>
            <a:off x="5978775" y="4853354"/>
            <a:ext cx="1095270" cy="743456"/>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s-PE" sz="1400" dirty="0" err="1"/>
              <a:t>Component</a:t>
            </a:r>
            <a:endParaRPr lang="es-PE" sz="1400" dirty="0"/>
          </a:p>
        </p:txBody>
      </p:sp>
      <p:sp>
        <p:nvSpPr>
          <p:cNvPr id="11" name="Rectangle 10">
            <a:extLst>
              <a:ext uri="{FF2B5EF4-FFF2-40B4-BE49-F238E27FC236}">
                <a16:creationId xmlns:a16="http://schemas.microsoft.com/office/drawing/2014/main" id="{5F435B6F-4702-4E5B-AFC2-4008EE69F8A0}"/>
              </a:ext>
            </a:extLst>
          </p:cNvPr>
          <p:cNvSpPr/>
          <p:nvPr/>
        </p:nvSpPr>
        <p:spPr>
          <a:xfrm>
            <a:off x="7486027" y="4853354"/>
            <a:ext cx="1095270" cy="74345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PE" sz="1400" dirty="0" err="1"/>
              <a:t>Template</a:t>
            </a:r>
            <a:endParaRPr lang="es-PE" sz="1400" dirty="0"/>
          </a:p>
        </p:txBody>
      </p:sp>
      <p:sp>
        <p:nvSpPr>
          <p:cNvPr id="12" name="Rectangle 11">
            <a:extLst>
              <a:ext uri="{FF2B5EF4-FFF2-40B4-BE49-F238E27FC236}">
                <a16:creationId xmlns:a16="http://schemas.microsoft.com/office/drawing/2014/main" id="{BB2C4675-9A6C-428C-BD4E-AE211775A585}"/>
              </a:ext>
            </a:extLst>
          </p:cNvPr>
          <p:cNvSpPr/>
          <p:nvPr/>
        </p:nvSpPr>
        <p:spPr>
          <a:xfrm>
            <a:off x="8993279" y="4853354"/>
            <a:ext cx="1095270" cy="743456"/>
          </a:xfrm>
          <a:prstGeom prst="rect">
            <a:avLst/>
          </a:prstGeom>
          <a:solidFill>
            <a:srgbClr val="7030A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s-PE" sz="1400" dirty="0" err="1"/>
              <a:t>Propeties</a:t>
            </a:r>
            <a:r>
              <a:rPr lang="es-PE" sz="1400" dirty="0"/>
              <a:t>, </a:t>
            </a:r>
            <a:r>
              <a:rPr lang="es-PE" sz="1400" dirty="0" err="1"/>
              <a:t>Methods</a:t>
            </a:r>
            <a:r>
              <a:rPr lang="es-PE" sz="1400" dirty="0"/>
              <a:t>, </a:t>
            </a:r>
            <a:r>
              <a:rPr lang="es-PE" sz="1400" dirty="0" err="1"/>
              <a:t>fuctions</a:t>
            </a:r>
            <a:endParaRPr lang="es-PE" sz="1400" dirty="0"/>
          </a:p>
        </p:txBody>
      </p:sp>
      <p:sp>
        <p:nvSpPr>
          <p:cNvPr id="13" name="Rectangle 12">
            <a:extLst>
              <a:ext uri="{FF2B5EF4-FFF2-40B4-BE49-F238E27FC236}">
                <a16:creationId xmlns:a16="http://schemas.microsoft.com/office/drawing/2014/main" id="{58DC9C9E-CD6A-4E84-B661-DC42CD4A1E99}"/>
              </a:ext>
            </a:extLst>
          </p:cNvPr>
          <p:cNvSpPr/>
          <p:nvPr/>
        </p:nvSpPr>
        <p:spPr>
          <a:xfrm>
            <a:off x="10430188" y="4853354"/>
            <a:ext cx="1095270" cy="74345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PE" sz="1400" dirty="0" err="1"/>
              <a:t>Metadata</a:t>
            </a:r>
            <a:endParaRPr lang="es-PE" sz="1400" dirty="0"/>
          </a:p>
        </p:txBody>
      </p:sp>
      <p:sp>
        <p:nvSpPr>
          <p:cNvPr id="10" name="TextBox 9">
            <a:extLst>
              <a:ext uri="{FF2B5EF4-FFF2-40B4-BE49-F238E27FC236}">
                <a16:creationId xmlns:a16="http://schemas.microsoft.com/office/drawing/2014/main" id="{10D7395A-E773-498B-B570-AE31612D1C43}"/>
              </a:ext>
            </a:extLst>
          </p:cNvPr>
          <p:cNvSpPr txBox="1"/>
          <p:nvPr/>
        </p:nvSpPr>
        <p:spPr>
          <a:xfrm>
            <a:off x="7129995" y="5010270"/>
            <a:ext cx="338554" cy="461665"/>
          </a:xfrm>
          <a:prstGeom prst="rect">
            <a:avLst/>
          </a:prstGeom>
          <a:noFill/>
        </p:spPr>
        <p:txBody>
          <a:bodyPr wrap="none" rtlCol="0">
            <a:spAutoFit/>
          </a:bodyPr>
          <a:lstStyle/>
          <a:p>
            <a:r>
              <a:rPr lang="es-PE" sz="2400" b="1" dirty="0">
                <a:solidFill>
                  <a:srgbClr val="FF0000"/>
                </a:solidFill>
              </a:rPr>
              <a:t>=</a:t>
            </a:r>
          </a:p>
        </p:txBody>
      </p:sp>
      <p:sp>
        <p:nvSpPr>
          <p:cNvPr id="15" name="TextBox 14">
            <a:extLst>
              <a:ext uri="{FF2B5EF4-FFF2-40B4-BE49-F238E27FC236}">
                <a16:creationId xmlns:a16="http://schemas.microsoft.com/office/drawing/2014/main" id="{88FF859B-D42C-4D56-8F59-729096A27745}"/>
              </a:ext>
            </a:extLst>
          </p:cNvPr>
          <p:cNvSpPr txBox="1"/>
          <p:nvPr/>
        </p:nvSpPr>
        <p:spPr>
          <a:xfrm>
            <a:off x="8663384" y="5010270"/>
            <a:ext cx="338554" cy="461665"/>
          </a:xfrm>
          <a:prstGeom prst="rect">
            <a:avLst/>
          </a:prstGeom>
          <a:noFill/>
        </p:spPr>
        <p:txBody>
          <a:bodyPr wrap="none" rtlCol="0">
            <a:spAutoFit/>
          </a:bodyPr>
          <a:lstStyle/>
          <a:p>
            <a:r>
              <a:rPr lang="es-PE" sz="2400" b="1" dirty="0">
                <a:solidFill>
                  <a:srgbClr val="FF0000"/>
                </a:solidFill>
              </a:rPr>
              <a:t>+</a:t>
            </a:r>
          </a:p>
        </p:txBody>
      </p:sp>
      <p:sp>
        <p:nvSpPr>
          <p:cNvPr id="16" name="TextBox 15">
            <a:extLst>
              <a:ext uri="{FF2B5EF4-FFF2-40B4-BE49-F238E27FC236}">
                <a16:creationId xmlns:a16="http://schemas.microsoft.com/office/drawing/2014/main" id="{084DEA63-BC80-4EF2-9C64-0F4D092B334B}"/>
              </a:ext>
            </a:extLst>
          </p:cNvPr>
          <p:cNvSpPr txBox="1"/>
          <p:nvPr/>
        </p:nvSpPr>
        <p:spPr>
          <a:xfrm>
            <a:off x="10109327" y="5010270"/>
            <a:ext cx="338554" cy="461665"/>
          </a:xfrm>
          <a:prstGeom prst="rect">
            <a:avLst/>
          </a:prstGeom>
          <a:noFill/>
        </p:spPr>
        <p:txBody>
          <a:bodyPr wrap="none" rtlCol="0">
            <a:spAutoFit/>
          </a:bodyPr>
          <a:lstStyle/>
          <a:p>
            <a:r>
              <a:rPr lang="es-PE" sz="2400" b="1" dirty="0">
                <a:solidFill>
                  <a:srgbClr val="FF0000"/>
                </a:solidFill>
              </a:rPr>
              <a:t>+</a:t>
            </a:r>
          </a:p>
        </p:txBody>
      </p:sp>
    </p:spTree>
    <p:extLst>
      <p:ext uri="{BB962C8B-B14F-4D97-AF65-F5344CB8AC3E}">
        <p14:creationId xmlns:p14="http://schemas.microsoft.com/office/powerpoint/2010/main" val="1433923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52D84611-5F32-4928-A4BC-B1DDD7B90213}"/>
              </a:ext>
            </a:extLst>
          </p:cNvPr>
          <p:cNvSpPr/>
          <p:nvPr/>
        </p:nvSpPr>
        <p:spPr>
          <a:xfrm>
            <a:off x="1121234" y="430899"/>
            <a:ext cx="10328856" cy="477054"/>
          </a:xfrm>
          <a:prstGeom prst="rect">
            <a:avLst/>
          </a:prstGeom>
        </p:spPr>
        <p:txBody>
          <a:bodyPr wrap="square">
            <a:spAutoFit/>
          </a:bodyPr>
          <a:lstStyle/>
          <a:p>
            <a:r>
              <a:rPr lang="es-MX" sz="2500" b="1" dirty="0">
                <a:solidFill>
                  <a:schemeClr val="bg1"/>
                </a:solidFill>
                <a:latin typeface="Arial" panose="020B0604020202020204" pitchFamily="34" charset="0"/>
                <a:cs typeface="Arial" panose="020B0604020202020204" pitchFamily="34" charset="0"/>
              </a:rPr>
              <a:t>Componentes y servicios.</a:t>
            </a:r>
          </a:p>
        </p:txBody>
      </p:sp>
      <p:sp>
        <p:nvSpPr>
          <p:cNvPr id="4" name="AutoShape 2" descr="Resultado de imagen para Nug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dirty="0"/>
          </a:p>
        </p:txBody>
      </p:sp>
      <p:sp>
        <p:nvSpPr>
          <p:cNvPr id="7" name="Rectangle 6">
            <a:extLst>
              <a:ext uri="{FF2B5EF4-FFF2-40B4-BE49-F238E27FC236}">
                <a16:creationId xmlns:a16="http://schemas.microsoft.com/office/drawing/2014/main" id="{80424F74-30E9-4F3A-B0A9-A5A12B686BD9}"/>
              </a:ext>
            </a:extLst>
          </p:cNvPr>
          <p:cNvSpPr/>
          <p:nvPr/>
        </p:nvSpPr>
        <p:spPr>
          <a:xfrm>
            <a:off x="5868238" y="1738244"/>
            <a:ext cx="5657220" cy="4247317"/>
          </a:xfrm>
          <a:prstGeom prst="rect">
            <a:avLst/>
          </a:prstGeom>
        </p:spPr>
        <p:txBody>
          <a:bodyPr wrap="square">
            <a:spAutoFit/>
          </a:bodyPr>
          <a:lstStyle/>
          <a:p>
            <a:pPr marL="285750" indent="-285750" algn="just">
              <a:buFont typeface="Arial" panose="020B0604020202020204" pitchFamily="34" charset="0"/>
              <a:buChar char="•"/>
            </a:pPr>
            <a:r>
              <a:rPr lang="es-MX" dirty="0">
                <a:solidFill>
                  <a:srgbClr val="004F9E"/>
                </a:solidFill>
                <a:latin typeface="Arial"/>
                <a:cs typeface="Arial"/>
              </a:rPr>
              <a:t>Para los datos o la lógica que no están asociados a una vista específica y que desea compartir entre componentes, cree una clase de servicio. </a:t>
            </a:r>
          </a:p>
          <a:p>
            <a:pPr marL="285750" indent="-285750" algn="just">
              <a:buFont typeface="Arial" panose="020B0604020202020204" pitchFamily="34" charset="0"/>
              <a:buChar char="•"/>
            </a:pPr>
            <a:endParaRPr lang="es-MX" dirty="0">
              <a:solidFill>
                <a:srgbClr val="004F9E"/>
              </a:solidFill>
              <a:latin typeface="Arial"/>
              <a:cs typeface="Arial"/>
            </a:endParaRPr>
          </a:p>
          <a:p>
            <a:pPr marL="285750" indent="-285750" algn="just">
              <a:buFont typeface="Arial" panose="020B0604020202020204" pitchFamily="34" charset="0"/>
              <a:buChar char="•"/>
            </a:pPr>
            <a:r>
              <a:rPr lang="es-MX" dirty="0">
                <a:solidFill>
                  <a:srgbClr val="004F9E"/>
                </a:solidFill>
                <a:latin typeface="Arial"/>
                <a:cs typeface="Arial"/>
              </a:rPr>
              <a:t>Una definición de clase de servicio es inmediatamente precedida por el decorador. El decorador proporciona los metadatos que permiten que otros proveedores se inyecten como dependencias en la clase. @</a:t>
            </a:r>
            <a:r>
              <a:rPr lang="es-MX" dirty="0" err="1">
                <a:solidFill>
                  <a:srgbClr val="004F9E"/>
                </a:solidFill>
                <a:latin typeface="Arial"/>
                <a:cs typeface="Arial"/>
              </a:rPr>
              <a:t>Injectable</a:t>
            </a:r>
            <a:r>
              <a:rPr lang="es-MX" dirty="0">
                <a:solidFill>
                  <a:srgbClr val="004F9E"/>
                </a:solidFill>
                <a:latin typeface="Arial"/>
                <a:cs typeface="Arial"/>
              </a:rPr>
              <a:t>()</a:t>
            </a:r>
          </a:p>
          <a:p>
            <a:pPr marL="285750" indent="-285750" algn="just">
              <a:buFont typeface="Arial" panose="020B0604020202020204" pitchFamily="34" charset="0"/>
              <a:buChar char="•"/>
            </a:pPr>
            <a:endParaRPr lang="es-MX" dirty="0">
              <a:solidFill>
                <a:srgbClr val="004F9E"/>
              </a:solidFill>
              <a:latin typeface="Arial"/>
              <a:cs typeface="Arial"/>
            </a:endParaRPr>
          </a:p>
          <a:p>
            <a:pPr marL="285750" indent="-285750" algn="just">
              <a:buFont typeface="Arial" panose="020B0604020202020204" pitchFamily="34" charset="0"/>
              <a:buChar char="•"/>
            </a:pPr>
            <a:r>
              <a:rPr lang="es-MX" dirty="0">
                <a:solidFill>
                  <a:srgbClr val="004F9E"/>
                </a:solidFill>
                <a:latin typeface="Arial"/>
                <a:cs typeface="Arial"/>
              </a:rPr>
              <a:t>La inyección de dependencia (DI) le permite mantener sus clases de componentes eficientes. No recuperan datos del servidor, validan la entrada del usuario ni registran directamente en la consola; delegan tales tareas a los servicios.</a:t>
            </a:r>
          </a:p>
        </p:txBody>
      </p:sp>
      <p:sp>
        <p:nvSpPr>
          <p:cNvPr id="8" name="Rectángulo 2">
            <a:extLst>
              <a:ext uri="{FF2B5EF4-FFF2-40B4-BE49-F238E27FC236}">
                <a16:creationId xmlns:a16="http://schemas.microsoft.com/office/drawing/2014/main" id="{4416017E-E04A-4A56-8B1A-55082EECFA85}"/>
              </a:ext>
            </a:extLst>
          </p:cNvPr>
          <p:cNvSpPr/>
          <p:nvPr/>
        </p:nvSpPr>
        <p:spPr>
          <a:xfrm>
            <a:off x="0" y="1261190"/>
            <a:ext cx="12192000" cy="477054"/>
          </a:xfrm>
          <a:prstGeom prst="rect">
            <a:avLst/>
          </a:prstGeom>
        </p:spPr>
        <p:txBody>
          <a:bodyPr wrap="square">
            <a:spAutoFit/>
          </a:bodyPr>
          <a:lstStyle/>
          <a:p>
            <a:pPr algn="ctr"/>
            <a:r>
              <a:rPr lang="es-MX" sz="2400" b="1" dirty="0">
                <a:solidFill>
                  <a:srgbClr val="004D9D"/>
                </a:solidFill>
                <a:latin typeface="Arial" panose="020B0604020202020204" pitchFamily="34" charset="0"/>
                <a:cs typeface="Arial" panose="020B0604020202020204" pitchFamily="34" charset="0"/>
              </a:rPr>
              <a:t>Servicios</a:t>
            </a:r>
            <a:endParaRPr lang="es-PE" sz="2400" b="1" dirty="0">
              <a:solidFill>
                <a:srgbClr val="004D9D"/>
              </a:solidFill>
              <a:latin typeface="Arial" panose="020B0604020202020204" pitchFamily="34" charset="0"/>
              <a:cs typeface="Arial" panose="020B0604020202020204" pitchFamily="34" charset="0"/>
            </a:endParaRPr>
          </a:p>
        </p:txBody>
      </p:sp>
      <p:grpSp>
        <p:nvGrpSpPr>
          <p:cNvPr id="5" name="Group 4">
            <a:extLst>
              <a:ext uri="{FF2B5EF4-FFF2-40B4-BE49-F238E27FC236}">
                <a16:creationId xmlns:a16="http://schemas.microsoft.com/office/drawing/2014/main" id="{26483A83-E293-4216-8F7D-437BF3BA01FE}"/>
              </a:ext>
            </a:extLst>
          </p:cNvPr>
          <p:cNvGrpSpPr/>
          <p:nvPr/>
        </p:nvGrpSpPr>
        <p:grpSpPr>
          <a:xfrm>
            <a:off x="460376" y="2582425"/>
            <a:ext cx="5285598" cy="2427845"/>
            <a:chOff x="460376" y="2582425"/>
            <a:chExt cx="5285598" cy="2427845"/>
          </a:xfrm>
        </p:grpSpPr>
        <p:sp>
          <p:nvSpPr>
            <p:cNvPr id="14" name="Rectangle 13">
              <a:extLst>
                <a:ext uri="{FF2B5EF4-FFF2-40B4-BE49-F238E27FC236}">
                  <a16:creationId xmlns:a16="http://schemas.microsoft.com/office/drawing/2014/main" id="{9A6D3B44-DA51-4CFA-A9B2-880846D87B57}"/>
                </a:ext>
              </a:extLst>
            </p:cNvPr>
            <p:cNvSpPr/>
            <p:nvPr/>
          </p:nvSpPr>
          <p:spPr>
            <a:xfrm>
              <a:off x="460376" y="2582425"/>
              <a:ext cx="5285598" cy="242784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PE"/>
            </a:p>
          </p:txBody>
        </p:sp>
        <p:pic>
          <p:nvPicPr>
            <p:cNvPr id="4098" name="Picture 2" descr="Service">
              <a:extLst>
                <a:ext uri="{FF2B5EF4-FFF2-40B4-BE49-F238E27FC236}">
                  <a16:creationId xmlns:a16="http://schemas.microsoft.com/office/drawing/2014/main" id="{AF9600A1-10CC-4BBD-A40B-7D22E7B93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937" y="2795160"/>
              <a:ext cx="4562475" cy="20764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23826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52D84611-5F32-4928-A4BC-B1DDD7B90213}"/>
              </a:ext>
            </a:extLst>
          </p:cNvPr>
          <p:cNvSpPr/>
          <p:nvPr/>
        </p:nvSpPr>
        <p:spPr>
          <a:xfrm>
            <a:off x="1121234" y="430899"/>
            <a:ext cx="10223041" cy="477054"/>
          </a:xfrm>
          <a:prstGeom prst="rect">
            <a:avLst/>
          </a:prstGeom>
        </p:spPr>
        <p:txBody>
          <a:bodyPr wrap="square">
            <a:spAutoFit/>
          </a:bodyPr>
          <a:lstStyle/>
          <a:p>
            <a:r>
              <a:rPr lang="es-PE" sz="2500" b="1" dirty="0">
                <a:solidFill>
                  <a:schemeClr val="bg1"/>
                </a:solidFill>
                <a:latin typeface="Arial" panose="020B0604020202020204" pitchFamily="34" charset="0"/>
                <a:cs typeface="Arial" panose="020B0604020202020204" pitchFamily="34" charset="0"/>
              </a:rPr>
              <a:t>Creación del Proyecto.</a:t>
            </a:r>
          </a:p>
        </p:txBody>
      </p:sp>
      <p:sp>
        <p:nvSpPr>
          <p:cNvPr id="4" name="AutoShape 2" descr="Resultado de imagen para Nug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dirty="0"/>
          </a:p>
        </p:txBody>
      </p:sp>
      <p:graphicFrame>
        <p:nvGraphicFramePr>
          <p:cNvPr id="6" name="Object 5">
            <a:extLst>
              <a:ext uri="{FF2B5EF4-FFF2-40B4-BE49-F238E27FC236}">
                <a16:creationId xmlns:a16="http://schemas.microsoft.com/office/drawing/2014/main" id="{331D273D-4981-492C-B4BD-A0C3CC7DC8A5}"/>
              </a:ext>
            </a:extLst>
          </p:cNvPr>
          <p:cNvGraphicFramePr>
            <a:graphicFrameLocks noChangeAspect="1"/>
          </p:cNvGraphicFramePr>
          <p:nvPr/>
        </p:nvGraphicFramePr>
        <p:xfrm>
          <a:off x="0" y="1287887"/>
          <a:ext cx="3278457" cy="4850182"/>
        </p:xfrm>
        <a:graphic>
          <a:graphicData uri="http://schemas.openxmlformats.org/presentationml/2006/ole">
            <mc:AlternateContent xmlns:mc="http://schemas.openxmlformats.org/markup-compatibility/2006">
              <mc:Choice xmlns:v="urn:schemas-microsoft-com:vml" Requires="v">
                <p:oleObj spid="_x0000_s1026" r:id="rId3" imgW="9269640" imgH="13714200" progId="">
                  <p:embed/>
                </p:oleObj>
              </mc:Choice>
              <mc:Fallback>
                <p:oleObj r:id="rId3" imgW="9269640" imgH="13714200" progId="">
                  <p:embed/>
                  <p:pic>
                    <p:nvPicPr>
                      <p:cNvPr id="6" name="Object 5">
                        <a:extLst>
                          <a:ext uri="{FF2B5EF4-FFF2-40B4-BE49-F238E27FC236}">
                            <a16:creationId xmlns:a16="http://schemas.microsoft.com/office/drawing/2014/main" id="{331D273D-4981-492C-B4BD-A0C3CC7DC8A5}"/>
                          </a:ext>
                        </a:extLst>
                      </p:cNvPr>
                      <p:cNvPicPr/>
                      <p:nvPr/>
                    </p:nvPicPr>
                    <p:blipFill>
                      <a:blip r:embed="rId4"/>
                      <a:stretch>
                        <a:fillRect/>
                      </a:stretch>
                    </p:blipFill>
                    <p:spPr>
                      <a:xfrm>
                        <a:off x="0" y="1287887"/>
                        <a:ext cx="3278457" cy="4850182"/>
                      </a:xfrm>
                      <a:prstGeom prst="rect">
                        <a:avLst/>
                      </a:prstGeom>
                    </p:spPr>
                  </p:pic>
                </p:oleObj>
              </mc:Fallback>
            </mc:AlternateContent>
          </a:graphicData>
        </a:graphic>
      </p:graphicFrame>
      <p:sp>
        <p:nvSpPr>
          <p:cNvPr id="12" name="Rectangle 11">
            <a:extLst>
              <a:ext uri="{FF2B5EF4-FFF2-40B4-BE49-F238E27FC236}">
                <a16:creationId xmlns:a16="http://schemas.microsoft.com/office/drawing/2014/main" id="{DE7BC574-CF06-45D6-BD2D-B96A97D291F6}"/>
              </a:ext>
            </a:extLst>
          </p:cNvPr>
          <p:cNvSpPr/>
          <p:nvPr/>
        </p:nvSpPr>
        <p:spPr>
          <a:xfrm>
            <a:off x="3278457" y="3211928"/>
            <a:ext cx="8913543" cy="716350"/>
          </a:xfrm>
          <a:prstGeom prst="rect">
            <a:avLst/>
          </a:prstGeom>
        </p:spPr>
        <p:txBody>
          <a:bodyPr wrap="square">
            <a:spAutoFit/>
          </a:bodyPr>
          <a:lstStyle/>
          <a:p>
            <a:pPr algn="ctr">
              <a:lnSpc>
                <a:spcPct val="200000"/>
              </a:lnSpc>
            </a:pPr>
            <a:r>
              <a:rPr lang="es-MX" sz="2400" dirty="0">
                <a:solidFill>
                  <a:srgbClr val="004F9E"/>
                </a:solidFill>
                <a:latin typeface="Arial"/>
                <a:ea typeface="Arial"/>
                <a:cs typeface="Arial"/>
              </a:rPr>
              <a:t>Creación del Proyecto.</a:t>
            </a:r>
          </a:p>
        </p:txBody>
      </p:sp>
      <p:sp>
        <p:nvSpPr>
          <p:cNvPr id="7" name="TextBox 6">
            <a:extLst>
              <a:ext uri="{FF2B5EF4-FFF2-40B4-BE49-F238E27FC236}">
                <a16:creationId xmlns:a16="http://schemas.microsoft.com/office/drawing/2014/main" id="{D8669931-02F3-41FC-A7DD-D2E5CDEC8203}"/>
              </a:ext>
            </a:extLst>
          </p:cNvPr>
          <p:cNvSpPr txBox="1"/>
          <p:nvPr/>
        </p:nvSpPr>
        <p:spPr>
          <a:xfrm>
            <a:off x="1066795" y="2356834"/>
            <a:ext cx="1144865" cy="523220"/>
          </a:xfrm>
          <a:prstGeom prst="rect">
            <a:avLst/>
          </a:prstGeom>
          <a:noFill/>
        </p:spPr>
        <p:txBody>
          <a:bodyPr wrap="none" rtlCol="0">
            <a:spAutoFit/>
          </a:bodyPr>
          <a:lstStyle/>
          <a:p>
            <a:r>
              <a:rPr lang="es-PE" sz="2800" dirty="0">
                <a:solidFill>
                  <a:schemeClr val="bg1"/>
                </a:solidFill>
                <a:latin typeface="Arial" panose="020B0604020202020204" pitchFamily="34" charset="0"/>
                <a:cs typeface="Arial" panose="020B0604020202020204" pitchFamily="34" charset="0"/>
              </a:rPr>
              <a:t>Demo</a:t>
            </a:r>
          </a:p>
        </p:txBody>
      </p:sp>
    </p:spTree>
    <p:extLst>
      <p:ext uri="{BB962C8B-B14F-4D97-AF65-F5344CB8AC3E}">
        <p14:creationId xmlns:p14="http://schemas.microsoft.com/office/powerpoint/2010/main" val="45906053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1881</TotalTime>
  <Words>1952</Words>
  <Application>Microsoft Office PowerPoint</Application>
  <PresentationFormat>Widescreen</PresentationFormat>
  <Paragraphs>256</Paragraphs>
  <Slides>14</Slides>
  <Notes>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0</vt:i4>
      </vt:variant>
      <vt:variant>
        <vt:lpstr>Slide Titles</vt:lpstr>
      </vt:variant>
      <vt:variant>
        <vt:i4>14</vt:i4>
      </vt:variant>
    </vt:vector>
  </HeadingPairs>
  <TitlesOfParts>
    <vt:vector size="18" baseType="lpstr">
      <vt:lpstr>Arial</vt:lpstr>
      <vt:lpstr>Calibri</vt:lpstr>
      <vt:lpstr>Calibri Light</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Aristedes NOVOA ARBILDO</dc:creator>
  <cp:lastModifiedBy>Erick Arostegui Cunza</cp:lastModifiedBy>
  <cp:revision>113</cp:revision>
  <dcterms:created xsi:type="dcterms:W3CDTF">2017-05-24T19:56:01Z</dcterms:created>
  <dcterms:modified xsi:type="dcterms:W3CDTF">2020-01-11T08:11:59Z</dcterms:modified>
</cp:coreProperties>
</file>