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8" r:id="rId2"/>
    <p:sldId id="257" r:id="rId3"/>
    <p:sldId id="289" r:id="rId4"/>
    <p:sldId id="318" r:id="rId5"/>
    <p:sldId id="317" r:id="rId6"/>
    <p:sldId id="319" r:id="rId7"/>
    <p:sldId id="320" r:id="rId8"/>
    <p:sldId id="316" r:id="rId9"/>
    <p:sldId id="321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256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4D9D"/>
    <a:srgbClr val="CC0000"/>
    <a:srgbClr val="008080"/>
    <a:srgbClr val="004F9E"/>
    <a:srgbClr val="004C9C"/>
    <a:srgbClr val="014E9E"/>
    <a:srgbClr val="792175"/>
    <a:srgbClr val="01CAFE"/>
    <a:srgbClr val="00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C21EF-A27D-4293-B8CA-A06D485704C0}" v="783" dt="2020-01-12T08:44:01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86598" autoAdjust="0"/>
  </p:normalViewPr>
  <p:slideViewPr>
    <p:cSldViewPr snapToGrid="0">
      <p:cViewPr varScale="1">
        <p:scale>
          <a:sx n="76" d="100"/>
          <a:sy n="76" d="100"/>
        </p:scale>
        <p:origin x="3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498C21EF-A27D-4293-B8CA-A06D485704C0}"/>
    <pc:docChg chg="undo custSel addSld delSld modSld sldOrd">
      <pc:chgData name="Erick Arostegui Cunza" userId="d89b6af450cec8f7" providerId="LiveId" clId="{498C21EF-A27D-4293-B8CA-A06D485704C0}" dt="2020-01-12T08:43:59.875" v="780" actId="20577"/>
      <pc:docMkLst>
        <pc:docMk/>
      </pc:docMkLst>
      <pc:sldChg chg="modSp">
        <pc:chgData name="Erick Arostegui Cunza" userId="d89b6af450cec8f7" providerId="LiveId" clId="{498C21EF-A27D-4293-B8CA-A06D485704C0}" dt="2020-01-11T03:52:19.145" v="24" actId="20577"/>
        <pc:sldMkLst>
          <pc:docMk/>
          <pc:sldMk cId="3715702196" sldId="257"/>
        </pc:sldMkLst>
        <pc:spChg chg="mod">
          <ac:chgData name="Erick Arostegui Cunza" userId="d89b6af450cec8f7" providerId="LiveId" clId="{498C21EF-A27D-4293-B8CA-A06D485704C0}" dt="2020-01-11T03:52:19.145" v="24" actId="20577"/>
          <ac:spMkLst>
            <pc:docMk/>
            <pc:sldMk cId="3715702196" sldId="257"/>
            <ac:spMk id="4" creationId="{00000000-0000-0000-0000-000000000000}"/>
          </ac:spMkLst>
        </pc:spChg>
      </pc:sldChg>
      <pc:sldChg chg="modSp">
        <pc:chgData name="Erick Arostegui Cunza" userId="d89b6af450cec8f7" providerId="LiveId" clId="{498C21EF-A27D-4293-B8CA-A06D485704C0}" dt="2020-01-11T03:52:12.843" v="22"/>
        <pc:sldMkLst>
          <pc:docMk/>
          <pc:sldMk cId="2665721619" sldId="289"/>
        </pc:sldMkLst>
        <pc:spChg chg="mod">
          <ac:chgData name="Erick Arostegui Cunza" userId="d89b6af450cec8f7" providerId="LiveId" clId="{498C21EF-A27D-4293-B8CA-A06D485704C0}" dt="2020-01-11T03:51:16.572" v="11" actId="20577"/>
          <ac:spMkLst>
            <pc:docMk/>
            <pc:sldMk cId="2665721619" sldId="289"/>
            <ac:spMk id="3" creationId="{00000000-0000-0000-0000-000000000000}"/>
          </ac:spMkLst>
        </pc:spChg>
        <pc:spChg chg="mod">
          <ac:chgData name="Erick Arostegui Cunza" userId="d89b6af450cec8f7" providerId="LiveId" clId="{498C21EF-A27D-4293-B8CA-A06D485704C0}" dt="2020-01-11T03:51:55.821" v="20"/>
          <ac:spMkLst>
            <pc:docMk/>
            <pc:sldMk cId="2665721619" sldId="289"/>
            <ac:spMk id="13" creationId="{6BFB39A9-0FBC-45C2-93F2-0B7F21A6BC1F}"/>
          </ac:spMkLst>
        </pc:spChg>
        <pc:spChg chg="mod">
          <ac:chgData name="Erick Arostegui Cunza" userId="d89b6af450cec8f7" providerId="LiveId" clId="{498C21EF-A27D-4293-B8CA-A06D485704C0}" dt="2020-01-11T03:52:04.249" v="21"/>
          <ac:spMkLst>
            <pc:docMk/>
            <pc:sldMk cId="2665721619" sldId="289"/>
            <ac:spMk id="14" creationId="{14DD5E34-B31A-40D3-BDC7-B507DB62CD98}"/>
          </ac:spMkLst>
        </pc:spChg>
        <pc:spChg chg="mod">
          <ac:chgData name="Erick Arostegui Cunza" userId="d89b6af450cec8f7" providerId="LiveId" clId="{498C21EF-A27D-4293-B8CA-A06D485704C0}" dt="2020-01-11T03:52:12.843" v="22"/>
          <ac:spMkLst>
            <pc:docMk/>
            <pc:sldMk cId="2665721619" sldId="289"/>
            <ac:spMk id="16" creationId="{80CB5848-74F2-4740-9A33-77457DFD327D}"/>
          </ac:spMkLst>
        </pc:spChg>
        <pc:spChg chg="mod">
          <ac:chgData name="Erick Arostegui Cunza" userId="d89b6af450cec8f7" providerId="LiveId" clId="{498C21EF-A27D-4293-B8CA-A06D485704C0}" dt="2020-01-11T03:51:34.676" v="13"/>
          <ac:spMkLst>
            <pc:docMk/>
            <pc:sldMk cId="2665721619" sldId="289"/>
            <ac:spMk id="17" creationId="{00000000-0000-0000-0000-000000000000}"/>
          </ac:spMkLst>
        </pc:spChg>
        <pc:spChg chg="mod">
          <ac:chgData name="Erick Arostegui Cunza" userId="d89b6af450cec8f7" providerId="LiveId" clId="{498C21EF-A27D-4293-B8CA-A06D485704C0}" dt="2020-01-11T03:51:45.174" v="19" actId="20577"/>
          <ac:spMkLst>
            <pc:docMk/>
            <pc:sldMk cId="2665721619" sldId="289"/>
            <ac:spMk id="19" creationId="{00000000-0000-0000-0000-000000000000}"/>
          </ac:spMkLst>
        </pc:spChg>
        <pc:cxnChg chg="mod">
          <ac:chgData name="Erick Arostegui Cunza" userId="d89b6af450cec8f7" providerId="LiveId" clId="{498C21EF-A27D-4293-B8CA-A06D485704C0}" dt="2020-01-11T03:51:22.140" v="12" actId="14100"/>
          <ac:cxnSpMkLst>
            <pc:docMk/>
            <pc:sldMk cId="2665721619" sldId="289"/>
            <ac:cxnSpMk id="4" creationId="{00000000-0000-0000-0000-000000000000}"/>
          </ac:cxnSpMkLst>
        </pc:cxnChg>
      </pc:sldChg>
      <pc:sldChg chg="addSp modSp del">
        <pc:chgData name="Erick Arostegui Cunza" userId="d89b6af450cec8f7" providerId="LiveId" clId="{498C21EF-A27D-4293-B8CA-A06D485704C0}" dt="2020-01-12T07:59:21.569" v="53" actId="2696"/>
        <pc:sldMkLst>
          <pc:docMk/>
          <pc:sldMk cId="3227484531" sldId="313"/>
        </pc:sldMkLst>
        <pc:spChg chg="mod">
          <ac:chgData name="Erick Arostegui Cunza" userId="d89b6af450cec8f7" providerId="LiveId" clId="{498C21EF-A27D-4293-B8CA-A06D485704C0}" dt="2020-01-12T07:56:11.760" v="25"/>
          <ac:spMkLst>
            <pc:docMk/>
            <pc:sldMk cId="3227484531" sldId="313"/>
            <ac:spMk id="3" creationId="{52D84611-5F32-4928-A4BC-B1DDD7B90213}"/>
          </ac:spMkLst>
        </pc:spChg>
        <pc:picChg chg="add mod">
          <ac:chgData name="Erick Arostegui Cunza" userId="d89b6af450cec8f7" providerId="LiveId" clId="{498C21EF-A27D-4293-B8CA-A06D485704C0}" dt="2020-01-12T07:58:30.472" v="28" actId="1076"/>
          <ac:picMkLst>
            <pc:docMk/>
            <pc:sldMk cId="3227484531" sldId="313"/>
            <ac:picMk id="2" creationId="{3114FC09-C609-4E26-95AC-A97539B7EFF2}"/>
          </ac:picMkLst>
        </pc:picChg>
      </pc:sldChg>
      <pc:sldChg chg="modSp">
        <pc:chgData name="Erick Arostegui Cunza" userId="d89b6af450cec8f7" providerId="LiveId" clId="{498C21EF-A27D-4293-B8CA-A06D485704C0}" dt="2020-01-12T08:11:39.691" v="452"/>
        <pc:sldMkLst>
          <pc:docMk/>
          <pc:sldMk cId="459060538" sldId="316"/>
        </pc:sldMkLst>
        <pc:spChg chg="mod">
          <ac:chgData name="Erick Arostegui Cunza" userId="d89b6af450cec8f7" providerId="LiveId" clId="{498C21EF-A27D-4293-B8CA-A06D485704C0}" dt="2020-01-12T08:11:35.861" v="451"/>
          <ac:spMkLst>
            <pc:docMk/>
            <pc:sldMk cId="459060538" sldId="316"/>
            <ac:spMk id="3" creationId="{52D84611-5F32-4928-A4BC-B1DDD7B90213}"/>
          </ac:spMkLst>
        </pc:spChg>
        <pc:spChg chg="mod">
          <ac:chgData name="Erick Arostegui Cunza" userId="d89b6af450cec8f7" providerId="LiveId" clId="{498C21EF-A27D-4293-B8CA-A06D485704C0}" dt="2020-01-12T08:11:39.691" v="452"/>
          <ac:spMkLst>
            <pc:docMk/>
            <pc:sldMk cId="459060538" sldId="316"/>
            <ac:spMk id="12" creationId="{DE7BC574-CF06-45D6-BD2D-B96A97D291F6}"/>
          </ac:spMkLst>
        </pc:spChg>
      </pc:sldChg>
      <pc:sldChg chg="addSp delSp modSp add">
        <pc:chgData name="Erick Arostegui Cunza" userId="d89b6af450cec8f7" providerId="LiveId" clId="{498C21EF-A27D-4293-B8CA-A06D485704C0}" dt="2020-01-12T08:02:15.797" v="113" actId="1076"/>
        <pc:sldMkLst>
          <pc:docMk/>
          <pc:sldMk cId="2103142445" sldId="317"/>
        </pc:sldMkLst>
        <pc:spChg chg="add mod">
          <ac:chgData name="Erick Arostegui Cunza" userId="d89b6af450cec8f7" providerId="LiveId" clId="{498C21EF-A27D-4293-B8CA-A06D485704C0}" dt="2020-01-12T07:59:56.368" v="94"/>
          <ac:spMkLst>
            <pc:docMk/>
            <pc:sldMk cId="2103142445" sldId="317"/>
            <ac:spMk id="5" creationId="{4B7DE579-F9A4-4782-8528-4FF017A667FF}"/>
          </ac:spMkLst>
        </pc:spChg>
        <pc:spChg chg="add mod ord">
          <ac:chgData name="Erick Arostegui Cunza" userId="d89b6af450cec8f7" providerId="LiveId" clId="{498C21EF-A27D-4293-B8CA-A06D485704C0}" dt="2020-01-12T08:02:01.468" v="105" actId="207"/>
          <ac:spMkLst>
            <pc:docMk/>
            <pc:sldMk cId="2103142445" sldId="317"/>
            <ac:spMk id="7" creationId="{7FC55C9D-25C8-477F-8980-C4F8FFBE690A}"/>
          </ac:spMkLst>
        </pc:spChg>
        <pc:spChg chg="add mod">
          <ac:chgData name="Erick Arostegui Cunza" userId="d89b6af450cec8f7" providerId="LiveId" clId="{498C21EF-A27D-4293-B8CA-A06D485704C0}" dt="2020-01-12T08:02:15.797" v="113" actId="1076"/>
          <ac:spMkLst>
            <pc:docMk/>
            <pc:sldMk cId="2103142445" sldId="317"/>
            <ac:spMk id="8" creationId="{8ADAE4B3-0909-4BE4-900D-D3FA781F8DFD}"/>
          </ac:spMkLst>
        </pc:spChg>
        <pc:picChg chg="del mod">
          <ac:chgData name="Erick Arostegui Cunza" userId="d89b6af450cec8f7" providerId="LiveId" clId="{498C21EF-A27D-4293-B8CA-A06D485704C0}" dt="2020-01-12T07:59:57.649" v="95" actId="478"/>
          <ac:picMkLst>
            <pc:docMk/>
            <pc:sldMk cId="2103142445" sldId="317"/>
            <ac:picMk id="2" creationId="{3114FC09-C609-4E26-95AC-A97539B7EFF2}"/>
          </ac:picMkLst>
        </pc:picChg>
        <pc:picChg chg="add mod">
          <ac:chgData name="Erick Arostegui Cunza" userId="d89b6af450cec8f7" providerId="LiveId" clId="{498C21EF-A27D-4293-B8CA-A06D485704C0}" dt="2020-01-12T08:00:50.897" v="98" actId="1076"/>
          <ac:picMkLst>
            <pc:docMk/>
            <pc:sldMk cId="2103142445" sldId="317"/>
            <ac:picMk id="6" creationId="{C7F50B00-517B-4BD2-9B5E-193CDAEBDC5E}"/>
          </ac:picMkLst>
        </pc:picChg>
      </pc:sldChg>
      <pc:sldChg chg="modSp add ord">
        <pc:chgData name="Erick Arostegui Cunza" userId="d89b6af450cec8f7" providerId="LiveId" clId="{498C21EF-A27D-4293-B8CA-A06D485704C0}" dt="2020-01-12T07:59:47.440" v="93"/>
        <pc:sldMkLst>
          <pc:docMk/>
          <pc:sldMk cId="3453294295" sldId="318"/>
        </pc:sldMkLst>
        <pc:spChg chg="mod">
          <ac:chgData name="Erick Arostegui Cunza" userId="d89b6af450cec8f7" providerId="LiveId" clId="{498C21EF-A27D-4293-B8CA-A06D485704C0}" dt="2020-01-12T07:59:43.062" v="92" actId="313"/>
          <ac:spMkLst>
            <pc:docMk/>
            <pc:sldMk cId="3453294295" sldId="318"/>
            <ac:spMk id="5" creationId="{4B7DE579-F9A4-4782-8528-4FF017A667FF}"/>
          </ac:spMkLst>
        </pc:spChg>
      </pc:sldChg>
      <pc:sldChg chg="addSp modSp add">
        <pc:chgData name="Erick Arostegui Cunza" userId="d89b6af450cec8f7" providerId="LiveId" clId="{498C21EF-A27D-4293-B8CA-A06D485704C0}" dt="2020-01-12T08:04:13.564" v="137" actId="207"/>
        <pc:sldMkLst>
          <pc:docMk/>
          <pc:sldMk cId="1009433870" sldId="319"/>
        </pc:sldMkLst>
        <pc:spChg chg="mod">
          <ac:chgData name="Erick Arostegui Cunza" userId="d89b6af450cec8f7" providerId="LiveId" clId="{498C21EF-A27D-4293-B8CA-A06D485704C0}" dt="2020-01-12T08:02:37.476" v="117" actId="14100"/>
          <ac:spMkLst>
            <pc:docMk/>
            <pc:sldMk cId="1009433870" sldId="319"/>
            <ac:spMk id="7" creationId="{7FC55C9D-25C8-477F-8980-C4F8FFBE690A}"/>
          </ac:spMkLst>
        </pc:spChg>
        <pc:spChg chg="mod">
          <ac:chgData name="Erick Arostegui Cunza" userId="d89b6af450cec8f7" providerId="LiveId" clId="{498C21EF-A27D-4293-B8CA-A06D485704C0}" dt="2020-01-12T08:03:30.412" v="129" actId="1076"/>
          <ac:spMkLst>
            <pc:docMk/>
            <pc:sldMk cId="1009433870" sldId="319"/>
            <ac:spMk id="8" creationId="{8ADAE4B3-0909-4BE4-900D-D3FA781F8DFD}"/>
          </ac:spMkLst>
        </pc:spChg>
        <pc:spChg chg="add mod ord">
          <ac:chgData name="Erick Arostegui Cunza" userId="d89b6af450cec8f7" providerId="LiveId" clId="{498C21EF-A27D-4293-B8CA-A06D485704C0}" dt="2020-01-12T08:04:06.933" v="136" actId="207"/>
          <ac:spMkLst>
            <pc:docMk/>
            <pc:sldMk cId="1009433870" sldId="319"/>
            <ac:spMk id="9" creationId="{A63AFA56-7A61-4B18-9743-751113387C61}"/>
          </ac:spMkLst>
        </pc:spChg>
        <pc:spChg chg="add mod ord">
          <ac:chgData name="Erick Arostegui Cunza" userId="d89b6af450cec8f7" providerId="LiveId" clId="{498C21EF-A27D-4293-B8CA-A06D485704C0}" dt="2020-01-12T08:04:13.564" v="137" actId="207"/>
          <ac:spMkLst>
            <pc:docMk/>
            <pc:sldMk cId="1009433870" sldId="319"/>
            <ac:spMk id="10" creationId="{17C9DAC5-D2A6-4614-8933-00A247F27F00}"/>
          </ac:spMkLst>
        </pc:spChg>
        <pc:spChg chg="add mod">
          <ac:chgData name="Erick Arostegui Cunza" userId="d89b6af450cec8f7" providerId="LiveId" clId="{498C21EF-A27D-4293-B8CA-A06D485704C0}" dt="2020-01-12T08:03:57.460" v="135" actId="1076"/>
          <ac:spMkLst>
            <pc:docMk/>
            <pc:sldMk cId="1009433870" sldId="319"/>
            <ac:spMk id="11" creationId="{100FFA87-8668-434D-87F6-1DD31E3D896A}"/>
          </ac:spMkLst>
        </pc:spChg>
        <pc:spChg chg="add mod">
          <ac:chgData name="Erick Arostegui Cunza" userId="d89b6af450cec8f7" providerId="LiveId" clId="{498C21EF-A27D-4293-B8CA-A06D485704C0}" dt="2020-01-12T08:03:47.313" v="132" actId="1076"/>
          <ac:spMkLst>
            <pc:docMk/>
            <pc:sldMk cId="1009433870" sldId="319"/>
            <ac:spMk id="12" creationId="{8E44284C-42D4-4587-9D93-97ABB9261FF6}"/>
          </ac:spMkLst>
        </pc:spChg>
      </pc:sldChg>
      <pc:sldChg chg="addSp delSp modSp add">
        <pc:chgData name="Erick Arostegui Cunza" userId="d89b6af450cec8f7" providerId="LiveId" clId="{498C21EF-A27D-4293-B8CA-A06D485704C0}" dt="2020-01-12T08:09:02.308" v="450" actId="20577"/>
        <pc:sldMkLst>
          <pc:docMk/>
          <pc:sldMk cId="1292160920" sldId="320"/>
        </pc:sldMkLst>
        <pc:spChg chg="add mod">
          <ac:chgData name="Erick Arostegui Cunza" userId="d89b6af450cec8f7" providerId="LiveId" clId="{498C21EF-A27D-4293-B8CA-A06D485704C0}" dt="2020-01-12T08:07:04.152" v="204" actId="20577"/>
          <ac:spMkLst>
            <pc:docMk/>
            <pc:sldMk cId="1292160920" sldId="320"/>
            <ac:spMk id="2" creationId="{D76AD411-56EA-40F4-AC97-276FA19330C8}"/>
          </ac:spMkLst>
        </pc:spChg>
        <pc:spChg chg="mod">
          <ac:chgData name="Erick Arostegui Cunza" userId="d89b6af450cec8f7" providerId="LiveId" clId="{498C21EF-A27D-4293-B8CA-A06D485704C0}" dt="2020-01-12T08:05:14.176" v="172" actId="1076"/>
          <ac:spMkLst>
            <pc:docMk/>
            <pc:sldMk cId="1292160920" sldId="320"/>
            <ac:spMk id="5" creationId="{4B7DE579-F9A4-4782-8528-4FF017A667FF}"/>
          </ac:spMkLst>
        </pc:spChg>
        <pc:spChg chg="del">
          <ac:chgData name="Erick Arostegui Cunza" userId="d89b6af450cec8f7" providerId="LiveId" clId="{498C21EF-A27D-4293-B8CA-A06D485704C0}" dt="2020-01-12T08:04:49.332" v="162" actId="478"/>
          <ac:spMkLst>
            <pc:docMk/>
            <pc:sldMk cId="1292160920" sldId="320"/>
            <ac:spMk id="7" creationId="{7FC55C9D-25C8-477F-8980-C4F8FFBE690A}"/>
          </ac:spMkLst>
        </pc:spChg>
        <pc:spChg chg="del">
          <ac:chgData name="Erick Arostegui Cunza" userId="d89b6af450cec8f7" providerId="LiveId" clId="{498C21EF-A27D-4293-B8CA-A06D485704C0}" dt="2020-01-12T08:04:56.314" v="168" actId="478"/>
          <ac:spMkLst>
            <pc:docMk/>
            <pc:sldMk cId="1292160920" sldId="320"/>
            <ac:spMk id="8" creationId="{8ADAE4B3-0909-4BE4-900D-D3FA781F8DFD}"/>
          </ac:spMkLst>
        </pc:spChg>
        <pc:spChg chg="del">
          <ac:chgData name="Erick Arostegui Cunza" userId="d89b6af450cec8f7" providerId="LiveId" clId="{498C21EF-A27D-4293-B8CA-A06D485704C0}" dt="2020-01-12T08:04:52.692" v="166" actId="478"/>
          <ac:spMkLst>
            <pc:docMk/>
            <pc:sldMk cId="1292160920" sldId="320"/>
            <ac:spMk id="9" creationId="{A63AFA56-7A61-4B18-9743-751113387C61}"/>
          </ac:spMkLst>
        </pc:spChg>
        <pc:spChg chg="del">
          <ac:chgData name="Erick Arostegui Cunza" userId="d89b6af450cec8f7" providerId="LiveId" clId="{498C21EF-A27D-4293-B8CA-A06D485704C0}" dt="2020-01-12T08:04:49.862" v="163" actId="478"/>
          <ac:spMkLst>
            <pc:docMk/>
            <pc:sldMk cId="1292160920" sldId="320"/>
            <ac:spMk id="10" creationId="{17C9DAC5-D2A6-4614-8933-00A247F27F00}"/>
          </ac:spMkLst>
        </pc:spChg>
        <pc:spChg chg="del">
          <ac:chgData name="Erick Arostegui Cunza" userId="d89b6af450cec8f7" providerId="LiveId" clId="{498C21EF-A27D-4293-B8CA-A06D485704C0}" dt="2020-01-12T08:04:54.512" v="167" actId="478"/>
          <ac:spMkLst>
            <pc:docMk/>
            <pc:sldMk cId="1292160920" sldId="320"/>
            <ac:spMk id="11" creationId="{100FFA87-8668-434D-87F6-1DD31E3D896A}"/>
          </ac:spMkLst>
        </pc:spChg>
        <pc:spChg chg="del mod">
          <ac:chgData name="Erick Arostegui Cunza" userId="d89b6af450cec8f7" providerId="LiveId" clId="{498C21EF-A27D-4293-B8CA-A06D485704C0}" dt="2020-01-12T08:04:51.896" v="165" actId="478"/>
          <ac:spMkLst>
            <pc:docMk/>
            <pc:sldMk cId="1292160920" sldId="320"/>
            <ac:spMk id="12" creationId="{8E44284C-42D4-4587-9D93-97ABB9261FF6}"/>
          </ac:spMkLst>
        </pc:spChg>
        <pc:spChg chg="add mod">
          <ac:chgData name="Erick Arostegui Cunza" userId="d89b6af450cec8f7" providerId="LiveId" clId="{498C21EF-A27D-4293-B8CA-A06D485704C0}" dt="2020-01-12T08:08:16.814" v="364" actId="20577"/>
          <ac:spMkLst>
            <pc:docMk/>
            <pc:sldMk cId="1292160920" sldId="320"/>
            <ac:spMk id="13" creationId="{27B8BAED-2A65-4453-B41B-57F4F51A98B3}"/>
          </ac:spMkLst>
        </pc:spChg>
        <pc:spChg chg="add mod">
          <ac:chgData name="Erick Arostegui Cunza" userId="d89b6af450cec8f7" providerId="LiveId" clId="{498C21EF-A27D-4293-B8CA-A06D485704C0}" dt="2020-01-12T08:07:42.820" v="289" actId="20577"/>
          <ac:spMkLst>
            <pc:docMk/>
            <pc:sldMk cId="1292160920" sldId="320"/>
            <ac:spMk id="14" creationId="{1B36FD3C-A10A-4DF7-AAF6-3BA5F45C4ADD}"/>
          </ac:spMkLst>
        </pc:spChg>
        <pc:spChg chg="add mod">
          <ac:chgData name="Erick Arostegui Cunza" userId="d89b6af450cec8f7" providerId="LiveId" clId="{498C21EF-A27D-4293-B8CA-A06D485704C0}" dt="2020-01-12T08:09:02.308" v="450" actId="20577"/>
          <ac:spMkLst>
            <pc:docMk/>
            <pc:sldMk cId="1292160920" sldId="320"/>
            <ac:spMk id="15" creationId="{07B5FA59-532F-4920-95ED-384EF82164DC}"/>
          </ac:spMkLst>
        </pc:spChg>
        <pc:picChg chg="del">
          <ac:chgData name="Erick Arostegui Cunza" userId="d89b6af450cec8f7" providerId="LiveId" clId="{498C21EF-A27D-4293-B8CA-A06D485704C0}" dt="2020-01-12T08:04:48.368" v="161" actId="478"/>
          <ac:picMkLst>
            <pc:docMk/>
            <pc:sldMk cId="1292160920" sldId="320"/>
            <ac:picMk id="6" creationId="{C7F50B00-517B-4BD2-9B5E-193CDAEBDC5E}"/>
          </ac:picMkLst>
        </pc:picChg>
      </pc:sldChg>
      <pc:sldChg chg="delSp modSp add">
        <pc:chgData name="Erick Arostegui Cunza" userId="d89b6af450cec8f7" providerId="LiveId" clId="{498C21EF-A27D-4293-B8CA-A06D485704C0}" dt="2020-01-12T08:13:00.965" v="501" actId="1076"/>
        <pc:sldMkLst>
          <pc:docMk/>
          <pc:sldMk cId="3552723594" sldId="321"/>
        </pc:sldMkLst>
        <pc:spChg chg="mod">
          <ac:chgData name="Erick Arostegui Cunza" userId="d89b6af450cec8f7" providerId="LiveId" clId="{498C21EF-A27D-4293-B8CA-A06D485704C0}" dt="2020-01-12T08:11:57.559" v="454"/>
          <ac:spMkLst>
            <pc:docMk/>
            <pc:sldMk cId="3552723594" sldId="321"/>
            <ac:spMk id="3" creationId="{52D84611-5F32-4928-A4BC-B1DDD7B90213}"/>
          </ac:spMkLst>
        </pc:spChg>
        <pc:spChg chg="mod">
          <ac:chgData name="Erick Arostegui Cunza" userId="d89b6af450cec8f7" providerId="LiveId" clId="{498C21EF-A27D-4293-B8CA-A06D485704C0}" dt="2020-01-12T08:13:00.965" v="501" actId="1076"/>
          <ac:spMkLst>
            <pc:docMk/>
            <pc:sldMk cId="3552723594" sldId="321"/>
            <ac:spMk id="5" creationId="{4B7DE579-F9A4-4782-8528-4FF017A667FF}"/>
          </ac:spMkLst>
        </pc:spChg>
        <pc:picChg chg="del">
          <ac:chgData name="Erick Arostegui Cunza" userId="d89b6af450cec8f7" providerId="LiveId" clId="{498C21EF-A27D-4293-B8CA-A06D485704C0}" dt="2020-01-12T08:12:16.074" v="455" actId="478"/>
          <ac:picMkLst>
            <pc:docMk/>
            <pc:sldMk cId="3552723594" sldId="321"/>
            <ac:picMk id="2" creationId="{3114FC09-C609-4E26-95AC-A97539B7EFF2}"/>
          </ac:picMkLst>
        </pc:picChg>
      </pc:sldChg>
      <pc:sldChg chg="add del">
        <pc:chgData name="Erick Arostegui Cunza" userId="d89b6af450cec8f7" providerId="LiveId" clId="{498C21EF-A27D-4293-B8CA-A06D485704C0}" dt="2020-01-12T08:13:40.106" v="503" actId="2696"/>
        <pc:sldMkLst>
          <pc:docMk/>
          <pc:sldMk cId="627875538" sldId="322"/>
        </pc:sldMkLst>
      </pc:sldChg>
      <pc:sldChg chg="addSp delSp modSp add ord">
        <pc:chgData name="Erick Arostegui Cunza" userId="d89b6af450cec8f7" providerId="LiveId" clId="{498C21EF-A27D-4293-B8CA-A06D485704C0}" dt="2020-01-12T08:32:15.052" v="649" actId="1076"/>
        <pc:sldMkLst>
          <pc:docMk/>
          <pc:sldMk cId="4169135712" sldId="323"/>
        </pc:sldMkLst>
        <pc:spChg chg="mod">
          <ac:chgData name="Erick Arostegui Cunza" userId="d89b6af450cec8f7" providerId="LiveId" clId="{498C21EF-A27D-4293-B8CA-A06D485704C0}" dt="2020-01-12T08:13:50.202" v="506"/>
          <ac:spMkLst>
            <pc:docMk/>
            <pc:sldMk cId="4169135712" sldId="323"/>
            <ac:spMk id="3" creationId="{52D84611-5F32-4928-A4BC-B1DDD7B90213}"/>
          </ac:spMkLst>
        </pc:spChg>
        <pc:spChg chg="mod">
          <ac:chgData name="Erick Arostegui Cunza" userId="d89b6af450cec8f7" providerId="LiveId" clId="{498C21EF-A27D-4293-B8CA-A06D485704C0}" dt="2020-01-12T08:16:59.628" v="535" actId="1076"/>
          <ac:spMkLst>
            <pc:docMk/>
            <pc:sldMk cId="4169135712" sldId="323"/>
            <ac:spMk id="6" creationId="{89E27145-652F-412D-AA15-423C66507675}"/>
          </ac:spMkLst>
        </pc:spChg>
        <pc:spChg chg="mod">
          <ac:chgData name="Erick Arostegui Cunza" userId="d89b6af450cec8f7" providerId="LiveId" clId="{498C21EF-A27D-4293-B8CA-A06D485704C0}" dt="2020-01-12T08:32:15.052" v="649" actId="1076"/>
          <ac:spMkLst>
            <pc:docMk/>
            <pc:sldMk cId="4169135712" sldId="323"/>
            <ac:spMk id="7" creationId="{FF4BCB88-1BD5-4B1A-B98B-12094A26AE1C}"/>
          </ac:spMkLst>
        </pc:spChg>
        <pc:picChg chg="add del mod">
          <ac:chgData name="Erick Arostegui Cunza" userId="d89b6af450cec8f7" providerId="LiveId" clId="{498C21EF-A27D-4293-B8CA-A06D485704C0}" dt="2020-01-12T08:14:42.790" v="519"/>
          <ac:picMkLst>
            <pc:docMk/>
            <pc:sldMk cId="4169135712" sldId="323"/>
            <ac:picMk id="2" creationId="{5093A044-0F9E-4924-B444-B5A932EB466B}"/>
          </ac:picMkLst>
        </pc:picChg>
        <pc:picChg chg="del">
          <ac:chgData name="Erick Arostegui Cunza" userId="d89b6af450cec8f7" providerId="LiveId" clId="{498C21EF-A27D-4293-B8CA-A06D485704C0}" dt="2020-01-12T08:14:43.686" v="520" actId="478"/>
          <ac:picMkLst>
            <pc:docMk/>
            <pc:sldMk cId="4169135712" sldId="323"/>
            <ac:picMk id="9" creationId="{9F86AC99-D1EA-4AEB-AD79-2E33D572AD05}"/>
          </ac:picMkLst>
        </pc:picChg>
        <pc:picChg chg="add mod">
          <ac:chgData name="Erick Arostegui Cunza" userId="d89b6af450cec8f7" providerId="LiveId" clId="{498C21EF-A27D-4293-B8CA-A06D485704C0}" dt="2020-01-12T08:17:14.833" v="537" actId="1076"/>
          <ac:picMkLst>
            <pc:docMk/>
            <pc:sldMk cId="4169135712" sldId="323"/>
            <ac:picMk id="10" creationId="{648F5682-8718-4D4F-9CA6-61536AC2DA7D}"/>
          </ac:picMkLst>
        </pc:picChg>
      </pc:sldChg>
      <pc:sldChg chg="modSp add">
        <pc:chgData name="Erick Arostegui Cunza" userId="d89b6af450cec8f7" providerId="LiveId" clId="{498C21EF-A27D-4293-B8CA-A06D485704C0}" dt="2020-01-12T08:17:41.137" v="549" actId="20577"/>
        <pc:sldMkLst>
          <pc:docMk/>
          <pc:sldMk cId="3167319306" sldId="324"/>
        </pc:sldMkLst>
        <pc:spChg chg="mod">
          <ac:chgData name="Erick Arostegui Cunza" userId="d89b6af450cec8f7" providerId="LiveId" clId="{498C21EF-A27D-4293-B8CA-A06D485704C0}" dt="2020-01-12T08:17:41.137" v="549" actId="20577"/>
          <ac:spMkLst>
            <pc:docMk/>
            <pc:sldMk cId="3167319306" sldId="324"/>
            <ac:spMk id="5" creationId="{4B7DE579-F9A4-4782-8528-4FF017A667FF}"/>
          </ac:spMkLst>
        </pc:spChg>
      </pc:sldChg>
      <pc:sldChg chg="addSp delSp modSp add">
        <pc:chgData name="Erick Arostegui Cunza" userId="d89b6af450cec8f7" providerId="LiveId" clId="{498C21EF-A27D-4293-B8CA-A06D485704C0}" dt="2020-01-12T08:19:25.005" v="565" actId="14100"/>
        <pc:sldMkLst>
          <pc:docMk/>
          <pc:sldMk cId="3099304743" sldId="325"/>
        </pc:sldMkLst>
        <pc:spChg chg="mod">
          <ac:chgData name="Erick Arostegui Cunza" userId="d89b6af450cec8f7" providerId="LiveId" clId="{498C21EF-A27D-4293-B8CA-A06D485704C0}" dt="2020-01-12T08:19:11.110" v="562" actId="403"/>
          <ac:spMkLst>
            <pc:docMk/>
            <pc:sldMk cId="3099304743" sldId="325"/>
            <ac:spMk id="6" creationId="{89E27145-652F-412D-AA15-423C66507675}"/>
          </ac:spMkLst>
        </pc:spChg>
        <pc:spChg chg="add mod">
          <ac:chgData name="Erick Arostegui Cunza" userId="d89b6af450cec8f7" providerId="LiveId" clId="{498C21EF-A27D-4293-B8CA-A06D485704C0}" dt="2020-01-12T08:19:25.005" v="565" actId="14100"/>
          <ac:spMkLst>
            <pc:docMk/>
            <pc:sldMk cId="3099304743" sldId="325"/>
            <ac:spMk id="8" creationId="{3AF3F309-D7B2-4555-8422-6F97B5145575}"/>
          </ac:spMkLst>
        </pc:spChg>
        <pc:picChg chg="add del">
          <ac:chgData name="Erick Arostegui Cunza" userId="d89b6af450cec8f7" providerId="LiveId" clId="{498C21EF-A27D-4293-B8CA-A06D485704C0}" dt="2020-01-12T08:18:33.339" v="552"/>
          <ac:picMkLst>
            <pc:docMk/>
            <pc:sldMk cId="3099304743" sldId="325"/>
            <ac:picMk id="2" creationId="{4F5DD349-A85D-4DCE-8558-F2C5B4D38B9A}"/>
          </ac:picMkLst>
        </pc:picChg>
        <pc:picChg chg="del">
          <ac:chgData name="Erick Arostegui Cunza" userId="d89b6af450cec8f7" providerId="LiveId" clId="{498C21EF-A27D-4293-B8CA-A06D485704C0}" dt="2020-01-12T08:18:52.585" v="556" actId="478"/>
          <ac:picMkLst>
            <pc:docMk/>
            <pc:sldMk cId="3099304743" sldId="325"/>
            <ac:picMk id="10" creationId="{648F5682-8718-4D4F-9CA6-61536AC2DA7D}"/>
          </ac:picMkLst>
        </pc:picChg>
        <pc:cxnChg chg="del">
          <ac:chgData name="Erick Arostegui Cunza" userId="d89b6af450cec8f7" providerId="LiveId" clId="{498C21EF-A27D-4293-B8CA-A06D485704C0}" dt="2020-01-12T08:18:53.613" v="557" actId="478"/>
          <ac:cxnSpMkLst>
            <pc:docMk/>
            <pc:sldMk cId="3099304743" sldId="325"/>
            <ac:cxnSpMk id="5" creationId="{D2DFA890-4ADE-4398-9989-B3DCDD604C8E}"/>
          </ac:cxnSpMkLst>
        </pc:cxnChg>
      </pc:sldChg>
      <pc:sldChg chg="addSp delSp modSp add">
        <pc:chgData name="Erick Arostegui Cunza" userId="d89b6af450cec8f7" providerId="LiveId" clId="{498C21EF-A27D-4293-B8CA-A06D485704C0}" dt="2020-01-12T08:43:59.875" v="780" actId="20577"/>
        <pc:sldMkLst>
          <pc:docMk/>
          <pc:sldMk cId="862310436" sldId="326"/>
        </pc:sldMkLst>
        <pc:spChg chg="add mod">
          <ac:chgData name="Erick Arostegui Cunza" userId="d89b6af450cec8f7" providerId="LiveId" clId="{498C21EF-A27D-4293-B8CA-A06D485704C0}" dt="2020-01-12T08:43:59.875" v="780" actId="20577"/>
          <ac:spMkLst>
            <pc:docMk/>
            <pc:sldMk cId="862310436" sldId="326"/>
            <ac:spMk id="2" creationId="{D6CBBEAC-5E81-4BC6-B777-377A4BC9ABA5}"/>
          </ac:spMkLst>
        </pc:spChg>
        <pc:spChg chg="mod">
          <ac:chgData name="Erick Arostegui Cunza" userId="d89b6af450cec8f7" providerId="LiveId" clId="{498C21EF-A27D-4293-B8CA-A06D485704C0}" dt="2020-01-12T08:43:57.570" v="776"/>
          <ac:spMkLst>
            <pc:docMk/>
            <pc:sldMk cId="862310436" sldId="326"/>
            <ac:spMk id="6" creationId="{89E27145-652F-412D-AA15-423C66507675}"/>
          </ac:spMkLst>
        </pc:spChg>
        <pc:picChg chg="del">
          <ac:chgData name="Erick Arostegui Cunza" userId="d89b6af450cec8f7" providerId="LiveId" clId="{498C21EF-A27D-4293-B8CA-A06D485704C0}" dt="2020-01-12T08:20:18.917" v="567" actId="478"/>
          <ac:picMkLst>
            <pc:docMk/>
            <pc:sldMk cId="862310436" sldId="326"/>
            <ac:picMk id="10" creationId="{648F5682-8718-4D4F-9CA6-61536AC2DA7D}"/>
          </ac:picMkLst>
        </pc:picChg>
      </pc:sldChg>
      <pc:sldChg chg="add del">
        <pc:chgData name="Erick Arostegui Cunza" userId="d89b6af450cec8f7" providerId="LiveId" clId="{498C21EF-A27D-4293-B8CA-A06D485704C0}" dt="2020-01-12T08:18:36.249" v="554"/>
        <pc:sldMkLst>
          <pc:docMk/>
          <pc:sldMk cId="3708053306" sldId="326"/>
        </pc:sldMkLst>
      </pc:sldChg>
      <pc:sldChg chg="modSp add">
        <pc:chgData name="Erick Arostegui Cunza" userId="d89b6af450cec8f7" providerId="LiveId" clId="{498C21EF-A27D-4293-B8CA-A06D485704C0}" dt="2020-01-12T08:23:54.594" v="601" actId="20577"/>
        <pc:sldMkLst>
          <pc:docMk/>
          <pc:sldMk cId="3133846436" sldId="327"/>
        </pc:sldMkLst>
        <pc:spChg chg="mod">
          <ac:chgData name="Erick Arostegui Cunza" userId="d89b6af450cec8f7" providerId="LiveId" clId="{498C21EF-A27D-4293-B8CA-A06D485704C0}" dt="2020-01-12T08:23:39.780" v="596"/>
          <ac:spMkLst>
            <pc:docMk/>
            <pc:sldMk cId="3133846436" sldId="327"/>
            <ac:spMk id="3" creationId="{52D84611-5F32-4928-A4BC-B1DDD7B90213}"/>
          </ac:spMkLst>
        </pc:spChg>
        <pc:spChg chg="mod">
          <ac:chgData name="Erick Arostegui Cunza" userId="d89b6af450cec8f7" providerId="LiveId" clId="{498C21EF-A27D-4293-B8CA-A06D485704C0}" dt="2020-01-12T08:23:54.594" v="601" actId="20577"/>
          <ac:spMkLst>
            <pc:docMk/>
            <pc:sldMk cId="3133846436" sldId="327"/>
            <ac:spMk id="12" creationId="{DE7BC574-CF06-45D6-BD2D-B96A97D291F6}"/>
          </ac:spMkLst>
        </pc:spChg>
      </pc:sldChg>
      <pc:sldChg chg="addSp delSp modSp add">
        <pc:chgData name="Erick Arostegui Cunza" userId="d89b6af450cec8f7" providerId="LiveId" clId="{498C21EF-A27D-4293-B8CA-A06D485704C0}" dt="2020-01-12T08:28:26.700" v="637" actId="1076"/>
        <pc:sldMkLst>
          <pc:docMk/>
          <pc:sldMk cId="2327760033" sldId="328"/>
        </pc:sldMkLst>
        <pc:spChg chg="mod">
          <ac:chgData name="Erick Arostegui Cunza" userId="d89b6af450cec8f7" providerId="LiveId" clId="{498C21EF-A27D-4293-B8CA-A06D485704C0}" dt="2020-01-12T08:27:17.544" v="604"/>
          <ac:spMkLst>
            <pc:docMk/>
            <pc:sldMk cId="2327760033" sldId="328"/>
            <ac:spMk id="3" creationId="{52D84611-5F32-4928-A4BC-B1DDD7B90213}"/>
          </ac:spMkLst>
        </pc:spChg>
        <pc:spChg chg="mod">
          <ac:chgData name="Erick Arostegui Cunza" userId="d89b6af450cec8f7" providerId="LiveId" clId="{498C21EF-A27D-4293-B8CA-A06D485704C0}" dt="2020-01-12T08:27:34.140" v="630" actId="20577"/>
          <ac:spMkLst>
            <pc:docMk/>
            <pc:sldMk cId="2327760033" sldId="328"/>
            <ac:spMk id="5" creationId="{4B7DE579-F9A4-4782-8528-4FF017A667FF}"/>
          </ac:spMkLst>
        </pc:spChg>
        <pc:picChg chg="del">
          <ac:chgData name="Erick Arostegui Cunza" userId="d89b6af450cec8f7" providerId="LiveId" clId="{498C21EF-A27D-4293-B8CA-A06D485704C0}" dt="2020-01-12T08:27:37.220" v="631" actId="478"/>
          <ac:picMkLst>
            <pc:docMk/>
            <pc:sldMk cId="2327760033" sldId="328"/>
            <ac:picMk id="2" creationId="{3114FC09-C609-4E26-95AC-A97539B7EFF2}"/>
          </ac:picMkLst>
        </pc:picChg>
        <pc:picChg chg="add mod">
          <ac:chgData name="Erick Arostegui Cunza" userId="d89b6af450cec8f7" providerId="LiveId" clId="{498C21EF-A27D-4293-B8CA-A06D485704C0}" dt="2020-01-12T08:28:26.700" v="637" actId="1076"/>
          <ac:picMkLst>
            <pc:docMk/>
            <pc:sldMk cId="2327760033" sldId="328"/>
            <ac:picMk id="6" creationId="{2BA0F60C-DFA9-45B8-ADF6-4829E90B7760}"/>
          </ac:picMkLst>
        </pc:picChg>
      </pc:sldChg>
      <pc:sldChg chg="addSp delSp modSp add">
        <pc:chgData name="Erick Arostegui Cunza" userId="d89b6af450cec8f7" providerId="LiveId" clId="{498C21EF-A27D-4293-B8CA-A06D485704C0}" dt="2020-01-12T08:30:52.512" v="644" actId="1076"/>
        <pc:sldMkLst>
          <pc:docMk/>
          <pc:sldMk cId="310805758" sldId="329"/>
        </pc:sldMkLst>
        <pc:picChg chg="add mod">
          <ac:chgData name="Erick Arostegui Cunza" userId="d89b6af450cec8f7" providerId="LiveId" clId="{498C21EF-A27D-4293-B8CA-A06D485704C0}" dt="2020-01-12T08:30:52.512" v="644" actId="1076"/>
          <ac:picMkLst>
            <pc:docMk/>
            <pc:sldMk cId="310805758" sldId="329"/>
            <ac:picMk id="2" creationId="{3DE8E42E-390E-4B15-A7CE-441D3361AB20}"/>
          </ac:picMkLst>
        </pc:picChg>
        <pc:picChg chg="del">
          <ac:chgData name="Erick Arostegui Cunza" userId="d89b6af450cec8f7" providerId="LiveId" clId="{498C21EF-A27D-4293-B8CA-A06D485704C0}" dt="2020-01-12T08:30:12.449" v="639" actId="478"/>
          <ac:picMkLst>
            <pc:docMk/>
            <pc:sldMk cId="310805758" sldId="329"/>
            <ac:picMk id="6" creationId="{2BA0F60C-DFA9-45B8-ADF6-4829E90B7760}"/>
          </ac:picMkLst>
        </pc:picChg>
      </pc:sldChg>
      <pc:sldChg chg="addSp delSp modSp add">
        <pc:chgData name="Erick Arostegui Cunza" userId="d89b6af450cec8f7" providerId="LiveId" clId="{498C21EF-A27D-4293-B8CA-A06D485704C0}" dt="2020-01-12T08:33:37.251" v="659" actId="1076"/>
        <pc:sldMkLst>
          <pc:docMk/>
          <pc:sldMk cId="1154279362" sldId="330"/>
        </pc:sldMkLst>
        <pc:spChg chg="mod">
          <ac:chgData name="Erick Arostegui Cunza" userId="d89b6af450cec8f7" providerId="LiveId" clId="{498C21EF-A27D-4293-B8CA-A06D485704C0}" dt="2020-01-12T08:31:39.142" v="646"/>
          <ac:spMkLst>
            <pc:docMk/>
            <pc:sldMk cId="1154279362" sldId="330"/>
            <ac:spMk id="3" creationId="{52D84611-5F32-4928-A4BC-B1DDD7B90213}"/>
          </ac:spMkLst>
        </pc:spChg>
        <pc:spChg chg="mod">
          <ac:chgData name="Erick Arostegui Cunza" userId="d89b6af450cec8f7" providerId="LiveId" clId="{498C21EF-A27D-4293-B8CA-A06D485704C0}" dt="2020-01-12T08:33:37.251" v="659" actId="1076"/>
          <ac:spMkLst>
            <pc:docMk/>
            <pc:sldMk cId="1154279362" sldId="330"/>
            <ac:spMk id="6" creationId="{89E27145-652F-412D-AA15-423C66507675}"/>
          </ac:spMkLst>
        </pc:spChg>
        <pc:spChg chg="mod">
          <ac:chgData name="Erick Arostegui Cunza" userId="d89b6af450cec8f7" providerId="LiveId" clId="{498C21EF-A27D-4293-B8CA-A06D485704C0}" dt="2020-01-12T08:32:09.448" v="648" actId="1076"/>
          <ac:spMkLst>
            <pc:docMk/>
            <pc:sldMk cId="1154279362" sldId="330"/>
            <ac:spMk id="7" creationId="{FF4BCB88-1BD5-4B1A-B98B-12094A26AE1C}"/>
          </ac:spMkLst>
        </pc:spChg>
        <pc:picChg chg="add del mod">
          <ac:chgData name="Erick Arostegui Cunza" userId="d89b6af450cec8f7" providerId="LiveId" clId="{498C21EF-A27D-4293-B8CA-A06D485704C0}" dt="2020-01-12T08:32:52.127" v="653"/>
          <ac:picMkLst>
            <pc:docMk/>
            <pc:sldMk cId="1154279362" sldId="330"/>
            <ac:picMk id="2" creationId="{AE5EC117-A1C0-459E-B023-5303DF04966F}"/>
          </ac:picMkLst>
        </pc:picChg>
        <pc:picChg chg="add">
          <ac:chgData name="Erick Arostegui Cunza" userId="d89b6af450cec8f7" providerId="LiveId" clId="{498C21EF-A27D-4293-B8CA-A06D485704C0}" dt="2020-01-12T08:32:53.974" v="655"/>
          <ac:picMkLst>
            <pc:docMk/>
            <pc:sldMk cId="1154279362" sldId="330"/>
            <ac:picMk id="9" creationId="{E465813B-298D-4E87-91A0-CD4D0ED8295D}"/>
          </ac:picMkLst>
        </pc:picChg>
        <pc:picChg chg="del">
          <ac:chgData name="Erick Arostegui Cunza" userId="d89b6af450cec8f7" providerId="LiveId" clId="{498C21EF-A27D-4293-B8CA-A06D485704C0}" dt="2020-01-12T08:32:53.181" v="654" actId="478"/>
          <ac:picMkLst>
            <pc:docMk/>
            <pc:sldMk cId="1154279362" sldId="330"/>
            <ac:picMk id="10" creationId="{648F5682-8718-4D4F-9CA6-61536AC2DA7D}"/>
          </ac:picMkLst>
        </pc:picChg>
      </pc:sldChg>
      <pc:sldChg chg="addSp delSp modSp add">
        <pc:chgData name="Erick Arostegui Cunza" userId="d89b6af450cec8f7" providerId="LiveId" clId="{498C21EF-A27D-4293-B8CA-A06D485704C0}" dt="2020-01-12T08:36:09.056" v="691" actId="1076"/>
        <pc:sldMkLst>
          <pc:docMk/>
          <pc:sldMk cId="3450906335" sldId="331"/>
        </pc:sldMkLst>
        <pc:spChg chg="mod">
          <ac:chgData name="Erick Arostegui Cunza" userId="d89b6af450cec8f7" providerId="LiveId" clId="{498C21EF-A27D-4293-B8CA-A06D485704C0}" dt="2020-01-12T08:36:09.056" v="691" actId="1076"/>
          <ac:spMkLst>
            <pc:docMk/>
            <pc:sldMk cId="3450906335" sldId="331"/>
            <ac:spMk id="6" creationId="{89E27145-652F-412D-AA15-423C66507675}"/>
          </ac:spMkLst>
        </pc:spChg>
        <pc:spChg chg="mod">
          <ac:chgData name="Erick Arostegui Cunza" userId="d89b6af450cec8f7" providerId="LiveId" clId="{498C21EF-A27D-4293-B8CA-A06D485704C0}" dt="2020-01-12T08:35:31.719" v="669"/>
          <ac:spMkLst>
            <pc:docMk/>
            <pc:sldMk cId="3450906335" sldId="331"/>
            <ac:spMk id="7" creationId="{FF4BCB88-1BD5-4B1A-B98B-12094A26AE1C}"/>
          </ac:spMkLst>
        </pc:spChg>
        <pc:picChg chg="add del mod">
          <ac:chgData name="Erick Arostegui Cunza" userId="d89b6af450cec8f7" providerId="LiveId" clId="{498C21EF-A27D-4293-B8CA-A06D485704C0}" dt="2020-01-12T08:35:12.341" v="666"/>
          <ac:picMkLst>
            <pc:docMk/>
            <pc:sldMk cId="3450906335" sldId="331"/>
            <ac:picMk id="2" creationId="{A0790931-43BD-4921-ADA6-E8A5C8BF34A3}"/>
          </ac:picMkLst>
        </pc:picChg>
        <pc:picChg chg="del">
          <ac:chgData name="Erick Arostegui Cunza" userId="d89b6af450cec8f7" providerId="LiveId" clId="{498C21EF-A27D-4293-B8CA-A06D485704C0}" dt="2020-01-12T08:35:13.527" v="667" actId="478"/>
          <ac:picMkLst>
            <pc:docMk/>
            <pc:sldMk cId="3450906335" sldId="331"/>
            <ac:picMk id="9" creationId="{E465813B-298D-4E87-91A0-CD4D0ED8295D}"/>
          </ac:picMkLst>
        </pc:picChg>
        <pc:picChg chg="add">
          <ac:chgData name="Erick Arostegui Cunza" userId="d89b6af450cec8f7" providerId="LiveId" clId="{498C21EF-A27D-4293-B8CA-A06D485704C0}" dt="2020-01-12T08:35:14.311" v="668"/>
          <ac:picMkLst>
            <pc:docMk/>
            <pc:sldMk cId="3450906335" sldId="331"/>
            <ac:picMk id="10" creationId="{C515EBC1-CA51-490C-8186-E908E3F51D1E}"/>
          </ac:picMkLst>
        </pc:picChg>
      </pc:sldChg>
      <pc:sldChg chg="addSp delSp modSp add">
        <pc:chgData name="Erick Arostegui Cunza" userId="d89b6af450cec8f7" providerId="LiveId" clId="{498C21EF-A27D-4293-B8CA-A06D485704C0}" dt="2020-01-12T08:38:34.333" v="707" actId="1076"/>
        <pc:sldMkLst>
          <pc:docMk/>
          <pc:sldMk cId="3773034576" sldId="332"/>
        </pc:sldMkLst>
        <pc:spChg chg="mod">
          <ac:chgData name="Erick Arostegui Cunza" userId="d89b6af450cec8f7" providerId="LiveId" clId="{498C21EF-A27D-4293-B8CA-A06D485704C0}" dt="2020-01-12T08:38:25.384" v="704" actId="20577"/>
          <ac:spMkLst>
            <pc:docMk/>
            <pc:sldMk cId="3773034576" sldId="332"/>
            <ac:spMk id="5" creationId="{4B7DE579-F9A4-4782-8528-4FF017A667FF}"/>
          </ac:spMkLst>
        </pc:spChg>
        <pc:picChg chg="del">
          <ac:chgData name="Erick Arostegui Cunza" userId="d89b6af450cec8f7" providerId="LiveId" clId="{498C21EF-A27D-4293-B8CA-A06D485704C0}" dt="2020-01-12T08:38:16.767" v="693" actId="478"/>
          <ac:picMkLst>
            <pc:docMk/>
            <pc:sldMk cId="3773034576" sldId="332"/>
            <ac:picMk id="2" creationId="{3DE8E42E-390E-4B15-A7CE-441D3361AB20}"/>
          </ac:picMkLst>
        </pc:picChg>
        <pc:picChg chg="add mod">
          <ac:chgData name="Erick Arostegui Cunza" userId="d89b6af450cec8f7" providerId="LiveId" clId="{498C21EF-A27D-4293-B8CA-A06D485704C0}" dt="2020-01-12T08:38:34.333" v="707" actId="1076"/>
          <ac:picMkLst>
            <pc:docMk/>
            <pc:sldMk cId="3773034576" sldId="332"/>
            <ac:picMk id="6" creationId="{F0FCC2A8-EDB6-4810-8C1E-6012A0C9DB41}"/>
          </ac:picMkLst>
        </pc:picChg>
      </pc:sldChg>
      <pc:sldChg chg="modSp add">
        <pc:chgData name="Erick Arostegui Cunza" userId="d89b6af450cec8f7" providerId="LiveId" clId="{498C21EF-A27D-4293-B8CA-A06D485704C0}" dt="2020-01-12T08:40:10.298" v="710"/>
        <pc:sldMkLst>
          <pc:docMk/>
          <pc:sldMk cId="2836397560" sldId="333"/>
        </pc:sldMkLst>
        <pc:spChg chg="mod">
          <ac:chgData name="Erick Arostegui Cunza" userId="d89b6af450cec8f7" providerId="LiveId" clId="{498C21EF-A27D-4293-B8CA-A06D485704C0}" dt="2020-01-12T08:40:06.558" v="709"/>
          <ac:spMkLst>
            <pc:docMk/>
            <pc:sldMk cId="2836397560" sldId="333"/>
            <ac:spMk id="3" creationId="{52D84611-5F32-4928-A4BC-B1DDD7B90213}"/>
          </ac:spMkLst>
        </pc:spChg>
        <pc:spChg chg="mod">
          <ac:chgData name="Erick Arostegui Cunza" userId="d89b6af450cec8f7" providerId="LiveId" clId="{498C21EF-A27D-4293-B8CA-A06D485704C0}" dt="2020-01-12T08:40:10.298" v="710"/>
          <ac:spMkLst>
            <pc:docMk/>
            <pc:sldMk cId="2836397560" sldId="333"/>
            <ac:spMk id="12" creationId="{DE7BC574-CF06-45D6-BD2D-B96A97D291F6}"/>
          </ac:spMkLst>
        </pc:spChg>
      </pc:sldChg>
      <pc:sldChg chg="modSp add">
        <pc:chgData name="Erick Arostegui Cunza" userId="d89b6af450cec8f7" providerId="LiveId" clId="{498C21EF-A27D-4293-B8CA-A06D485704C0}" dt="2020-01-12T08:40:29.155" v="713"/>
        <pc:sldMkLst>
          <pc:docMk/>
          <pc:sldMk cId="2240085511" sldId="334"/>
        </pc:sldMkLst>
        <pc:spChg chg="mod">
          <ac:chgData name="Erick Arostegui Cunza" userId="d89b6af450cec8f7" providerId="LiveId" clId="{498C21EF-A27D-4293-B8CA-A06D485704C0}" dt="2020-01-12T08:40:24.596" v="712"/>
          <ac:spMkLst>
            <pc:docMk/>
            <pc:sldMk cId="2240085511" sldId="334"/>
            <ac:spMk id="3" creationId="{52D84611-5F32-4928-A4BC-B1DDD7B90213}"/>
          </ac:spMkLst>
        </pc:spChg>
        <pc:spChg chg="mod">
          <ac:chgData name="Erick Arostegui Cunza" userId="d89b6af450cec8f7" providerId="LiveId" clId="{498C21EF-A27D-4293-B8CA-A06D485704C0}" dt="2020-01-12T08:40:29.155" v="713"/>
          <ac:spMkLst>
            <pc:docMk/>
            <pc:sldMk cId="2240085511" sldId="334"/>
            <ac:spMk id="12" creationId="{DE7BC574-CF06-45D6-BD2D-B96A97D291F6}"/>
          </ac:spMkLst>
        </pc:spChg>
      </pc:sldChg>
    </pc:docChg>
  </pc:docChgLst>
  <pc:docChgLst>
    <pc:chgData name="Erick Arostegui Cunza" userId="d89b6af450cec8f7" providerId="LiveId" clId="{4AF4FF38-5254-4CA5-B36E-11BAFB03A886}"/>
  </pc:docChgLst>
  <pc:docChgLst>
    <pc:chgData userId="d89b6af450cec8f7" providerId="LiveId" clId="{C7A6AD5E-89DD-4B71-A03F-D55D51098C7D}"/>
  </pc:docChgLst>
  <pc:docChgLst>
    <pc:chgData name="Erick Arostegui Cunza" userId="d89b6af450cec8f7" providerId="LiveId" clId="{8981AAF8-690F-4ED2-A917-51FA78D229BC}"/>
  </pc:docChgLst>
  <pc:docChgLst>
    <pc:chgData name="Erick Arostegui Cunza" userId="d89b6af450cec8f7" providerId="LiveId" clId="{5CEDC0AC-7B35-4F79-801B-7F53746BEAFF}"/>
    <pc:docChg chg="undo custSel addSld delSld modSld">
      <pc:chgData name="Erick Arostegui Cunza" userId="d89b6af450cec8f7" providerId="LiveId" clId="{5CEDC0AC-7B35-4F79-801B-7F53746BEAFF}" dt="2020-01-11T03:44:57.480" v="95" actId="20577"/>
      <pc:docMkLst>
        <pc:docMk/>
      </pc:docMkLst>
      <pc:sldChg chg="add del">
        <pc:chgData name="Erick Arostegui Cunza" userId="d89b6af450cec8f7" providerId="LiveId" clId="{5CEDC0AC-7B35-4F79-801B-7F53746BEAFF}" dt="2020-01-11T03:41:24.831" v="67" actId="2696"/>
        <pc:sldMkLst>
          <pc:docMk/>
          <pc:sldMk cId="469937013" sldId="256"/>
        </pc:sldMkLst>
      </pc:sldChg>
      <pc:sldChg chg="addSp delSp modSp">
        <pc:chgData name="Erick Arostegui Cunza" userId="d89b6af450cec8f7" providerId="LiveId" clId="{5CEDC0AC-7B35-4F79-801B-7F53746BEAFF}" dt="2020-01-11T03:40:33.688" v="52" actId="14100"/>
        <pc:sldMkLst>
          <pc:docMk/>
          <pc:sldMk cId="3715702196" sldId="257"/>
        </pc:sldMkLst>
        <pc:spChg chg="add del mod">
          <ac:chgData name="Erick Arostegui Cunza" userId="d89b6af450cec8f7" providerId="LiveId" clId="{5CEDC0AC-7B35-4F79-801B-7F53746BEAFF}" dt="2020-01-11T03:37:01.255" v="7"/>
          <ac:spMkLst>
            <pc:docMk/>
            <pc:sldMk cId="3715702196" sldId="257"/>
            <ac:spMk id="6" creationId="{F3BBE4FA-7135-4D3D-B5D1-7034F1E5473E}"/>
          </ac:spMkLst>
        </pc:spChg>
        <pc:spChg chg="add del mod">
          <ac:chgData name="Erick Arostegui Cunza" userId="d89b6af450cec8f7" providerId="LiveId" clId="{5CEDC0AC-7B35-4F79-801B-7F53746BEAFF}" dt="2020-01-11T03:37:10.409" v="13"/>
          <ac:spMkLst>
            <pc:docMk/>
            <pc:sldMk cId="3715702196" sldId="257"/>
            <ac:spMk id="7" creationId="{27B6C27C-8F34-4F91-B3EA-0D323C9264B7}"/>
          </ac:spMkLst>
        </pc:spChg>
        <pc:spChg chg="mod">
          <ac:chgData name="Erick Arostegui Cunza" userId="d89b6af450cec8f7" providerId="LiveId" clId="{5CEDC0AC-7B35-4F79-801B-7F53746BEAFF}" dt="2020-01-11T03:40:33.688" v="52" actId="14100"/>
          <ac:spMkLst>
            <pc:docMk/>
            <pc:sldMk cId="3715702196" sldId="257"/>
            <ac:spMk id="8" creationId="{00000000-0000-0000-0000-000000000000}"/>
          </ac:spMkLst>
        </pc:spChg>
        <pc:picChg chg="mod">
          <ac:chgData name="Erick Arostegui Cunza" userId="d89b6af450cec8f7" providerId="LiveId" clId="{5CEDC0AC-7B35-4F79-801B-7F53746BEAFF}" dt="2020-01-11T03:39:55.867" v="49" actId="1076"/>
          <ac:picMkLst>
            <pc:docMk/>
            <pc:sldMk cId="3715702196" sldId="257"/>
            <ac:picMk id="2" creationId="{00000000-0000-0000-0000-000000000000}"/>
          </ac:picMkLst>
        </pc:picChg>
        <pc:picChg chg="add del mod">
          <ac:chgData name="Erick Arostegui Cunza" userId="d89b6af450cec8f7" providerId="LiveId" clId="{5CEDC0AC-7B35-4F79-801B-7F53746BEAFF}" dt="2020-01-11T03:39:55.335" v="48" actId="1076"/>
          <ac:picMkLst>
            <pc:docMk/>
            <pc:sldMk cId="3715702196" sldId="257"/>
            <ac:picMk id="3" creationId="{00000000-0000-0000-0000-000000000000}"/>
          </ac:picMkLst>
        </pc:picChg>
        <pc:picChg chg="add del">
          <ac:chgData name="Erick Arostegui Cunza" userId="d89b6af450cec8f7" providerId="LiveId" clId="{5CEDC0AC-7B35-4F79-801B-7F53746BEAFF}" dt="2020-01-11T03:38:45.482" v="22"/>
          <ac:picMkLst>
            <pc:docMk/>
            <pc:sldMk cId="3715702196" sldId="257"/>
            <ac:picMk id="11" creationId="{6687CEB6-841F-4201-BA28-E667D902D0E5}"/>
          </ac:picMkLst>
        </pc:picChg>
        <pc:picChg chg="add del mod">
          <ac:chgData name="Erick Arostegui Cunza" userId="d89b6af450cec8f7" providerId="LiveId" clId="{5CEDC0AC-7B35-4F79-801B-7F53746BEAFF}" dt="2020-01-11T03:39:47.647" v="45"/>
          <ac:picMkLst>
            <pc:docMk/>
            <pc:sldMk cId="3715702196" sldId="257"/>
            <ac:picMk id="12" creationId="{697EAFE7-7CFD-443A-8778-B3CCA43178E3}"/>
          </ac:picMkLst>
        </pc:picChg>
        <pc:picChg chg="add del">
          <ac:chgData name="Erick Arostegui Cunza" userId="d89b6af450cec8f7" providerId="LiveId" clId="{5CEDC0AC-7B35-4F79-801B-7F53746BEAFF}" dt="2020-01-11T03:39:37.365" v="39"/>
          <ac:picMkLst>
            <pc:docMk/>
            <pc:sldMk cId="3715702196" sldId="257"/>
            <ac:picMk id="13" creationId="{8E195C10-8977-4FE7-9543-FAE463CEE5E1}"/>
          </ac:picMkLst>
        </pc:picChg>
        <pc:picChg chg="add">
          <ac:chgData name="Erick Arostegui Cunza" userId="d89b6af450cec8f7" providerId="LiveId" clId="{5CEDC0AC-7B35-4F79-801B-7F53746BEAFF}" dt="2020-01-11T03:39:49.922" v="47"/>
          <ac:picMkLst>
            <pc:docMk/>
            <pc:sldMk cId="3715702196" sldId="257"/>
            <ac:picMk id="14" creationId="{86562B48-FA41-4D62-9600-FF29C5317FCD}"/>
          </ac:picMkLst>
        </pc:picChg>
        <pc:picChg chg="add del mod">
          <ac:chgData name="Erick Arostegui Cunza" userId="d89b6af450cec8f7" providerId="LiveId" clId="{5CEDC0AC-7B35-4F79-801B-7F53746BEAFF}" dt="2020-01-11T03:38:40.722" v="19"/>
          <ac:picMkLst>
            <pc:docMk/>
            <pc:sldMk cId="3715702196" sldId="257"/>
            <ac:picMk id="4102" creationId="{1FBFA4A5-51A1-48EE-9D91-9AF5BFEB1FF4}"/>
          </ac:picMkLst>
        </pc:picChg>
      </pc:sldChg>
      <pc:sldChg chg="addSp delSp modSp add del">
        <pc:chgData name="Erick Arostegui Cunza" userId="d89b6af450cec8f7" providerId="LiveId" clId="{5CEDC0AC-7B35-4F79-801B-7F53746BEAFF}" dt="2020-01-11T03:41:16.652" v="60" actId="2696"/>
        <pc:sldMkLst>
          <pc:docMk/>
          <pc:sldMk cId="607183399" sldId="288"/>
        </pc:sldMkLst>
        <pc:picChg chg="add del">
          <ac:chgData name="Erick Arostegui Cunza" userId="d89b6af450cec8f7" providerId="LiveId" clId="{5CEDC0AC-7B35-4F79-801B-7F53746BEAFF}" dt="2020-01-11T03:41:13.645" v="59"/>
          <ac:picMkLst>
            <pc:docMk/>
            <pc:sldMk cId="607183399" sldId="288"/>
            <ac:picMk id="2" creationId="{00000000-0000-0000-0000-000000000000}"/>
          </ac:picMkLst>
        </pc:picChg>
        <pc:picChg chg="add mod">
          <ac:chgData name="Erick Arostegui Cunza" userId="d89b6af450cec8f7" providerId="LiveId" clId="{5CEDC0AC-7B35-4F79-801B-7F53746BEAFF}" dt="2020-01-11T03:41:04.689" v="55" actId="1076"/>
          <ac:picMkLst>
            <pc:docMk/>
            <pc:sldMk cId="607183399" sldId="288"/>
            <ac:picMk id="4" creationId="{1D264008-040A-404E-88A5-53A175D4F605}"/>
          </ac:picMkLst>
        </pc:picChg>
      </pc:sldChg>
      <pc:sldChg chg="addSp modSp">
        <pc:chgData name="Erick Arostegui Cunza" userId="d89b6af450cec8f7" providerId="LiveId" clId="{5CEDC0AC-7B35-4F79-801B-7F53746BEAFF}" dt="2020-01-11T03:44:30.120" v="92" actId="14100"/>
        <pc:sldMkLst>
          <pc:docMk/>
          <pc:sldMk cId="2665721619" sldId="289"/>
        </pc:sldMkLst>
        <pc:spChg chg="mod">
          <ac:chgData name="Erick Arostegui Cunza" userId="d89b6af450cec8f7" providerId="LiveId" clId="{5CEDC0AC-7B35-4F79-801B-7F53746BEAFF}" dt="2020-01-11T03:44:23.517" v="91"/>
          <ac:spMkLst>
            <pc:docMk/>
            <pc:sldMk cId="2665721619" sldId="289"/>
            <ac:spMk id="3" creationId="{00000000-0000-0000-0000-000000000000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8" creationId="{00000000-0000-0000-0000-000000000000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9" creationId="{00000000-0000-0000-0000-000000000000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10" creationId="{00000000-0000-0000-0000-000000000000}"/>
          </ac:spMkLst>
        </pc:spChg>
        <pc:spChg chg="add mod">
          <ac:chgData name="Erick Arostegui Cunza" userId="d89b6af450cec8f7" providerId="LiveId" clId="{5CEDC0AC-7B35-4F79-801B-7F53746BEAFF}" dt="2020-01-11T03:43:37.324" v="87" actId="1076"/>
          <ac:spMkLst>
            <pc:docMk/>
            <pc:sldMk cId="2665721619" sldId="289"/>
            <ac:spMk id="12" creationId="{BB19A8AF-9EC9-456F-A60A-F9E2737E435A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13" creationId="{6BFB39A9-0FBC-45C2-93F2-0B7F21A6BC1F}"/>
          </ac:spMkLst>
        </pc:spChg>
        <pc:spChg chg="add mod">
          <ac:chgData name="Erick Arostegui Cunza" userId="d89b6af450cec8f7" providerId="LiveId" clId="{5CEDC0AC-7B35-4F79-801B-7F53746BEAFF}" dt="2020-01-11T03:43:57.406" v="89"/>
          <ac:spMkLst>
            <pc:docMk/>
            <pc:sldMk cId="2665721619" sldId="289"/>
            <ac:spMk id="14" creationId="{14DD5E34-B31A-40D3-BDC7-B507DB62CD98}"/>
          </ac:spMkLst>
        </pc:spChg>
        <pc:spChg chg="add mod">
          <ac:chgData name="Erick Arostegui Cunza" userId="d89b6af450cec8f7" providerId="LiveId" clId="{5CEDC0AC-7B35-4F79-801B-7F53746BEAFF}" dt="2020-01-11T03:43:50.316" v="88" actId="1076"/>
          <ac:spMkLst>
            <pc:docMk/>
            <pc:sldMk cId="2665721619" sldId="289"/>
            <ac:spMk id="15" creationId="{24E1E888-FA64-4906-89D7-DE3DFC890153}"/>
          </ac:spMkLst>
        </pc:spChg>
        <pc:spChg chg="add mod">
          <ac:chgData name="Erick Arostegui Cunza" userId="d89b6af450cec8f7" providerId="LiveId" clId="{5CEDC0AC-7B35-4F79-801B-7F53746BEAFF}" dt="2020-01-11T03:44:08.924" v="90"/>
          <ac:spMkLst>
            <pc:docMk/>
            <pc:sldMk cId="2665721619" sldId="289"/>
            <ac:spMk id="16" creationId="{80CB5848-74F2-4740-9A33-77457DFD327D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17" creationId="{00000000-0000-0000-0000-000000000000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19" creationId="{00000000-0000-0000-0000-000000000000}"/>
          </ac:spMkLst>
        </pc:spChg>
        <pc:cxnChg chg="mod">
          <ac:chgData name="Erick Arostegui Cunza" userId="d89b6af450cec8f7" providerId="LiveId" clId="{5CEDC0AC-7B35-4F79-801B-7F53746BEAFF}" dt="2020-01-11T03:44:30.120" v="92" actId="14100"/>
          <ac:cxnSpMkLst>
            <pc:docMk/>
            <pc:sldMk cId="2665721619" sldId="289"/>
            <ac:cxnSpMk id="4" creationId="{00000000-0000-0000-0000-000000000000}"/>
          </ac:cxnSpMkLst>
        </pc:cxnChg>
      </pc:sldChg>
      <pc:sldChg chg="del">
        <pc:chgData name="Erick Arostegui Cunza" userId="d89b6af450cec8f7" providerId="LiveId" clId="{5CEDC0AC-7B35-4F79-801B-7F53746BEAFF}" dt="2020-01-11T03:41:22.596" v="61" actId="2696"/>
        <pc:sldMkLst>
          <pc:docMk/>
          <pc:sldMk cId="3570444976" sldId="312"/>
        </pc:sldMkLst>
      </pc:sldChg>
      <pc:sldChg chg="delSp add del">
        <pc:chgData name="Erick Arostegui Cunza" userId="d89b6af450cec8f7" providerId="LiveId" clId="{5CEDC0AC-7B35-4F79-801B-7F53746BEAFF}" dt="2020-01-11T03:41:51.312" v="74" actId="478"/>
        <pc:sldMkLst>
          <pc:docMk/>
          <pc:sldMk cId="3227484531" sldId="313"/>
        </pc:sldMkLst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" creationId="{58D512DF-E9CC-4E66-A47E-99E7B683D779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6" creationId="{2CBB6D10-B4F3-4894-9791-FE484AF8D4FF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8" creationId="{F24006BC-C4B9-4A75-974E-881C0E80A12B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1" creationId="{A0030313-2A96-4CE6-A812-0883826BA123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2" creationId="{DD0E2290-9F65-4F7E-818D-829EC7E71468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4" creationId="{8DCA9F22-39D7-4430-AB52-E810F02F4E09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5" creationId="{F98C199F-CCB8-4B6E-A09A-3907FE661467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6" creationId="{ACC4D970-070A-4113-8DBE-2B6DAF3F017C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7" creationId="{C1744DC3-F3B3-4990-BA89-0426CA0D3BA7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8" creationId="{1E25A424-54DD-4BD5-8DA1-2A7B22043FF9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9" creationId="{4E120475-E3DE-426B-A128-799DE27D37FB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0" creationId="{75E7238B-7B9B-4C19-B931-290BA9F68372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3" creationId="{9589EC6B-9B3C-480D-A4AA-B4BC07A73570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4" creationId="{252550C8-874D-4743-9375-D69C3B59E723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5" creationId="{3A6DE8AB-618D-4964-95BF-F29A837E9072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6" creationId="{D6578080-353F-421E-AC61-80BC1E936BDF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7" creationId="{A7D4B55E-CEEF-4794-A79B-4C2AC5C6D5B4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8" creationId="{E2377575-139F-49AC-B962-5E7607AAE2C3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9" creationId="{983EED2C-DFA7-48FC-8BF0-F2F2BBD0E5E0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30" creationId="{98820720-885F-4662-8988-CC8FAF298249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31" creationId="{6975B2E5-362A-403C-AC23-59D373486F09}"/>
          </ac:spMkLst>
        </pc:spChg>
      </pc:sldChg>
      <pc:sldChg chg="add del">
        <pc:chgData name="Erick Arostegui Cunza" userId="d89b6af450cec8f7" providerId="LiveId" clId="{5CEDC0AC-7B35-4F79-801B-7F53746BEAFF}" dt="2020-01-11T03:41:43.458" v="72" actId="2696"/>
        <pc:sldMkLst>
          <pc:docMk/>
          <pc:sldMk cId="3143940897" sldId="314"/>
        </pc:sldMkLst>
      </pc:sldChg>
      <pc:sldChg chg="add del">
        <pc:chgData name="Erick Arostegui Cunza" userId="d89b6af450cec8f7" providerId="LiveId" clId="{5CEDC0AC-7B35-4F79-801B-7F53746BEAFF}" dt="2020-01-11T03:41:44.393" v="73" actId="2696"/>
        <pc:sldMkLst>
          <pc:docMk/>
          <pc:sldMk cId="2860832081" sldId="315"/>
        </pc:sldMkLst>
      </pc:sldChg>
      <pc:sldChg chg="modSp add del">
        <pc:chgData name="Erick Arostegui Cunza" userId="d89b6af450cec8f7" providerId="LiveId" clId="{5CEDC0AC-7B35-4F79-801B-7F53746BEAFF}" dt="2020-01-11T03:44:57.480" v="95" actId="20577"/>
        <pc:sldMkLst>
          <pc:docMk/>
          <pc:sldMk cId="459060538" sldId="316"/>
        </pc:sldMkLst>
        <pc:spChg chg="mod">
          <ac:chgData name="Erick Arostegui Cunza" userId="d89b6af450cec8f7" providerId="LiveId" clId="{5CEDC0AC-7B35-4F79-801B-7F53746BEAFF}" dt="2020-01-11T03:44:52.913" v="93"/>
          <ac:spMkLst>
            <pc:docMk/>
            <pc:sldMk cId="459060538" sldId="316"/>
            <ac:spMk id="3" creationId="{52D84611-5F32-4928-A4BC-B1DDD7B90213}"/>
          </ac:spMkLst>
        </pc:spChg>
        <pc:spChg chg="mod">
          <ac:chgData name="Erick Arostegui Cunza" userId="d89b6af450cec8f7" providerId="LiveId" clId="{5CEDC0AC-7B35-4F79-801B-7F53746BEAFF}" dt="2020-01-11T03:44:57.480" v="95" actId="20577"/>
          <ac:spMkLst>
            <pc:docMk/>
            <pc:sldMk cId="459060538" sldId="316"/>
            <ac:spMk id="12" creationId="{DE7BC574-CF06-45D6-BD2D-B96A97D291F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44C3C-6A3A-4625-A920-75B90BA6C8AF}" type="datetimeFigureOut">
              <a:rPr lang="es-PE" smtClean="0"/>
              <a:t>12/01/2020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EDC88-F003-471B-B7AD-548932040DC2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655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2AB6-73DE-40CF-984B-70D64F48D32B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33393-1C49-4334-B364-4EFBB99595B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457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Repeating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duplicate records in the table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multi-valued attributes, like storing multiple phone numbers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single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All entries within a single column must be of the same data type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Each column describes the entity that the row represents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You’ll often achieve this at the same time you’re working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1NF, because the two are conceptually very similar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 our 1NF example, the phone number didn’t depend upon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 – they’re completely separate. So moving the phone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 to their own table also achieved 2NF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Non-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transient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dependencies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This is very similar to 2NF. With 2NF, you eliminate cases where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“value1” is not dependent upon the table’s primary key (like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With 3NF, you eliminate cases where “value2” is dependent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upon “value1,” but “value1” is still not dependent upon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 can’t really get to 3NF unless you’ve already met 1NF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 – all forms of normalization assume you’ve met all prior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4NF: No Independent Multiple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exists when two columns are brought together to form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(a composite key), along with a third column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If the two key columns don’t really uniquely identify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without the presence of the third column, then you’ve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violated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4NF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5NF: Isolate Semantically Related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Usually involves relationships with 3+ entities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Is fairly complex in terms of design, and a detailed description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the scope of this course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5235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Repeating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duplicate records in the table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multi-valued attributes, like storing multiple phone numbers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single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All entries within a single column must be of the same data type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Each column describes the entity that the row represents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You’ll often achieve this at the same time you’re working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1NF, because the two are conceptually very similar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 our 1NF example, the phone number didn’t depend upon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 – they’re completely separate. So moving the phone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 to their own table also achieved 2NF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Non-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transient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dependencies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This is very similar to 2NF. With 2NF, you eliminate cases where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“value1” is not dependent upon the table’s primary key (like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With 3NF, you eliminate cases where “value2” is dependent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upon “value1,” but “value1” is still not dependent upon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 can’t really get to 3NF unless you’ve already met 1NF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 – all forms of normalization assume you’ve met all prior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4NF: No Independent Multiple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exists when two columns are brought together to form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(a composite key), along with a third column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If the two key columns don’t really uniquely identify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without the presence of the third column, then you’ve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violated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4NF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5NF: Isolate Semantically Related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Usually involves relationships with 3+ entities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Is fairly complex in terms of design, and a detailed description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the scope of this course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81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Repeating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duplicate records in the table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multi-valued attributes, like storing multiple phone numbers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single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All entries within a single column must be of the same data type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Each column describes the entity that the row represents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You’ll often achieve this at the same time you’re working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1NF, because the two are conceptually very similar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 our 1NF example, the phone number didn’t depend upon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 – they’re completely separate. So moving the phone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 to their own table also achieved 2NF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Non-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transient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dependencies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This is very similar to 2NF. With 2NF, you eliminate cases where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“value1” is not dependent upon the table’s primary key (like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With 3NF, you eliminate cases where “value2” is dependent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upon “value1,” but “value1” is still not dependent upon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 can’t really get to 3NF unless you’ve already met 1NF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 – all forms of normalization assume you’ve met all prior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4NF: No Independent Multiple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exists when two columns are brought together to form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(a composite key), along with a third column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If the two key columns don’t really uniquely identify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without the presence of the third column, then you’ve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violated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4NF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5NF: Isolate Semantically Related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Usually involves relationships with 3+ entities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Is fairly complex in terms of design, and a detailed description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the scope of this course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15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165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9645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Repeating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duplicate records in the table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multi-valued attributes, like storing multiple phone numbers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single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All entries within a single column must be of the same data type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Each column describes the entity that the row represents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You’ll often achieve this at the same time you’re working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1NF, because the two are conceptually very similar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 our 1NF example, the phone number didn’t depend upon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 – they’re completely separate. So moving the phone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 to their own table also achieved 2NF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Non-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transient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dependencies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This is very similar to 2NF. With 2NF, you eliminate cases where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“value1” is not dependent upon the table’s primary key (like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With 3NF, you eliminate cases where “value2” is dependent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upon “value1,” but “value1” is still not dependent upon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 can’t really get to 3NF unless you’ve already met 1NF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 – all forms of normalization assume you’ve met all prior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4NF: No Independent Multiple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exists when two columns are brought together to form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(a composite key), along with a third column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If the two key columns don’t really uniquely identify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without the presence of the third column, then you’ve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violated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4NF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5NF: Isolate Semantically Related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Usually involves relationships with 3+ entities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Is fairly complex in terms of design, and a detailed description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the scope of this course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06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Repeating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duplicate records in the table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multi-valued attributes, like storing multiple phone numbers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single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All entries within a single column must be of the same data type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Each column describes the entity that the row represents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You’ll often achieve this at the same time you’re working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1NF, because the two are conceptually very similar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 our 1NF example, the phone number didn’t depend upon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 – they’re completely separate. So moving the phone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 to their own table also achieved 2NF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Non-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transient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dependencies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This is very similar to 2NF. With 2NF, you eliminate cases where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“value1” is not dependent upon the table’s primary key (like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With 3NF, you eliminate cases where “value2” is dependent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upon “value1,” but “value1” is still not dependent upon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 can’t really get to 3NF unless you’ve already met 1NF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 – all forms of normalization assume you’ve met all prior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4NF: No Independent Multiple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exists when two columns are brought together to form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(a composite key), along with a third column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If the two key columns don’t really uniquely identify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without the presence of the third column, then you’ve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violated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4NF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5NF: Isolate Semantically Related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Usually involves relationships with 3+ entities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Is fairly complex in terms of design, and a detailed description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the scope of this course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91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Repeating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duplicate records in the table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multi-valued attributes, like storing multiple phone numbers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single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All entries within a single column must be of the same data type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Each column describes the entity that the row represents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You’ll often achieve this at the same time you’re working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1NF, because the two are conceptually very similar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 our 1NF example, the phone number didn’t depend upon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 – they’re completely separate. So moving the phone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 to their own table also achieved 2NF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Non-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transient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dependencies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This is very similar to 2NF. With 2NF, you eliminate cases where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“value1” is not dependent upon the table’s primary key (like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With 3NF, you eliminate cases where “value2” is dependent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upon “value1,” but “value1” is still not dependent upon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 can’t really get to 3NF unless you’ve already met 1NF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 – all forms of normalization assume you’ve met all prior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4NF: No Independent Multiple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exists when two columns are brought together to form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(a composite key), along with a third column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If the two key columns don’t really uniquely identify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without the presence of the third column, then you’ve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violated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4NF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5NF: Isolate Semantically Related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Usually involves relationships with 3+ entities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Is fairly complex in terms of design, and a detailed description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the scope of this course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979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Repeating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duplicate records in the table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multi-valued attributes, like storing multiple phone numbers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single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All entries within a single column must be of the same data type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Each column describes the entity that the row represents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You’ll often achieve this at the same time you’re working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1NF, because the two are conceptually very similar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 our 1NF example, the phone number didn’t depend upon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 – they’re completely separate. So moving the phone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 to their own table also achieved 2NF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Non-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transient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dependencies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This is very similar to 2NF. With 2NF, you eliminate cases where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“value1” is not dependent upon the table’s primary key (like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With 3NF, you eliminate cases where “value2” is dependent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upon “value1,” but “value1” is still not dependent upon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 can’t really get to 3NF unless you’ve already met 1NF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 – all forms of normalization assume you’ve met all prior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4NF: No Independent Multiple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exists when two columns are brought together to form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(a composite key), along with a third column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If the two key columns don’t really uniquely identify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without the presence of the third column, then you’ve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violated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4NF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5NF: Isolate Semantically Related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Usually involves relationships with 3+ entities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Is fairly complex in terms of design, and a detailed description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the scope of this course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770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Repeating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duplicate records in the table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multi-valued attributes, like storing multiple phone numbers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single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All entries within a single column must be of the same data type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Each column describes the entity that the row represents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You’ll often achieve this at the same time you’re working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1NF, because the two are conceptually very similar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 our 1NF example, the phone number didn’t depend upon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 – they’re completely separate. So moving the phone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 to their own table also achieved 2NF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Non-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transient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dependencies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This is very similar to 2NF. With 2NF, you eliminate cases where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“value1” is not dependent upon the table’s primary key (like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With 3NF, you eliminate cases where “value2” is dependent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upon “value1,” but “value1” is still not dependent upon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 can’t really get to 3NF unless you’ve already met 1NF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 – all forms of normalization assume you’ve met all prior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4NF: No Independent Multiple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exists when two columns are brought together to form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(a composite key), along with a third column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If the two key columns don’t really uniquely identify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without the presence of the third column, then you’ve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violated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4NF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5NF: Isolate Semantically Related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Usually involves relationships with 3+ entities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Is fairly complex in terms of design, and a detailed description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the scope of this course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9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99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Repeating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duplicate records in the table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multi-valued attributes, like storing multiple phone numbers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single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All entries within a single column must be of the same data type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Each column describes the entity that the row represents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You’ll often achieve this at the same time you’re working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1NF, because the two are conceptually very similar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 our 1NF example, the phone number didn’t depend upon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 – they’re completely separate. So moving the phone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 to their own table also achieved 2NF</a:t>
            </a:r>
          </a:p>
          <a:p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3NF: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Non-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</a:t>
            </a:r>
            <a:endParaRPr lang="es-P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transient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dependencies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This is very similar to 2NF. With 2NF, you eliminate cases where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“value1” is not dependent upon the table’s primary key (like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With 3NF, you eliminate cases where “value2” is dependent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upon “value1,” but “value1” is still not dependent upon the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table’s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 can’t really get to 3NF unless you’ve already met 1NF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2NF – all forms of normalization assume you’ve met all prior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</a:t>
            </a:r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4NF: No Independent Multiple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exists when two columns are brought together to form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(a composite key), along with a third column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If the two key columns don’t really uniquely identify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without the presence of the third column, then you’ve</a:t>
            </a:r>
          </a:p>
          <a:p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violated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4NF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5NF: Isolate Semantically Related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Usually involves relationships with 3+ entities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Is fairly complex in terms of design, and a detailed description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the scope of this course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146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8473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413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735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89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363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25322" y="6308810"/>
            <a:ext cx="1976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70C0"/>
                </a:solidFill>
              </a:rPr>
              <a:t>Ing. Erick Arostegui</a:t>
            </a:r>
          </a:p>
        </p:txBody>
      </p:sp>
    </p:spTree>
    <p:extLst>
      <p:ext uri="{BB962C8B-B14F-4D97-AF65-F5344CB8AC3E}">
        <p14:creationId xmlns:p14="http://schemas.microsoft.com/office/powerpoint/2010/main" val="163067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0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PE" dirty="0"/>
              <a:t>Ing. Miguel Salvador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684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8625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963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84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33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173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018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4"/>
            <a:ext cx="12192000" cy="68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6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servicios.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cxnSp>
        <p:nvCxnSpPr>
          <p:cNvPr id="5" name="Conector recto 3">
            <a:extLst>
              <a:ext uri="{FF2B5EF4-FFF2-40B4-BE49-F238E27FC236}">
                <a16:creationId xmlns:a16="http://schemas.microsoft.com/office/drawing/2014/main" id="{D2DFA890-4ADE-4398-9989-B3DCDD604C8E}"/>
              </a:ext>
            </a:extLst>
          </p:cNvPr>
          <p:cNvCxnSpPr>
            <a:cxnSpLocks/>
          </p:cNvCxnSpPr>
          <p:nvPr/>
        </p:nvCxnSpPr>
        <p:spPr>
          <a:xfrm>
            <a:off x="4593368" y="2046777"/>
            <a:ext cx="0" cy="37744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E27145-652F-412D-AA15-423C66507675}"/>
              </a:ext>
            </a:extLst>
          </p:cNvPr>
          <p:cNvSpPr txBox="1"/>
          <p:nvPr/>
        </p:nvSpPr>
        <p:spPr>
          <a:xfrm>
            <a:off x="4904515" y="2300521"/>
            <a:ext cx="6764476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Pieza reutilizable de funcionalidad compartida entre componentes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Responsable de una única pieza discreta de funcionalidad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Capaz de ser entregado cuando y donde se necesita</a:t>
            </a:r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299162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8F5682-8718-4D4F-9CA6-61536AC2D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9" y="2143313"/>
            <a:ext cx="35718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3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servicios.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4B7DE579-F9A4-4782-8528-4FF017A667FF}"/>
              </a:ext>
            </a:extLst>
          </p:cNvPr>
          <p:cNvSpPr/>
          <p:nvPr/>
        </p:nvSpPr>
        <p:spPr>
          <a:xfrm>
            <a:off x="0" y="2921168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¿Componentes o </a:t>
            </a:r>
            <a:r>
              <a:rPr lang="es-MX" sz="60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Servios</a:t>
            </a:r>
            <a:r>
              <a:rPr lang="es-MX" sz="60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PE" sz="60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1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servicios.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27145-652F-412D-AA15-423C66507675}"/>
              </a:ext>
            </a:extLst>
          </p:cNvPr>
          <p:cNvSpPr txBox="1"/>
          <p:nvPr/>
        </p:nvSpPr>
        <p:spPr>
          <a:xfrm>
            <a:off x="673240" y="2300521"/>
            <a:ext cx="10995751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“Limite la lógica en un componente solo a la requerida para la vista. Toda otra lógica debería delegarse a los servicios ".</a:t>
            </a:r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491476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F3F309-D7B2-4555-8422-6F97B5145575}"/>
              </a:ext>
            </a:extLst>
          </p:cNvPr>
          <p:cNvSpPr/>
          <p:nvPr/>
        </p:nvSpPr>
        <p:spPr>
          <a:xfrm>
            <a:off x="673240" y="4490889"/>
            <a:ext cx="10776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rgbClr val="404040"/>
                </a:solidFill>
                <a:latin typeface="Gotham-Medium"/>
              </a:rPr>
              <a:t>Angular Style </a:t>
            </a:r>
            <a:r>
              <a:rPr lang="es-PE" sz="2400" dirty="0" err="1">
                <a:solidFill>
                  <a:srgbClr val="404040"/>
                </a:solidFill>
                <a:latin typeface="Gotham-Medium"/>
              </a:rPr>
              <a:t>Guide</a:t>
            </a:r>
            <a:endParaRPr lang="es-PE" sz="2400" dirty="0">
              <a:solidFill>
                <a:srgbClr val="404040"/>
              </a:solidFill>
              <a:latin typeface="Gotham-Medium"/>
            </a:endParaRPr>
          </a:p>
          <a:p>
            <a:r>
              <a:rPr lang="es-PE" dirty="0">
                <a:solidFill>
                  <a:srgbClr val="404040"/>
                </a:solidFill>
                <a:latin typeface="Gotham-Medium"/>
              </a:rPr>
              <a:t>Style 05-15 (</a:t>
            </a:r>
            <a:r>
              <a:rPr lang="es-PE" dirty="0" err="1">
                <a:solidFill>
                  <a:srgbClr val="404040"/>
                </a:solidFill>
                <a:latin typeface="Gotham-Medium"/>
              </a:rPr>
              <a:t>July</a:t>
            </a:r>
            <a:r>
              <a:rPr lang="es-PE" dirty="0">
                <a:solidFill>
                  <a:srgbClr val="404040"/>
                </a:solidFill>
                <a:latin typeface="Gotham-Medium"/>
              </a:rPr>
              <a:t> 2017)</a:t>
            </a:r>
          </a:p>
          <a:p>
            <a:r>
              <a:rPr lang="es-PE" dirty="0">
                <a:solidFill>
                  <a:srgbClr val="2AA0BD"/>
                </a:solidFill>
                <a:latin typeface="Gotham-Medium"/>
              </a:rPr>
              <a:t>https://angular.io/guide/styleguide#delegate-complex-component-logic-to-services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9930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servicios.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cxnSp>
        <p:nvCxnSpPr>
          <p:cNvPr id="5" name="Conector recto 3">
            <a:extLst>
              <a:ext uri="{FF2B5EF4-FFF2-40B4-BE49-F238E27FC236}">
                <a16:creationId xmlns:a16="http://schemas.microsoft.com/office/drawing/2014/main" id="{D2DFA890-4ADE-4398-9989-B3DCDD604C8E}"/>
              </a:ext>
            </a:extLst>
          </p:cNvPr>
          <p:cNvCxnSpPr>
            <a:cxnSpLocks/>
          </p:cNvCxnSpPr>
          <p:nvPr/>
        </p:nvCxnSpPr>
        <p:spPr>
          <a:xfrm>
            <a:off x="4593368" y="2046777"/>
            <a:ext cx="0" cy="37744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E27145-652F-412D-AA15-423C66507675}"/>
              </a:ext>
            </a:extLst>
          </p:cNvPr>
          <p:cNvSpPr txBox="1"/>
          <p:nvPr/>
        </p:nvSpPr>
        <p:spPr>
          <a:xfrm>
            <a:off x="4904515" y="2531354"/>
            <a:ext cx="6764476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vista no requiere la funcionalidad necesaria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compartir la lógica o las reglas de negocio entre los componentes.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Necesita compartir datos entre los componentes.</a:t>
            </a:r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491476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CBBEAC-5E81-4BC6-B777-377A4BC9ABA5}"/>
              </a:ext>
            </a:extLst>
          </p:cNvPr>
          <p:cNvSpPr/>
          <p:nvPr/>
        </p:nvSpPr>
        <p:spPr>
          <a:xfrm>
            <a:off x="460375" y="3168655"/>
            <a:ext cx="37289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sz="32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 crear un servicio si ... ".</a:t>
            </a:r>
          </a:p>
        </p:txBody>
      </p:sp>
    </p:spTree>
    <p:extLst>
      <p:ext uri="{BB962C8B-B14F-4D97-AF65-F5344CB8AC3E}">
        <p14:creationId xmlns:p14="http://schemas.microsoft.com/office/powerpoint/2010/main" val="86231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2230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servicios.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211928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24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Creación de servicios.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3384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y configuración de rutas y constantes.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4B7DE579-F9A4-4782-8528-4FF017A667FF}"/>
              </a:ext>
            </a:extLst>
          </p:cNvPr>
          <p:cNvSpPr/>
          <p:nvPr/>
        </p:nvSpPr>
        <p:spPr>
          <a:xfrm>
            <a:off x="0" y="1261190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trabajan la rutas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0F60C-DFA9-45B8-ADF6-4829E90B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337" y="2008805"/>
            <a:ext cx="5413325" cy="392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6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y configuración de rutas y constantes.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4B7DE579-F9A4-4782-8528-4FF017A667FF}"/>
              </a:ext>
            </a:extLst>
          </p:cNvPr>
          <p:cNvSpPr/>
          <p:nvPr/>
        </p:nvSpPr>
        <p:spPr>
          <a:xfrm>
            <a:off x="0" y="1261190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trabajan la rutas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E8E42E-390E-4B15-A7CE-441D3361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87" y="1921748"/>
            <a:ext cx="7378944" cy="39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y configuración de rutas y constantes.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cxnSp>
        <p:nvCxnSpPr>
          <p:cNvPr id="5" name="Conector recto 3">
            <a:extLst>
              <a:ext uri="{FF2B5EF4-FFF2-40B4-BE49-F238E27FC236}">
                <a16:creationId xmlns:a16="http://schemas.microsoft.com/office/drawing/2014/main" id="{D2DFA890-4ADE-4398-9989-B3DCDD604C8E}"/>
              </a:ext>
            </a:extLst>
          </p:cNvPr>
          <p:cNvCxnSpPr>
            <a:cxnSpLocks/>
          </p:cNvCxnSpPr>
          <p:nvPr/>
        </p:nvCxnSpPr>
        <p:spPr>
          <a:xfrm>
            <a:off x="4593368" y="2046777"/>
            <a:ext cx="0" cy="37744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E27145-652F-412D-AA15-423C66507675}"/>
              </a:ext>
            </a:extLst>
          </p:cNvPr>
          <p:cNvSpPr txBox="1"/>
          <p:nvPr/>
        </p:nvSpPr>
        <p:spPr>
          <a:xfrm>
            <a:off x="4904515" y="2378868"/>
            <a:ext cx="6764476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Opción de menú, enlace, imagen o botón que activa una ruta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Escribir la URL en la barra de direcciones / marcador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botones de avance o retroceso del navegador</a:t>
            </a:r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299162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Navegando por las Rutas de la Aplicación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65813B-298D-4E87-91A0-CD4D0ED8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18" y="2355043"/>
            <a:ext cx="2837456" cy="315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y configuración de rutas y constantes.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cxnSp>
        <p:nvCxnSpPr>
          <p:cNvPr id="5" name="Conector recto 3">
            <a:extLst>
              <a:ext uri="{FF2B5EF4-FFF2-40B4-BE49-F238E27FC236}">
                <a16:creationId xmlns:a16="http://schemas.microsoft.com/office/drawing/2014/main" id="{D2DFA890-4ADE-4398-9989-B3DCDD604C8E}"/>
              </a:ext>
            </a:extLst>
          </p:cNvPr>
          <p:cNvCxnSpPr>
            <a:cxnSpLocks/>
          </p:cNvCxnSpPr>
          <p:nvPr/>
        </p:nvCxnSpPr>
        <p:spPr>
          <a:xfrm>
            <a:off x="4593368" y="2046777"/>
            <a:ext cx="0" cy="37744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E27145-652F-412D-AA15-423C66507675}"/>
              </a:ext>
            </a:extLst>
          </p:cNvPr>
          <p:cNvSpPr txBox="1"/>
          <p:nvPr/>
        </p:nvSpPr>
        <p:spPr>
          <a:xfrm>
            <a:off x="4904515" y="2602285"/>
            <a:ext cx="6764476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 organización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fácil de encontrar.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Separación de responsabilidades</a:t>
            </a:r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299162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 qué definir un módulo de enrutamiento?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5EBC1-CA51-490C-8186-E908E3F5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59" y="2296501"/>
            <a:ext cx="2184573" cy="321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0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y configuración de rutas y constantes.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4B7DE579-F9A4-4782-8528-4FF017A667FF}"/>
              </a:ext>
            </a:extLst>
          </p:cNvPr>
          <p:cNvSpPr/>
          <p:nvPr/>
        </p:nvSpPr>
        <p:spPr>
          <a:xfrm>
            <a:off x="0" y="1261190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hijas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CC2A8-EDB6-4810-8C1E-6012A0C9D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30" y="1822688"/>
            <a:ext cx="7326139" cy="413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29" y="-72736"/>
            <a:ext cx="12192000" cy="6851904"/>
          </a:xfrm>
          <a:prstGeom prst="rect">
            <a:avLst/>
          </a:prstGeom>
        </p:spPr>
      </p:pic>
      <p:sp>
        <p:nvSpPr>
          <p:cNvPr id="8" name="object 4"/>
          <p:cNvSpPr txBox="1"/>
          <p:nvPr/>
        </p:nvSpPr>
        <p:spPr>
          <a:xfrm>
            <a:off x="1872342" y="2620003"/>
            <a:ext cx="9662821" cy="137665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 indent="193040" algn="r">
              <a:lnSpc>
                <a:spcPts val="4960"/>
              </a:lnSpc>
              <a:spcBef>
                <a:spcPts val="735"/>
              </a:spcBef>
            </a:pPr>
            <a:r>
              <a:rPr lang="es-MX" sz="4400" b="1" spc="-30" dirty="0">
                <a:solidFill>
                  <a:srgbClr val="004C9C"/>
                </a:solidFill>
                <a:latin typeface="Arial"/>
                <a:cs typeface="Arial"/>
              </a:rPr>
              <a:t>APLICACIONES WEB ANGULAR 8 (FRONT-END)</a:t>
            </a:r>
            <a:endParaRPr lang="en-US" sz="4400" b="1" spc="-30" dirty="0">
              <a:solidFill>
                <a:srgbClr val="004C9C"/>
              </a:solidFill>
              <a:latin typeface="Arial"/>
              <a:cs typeface="Arial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6433133" y="4613553"/>
            <a:ext cx="5102030" cy="83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  <a:defRPr/>
            </a:pPr>
            <a:r>
              <a:rPr lang="es-PE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Ing. Erick Arostegui Cunza</a:t>
            </a:r>
          </a:p>
          <a:p>
            <a:pPr marL="0" indent="0" algn="r">
              <a:spcBef>
                <a:spcPts val="0"/>
              </a:spcBef>
              <a:buNone/>
              <a:defRPr/>
            </a:pPr>
            <a:r>
              <a:rPr lang="es-PE" sz="22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30247" y="5329144"/>
            <a:ext cx="3204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>
                <a:solidFill>
                  <a:srgbClr val="2D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earostegui@galaxy.edu.pe</a:t>
            </a:r>
            <a:endParaRPr lang="es-PE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82" y="3519475"/>
            <a:ext cx="2695575" cy="26384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885431" y="3929407"/>
            <a:ext cx="1560364" cy="631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indent="193040" algn="r">
              <a:lnSpc>
                <a:spcPts val="4960"/>
              </a:lnSpc>
              <a:spcBef>
                <a:spcPts val="735"/>
              </a:spcBef>
            </a:pPr>
            <a:r>
              <a:rPr lang="en-US" sz="2000" b="1" spc="-30" err="1">
                <a:solidFill>
                  <a:srgbClr val="7921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Sesión</a:t>
            </a:r>
            <a:r>
              <a:rPr lang="en-US" sz="2000" b="1" spc="-30">
                <a:solidFill>
                  <a:srgbClr val="7921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03</a:t>
            </a:r>
            <a:endParaRPr lang="es-MX" sz="2000" b="1" spc="-30" dirty="0">
              <a:solidFill>
                <a:srgbClr val="7921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6" descr="Resultado de imagen para angular">
            <a:extLst>
              <a:ext uri="{FF2B5EF4-FFF2-40B4-BE49-F238E27FC236}">
                <a16:creationId xmlns:a16="http://schemas.microsoft.com/office/drawing/2014/main" id="{86562B48-FA41-4D62-9600-FF29C531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6" y="3637398"/>
            <a:ext cx="2520502" cy="25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0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2230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y configuración de rutas y constantes.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211928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24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Creación y configuración de rutas y constantes.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3639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2230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la plantilla del proyecto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211928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24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Creación de la plantilla del proyecto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4008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4049" cy="69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3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01102" y="1692169"/>
            <a:ext cx="201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s-PE" sz="36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495913" y="2484416"/>
            <a:ext cx="797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2800" b="1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CREACIÓN DE SERVICIOS</a:t>
            </a:r>
            <a:endParaRPr lang="es-PE" sz="25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" name="Conector recto 3"/>
          <p:cNvCxnSpPr>
            <a:cxnSpLocks/>
          </p:cNvCxnSpPr>
          <p:nvPr/>
        </p:nvCxnSpPr>
        <p:spPr>
          <a:xfrm>
            <a:off x="2572913" y="3032422"/>
            <a:ext cx="447098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ángulo isósceles 7"/>
          <p:cNvSpPr/>
          <p:nvPr/>
        </p:nvSpPr>
        <p:spPr>
          <a:xfrm rot="5400000">
            <a:off x="2578829" y="3535829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Triángulo isósceles 8"/>
          <p:cNvSpPr/>
          <p:nvPr/>
        </p:nvSpPr>
        <p:spPr>
          <a:xfrm rot="5400000">
            <a:off x="2578829" y="4017096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2578829" y="4498363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764049" y="3425468"/>
            <a:ext cx="2678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Creación de módulos.</a:t>
            </a:r>
            <a:endParaRPr lang="es-PE" sz="2000" dirty="0">
              <a:solidFill>
                <a:srgbClr val="2E75B5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719684" y="3906735"/>
            <a:ext cx="2778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Creación de servicios.</a:t>
            </a:r>
            <a:endParaRPr lang="es-PE" sz="20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181030" y="1655594"/>
            <a:ext cx="2019118" cy="596370"/>
          </a:xfrm>
          <a:prstGeom prst="roundRect">
            <a:avLst/>
          </a:prstGeom>
          <a:noFill/>
          <a:ln w="19050">
            <a:solidFill>
              <a:srgbClr val="004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       </a:t>
            </a:r>
          </a:p>
        </p:txBody>
      </p:sp>
      <p:sp>
        <p:nvSpPr>
          <p:cNvPr id="13" name="Rectángulo 18">
            <a:extLst>
              <a:ext uri="{FF2B5EF4-FFF2-40B4-BE49-F238E27FC236}">
                <a16:creationId xmlns:a16="http://schemas.microsoft.com/office/drawing/2014/main" id="{6BFB39A9-0FBC-45C2-93F2-0B7F21A6BC1F}"/>
              </a:ext>
            </a:extLst>
          </p:cNvPr>
          <p:cNvSpPr/>
          <p:nvPr/>
        </p:nvSpPr>
        <p:spPr>
          <a:xfrm>
            <a:off x="2719684" y="4388002"/>
            <a:ext cx="3876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Implementado el Patrón Factory.</a:t>
            </a:r>
            <a:endParaRPr lang="es-PE" sz="20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" name="Triángulo isósceles 9">
            <a:extLst>
              <a:ext uri="{FF2B5EF4-FFF2-40B4-BE49-F238E27FC236}">
                <a16:creationId xmlns:a16="http://schemas.microsoft.com/office/drawing/2014/main" id="{BB19A8AF-9EC9-456F-A60A-F9E2737E435A}"/>
              </a:ext>
            </a:extLst>
          </p:cNvPr>
          <p:cNvSpPr/>
          <p:nvPr/>
        </p:nvSpPr>
        <p:spPr>
          <a:xfrm rot="5400000">
            <a:off x="2578829" y="5079557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8">
            <a:extLst>
              <a:ext uri="{FF2B5EF4-FFF2-40B4-BE49-F238E27FC236}">
                <a16:creationId xmlns:a16="http://schemas.microsoft.com/office/drawing/2014/main" id="{14DD5E34-B31A-40D3-BDC7-B507DB62CD98}"/>
              </a:ext>
            </a:extLst>
          </p:cNvPr>
          <p:cNvSpPr/>
          <p:nvPr/>
        </p:nvSpPr>
        <p:spPr>
          <a:xfrm>
            <a:off x="2719684" y="4969196"/>
            <a:ext cx="5581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Creación y configuración de rutas y constantes.</a:t>
            </a:r>
            <a:endParaRPr lang="es-PE" sz="20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" name="Triángulo isósceles 9">
            <a:extLst>
              <a:ext uri="{FF2B5EF4-FFF2-40B4-BE49-F238E27FC236}">
                <a16:creationId xmlns:a16="http://schemas.microsoft.com/office/drawing/2014/main" id="{24E1E888-FA64-4906-89D7-DE3DFC890153}"/>
              </a:ext>
            </a:extLst>
          </p:cNvPr>
          <p:cNvSpPr/>
          <p:nvPr/>
        </p:nvSpPr>
        <p:spPr>
          <a:xfrm rot="5400000">
            <a:off x="2578829" y="5611050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8">
            <a:extLst>
              <a:ext uri="{FF2B5EF4-FFF2-40B4-BE49-F238E27FC236}">
                <a16:creationId xmlns:a16="http://schemas.microsoft.com/office/drawing/2014/main" id="{80CB5848-74F2-4740-9A33-77457DFD327D}"/>
              </a:ext>
            </a:extLst>
          </p:cNvPr>
          <p:cNvSpPr/>
          <p:nvPr/>
        </p:nvSpPr>
        <p:spPr>
          <a:xfrm>
            <a:off x="2719684" y="5500689"/>
            <a:ext cx="4318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Creación de la plantilla del proyecto.</a:t>
            </a:r>
            <a:endParaRPr lang="es-PE" sz="20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72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módulos.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14FC09-C609-4E26-95AC-A97539B7E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723" y="1863457"/>
            <a:ext cx="3334553" cy="4078415"/>
          </a:xfrm>
          <a:prstGeom prst="rect">
            <a:avLst/>
          </a:prstGeom>
        </p:spPr>
      </p:pic>
      <p:sp>
        <p:nvSpPr>
          <p:cNvPr id="5" name="Rectángulo 2">
            <a:extLst>
              <a:ext uri="{FF2B5EF4-FFF2-40B4-BE49-F238E27FC236}">
                <a16:creationId xmlns:a16="http://schemas.microsoft.com/office/drawing/2014/main" id="{4B7DE579-F9A4-4782-8528-4FF017A667FF}"/>
              </a:ext>
            </a:extLst>
          </p:cNvPr>
          <p:cNvSpPr/>
          <p:nvPr/>
        </p:nvSpPr>
        <p:spPr>
          <a:xfrm>
            <a:off x="0" y="1261190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Jerarquía de módulos y componentes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9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C55C9D-25C8-477F-8980-C4F8FFBE690A}"/>
              </a:ext>
            </a:extLst>
          </p:cNvPr>
          <p:cNvSpPr/>
          <p:nvPr/>
        </p:nvSpPr>
        <p:spPr>
          <a:xfrm>
            <a:off x="3607359" y="1728316"/>
            <a:ext cx="4994030" cy="4308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módulos.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4B7DE579-F9A4-4782-8528-4FF017A667FF}"/>
              </a:ext>
            </a:extLst>
          </p:cNvPr>
          <p:cNvSpPr/>
          <p:nvPr/>
        </p:nvSpPr>
        <p:spPr>
          <a:xfrm>
            <a:off x="0" y="126119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Jerarquía de módulos y componentes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50B00-517B-4BD2-9B5E-193CDAEB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655" y="2007118"/>
            <a:ext cx="4022690" cy="3589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DAE4B3-0909-4BE4-900D-D3FA781F8DFD}"/>
              </a:ext>
            </a:extLst>
          </p:cNvPr>
          <p:cNvSpPr txBox="1"/>
          <p:nvPr/>
        </p:nvSpPr>
        <p:spPr>
          <a:xfrm>
            <a:off x="3788229" y="182245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10314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C9DAC5-D2A6-4614-8933-00A247F27F00}"/>
              </a:ext>
            </a:extLst>
          </p:cNvPr>
          <p:cNvSpPr/>
          <p:nvPr/>
        </p:nvSpPr>
        <p:spPr>
          <a:xfrm>
            <a:off x="6199833" y="3791929"/>
            <a:ext cx="2401556" cy="2244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AFA56-7A61-4B18-9743-751113387C61}"/>
              </a:ext>
            </a:extLst>
          </p:cNvPr>
          <p:cNvSpPr/>
          <p:nvPr/>
        </p:nvSpPr>
        <p:spPr>
          <a:xfrm>
            <a:off x="3607359" y="3791929"/>
            <a:ext cx="2488641" cy="224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55C9D-25C8-477F-8980-C4F8FFBE690A}"/>
              </a:ext>
            </a:extLst>
          </p:cNvPr>
          <p:cNvSpPr/>
          <p:nvPr/>
        </p:nvSpPr>
        <p:spPr>
          <a:xfrm>
            <a:off x="3607359" y="1728316"/>
            <a:ext cx="4994030" cy="1969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módulos.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4B7DE579-F9A4-4782-8528-4FF017A667FF}"/>
              </a:ext>
            </a:extLst>
          </p:cNvPr>
          <p:cNvSpPr/>
          <p:nvPr/>
        </p:nvSpPr>
        <p:spPr>
          <a:xfrm>
            <a:off x="0" y="126119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Jerarquía de módulos y componentes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50B00-517B-4BD2-9B5E-193CDAEB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655" y="2007118"/>
            <a:ext cx="4022690" cy="3589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DAE4B3-0909-4BE4-900D-D3FA781F8DFD}"/>
              </a:ext>
            </a:extLst>
          </p:cNvPr>
          <p:cNvSpPr txBox="1"/>
          <p:nvPr/>
        </p:nvSpPr>
        <p:spPr>
          <a:xfrm>
            <a:off x="3788229" y="182245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FFA87-8668-434D-87F6-1DD31E3D896A}"/>
              </a:ext>
            </a:extLst>
          </p:cNvPr>
          <p:cNvSpPr txBox="1"/>
          <p:nvPr/>
        </p:nvSpPr>
        <p:spPr>
          <a:xfrm>
            <a:off x="3788229" y="56319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4284C-42D4-4587-9D93-97ABB9261FF6}"/>
              </a:ext>
            </a:extLst>
          </p:cNvPr>
          <p:cNvSpPr txBox="1"/>
          <p:nvPr/>
        </p:nvSpPr>
        <p:spPr>
          <a:xfrm>
            <a:off x="7685754" y="565442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00943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módulos.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4B7DE579-F9A4-4782-8528-4FF017A667FF}"/>
              </a:ext>
            </a:extLst>
          </p:cNvPr>
          <p:cNvSpPr/>
          <p:nvPr/>
        </p:nvSpPr>
        <p:spPr>
          <a:xfrm>
            <a:off x="0" y="126119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Módulos recomendados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6AD411-56EA-40F4-AC97-276FA19330C8}"/>
              </a:ext>
            </a:extLst>
          </p:cNvPr>
          <p:cNvSpPr/>
          <p:nvPr/>
        </p:nvSpPr>
        <p:spPr>
          <a:xfrm>
            <a:off x="2150347" y="1979525"/>
            <a:ext cx="3758083" cy="1808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App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8BAED-2A65-4453-B41B-57F4F51A98B3}"/>
              </a:ext>
            </a:extLst>
          </p:cNvPr>
          <p:cNvSpPr/>
          <p:nvPr/>
        </p:nvSpPr>
        <p:spPr>
          <a:xfrm>
            <a:off x="2150347" y="4044899"/>
            <a:ext cx="3758083" cy="1808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Shared</a:t>
            </a:r>
            <a:r>
              <a:rPr lang="es-PE" dirty="0"/>
              <a:t> Module</a:t>
            </a:r>
          </a:p>
          <a:p>
            <a:pPr algn="ctr"/>
            <a:endParaRPr lang="es-PE" dirty="0"/>
          </a:p>
          <a:p>
            <a:pPr algn="ctr"/>
            <a:r>
              <a:rPr lang="es-PE" dirty="0"/>
              <a:t>Share </a:t>
            </a:r>
            <a:r>
              <a:rPr lang="es-PE" dirty="0" err="1"/>
              <a:t>components</a:t>
            </a:r>
            <a:r>
              <a:rPr lang="es-PE" dirty="0"/>
              <a:t>,</a:t>
            </a:r>
          </a:p>
          <a:p>
            <a:pPr algn="ctr"/>
            <a:r>
              <a:rPr lang="es-PE" dirty="0" err="1"/>
              <a:t>Directives</a:t>
            </a:r>
            <a:r>
              <a:rPr lang="es-PE" dirty="0"/>
              <a:t>, and pipes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36FD3C-A10A-4DF7-AAF6-3BA5F45C4ADD}"/>
              </a:ext>
            </a:extLst>
          </p:cNvPr>
          <p:cNvSpPr/>
          <p:nvPr/>
        </p:nvSpPr>
        <p:spPr>
          <a:xfrm>
            <a:off x="6250074" y="1979525"/>
            <a:ext cx="3758083" cy="1808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Core Module</a:t>
            </a:r>
          </a:p>
          <a:p>
            <a:pPr algn="ctr"/>
            <a:endParaRPr lang="es-PE" dirty="0"/>
          </a:p>
          <a:p>
            <a:pPr algn="ctr"/>
            <a:r>
              <a:rPr lang="es-PE" dirty="0" err="1"/>
              <a:t>Shared</a:t>
            </a:r>
            <a:r>
              <a:rPr lang="es-PE" dirty="0"/>
              <a:t> </a:t>
            </a:r>
            <a:r>
              <a:rPr lang="es-PE" dirty="0" err="1"/>
              <a:t>singleton</a:t>
            </a:r>
            <a:r>
              <a:rPr lang="es-PE" dirty="0"/>
              <a:t> </a:t>
            </a:r>
            <a:r>
              <a:rPr lang="es-PE" dirty="0" err="1"/>
              <a:t>services</a:t>
            </a:r>
            <a:endParaRPr lang="es-PE" dirty="0"/>
          </a:p>
          <a:p>
            <a:pPr algn="ctr"/>
            <a:r>
              <a:rPr lang="es-PE" dirty="0"/>
              <a:t>App-</a:t>
            </a:r>
            <a:r>
              <a:rPr lang="es-PE" dirty="0" err="1"/>
              <a:t>level</a:t>
            </a:r>
            <a:r>
              <a:rPr lang="es-PE" dirty="0"/>
              <a:t> </a:t>
            </a:r>
            <a:r>
              <a:rPr lang="es-PE" dirty="0" err="1"/>
              <a:t>components</a:t>
            </a:r>
            <a:endParaRPr lang="es-P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B5FA59-532F-4920-95ED-384EF82164DC}"/>
              </a:ext>
            </a:extLst>
          </p:cNvPr>
          <p:cNvSpPr/>
          <p:nvPr/>
        </p:nvSpPr>
        <p:spPr>
          <a:xfrm>
            <a:off x="6250074" y="4044899"/>
            <a:ext cx="3758083" cy="1808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Feature</a:t>
            </a:r>
            <a:r>
              <a:rPr lang="es-PE" dirty="0"/>
              <a:t> Modules</a:t>
            </a:r>
          </a:p>
          <a:p>
            <a:pPr algn="ctr"/>
            <a:endParaRPr lang="es-PE" dirty="0"/>
          </a:p>
          <a:p>
            <a:pPr algn="ctr"/>
            <a:r>
              <a:rPr lang="es-PE" dirty="0" err="1"/>
              <a:t>Feature-level</a:t>
            </a:r>
            <a:r>
              <a:rPr lang="es-PE" dirty="0"/>
              <a:t> </a:t>
            </a:r>
            <a:r>
              <a:rPr lang="es-PE" dirty="0" err="1"/>
              <a:t>services</a:t>
            </a:r>
            <a:r>
              <a:rPr lang="es-PE" dirty="0"/>
              <a:t>,</a:t>
            </a:r>
          </a:p>
          <a:p>
            <a:pPr algn="ctr"/>
            <a:r>
              <a:rPr lang="es-PE" dirty="0"/>
              <a:t>Componentes, </a:t>
            </a:r>
            <a:r>
              <a:rPr lang="es-PE" dirty="0" err="1"/>
              <a:t>directives</a:t>
            </a:r>
            <a:r>
              <a:rPr lang="es-PE" dirty="0"/>
              <a:t> and pipes</a:t>
            </a:r>
          </a:p>
        </p:txBody>
      </p:sp>
    </p:spTree>
    <p:extLst>
      <p:ext uri="{BB962C8B-B14F-4D97-AF65-F5344CB8AC3E}">
        <p14:creationId xmlns:p14="http://schemas.microsoft.com/office/powerpoint/2010/main" val="129216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2230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módulos.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211928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24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Creación de módulos.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906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servicios.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4B7DE579-F9A4-4782-8528-4FF017A667FF}"/>
              </a:ext>
            </a:extLst>
          </p:cNvPr>
          <p:cNvSpPr/>
          <p:nvPr/>
        </p:nvSpPr>
        <p:spPr>
          <a:xfrm>
            <a:off x="0" y="2921168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un servicio Angular?</a:t>
            </a:r>
            <a:endParaRPr lang="es-PE" sz="60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723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3018</Words>
  <Application>Microsoft Office PowerPoint</Application>
  <PresentationFormat>Widescreen</PresentationFormat>
  <Paragraphs>406</Paragraphs>
  <Slides>22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Gotham-Medium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Aristedes NOVOA ARBILDO</dc:creator>
  <cp:lastModifiedBy>Erick Arostegui Cunza</cp:lastModifiedBy>
  <cp:revision>113</cp:revision>
  <dcterms:created xsi:type="dcterms:W3CDTF">2017-05-24T19:56:01Z</dcterms:created>
  <dcterms:modified xsi:type="dcterms:W3CDTF">2020-01-12T08:44:04Z</dcterms:modified>
</cp:coreProperties>
</file>