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8" r:id="rId2"/>
    <p:sldId id="257" r:id="rId3"/>
    <p:sldId id="289" r:id="rId4"/>
    <p:sldId id="327" r:id="rId5"/>
    <p:sldId id="328" r:id="rId6"/>
    <p:sldId id="329" r:id="rId7"/>
    <p:sldId id="316" r:id="rId8"/>
    <p:sldId id="333" r:id="rId9"/>
    <p:sldId id="334" r:id="rId10"/>
    <p:sldId id="335" r:id="rId11"/>
    <p:sldId id="337" r:id="rId12"/>
    <p:sldId id="339" r:id="rId13"/>
    <p:sldId id="340" r:id="rId14"/>
    <p:sldId id="336" r:id="rId15"/>
    <p:sldId id="332" r:id="rId16"/>
    <p:sldId id="341" r:id="rId17"/>
    <p:sldId id="342" r:id="rId18"/>
    <p:sldId id="343" r:id="rId19"/>
    <p:sldId id="344" r:id="rId20"/>
    <p:sldId id="338" r:id="rId21"/>
    <p:sldId id="330" r:id="rId22"/>
    <p:sldId id="331" r:id="rId23"/>
    <p:sldId id="256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4D9D"/>
    <a:srgbClr val="CC0000"/>
    <a:srgbClr val="008080"/>
    <a:srgbClr val="004F9E"/>
    <a:srgbClr val="004C9C"/>
    <a:srgbClr val="014E9E"/>
    <a:srgbClr val="792175"/>
    <a:srgbClr val="01CAFE"/>
    <a:srgbClr val="00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9E99B-CBCF-4CC8-AD30-5B717D5B4D0F}" v="675" dt="2020-01-12T10:01:31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86598" autoAdjust="0"/>
  </p:normalViewPr>
  <p:slideViewPr>
    <p:cSldViewPr snapToGrid="0">
      <p:cViewPr varScale="1">
        <p:scale>
          <a:sx n="76" d="100"/>
          <a:sy n="76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4AF4FF38-5254-4CA5-B36E-11BAFB03A886}"/>
  </pc:docChgLst>
  <pc:docChgLst>
    <pc:chgData userId="d89b6af450cec8f7" providerId="LiveId" clId="{C7A6AD5E-89DD-4B71-A03F-D55D51098C7D}"/>
  </pc:docChgLst>
  <pc:docChgLst>
    <pc:chgData name="Erick Arostegui Cunza" userId="d89b6af450cec8f7" providerId="LiveId" clId="{7C99E99B-CBCF-4CC8-AD30-5B717D5B4D0F}"/>
    <pc:docChg chg="undo custSel addSld delSld modSld sldOrd">
      <pc:chgData name="Erick Arostegui Cunza" userId="d89b6af450cec8f7" providerId="LiveId" clId="{7C99E99B-CBCF-4CC8-AD30-5B717D5B4D0F}" dt="2020-01-12T10:01:31.380" v="673" actId="20577"/>
      <pc:docMkLst>
        <pc:docMk/>
      </pc:docMkLst>
      <pc:sldChg chg="modSp">
        <pc:chgData name="Erick Arostegui Cunza" userId="d89b6af450cec8f7" providerId="LiveId" clId="{7C99E99B-CBCF-4CC8-AD30-5B717D5B4D0F}" dt="2020-01-11T03:52:43.260" v="1" actId="20577"/>
        <pc:sldMkLst>
          <pc:docMk/>
          <pc:sldMk cId="3715702196" sldId="257"/>
        </pc:sldMkLst>
        <pc:spChg chg="mod">
          <ac:chgData name="Erick Arostegui Cunza" userId="d89b6af450cec8f7" providerId="LiveId" clId="{7C99E99B-CBCF-4CC8-AD30-5B717D5B4D0F}" dt="2020-01-11T03:52:43.260" v="1" actId="20577"/>
          <ac:spMkLst>
            <pc:docMk/>
            <pc:sldMk cId="3715702196" sldId="257"/>
            <ac:spMk id="4" creationId="{00000000-0000-0000-0000-000000000000}"/>
          </ac:spMkLst>
        </pc:spChg>
      </pc:sldChg>
      <pc:sldChg chg="modSp">
        <pc:chgData name="Erick Arostegui Cunza" userId="d89b6af450cec8f7" providerId="LiveId" clId="{7C99E99B-CBCF-4CC8-AD30-5B717D5B4D0F}" dt="2020-01-11T03:53:31.853" v="8"/>
        <pc:sldMkLst>
          <pc:docMk/>
          <pc:sldMk cId="2665721619" sldId="289"/>
        </pc:sldMkLst>
        <pc:spChg chg="mod">
          <ac:chgData name="Erick Arostegui Cunza" userId="d89b6af450cec8f7" providerId="LiveId" clId="{7C99E99B-CBCF-4CC8-AD30-5B717D5B4D0F}" dt="2020-01-11T03:52:48.847" v="2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7C99E99B-CBCF-4CC8-AD30-5B717D5B4D0F}" dt="2020-01-11T03:53:17.096" v="6"/>
          <ac:spMkLst>
            <pc:docMk/>
            <pc:sldMk cId="2665721619" sldId="289"/>
            <ac:spMk id="13" creationId="{6BFB39A9-0FBC-45C2-93F2-0B7F21A6BC1F}"/>
          </ac:spMkLst>
        </pc:spChg>
        <pc:spChg chg="mod">
          <ac:chgData name="Erick Arostegui Cunza" userId="d89b6af450cec8f7" providerId="LiveId" clId="{7C99E99B-CBCF-4CC8-AD30-5B717D5B4D0F}" dt="2020-01-11T03:53:24.813" v="7"/>
          <ac:spMkLst>
            <pc:docMk/>
            <pc:sldMk cId="2665721619" sldId="289"/>
            <ac:spMk id="14" creationId="{14DD5E34-B31A-40D3-BDC7-B507DB62CD98}"/>
          </ac:spMkLst>
        </pc:spChg>
        <pc:spChg chg="mod">
          <ac:chgData name="Erick Arostegui Cunza" userId="d89b6af450cec8f7" providerId="LiveId" clId="{7C99E99B-CBCF-4CC8-AD30-5B717D5B4D0F}" dt="2020-01-11T03:53:31.853" v="8"/>
          <ac:spMkLst>
            <pc:docMk/>
            <pc:sldMk cId="2665721619" sldId="289"/>
            <ac:spMk id="16" creationId="{80CB5848-74F2-4740-9A33-77457DFD327D}"/>
          </ac:spMkLst>
        </pc:spChg>
        <pc:spChg chg="mod">
          <ac:chgData name="Erick Arostegui Cunza" userId="d89b6af450cec8f7" providerId="LiveId" clId="{7C99E99B-CBCF-4CC8-AD30-5B717D5B4D0F}" dt="2020-01-11T03:53:00.836" v="4"/>
          <ac:spMkLst>
            <pc:docMk/>
            <pc:sldMk cId="2665721619" sldId="289"/>
            <ac:spMk id="17" creationId="{00000000-0000-0000-0000-000000000000}"/>
          </ac:spMkLst>
        </pc:spChg>
        <pc:spChg chg="mod">
          <ac:chgData name="Erick Arostegui Cunza" userId="d89b6af450cec8f7" providerId="LiveId" clId="{7C99E99B-CBCF-4CC8-AD30-5B717D5B4D0F}" dt="2020-01-11T03:53:08.917" v="5"/>
          <ac:spMkLst>
            <pc:docMk/>
            <pc:sldMk cId="2665721619" sldId="289"/>
            <ac:spMk id="19" creationId="{00000000-0000-0000-0000-000000000000}"/>
          </ac:spMkLst>
        </pc:spChg>
        <pc:cxnChg chg="mod">
          <ac:chgData name="Erick Arostegui Cunza" userId="d89b6af450cec8f7" providerId="LiveId" clId="{7C99E99B-CBCF-4CC8-AD30-5B717D5B4D0F}" dt="2020-01-11T03:52:52.107" v="3" actId="14100"/>
          <ac:cxnSpMkLst>
            <pc:docMk/>
            <pc:sldMk cId="2665721619" sldId="289"/>
            <ac:cxnSpMk id="4" creationId="{00000000-0000-0000-0000-000000000000}"/>
          </ac:cxnSpMkLst>
        </pc:cxnChg>
      </pc:sldChg>
      <pc:sldChg chg="modSp del">
        <pc:chgData name="Erick Arostegui Cunza" userId="d89b6af450cec8f7" providerId="LiveId" clId="{7C99E99B-CBCF-4CC8-AD30-5B717D5B4D0F}" dt="2020-01-12T08:44:23.849" v="30" actId="2696"/>
        <pc:sldMkLst>
          <pc:docMk/>
          <pc:sldMk cId="3227484531" sldId="313"/>
        </pc:sldMkLst>
        <pc:spChg chg="mod">
          <ac:chgData name="Erick Arostegui Cunza" userId="d89b6af450cec8f7" providerId="LiveId" clId="{7C99E99B-CBCF-4CC8-AD30-5B717D5B4D0F}" dt="2020-01-12T08:41:06.515" v="9"/>
          <ac:spMkLst>
            <pc:docMk/>
            <pc:sldMk cId="3227484531" sldId="313"/>
            <ac:spMk id="3" creationId="{52D84611-5F32-4928-A4BC-B1DDD7B90213}"/>
          </ac:spMkLst>
        </pc:spChg>
      </pc:sldChg>
      <pc:sldChg chg="modSp">
        <pc:chgData name="Erick Arostegui Cunza" userId="d89b6af450cec8f7" providerId="LiveId" clId="{7C99E99B-CBCF-4CC8-AD30-5B717D5B4D0F}" dt="2020-01-12T08:55:27.315" v="145"/>
        <pc:sldMkLst>
          <pc:docMk/>
          <pc:sldMk cId="459060538" sldId="316"/>
        </pc:sldMkLst>
        <pc:spChg chg="mod">
          <ac:chgData name="Erick Arostegui Cunza" userId="d89b6af450cec8f7" providerId="LiveId" clId="{7C99E99B-CBCF-4CC8-AD30-5B717D5B4D0F}" dt="2020-01-12T08:55:23.670" v="144"/>
          <ac:spMkLst>
            <pc:docMk/>
            <pc:sldMk cId="459060538" sldId="316"/>
            <ac:spMk id="3" creationId="{52D84611-5F32-4928-A4BC-B1DDD7B90213}"/>
          </ac:spMkLst>
        </pc:spChg>
        <pc:spChg chg="mod">
          <ac:chgData name="Erick Arostegui Cunza" userId="d89b6af450cec8f7" providerId="LiveId" clId="{7C99E99B-CBCF-4CC8-AD30-5B717D5B4D0F}" dt="2020-01-12T08:55:27.315" v="145"/>
          <ac:spMkLst>
            <pc:docMk/>
            <pc:sldMk cId="459060538" sldId="316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7C99E99B-CBCF-4CC8-AD30-5B717D5B4D0F}" dt="2020-01-12T08:43:53.748" v="12" actId="2696"/>
        <pc:sldMkLst>
          <pc:docMk/>
          <pc:sldMk cId="862310436" sldId="326"/>
        </pc:sldMkLst>
      </pc:sldChg>
      <pc:sldChg chg="modSp add">
        <pc:chgData name="Erick Arostegui Cunza" userId="d89b6af450cec8f7" providerId="LiveId" clId="{7C99E99B-CBCF-4CC8-AD30-5B717D5B4D0F}" dt="2020-01-12T08:47:12.643" v="79" actId="1076"/>
        <pc:sldMkLst>
          <pc:docMk/>
          <pc:sldMk cId="2043351" sldId="327"/>
        </pc:sldMkLst>
        <pc:spChg chg="mod">
          <ac:chgData name="Erick Arostegui Cunza" userId="d89b6af450cec8f7" providerId="LiveId" clId="{7C99E99B-CBCF-4CC8-AD30-5B717D5B4D0F}" dt="2020-01-12T08:44:15.715" v="13"/>
          <ac:spMkLst>
            <pc:docMk/>
            <pc:sldMk cId="2043351" sldId="327"/>
            <ac:spMk id="3" creationId="{52D84611-5F32-4928-A4BC-B1DDD7B90213}"/>
          </ac:spMkLst>
        </pc:spChg>
        <pc:spChg chg="mod">
          <ac:chgData name="Erick Arostegui Cunza" userId="d89b6af450cec8f7" providerId="LiveId" clId="{7C99E99B-CBCF-4CC8-AD30-5B717D5B4D0F}" dt="2020-01-12T08:47:12.643" v="79" actId="1076"/>
          <ac:spMkLst>
            <pc:docMk/>
            <pc:sldMk cId="2043351" sldId="327"/>
            <ac:spMk id="7" creationId="{FF4BCB88-1BD5-4B1A-B98B-12094A26AE1C}"/>
          </ac:spMkLst>
        </pc:spChg>
      </pc:sldChg>
      <pc:sldChg chg="modSp add">
        <pc:chgData name="Erick Arostegui Cunza" userId="d89b6af450cec8f7" providerId="LiveId" clId="{7C99E99B-CBCF-4CC8-AD30-5B717D5B4D0F}" dt="2020-01-12T08:47:08.443" v="78" actId="1076"/>
        <pc:sldMkLst>
          <pc:docMk/>
          <pc:sldMk cId="3373394552" sldId="328"/>
        </pc:sldMkLst>
        <pc:spChg chg="mod">
          <ac:chgData name="Erick Arostegui Cunza" userId="d89b6af450cec8f7" providerId="LiveId" clId="{7C99E99B-CBCF-4CC8-AD30-5B717D5B4D0F}" dt="2020-01-12T08:45:43.653" v="66" actId="20577"/>
          <ac:spMkLst>
            <pc:docMk/>
            <pc:sldMk cId="3373394552" sldId="328"/>
            <ac:spMk id="2" creationId="{D6CBBEAC-5E81-4BC6-B777-377A4BC9ABA5}"/>
          </ac:spMkLst>
        </pc:spChg>
        <pc:spChg chg="mod">
          <ac:chgData name="Erick Arostegui Cunza" userId="d89b6af450cec8f7" providerId="LiveId" clId="{7C99E99B-CBCF-4CC8-AD30-5B717D5B4D0F}" dt="2020-01-12T08:46:30.779" v="73" actId="1076"/>
          <ac:spMkLst>
            <pc:docMk/>
            <pc:sldMk cId="3373394552" sldId="328"/>
            <ac:spMk id="6" creationId="{89E27145-652F-412D-AA15-423C66507675}"/>
          </ac:spMkLst>
        </pc:spChg>
        <pc:spChg chg="mod">
          <ac:chgData name="Erick Arostegui Cunza" userId="d89b6af450cec8f7" providerId="LiveId" clId="{7C99E99B-CBCF-4CC8-AD30-5B717D5B4D0F}" dt="2020-01-12T08:47:08.443" v="78" actId="1076"/>
          <ac:spMkLst>
            <pc:docMk/>
            <pc:sldMk cId="3373394552" sldId="328"/>
            <ac:spMk id="7" creationId="{FF4BCB88-1BD5-4B1A-B98B-12094A26AE1C}"/>
          </ac:spMkLst>
        </pc:spChg>
      </pc:sldChg>
      <pc:sldChg chg="addSp delSp modSp add">
        <pc:chgData name="Erick Arostegui Cunza" userId="d89b6af450cec8f7" providerId="LiveId" clId="{7C99E99B-CBCF-4CC8-AD30-5B717D5B4D0F}" dt="2020-01-12T08:52:45.861" v="143"/>
        <pc:sldMkLst>
          <pc:docMk/>
          <pc:sldMk cId="2377686334" sldId="329"/>
        </pc:sldMkLst>
        <pc:spChg chg="del">
          <ac:chgData name="Erick Arostegui Cunza" userId="d89b6af450cec8f7" providerId="LiveId" clId="{7C99E99B-CBCF-4CC8-AD30-5B717D5B4D0F}" dt="2020-01-12T08:46:56.347" v="75" actId="478"/>
          <ac:spMkLst>
            <pc:docMk/>
            <pc:sldMk cId="2377686334" sldId="329"/>
            <ac:spMk id="2" creationId="{D6CBBEAC-5E81-4BC6-B777-377A4BC9ABA5}"/>
          </ac:spMkLst>
        </pc:spChg>
        <pc:spChg chg="mod">
          <ac:chgData name="Erick Arostegui Cunza" userId="d89b6af450cec8f7" providerId="LiveId" clId="{7C99E99B-CBCF-4CC8-AD30-5B717D5B4D0F}" dt="2020-01-12T08:52:09.664" v="140"/>
          <ac:spMkLst>
            <pc:docMk/>
            <pc:sldMk cId="2377686334" sldId="329"/>
            <ac:spMk id="6" creationId="{89E27145-652F-412D-AA15-423C66507675}"/>
          </ac:spMkLst>
        </pc:spChg>
        <pc:spChg chg="mod">
          <ac:chgData name="Erick Arostegui Cunza" userId="d89b6af450cec8f7" providerId="LiveId" clId="{7C99E99B-CBCF-4CC8-AD30-5B717D5B4D0F}" dt="2020-01-12T08:47:27.238" v="92" actId="20577"/>
          <ac:spMkLst>
            <pc:docMk/>
            <pc:sldMk cId="2377686334" sldId="329"/>
            <ac:spMk id="7" creationId="{FF4BCB88-1BD5-4B1A-B98B-12094A26AE1C}"/>
          </ac:spMkLst>
        </pc:spChg>
        <pc:spChg chg="add mod">
          <ac:chgData name="Erick Arostegui Cunza" userId="d89b6af450cec8f7" providerId="LiveId" clId="{7C99E99B-CBCF-4CC8-AD30-5B717D5B4D0F}" dt="2020-01-12T08:52:22.623" v="142" actId="14100"/>
          <ac:spMkLst>
            <pc:docMk/>
            <pc:sldMk cId="2377686334" sldId="329"/>
            <ac:spMk id="11" creationId="{DEE12B41-0800-4E3F-8BC4-0A7D2B652191}"/>
          </ac:spMkLst>
        </pc:spChg>
        <pc:spChg chg="add mod">
          <ac:chgData name="Erick Arostegui Cunza" userId="d89b6af450cec8f7" providerId="LiveId" clId="{7C99E99B-CBCF-4CC8-AD30-5B717D5B4D0F}" dt="2020-01-12T08:52:45.861" v="143"/>
          <ac:spMkLst>
            <pc:docMk/>
            <pc:sldMk cId="2377686334" sldId="329"/>
            <ac:spMk id="12" creationId="{45FD1C98-8FB3-4113-BCF0-8D5BFB86FAF2}"/>
          </ac:spMkLst>
        </pc:spChg>
        <pc:picChg chg="add mod">
          <ac:chgData name="Erick Arostegui Cunza" userId="d89b6af450cec8f7" providerId="LiveId" clId="{7C99E99B-CBCF-4CC8-AD30-5B717D5B4D0F}" dt="2020-01-12T08:48:12.039" v="105" actId="1076"/>
          <ac:picMkLst>
            <pc:docMk/>
            <pc:sldMk cId="2377686334" sldId="329"/>
            <ac:picMk id="8" creationId="{C804FAD3-29A4-41BD-BA80-298C86F8D9EC}"/>
          </ac:picMkLst>
        </pc:picChg>
        <pc:picChg chg="add mod">
          <ac:chgData name="Erick Arostegui Cunza" userId="d89b6af450cec8f7" providerId="LiveId" clId="{7C99E99B-CBCF-4CC8-AD30-5B717D5B4D0F}" dt="2020-01-12T08:48:17.159" v="106" actId="1076"/>
          <ac:picMkLst>
            <pc:docMk/>
            <pc:sldMk cId="2377686334" sldId="329"/>
            <ac:picMk id="9" creationId="{0480311A-ED5F-483B-9AEC-2AF2DE7C3BEA}"/>
          </ac:picMkLst>
        </pc:picChg>
        <pc:picChg chg="add mod">
          <ac:chgData name="Erick Arostegui Cunza" userId="d89b6af450cec8f7" providerId="LiveId" clId="{7C99E99B-CBCF-4CC8-AD30-5B717D5B4D0F}" dt="2020-01-12T08:48:07.871" v="104" actId="1076"/>
          <ac:picMkLst>
            <pc:docMk/>
            <pc:sldMk cId="2377686334" sldId="329"/>
            <ac:picMk id="10" creationId="{B74169C7-157D-4342-9D5F-70E28116EB0B}"/>
          </ac:picMkLst>
        </pc:picChg>
        <pc:cxnChg chg="del">
          <ac:chgData name="Erick Arostegui Cunza" userId="d89b6af450cec8f7" providerId="LiveId" clId="{7C99E99B-CBCF-4CC8-AD30-5B717D5B4D0F}" dt="2020-01-12T08:46:57.631" v="76" actId="478"/>
          <ac:cxnSpMkLst>
            <pc:docMk/>
            <pc:sldMk cId="2377686334" sldId="329"/>
            <ac:cxnSpMk id="5" creationId="{D2DFA890-4ADE-4398-9989-B3DCDD604C8E}"/>
          </ac:cxnSpMkLst>
        </pc:cxnChg>
      </pc:sldChg>
      <pc:sldChg chg="modSp add">
        <pc:chgData name="Erick Arostegui Cunza" userId="d89b6af450cec8f7" providerId="LiveId" clId="{7C99E99B-CBCF-4CC8-AD30-5B717D5B4D0F}" dt="2020-01-12T09:05:12.061" v="153"/>
        <pc:sldMkLst>
          <pc:docMk/>
          <pc:sldMk cId="3081247724" sldId="330"/>
        </pc:sldMkLst>
        <pc:spChg chg="mod">
          <ac:chgData name="Erick Arostegui Cunza" userId="d89b6af450cec8f7" providerId="LiveId" clId="{7C99E99B-CBCF-4CC8-AD30-5B717D5B4D0F}" dt="2020-01-12T09:05:07.439" v="152"/>
          <ac:spMkLst>
            <pc:docMk/>
            <pc:sldMk cId="3081247724" sldId="330"/>
            <ac:spMk id="3" creationId="{52D84611-5F32-4928-A4BC-B1DDD7B90213}"/>
          </ac:spMkLst>
        </pc:spChg>
        <pc:spChg chg="mod">
          <ac:chgData name="Erick Arostegui Cunza" userId="d89b6af450cec8f7" providerId="LiveId" clId="{7C99E99B-CBCF-4CC8-AD30-5B717D5B4D0F}" dt="2020-01-12T09:05:12.061" v="153"/>
          <ac:spMkLst>
            <pc:docMk/>
            <pc:sldMk cId="3081247724" sldId="330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7C99E99B-CBCF-4CC8-AD30-5B717D5B4D0F}" dt="2020-01-12T09:11:43.327" v="162"/>
        <pc:sldMkLst>
          <pc:docMk/>
          <pc:sldMk cId="3184777062" sldId="331"/>
        </pc:sldMkLst>
        <pc:spChg chg="mod">
          <ac:chgData name="Erick Arostegui Cunza" userId="d89b6af450cec8f7" providerId="LiveId" clId="{7C99E99B-CBCF-4CC8-AD30-5B717D5B4D0F}" dt="2020-01-12T09:04:52.278" v="150"/>
          <ac:spMkLst>
            <pc:docMk/>
            <pc:sldMk cId="3184777062" sldId="331"/>
            <ac:spMk id="3" creationId="{52D84611-5F32-4928-A4BC-B1DDD7B90213}"/>
          </ac:spMkLst>
        </pc:spChg>
        <pc:spChg chg="mod">
          <ac:chgData name="Erick Arostegui Cunza" userId="d89b6af450cec8f7" providerId="LiveId" clId="{7C99E99B-CBCF-4CC8-AD30-5B717D5B4D0F}" dt="2020-01-12T09:04:55.925" v="151"/>
          <ac:spMkLst>
            <pc:docMk/>
            <pc:sldMk cId="3184777062" sldId="331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7C99E99B-CBCF-4CC8-AD30-5B717D5B4D0F}" dt="2020-01-12T09:36:29.779" v="454"/>
        <pc:sldMkLst>
          <pc:docMk/>
          <pc:sldMk cId="1707700661" sldId="332"/>
        </pc:sldMkLst>
        <pc:spChg chg="mod">
          <ac:chgData name="Erick Arostegui Cunza" userId="d89b6af450cec8f7" providerId="LiveId" clId="{7C99E99B-CBCF-4CC8-AD30-5B717D5B4D0F}" dt="2020-01-12T09:36:26.453" v="453"/>
          <ac:spMkLst>
            <pc:docMk/>
            <pc:sldMk cId="1707700661" sldId="332"/>
            <ac:spMk id="3" creationId="{52D84611-5F32-4928-A4BC-B1DDD7B90213}"/>
          </ac:spMkLst>
        </pc:spChg>
        <pc:spChg chg="mod">
          <ac:chgData name="Erick Arostegui Cunza" userId="d89b6af450cec8f7" providerId="LiveId" clId="{7C99E99B-CBCF-4CC8-AD30-5B717D5B4D0F}" dt="2020-01-12T09:36:29.779" v="454"/>
          <ac:spMkLst>
            <pc:docMk/>
            <pc:sldMk cId="1707700661" sldId="332"/>
            <ac:spMk id="12" creationId="{DE7BC574-CF06-45D6-BD2D-B96A97D291F6}"/>
          </ac:spMkLst>
        </pc:spChg>
      </pc:sldChg>
      <pc:sldChg chg="addSp delSp modSp add ord">
        <pc:chgData name="Erick Arostegui Cunza" userId="d89b6af450cec8f7" providerId="LiveId" clId="{7C99E99B-CBCF-4CC8-AD30-5B717D5B4D0F}" dt="2020-01-12T09:13:41.484" v="207" actId="1076"/>
        <pc:sldMkLst>
          <pc:docMk/>
          <pc:sldMk cId="2540732728" sldId="333"/>
        </pc:sldMkLst>
        <pc:spChg chg="mod">
          <ac:chgData name="Erick Arostegui Cunza" userId="d89b6af450cec8f7" providerId="LiveId" clId="{7C99E99B-CBCF-4CC8-AD30-5B717D5B4D0F}" dt="2020-01-12T09:11:55.295" v="163"/>
          <ac:spMkLst>
            <pc:docMk/>
            <pc:sldMk cId="2540732728" sldId="333"/>
            <ac:spMk id="3" creationId="{52D84611-5F32-4928-A4BC-B1DDD7B90213}"/>
          </ac:spMkLst>
        </pc:spChg>
        <pc:spChg chg="del">
          <ac:chgData name="Erick Arostegui Cunza" userId="d89b6af450cec8f7" providerId="LiveId" clId="{7C99E99B-CBCF-4CC8-AD30-5B717D5B4D0F}" dt="2020-01-12T09:12:00.731" v="164" actId="478"/>
          <ac:spMkLst>
            <pc:docMk/>
            <pc:sldMk cId="2540732728" sldId="333"/>
            <ac:spMk id="6" creationId="{89E27145-652F-412D-AA15-423C66507675}"/>
          </ac:spMkLst>
        </pc:spChg>
        <pc:spChg chg="mod">
          <ac:chgData name="Erick Arostegui Cunza" userId="d89b6af450cec8f7" providerId="LiveId" clId="{7C99E99B-CBCF-4CC8-AD30-5B717D5B4D0F}" dt="2020-01-12T09:12:26.509" v="202" actId="20577"/>
          <ac:spMkLst>
            <pc:docMk/>
            <pc:sldMk cId="2540732728" sldId="333"/>
            <ac:spMk id="7" creationId="{FF4BCB88-1BD5-4B1A-B98B-12094A26AE1C}"/>
          </ac:spMkLst>
        </pc:spChg>
        <pc:spChg chg="del">
          <ac:chgData name="Erick Arostegui Cunza" userId="d89b6af450cec8f7" providerId="LiveId" clId="{7C99E99B-CBCF-4CC8-AD30-5B717D5B4D0F}" dt="2020-01-12T09:12:00.731" v="164" actId="478"/>
          <ac:spMkLst>
            <pc:docMk/>
            <pc:sldMk cId="2540732728" sldId="333"/>
            <ac:spMk id="11" creationId="{DEE12B41-0800-4E3F-8BC4-0A7D2B652191}"/>
          </ac:spMkLst>
        </pc:spChg>
        <pc:spChg chg="del">
          <ac:chgData name="Erick Arostegui Cunza" userId="d89b6af450cec8f7" providerId="LiveId" clId="{7C99E99B-CBCF-4CC8-AD30-5B717D5B4D0F}" dt="2020-01-12T09:12:00.731" v="164" actId="478"/>
          <ac:spMkLst>
            <pc:docMk/>
            <pc:sldMk cId="2540732728" sldId="333"/>
            <ac:spMk id="12" creationId="{45FD1C98-8FB3-4113-BCF0-8D5BFB86FAF2}"/>
          </ac:spMkLst>
        </pc:spChg>
        <pc:picChg chg="add mod">
          <ac:chgData name="Erick Arostegui Cunza" userId="d89b6af450cec8f7" providerId="LiveId" clId="{7C99E99B-CBCF-4CC8-AD30-5B717D5B4D0F}" dt="2020-01-12T09:13:41.484" v="207" actId="1076"/>
          <ac:picMkLst>
            <pc:docMk/>
            <pc:sldMk cId="2540732728" sldId="333"/>
            <ac:picMk id="2" creationId="{4947BF8B-8C53-497F-8C1E-160F4FB0CEED}"/>
          </ac:picMkLst>
        </pc:picChg>
        <pc:picChg chg="del">
          <ac:chgData name="Erick Arostegui Cunza" userId="d89b6af450cec8f7" providerId="LiveId" clId="{7C99E99B-CBCF-4CC8-AD30-5B717D5B4D0F}" dt="2020-01-12T09:12:00.731" v="164" actId="478"/>
          <ac:picMkLst>
            <pc:docMk/>
            <pc:sldMk cId="2540732728" sldId="333"/>
            <ac:picMk id="8" creationId="{C804FAD3-29A4-41BD-BA80-298C86F8D9EC}"/>
          </ac:picMkLst>
        </pc:picChg>
        <pc:picChg chg="del">
          <ac:chgData name="Erick Arostegui Cunza" userId="d89b6af450cec8f7" providerId="LiveId" clId="{7C99E99B-CBCF-4CC8-AD30-5B717D5B4D0F}" dt="2020-01-12T09:12:00.731" v="164" actId="478"/>
          <ac:picMkLst>
            <pc:docMk/>
            <pc:sldMk cId="2540732728" sldId="333"/>
            <ac:picMk id="9" creationId="{0480311A-ED5F-483B-9AEC-2AF2DE7C3BEA}"/>
          </ac:picMkLst>
        </pc:picChg>
        <pc:picChg chg="del">
          <ac:chgData name="Erick Arostegui Cunza" userId="d89b6af450cec8f7" providerId="LiveId" clId="{7C99E99B-CBCF-4CC8-AD30-5B717D5B4D0F}" dt="2020-01-12T09:12:00.731" v="164" actId="478"/>
          <ac:picMkLst>
            <pc:docMk/>
            <pc:sldMk cId="2540732728" sldId="333"/>
            <ac:picMk id="10" creationId="{B74169C7-157D-4342-9D5F-70E28116EB0B}"/>
          </ac:picMkLst>
        </pc:picChg>
      </pc:sldChg>
      <pc:sldChg chg="addSp delSp modSp add">
        <pc:chgData name="Erick Arostegui Cunza" userId="d89b6af450cec8f7" providerId="LiveId" clId="{7C99E99B-CBCF-4CC8-AD30-5B717D5B4D0F}" dt="2020-01-12T09:19:52.383" v="250" actId="1076"/>
        <pc:sldMkLst>
          <pc:docMk/>
          <pc:sldMk cId="3226913695" sldId="334"/>
        </pc:sldMkLst>
        <pc:spChg chg="mod">
          <ac:chgData name="Erick Arostegui Cunza" userId="d89b6af450cec8f7" providerId="LiveId" clId="{7C99E99B-CBCF-4CC8-AD30-5B717D5B4D0F}" dt="2020-01-12T09:19:46.457" v="249" actId="1076"/>
          <ac:spMkLst>
            <pc:docMk/>
            <pc:sldMk cId="3226913695" sldId="334"/>
            <ac:spMk id="7" creationId="{FF4BCB88-1BD5-4B1A-B98B-12094A26AE1C}"/>
          </ac:spMkLst>
        </pc:spChg>
        <pc:spChg chg="add mod">
          <ac:chgData name="Erick Arostegui Cunza" userId="d89b6af450cec8f7" providerId="LiveId" clId="{7C99E99B-CBCF-4CC8-AD30-5B717D5B4D0F}" dt="2020-01-12T09:19:52.383" v="250" actId="1076"/>
          <ac:spMkLst>
            <pc:docMk/>
            <pc:sldMk cId="3226913695" sldId="334"/>
            <ac:spMk id="9" creationId="{6192CA9E-DB81-4E5D-B1EA-0A3F971C5DD9}"/>
          </ac:spMkLst>
        </pc:spChg>
        <pc:spChg chg="add mod">
          <ac:chgData name="Erick Arostegui Cunza" userId="d89b6af450cec8f7" providerId="LiveId" clId="{7C99E99B-CBCF-4CC8-AD30-5B717D5B4D0F}" dt="2020-01-12T09:19:52.383" v="250" actId="1076"/>
          <ac:spMkLst>
            <pc:docMk/>
            <pc:sldMk cId="3226913695" sldId="334"/>
            <ac:spMk id="10" creationId="{F0669456-ACED-420B-BAA3-B2D8B5224282}"/>
          </ac:spMkLst>
        </pc:spChg>
        <pc:spChg chg="add mod">
          <ac:chgData name="Erick Arostegui Cunza" userId="d89b6af450cec8f7" providerId="LiveId" clId="{7C99E99B-CBCF-4CC8-AD30-5B717D5B4D0F}" dt="2020-01-12T09:19:52.383" v="250" actId="1076"/>
          <ac:spMkLst>
            <pc:docMk/>
            <pc:sldMk cId="3226913695" sldId="334"/>
            <ac:spMk id="11" creationId="{6FA0D23D-4EAB-4A8A-AD47-FF03A827A591}"/>
          </ac:spMkLst>
        </pc:spChg>
        <pc:picChg chg="del">
          <ac:chgData name="Erick Arostegui Cunza" userId="d89b6af450cec8f7" providerId="LiveId" clId="{7C99E99B-CBCF-4CC8-AD30-5B717D5B4D0F}" dt="2020-01-12T09:15:18.125" v="223" actId="478"/>
          <ac:picMkLst>
            <pc:docMk/>
            <pc:sldMk cId="3226913695" sldId="334"/>
            <ac:picMk id="2" creationId="{4947BF8B-8C53-497F-8C1E-160F4FB0CEED}"/>
          </ac:picMkLst>
        </pc:picChg>
        <pc:picChg chg="add mod">
          <ac:chgData name="Erick Arostegui Cunza" userId="d89b6af450cec8f7" providerId="LiveId" clId="{7C99E99B-CBCF-4CC8-AD30-5B717D5B4D0F}" dt="2020-01-12T09:19:52.383" v="250" actId="1076"/>
          <ac:picMkLst>
            <pc:docMk/>
            <pc:sldMk cId="3226913695" sldId="334"/>
            <ac:picMk id="5" creationId="{DB97AE55-0F38-4371-92F6-26D15272A38A}"/>
          </ac:picMkLst>
        </pc:picChg>
        <pc:picChg chg="add mod">
          <ac:chgData name="Erick Arostegui Cunza" userId="d89b6af450cec8f7" providerId="LiveId" clId="{7C99E99B-CBCF-4CC8-AD30-5B717D5B4D0F}" dt="2020-01-12T09:19:52.383" v="250" actId="1076"/>
          <ac:picMkLst>
            <pc:docMk/>
            <pc:sldMk cId="3226913695" sldId="334"/>
            <ac:picMk id="6" creationId="{27CCD145-16CE-4E0E-8AFE-4BF679C66E4A}"/>
          </ac:picMkLst>
        </pc:picChg>
        <pc:picChg chg="add mod">
          <ac:chgData name="Erick Arostegui Cunza" userId="d89b6af450cec8f7" providerId="LiveId" clId="{7C99E99B-CBCF-4CC8-AD30-5B717D5B4D0F}" dt="2020-01-12T09:19:52.383" v="250" actId="1076"/>
          <ac:picMkLst>
            <pc:docMk/>
            <pc:sldMk cId="3226913695" sldId="334"/>
            <ac:picMk id="8" creationId="{FEAE47A4-156D-4510-A089-B88811117C10}"/>
          </ac:picMkLst>
        </pc:picChg>
      </pc:sldChg>
      <pc:sldChg chg="addSp delSp modSp add">
        <pc:chgData name="Erick Arostegui Cunza" userId="d89b6af450cec8f7" providerId="LiveId" clId="{7C99E99B-CBCF-4CC8-AD30-5B717D5B4D0F}" dt="2020-01-12T09:23:52.611" v="289"/>
        <pc:sldMkLst>
          <pc:docMk/>
          <pc:sldMk cId="2611061944" sldId="335"/>
        </pc:sldMkLst>
        <pc:spChg chg="mod">
          <ac:chgData name="Erick Arostegui Cunza" userId="d89b6af450cec8f7" providerId="LiveId" clId="{7C99E99B-CBCF-4CC8-AD30-5B717D5B4D0F}" dt="2020-01-12T09:20:19.494" v="264" actId="313"/>
          <ac:spMkLst>
            <pc:docMk/>
            <pc:sldMk cId="2611061944" sldId="335"/>
            <ac:spMk id="7" creationId="{FF4BCB88-1BD5-4B1A-B98B-12094A26AE1C}"/>
          </ac:spMkLst>
        </pc:spChg>
        <pc:spChg chg="mod">
          <ac:chgData name="Erick Arostegui Cunza" userId="d89b6af450cec8f7" providerId="LiveId" clId="{7C99E99B-CBCF-4CC8-AD30-5B717D5B4D0F}" dt="2020-01-12T09:23:30.507" v="287"/>
          <ac:spMkLst>
            <pc:docMk/>
            <pc:sldMk cId="2611061944" sldId="335"/>
            <ac:spMk id="9" creationId="{6192CA9E-DB81-4E5D-B1EA-0A3F971C5DD9}"/>
          </ac:spMkLst>
        </pc:spChg>
        <pc:spChg chg="mod">
          <ac:chgData name="Erick Arostegui Cunza" userId="d89b6af450cec8f7" providerId="LiveId" clId="{7C99E99B-CBCF-4CC8-AD30-5B717D5B4D0F}" dt="2020-01-12T09:23:44.031" v="288"/>
          <ac:spMkLst>
            <pc:docMk/>
            <pc:sldMk cId="2611061944" sldId="335"/>
            <ac:spMk id="10" creationId="{F0669456-ACED-420B-BAA3-B2D8B5224282}"/>
          </ac:spMkLst>
        </pc:spChg>
        <pc:spChg chg="mod">
          <ac:chgData name="Erick Arostegui Cunza" userId="d89b6af450cec8f7" providerId="LiveId" clId="{7C99E99B-CBCF-4CC8-AD30-5B717D5B4D0F}" dt="2020-01-12T09:23:52.611" v="289"/>
          <ac:spMkLst>
            <pc:docMk/>
            <pc:sldMk cId="2611061944" sldId="335"/>
            <ac:spMk id="11" creationId="{6FA0D23D-4EAB-4A8A-AD47-FF03A827A591}"/>
          </ac:spMkLst>
        </pc:spChg>
        <pc:picChg chg="add mod">
          <ac:chgData name="Erick Arostegui Cunza" userId="d89b6af450cec8f7" providerId="LiveId" clId="{7C99E99B-CBCF-4CC8-AD30-5B717D5B4D0F}" dt="2020-01-12T09:21:23.107" v="271" actId="1076"/>
          <ac:picMkLst>
            <pc:docMk/>
            <pc:sldMk cId="2611061944" sldId="335"/>
            <ac:picMk id="2" creationId="{DD5BF62C-F7CF-4614-A521-20437C3A580F}"/>
          </ac:picMkLst>
        </pc:picChg>
        <pc:picChg chg="del">
          <ac:chgData name="Erick Arostegui Cunza" userId="d89b6af450cec8f7" providerId="LiveId" clId="{7C99E99B-CBCF-4CC8-AD30-5B717D5B4D0F}" dt="2020-01-12T09:21:24.948" v="272" actId="478"/>
          <ac:picMkLst>
            <pc:docMk/>
            <pc:sldMk cId="2611061944" sldId="335"/>
            <ac:picMk id="5" creationId="{DB97AE55-0F38-4371-92F6-26D15272A38A}"/>
          </ac:picMkLst>
        </pc:picChg>
        <pc:picChg chg="del">
          <ac:chgData name="Erick Arostegui Cunza" userId="d89b6af450cec8f7" providerId="LiveId" clId="{7C99E99B-CBCF-4CC8-AD30-5B717D5B4D0F}" dt="2020-01-12T09:21:57.276" v="279" actId="478"/>
          <ac:picMkLst>
            <pc:docMk/>
            <pc:sldMk cId="2611061944" sldId="335"/>
            <ac:picMk id="6" creationId="{27CCD145-16CE-4E0E-8AFE-4BF679C66E4A}"/>
          </ac:picMkLst>
        </pc:picChg>
        <pc:picChg chg="del">
          <ac:chgData name="Erick Arostegui Cunza" userId="d89b6af450cec8f7" providerId="LiveId" clId="{7C99E99B-CBCF-4CC8-AD30-5B717D5B4D0F}" dt="2020-01-12T09:22:29.135" v="285" actId="478"/>
          <ac:picMkLst>
            <pc:docMk/>
            <pc:sldMk cId="2611061944" sldId="335"/>
            <ac:picMk id="8" creationId="{FEAE47A4-156D-4510-A089-B88811117C10}"/>
          </ac:picMkLst>
        </pc:picChg>
        <pc:picChg chg="add del mod">
          <ac:chgData name="Erick Arostegui Cunza" userId="d89b6af450cec8f7" providerId="LiveId" clId="{7C99E99B-CBCF-4CC8-AD30-5B717D5B4D0F}" dt="2020-01-12T09:21:56.195" v="278"/>
          <ac:picMkLst>
            <pc:docMk/>
            <pc:sldMk cId="2611061944" sldId="335"/>
            <ac:picMk id="12" creationId="{81898C15-89A6-4DAD-AF75-F8176E6DDD15}"/>
          </ac:picMkLst>
        </pc:picChg>
        <pc:picChg chg="add">
          <ac:chgData name="Erick Arostegui Cunza" userId="d89b6af450cec8f7" providerId="LiveId" clId="{7C99E99B-CBCF-4CC8-AD30-5B717D5B4D0F}" dt="2020-01-12T09:21:58.058" v="280"/>
          <ac:picMkLst>
            <pc:docMk/>
            <pc:sldMk cId="2611061944" sldId="335"/>
            <ac:picMk id="13" creationId="{A5CDB362-6D2B-4414-8F97-B66DA6F60CF2}"/>
          </ac:picMkLst>
        </pc:picChg>
        <pc:picChg chg="add del mod">
          <ac:chgData name="Erick Arostegui Cunza" userId="d89b6af450cec8f7" providerId="LiveId" clId="{7C99E99B-CBCF-4CC8-AD30-5B717D5B4D0F}" dt="2020-01-12T09:22:28.049" v="284"/>
          <ac:picMkLst>
            <pc:docMk/>
            <pc:sldMk cId="2611061944" sldId="335"/>
            <ac:picMk id="14" creationId="{AFD74023-A866-4152-8DF8-D14149CB5D3D}"/>
          </ac:picMkLst>
        </pc:picChg>
        <pc:picChg chg="add">
          <ac:chgData name="Erick Arostegui Cunza" userId="d89b6af450cec8f7" providerId="LiveId" clId="{7C99E99B-CBCF-4CC8-AD30-5B717D5B4D0F}" dt="2020-01-12T09:22:30.080" v="286"/>
          <ac:picMkLst>
            <pc:docMk/>
            <pc:sldMk cId="2611061944" sldId="335"/>
            <ac:picMk id="15" creationId="{406C17F9-904B-4534-9663-270111FEAFD5}"/>
          </ac:picMkLst>
        </pc:picChg>
      </pc:sldChg>
      <pc:sldChg chg="addSp delSp modSp add">
        <pc:chgData name="Erick Arostegui Cunza" userId="d89b6af450cec8f7" providerId="LiveId" clId="{7C99E99B-CBCF-4CC8-AD30-5B717D5B4D0F}" dt="2020-01-12T09:28:28.733" v="298" actId="1076"/>
        <pc:sldMkLst>
          <pc:docMk/>
          <pc:sldMk cId="2994054635" sldId="336"/>
        </pc:sldMkLst>
        <pc:spChg chg="del">
          <ac:chgData name="Erick Arostegui Cunza" userId="d89b6af450cec8f7" providerId="LiveId" clId="{7C99E99B-CBCF-4CC8-AD30-5B717D5B4D0F}" dt="2020-01-12T09:28:15.844" v="296" actId="478"/>
          <ac:spMkLst>
            <pc:docMk/>
            <pc:sldMk cId="2994054635" sldId="336"/>
            <ac:spMk id="7" creationId="{FF4BCB88-1BD5-4B1A-B98B-12094A26AE1C}"/>
          </ac:spMkLst>
        </pc:spChg>
        <pc:spChg chg="del">
          <ac:chgData name="Erick Arostegui Cunza" userId="d89b6af450cec8f7" providerId="LiveId" clId="{7C99E99B-CBCF-4CC8-AD30-5B717D5B4D0F}" dt="2020-01-12T09:28:04.935" v="291" actId="478"/>
          <ac:spMkLst>
            <pc:docMk/>
            <pc:sldMk cId="2994054635" sldId="336"/>
            <ac:spMk id="9" creationId="{6192CA9E-DB81-4E5D-B1EA-0A3F971C5DD9}"/>
          </ac:spMkLst>
        </pc:spChg>
        <pc:spChg chg="del">
          <ac:chgData name="Erick Arostegui Cunza" userId="d89b6af450cec8f7" providerId="LiveId" clId="{7C99E99B-CBCF-4CC8-AD30-5B717D5B4D0F}" dt="2020-01-12T09:28:04.935" v="291" actId="478"/>
          <ac:spMkLst>
            <pc:docMk/>
            <pc:sldMk cId="2994054635" sldId="336"/>
            <ac:spMk id="10" creationId="{F0669456-ACED-420B-BAA3-B2D8B5224282}"/>
          </ac:spMkLst>
        </pc:spChg>
        <pc:spChg chg="del">
          <ac:chgData name="Erick Arostegui Cunza" userId="d89b6af450cec8f7" providerId="LiveId" clId="{7C99E99B-CBCF-4CC8-AD30-5B717D5B4D0F}" dt="2020-01-12T09:28:06.903" v="293" actId="478"/>
          <ac:spMkLst>
            <pc:docMk/>
            <pc:sldMk cId="2994054635" sldId="336"/>
            <ac:spMk id="11" creationId="{6FA0D23D-4EAB-4A8A-AD47-FF03A827A591}"/>
          </ac:spMkLst>
        </pc:spChg>
        <pc:picChg chg="del">
          <ac:chgData name="Erick Arostegui Cunza" userId="d89b6af450cec8f7" providerId="LiveId" clId="{7C99E99B-CBCF-4CC8-AD30-5B717D5B4D0F}" dt="2020-01-12T09:28:04.935" v="291" actId="478"/>
          <ac:picMkLst>
            <pc:docMk/>
            <pc:sldMk cId="2994054635" sldId="336"/>
            <ac:picMk id="2" creationId="{DD5BF62C-F7CF-4614-A521-20437C3A580F}"/>
          </ac:picMkLst>
        </pc:picChg>
        <pc:picChg chg="add mod">
          <ac:chgData name="Erick Arostegui Cunza" userId="d89b6af450cec8f7" providerId="LiveId" clId="{7C99E99B-CBCF-4CC8-AD30-5B717D5B4D0F}" dt="2020-01-12T09:28:28.733" v="298" actId="1076"/>
          <ac:picMkLst>
            <pc:docMk/>
            <pc:sldMk cId="2994054635" sldId="336"/>
            <ac:picMk id="5" creationId="{6CD9C8D4-64F4-4B72-B2F6-F8F4F32B93B6}"/>
          </ac:picMkLst>
        </pc:picChg>
        <pc:picChg chg="del">
          <ac:chgData name="Erick Arostegui Cunza" userId="d89b6af450cec8f7" providerId="LiveId" clId="{7C99E99B-CBCF-4CC8-AD30-5B717D5B4D0F}" dt="2020-01-12T09:28:04.935" v="291" actId="478"/>
          <ac:picMkLst>
            <pc:docMk/>
            <pc:sldMk cId="2994054635" sldId="336"/>
            <ac:picMk id="13" creationId="{A5CDB362-6D2B-4414-8F97-B66DA6F60CF2}"/>
          </ac:picMkLst>
        </pc:picChg>
        <pc:picChg chg="del">
          <ac:chgData name="Erick Arostegui Cunza" userId="d89b6af450cec8f7" providerId="LiveId" clId="{7C99E99B-CBCF-4CC8-AD30-5B717D5B4D0F}" dt="2020-01-12T09:28:06.133" v="292" actId="478"/>
          <ac:picMkLst>
            <pc:docMk/>
            <pc:sldMk cId="2994054635" sldId="336"/>
            <ac:picMk id="15" creationId="{406C17F9-904B-4534-9663-270111FEAFD5}"/>
          </ac:picMkLst>
        </pc:picChg>
      </pc:sldChg>
      <pc:sldChg chg="addSp delSp modSp add ord">
        <pc:chgData name="Erick Arostegui Cunza" userId="d89b6af450cec8f7" providerId="LiveId" clId="{7C99E99B-CBCF-4CC8-AD30-5B717D5B4D0F}" dt="2020-01-12T09:42:06.809" v="477" actId="1076"/>
        <pc:sldMkLst>
          <pc:docMk/>
          <pc:sldMk cId="1052169351" sldId="337"/>
        </pc:sldMkLst>
        <pc:spChg chg="del">
          <ac:chgData name="Erick Arostegui Cunza" userId="d89b6af450cec8f7" providerId="LiveId" clId="{7C99E99B-CBCF-4CC8-AD30-5B717D5B4D0F}" dt="2020-01-12T09:30:37.058" v="303" actId="478"/>
          <ac:spMkLst>
            <pc:docMk/>
            <pc:sldMk cId="1052169351" sldId="337"/>
            <ac:spMk id="2" creationId="{D6CBBEAC-5E81-4BC6-B777-377A4BC9ABA5}"/>
          </ac:spMkLst>
        </pc:spChg>
        <pc:spChg chg="mod">
          <ac:chgData name="Erick Arostegui Cunza" userId="d89b6af450cec8f7" providerId="LiveId" clId="{7C99E99B-CBCF-4CC8-AD30-5B717D5B4D0F}" dt="2020-01-12T09:30:46.273" v="305"/>
          <ac:spMkLst>
            <pc:docMk/>
            <pc:sldMk cId="1052169351" sldId="337"/>
            <ac:spMk id="3" creationId="{52D84611-5F32-4928-A4BC-B1DDD7B90213}"/>
          </ac:spMkLst>
        </pc:spChg>
        <pc:spChg chg="del mod">
          <ac:chgData name="Erick Arostegui Cunza" userId="d89b6af450cec8f7" providerId="LiveId" clId="{7C99E99B-CBCF-4CC8-AD30-5B717D5B4D0F}" dt="2020-01-12T09:39:24.717" v="459" actId="478"/>
          <ac:spMkLst>
            <pc:docMk/>
            <pc:sldMk cId="1052169351" sldId="337"/>
            <ac:spMk id="6" creationId="{89E27145-652F-412D-AA15-423C66507675}"/>
          </ac:spMkLst>
        </pc:spChg>
        <pc:spChg chg="del mod">
          <ac:chgData name="Erick Arostegui Cunza" userId="d89b6af450cec8f7" providerId="LiveId" clId="{7C99E99B-CBCF-4CC8-AD30-5B717D5B4D0F}" dt="2020-01-12T09:39:55.669" v="466" actId="478"/>
          <ac:spMkLst>
            <pc:docMk/>
            <pc:sldMk cId="1052169351" sldId="337"/>
            <ac:spMk id="7" creationId="{FF4BCB88-1BD5-4B1A-B98B-12094A26AE1C}"/>
          </ac:spMkLst>
        </pc:spChg>
        <pc:spChg chg="add del">
          <ac:chgData name="Erick Arostegui Cunza" userId="d89b6af450cec8f7" providerId="LiveId" clId="{7C99E99B-CBCF-4CC8-AD30-5B717D5B4D0F}" dt="2020-01-12T09:41:35.742" v="471"/>
          <ac:spMkLst>
            <pc:docMk/>
            <pc:sldMk cId="1052169351" sldId="337"/>
            <ac:spMk id="12" creationId="{2043036B-5FA9-4527-BA73-E56783FD27ED}"/>
          </ac:spMkLst>
        </pc:spChg>
        <pc:spChg chg="add mod">
          <ac:chgData name="Erick Arostegui Cunza" userId="d89b6af450cec8f7" providerId="LiveId" clId="{7C99E99B-CBCF-4CC8-AD30-5B717D5B4D0F}" dt="2020-01-12T09:42:06.809" v="477" actId="1076"/>
          <ac:spMkLst>
            <pc:docMk/>
            <pc:sldMk cId="1052169351" sldId="337"/>
            <ac:spMk id="13" creationId="{56CAFBE0-3E2E-4562-A99D-C2C08E73135C}"/>
          </ac:spMkLst>
        </pc:spChg>
        <pc:picChg chg="add del mod">
          <ac:chgData name="Erick Arostegui Cunza" userId="d89b6af450cec8f7" providerId="LiveId" clId="{7C99E99B-CBCF-4CC8-AD30-5B717D5B4D0F}" dt="2020-01-12T09:30:35.065" v="302"/>
          <ac:picMkLst>
            <pc:docMk/>
            <pc:sldMk cId="1052169351" sldId="337"/>
            <ac:picMk id="8" creationId="{D7D5044C-C5BF-4787-89E8-051F21E59E9D}"/>
          </ac:picMkLst>
        </pc:picChg>
        <pc:picChg chg="add del">
          <ac:chgData name="Erick Arostegui Cunza" userId="d89b6af450cec8f7" providerId="LiveId" clId="{7C99E99B-CBCF-4CC8-AD30-5B717D5B4D0F}" dt="2020-01-12T09:39:22.152" v="457" actId="478"/>
          <ac:picMkLst>
            <pc:docMk/>
            <pc:sldMk cId="1052169351" sldId="337"/>
            <ac:picMk id="9" creationId="{D949E1AE-3D9D-4E43-8231-41C0F39CB48B}"/>
          </ac:picMkLst>
        </pc:picChg>
        <pc:picChg chg="add del mod">
          <ac:chgData name="Erick Arostegui Cunza" userId="d89b6af450cec8f7" providerId="LiveId" clId="{7C99E99B-CBCF-4CC8-AD30-5B717D5B4D0F}" dt="2020-01-12T09:39:32.840" v="462" actId="478"/>
          <ac:picMkLst>
            <pc:docMk/>
            <pc:sldMk cId="1052169351" sldId="337"/>
            <ac:picMk id="10" creationId="{0FB1E8F3-5050-4C71-A322-4E6CF6BD0530}"/>
          </ac:picMkLst>
        </pc:picChg>
        <pc:picChg chg="add mod">
          <ac:chgData name="Erick Arostegui Cunza" userId="d89b6af450cec8f7" providerId="LiveId" clId="{7C99E99B-CBCF-4CC8-AD30-5B717D5B4D0F}" dt="2020-01-12T09:42:06.809" v="477" actId="1076"/>
          <ac:picMkLst>
            <pc:docMk/>
            <pc:sldMk cId="1052169351" sldId="337"/>
            <ac:picMk id="11" creationId="{4AAC1CEC-C603-4FBE-9936-467DF54F636D}"/>
          </ac:picMkLst>
        </pc:picChg>
        <pc:cxnChg chg="del">
          <ac:chgData name="Erick Arostegui Cunza" userId="d89b6af450cec8f7" providerId="LiveId" clId="{7C99E99B-CBCF-4CC8-AD30-5B717D5B4D0F}" dt="2020-01-12T09:39:23.077" v="458" actId="478"/>
          <ac:cxnSpMkLst>
            <pc:docMk/>
            <pc:sldMk cId="1052169351" sldId="337"/>
            <ac:cxnSpMk id="5" creationId="{D2DFA890-4ADE-4398-9989-B3DCDD604C8E}"/>
          </ac:cxnSpMkLst>
        </pc:cxnChg>
      </pc:sldChg>
      <pc:sldChg chg="add">
        <pc:chgData name="Erick Arostegui Cunza" userId="d89b6af450cec8f7" providerId="LiveId" clId="{7C99E99B-CBCF-4CC8-AD30-5B717D5B4D0F}" dt="2020-01-12T09:36:17.198" v="452"/>
        <pc:sldMkLst>
          <pc:docMk/>
          <pc:sldMk cId="3385328200" sldId="338"/>
        </pc:sldMkLst>
      </pc:sldChg>
      <pc:sldChg chg="add">
        <pc:chgData name="Erick Arostegui Cunza" userId="d89b6af450cec8f7" providerId="LiveId" clId="{7C99E99B-CBCF-4CC8-AD30-5B717D5B4D0F}" dt="2020-01-12T09:39:04.706" v="456"/>
        <pc:sldMkLst>
          <pc:docMk/>
          <pc:sldMk cId="4242757972" sldId="339"/>
        </pc:sldMkLst>
      </pc:sldChg>
      <pc:sldChg chg="addSp delSp modSp add">
        <pc:chgData name="Erick Arostegui Cunza" userId="d89b6af450cec8f7" providerId="LiveId" clId="{7C99E99B-CBCF-4CC8-AD30-5B717D5B4D0F}" dt="2020-01-12T09:49:32.045" v="536" actId="1076"/>
        <pc:sldMkLst>
          <pc:docMk/>
          <pc:sldMk cId="715040578" sldId="340"/>
        </pc:sldMkLst>
        <pc:spChg chg="del">
          <ac:chgData name="Erick Arostegui Cunza" userId="d89b6af450cec8f7" providerId="LiveId" clId="{7C99E99B-CBCF-4CC8-AD30-5B717D5B4D0F}" dt="2020-01-12T09:44:27.651" v="479" actId="478"/>
          <ac:spMkLst>
            <pc:docMk/>
            <pc:sldMk cId="715040578" sldId="340"/>
            <ac:spMk id="6" creationId="{89E27145-652F-412D-AA15-423C66507675}"/>
          </ac:spMkLst>
        </pc:spChg>
        <pc:spChg chg="mod">
          <ac:chgData name="Erick Arostegui Cunza" userId="d89b6af450cec8f7" providerId="LiveId" clId="{7C99E99B-CBCF-4CC8-AD30-5B717D5B4D0F}" dt="2020-01-12T09:47:04.543" v="502" actId="20577"/>
          <ac:spMkLst>
            <pc:docMk/>
            <pc:sldMk cId="715040578" sldId="340"/>
            <ac:spMk id="7" creationId="{FF4BCB88-1BD5-4B1A-B98B-12094A26AE1C}"/>
          </ac:spMkLst>
        </pc:spChg>
        <pc:grpChg chg="add mod">
          <ac:chgData name="Erick Arostegui Cunza" userId="d89b6af450cec8f7" providerId="LiveId" clId="{7C99E99B-CBCF-4CC8-AD30-5B717D5B4D0F}" dt="2020-01-12T09:49:32.045" v="536" actId="1076"/>
          <ac:grpSpMkLst>
            <pc:docMk/>
            <pc:sldMk cId="715040578" sldId="340"/>
            <ac:grpSpMk id="8" creationId="{57ECFC00-DB41-4979-8B70-BD76D1D7B0CA}"/>
          </ac:grpSpMkLst>
        </pc:grpChg>
        <pc:picChg chg="add mod">
          <ac:chgData name="Erick Arostegui Cunza" userId="d89b6af450cec8f7" providerId="LiveId" clId="{7C99E99B-CBCF-4CC8-AD30-5B717D5B4D0F}" dt="2020-01-12T09:49:25.076" v="533" actId="164"/>
          <ac:picMkLst>
            <pc:docMk/>
            <pc:sldMk cId="715040578" sldId="340"/>
            <ac:picMk id="2" creationId="{9D036569-FCB9-471A-86C8-0A17A0FF8049}"/>
          </ac:picMkLst>
        </pc:picChg>
        <pc:picChg chg="del">
          <ac:chgData name="Erick Arostegui Cunza" userId="d89b6af450cec8f7" providerId="LiveId" clId="{7C99E99B-CBCF-4CC8-AD30-5B717D5B4D0F}" dt="2020-01-12T09:44:29.236" v="481" actId="478"/>
          <ac:picMkLst>
            <pc:docMk/>
            <pc:sldMk cId="715040578" sldId="340"/>
            <ac:picMk id="9" creationId="{D949E1AE-3D9D-4E43-8231-41C0F39CB48B}"/>
          </ac:picMkLst>
        </pc:picChg>
        <pc:picChg chg="add mod ord">
          <ac:chgData name="Erick Arostegui Cunza" userId="d89b6af450cec8f7" providerId="LiveId" clId="{7C99E99B-CBCF-4CC8-AD30-5B717D5B4D0F}" dt="2020-01-12T09:49:25.076" v="533" actId="164"/>
          <ac:picMkLst>
            <pc:docMk/>
            <pc:sldMk cId="715040578" sldId="340"/>
            <ac:picMk id="10" creationId="{2EE6C4CB-FEDE-4168-A0B8-68A7F1CEE1D8}"/>
          </ac:picMkLst>
        </pc:picChg>
        <pc:picChg chg="add mod">
          <ac:chgData name="Erick Arostegui Cunza" userId="d89b6af450cec8f7" providerId="LiveId" clId="{7C99E99B-CBCF-4CC8-AD30-5B717D5B4D0F}" dt="2020-01-12T09:49:25.076" v="533" actId="164"/>
          <ac:picMkLst>
            <pc:docMk/>
            <pc:sldMk cId="715040578" sldId="340"/>
            <ac:picMk id="11" creationId="{B4CB69D0-295B-48CA-BF20-96DE058FD6A2}"/>
          </ac:picMkLst>
        </pc:picChg>
        <pc:picChg chg="add mod">
          <ac:chgData name="Erick Arostegui Cunza" userId="d89b6af450cec8f7" providerId="LiveId" clId="{7C99E99B-CBCF-4CC8-AD30-5B717D5B4D0F}" dt="2020-01-12T09:49:25.076" v="533" actId="164"/>
          <ac:picMkLst>
            <pc:docMk/>
            <pc:sldMk cId="715040578" sldId="340"/>
            <ac:picMk id="12" creationId="{9472868D-7BD7-4114-AAB5-57259E105653}"/>
          </ac:picMkLst>
        </pc:picChg>
        <pc:picChg chg="add mod">
          <ac:chgData name="Erick Arostegui Cunza" userId="d89b6af450cec8f7" providerId="LiveId" clId="{7C99E99B-CBCF-4CC8-AD30-5B717D5B4D0F}" dt="2020-01-12T09:49:25.076" v="533" actId="164"/>
          <ac:picMkLst>
            <pc:docMk/>
            <pc:sldMk cId="715040578" sldId="340"/>
            <ac:picMk id="13" creationId="{28C290A9-B6C9-444E-BC9C-14EE5646E036}"/>
          </ac:picMkLst>
        </pc:picChg>
        <pc:cxnChg chg="del">
          <ac:chgData name="Erick Arostegui Cunza" userId="d89b6af450cec8f7" providerId="LiveId" clId="{7C99E99B-CBCF-4CC8-AD30-5B717D5B4D0F}" dt="2020-01-12T09:44:28.657" v="480" actId="478"/>
          <ac:cxnSpMkLst>
            <pc:docMk/>
            <pc:sldMk cId="715040578" sldId="340"/>
            <ac:cxnSpMk id="5" creationId="{D2DFA890-4ADE-4398-9989-B3DCDD604C8E}"/>
          </ac:cxnSpMkLst>
        </pc:cxnChg>
      </pc:sldChg>
      <pc:sldChg chg="addSp delSp modSp add">
        <pc:chgData name="Erick Arostegui Cunza" userId="d89b6af450cec8f7" providerId="LiveId" clId="{7C99E99B-CBCF-4CC8-AD30-5B717D5B4D0F}" dt="2020-01-12T09:52:47.735" v="600" actId="113"/>
        <pc:sldMkLst>
          <pc:docMk/>
          <pc:sldMk cId="446573325" sldId="341"/>
        </pc:sldMkLst>
        <pc:spChg chg="mod">
          <ac:chgData name="Erick Arostegui Cunza" userId="d89b6af450cec8f7" providerId="LiveId" clId="{7C99E99B-CBCF-4CC8-AD30-5B717D5B4D0F}" dt="2020-01-12T09:50:15.520" v="538"/>
          <ac:spMkLst>
            <pc:docMk/>
            <pc:sldMk cId="446573325" sldId="341"/>
            <ac:spMk id="3" creationId="{52D84611-5F32-4928-A4BC-B1DDD7B90213}"/>
          </ac:spMkLst>
        </pc:spChg>
        <pc:spChg chg="add mod">
          <ac:chgData name="Erick Arostegui Cunza" userId="d89b6af450cec8f7" providerId="LiveId" clId="{7C99E99B-CBCF-4CC8-AD30-5B717D5B4D0F}" dt="2020-01-12T09:51:06.299" v="552" actId="20577"/>
          <ac:spMkLst>
            <pc:docMk/>
            <pc:sldMk cId="446573325" sldId="341"/>
            <ac:spMk id="6" creationId="{0089AEDE-41BC-4F20-B329-DFAAE0DCF5BB}"/>
          </ac:spMkLst>
        </pc:spChg>
        <pc:spChg chg="add mod">
          <ac:chgData name="Erick Arostegui Cunza" userId="d89b6af450cec8f7" providerId="LiveId" clId="{7C99E99B-CBCF-4CC8-AD30-5B717D5B4D0F}" dt="2020-01-12T09:52:47.735" v="600" actId="113"/>
          <ac:spMkLst>
            <pc:docMk/>
            <pc:sldMk cId="446573325" sldId="341"/>
            <ac:spMk id="8" creationId="{EE42F5A7-908B-45FB-B86F-7CEA9953FF61}"/>
          </ac:spMkLst>
        </pc:spChg>
        <pc:picChg chg="add mod">
          <ac:chgData name="Erick Arostegui Cunza" userId="d89b6af450cec8f7" providerId="LiveId" clId="{7C99E99B-CBCF-4CC8-AD30-5B717D5B4D0F}" dt="2020-01-12T09:51:35.537" v="561" actId="1076"/>
          <ac:picMkLst>
            <pc:docMk/>
            <pc:sldMk cId="446573325" sldId="341"/>
            <ac:picMk id="2" creationId="{A51D8A2C-AFA8-40E7-96A8-B41D52FFE208}"/>
          </ac:picMkLst>
        </pc:picChg>
        <pc:picChg chg="del">
          <ac:chgData name="Erick Arostegui Cunza" userId="d89b6af450cec8f7" providerId="LiveId" clId="{7C99E99B-CBCF-4CC8-AD30-5B717D5B4D0F}" dt="2020-01-12T09:50:17.883" v="539" actId="478"/>
          <ac:picMkLst>
            <pc:docMk/>
            <pc:sldMk cId="446573325" sldId="341"/>
            <ac:picMk id="5" creationId="{6CD9C8D4-64F4-4B72-B2F6-F8F4F32B93B6}"/>
          </ac:picMkLst>
        </pc:picChg>
        <pc:cxnChg chg="add">
          <ac:chgData name="Erick Arostegui Cunza" userId="d89b6af450cec8f7" providerId="LiveId" clId="{7C99E99B-CBCF-4CC8-AD30-5B717D5B4D0F}" dt="2020-01-12T09:51:24.643" v="557"/>
          <ac:cxnSpMkLst>
            <pc:docMk/>
            <pc:sldMk cId="446573325" sldId="341"/>
            <ac:cxnSpMk id="7" creationId="{E172033B-3A8E-445E-85D8-A2EA165C0FE8}"/>
          </ac:cxnSpMkLst>
        </pc:cxnChg>
      </pc:sldChg>
      <pc:sldChg chg="addSp delSp modSp add">
        <pc:chgData name="Erick Arostegui Cunza" userId="d89b6af450cec8f7" providerId="LiveId" clId="{7C99E99B-CBCF-4CC8-AD30-5B717D5B4D0F}" dt="2020-01-12T09:55:32.081" v="616" actId="1076"/>
        <pc:sldMkLst>
          <pc:docMk/>
          <pc:sldMk cId="2452991759" sldId="342"/>
        </pc:sldMkLst>
        <pc:spChg chg="mod">
          <ac:chgData name="Erick Arostegui Cunza" userId="d89b6af450cec8f7" providerId="LiveId" clId="{7C99E99B-CBCF-4CC8-AD30-5B717D5B4D0F}" dt="2020-01-12T09:54:01.137" v="602"/>
          <ac:spMkLst>
            <pc:docMk/>
            <pc:sldMk cId="2452991759" sldId="342"/>
            <ac:spMk id="6" creationId="{0089AEDE-41BC-4F20-B329-DFAAE0DCF5BB}"/>
          </ac:spMkLst>
        </pc:spChg>
        <pc:spChg chg="del">
          <ac:chgData name="Erick Arostegui Cunza" userId="d89b6af450cec8f7" providerId="LiveId" clId="{7C99E99B-CBCF-4CC8-AD30-5B717D5B4D0F}" dt="2020-01-12T09:54:44.614" v="605" actId="478"/>
          <ac:spMkLst>
            <pc:docMk/>
            <pc:sldMk cId="2452991759" sldId="342"/>
            <ac:spMk id="8" creationId="{EE42F5A7-908B-45FB-B86F-7CEA9953FF61}"/>
          </ac:spMkLst>
        </pc:spChg>
        <pc:picChg chg="del">
          <ac:chgData name="Erick Arostegui Cunza" userId="d89b6af450cec8f7" providerId="LiveId" clId="{7C99E99B-CBCF-4CC8-AD30-5B717D5B4D0F}" dt="2020-01-12T09:54:41.298" v="603" actId="478"/>
          <ac:picMkLst>
            <pc:docMk/>
            <pc:sldMk cId="2452991759" sldId="342"/>
            <ac:picMk id="2" creationId="{A51D8A2C-AFA8-40E7-96A8-B41D52FFE208}"/>
          </ac:picMkLst>
        </pc:picChg>
        <pc:picChg chg="add del mod">
          <ac:chgData name="Erick Arostegui Cunza" userId="d89b6af450cec8f7" providerId="LiveId" clId="{7C99E99B-CBCF-4CC8-AD30-5B717D5B4D0F}" dt="2020-01-12T09:54:55.655" v="613"/>
          <ac:picMkLst>
            <pc:docMk/>
            <pc:sldMk cId="2452991759" sldId="342"/>
            <ac:picMk id="5" creationId="{BAD5303A-BF40-46C3-8F04-791696AE767D}"/>
          </ac:picMkLst>
        </pc:picChg>
        <pc:picChg chg="add mod">
          <ac:chgData name="Erick Arostegui Cunza" userId="d89b6af450cec8f7" providerId="LiveId" clId="{7C99E99B-CBCF-4CC8-AD30-5B717D5B4D0F}" dt="2020-01-12T09:55:32.081" v="616" actId="1076"/>
          <ac:picMkLst>
            <pc:docMk/>
            <pc:sldMk cId="2452991759" sldId="342"/>
            <ac:picMk id="9" creationId="{75AA5E25-BB3A-48F7-B92D-E40DAD323133}"/>
          </ac:picMkLst>
        </pc:picChg>
        <pc:cxnChg chg="del">
          <ac:chgData name="Erick Arostegui Cunza" userId="d89b6af450cec8f7" providerId="LiveId" clId="{7C99E99B-CBCF-4CC8-AD30-5B717D5B4D0F}" dt="2020-01-12T09:54:42.882" v="604" actId="478"/>
          <ac:cxnSpMkLst>
            <pc:docMk/>
            <pc:sldMk cId="2452991759" sldId="342"/>
            <ac:cxnSpMk id="7" creationId="{E172033B-3A8E-445E-85D8-A2EA165C0FE8}"/>
          </ac:cxnSpMkLst>
        </pc:cxnChg>
      </pc:sldChg>
      <pc:sldChg chg="addSp delSp modSp add">
        <pc:chgData name="Erick Arostegui Cunza" userId="d89b6af450cec8f7" providerId="LiveId" clId="{7C99E99B-CBCF-4CC8-AD30-5B717D5B4D0F}" dt="2020-01-12T10:00:27.834" v="665" actId="1076"/>
        <pc:sldMkLst>
          <pc:docMk/>
          <pc:sldMk cId="215550529" sldId="343"/>
        </pc:sldMkLst>
        <pc:spChg chg="mod">
          <ac:chgData name="Erick Arostegui Cunza" userId="d89b6af450cec8f7" providerId="LiveId" clId="{7C99E99B-CBCF-4CC8-AD30-5B717D5B4D0F}" dt="2020-01-12T09:56:32.114" v="640" actId="20577"/>
          <ac:spMkLst>
            <pc:docMk/>
            <pc:sldMk cId="215550529" sldId="343"/>
            <ac:spMk id="6" creationId="{0089AEDE-41BC-4F20-B329-DFAAE0DCF5BB}"/>
          </ac:spMkLst>
        </pc:spChg>
        <pc:spChg chg="mod">
          <ac:chgData name="Erick Arostegui Cunza" userId="d89b6af450cec8f7" providerId="LiveId" clId="{7C99E99B-CBCF-4CC8-AD30-5B717D5B4D0F}" dt="2020-01-12T10:00:27.834" v="665" actId="1076"/>
          <ac:spMkLst>
            <pc:docMk/>
            <pc:sldMk cId="215550529" sldId="343"/>
            <ac:spMk id="8" creationId="{EE42F5A7-908B-45FB-B86F-7CEA9953FF61}"/>
          </ac:spMkLst>
        </pc:spChg>
        <pc:picChg chg="del">
          <ac:chgData name="Erick Arostegui Cunza" userId="d89b6af450cec8f7" providerId="LiveId" clId="{7C99E99B-CBCF-4CC8-AD30-5B717D5B4D0F}" dt="2020-01-12T09:57:48.440" v="641" actId="478"/>
          <ac:picMkLst>
            <pc:docMk/>
            <pc:sldMk cId="215550529" sldId="343"/>
            <ac:picMk id="2" creationId="{A51D8A2C-AFA8-40E7-96A8-B41D52FFE208}"/>
          </ac:picMkLst>
        </pc:picChg>
        <pc:picChg chg="add mod">
          <ac:chgData name="Erick Arostegui Cunza" userId="d89b6af450cec8f7" providerId="LiveId" clId="{7C99E99B-CBCF-4CC8-AD30-5B717D5B4D0F}" dt="2020-01-12T09:57:55.621" v="643" actId="1076"/>
          <ac:picMkLst>
            <pc:docMk/>
            <pc:sldMk cId="215550529" sldId="343"/>
            <ac:picMk id="5" creationId="{2092B46F-89ED-4FEB-A421-D682E7F19FFF}"/>
          </ac:picMkLst>
        </pc:picChg>
      </pc:sldChg>
      <pc:sldChg chg="addSp delSp modSp add">
        <pc:chgData name="Erick Arostegui Cunza" userId="d89b6af450cec8f7" providerId="LiveId" clId="{7C99E99B-CBCF-4CC8-AD30-5B717D5B4D0F}" dt="2020-01-12T10:01:31.380" v="673" actId="20577"/>
        <pc:sldMkLst>
          <pc:docMk/>
          <pc:sldMk cId="779944988" sldId="344"/>
        </pc:sldMkLst>
        <pc:spChg chg="mod">
          <ac:chgData name="Erick Arostegui Cunza" userId="d89b6af450cec8f7" providerId="LiveId" clId="{7C99E99B-CBCF-4CC8-AD30-5B717D5B4D0F}" dt="2020-01-12T10:01:31.380" v="673" actId="20577"/>
          <ac:spMkLst>
            <pc:docMk/>
            <pc:sldMk cId="779944988" sldId="344"/>
            <ac:spMk id="6" creationId="{0089AEDE-41BC-4F20-B329-DFAAE0DCF5BB}"/>
          </ac:spMkLst>
        </pc:spChg>
        <pc:spChg chg="mod">
          <ac:chgData name="Erick Arostegui Cunza" userId="d89b6af450cec8f7" providerId="LiveId" clId="{7C99E99B-CBCF-4CC8-AD30-5B717D5B4D0F}" dt="2020-01-12T10:01:19.031" v="669" actId="15"/>
          <ac:spMkLst>
            <pc:docMk/>
            <pc:sldMk cId="779944988" sldId="344"/>
            <ac:spMk id="8" creationId="{EE42F5A7-908B-45FB-B86F-7CEA9953FF61}"/>
          </ac:spMkLst>
        </pc:spChg>
        <pc:picChg chg="add del mod">
          <ac:chgData name="Erick Arostegui Cunza" userId="d89b6af450cec8f7" providerId="LiveId" clId="{7C99E99B-CBCF-4CC8-AD30-5B717D5B4D0F}" dt="2020-01-12T10:00:12.212" v="658"/>
          <ac:picMkLst>
            <pc:docMk/>
            <pc:sldMk cId="779944988" sldId="344"/>
            <ac:picMk id="2" creationId="{66347766-0425-4EDA-9601-69CEBAACE6F0}"/>
          </ac:picMkLst>
        </pc:picChg>
        <pc:picChg chg="del">
          <ac:chgData name="Erick Arostegui Cunza" userId="d89b6af450cec8f7" providerId="LiveId" clId="{7C99E99B-CBCF-4CC8-AD30-5B717D5B4D0F}" dt="2020-01-12T10:00:13.285" v="659" actId="478"/>
          <ac:picMkLst>
            <pc:docMk/>
            <pc:sldMk cId="779944988" sldId="344"/>
            <ac:picMk id="5" creationId="{2092B46F-89ED-4FEB-A421-D682E7F19FFF}"/>
          </ac:picMkLst>
        </pc:picChg>
        <pc:picChg chg="add mod">
          <ac:chgData name="Erick Arostegui Cunza" userId="d89b6af450cec8f7" providerId="LiveId" clId="{7C99E99B-CBCF-4CC8-AD30-5B717D5B4D0F}" dt="2020-01-12T10:00:19.545" v="662" actId="1076"/>
          <ac:picMkLst>
            <pc:docMk/>
            <pc:sldMk cId="779944988" sldId="344"/>
            <ac:picMk id="9" creationId="{44EF1AFF-6EFC-4D26-8A21-6067D46D0E1C}"/>
          </ac:picMkLst>
        </pc:picChg>
      </pc:sldChg>
    </pc:docChg>
  </pc:docChgLst>
  <pc:docChgLst>
    <pc:chgData name="Erick Arostegui Cunza" userId="d89b6af450cec8f7" providerId="LiveId" clId="{8981AAF8-690F-4ED2-A917-51FA78D229BC}"/>
  </pc:docChgLst>
  <pc:docChgLst>
    <pc:chgData name="Erick Arostegui Cunza" userId="d89b6af450cec8f7" providerId="LiveId" clId="{5CEDC0AC-7B35-4F79-801B-7F53746BEAFF}"/>
    <pc:docChg chg="undo custSel addSld delSld modSld">
      <pc:chgData name="Erick Arostegui Cunza" userId="d89b6af450cec8f7" providerId="LiveId" clId="{5CEDC0AC-7B35-4F79-801B-7F53746BEAFF}" dt="2020-01-11T03:44:57.480" v="95" actId="20577"/>
      <pc:docMkLst>
        <pc:docMk/>
      </pc:docMkLst>
      <pc:sldChg chg="add del">
        <pc:chgData name="Erick Arostegui Cunza" userId="d89b6af450cec8f7" providerId="LiveId" clId="{5CEDC0AC-7B35-4F79-801B-7F53746BEAFF}" dt="2020-01-11T03:41:24.831" v="67" actId="2696"/>
        <pc:sldMkLst>
          <pc:docMk/>
          <pc:sldMk cId="469937013" sldId="256"/>
        </pc:sldMkLst>
      </pc:sldChg>
      <pc:sldChg chg="addSp delSp modSp">
        <pc:chgData name="Erick Arostegui Cunza" userId="d89b6af450cec8f7" providerId="LiveId" clId="{5CEDC0AC-7B35-4F79-801B-7F53746BEAFF}" dt="2020-01-11T03:40:33.688" v="52" actId="14100"/>
        <pc:sldMkLst>
          <pc:docMk/>
          <pc:sldMk cId="3715702196" sldId="257"/>
        </pc:sldMkLst>
        <pc:spChg chg="add del mod">
          <ac:chgData name="Erick Arostegui Cunza" userId="d89b6af450cec8f7" providerId="LiveId" clId="{5CEDC0AC-7B35-4F79-801B-7F53746BEAFF}" dt="2020-01-11T03:37:01.255" v="7"/>
          <ac:spMkLst>
            <pc:docMk/>
            <pc:sldMk cId="3715702196" sldId="257"/>
            <ac:spMk id="6" creationId="{F3BBE4FA-7135-4D3D-B5D1-7034F1E5473E}"/>
          </ac:spMkLst>
        </pc:spChg>
        <pc:spChg chg="add del mod">
          <ac:chgData name="Erick Arostegui Cunza" userId="d89b6af450cec8f7" providerId="LiveId" clId="{5CEDC0AC-7B35-4F79-801B-7F53746BEAFF}" dt="2020-01-11T03:37:10.409" v="13"/>
          <ac:spMkLst>
            <pc:docMk/>
            <pc:sldMk cId="3715702196" sldId="257"/>
            <ac:spMk id="7" creationId="{27B6C27C-8F34-4F91-B3EA-0D323C9264B7}"/>
          </ac:spMkLst>
        </pc:spChg>
        <pc:spChg chg="mod">
          <ac:chgData name="Erick Arostegui Cunza" userId="d89b6af450cec8f7" providerId="LiveId" clId="{5CEDC0AC-7B35-4F79-801B-7F53746BEAFF}" dt="2020-01-11T03:40:33.688" v="52" actId="14100"/>
          <ac:spMkLst>
            <pc:docMk/>
            <pc:sldMk cId="3715702196" sldId="257"/>
            <ac:spMk id="8" creationId="{00000000-0000-0000-0000-000000000000}"/>
          </ac:spMkLst>
        </pc:spChg>
        <pc:picChg chg="mod">
          <ac:chgData name="Erick Arostegui Cunza" userId="d89b6af450cec8f7" providerId="LiveId" clId="{5CEDC0AC-7B35-4F79-801B-7F53746BEAFF}" dt="2020-01-11T03:39:55.867" v="49" actId="1076"/>
          <ac:picMkLst>
            <pc:docMk/>
            <pc:sldMk cId="3715702196" sldId="257"/>
            <ac:picMk id="2" creationId="{00000000-0000-0000-0000-000000000000}"/>
          </ac:picMkLst>
        </pc:picChg>
        <pc:picChg chg="add del mod">
          <ac:chgData name="Erick Arostegui Cunza" userId="d89b6af450cec8f7" providerId="LiveId" clId="{5CEDC0AC-7B35-4F79-801B-7F53746BEAFF}" dt="2020-01-11T03:39:55.335" v="48" actId="1076"/>
          <ac:picMkLst>
            <pc:docMk/>
            <pc:sldMk cId="3715702196" sldId="257"/>
            <ac:picMk id="3" creationId="{00000000-0000-0000-0000-000000000000}"/>
          </ac:picMkLst>
        </pc:picChg>
        <pc:picChg chg="add del">
          <ac:chgData name="Erick Arostegui Cunza" userId="d89b6af450cec8f7" providerId="LiveId" clId="{5CEDC0AC-7B35-4F79-801B-7F53746BEAFF}" dt="2020-01-11T03:38:45.482" v="22"/>
          <ac:picMkLst>
            <pc:docMk/>
            <pc:sldMk cId="3715702196" sldId="257"/>
            <ac:picMk id="11" creationId="{6687CEB6-841F-4201-BA28-E667D902D0E5}"/>
          </ac:picMkLst>
        </pc:picChg>
        <pc:picChg chg="add del mod">
          <ac:chgData name="Erick Arostegui Cunza" userId="d89b6af450cec8f7" providerId="LiveId" clId="{5CEDC0AC-7B35-4F79-801B-7F53746BEAFF}" dt="2020-01-11T03:39:47.647" v="45"/>
          <ac:picMkLst>
            <pc:docMk/>
            <pc:sldMk cId="3715702196" sldId="257"/>
            <ac:picMk id="12" creationId="{697EAFE7-7CFD-443A-8778-B3CCA43178E3}"/>
          </ac:picMkLst>
        </pc:picChg>
        <pc:picChg chg="add del">
          <ac:chgData name="Erick Arostegui Cunza" userId="d89b6af450cec8f7" providerId="LiveId" clId="{5CEDC0AC-7B35-4F79-801B-7F53746BEAFF}" dt="2020-01-11T03:39:37.365" v="39"/>
          <ac:picMkLst>
            <pc:docMk/>
            <pc:sldMk cId="3715702196" sldId="257"/>
            <ac:picMk id="13" creationId="{8E195C10-8977-4FE7-9543-FAE463CEE5E1}"/>
          </ac:picMkLst>
        </pc:picChg>
        <pc:picChg chg="add">
          <ac:chgData name="Erick Arostegui Cunza" userId="d89b6af450cec8f7" providerId="LiveId" clId="{5CEDC0AC-7B35-4F79-801B-7F53746BEAFF}" dt="2020-01-11T03:39:49.922" v="47"/>
          <ac:picMkLst>
            <pc:docMk/>
            <pc:sldMk cId="3715702196" sldId="257"/>
            <ac:picMk id="14" creationId="{86562B48-FA41-4D62-9600-FF29C5317FCD}"/>
          </ac:picMkLst>
        </pc:picChg>
        <pc:picChg chg="add del mod">
          <ac:chgData name="Erick Arostegui Cunza" userId="d89b6af450cec8f7" providerId="LiveId" clId="{5CEDC0AC-7B35-4F79-801B-7F53746BEAFF}" dt="2020-01-11T03:38:40.722" v="19"/>
          <ac:picMkLst>
            <pc:docMk/>
            <pc:sldMk cId="3715702196" sldId="257"/>
            <ac:picMk id="4102" creationId="{1FBFA4A5-51A1-48EE-9D91-9AF5BFEB1FF4}"/>
          </ac:picMkLst>
        </pc:picChg>
      </pc:sldChg>
      <pc:sldChg chg="addSp delSp modSp add del">
        <pc:chgData name="Erick Arostegui Cunza" userId="d89b6af450cec8f7" providerId="LiveId" clId="{5CEDC0AC-7B35-4F79-801B-7F53746BEAFF}" dt="2020-01-11T03:41:16.652" v="60" actId="2696"/>
        <pc:sldMkLst>
          <pc:docMk/>
          <pc:sldMk cId="607183399" sldId="288"/>
        </pc:sldMkLst>
        <pc:picChg chg="add del">
          <ac:chgData name="Erick Arostegui Cunza" userId="d89b6af450cec8f7" providerId="LiveId" clId="{5CEDC0AC-7B35-4F79-801B-7F53746BEAFF}" dt="2020-01-11T03:41:13.645" v="59"/>
          <ac:picMkLst>
            <pc:docMk/>
            <pc:sldMk cId="607183399" sldId="288"/>
            <ac:picMk id="2" creationId="{00000000-0000-0000-0000-000000000000}"/>
          </ac:picMkLst>
        </pc:picChg>
        <pc:picChg chg="add mod">
          <ac:chgData name="Erick Arostegui Cunza" userId="d89b6af450cec8f7" providerId="LiveId" clId="{5CEDC0AC-7B35-4F79-801B-7F53746BEAFF}" dt="2020-01-11T03:41:04.689" v="55" actId="1076"/>
          <ac:picMkLst>
            <pc:docMk/>
            <pc:sldMk cId="607183399" sldId="288"/>
            <ac:picMk id="4" creationId="{1D264008-040A-404E-88A5-53A175D4F605}"/>
          </ac:picMkLst>
        </pc:picChg>
      </pc:sldChg>
      <pc:sldChg chg="addSp modSp">
        <pc:chgData name="Erick Arostegui Cunza" userId="d89b6af450cec8f7" providerId="LiveId" clId="{5CEDC0AC-7B35-4F79-801B-7F53746BEAFF}" dt="2020-01-11T03:44:30.120" v="92" actId="14100"/>
        <pc:sldMkLst>
          <pc:docMk/>
          <pc:sldMk cId="2665721619" sldId="289"/>
        </pc:sldMkLst>
        <pc:spChg chg="mod">
          <ac:chgData name="Erick Arostegui Cunza" userId="d89b6af450cec8f7" providerId="LiveId" clId="{5CEDC0AC-7B35-4F79-801B-7F53746BEAFF}" dt="2020-01-11T03:44:23.517" v="91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8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9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0" creationId="{00000000-0000-0000-0000-000000000000}"/>
          </ac:spMkLst>
        </pc:spChg>
        <pc:spChg chg="add mod">
          <ac:chgData name="Erick Arostegui Cunza" userId="d89b6af450cec8f7" providerId="LiveId" clId="{5CEDC0AC-7B35-4F79-801B-7F53746BEAFF}" dt="2020-01-11T03:43:37.324" v="87" actId="1076"/>
          <ac:spMkLst>
            <pc:docMk/>
            <pc:sldMk cId="2665721619" sldId="289"/>
            <ac:spMk id="12" creationId="{BB19A8AF-9EC9-456F-A60A-F9E2737E435A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3" creationId="{6BFB39A9-0FBC-45C2-93F2-0B7F21A6BC1F}"/>
          </ac:spMkLst>
        </pc:spChg>
        <pc:spChg chg="add mod">
          <ac:chgData name="Erick Arostegui Cunza" userId="d89b6af450cec8f7" providerId="LiveId" clId="{5CEDC0AC-7B35-4F79-801B-7F53746BEAFF}" dt="2020-01-11T03:43:57.406" v="89"/>
          <ac:spMkLst>
            <pc:docMk/>
            <pc:sldMk cId="2665721619" sldId="289"/>
            <ac:spMk id="14" creationId="{14DD5E34-B31A-40D3-BDC7-B507DB62CD98}"/>
          </ac:spMkLst>
        </pc:spChg>
        <pc:spChg chg="add mod">
          <ac:chgData name="Erick Arostegui Cunza" userId="d89b6af450cec8f7" providerId="LiveId" clId="{5CEDC0AC-7B35-4F79-801B-7F53746BEAFF}" dt="2020-01-11T03:43:50.316" v="88" actId="1076"/>
          <ac:spMkLst>
            <pc:docMk/>
            <pc:sldMk cId="2665721619" sldId="289"/>
            <ac:spMk id="15" creationId="{24E1E888-FA64-4906-89D7-DE3DFC890153}"/>
          </ac:spMkLst>
        </pc:spChg>
        <pc:spChg chg="add mod">
          <ac:chgData name="Erick Arostegui Cunza" userId="d89b6af450cec8f7" providerId="LiveId" clId="{5CEDC0AC-7B35-4F79-801B-7F53746BEAFF}" dt="2020-01-11T03:44:08.924" v="90"/>
          <ac:spMkLst>
            <pc:docMk/>
            <pc:sldMk cId="2665721619" sldId="289"/>
            <ac:spMk id="16" creationId="{80CB5848-74F2-4740-9A33-77457DFD327D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7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9" creationId="{00000000-0000-0000-0000-000000000000}"/>
          </ac:spMkLst>
        </pc:spChg>
        <pc:cxnChg chg="mod">
          <ac:chgData name="Erick Arostegui Cunza" userId="d89b6af450cec8f7" providerId="LiveId" clId="{5CEDC0AC-7B35-4F79-801B-7F53746BEAFF}" dt="2020-01-11T03:44:30.120" v="92" actId="14100"/>
          <ac:cxnSpMkLst>
            <pc:docMk/>
            <pc:sldMk cId="2665721619" sldId="289"/>
            <ac:cxnSpMk id="4" creationId="{00000000-0000-0000-0000-000000000000}"/>
          </ac:cxnSpMkLst>
        </pc:cxnChg>
      </pc:sldChg>
      <pc:sldChg chg="del">
        <pc:chgData name="Erick Arostegui Cunza" userId="d89b6af450cec8f7" providerId="LiveId" clId="{5CEDC0AC-7B35-4F79-801B-7F53746BEAFF}" dt="2020-01-11T03:41:22.596" v="61" actId="2696"/>
        <pc:sldMkLst>
          <pc:docMk/>
          <pc:sldMk cId="3570444976" sldId="312"/>
        </pc:sldMkLst>
      </pc:sldChg>
      <pc:sldChg chg="delSp add del">
        <pc:chgData name="Erick Arostegui Cunza" userId="d89b6af450cec8f7" providerId="LiveId" clId="{5CEDC0AC-7B35-4F79-801B-7F53746BEAFF}" dt="2020-01-11T03:41:51.312" v="74" actId="478"/>
        <pc:sldMkLst>
          <pc:docMk/>
          <pc:sldMk cId="3227484531" sldId="313"/>
        </pc:sldMkLst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" creationId="{58D512DF-E9CC-4E66-A47E-99E7B683D77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6" creationId="{2CBB6D10-B4F3-4894-9791-FE484AF8D4FF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8" creationId="{F24006BC-C4B9-4A75-974E-881C0E80A12B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1" creationId="{A0030313-2A96-4CE6-A812-0883826BA123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2" creationId="{DD0E2290-9F65-4F7E-818D-829EC7E71468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4" creationId="{8DCA9F22-39D7-4430-AB52-E810F02F4E0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5" creationId="{F98C199F-CCB8-4B6E-A09A-3907FE661467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6" creationId="{ACC4D970-070A-4113-8DBE-2B6DAF3F017C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7" creationId="{C1744DC3-F3B3-4990-BA89-0426CA0D3BA7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8" creationId="{1E25A424-54DD-4BD5-8DA1-2A7B22043FF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9" creationId="{4E120475-E3DE-426B-A128-799DE27D37FB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0" creationId="{75E7238B-7B9B-4C19-B931-290BA9F68372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3" creationId="{9589EC6B-9B3C-480D-A4AA-B4BC07A73570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4" creationId="{252550C8-874D-4743-9375-D69C3B59E723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5" creationId="{3A6DE8AB-618D-4964-95BF-F29A837E9072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6" creationId="{D6578080-353F-421E-AC61-80BC1E936BDF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7" creationId="{A7D4B55E-CEEF-4794-A79B-4C2AC5C6D5B4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8" creationId="{E2377575-139F-49AC-B962-5E7607AAE2C3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9" creationId="{983EED2C-DFA7-48FC-8BF0-F2F2BBD0E5E0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30" creationId="{98820720-885F-4662-8988-CC8FAF29824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31" creationId="{6975B2E5-362A-403C-AC23-59D373486F09}"/>
          </ac:spMkLst>
        </pc:spChg>
      </pc:sldChg>
      <pc:sldChg chg="add del">
        <pc:chgData name="Erick Arostegui Cunza" userId="d89b6af450cec8f7" providerId="LiveId" clId="{5CEDC0AC-7B35-4F79-801B-7F53746BEAFF}" dt="2020-01-11T03:41:43.458" v="72" actId="2696"/>
        <pc:sldMkLst>
          <pc:docMk/>
          <pc:sldMk cId="3143940897" sldId="314"/>
        </pc:sldMkLst>
      </pc:sldChg>
      <pc:sldChg chg="add del">
        <pc:chgData name="Erick Arostegui Cunza" userId="d89b6af450cec8f7" providerId="LiveId" clId="{5CEDC0AC-7B35-4F79-801B-7F53746BEAFF}" dt="2020-01-11T03:41:44.393" v="73" actId="2696"/>
        <pc:sldMkLst>
          <pc:docMk/>
          <pc:sldMk cId="2860832081" sldId="315"/>
        </pc:sldMkLst>
      </pc:sldChg>
      <pc:sldChg chg="modSp add del">
        <pc:chgData name="Erick Arostegui Cunza" userId="d89b6af450cec8f7" providerId="LiveId" clId="{5CEDC0AC-7B35-4F79-801B-7F53746BEAFF}" dt="2020-01-11T03:44:57.480" v="95" actId="20577"/>
        <pc:sldMkLst>
          <pc:docMk/>
          <pc:sldMk cId="459060538" sldId="316"/>
        </pc:sldMkLst>
        <pc:spChg chg="mod">
          <ac:chgData name="Erick Arostegui Cunza" userId="d89b6af450cec8f7" providerId="LiveId" clId="{5CEDC0AC-7B35-4F79-801B-7F53746BEAFF}" dt="2020-01-11T03:44:52.913" v="93"/>
          <ac:spMkLst>
            <pc:docMk/>
            <pc:sldMk cId="459060538" sldId="316"/>
            <ac:spMk id="3" creationId="{52D84611-5F32-4928-A4BC-B1DDD7B90213}"/>
          </ac:spMkLst>
        </pc:spChg>
        <pc:spChg chg="mod">
          <ac:chgData name="Erick Arostegui Cunza" userId="d89b6af450cec8f7" providerId="LiveId" clId="{5CEDC0AC-7B35-4F79-801B-7F53746BEAFF}" dt="2020-01-11T03:44:57.480" v="95" actId="20577"/>
          <ac:spMkLst>
            <pc:docMk/>
            <pc:sldMk cId="459060538" sldId="316"/>
            <ac:spMk id="12" creationId="{DE7BC574-CF06-45D6-BD2D-B96A97D291F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44C3C-6A3A-4625-A920-75B90BA6C8AF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EDC88-F003-471B-B7AD-548932040DC2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655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2AB6-73DE-40CF-984B-70D64F48D32B}" type="datetimeFigureOut">
              <a:rPr lang="es-PE" smtClean="0"/>
              <a:t>12/01/2020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33393-1C49-4334-B364-4EFBB99595B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457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4132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337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6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348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6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198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82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29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405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833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736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085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643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84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73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89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36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25322" y="6308810"/>
            <a:ext cx="1976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Ing. Erick Arostegui</a:t>
            </a:r>
          </a:p>
        </p:txBody>
      </p:sp>
    </p:spTree>
    <p:extLst>
      <p:ext uri="{BB962C8B-B14F-4D97-AF65-F5344CB8AC3E}">
        <p14:creationId xmlns:p14="http://schemas.microsoft.com/office/powerpoint/2010/main" val="16306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0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PE" dirty="0"/>
              <a:t>Ing. Miguel Salvador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68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62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96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84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3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17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936B-DBF1-41A4-A257-C9DBCFA4636E}" type="datetimeFigureOut">
              <a:rPr lang="es-PE" smtClean="0"/>
              <a:t>12/01/2020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01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4"/>
            <a:ext cx="12192000" cy="68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6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acceso con JWT (autenticación).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32065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Autorización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2CA9E-DB81-4E5D-B1EA-0A3F971C5DD9}"/>
              </a:ext>
            </a:extLst>
          </p:cNvPr>
          <p:cNvSpPr/>
          <p:nvPr/>
        </p:nvSpPr>
        <p:spPr>
          <a:xfrm>
            <a:off x="857982" y="4557682"/>
            <a:ext cx="2457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y validar roles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69456-ACED-420B-BAA3-B2D8B5224282}"/>
              </a:ext>
            </a:extLst>
          </p:cNvPr>
          <p:cNvSpPr/>
          <p:nvPr/>
        </p:nvSpPr>
        <p:spPr>
          <a:xfrm>
            <a:off x="4833936" y="4557682"/>
            <a:ext cx="25241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 y validar permisos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0D23D-4EAB-4A8A-AD47-FF03A827A591}"/>
              </a:ext>
            </a:extLst>
          </p:cNvPr>
          <p:cNvSpPr/>
          <p:nvPr/>
        </p:nvSpPr>
        <p:spPr>
          <a:xfrm>
            <a:off x="8370703" y="4557682"/>
            <a:ext cx="30793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Bloquear / otorgar acceso a acciones</a:t>
            </a:r>
            <a:endParaRPr lang="es-PE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BF62C-F7CF-4614-A521-20437C3A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6" y="2528035"/>
            <a:ext cx="2950722" cy="1168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CDB362-6D2B-4414-8F97-B66DA6F60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997" y="1948155"/>
            <a:ext cx="2328004" cy="2328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6C17F9-904B-4534-9663-270111FEA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028" y="1928782"/>
            <a:ext cx="2411814" cy="24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6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acceso con JWT (autenticación).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AC1CEC-C603-4FBE-9936-467DF54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1" y="1417109"/>
            <a:ext cx="4515692" cy="45717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CAFBE0-3E2E-4562-A99D-C2C08E73135C}"/>
              </a:ext>
            </a:extLst>
          </p:cNvPr>
          <p:cNvSpPr/>
          <p:nvPr/>
        </p:nvSpPr>
        <p:spPr>
          <a:xfrm>
            <a:off x="5449556" y="158769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Web Token (JWT) es un estándar abierto (RFC-7519) basado en JSON para crear un token que sirva para enviar datos entre aplicaciones o servicios y garantizar que sean válidos y seguros.</a:t>
            </a:r>
          </a:p>
          <a:p>
            <a:pPr algn="just"/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caso más común de uso de los JWT es para manejar la autenticación en aplicaciones móviles o web. Para esto cuando el usuario se quiere autenticar manda sus datos de inicio del sesión al servidor, este genera el JWT y se lo manda a la aplicación cliente, luego en cada petición el cliente envía este token que el servidor usa para verificar que el usuario este correctamente autenticado y saber quien es.</a:t>
            </a:r>
            <a:endParaRPr lang="es-PE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6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acceso con JWT (autenticación).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069689"/>
            <a:ext cx="6764476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token de acceso caduca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vez caducado, la llamada a un API protegido resulta en 401 no autorizado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Necesita obtener un nuevo token para continuar llamando a la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Podría ampliar el tiempo de vencimiento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 al ampliar el tiempo da la ventana para la entrada de </a:t>
            </a:r>
            <a:r>
              <a:rPr lang="es-MX" sz="20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</a:t>
            </a: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Vencimiento del token de acceso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9E1AE-3D9D-4E43-8231-41C0F39CB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95" y="2143314"/>
            <a:ext cx="31051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5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acceso con JWT (autenticación).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vida de JWT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ECFC00-DB41-4979-8B70-BD76D1D7B0CA}"/>
              </a:ext>
            </a:extLst>
          </p:cNvPr>
          <p:cNvGrpSpPr/>
          <p:nvPr/>
        </p:nvGrpSpPr>
        <p:grpSpPr>
          <a:xfrm>
            <a:off x="880073" y="2046777"/>
            <a:ext cx="10660884" cy="3300514"/>
            <a:chOff x="1915712" y="2167425"/>
            <a:chExt cx="9328959" cy="28881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E6C4CB-FEDE-4168-A0B8-68A7F1CEE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712" y="2328148"/>
              <a:ext cx="1179181" cy="124773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D036569-FCB9-471A-86C8-0A17A0FF8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0660" y="2167425"/>
              <a:ext cx="8044011" cy="28881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CB69D0-295B-48CA-BF20-96DE058FD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7475" y="3876406"/>
              <a:ext cx="1112259" cy="11248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72868D-7BD7-4114-AAB5-57259E1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5712" y="3876406"/>
              <a:ext cx="1179181" cy="11791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C290A9-B6C9-444E-BC9C-14EE5646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0314" y="2328148"/>
              <a:ext cx="786580" cy="112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504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acceso con JWT (autenticación).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9C8D4-64F4-4B72-B2F6-F8F4F32B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67" y="1451247"/>
            <a:ext cx="6489665" cy="44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5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acceso con JWT (autenticación).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Control de acceso con JWT (autenticación).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0770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Gestionando sesiones y datos de auditoria.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6" name="Rectángulo 2">
            <a:extLst>
              <a:ext uri="{FF2B5EF4-FFF2-40B4-BE49-F238E27FC236}">
                <a16:creationId xmlns:a16="http://schemas.microsoft.com/office/drawing/2014/main" id="{0089AEDE-41BC-4F20-B329-DFAAE0DCF5BB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Protección de rutas con </a:t>
            </a:r>
            <a:r>
              <a:rPr lang="es-MX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1D8A2C-AFA8-40E7-96A8-B41D52FF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393203"/>
            <a:ext cx="1988837" cy="2985708"/>
          </a:xfrm>
          <a:prstGeom prst="rect">
            <a:avLst/>
          </a:prstGeom>
        </p:spPr>
      </p:pic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172033B-3A8E-445E-85D8-A2EA165C0FE8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42F5A7-908B-45FB-B86F-7CEA9953FF61}"/>
              </a:ext>
            </a:extLst>
          </p:cNvPr>
          <p:cNvSpPr txBox="1"/>
          <p:nvPr/>
        </p:nvSpPr>
        <p:spPr>
          <a:xfrm>
            <a:off x="4904515" y="2020669"/>
            <a:ext cx="6764476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canActivate</a:t>
            </a:r>
            <a:endParaRPr lang="en-US" sz="16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 navigation to a route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canActivateChild</a:t>
            </a:r>
            <a:endParaRPr lang="en-US" sz="16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 navigation to a child route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canDeactivate</a:t>
            </a:r>
            <a:endParaRPr lang="en-US" sz="16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 navigation away from a route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canLoad</a:t>
            </a:r>
            <a:endParaRPr lang="en-US" sz="16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 asynchronous routing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 data before activating a route</a:t>
            </a:r>
            <a:endParaRPr lang="es-MX" sz="16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7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Gestionando sesiones y datos de auditoria.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6" name="Rectángulo 2">
            <a:extLst>
              <a:ext uri="{FF2B5EF4-FFF2-40B4-BE49-F238E27FC236}">
                <a16:creationId xmlns:a16="http://schemas.microsoft.com/office/drawing/2014/main" id="{0089AEDE-41BC-4F20-B329-DFAAE0DCF5BB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</a:t>
            </a:r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Processing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A5E25-BB3A-48F7-B92D-E40DAD32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57" y="1888708"/>
            <a:ext cx="9002486" cy="40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Gestionando sesiones y datos de auditoria.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6" name="Rectángulo 2">
            <a:extLst>
              <a:ext uri="{FF2B5EF4-FFF2-40B4-BE49-F238E27FC236}">
                <a16:creationId xmlns:a16="http://schemas.microsoft.com/office/drawing/2014/main" id="{0089AEDE-41BC-4F20-B329-DFAAE0DCF5BB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canActivate</a:t>
            </a:r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172033B-3A8E-445E-85D8-A2EA165C0FE8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42F5A7-908B-45FB-B86F-7CEA9953FF61}"/>
              </a:ext>
            </a:extLst>
          </p:cNvPr>
          <p:cNvSpPr txBox="1"/>
          <p:nvPr/>
        </p:nvSpPr>
        <p:spPr>
          <a:xfrm>
            <a:off x="4894466" y="2237763"/>
            <a:ext cx="6764476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 los criterios antes de activar una ruta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Comúnmente utilizado para: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 el acceso a la ruta a usuarios específicos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Asegurar que se cumplan los requisitos previos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Llamado cuando la URL cambia a la ruta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2B46F-89ED-4FEB-A421-D682E7F1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65" y="2352863"/>
            <a:ext cx="2638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Gestionando sesiones y datos de auditoria.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6" name="Rectángulo 2">
            <a:extLst>
              <a:ext uri="{FF2B5EF4-FFF2-40B4-BE49-F238E27FC236}">
                <a16:creationId xmlns:a16="http://schemas.microsoft.com/office/drawing/2014/main" id="{0089AEDE-41BC-4F20-B329-DFAAE0DCF5BB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canDeactivate</a:t>
            </a:r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E172033B-3A8E-445E-85D8-A2EA165C0FE8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42F5A7-908B-45FB-B86F-7CEA9953FF61}"/>
              </a:ext>
            </a:extLst>
          </p:cNvPr>
          <p:cNvSpPr txBox="1"/>
          <p:nvPr/>
        </p:nvSpPr>
        <p:spPr>
          <a:xfrm>
            <a:off x="4904515" y="2293075"/>
            <a:ext cx="6764476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 los criterios antes de dejar una ruta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Comúnmente utilizado para: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cambios no guardados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 dejando una operación incompleta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llama cuando la URL cambia a una ruta diferente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EF1AFF-6EFC-4D26-8A21-6067D46D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64" y="2362388"/>
            <a:ext cx="33242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29" y="-72736"/>
            <a:ext cx="12192000" cy="6851904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1872342" y="2620003"/>
            <a:ext cx="9662821" cy="137665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193040" algn="r">
              <a:lnSpc>
                <a:spcPts val="4960"/>
              </a:lnSpc>
              <a:spcBef>
                <a:spcPts val="735"/>
              </a:spcBef>
            </a:pPr>
            <a:r>
              <a:rPr lang="es-MX" sz="4400" b="1" spc="-30" dirty="0">
                <a:solidFill>
                  <a:srgbClr val="004C9C"/>
                </a:solidFill>
                <a:latin typeface="Arial"/>
                <a:cs typeface="Arial"/>
              </a:rPr>
              <a:t>APLICACIONES WEB ANGULAR 8 (FRONT-END)</a:t>
            </a:r>
            <a:endParaRPr lang="en-US" sz="4400" b="1" spc="-30" dirty="0">
              <a:solidFill>
                <a:srgbClr val="004C9C"/>
              </a:solidFill>
              <a:latin typeface="Arial"/>
              <a:cs typeface="Arial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6433133" y="4613553"/>
            <a:ext cx="5102030" cy="83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  <a:defRPr/>
            </a:pPr>
            <a:r>
              <a:rPr lang="es-PE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Ing. Erick Arostegui Cunza</a:t>
            </a:r>
          </a:p>
          <a:p>
            <a:pPr marL="0" indent="0" algn="r">
              <a:spcBef>
                <a:spcPts val="0"/>
              </a:spcBef>
              <a:buNone/>
              <a:defRPr/>
            </a:pPr>
            <a:r>
              <a:rPr lang="es-PE" sz="22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30247" y="5329144"/>
            <a:ext cx="3204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solidFill>
                  <a:srgbClr val="2D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earostegui@galaxy.edu.pe</a:t>
            </a:r>
            <a:endParaRPr lang="es-PE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82" y="3519475"/>
            <a:ext cx="2695575" cy="26384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885431" y="3929407"/>
            <a:ext cx="1560364" cy="63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indent="193040" algn="r">
              <a:lnSpc>
                <a:spcPts val="4960"/>
              </a:lnSpc>
              <a:spcBef>
                <a:spcPts val="735"/>
              </a:spcBef>
            </a:pPr>
            <a:r>
              <a:rPr lang="en-US" sz="2000" b="1" spc="-30" dirty="0" err="1">
                <a:solidFill>
                  <a:srgbClr val="7921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Sesión</a:t>
            </a:r>
            <a:r>
              <a:rPr lang="en-US" sz="2000" b="1" spc="-30" dirty="0">
                <a:solidFill>
                  <a:srgbClr val="7921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04</a:t>
            </a:r>
            <a:endParaRPr lang="es-MX" sz="2000" b="1" spc="-30" dirty="0">
              <a:solidFill>
                <a:srgbClr val="7921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6" descr="Resultado de imagen para angular">
            <a:extLst>
              <a:ext uri="{FF2B5EF4-FFF2-40B4-BE49-F238E27FC236}">
                <a16:creationId xmlns:a16="http://schemas.microsoft.com/office/drawing/2014/main" id="{86562B48-FA41-4D62-9600-FF29C531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6" y="3637398"/>
            <a:ext cx="2520502" cy="25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0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Gestionando sesiones y datos de auditoria.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Gestionando sesiones y datos de auditoria.</a:t>
            </a:r>
            <a:endParaRPr lang="es-PE" sz="24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532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Recuperando accesos por perfil (autorización).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Recuperando accesos por perfil (autorización).</a:t>
            </a:r>
            <a:endParaRPr lang="es-PE" sz="24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1247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Gestionando mensajes personalizados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Gestionando mensajes personalizados</a:t>
            </a:r>
            <a:endParaRPr lang="es-PE" sz="24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84777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4049" cy="69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3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01102" y="1692169"/>
            <a:ext cx="201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s-PE" sz="36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95913" y="2484416"/>
            <a:ext cx="797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2800" b="1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AUTENTICACIÓN Y AUTORIZACIÓN</a:t>
            </a:r>
            <a:endParaRPr lang="es-PE" sz="25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" name="Conector recto 3"/>
          <p:cNvCxnSpPr>
            <a:cxnSpLocks/>
          </p:cNvCxnSpPr>
          <p:nvPr/>
        </p:nvCxnSpPr>
        <p:spPr>
          <a:xfrm>
            <a:off x="2572913" y="3032422"/>
            <a:ext cx="604293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ángulo isósceles 7"/>
          <p:cNvSpPr/>
          <p:nvPr/>
        </p:nvSpPr>
        <p:spPr>
          <a:xfrm rot="5400000">
            <a:off x="2578829" y="3535829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Triángulo isósceles 8"/>
          <p:cNvSpPr/>
          <p:nvPr/>
        </p:nvSpPr>
        <p:spPr>
          <a:xfrm rot="5400000">
            <a:off x="2578829" y="4017096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2578829" y="4498363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764049" y="3425468"/>
            <a:ext cx="4616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Diseñando la GUI con Material </a:t>
            </a:r>
            <a:r>
              <a:rPr lang="es-PE" sz="2000" dirty="0" err="1">
                <a:solidFill>
                  <a:srgbClr val="004F9E"/>
                </a:solidFill>
                <a:latin typeface="Arial"/>
                <a:ea typeface="Arial"/>
                <a:cs typeface="Arial"/>
              </a:rPr>
              <a:t>Design</a:t>
            </a:r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.</a:t>
            </a:r>
            <a:endParaRPr lang="es-PE" sz="2000" dirty="0">
              <a:solidFill>
                <a:srgbClr val="2E75B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719684" y="3906735"/>
            <a:ext cx="5150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Control de acceso con JWT (autenticación).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181030" y="1655594"/>
            <a:ext cx="2019118" cy="596370"/>
          </a:xfrm>
          <a:prstGeom prst="roundRect">
            <a:avLst/>
          </a:prstGeom>
          <a:noFill/>
          <a:ln w="19050">
            <a:solidFill>
              <a:srgbClr val="004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      </a:t>
            </a:r>
          </a:p>
        </p:txBody>
      </p:sp>
      <p:sp>
        <p:nvSpPr>
          <p:cNvPr id="13" name="Rectángulo 18">
            <a:extLst>
              <a:ext uri="{FF2B5EF4-FFF2-40B4-BE49-F238E27FC236}">
                <a16:creationId xmlns:a16="http://schemas.microsoft.com/office/drawing/2014/main" id="{6BFB39A9-0FBC-45C2-93F2-0B7F21A6BC1F}"/>
              </a:ext>
            </a:extLst>
          </p:cNvPr>
          <p:cNvSpPr/>
          <p:nvPr/>
        </p:nvSpPr>
        <p:spPr>
          <a:xfrm>
            <a:off x="2719684" y="4388002"/>
            <a:ext cx="5099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Gestionando sesiones y datos de auditoria.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Triángulo isósceles 9">
            <a:extLst>
              <a:ext uri="{FF2B5EF4-FFF2-40B4-BE49-F238E27FC236}">
                <a16:creationId xmlns:a16="http://schemas.microsoft.com/office/drawing/2014/main" id="{BB19A8AF-9EC9-456F-A60A-F9E2737E435A}"/>
              </a:ext>
            </a:extLst>
          </p:cNvPr>
          <p:cNvSpPr/>
          <p:nvPr/>
        </p:nvSpPr>
        <p:spPr>
          <a:xfrm rot="5400000">
            <a:off x="2578829" y="5079557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8">
            <a:extLst>
              <a:ext uri="{FF2B5EF4-FFF2-40B4-BE49-F238E27FC236}">
                <a16:creationId xmlns:a16="http://schemas.microsoft.com/office/drawing/2014/main" id="{14DD5E34-B31A-40D3-BDC7-B507DB62CD98}"/>
              </a:ext>
            </a:extLst>
          </p:cNvPr>
          <p:cNvSpPr/>
          <p:nvPr/>
        </p:nvSpPr>
        <p:spPr>
          <a:xfrm>
            <a:off x="2719684" y="4969196"/>
            <a:ext cx="5498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Recuperando accesos por perfil (autorización).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Triángulo isósceles 9">
            <a:extLst>
              <a:ext uri="{FF2B5EF4-FFF2-40B4-BE49-F238E27FC236}">
                <a16:creationId xmlns:a16="http://schemas.microsoft.com/office/drawing/2014/main" id="{24E1E888-FA64-4906-89D7-DE3DFC890153}"/>
              </a:ext>
            </a:extLst>
          </p:cNvPr>
          <p:cNvSpPr/>
          <p:nvPr/>
        </p:nvSpPr>
        <p:spPr>
          <a:xfrm rot="5400000">
            <a:off x="2578829" y="5611050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8">
            <a:extLst>
              <a:ext uri="{FF2B5EF4-FFF2-40B4-BE49-F238E27FC236}">
                <a16:creationId xmlns:a16="http://schemas.microsoft.com/office/drawing/2014/main" id="{80CB5848-74F2-4740-9A33-77457DFD327D}"/>
              </a:ext>
            </a:extLst>
          </p:cNvPr>
          <p:cNvSpPr/>
          <p:nvPr/>
        </p:nvSpPr>
        <p:spPr>
          <a:xfrm>
            <a:off x="2719684" y="5500689"/>
            <a:ext cx="4674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>
                <a:solidFill>
                  <a:srgbClr val="004F9E"/>
                </a:solidFill>
                <a:latin typeface="Arial"/>
                <a:ea typeface="Arial"/>
                <a:cs typeface="Arial"/>
              </a:rPr>
              <a:t>Gestionando mensajes personalizados.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72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Diseñando la GUI con Material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598723"/>
            <a:ext cx="6764476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 de referencia de la especificación de Material </a:t>
            </a:r>
            <a:r>
              <a:rPr lang="es-MX" sz="32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32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Google.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Material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BBEAC-5E81-4BC6-B777-377A4BC9ABA5}"/>
              </a:ext>
            </a:extLst>
          </p:cNvPr>
          <p:cNvSpPr/>
          <p:nvPr/>
        </p:nvSpPr>
        <p:spPr>
          <a:xfrm>
            <a:off x="460375" y="3168655"/>
            <a:ext cx="3728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32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Angular Material?</a:t>
            </a:r>
          </a:p>
        </p:txBody>
      </p:sp>
    </p:spTree>
    <p:extLst>
      <p:ext uri="{BB962C8B-B14F-4D97-AF65-F5344CB8AC3E}">
        <p14:creationId xmlns:p14="http://schemas.microsoft.com/office/powerpoint/2010/main" val="204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Diseñando la GUI con Material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997101"/>
            <a:ext cx="676447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Sintetiza principios clásicos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 unificada en todos los dispositivos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299162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</a:t>
            </a:r>
            <a:r>
              <a:rPr lang="es-MX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BBEAC-5E81-4BC6-B777-377A4BC9ABA5}"/>
              </a:ext>
            </a:extLst>
          </p:cNvPr>
          <p:cNvSpPr/>
          <p:nvPr/>
        </p:nvSpPr>
        <p:spPr>
          <a:xfrm>
            <a:off x="460375" y="3168655"/>
            <a:ext cx="3728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de Material </a:t>
            </a:r>
            <a:r>
              <a:rPr lang="es-MX" sz="3200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s-PE" sz="32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9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Diseñando la GUI con Material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1247398" y="4578686"/>
            <a:ext cx="214942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material como una metáfora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32065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</a:t>
            </a:r>
            <a:r>
              <a:rPr lang="es-MX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Principios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4FAD3-29A4-41BD-BA80-298C86F8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74" y="2002435"/>
            <a:ext cx="2404276" cy="2400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0311A-ED5F-483B-9AEC-2AF2DE7C3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647" y="2002005"/>
            <a:ext cx="2404706" cy="240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4169C7-157D-4342-9D5F-70E28116E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340" y="2002005"/>
            <a:ext cx="2404706" cy="240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E12B41-0800-4E3F-8BC4-0A7D2B652191}"/>
              </a:ext>
            </a:extLst>
          </p:cNvPr>
          <p:cNvSpPr txBox="1"/>
          <p:nvPr/>
        </p:nvSpPr>
        <p:spPr>
          <a:xfrm>
            <a:off x="4893648" y="4584658"/>
            <a:ext cx="240470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Llamativo e intencional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D1C98-8FB3-4113-BCF0-8D5BFB86FAF2}"/>
              </a:ext>
            </a:extLst>
          </p:cNvPr>
          <p:cNvSpPr txBox="1"/>
          <p:nvPr/>
        </p:nvSpPr>
        <p:spPr>
          <a:xfrm>
            <a:off x="8494340" y="4578686"/>
            <a:ext cx="3081361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movimiento otorga significado</a:t>
            </a:r>
          </a:p>
        </p:txBody>
      </p:sp>
    </p:spTree>
    <p:extLst>
      <p:ext uri="{BB962C8B-B14F-4D97-AF65-F5344CB8AC3E}">
        <p14:creationId xmlns:p14="http://schemas.microsoft.com/office/powerpoint/2010/main" val="237768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Diseñando la GUI con Material </a:t>
            </a:r>
            <a:r>
              <a:rPr lang="es-PE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9269640" imgH="13714200" progId="">
                  <p:embed/>
                </p:oleObj>
              </mc:Choice>
              <mc:Fallback>
                <p:oleObj r:id="rId3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Diseñando la GUI con Material </a:t>
            </a:r>
            <a:r>
              <a:rPr lang="es-MX" sz="2400" dirty="0" err="1">
                <a:solidFill>
                  <a:srgbClr val="004F9E"/>
                </a:solidFill>
                <a:latin typeface="Arial"/>
                <a:ea typeface="Arial"/>
                <a:cs typeface="Arial"/>
              </a:rPr>
              <a:t>Design</a:t>
            </a: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.</a:t>
            </a:r>
            <a:endParaRPr lang="es-PE" sz="24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906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acceso con JWT (autenticación).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32065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Consideraciones de diseño de seguridad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7BF8B-8C53-497F-8C1E-160F4FB0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2" y="1797708"/>
            <a:ext cx="7881675" cy="4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3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acceso con JWT (autenticación).</a:t>
            </a:r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32065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7AE55-0F38-4371-92F6-26D15272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83" y="1826283"/>
            <a:ext cx="245745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CD145-16CE-4E0E-8AFE-4BF679C66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7" y="1850096"/>
            <a:ext cx="2524125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E47A4-156D-4510-A089-B88811117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773" y="1797708"/>
            <a:ext cx="1838325" cy="2628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92CA9E-DB81-4E5D-B1EA-0A3F971C5DD9}"/>
              </a:ext>
            </a:extLst>
          </p:cNvPr>
          <p:cNvSpPr/>
          <p:nvPr/>
        </p:nvSpPr>
        <p:spPr>
          <a:xfrm>
            <a:off x="857982" y="4557682"/>
            <a:ext cx="2457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 de credencial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69456-ACED-420B-BAA3-B2D8B5224282}"/>
              </a:ext>
            </a:extLst>
          </p:cNvPr>
          <p:cNvSpPr/>
          <p:nvPr/>
        </p:nvSpPr>
        <p:spPr>
          <a:xfrm>
            <a:off x="4833936" y="4557682"/>
            <a:ext cx="25241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recopilar credenciales y validar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0D23D-4EAB-4A8A-AD47-FF03A827A591}"/>
              </a:ext>
            </a:extLst>
          </p:cNvPr>
          <p:cNvSpPr/>
          <p:nvPr/>
        </p:nvSpPr>
        <p:spPr>
          <a:xfrm>
            <a:off x="8370703" y="4557682"/>
            <a:ext cx="30793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Emitir credencial temporal (token) para una aplicación / API específica (alcance)</a:t>
            </a:r>
            <a:endParaRPr lang="es-PE" sz="2000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13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625</Words>
  <Application>Microsoft Office PowerPoint</Application>
  <PresentationFormat>Widescreen</PresentationFormat>
  <Paragraphs>111</Paragraphs>
  <Slides>23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Aristedes NOVOA ARBILDO</dc:creator>
  <cp:lastModifiedBy>Erick Arostegui Cunza</cp:lastModifiedBy>
  <cp:revision>113</cp:revision>
  <dcterms:created xsi:type="dcterms:W3CDTF">2017-05-24T19:56:01Z</dcterms:created>
  <dcterms:modified xsi:type="dcterms:W3CDTF">2020-01-12T10:01:41Z</dcterms:modified>
</cp:coreProperties>
</file>