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4" r:id="rId6"/>
    <p:sldId id="262" r:id="rId7"/>
    <p:sldId id="261" r:id="rId8"/>
    <p:sldId id="267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00\MOSAiC\BeckOnly\Data\20190918_CCNC_SM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760347264284269E-2"/>
          <c:y val="9.7421463796125166E-2"/>
          <c:w val="0.90187054083028351"/>
          <c:h val="0.72372360207385655"/>
        </c:manualLayout>
      </c:layout>
      <c:scatterChart>
        <c:scatterStyle val="lineMarker"/>
        <c:varyColors val="0"/>
        <c:ser>
          <c:idx val="1"/>
          <c:order val="0"/>
          <c:tx>
            <c:v>CCNC concentration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'CCNC Data'!$A$1310:$A$1546</c:f>
              <c:numCache>
                <c:formatCode>dd/mm/yyyy\ hh:mm:ss</c:formatCode>
                <c:ptCount val="237"/>
                <c:pt idx="0">
                  <c:v>43726.478472222225</c:v>
                </c:pt>
                <c:pt idx="1">
                  <c:v>43726.481249999997</c:v>
                </c:pt>
                <c:pt idx="2">
                  <c:v>43726.481944444444</c:v>
                </c:pt>
                <c:pt idx="3">
                  <c:v>43726.482638888891</c:v>
                </c:pt>
                <c:pt idx="4">
                  <c:v>43726.48333333333</c:v>
                </c:pt>
                <c:pt idx="5">
                  <c:v>43726.484027777777</c:v>
                </c:pt>
                <c:pt idx="6">
                  <c:v>43726.484722222223</c:v>
                </c:pt>
                <c:pt idx="7">
                  <c:v>43726.603472222225</c:v>
                </c:pt>
                <c:pt idx="8">
                  <c:v>43726.606249999997</c:v>
                </c:pt>
                <c:pt idx="9">
                  <c:v>43726.606944444444</c:v>
                </c:pt>
                <c:pt idx="10">
                  <c:v>43726.607638888891</c:v>
                </c:pt>
                <c:pt idx="11">
                  <c:v>43726.60833333333</c:v>
                </c:pt>
                <c:pt idx="12">
                  <c:v>43726.609027777777</c:v>
                </c:pt>
                <c:pt idx="13">
                  <c:v>43726.609722222223</c:v>
                </c:pt>
                <c:pt idx="14">
                  <c:v>43726.645138888889</c:v>
                </c:pt>
                <c:pt idx="15">
                  <c:v>43726.647916666669</c:v>
                </c:pt>
                <c:pt idx="16">
                  <c:v>43726.648611111108</c:v>
                </c:pt>
                <c:pt idx="17">
                  <c:v>43726.649305555555</c:v>
                </c:pt>
                <c:pt idx="18">
                  <c:v>43726.65</c:v>
                </c:pt>
                <c:pt idx="19">
                  <c:v>43726.650694444441</c:v>
                </c:pt>
                <c:pt idx="20">
                  <c:v>43726.651388888888</c:v>
                </c:pt>
                <c:pt idx="21">
                  <c:v>43726.686805555553</c:v>
                </c:pt>
                <c:pt idx="22">
                  <c:v>43726.689583333333</c:v>
                </c:pt>
                <c:pt idx="23">
                  <c:v>43726.69027777778</c:v>
                </c:pt>
                <c:pt idx="24">
                  <c:v>43726.690972222219</c:v>
                </c:pt>
                <c:pt idx="25">
                  <c:v>43726.691666666666</c:v>
                </c:pt>
                <c:pt idx="26">
                  <c:v>43726.692361111112</c:v>
                </c:pt>
                <c:pt idx="27">
                  <c:v>43726.693055555559</c:v>
                </c:pt>
                <c:pt idx="28">
                  <c:v>43726.728587962964</c:v>
                </c:pt>
                <c:pt idx="29">
                  <c:v>43726.731365740743</c:v>
                </c:pt>
                <c:pt idx="30">
                  <c:v>43726.732060185182</c:v>
                </c:pt>
                <c:pt idx="31">
                  <c:v>43726.732754629629</c:v>
                </c:pt>
                <c:pt idx="32">
                  <c:v>43726.733449074076</c:v>
                </c:pt>
                <c:pt idx="33">
                  <c:v>43726.734143518515</c:v>
                </c:pt>
                <c:pt idx="34">
                  <c:v>43726.734837962962</c:v>
                </c:pt>
                <c:pt idx="35">
                  <c:v>43726.770254629628</c:v>
                </c:pt>
                <c:pt idx="36">
                  <c:v>43726.773032407407</c:v>
                </c:pt>
                <c:pt idx="37">
                  <c:v>43726.773726851854</c:v>
                </c:pt>
                <c:pt idx="38">
                  <c:v>43726.77511574074</c:v>
                </c:pt>
                <c:pt idx="39">
                  <c:v>43726.776504629626</c:v>
                </c:pt>
                <c:pt idx="40">
                  <c:v>43726.811921296299</c:v>
                </c:pt>
                <c:pt idx="41">
                  <c:v>43726.814699074072</c:v>
                </c:pt>
                <c:pt idx="42">
                  <c:v>43726.815393518518</c:v>
                </c:pt>
                <c:pt idx="43">
                  <c:v>43726.816087962965</c:v>
                </c:pt>
                <c:pt idx="44">
                  <c:v>43726.816782407404</c:v>
                </c:pt>
                <c:pt idx="45">
                  <c:v>43726.817476851851</c:v>
                </c:pt>
                <c:pt idx="46">
                  <c:v>43726.818171296298</c:v>
                </c:pt>
                <c:pt idx="47">
                  <c:v>43726.853587962964</c:v>
                </c:pt>
                <c:pt idx="48">
                  <c:v>43726.856365740743</c:v>
                </c:pt>
                <c:pt idx="49">
                  <c:v>43726.857060185182</c:v>
                </c:pt>
                <c:pt idx="50">
                  <c:v>43726.857754629629</c:v>
                </c:pt>
                <c:pt idx="51">
                  <c:v>43726.858449074076</c:v>
                </c:pt>
                <c:pt idx="52">
                  <c:v>43726.859143518515</c:v>
                </c:pt>
                <c:pt idx="53">
                  <c:v>43726.859837962962</c:v>
                </c:pt>
                <c:pt idx="54">
                  <c:v>43726.895254629628</c:v>
                </c:pt>
                <c:pt idx="55">
                  <c:v>43726.898032407407</c:v>
                </c:pt>
                <c:pt idx="56">
                  <c:v>43726.899421296293</c:v>
                </c:pt>
                <c:pt idx="57">
                  <c:v>43726.90011574074</c:v>
                </c:pt>
                <c:pt idx="58">
                  <c:v>43726.901504629626</c:v>
                </c:pt>
                <c:pt idx="59">
                  <c:v>43726.942476851851</c:v>
                </c:pt>
                <c:pt idx="60">
                  <c:v>43726.943171296298</c:v>
                </c:pt>
                <c:pt idx="61">
                  <c:v>43726.982060185182</c:v>
                </c:pt>
                <c:pt idx="62">
                  <c:v>43727.023032407407</c:v>
                </c:pt>
                <c:pt idx="63">
                  <c:v>43727.023726851854</c:v>
                </c:pt>
                <c:pt idx="64">
                  <c:v>43727.024421296293</c:v>
                </c:pt>
                <c:pt idx="65">
                  <c:v>43727.02511574074</c:v>
                </c:pt>
                <c:pt idx="66">
                  <c:v>43727.025810185187</c:v>
                </c:pt>
                <c:pt idx="67">
                  <c:v>43727.026504629626</c:v>
                </c:pt>
                <c:pt idx="68">
                  <c:v>43727.061921296299</c:v>
                </c:pt>
                <c:pt idx="69">
                  <c:v>43727.064699074072</c:v>
                </c:pt>
                <c:pt idx="70">
                  <c:v>43727.065393518518</c:v>
                </c:pt>
                <c:pt idx="71">
                  <c:v>43727.066087962965</c:v>
                </c:pt>
                <c:pt idx="72">
                  <c:v>43727.066782407404</c:v>
                </c:pt>
                <c:pt idx="73">
                  <c:v>43727.067476851851</c:v>
                </c:pt>
                <c:pt idx="74">
                  <c:v>43727.068171296298</c:v>
                </c:pt>
                <c:pt idx="75">
                  <c:v>43727.103587962964</c:v>
                </c:pt>
                <c:pt idx="76">
                  <c:v>43727.148032407407</c:v>
                </c:pt>
                <c:pt idx="77">
                  <c:v>43727.148726851854</c:v>
                </c:pt>
                <c:pt idx="78">
                  <c:v>43727.151504629626</c:v>
                </c:pt>
                <c:pt idx="79">
                  <c:v>43727.186921296299</c:v>
                </c:pt>
                <c:pt idx="80">
                  <c:v>43727.189699074072</c:v>
                </c:pt>
                <c:pt idx="81">
                  <c:v>43727.190393518518</c:v>
                </c:pt>
                <c:pt idx="82">
                  <c:v>43727.191087962965</c:v>
                </c:pt>
                <c:pt idx="83">
                  <c:v>43727.191782407404</c:v>
                </c:pt>
                <c:pt idx="84">
                  <c:v>43727.192476851851</c:v>
                </c:pt>
                <c:pt idx="85">
                  <c:v>43727.193171296298</c:v>
                </c:pt>
                <c:pt idx="86">
                  <c:v>43727.228587962964</c:v>
                </c:pt>
                <c:pt idx="87">
                  <c:v>43727.231365740743</c:v>
                </c:pt>
                <c:pt idx="88">
                  <c:v>43727.232060185182</c:v>
                </c:pt>
                <c:pt idx="89">
                  <c:v>43727.232754629629</c:v>
                </c:pt>
                <c:pt idx="90">
                  <c:v>43727.233449074076</c:v>
                </c:pt>
                <c:pt idx="91">
                  <c:v>43727.234143518515</c:v>
                </c:pt>
                <c:pt idx="92">
                  <c:v>43727.234837962962</c:v>
                </c:pt>
                <c:pt idx="93">
                  <c:v>43727.270254629628</c:v>
                </c:pt>
                <c:pt idx="94">
                  <c:v>43727.273032407407</c:v>
                </c:pt>
                <c:pt idx="95">
                  <c:v>43727.273726851854</c:v>
                </c:pt>
                <c:pt idx="96">
                  <c:v>43727.274421296293</c:v>
                </c:pt>
                <c:pt idx="97">
                  <c:v>43727.27511574074</c:v>
                </c:pt>
                <c:pt idx="98">
                  <c:v>43727.275810185187</c:v>
                </c:pt>
                <c:pt idx="99">
                  <c:v>43727.276504629626</c:v>
                </c:pt>
                <c:pt idx="100">
                  <c:v>43727.311921296299</c:v>
                </c:pt>
                <c:pt idx="101">
                  <c:v>43727.314699074072</c:v>
                </c:pt>
                <c:pt idx="102">
                  <c:v>43727.315393518518</c:v>
                </c:pt>
                <c:pt idx="103">
                  <c:v>43727.316087962965</c:v>
                </c:pt>
                <c:pt idx="104">
                  <c:v>43727.316782407404</c:v>
                </c:pt>
                <c:pt idx="105">
                  <c:v>43727.317476851851</c:v>
                </c:pt>
                <c:pt idx="106">
                  <c:v>43727.318171296298</c:v>
                </c:pt>
                <c:pt idx="107">
                  <c:v>43727.353587962964</c:v>
                </c:pt>
                <c:pt idx="108">
                  <c:v>43727.356365740743</c:v>
                </c:pt>
                <c:pt idx="109">
                  <c:v>43727.357060185182</c:v>
                </c:pt>
                <c:pt idx="110">
                  <c:v>43727.357754629629</c:v>
                </c:pt>
                <c:pt idx="111">
                  <c:v>43727.358449074076</c:v>
                </c:pt>
                <c:pt idx="112">
                  <c:v>43727.359143518515</c:v>
                </c:pt>
                <c:pt idx="113">
                  <c:v>43727.359837962962</c:v>
                </c:pt>
                <c:pt idx="114">
                  <c:v>43727.395254629628</c:v>
                </c:pt>
                <c:pt idx="115">
                  <c:v>43727.398032407407</c:v>
                </c:pt>
                <c:pt idx="116">
                  <c:v>43727.398726851854</c:v>
                </c:pt>
                <c:pt idx="117">
                  <c:v>43727.399421296293</c:v>
                </c:pt>
                <c:pt idx="118">
                  <c:v>43727.40011574074</c:v>
                </c:pt>
                <c:pt idx="119">
                  <c:v>43727.400810185187</c:v>
                </c:pt>
                <c:pt idx="120">
                  <c:v>43727.401504629626</c:v>
                </c:pt>
                <c:pt idx="121">
                  <c:v>43727.436921296299</c:v>
                </c:pt>
                <c:pt idx="122">
                  <c:v>43727.439699074072</c:v>
                </c:pt>
                <c:pt idx="123">
                  <c:v>43727.440393518518</c:v>
                </c:pt>
                <c:pt idx="124">
                  <c:v>43727.441087962965</c:v>
                </c:pt>
                <c:pt idx="125">
                  <c:v>43727.441782407404</c:v>
                </c:pt>
                <c:pt idx="126">
                  <c:v>43727.442476851851</c:v>
                </c:pt>
                <c:pt idx="127">
                  <c:v>43727.443171296298</c:v>
                </c:pt>
                <c:pt idx="128">
                  <c:v>43727.493171296293</c:v>
                </c:pt>
                <c:pt idx="129">
                  <c:v>43727.495833333334</c:v>
                </c:pt>
                <c:pt idx="130">
                  <c:v>43727.496527777781</c:v>
                </c:pt>
                <c:pt idx="131">
                  <c:v>43727.49722222222</c:v>
                </c:pt>
                <c:pt idx="132">
                  <c:v>43727.497916666667</c:v>
                </c:pt>
                <c:pt idx="133">
                  <c:v>43727.498611111114</c:v>
                </c:pt>
                <c:pt idx="134">
                  <c:v>43727.576504629629</c:v>
                </c:pt>
                <c:pt idx="135">
                  <c:v>43727.57916666667</c:v>
                </c:pt>
                <c:pt idx="136">
                  <c:v>43727.579861111109</c:v>
                </c:pt>
                <c:pt idx="137">
                  <c:v>43727.580555555556</c:v>
                </c:pt>
                <c:pt idx="138">
                  <c:v>43727.581250000003</c:v>
                </c:pt>
                <c:pt idx="139">
                  <c:v>43727.581944444442</c:v>
                </c:pt>
                <c:pt idx="140">
                  <c:v>43727.618171296293</c:v>
                </c:pt>
                <c:pt idx="141">
                  <c:v>43727.620833333334</c:v>
                </c:pt>
                <c:pt idx="142">
                  <c:v>43727.621527777781</c:v>
                </c:pt>
                <c:pt idx="143">
                  <c:v>43727.62222222222</c:v>
                </c:pt>
                <c:pt idx="144">
                  <c:v>43727.622916666667</c:v>
                </c:pt>
                <c:pt idx="145">
                  <c:v>43727.623611111114</c:v>
                </c:pt>
                <c:pt idx="146">
                  <c:v>43727.701504629629</c:v>
                </c:pt>
                <c:pt idx="147">
                  <c:v>43727.70416666667</c:v>
                </c:pt>
                <c:pt idx="148">
                  <c:v>43727.704861111109</c:v>
                </c:pt>
                <c:pt idx="149">
                  <c:v>43727.705555555556</c:v>
                </c:pt>
                <c:pt idx="150">
                  <c:v>43727.706250000003</c:v>
                </c:pt>
                <c:pt idx="151">
                  <c:v>43727.706944444442</c:v>
                </c:pt>
                <c:pt idx="152">
                  <c:v>43727.743171296293</c:v>
                </c:pt>
                <c:pt idx="153">
                  <c:v>43727.745833333334</c:v>
                </c:pt>
                <c:pt idx="154">
                  <c:v>43727.746527777781</c:v>
                </c:pt>
                <c:pt idx="155">
                  <c:v>43727.74722222222</c:v>
                </c:pt>
                <c:pt idx="156">
                  <c:v>43727.747916666667</c:v>
                </c:pt>
                <c:pt idx="157">
                  <c:v>43727.748611111114</c:v>
                </c:pt>
                <c:pt idx="158">
                  <c:v>43727.784837962965</c:v>
                </c:pt>
                <c:pt idx="159">
                  <c:v>43727.787499999999</c:v>
                </c:pt>
                <c:pt idx="160">
                  <c:v>43727.788194444445</c:v>
                </c:pt>
                <c:pt idx="161">
                  <c:v>43727.788888888892</c:v>
                </c:pt>
                <c:pt idx="162">
                  <c:v>43727.789583333331</c:v>
                </c:pt>
                <c:pt idx="163">
                  <c:v>43727.790277777778</c:v>
                </c:pt>
                <c:pt idx="164">
                  <c:v>43727.826504629629</c:v>
                </c:pt>
                <c:pt idx="165">
                  <c:v>43727.82916666667</c:v>
                </c:pt>
                <c:pt idx="166">
                  <c:v>43727.829861111109</c:v>
                </c:pt>
                <c:pt idx="167">
                  <c:v>43727.830555555556</c:v>
                </c:pt>
                <c:pt idx="168">
                  <c:v>43727.831250000003</c:v>
                </c:pt>
                <c:pt idx="169">
                  <c:v>43727.831944444442</c:v>
                </c:pt>
                <c:pt idx="170">
                  <c:v>43727.868171296293</c:v>
                </c:pt>
                <c:pt idx="171">
                  <c:v>43727.870833333334</c:v>
                </c:pt>
                <c:pt idx="172">
                  <c:v>43727.871527777781</c:v>
                </c:pt>
                <c:pt idx="173">
                  <c:v>43727.87222222222</c:v>
                </c:pt>
                <c:pt idx="174">
                  <c:v>43727.872916666667</c:v>
                </c:pt>
                <c:pt idx="175">
                  <c:v>43727.873611111114</c:v>
                </c:pt>
                <c:pt idx="176">
                  <c:v>43727.909837962965</c:v>
                </c:pt>
                <c:pt idx="177">
                  <c:v>43727.912499999999</c:v>
                </c:pt>
                <c:pt idx="178">
                  <c:v>43727.913194444445</c:v>
                </c:pt>
                <c:pt idx="179">
                  <c:v>43727.913888888892</c:v>
                </c:pt>
                <c:pt idx="180">
                  <c:v>43727.914583333331</c:v>
                </c:pt>
                <c:pt idx="181">
                  <c:v>43727.915277777778</c:v>
                </c:pt>
                <c:pt idx="182">
                  <c:v>43727.951504629629</c:v>
                </c:pt>
                <c:pt idx="183">
                  <c:v>43727.95416666667</c:v>
                </c:pt>
                <c:pt idx="184">
                  <c:v>43727.954861111109</c:v>
                </c:pt>
                <c:pt idx="185">
                  <c:v>43727.955555555556</c:v>
                </c:pt>
                <c:pt idx="186">
                  <c:v>43727.956250000003</c:v>
                </c:pt>
                <c:pt idx="187">
                  <c:v>43727.956944444442</c:v>
                </c:pt>
                <c:pt idx="188">
                  <c:v>43727.993171296293</c:v>
                </c:pt>
                <c:pt idx="189">
                  <c:v>43727.995833333334</c:v>
                </c:pt>
                <c:pt idx="190">
                  <c:v>43727.996527777781</c:v>
                </c:pt>
                <c:pt idx="191">
                  <c:v>43727.99722222222</c:v>
                </c:pt>
                <c:pt idx="192">
                  <c:v>43727.997916666667</c:v>
                </c:pt>
                <c:pt idx="193">
                  <c:v>43727.998611111114</c:v>
                </c:pt>
                <c:pt idx="194">
                  <c:v>43728.034837962965</c:v>
                </c:pt>
                <c:pt idx="195">
                  <c:v>43728.037499999999</c:v>
                </c:pt>
                <c:pt idx="196">
                  <c:v>43728.038194444445</c:v>
                </c:pt>
                <c:pt idx="197">
                  <c:v>43728.038888888892</c:v>
                </c:pt>
                <c:pt idx="198">
                  <c:v>43728.039583333331</c:v>
                </c:pt>
                <c:pt idx="199">
                  <c:v>43728.040277777778</c:v>
                </c:pt>
                <c:pt idx="200">
                  <c:v>43728.076504629629</c:v>
                </c:pt>
                <c:pt idx="201">
                  <c:v>43728.07916666667</c:v>
                </c:pt>
                <c:pt idx="202">
                  <c:v>43728.079861111109</c:v>
                </c:pt>
                <c:pt idx="203">
                  <c:v>43728.080555555556</c:v>
                </c:pt>
                <c:pt idx="204">
                  <c:v>43728.081250000003</c:v>
                </c:pt>
                <c:pt idx="205">
                  <c:v>43728.081944444442</c:v>
                </c:pt>
                <c:pt idx="206">
                  <c:v>43728.118287037039</c:v>
                </c:pt>
                <c:pt idx="207">
                  <c:v>43728.120833333334</c:v>
                </c:pt>
                <c:pt idx="208">
                  <c:v>43728.121527777781</c:v>
                </c:pt>
                <c:pt idx="209">
                  <c:v>43728.12222222222</c:v>
                </c:pt>
                <c:pt idx="210">
                  <c:v>43728.122916666667</c:v>
                </c:pt>
                <c:pt idx="211">
                  <c:v>43728.123611111114</c:v>
                </c:pt>
                <c:pt idx="212">
                  <c:v>43728.159953703704</c:v>
                </c:pt>
                <c:pt idx="213">
                  <c:v>43728.162499999999</c:v>
                </c:pt>
                <c:pt idx="214">
                  <c:v>43728.163194444445</c:v>
                </c:pt>
                <c:pt idx="215">
                  <c:v>43728.163888888892</c:v>
                </c:pt>
                <c:pt idx="216">
                  <c:v>43728.164583333331</c:v>
                </c:pt>
                <c:pt idx="217">
                  <c:v>43728.165277777778</c:v>
                </c:pt>
                <c:pt idx="218">
                  <c:v>43728.201620370368</c:v>
                </c:pt>
                <c:pt idx="219">
                  <c:v>43728.20416666667</c:v>
                </c:pt>
                <c:pt idx="220">
                  <c:v>43728.204861111109</c:v>
                </c:pt>
                <c:pt idx="221">
                  <c:v>43728.205555555556</c:v>
                </c:pt>
                <c:pt idx="222">
                  <c:v>43728.206250000003</c:v>
                </c:pt>
                <c:pt idx="223">
                  <c:v>43728.206944444442</c:v>
                </c:pt>
                <c:pt idx="224">
                  <c:v>43728.243287037039</c:v>
                </c:pt>
                <c:pt idx="225">
                  <c:v>43728.245833333334</c:v>
                </c:pt>
                <c:pt idx="226">
                  <c:v>43728.246527777781</c:v>
                </c:pt>
                <c:pt idx="227">
                  <c:v>43728.24722222222</c:v>
                </c:pt>
                <c:pt idx="228">
                  <c:v>43728.247916666667</c:v>
                </c:pt>
                <c:pt idx="229">
                  <c:v>43728.248611111114</c:v>
                </c:pt>
                <c:pt idx="230">
                  <c:v>43728.284953703704</c:v>
                </c:pt>
                <c:pt idx="231">
                  <c:v>43728.287499999999</c:v>
                </c:pt>
                <c:pt idx="232">
                  <c:v>43728.288194444445</c:v>
                </c:pt>
                <c:pt idx="233">
                  <c:v>43728.288888888892</c:v>
                </c:pt>
                <c:pt idx="234">
                  <c:v>43728.289583333331</c:v>
                </c:pt>
                <c:pt idx="235">
                  <c:v>43728.290277777778</c:v>
                </c:pt>
                <c:pt idx="236">
                  <c:v>43728.331250000003</c:v>
                </c:pt>
              </c:numCache>
            </c:numRef>
          </c:xVal>
          <c:yVal>
            <c:numRef>
              <c:f>'CCNC Data'!$C$1310:$C$1546</c:f>
              <c:numCache>
                <c:formatCode>General</c:formatCode>
                <c:ptCount val="237"/>
                <c:pt idx="0">
                  <c:v>238.34399999999999</c:v>
                </c:pt>
                <c:pt idx="1">
                  <c:v>379.57600000000002</c:v>
                </c:pt>
                <c:pt idx="2">
                  <c:v>179.99100000000001</c:v>
                </c:pt>
                <c:pt idx="3">
                  <c:v>52.852699999999999</c:v>
                </c:pt>
                <c:pt idx="4">
                  <c:v>60.320599999999999</c:v>
                </c:pt>
                <c:pt idx="5">
                  <c:v>69.680199999999999</c:v>
                </c:pt>
                <c:pt idx="6">
                  <c:v>226.72300000000001</c:v>
                </c:pt>
                <c:pt idx="7">
                  <c:v>32.609900000000003</c:v>
                </c:pt>
                <c:pt idx="8">
                  <c:v>33.8979</c:v>
                </c:pt>
                <c:pt idx="9">
                  <c:v>57.5518</c:v>
                </c:pt>
                <c:pt idx="10">
                  <c:v>45.858199999999997</c:v>
                </c:pt>
                <c:pt idx="11">
                  <c:v>44.482799999999997</c:v>
                </c:pt>
                <c:pt idx="12">
                  <c:v>52.312600000000003</c:v>
                </c:pt>
                <c:pt idx="13">
                  <c:v>62.533299999999997</c:v>
                </c:pt>
                <c:pt idx="14">
                  <c:v>33.671500000000002</c:v>
                </c:pt>
                <c:pt idx="15">
                  <c:v>46.964500000000001</c:v>
                </c:pt>
                <c:pt idx="16">
                  <c:v>65.5184</c:v>
                </c:pt>
                <c:pt idx="17">
                  <c:v>89.435599999999994</c:v>
                </c:pt>
                <c:pt idx="18">
                  <c:v>128.73400000000001</c:v>
                </c:pt>
                <c:pt idx="19">
                  <c:v>336.08600000000001</c:v>
                </c:pt>
                <c:pt idx="20">
                  <c:v>261.85000000000002</c:v>
                </c:pt>
                <c:pt idx="21">
                  <c:v>56.89</c:v>
                </c:pt>
                <c:pt idx="22">
                  <c:v>40.1554</c:v>
                </c:pt>
                <c:pt idx="23">
                  <c:v>33.957500000000003</c:v>
                </c:pt>
                <c:pt idx="24">
                  <c:v>26.7028</c:v>
                </c:pt>
                <c:pt idx="25">
                  <c:v>24.546500000000002</c:v>
                </c:pt>
                <c:pt idx="26">
                  <c:v>24.515899999999998</c:v>
                </c:pt>
                <c:pt idx="27">
                  <c:v>25.767199999999999</c:v>
                </c:pt>
                <c:pt idx="28">
                  <c:v>202.697</c:v>
                </c:pt>
                <c:pt idx="29">
                  <c:v>172.12</c:v>
                </c:pt>
                <c:pt idx="30">
                  <c:v>154.268</c:v>
                </c:pt>
                <c:pt idx="31">
                  <c:v>117.7</c:v>
                </c:pt>
                <c:pt idx="32">
                  <c:v>113.38800000000001</c:v>
                </c:pt>
                <c:pt idx="33">
                  <c:v>102.761</c:v>
                </c:pt>
                <c:pt idx="34">
                  <c:v>99.895899999999997</c:v>
                </c:pt>
                <c:pt idx="35">
                  <c:v>98.974000000000004</c:v>
                </c:pt>
                <c:pt idx="36">
                  <c:v>84.0501</c:v>
                </c:pt>
                <c:pt idx="37">
                  <c:v>74.267799999999994</c:v>
                </c:pt>
                <c:pt idx="38">
                  <c:v>67.617800000000003</c:v>
                </c:pt>
                <c:pt idx="39">
                  <c:v>82.721800000000002</c:v>
                </c:pt>
                <c:pt idx="40">
                  <c:v>52.690800000000003</c:v>
                </c:pt>
                <c:pt idx="41">
                  <c:v>45.004899999999999</c:v>
                </c:pt>
                <c:pt idx="42">
                  <c:v>64.302199999999999</c:v>
                </c:pt>
                <c:pt idx="43">
                  <c:v>98.989500000000007</c:v>
                </c:pt>
                <c:pt idx="44">
                  <c:v>52.630899999999997</c:v>
                </c:pt>
                <c:pt idx="45">
                  <c:v>53.741199999999999</c:v>
                </c:pt>
                <c:pt idx="46">
                  <c:v>77.202399999999997</c:v>
                </c:pt>
                <c:pt idx="47">
                  <c:v>147.958</c:v>
                </c:pt>
                <c:pt idx="48">
                  <c:v>195.37100000000001</c:v>
                </c:pt>
                <c:pt idx="49">
                  <c:v>159.012</c:v>
                </c:pt>
                <c:pt idx="50">
                  <c:v>117.643</c:v>
                </c:pt>
                <c:pt idx="51">
                  <c:v>148.61199999999999</c:v>
                </c:pt>
                <c:pt idx="52">
                  <c:v>237.33600000000001</c:v>
                </c:pt>
                <c:pt idx="53">
                  <c:v>275.45600000000002</c:v>
                </c:pt>
                <c:pt idx="54">
                  <c:v>34.265999999999998</c:v>
                </c:pt>
                <c:pt idx="55">
                  <c:v>32.819299999999998</c:v>
                </c:pt>
                <c:pt idx="56">
                  <c:v>34.015099999999997</c:v>
                </c:pt>
                <c:pt idx="57">
                  <c:v>32.424599999999998</c:v>
                </c:pt>
                <c:pt idx="58">
                  <c:v>49.443399999999997</c:v>
                </c:pt>
                <c:pt idx="59">
                  <c:v>37.6447</c:v>
                </c:pt>
                <c:pt idx="60">
                  <c:v>35.971299999999999</c:v>
                </c:pt>
                <c:pt idx="61">
                  <c:v>51.593400000000003</c:v>
                </c:pt>
                <c:pt idx="62">
                  <c:v>31.605499999999999</c:v>
                </c:pt>
                <c:pt idx="63">
                  <c:v>31.777899999999999</c:v>
                </c:pt>
                <c:pt idx="64">
                  <c:v>30.302499999999998</c:v>
                </c:pt>
                <c:pt idx="65">
                  <c:v>29.529399999999999</c:v>
                </c:pt>
                <c:pt idx="66">
                  <c:v>30.9391</c:v>
                </c:pt>
                <c:pt idx="67">
                  <c:v>31.492899999999999</c:v>
                </c:pt>
                <c:pt idx="68">
                  <c:v>38.907699999999998</c:v>
                </c:pt>
                <c:pt idx="69">
                  <c:v>35.577500000000001</c:v>
                </c:pt>
                <c:pt idx="70">
                  <c:v>34.252200000000002</c:v>
                </c:pt>
                <c:pt idx="71">
                  <c:v>32.8384</c:v>
                </c:pt>
                <c:pt idx="72">
                  <c:v>37.5779</c:v>
                </c:pt>
                <c:pt idx="73">
                  <c:v>37.504100000000001</c:v>
                </c:pt>
                <c:pt idx="74">
                  <c:v>37.103900000000003</c:v>
                </c:pt>
                <c:pt idx="75">
                  <c:v>44.3</c:v>
                </c:pt>
                <c:pt idx="76">
                  <c:v>47.090400000000002</c:v>
                </c:pt>
                <c:pt idx="77">
                  <c:v>48.697099999999999</c:v>
                </c:pt>
                <c:pt idx="78">
                  <c:v>47.149000000000001</c:v>
                </c:pt>
                <c:pt idx="79">
                  <c:v>43.414999999999999</c:v>
                </c:pt>
                <c:pt idx="80">
                  <c:v>42.598599999999998</c:v>
                </c:pt>
                <c:pt idx="81">
                  <c:v>49.410299999999999</c:v>
                </c:pt>
                <c:pt idx="82">
                  <c:v>49.460700000000003</c:v>
                </c:pt>
                <c:pt idx="83">
                  <c:v>46.3934</c:v>
                </c:pt>
                <c:pt idx="84">
                  <c:v>46.446199999999997</c:v>
                </c:pt>
                <c:pt idx="85">
                  <c:v>41.238100000000003</c:v>
                </c:pt>
                <c:pt idx="86">
                  <c:v>82.837599999999995</c:v>
                </c:pt>
                <c:pt idx="87">
                  <c:v>51.7879</c:v>
                </c:pt>
                <c:pt idx="88">
                  <c:v>107.25</c:v>
                </c:pt>
                <c:pt idx="89">
                  <c:v>219.959</c:v>
                </c:pt>
                <c:pt idx="90">
                  <c:v>245.71600000000001</c:v>
                </c:pt>
                <c:pt idx="91">
                  <c:v>135.9</c:v>
                </c:pt>
                <c:pt idx="92">
                  <c:v>56.608600000000003</c:v>
                </c:pt>
                <c:pt idx="93">
                  <c:v>38.855699999999999</c:v>
                </c:pt>
                <c:pt idx="94">
                  <c:v>38.351900000000001</c:v>
                </c:pt>
                <c:pt idx="95">
                  <c:v>40.1389</c:v>
                </c:pt>
                <c:pt idx="96">
                  <c:v>38.678899999999999</c:v>
                </c:pt>
                <c:pt idx="97">
                  <c:v>38.055599999999998</c:v>
                </c:pt>
                <c:pt idx="98">
                  <c:v>42.435000000000002</c:v>
                </c:pt>
                <c:pt idx="99">
                  <c:v>44.079700000000003</c:v>
                </c:pt>
                <c:pt idx="100">
                  <c:v>35.759500000000003</c:v>
                </c:pt>
                <c:pt idx="101">
                  <c:v>55.690300000000001</c:v>
                </c:pt>
                <c:pt idx="102">
                  <c:v>43.898499999999999</c:v>
                </c:pt>
                <c:pt idx="103">
                  <c:v>43.532299999999999</c:v>
                </c:pt>
                <c:pt idx="104">
                  <c:v>47.420900000000003</c:v>
                </c:pt>
                <c:pt idx="105">
                  <c:v>40.008600000000001</c:v>
                </c:pt>
                <c:pt idx="106">
                  <c:v>38.151299999999999</c:v>
                </c:pt>
                <c:pt idx="107">
                  <c:v>62.276400000000002</c:v>
                </c:pt>
                <c:pt idx="108">
                  <c:v>68.507800000000003</c:v>
                </c:pt>
                <c:pt idx="109">
                  <c:v>74.682699999999997</c:v>
                </c:pt>
                <c:pt idx="110">
                  <c:v>57.385599999999997</c:v>
                </c:pt>
                <c:pt idx="111">
                  <c:v>59.0501</c:v>
                </c:pt>
                <c:pt idx="112">
                  <c:v>51.044899999999998</c:v>
                </c:pt>
                <c:pt idx="113">
                  <c:v>53.979700000000001</c:v>
                </c:pt>
                <c:pt idx="114">
                  <c:v>119.82599999999999</c:v>
                </c:pt>
                <c:pt idx="115">
                  <c:v>119.456</c:v>
                </c:pt>
                <c:pt idx="116">
                  <c:v>124.18300000000001</c:v>
                </c:pt>
                <c:pt idx="117">
                  <c:v>118.881</c:v>
                </c:pt>
                <c:pt idx="118">
                  <c:v>111.051</c:v>
                </c:pt>
                <c:pt idx="119">
                  <c:v>109.68600000000001</c:v>
                </c:pt>
                <c:pt idx="120">
                  <c:v>124.254</c:v>
                </c:pt>
                <c:pt idx="121">
                  <c:v>52.358400000000003</c:v>
                </c:pt>
                <c:pt idx="122">
                  <c:v>209.72399999999999</c:v>
                </c:pt>
                <c:pt idx="123">
                  <c:v>236.55099999999999</c:v>
                </c:pt>
                <c:pt idx="124">
                  <c:v>105.51900000000001</c:v>
                </c:pt>
                <c:pt idx="125">
                  <c:v>138.47200000000001</c:v>
                </c:pt>
                <c:pt idx="126">
                  <c:v>58.991500000000002</c:v>
                </c:pt>
                <c:pt idx="127">
                  <c:v>41.3596</c:v>
                </c:pt>
                <c:pt idx="128">
                  <c:v>63.262500000000003</c:v>
                </c:pt>
                <c:pt idx="129">
                  <c:v>60.997100000000003</c:v>
                </c:pt>
                <c:pt idx="130">
                  <c:v>64.567300000000003</c:v>
                </c:pt>
                <c:pt idx="131">
                  <c:v>54.886299999999999</c:v>
                </c:pt>
                <c:pt idx="132">
                  <c:v>54.1205</c:v>
                </c:pt>
                <c:pt idx="133">
                  <c:v>59.560600000000001</c:v>
                </c:pt>
                <c:pt idx="134">
                  <c:v>39.221699999999998</c:v>
                </c:pt>
                <c:pt idx="135">
                  <c:v>35.296199999999999</c:v>
                </c:pt>
                <c:pt idx="136">
                  <c:v>37.454900000000002</c:v>
                </c:pt>
                <c:pt idx="137">
                  <c:v>37.265000000000001</c:v>
                </c:pt>
                <c:pt idx="138">
                  <c:v>40.667499999999997</c:v>
                </c:pt>
                <c:pt idx="139">
                  <c:v>40.0944</c:v>
                </c:pt>
                <c:pt idx="140">
                  <c:v>88.838399999999993</c:v>
                </c:pt>
                <c:pt idx="141">
                  <c:v>57.3855</c:v>
                </c:pt>
                <c:pt idx="142">
                  <c:v>59.731499999999997</c:v>
                </c:pt>
                <c:pt idx="143">
                  <c:v>64.387900000000002</c:v>
                </c:pt>
                <c:pt idx="144">
                  <c:v>49.082999999999998</c:v>
                </c:pt>
                <c:pt idx="145">
                  <c:v>50.635100000000001</c:v>
                </c:pt>
                <c:pt idx="146">
                  <c:v>103.494</c:v>
                </c:pt>
                <c:pt idx="147">
                  <c:v>109.887</c:v>
                </c:pt>
                <c:pt idx="148">
                  <c:v>114.164</c:v>
                </c:pt>
                <c:pt idx="149">
                  <c:v>108.926</c:v>
                </c:pt>
                <c:pt idx="150">
                  <c:v>126.968</c:v>
                </c:pt>
                <c:pt idx="151">
                  <c:v>138.08099999999999</c:v>
                </c:pt>
                <c:pt idx="152">
                  <c:v>120.095</c:v>
                </c:pt>
                <c:pt idx="153">
                  <c:v>170.72399999999999</c:v>
                </c:pt>
                <c:pt idx="154">
                  <c:v>125.928</c:v>
                </c:pt>
                <c:pt idx="155">
                  <c:v>143.5</c:v>
                </c:pt>
                <c:pt idx="156">
                  <c:v>189.834</c:v>
                </c:pt>
                <c:pt idx="157">
                  <c:v>202.39599999999999</c:v>
                </c:pt>
                <c:pt idx="158">
                  <c:v>86.031099999999995</c:v>
                </c:pt>
                <c:pt idx="159">
                  <c:v>99.040999999999997</c:v>
                </c:pt>
                <c:pt idx="160">
                  <c:v>246.65600000000001</c:v>
                </c:pt>
                <c:pt idx="161">
                  <c:v>124.01</c:v>
                </c:pt>
                <c:pt idx="162">
                  <c:v>47.358800000000002</c:v>
                </c:pt>
                <c:pt idx="163">
                  <c:v>59.240200000000002</c:v>
                </c:pt>
                <c:pt idx="164">
                  <c:v>35.051099999999998</c:v>
                </c:pt>
                <c:pt idx="165">
                  <c:v>38.0672</c:v>
                </c:pt>
                <c:pt idx="166">
                  <c:v>44.081600000000002</c:v>
                </c:pt>
                <c:pt idx="167">
                  <c:v>48.633099999999999</c:v>
                </c:pt>
                <c:pt idx="168">
                  <c:v>56.7211</c:v>
                </c:pt>
                <c:pt idx="169">
                  <c:v>65.2654</c:v>
                </c:pt>
                <c:pt idx="170">
                  <c:v>81.056399999999996</c:v>
                </c:pt>
                <c:pt idx="171">
                  <c:v>145.77500000000001</c:v>
                </c:pt>
                <c:pt idx="172">
                  <c:v>85.477800000000002</c:v>
                </c:pt>
                <c:pt idx="173">
                  <c:v>38.474899999999998</c:v>
                </c:pt>
                <c:pt idx="174">
                  <c:v>49.3048</c:v>
                </c:pt>
                <c:pt idx="175">
                  <c:v>42.584800000000001</c:v>
                </c:pt>
                <c:pt idx="176">
                  <c:v>51.196300000000001</c:v>
                </c:pt>
                <c:pt idx="177">
                  <c:v>46.7714</c:v>
                </c:pt>
                <c:pt idx="178">
                  <c:v>41.2866</c:v>
                </c:pt>
                <c:pt idx="179">
                  <c:v>39.4422</c:v>
                </c:pt>
                <c:pt idx="180">
                  <c:v>38.584299999999999</c:v>
                </c:pt>
                <c:pt idx="181">
                  <c:v>38.623399999999997</c:v>
                </c:pt>
                <c:pt idx="182">
                  <c:v>57.636499999999998</c:v>
                </c:pt>
                <c:pt idx="183">
                  <c:v>47.165900000000001</c:v>
                </c:pt>
                <c:pt idx="184">
                  <c:v>47.441400000000002</c:v>
                </c:pt>
                <c:pt idx="185">
                  <c:v>50.308700000000002</c:v>
                </c:pt>
                <c:pt idx="186">
                  <c:v>48.542700000000004</c:v>
                </c:pt>
                <c:pt idx="187">
                  <c:v>46.2121</c:v>
                </c:pt>
                <c:pt idx="188">
                  <c:v>45.064599999999999</c:v>
                </c:pt>
                <c:pt idx="189">
                  <c:v>43.36</c:v>
                </c:pt>
                <c:pt idx="190">
                  <c:v>45.104700000000001</c:v>
                </c:pt>
                <c:pt idx="191">
                  <c:v>40.856499999999997</c:v>
                </c:pt>
                <c:pt idx="192">
                  <c:v>41.5867</c:v>
                </c:pt>
                <c:pt idx="193">
                  <c:v>41.496099999999998</c:v>
                </c:pt>
                <c:pt idx="194">
                  <c:v>73.355099999999993</c:v>
                </c:pt>
                <c:pt idx="195">
                  <c:v>88.401899999999998</c:v>
                </c:pt>
                <c:pt idx="196">
                  <c:v>75.102900000000005</c:v>
                </c:pt>
                <c:pt idx="197">
                  <c:v>223.63900000000001</c:v>
                </c:pt>
                <c:pt idx="198">
                  <c:v>141.46</c:v>
                </c:pt>
                <c:pt idx="199">
                  <c:v>69.258300000000006</c:v>
                </c:pt>
                <c:pt idx="200">
                  <c:v>128.488</c:v>
                </c:pt>
                <c:pt idx="201">
                  <c:v>72.716300000000004</c:v>
                </c:pt>
                <c:pt idx="202">
                  <c:v>53.476700000000001</c:v>
                </c:pt>
                <c:pt idx="203">
                  <c:v>44.652099999999997</c:v>
                </c:pt>
                <c:pt idx="204">
                  <c:v>39.680300000000003</c:v>
                </c:pt>
                <c:pt idx="205">
                  <c:v>39.243000000000002</c:v>
                </c:pt>
                <c:pt idx="206">
                  <c:v>46.8857</c:v>
                </c:pt>
                <c:pt idx="207">
                  <c:v>47.259799999999998</c:v>
                </c:pt>
                <c:pt idx="208">
                  <c:v>48.379800000000003</c:v>
                </c:pt>
                <c:pt idx="209">
                  <c:v>48.408700000000003</c:v>
                </c:pt>
                <c:pt idx="210">
                  <c:v>197.11199999999999</c:v>
                </c:pt>
                <c:pt idx="211">
                  <c:v>155.16499999999999</c:v>
                </c:pt>
                <c:pt idx="212">
                  <c:v>49.827199999999998</c:v>
                </c:pt>
                <c:pt idx="213">
                  <c:v>47.831099999999999</c:v>
                </c:pt>
                <c:pt idx="214">
                  <c:v>48.391399999999997</c:v>
                </c:pt>
                <c:pt idx="215">
                  <c:v>46.020600000000002</c:v>
                </c:pt>
                <c:pt idx="216">
                  <c:v>39.002899999999997</c:v>
                </c:pt>
                <c:pt idx="217">
                  <c:v>34.047199999999997</c:v>
                </c:pt>
                <c:pt idx="218">
                  <c:v>309.70499999999998</c:v>
                </c:pt>
                <c:pt idx="219">
                  <c:v>363.62</c:v>
                </c:pt>
                <c:pt idx="220">
                  <c:v>138.24799999999999</c:v>
                </c:pt>
                <c:pt idx="221">
                  <c:v>149.50800000000001</c:v>
                </c:pt>
                <c:pt idx="222">
                  <c:v>131.619</c:v>
                </c:pt>
                <c:pt idx="223">
                  <c:v>111.935</c:v>
                </c:pt>
                <c:pt idx="224">
                  <c:v>116.821</c:v>
                </c:pt>
                <c:pt idx="225">
                  <c:v>236.26</c:v>
                </c:pt>
                <c:pt idx="226">
                  <c:v>562.54399999999998</c:v>
                </c:pt>
                <c:pt idx="227">
                  <c:v>473.78500000000003</c:v>
                </c:pt>
                <c:pt idx="228">
                  <c:v>580.46500000000003</c:v>
                </c:pt>
                <c:pt idx="229">
                  <c:v>575.97199999999998</c:v>
                </c:pt>
                <c:pt idx="230">
                  <c:v>121.86799999999999</c:v>
                </c:pt>
                <c:pt idx="231">
                  <c:v>150.571</c:v>
                </c:pt>
                <c:pt idx="232">
                  <c:v>140.68899999999999</c:v>
                </c:pt>
                <c:pt idx="233">
                  <c:v>185.65199999999999</c:v>
                </c:pt>
                <c:pt idx="234">
                  <c:v>132.92599999999999</c:v>
                </c:pt>
                <c:pt idx="235">
                  <c:v>78.849100000000007</c:v>
                </c:pt>
                <c:pt idx="236">
                  <c:v>185.49100000000001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5D-433A-8F3A-664814071A34}"/>
            </c:ext>
          </c:extLst>
        </c:ser>
        <c:ser>
          <c:idx val="2"/>
          <c:order val="2"/>
          <c:tx>
            <c:v>SMPS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'CCNC Data'!$G$2:$G$655</c:f>
              <c:numCache>
                <c:formatCode>m/d/yyyy\ h:mm</c:formatCode>
                <c:ptCount val="654"/>
                <c:pt idx="0">
                  <c:v>43726.555775462963</c:v>
                </c:pt>
                <c:pt idx="1">
                  <c:v>43726.557847222219</c:v>
                </c:pt>
                <c:pt idx="2">
                  <c:v>43726.559918981482</c:v>
                </c:pt>
                <c:pt idx="3">
                  <c:v>43726.561990740738</c:v>
                </c:pt>
                <c:pt idx="4">
                  <c:v>43726.564062500001</c:v>
                </c:pt>
                <c:pt idx="5">
                  <c:v>43726.566134259258</c:v>
                </c:pt>
                <c:pt idx="6">
                  <c:v>43726.568206018521</c:v>
                </c:pt>
                <c:pt idx="7">
                  <c:v>43726.570277777777</c:v>
                </c:pt>
                <c:pt idx="8">
                  <c:v>43726.57234953704</c:v>
                </c:pt>
                <c:pt idx="9">
                  <c:v>43726.574421296296</c:v>
                </c:pt>
                <c:pt idx="10">
                  <c:v>43726.576493055552</c:v>
                </c:pt>
                <c:pt idx="11">
                  <c:v>43726.578564814816</c:v>
                </c:pt>
                <c:pt idx="12">
                  <c:v>43726.580636574072</c:v>
                </c:pt>
                <c:pt idx="13">
                  <c:v>43726.582708333335</c:v>
                </c:pt>
                <c:pt idx="14">
                  <c:v>43726.584780092591</c:v>
                </c:pt>
                <c:pt idx="15">
                  <c:v>43726.586851851855</c:v>
                </c:pt>
                <c:pt idx="16">
                  <c:v>43726.588923611111</c:v>
                </c:pt>
                <c:pt idx="17">
                  <c:v>43726.590995370374</c:v>
                </c:pt>
                <c:pt idx="18">
                  <c:v>43726.59306712963</c:v>
                </c:pt>
                <c:pt idx="19">
                  <c:v>43726.595138888886</c:v>
                </c:pt>
                <c:pt idx="20">
                  <c:v>43726.597210648149</c:v>
                </c:pt>
                <c:pt idx="21">
                  <c:v>43726.599282407406</c:v>
                </c:pt>
                <c:pt idx="22">
                  <c:v>43726.601354166669</c:v>
                </c:pt>
                <c:pt idx="23">
                  <c:v>43726.603425925925</c:v>
                </c:pt>
                <c:pt idx="24">
                  <c:v>43726.605497685188</c:v>
                </c:pt>
                <c:pt idx="25">
                  <c:v>43726.607569444444</c:v>
                </c:pt>
                <c:pt idx="26">
                  <c:v>43726.6096412037</c:v>
                </c:pt>
                <c:pt idx="27">
                  <c:v>43726.611712962964</c:v>
                </c:pt>
                <c:pt idx="28">
                  <c:v>43726.61378472222</c:v>
                </c:pt>
                <c:pt idx="29">
                  <c:v>43726.615856481483</c:v>
                </c:pt>
                <c:pt idx="30">
                  <c:v>43726.617928240739</c:v>
                </c:pt>
                <c:pt idx="31">
                  <c:v>43726.62</c:v>
                </c:pt>
                <c:pt idx="32">
                  <c:v>43726.622071759259</c:v>
                </c:pt>
                <c:pt idx="33">
                  <c:v>43726.624143518522</c:v>
                </c:pt>
                <c:pt idx="34">
                  <c:v>43726.626215277778</c:v>
                </c:pt>
                <c:pt idx="35">
                  <c:v>43726.628287037034</c:v>
                </c:pt>
                <c:pt idx="36">
                  <c:v>43726.630358796298</c:v>
                </c:pt>
                <c:pt idx="37">
                  <c:v>43726.632430555554</c:v>
                </c:pt>
                <c:pt idx="38">
                  <c:v>43726.634502314817</c:v>
                </c:pt>
                <c:pt idx="39">
                  <c:v>43726.636574074073</c:v>
                </c:pt>
                <c:pt idx="40">
                  <c:v>43726.638645833336</c:v>
                </c:pt>
                <c:pt idx="41">
                  <c:v>43726.640717592592</c:v>
                </c:pt>
                <c:pt idx="42">
                  <c:v>43726.642789351848</c:v>
                </c:pt>
                <c:pt idx="43">
                  <c:v>43726.644861111112</c:v>
                </c:pt>
                <c:pt idx="44">
                  <c:v>43726.646932870368</c:v>
                </c:pt>
                <c:pt idx="45">
                  <c:v>43726.649004629631</c:v>
                </c:pt>
                <c:pt idx="46">
                  <c:v>43726.651076388887</c:v>
                </c:pt>
                <c:pt idx="47">
                  <c:v>43726.653148148151</c:v>
                </c:pt>
                <c:pt idx="48">
                  <c:v>43726.655219907407</c:v>
                </c:pt>
                <c:pt idx="49">
                  <c:v>43726.65729166667</c:v>
                </c:pt>
                <c:pt idx="50">
                  <c:v>43726.659363425926</c:v>
                </c:pt>
                <c:pt idx="51">
                  <c:v>43726.661435185182</c:v>
                </c:pt>
                <c:pt idx="52">
                  <c:v>43726.663506944446</c:v>
                </c:pt>
                <c:pt idx="53">
                  <c:v>43726.665578703702</c:v>
                </c:pt>
                <c:pt idx="54">
                  <c:v>43726.667650462965</c:v>
                </c:pt>
                <c:pt idx="55">
                  <c:v>43726.669722222221</c:v>
                </c:pt>
                <c:pt idx="56">
                  <c:v>43726.671793981484</c:v>
                </c:pt>
                <c:pt idx="57">
                  <c:v>43726.67386574074</c:v>
                </c:pt>
                <c:pt idx="58">
                  <c:v>43726.675937499997</c:v>
                </c:pt>
                <c:pt idx="59">
                  <c:v>43726.67800925926</c:v>
                </c:pt>
                <c:pt idx="60">
                  <c:v>43726.680081018516</c:v>
                </c:pt>
                <c:pt idx="61">
                  <c:v>43726.682152777779</c:v>
                </c:pt>
                <c:pt idx="62">
                  <c:v>43726.684224537035</c:v>
                </c:pt>
                <c:pt idx="63">
                  <c:v>43726.686296296299</c:v>
                </c:pt>
                <c:pt idx="64">
                  <c:v>43726.688368055555</c:v>
                </c:pt>
                <c:pt idx="65">
                  <c:v>43726.690439814818</c:v>
                </c:pt>
                <c:pt idx="66">
                  <c:v>43726.692511574074</c:v>
                </c:pt>
                <c:pt idx="67">
                  <c:v>43726.69458333333</c:v>
                </c:pt>
                <c:pt idx="68">
                  <c:v>43726.696655092594</c:v>
                </c:pt>
                <c:pt idx="69">
                  <c:v>43726.69872685185</c:v>
                </c:pt>
                <c:pt idx="70">
                  <c:v>43726.700798611113</c:v>
                </c:pt>
                <c:pt idx="71">
                  <c:v>43726.702870370369</c:v>
                </c:pt>
                <c:pt idx="72">
                  <c:v>43726.704942129632</c:v>
                </c:pt>
                <c:pt idx="73">
                  <c:v>43726.707013888888</c:v>
                </c:pt>
                <c:pt idx="74">
                  <c:v>43726.709085648145</c:v>
                </c:pt>
                <c:pt idx="75">
                  <c:v>43726.711157407408</c:v>
                </c:pt>
                <c:pt idx="76">
                  <c:v>43726.713229166664</c:v>
                </c:pt>
                <c:pt idx="77">
                  <c:v>43726.715300925927</c:v>
                </c:pt>
                <c:pt idx="78">
                  <c:v>43726.717372685183</c:v>
                </c:pt>
                <c:pt idx="79">
                  <c:v>43726.719444444447</c:v>
                </c:pt>
                <c:pt idx="80">
                  <c:v>43726.721516203703</c:v>
                </c:pt>
                <c:pt idx="81">
                  <c:v>43726.723587962966</c:v>
                </c:pt>
                <c:pt idx="82">
                  <c:v>43726.725659722222</c:v>
                </c:pt>
                <c:pt idx="83">
                  <c:v>43726.727731481478</c:v>
                </c:pt>
                <c:pt idx="84">
                  <c:v>43726.729803240742</c:v>
                </c:pt>
                <c:pt idx="85">
                  <c:v>43726.731874999998</c:v>
                </c:pt>
                <c:pt idx="86">
                  <c:v>43726.733946759261</c:v>
                </c:pt>
                <c:pt idx="87">
                  <c:v>43726.736018518517</c:v>
                </c:pt>
                <c:pt idx="88">
                  <c:v>43726.73809027778</c:v>
                </c:pt>
                <c:pt idx="89">
                  <c:v>43726.740162037036</c:v>
                </c:pt>
                <c:pt idx="90">
                  <c:v>43726.7422337963</c:v>
                </c:pt>
                <c:pt idx="91">
                  <c:v>43726.744305555556</c:v>
                </c:pt>
                <c:pt idx="92">
                  <c:v>43726.746377314812</c:v>
                </c:pt>
                <c:pt idx="93">
                  <c:v>43726.748449074075</c:v>
                </c:pt>
                <c:pt idx="94">
                  <c:v>43726.750520833331</c:v>
                </c:pt>
                <c:pt idx="95">
                  <c:v>43726.752592592595</c:v>
                </c:pt>
                <c:pt idx="96">
                  <c:v>43726.754664351851</c:v>
                </c:pt>
                <c:pt idx="97">
                  <c:v>43726.756736111114</c:v>
                </c:pt>
                <c:pt idx="98">
                  <c:v>43726.75880787037</c:v>
                </c:pt>
                <c:pt idx="99">
                  <c:v>43726.760879629626</c:v>
                </c:pt>
                <c:pt idx="100">
                  <c:v>43726.76295138889</c:v>
                </c:pt>
                <c:pt idx="101">
                  <c:v>43726.765023148146</c:v>
                </c:pt>
                <c:pt idx="102">
                  <c:v>43726.767094907409</c:v>
                </c:pt>
                <c:pt idx="103">
                  <c:v>43726.769166666665</c:v>
                </c:pt>
                <c:pt idx="104">
                  <c:v>43726.771238425928</c:v>
                </c:pt>
                <c:pt idx="105">
                  <c:v>43726.773310185185</c:v>
                </c:pt>
                <c:pt idx="106">
                  <c:v>43726.775381944448</c:v>
                </c:pt>
                <c:pt idx="107">
                  <c:v>43726.777453703704</c:v>
                </c:pt>
                <c:pt idx="108">
                  <c:v>43726.77952546296</c:v>
                </c:pt>
                <c:pt idx="109">
                  <c:v>43726.781597222223</c:v>
                </c:pt>
                <c:pt idx="110">
                  <c:v>43726.783668981479</c:v>
                </c:pt>
                <c:pt idx="111">
                  <c:v>43726.785740740743</c:v>
                </c:pt>
                <c:pt idx="112">
                  <c:v>43726.787812499999</c:v>
                </c:pt>
                <c:pt idx="113">
                  <c:v>43726.789884259262</c:v>
                </c:pt>
                <c:pt idx="114">
                  <c:v>43726.791956018518</c:v>
                </c:pt>
                <c:pt idx="115">
                  <c:v>43726.794027777774</c:v>
                </c:pt>
                <c:pt idx="116">
                  <c:v>43726.796099537038</c:v>
                </c:pt>
                <c:pt idx="117">
                  <c:v>43726.798171296294</c:v>
                </c:pt>
                <c:pt idx="118">
                  <c:v>43726.800243055557</c:v>
                </c:pt>
                <c:pt idx="119">
                  <c:v>43726.802314814813</c:v>
                </c:pt>
                <c:pt idx="120">
                  <c:v>43726.804386574076</c:v>
                </c:pt>
                <c:pt idx="121">
                  <c:v>43726.806458333333</c:v>
                </c:pt>
                <c:pt idx="122">
                  <c:v>43726.808530092596</c:v>
                </c:pt>
                <c:pt idx="123">
                  <c:v>43726.810601851852</c:v>
                </c:pt>
                <c:pt idx="124">
                  <c:v>43726.812673611108</c:v>
                </c:pt>
                <c:pt idx="125">
                  <c:v>43726.814745370371</c:v>
                </c:pt>
                <c:pt idx="126">
                  <c:v>43726.816817129627</c:v>
                </c:pt>
                <c:pt idx="127">
                  <c:v>43726.818888888891</c:v>
                </c:pt>
                <c:pt idx="128">
                  <c:v>43726.820960648147</c:v>
                </c:pt>
                <c:pt idx="129">
                  <c:v>43726.82303240741</c:v>
                </c:pt>
                <c:pt idx="130">
                  <c:v>43726.825104166666</c:v>
                </c:pt>
                <c:pt idx="131">
                  <c:v>43726.827175925922</c:v>
                </c:pt>
                <c:pt idx="132">
                  <c:v>43726.829247685186</c:v>
                </c:pt>
                <c:pt idx="133">
                  <c:v>43726.831319444442</c:v>
                </c:pt>
                <c:pt idx="134">
                  <c:v>43726.833391203705</c:v>
                </c:pt>
                <c:pt idx="135">
                  <c:v>43726.835462962961</c:v>
                </c:pt>
                <c:pt idx="136">
                  <c:v>43726.837534722225</c:v>
                </c:pt>
                <c:pt idx="137">
                  <c:v>43726.839606481481</c:v>
                </c:pt>
                <c:pt idx="138">
                  <c:v>43726.841678240744</c:v>
                </c:pt>
                <c:pt idx="139">
                  <c:v>43726.84375</c:v>
                </c:pt>
                <c:pt idx="140">
                  <c:v>43726.845821759256</c:v>
                </c:pt>
                <c:pt idx="141">
                  <c:v>43726.847893518519</c:v>
                </c:pt>
                <c:pt idx="142">
                  <c:v>43726.849965277775</c:v>
                </c:pt>
                <c:pt idx="143">
                  <c:v>43726.852037037039</c:v>
                </c:pt>
                <c:pt idx="144">
                  <c:v>43726.854108796295</c:v>
                </c:pt>
                <c:pt idx="145">
                  <c:v>43726.856180555558</c:v>
                </c:pt>
                <c:pt idx="146">
                  <c:v>43726.858252314814</c:v>
                </c:pt>
                <c:pt idx="147">
                  <c:v>43726.860324074078</c:v>
                </c:pt>
                <c:pt idx="148">
                  <c:v>43726.862395833334</c:v>
                </c:pt>
                <c:pt idx="149">
                  <c:v>43726.86446759259</c:v>
                </c:pt>
                <c:pt idx="150">
                  <c:v>43726.866539351853</c:v>
                </c:pt>
                <c:pt idx="151">
                  <c:v>43726.868611111109</c:v>
                </c:pt>
                <c:pt idx="152">
                  <c:v>43726.870682870373</c:v>
                </c:pt>
                <c:pt idx="153">
                  <c:v>43726.872754629629</c:v>
                </c:pt>
                <c:pt idx="154">
                  <c:v>43726.874826388892</c:v>
                </c:pt>
                <c:pt idx="155">
                  <c:v>43726.876898148148</c:v>
                </c:pt>
                <c:pt idx="156">
                  <c:v>43726.878969907404</c:v>
                </c:pt>
                <c:pt idx="157">
                  <c:v>43726.881041666667</c:v>
                </c:pt>
                <c:pt idx="158">
                  <c:v>43726.883113425924</c:v>
                </c:pt>
                <c:pt idx="159">
                  <c:v>43726.885185185187</c:v>
                </c:pt>
                <c:pt idx="160">
                  <c:v>43726.887256944443</c:v>
                </c:pt>
                <c:pt idx="161">
                  <c:v>43726.889328703706</c:v>
                </c:pt>
                <c:pt idx="162">
                  <c:v>43726.891400462962</c:v>
                </c:pt>
                <c:pt idx="163">
                  <c:v>43726.893472222226</c:v>
                </c:pt>
                <c:pt idx="164">
                  <c:v>43726.895543981482</c:v>
                </c:pt>
                <c:pt idx="165">
                  <c:v>43726.897615740738</c:v>
                </c:pt>
                <c:pt idx="166">
                  <c:v>43726.899687500001</c:v>
                </c:pt>
                <c:pt idx="167">
                  <c:v>43726.901759259257</c:v>
                </c:pt>
                <c:pt idx="168">
                  <c:v>43726.903831018521</c:v>
                </c:pt>
                <c:pt idx="169">
                  <c:v>43726.905902777777</c:v>
                </c:pt>
                <c:pt idx="170">
                  <c:v>43726.90797453704</c:v>
                </c:pt>
                <c:pt idx="171">
                  <c:v>43726.910046296296</c:v>
                </c:pt>
                <c:pt idx="172">
                  <c:v>43726.912118055552</c:v>
                </c:pt>
                <c:pt idx="173">
                  <c:v>43726.914189814815</c:v>
                </c:pt>
                <c:pt idx="174">
                  <c:v>43726.916261574072</c:v>
                </c:pt>
                <c:pt idx="175">
                  <c:v>43726.918333333335</c:v>
                </c:pt>
                <c:pt idx="176">
                  <c:v>43726.920405092591</c:v>
                </c:pt>
                <c:pt idx="177">
                  <c:v>43726.922476851854</c:v>
                </c:pt>
                <c:pt idx="178">
                  <c:v>43726.92454861111</c:v>
                </c:pt>
                <c:pt idx="179">
                  <c:v>43726.926620370374</c:v>
                </c:pt>
                <c:pt idx="180">
                  <c:v>43726.92869212963</c:v>
                </c:pt>
                <c:pt idx="181">
                  <c:v>43726.930763888886</c:v>
                </c:pt>
                <c:pt idx="182">
                  <c:v>43726.932835648149</c:v>
                </c:pt>
                <c:pt idx="183">
                  <c:v>43726.934907407405</c:v>
                </c:pt>
                <c:pt idx="184">
                  <c:v>43726.936979166669</c:v>
                </c:pt>
                <c:pt idx="185">
                  <c:v>43726.939050925925</c:v>
                </c:pt>
                <c:pt idx="186">
                  <c:v>43726.941122685188</c:v>
                </c:pt>
                <c:pt idx="187">
                  <c:v>43726.943194444444</c:v>
                </c:pt>
                <c:pt idx="188">
                  <c:v>43726.9452662037</c:v>
                </c:pt>
                <c:pt idx="189">
                  <c:v>43726.947337962964</c:v>
                </c:pt>
                <c:pt idx="190">
                  <c:v>43726.94940972222</c:v>
                </c:pt>
                <c:pt idx="191">
                  <c:v>43726.951481481483</c:v>
                </c:pt>
                <c:pt idx="192">
                  <c:v>43726.953553240739</c:v>
                </c:pt>
                <c:pt idx="193">
                  <c:v>43726.955625000002</c:v>
                </c:pt>
                <c:pt idx="194">
                  <c:v>43726.957696759258</c:v>
                </c:pt>
                <c:pt idx="195">
                  <c:v>43726.959768518522</c:v>
                </c:pt>
                <c:pt idx="196">
                  <c:v>43726.961840277778</c:v>
                </c:pt>
                <c:pt idx="197">
                  <c:v>43726.963912037034</c:v>
                </c:pt>
                <c:pt idx="198">
                  <c:v>43726.965983796297</c:v>
                </c:pt>
                <c:pt idx="199">
                  <c:v>43726.968055555553</c:v>
                </c:pt>
                <c:pt idx="200">
                  <c:v>43726.970127314817</c:v>
                </c:pt>
                <c:pt idx="201">
                  <c:v>43726.972199074073</c:v>
                </c:pt>
                <c:pt idx="202">
                  <c:v>43726.974270833336</c:v>
                </c:pt>
                <c:pt idx="203">
                  <c:v>43726.976342592592</c:v>
                </c:pt>
                <c:pt idx="204">
                  <c:v>43726.978414351855</c:v>
                </c:pt>
                <c:pt idx="205">
                  <c:v>43726.980486111112</c:v>
                </c:pt>
                <c:pt idx="206">
                  <c:v>43726.982557870368</c:v>
                </c:pt>
                <c:pt idx="207">
                  <c:v>43726.9846412037</c:v>
                </c:pt>
                <c:pt idx="208">
                  <c:v>43726.986712962964</c:v>
                </c:pt>
                <c:pt idx="209">
                  <c:v>43726.98878472222</c:v>
                </c:pt>
                <c:pt idx="210">
                  <c:v>43726.990856481483</c:v>
                </c:pt>
                <c:pt idx="211">
                  <c:v>43726.992928240739</c:v>
                </c:pt>
                <c:pt idx="212">
                  <c:v>43726.995000000003</c:v>
                </c:pt>
                <c:pt idx="213">
                  <c:v>43726.997071759259</c:v>
                </c:pt>
                <c:pt idx="214">
                  <c:v>43726.999143518522</c:v>
                </c:pt>
                <c:pt idx="215">
                  <c:v>43727.001215277778</c:v>
                </c:pt>
                <c:pt idx="216">
                  <c:v>43727.003287037034</c:v>
                </c:pt>
                <c:pt idx="217">
                  <c:v>43727.005393518521</c:v>
                </c:pt>
                <c:pt idx="218">
                  <c:v>43727.007465277777</c:v>
                </c:pt>
                <c:pt idx="219">
                  <c:v>43727.00953703704</c:v>
                </c:pt>
                <c:pt idx="220">
                  <c:v>43727.011608796296</c:v>
                </c:pt>
                <c:pt idx="221">
                  <c:v>43727.013680555552</c:v>
                </c:pt>
                <c:pt idx="222">
                  <c:v>43727.015752314815</c:v>
                </c:pt>
                <c:pt idx="223">
                  <c:v>43727.017824074072</c:v>
                </c:pt>
                <c:pt idx="224">
                  <c:v>43727.019895833335</c:v>
                </c:pt>
                <c:pt idx="225">
                  <c:v>43727.021967592591</c:v>
                </c:pt>
                <c:pt idx="226">
                  <c:v>43727.024039351854</c:v>
                </c:pt>
                <c:pt idx="227">
                  <c:v>43727.02611111111</c:v>
                </c:pt>
                <c:pt idx="228">
                  <c:v>43727.028182870374</c:v>
                </c:pt>
                <c:pt idx="229">
                  <c:v>43727.03025462963</c:v>
                </c:pt>
                <c:pt idx="230">
                  <c:v>43727.032326388886</c:v>
                </c:pt>
                <c:pt idx="231">
                  <c:v>43727.034398148149</c:v>
                </c:pt>
                <c:pt idx="232">
                  <c:v>43727.036469907405</c:v>
                </c:pt>
                <c:pt idx="233">
                  <c:v>43727.038541666669</c:v>
                </c:pt>
                <c:pt idx="234">
                  <c:v>43727.040613425925</c:v>
                </c:pt>
                <c:pt idx="235">
                  <c:v>43727.042685185188</c:v>
                </c:pt>
                <c:pt idx="236">
                  <c:v>43727.044756944444</c:v>
                </c:pt>
                <c:pt idx="237">
                  <c:v>43727.0468287037</c:v>
                </c:pt>
                <c:pt idx="238">
                  <c:v>43727.048900462964</c:v>
                </c:pt>
                <c:pt idx="239">
                  <c:v>43727.05097222222</c:v>
                </c:pt>
                <c:pt idx="240">
                  <c:v>43727.053043981483</c:v>
                </c:pt>
                <c:pt idx="241">
                  <c:v>43727.055115740739</c:v>
                </c:pt>
                <c:pt idx="242">
                  <c:v>43727.057187500002</c:v>
                </c:pt>
                <c:pt idx="243">
                  <c:v>43727.059259259258</c:v>
                </c:pt>
                <c:pt idx="244">
                  <c:v>43727.061331018522</c:v>
                </c:pt>
                <c:pt idx="245">
                  <c:v>43727.063402777778</c:v>
                </c:pt>
                <c:pt idx="246">
                  <c:v>43727.065474537034</c:v>
                </c:pt>
                <c:pt idx="247">
                  <c:v>43727.067546296297</c:v>
                </c:pt>
                <c:pt idx="248">
                  <c:v>43727.069618055553</c:v>
                </c:pt>
                <c:pt idx="249">
                  <c:v>43727.071689814817</c:v>
                </c:pt>
                <c:pt idx="250">
                  <c:v>43727.073761574073</c:v>
                </c:pt>
                <c:pt idx="251">
                  <c:v>43727.075833333336</c:v>
                </c:pt>
                <c:pt idx="252">
                  <c:v>43727.077905092592</c:v>
                </c:pt>
                <c:pt idx="253">
                  <c:v>43727.079976851855</c:v>
                </c:pt>
                <c:pt idx="254">
                  <c:v>43727.082048611112</c:v>
                </c:pt>
                <c:pt idx="255">
                  <c:v>43727.084120370368</c:v>
                </c:pt>
                <c:pt idx="256">
                  <c:v>43727.086192129631</c:v>
                </c:pt>
                <c:pt idx="257">
                  <c:v>43727.088263888887</c:v>
                </c:pt>
                <c:pt idx="258">
                  <c:v>43727.09033564815</c:v>
                </c:pt>
                <c:pt idx="259">
                  <c:v>43727.092407407406</c:v>
                </c:pt>
                <c:pt idx="260">
                  <c:v>43727.09447916667</c:v>
                </c:pt>
                <c:pt idx="261">
                  <c:v>43727.096550925926</c:v>
                </c:pt>
                <c:pt idx="262">
                  <c:v>43727.098622685182</c:v>
                </c:pt>
                <c:pt idx="263">
                  <c:v>43727.100694444445</c:v>
                </c:pt>
                <c:pt idx="264">
                  <c:v>43727.102766203701</c:v>
                </c:pt>
                <c:pt idx="265">
                  <c:v>43727.104837962965</c:v>
                </c:pt>
                <c:pt idx="266">
                  <c:v>43727.106909722221</c:v>
                </c:pt>
                <c:pt idx="267">
                  <c:v>43727.108981481484</c:v>
                </c:pt>
                <c:pt idx="268">
                  <c:v>43727.11105324074</c:v>
                </c:pt>
                <c:pt idx="269">
                  <c:v>43727.113125000003</c:v>
                </c:pt>
                <c:pt idx="270">
                  <c:v>43727.11519675926</c:v>
                </c:pt>
                <c:pt idx="271">
                  <c:v>43727.117268518516</c:v>
                </c:pt>
                <c:pt idx="272">
                  <c:v>43727.119340277779</c:v>
                </c:pt>
                <c:pt idx="273">
                  <c:v>43727.121412037035</c:v>
                </c:pt>
                <c:pt idx="274">
                  <c:v>43727.123483796298</c:v>
                </c:pt>
                <c:pt idx="275">
                  <c:v>43727.125555555554</c:v>
                </c:pt>
                <c:pt idx="276">
                  <c:v>43727.127627314818</c:v>
                </c:pt>
                <c:pt idx="277">
                  <c:v>43727.129699074074</c:v>
                </c:pt>
                <c:pt idx="278">
                  <c:v>43727.13177083333</c:v>
                </c:pt>
                <c:pt idx="279">
                  <c:v>43727.133842592593</c:v>
                </c:pt>
                <c:pt idx="280">
                  <c:v>43727.135914351849</c:v>
                </c:pt>
                <c:pt idx="281">
                  <c:v>43727.137986111113</c:v>
                </c:pt>
                <c:pt idx="282">
                  <c:v>43727.140057870369</c:v>
                </c:pt>
                <c:pt idx="283">
                  <c:v>43727.142129629632</c:v>
                </c:pt>
                <c:pt idx="284">
                  <c:v>43727.144201388888</c:v>
                </c:pt>
                <c:pt idx="285">
                  <c:v>43727.146273148152</c:v>
                </c:pt>
                <c:pt idx="286">
                  <c:v>43727.148344907408</c:v>
                </c:pt>
                <c:pt idx="287">
                  <c:v>43727.150416666664</c:v>
                </c:pt>
                <c:pt idx="288">
                  <c:v>43727.152488425927</c:v>
                </c:pt>
                <c:pt idx="289">
                  <c:v>43727.154560185183</c:v>
                </c:pt>
                <c:pt idx="290">
                  <c:v>43727.156631944446</c:v>
                </c:pt>
                <c:pt idx="291">
                  <c:v>43727.158703703702</c:v>
                </c:pt>
                <c:pt idx="292">
                  <c:v>43727.160775462966</c:v>
                </c:pt>
                <c:pt idx="293">
                  <c:v>43727.162847222222</c:v>
                </c:pt>
                <c:pt idx="294">
                  <c:v>43727.164918981478</c:v>
                </c:pt>
                <c:pt idx="295">
                  <c:v>43727.166990740741</c:v>
                </c:pt>
                <c:pt idx="296">
                  <c:v>43727.169062499997</c:v>
                </c:pt>
                <c:pt idx="297">
                  <c:v>43727.171134259261</c:v>
                </c:pt>
                <c:pt idx="298">
                  <c:v>43727.173206018517</c:v>
                </c:pt>
                <c:pt idx="299">
                  <c:v>43727.17527777778</c:v>
                </c:pt>
                <c:pt idx="300">
                  <c:v>43727.177349537036</c:v>
                </c:pt>
                <c:pt idx="301">
                  <c:v>43727.1794212963</c:v>
                </c:pt>
                <c:pt idx="302">
                  <c:v>43727.181493055556</c:v>
                </c:pt>
                <c:pt idx="303">
                  <c:v>43727.183564814812</c:v>
                </c:pt>
                <c:pt idx="304">
                  <c:v>43727.185636574075</c:v>
                </c:pt>
                <c:pt idx="305">
                  <c:v>43727.187708333331</c:v>
                </c:pt>
                <c:pt idx="306">
                  <c:v>43727.189780092594</c:v>
                </c:pt>
                <c:pt idx="307">
                  <c:v>43727.191851851851</c:v>
                </c:pt>
                <c:pt idx="308">
                  <c:v>43727.193923611114</c:v>
                </c:pt>
                <c:pt idx="309">
                  <c:v>43727.19599537037</c:v>
                </c:pt>
                <c:pt idx="310">
                  <c:v>43727.198067129626</c:v>
                </c:pt>
                <c:pt idx="311">
                  <c:v>43727.200138888889</c:v>
                </c:pt>
                <c:pt idx="312">
                  <c:v>43727.202175925922</c:v>
                </c:pt>
                <c:pt idx="313">
                  <c:v>43727.204247685186</c:v>
                </c:pt>
                <c:pt idx="314">
                  <c:v>43727.206319444442</c:v>
                </c:pt>
                <c:pt idx="315">
                  <c:v>43727.208391203705</c:v>
                </c:pt>
                <c:pt idx="316">
                  <c:v>43727.210462962961</c:v>
                </c:pt>
                <c:pt idx="317">
                  <c:v>43727.212534722225</c:v>
                </c:pt>
                <c:pt idx="318">
                  <c:v>43727.214606481481</c:v>
                </c:pt>
                <c:pt idx="319">
                  <c:v>43727.216678240744</c:v>
                </c:pt>
                <c:pt idx="320">
                  <c:v>43727.21875</c:v>
                </c:pt>
                <c:pt idx="321">
                  <c:v>43727.220821759256</c:v>
                </c:pt>
                <c:pt idx="322">
                  <c:v>43727.222893518519</c:v>
                </c:pt>
                <c:pt idx="323">
                  <c:v>43727.224965277775</c:v>
                </c:pt>
                <c:pt idx="324">
                  <c:v>43727.227037037039</c:v>
                </c:pt>
                <c:pt idx="325">
                  <c:v>43727.229108796295</c:v>
                </c:pt>
                <c:pt idx="326">
                  <c:v>43727.231180555558</c:v>
                </c:pt>
                <c:pt idx="327">
                  <c:v>43727.233252314814</c:v>
                </c:pt>
                <c:pt idx="328">
                  <c:v>43727.235324074078</c:v>
                </c:pt>
                <c:pt idx="329">
                  <c:v>43727.237395833334</c:v>
                </c:pt>
                <c:pt idx="330">
                  <c:v>43727.23946759259</c:v>
                </c:pt>
                <c:pt idx="331">
                  <c:v>43727.241539351853</c:v>
                </c:pt>
                <c:pt idx="332">
                  <c:v>43727.243645833332</c:v>
                </c:pt>
                <c:pt idx="333">
                  <c:v>43727.245717592596</c:v>
                </c:pt>
                <c:pt idx="334">
                  <c:v>43727.247789351852</c:v>
                </c:pt>
                <c:pt idx="335">
                  <c:v>43727.249861111108</c:v>
                </c:pt>
                <c:pt idx="336">
                  <c:v>43727.251932870371</c:v>
                </c:pt>
                <c:pt idx="337">
                  <c:v>43727.254004629627</c:v>
                </c:pt>
                <c:pt idx="338">
                  <c:v>43727.256076388891</c:v>
                </c:pt>
                <c:pt idx="339">
                  <c:v>43727.258148148147</c:v>
                </c:pt>
                <c:pt idx="340">
                  <c:v>43727.26021990741</c:v>
                </c:pt>
                <c:pt idx="341">
                  <c:v>43727.262291666666</c:v>
                </c:pt>
                <c:pt idx="342">
                  <c:v>43727.264363425929</c:v>
                </c:pt>
                <c:pt idx="343">
                  <c:v>43727.266435185185</c:v>
                </c:pt>
                <c:pt idx="344">
                  <c:v>43727.268506944441</c:v>
                </c:pt>
                <c:pt idx="345">
                  <c:v>43727.270578703705</c:v>
                </c:pt>
                <c:pt idx="346">
                  <c:v>43727.272650462961</c:v>
                </c:pt>
                <c:pt idx="347">
                  <c:v>43727.274722222224</c:v>
                </c:pt>
                <c:pt idx="348">
                  <c:v>43727.27679398148</c:v>
                </c:pt>
                <c:pt idx="349">
                  <c:v>43727.278865740744</c:v>
                </c:pt>
                <c:pt idx="350">
                  <c:v>43727.2809375</c:v>
                </c:pt>
                <c:pt idx="351">
                  <c:v>43727.283009259256</c:v>
                </c:pt>
                <c:pt idx="352">
                  <c:v>43727.285081018519</c:v>
                </c:pt>
                <c:pt idx="353">
                  <c:v>43727.287152777775</c:v>
                </c:pt>
                <c:pt idx="354">
                  <c:v>43727.289224537039</c:v>
                </c:pt>
                <c:pt idx="355">
                  <c:v>43727.291296296295</c:v>
                </c:pt>
                <c:pt idx="356">
                  <c:v>43727.293368055558</c:v>
                </c:pt>
                <c:pt idx="357">
                  <c:v>43727.295439814814</c:v>
                </c:pt>
                <c:pt idx="358">
                  <c:v>43727.297511574077</c:v>
                </c:pt>
                <c:pt idx="359">
                  <c:v>43727.299583333333</c:v>
                </c:pt>
                <c:pt idx="360">
                  <c:v>43727.301655092589</c:v>
                </c:pt>
                <c:pt idx="361">
                  <c:v>43727.303726851853</c:v>
                </c:pt>
                <c:pt idx="362">
                  <c:v>43727.305798611109</c:v>
                </c:pt>
                <c:pt idx="363">
                  <c:v>43727.307870370372</c:v>
                </c:pt>
                <c:pt idx="364">
                  <c:v>43727.309942129628</c:v>
                </c:pt>
                <c:pt idx="365">
                  <c:v>43727.312013888892</c:v>
                </c:pt>
                <c:pt idx="366">
                  <c:v>43727.314085648148</c:v>
                </c:pt>
                <c:pt idx="367">
                  <c:v>43727.316157407404</c:v>
                </c:pt>
                <c:pt idx="368">
                  <c:v>43727.318229166667</c:v>
                </c:pt>
                <c:pt idx="369">
                  <c:v>43727.320300925923</c:v>
                </c:pt>
                <c:pt idx="370">
                  <c:v>43727.322372685187</c:v>
                </c:pt>
                <c:pt idx="371">
                  <c:v>43727.324444444443</c:v>
                </c:pt>
                <c:pt idx="372">
                  <c:v>43727.326516203706</c:v>
                </c:pt>
                <c:pt idx="373">
                  <c:v>43727.328587962962</c:v>
                </c:pt>
                <c:pt idx="374">
                  <c:v>43727.330659722225</c:v>
                </c:pt>
                <c:pt idx="375">
                  <c:v>43727.332731481481</c:v>
                </c:pt>
                <c:pt idx="376">
                  <c:v>43727.334803240738</c:v>
                </c:pt>
                <c:pt idx="377">
                  <c:v>43727.336875000001</c:v>
                </c:pt>
                <c:pt idx="378">
                  <c:v>43727.338946759257</c:v>
                </c:pt>
                <c:pt idx="379">
                  <c:v>43727.34101851852</c:v>
                </c:pt>
                <c:pt idx="380">
                  <c:v>43727.343090277776</c:v>
                </c:pt>
                <c:pt idx="381">
                  <c:v>43727.34516203704</c:v>
                </c:pt>
                <c:pt idx="382">
                  <c:v>43727.347233796296</c:v>
                </c:pt>
                <c:pt idx="383">
                  <c:v>43727.349305555559</c:v>
                </c:pt>
                <c:pt idx="384">
                  <c:v>43727.351377314815</c:v>
                </c:pt>
                <c:pt idx="385">
                  <c:v>43727.353449074071</c:v>
                </c:pt>
                <c:pt idx="386">
                  <c:v>43727.355520833335</c:v>
                </c:pt>
                <c:pt idx="387">
                  <c:v>43727.357592592591</c:v>
                </c:pt>
                <c:pt idx="388">
                  <c:v>43727.359664351854</c:v>
                </c:pt>
                <c:pt idx="389">
                  <c:v>43727.36173611111</c:v>
                </c:pt>
                <c:pt idx="390">
                  <c:v>43727.454560185186</c:v>
                </c:pt>
                <c:pt idx="391">
                  <c:v>43727.456631944442</c:v>
                </c:pt>
                <c:pt idx="392">
                  <c:v>43727.458703703705</c:v>
                </c:pt>
                <c:pt idx="393">
                  <c:v>43727.460775462961</c:v>
                </c:pt>
                <c:pt idx="394">
                  <c:v>43727.462847222225</c:v>
                </c:pt>
                <c:pt idx="395">
                  <c:v>43727.464918981481</c:v>
                </c:pt>
                <c:pt idx="396">
                  <c:v>43727.466990740744</c:v>
                </c:pt>
                <c:pt idx="397">
                  <c:v>43727.4690625</c:v>
                </c:pt>
                <c:pt idx="398">
                  <c:v>43727.471134259256</c:v>
                </c:pt>
                <c:pt idx="399">
                  <c:v>43727.47320601852</c:v>
                </c:pt>
                <c:pt idx="400">
                  <c:v>43727.475277777776</c:v>
                </c:pt>
                <c:pt idx="401">
                  <c:v>43727.477349537039</c:v>
                </c:pt>
                <c:pt idx="402">
                  <c:v>43727.479421296295</c:v>
                </c:pt>
                <c:pt idx="403">
                  <c:v>43727.481493055559</c:v>
                </c:pt>
                <c:pt idx="404">
                  <c:v>43727.483564814815</c:v>
                </c:pt>
                <c:pt idx="405">
                  <c:v>43727.485636574071</c:v>
                </c:pt>
                <c:pt idx="406">
                  <c:v>43727.487708333334</c:v>
                </c:pt>
                <c:pt idx="407">
                  <c:v>43727.48978009259</c:v>
                </c:pt>
                <c:pt idx="408">
                  <c:v>43727.491851851853</c:v>
                </c:pt>
                <c:pt idx="409">
                  <c:v>43727.493923611109</c:v>
                </c:pt>
                <c:pt idx="410">
                  <c:v>43727.495995370373</c:v>
                </c:pt>
                <c:pt idx="411">
                  <c:v>43727.498067129629</c:v>
                </c:pt>
                <c:pt idx="412">
                  <c:v>43727.500138888892</c:v>
                </c:pt>
                <c:pt idx="413">
                  <c:v>43727.502210648148</c:v>
                </c:pt>
                <c:pt idx="414">
                  <c:v>43727.504282407404</c:v>
                </c:pt>
                <c:pt idx="415">
                  <c:v>43727.506354166668</c:v>
                </c:pt>
                <c:pt idx="416">
                  <c:v>43727.508425925924</c:v>
                </c:pt>
                <c:pt idx="417">
                  <c:v>43727.510497685187</c:v>
                </c:pt>
                <c:pt idx="418">
                  <c:v>43727.512569444443</c:v>
                </c:pt>
                <c:pt idx="419">
                  <c:v>43727.514641203707</c:v>
                </c:pt>
                <c:pt idx="420">
                  <c:v>43727.516712962963</c:v>
                </c:pt>
                <c:pt idx="421">
                  <c:v>43727.518784722219</c:v>
                </c:pt>
                <c:pt idx="422">
                  <c:v>43727.520856481482</c:v>
                </c:pt>
                <c:pt idx="423">
                  <c:v>43727.522928240738</c:v>
                </c:pt>
                <c:pt idx="424">
                  <c:v>43727.525000000001</c:v>
                </c:pt>
                <c:pt idx="425">
                  <c:v>43727.527071759258</c:v>
                </c:pt>
                <c:pt idx="426">
                  <c:v>43727.529143518521</c:v>
                </c:pt>
                <c:pt idx="427">
                  <c:v>43727.531215277777</c:v>
                </c:pt>
                <c:pt idx="428">
                  <c:v>43727.53328703704</c:v>
                </c:pt>
                <c:pt idx="429">
                  <c:v>43727.535358796296</c:v>
                </c:pt>
                <c:pt idx="430">
                  <c:v>43727.537430555552</c:v>
                </c:pt>
                <c:pt idx="431">
                  <c:v>43727.539502314816</c:v>
                </c:pt>
                <c:pt idx="432">
                  <c:v>43727.541574074072</c:v>
                </c:pt>
                <c:pt idx="433">
                  <c:v>43727.543645833335</c:v>
                </c:pt>
                <c:pt idx="434">
                  <c:v>43727.545717592591</c:v>
                </c:pt>
                <c:pt idx="435">
                  <c:v>43727.547789351855</c:v>
                </c:pt>
                <c:pt idx="436">
                  <c:v>43727.549861111111</c:v>
                </c:pt>
                <c:pt idx="437">
                  <c:v>43727.551932870374</c:v>
                </c:pt>
                <c:pt idx="438">
                  <c:v>43727.55400462963</c:v>
                </c:pt>
                <c:pt idx="439">
                  <c:v>43727.556076388886</c:v>
                </c:pt>
                <c:pt idx="440">
                  <c:v>43727.558148148149</c:v>
                </c:pt>
                <c:pt idx="441">
                  <c:v>43727.560219907406</c:v>
                </c:pt>
                <c:pt idx="442">
                  <c:v>43727.562291666669</c:v>
                </c:pt>
                <c:pt idx="443">
                  <c:v>43727.564363425925</c:v>
                </c:pt>
                <c:pt idx="444">
                  <c:v>43727.566435185188</c:v>
                </c:pt>
                <c:pt idx="445">
                  <c:v>43727.568506944444</c:v>
                </c:pt>
                <c:pt idx="446">
                  <c:v>43727.5705787037</c:v>
                </c:pt>
                <c:pt idx="447">
                  <c:v>43727.572650462964</c:v>
                </c:pt>
                <c:pt idx="448">
                  <c:v>43727.57472222222</c:v>
                </c:pt>
                <c:pt idx="449">
                  <c:v>43727.576793981483</c:v>
                </c:pt>
                <c:pt idx="450">
                  <c:v>43727.578865740739</c:v>
                </c:pt>
                <c:pt idx="451">
                  <c:v>43727.580937500003</c:v>
                </c:pt>
                <c:pt idx="452">
                  <c:v>43727.583009259259</c:v>
                </c:pt>
                <c:pt idx="453">
                  <c:v>43727.585081018522</c:v>
                </c:pt>
                <c:pt idx="454">
                  <c:v>43727.587152777778</c:v>
                </c:pt>
                <c:pt idx="455">
                  <c:v>43727.589224537034</c:v>
                </c:pt>
                <c:pt idx="456">
                  <c:v>43727.591296296298</c:v>
                </c:pt>
                <c:pt idx="457">
                  <c:v>43727.593368055554</c:v>
                </c:pt>
                <c:pt idx="458">
                  <c:v>43727.595439814817</c:v>
                </c:pt>
                <c:pt idx="459">
                  <c:v>43727.597511574073</c:v>
                </c:pt>
                <c:pt idx="460">
                  <c:v>43727.599583333336</c:v>
                </c:pt>
                <c:pt idx="461">
                  <c:v>43727.601655092592</c:v>
                </c:pt>
                <c:pt idx="462">
                  <c:v>43727.603726851848</c:v>
                </c:pt>
                <c:pt idx="463">
                  <c:v>43727.605798611112</c:v>
                </c:pt>
                <c:pt idx="464">
                  <c:v>43727.607870370368</c:v>
                </c:pt>
                <c:pt idx="465">
                  <c:v>43727.609942129631</c:v>
                </c:pt>
                <c:pt idx="466">
                  <c:v>43727.612013888887</c:v>
                </c:pt>
                <c:pt idx="467">
                  <c:v>43727.614085648151</c:v>
                </c:pt>
                <c:pt idx="468">
                  <c:v>43727.616157407407</c:v>
                </c:pt>
                <c:pt idx="469">
                  <c:v>43727.61822916667</c:v>
                </c:pt>
                <c:pt idx="470">
                  <c:v>43727.620300925926</c:v>
                </c:pt>
                <c:pt idx="471">
                  <c:v>43727.622372685182</c:v>
                </c:pt>
                <c:pt idx="472">
                  <c:v>43727.624444444446</c:v>
                </c:pt>
                <c:pt idx="473">
                  <c:v>43727.626516203702</c:v>
                </c:pt>
                <c:pt idx="474">
                  <c:v>43727.628587962965</c:v>
                </c:pt>
                <c:pt idx="475">
                  <c:v>43727.630659722221</c:v>
                </c:pt>
                <c:pt idx="476">
                  <c:v>43727.632731481484</c:v>
                </c:pt>
                <c:pt idx="477">
                  <c:v>43727.63480324074</c:v>
                </c:pt>
                <c:pt idx="478">
                  <c:v>43727.636874999997</c:v>
                </c:pt>
                <c:pt idx="479">
                  <c:v>43727.63894675926</c:v>
                </c:pt>
                <c:pt idx="480">
                  <c:v>43727.641018518516</c:v>
                </c:pt>
                <c:pt idx="481">
                  <c:v>43727.643090277779</c:v>
                </c:pt>
                <c:pt idx="482">
                  <c:v>43727.645162037035</c:v>
                </c:pt>
                <c:pt idx="483">
                  <c:v>43727.647233796299</c:v>
                </c:pt>
                <c:pt idx="484">
                  <c:v>43727.649305555555</c:v>
                </c:pt>
                <c:pt idx="485">
                  <c:v>43727.651377314818</c:v>
                </c:pt>
                <c:pt idx="486">
                  <c:v>43727.653449074074</c:v>
                </c:pt>
                <c:pt idx="487">
                  <c:v>43727.65552083333</c:v>
                </c:pt>
                <c:pt idx="488">
                  <c:v>43727.657592592594</c:v>
                </c:pt>
                <c:pt idx="489">
                  <c:v>43727.659629629627</c:v>
                </c:pt>
                <c:pt idx="490">
                  <c:v>43727.66170138889</c:v>
                </c:pt>
                <c:pt idx="491">
                  <c:v>43727.663773148146</c:v>
                </c:pt>
                <c:pt idx="492">
                  <c:v>43727.665844907409</c:v>
                </c:pt>
                <c:pt idx="493">
                  <c:v>43727.667916666665</c:v>
                </c:pt>
                <c:pt idx="494">
                  <c:v>43727.669988425929</c:v>
                </c:pt>
                <c:pt idx="495">
                  <c:v>43727.672060185185</c:v>
                </c:pt>
                <c:pt idx="496">
                  <c:v>43727.674131944441</c:v>
                </c:pt>
                <c:pt idx="497">
                  <c:v>43727.676203703704</c:v>
                </c:pt>
                <c:pt idx="498">
                  <c:v>43727.67827546296</c:v>
                </c:pt>
                <c:pt idx="499">
                  <c:v>43727.680347222224</c:v>
                </c:pt>
                <c:pt idx="500">
                  <c:v>43727.68241898148</c:v>
                </c:pt>
                <c:pt idx="501">
                  <c:v>43727.684490740743</c:v>
                </c:pt>
                <c:pt idx="502">
                  <c:v>43727.686562499999</c:v>
                </c:pt>
                <c:pt idx="503">
                  <c:v>43727.688634259262</c:v>
                </c:pt>
                <c:pt idx="504">
                  <c:v>43727.690706018519</c:v>
                </c:pt>
                <c:pt idx="505">
                  <c:v>43727.692777777775</c:v>
                </c:pt>
                <c:pt idx="506">
                  <c:v>43727.694849537038</c:v>
                </c:pt>
                <c:pt idx="507">
                  <c:v>43727.696921296294</c:v>
                </c:pt>
                <c:pt idx="508">
                  <c:v>43727.698993055557</c:v>
                </c:pt>
                <c:pt idx="509">
                  <c:v>43727.701064814813</c:v>
                </c:pt>
                <c:pt idx="510">
                  <c:v>43727.703136574077</c:v>
                </c:pt>
                <c:pt idx="511">
                  <c:v>43727.705208333333</c:v>
                </c:pt>
                <c:pt idx="512">
                  <c:v>43727.707280092596</c:v>
                </c:pt>
                <c:pt idx="513">
                  <c:v>43727.709351851852</c:v>
                </c:pt>
                <c:pt idx="514">
                  <c:v>43727.711423611108</c:v>
                </c:pt>
                <c:pt idx="515">
                  <c:v>43727.713495370372</c:v>
                </c:pt>
                <c:pt idx="516">
                  <c:v>43727.715567129628</c:v>
                </c:pt>
                <c:pt idx="517">
                  <c:v>43727.717638888891</c:v>
                </c:pt>
                <c:pt idx="518">
                  <c:v>43727.719710648147</c:v>
                </c:pt>
                <c:pt idx="519">
                  <c:v>43727.721782407411</c:v>
                </c:pt>
                <c:pt idx="520">
                  <c:v>43727.723854166667</c:v>
                </c:pt>
                <c:pt idx="521">
                  <c:v>43727.725925925923</c:v>
                </c:pt>
                <c:pt idx="522">
                  <c:v>43727.727997685186</c:v>
                </c:pt>
                <c:pt idx="523">
                  <c:v>43727.730069444442</c:v>
                </c:pt>
                <c:pt idx="524">
                  <c:v>43727.732141203705</c:v>
                </c:pt>
                <c:pt idx="525">
                  <c:v>43727.734212962961</c:v>
                </c:pt>
                <c:pt idx="526">
                  <c:v>43727.736284722225</c:v>
                </c:pt>
                <c:pt idx="527">
                  <c:v>43727.738356481481</c:v>
                </c:pt>
                <c:pt idx="528">
                  <c:v>43727.740428240744</c:v>
                </c:pt>
                <c:pt idx="529">
                  <c:v>43727.7425</c:v>
                </c:pt>
                <c:pt idx="530">
                  <c:v>43727.744571759256</c:v>
                </c:pt>
                <c:pt idx="531">
                  <c:v>43727.74664351852</c:v>
                </c:pt>
                <c:pt idx="532">
                  <c:v>43727.748715277776</c:v>
                </c:pt>
                <c:pt idx="533">
                  <c:v>43727.750787037039</c:v>
                </c:pt>
                <c:pt idx="534">
                  <c:v>43727.752858796295</c:v>
                </c:pt>
                <c:pt idx="535">
                  <c:v>43727.754930555559</c:v>
                </c:pt>
                <c:pt idx="536">
                  <c:v>43727.757002314815</c:v>
                </c:pt>
                <c:pt idx="537">
                  <c:v>43727.759074074071</c:v>
                </c:pt>
                <c:pt idx="538">
                  <c:v>43727.761145833334</c:v>
                </c:pt>
                <c:pt idx="539">
                  <c:v>43727.76321759259</c:v>
                </c:pt>
                <c:pt idx="540">
                  <c:v>43727.765289351853</c:v>
                </c:pt>
                <c:pt idx="541">
                  <c:v>43727.767361111109</c:v>
                </c:pt>
                <c:pt idx="542">
                  <c:v>43727.769432870373</c:v>
                </c:pt>
                <c:pt idx="543">
                  <c:v>43727.771504629629</c:v>
                </c:pt>
                <c:pt idx="544">
                  <c:v>43727.773576388892</c:v>
                </c:pt>
                <c:pt idx="545">
                  <c:v>43727.775648148148</c:v>
                </c:pt>
                <c:pt idx="546">
                  <c:v>43727.777719907404</c:v>
                </c:pt>
                <c:pt idx="547">
                  <c:v>43727.779791666668</c:v>
                </c:pt>
                <c:pt idx="548">
                  <c:v>43727.781863425924</c:v>
                </c:pt>
                <c:pt idx="549">
                  <c:v>43727.783935185187</c:v>
                </c:pt>
                <c:pt idx="550">
                  <c:v>43727.786006944443</c:v>
                </c:pt>
                <c:pt idx="551">
                  <c:v>43727.788078703707</c:v>
                </c:pt>
                <c:pt idx="552">
                  <c:v>43727.790150462963</c:v>
                </c:pt>
                <c:pt idx="553">
                  <c:v>43727.792222222219</c:v>
                </c:pt>
                <c:pt idx="554">
                  <c:v>43727.794293981482</c:v>
                </c:pt>
                <c:pt idx="555">
                  <c:v>43727.796365740738</c:v>
                </c:pt>
                <c:pt idx="556">
                  <c:v>43727.798437500001</c:v>
                </c:pt>
                <c:pt idx="557">
                  <c:v>43727.800509259258</c:v>
                </c:pt>
                <c:pt idx="558">
                  <c:v>43727.802581018521</c:v>
                </c:pt>
                <c:pt idx="559">
                  <c:v>43727.804652777777</c:v>
                </c:pt>
                <c:pt idx="560">
                  <c:v>43727.80672453704</c:v>
                </c:pt>
                <c:pt idx="561">
                  <c:v>43727.808796296296</c:v>
                </c:pt>
                <c:pt idx="562">
                  <c:v>43727.810868055552</c:v>
                </c:pt>
                <c:pt idx="563">
                  <c:v>43727.812939814816</c:v>
                </c:pt>
                <c:pt idx="564">
                  <c:v>43727.815011574072</c:v>
                </c:pt>
                <c:pt idx="565">
                  <c:v>43727.817083333335</c:v>
                </c:pt>
                <c:pt idx="566">
                  <c:v>43727.819155092591</c:v>
                </c:pt>
                <c:pt idx="567">
                  <c:v>43727.821226851855</c:v>
                </c:pt>
                <c:pt idx="568">
                  <c:v>43727.823298611111</c:v>
                </c:pt>
                <c:pt idx="569">
                  <c:v>43727.825370370374</c:v>
                </c:pt>
                <c:pt idx="570">
                  <c:v>43727.82744212963</c:v>
                </c:pt>
                <c:pt idx="571">
                  <c:v>43727.829513888886</c:v>
                </c:pt>
                <c:pt idx="572">
                  <c:v>43727.831585648149</c:v>
                </c:pt>
                <c:pt idx="573">
                  <c:v>43727.833657407406</c:v>
                </c:pt>
                <c:pt idx="574">
                  <c:v>43727.835729166669</c:v>
                </c:pt>
                <c:pt idx="575">
                  <c:v>43727.837800925925</c:v>
                </c:pt>
                <c:pt idx="576">
                  <c:v>43727.839872685188</c:v>
                </c:pt>
                <c:pt idx="577">
                  <c:v>43727.841944444444</c:v>
                </c:pt>
                <c:pt idx="578">
                  <c:v>43727.8440162037</c:v>
                </c:pt>
                <c:pt idx="579">
                  <c:v>43727.846087962964</c:v>
                </c:pt>
                <c:pt idx="580">
                  <c:v>43727.84815972222</c:v>
                </c:pt>
                <c:pt idx="581">
                  <c:v>43727.850231481483</c:v>
                </c:pt>
                <c:pt idx="582">
                  <c:v>43727.852303240739</c:v>
                </c:pt>
                <c:pt idx="583">
                  <c:v>43727.854375000003</c:v>
                </c:pt>
                <c:pt idx="584">
                  <c:v>43727.856446759259</c:v>
                </c:pt>
                <c:pt idx="585">
                  <c:v>43727.858518518522</c:v>
                </c:pt>
                <c:pt idx="586">
                  <c:v>43727.860590277778</c:v>
                </c:pt>
                <c:pt idx="587">
                  <c:v>43727.862662037034</c:v>
                </c:pt>
                <c:pt idx="588">
                  <c:v>43727.864733796298</c:v>
                </c:pt>
                <c:pt idx="589">
                  <c:v>43727.86681712963</c:v>
                </c:pt>
                <c:pt idx="590">
                  <c:v>43727.868888888886</c:v>
                </c:pt>
                <c:pt idx="591">
                  <c:v>43727.87096064815</c:v>
                </c:pt>
                <c:pt idx="592">
                  <c:v>43727.873032407406</c:v>
                </c:pt>
                <c:pt idx="593">
                  <c:v>43727.875104166669</c:v>
                </c:pt>
                <c:pt idx="594">
                  <c:v>43727.877175925925</c:v>
                </c:pt>
                <c:pt idx="595">
                  <c:v>43727.879247685189</c:v>
                </c:pt>
                <c:pt idx="596">
                  <c:v>43727.881319444445</c:v>
                </c:pt>
                <c:pt idx="597">
                  <c:v>43727.883391203701</c:v>
                </c:pt>
                <c:pt idx="598">
                  <c:v>43727.885462962964</c:v>
                </c:pt>
                <c:pt idx="599">
                  <c:v>43727.88753472222</c:v>
                </c:pt>
                <c:pt idx="600">
                  <c:v>43727.889606481483</c:v>
                </c:pt>
                <c:pt idx="601">
                  <c:v>43727.89167824074</c:v>
                </c:pt>
                <c:pt idx="602">
                  <c:v>43727.893750000003</c:v>
                </c:pt>
                <c:pt idx="603">
                  <c:v>43727.895821759259</c:v>
                </c:pt>
                <c:pt idx="604">
                  <c:v>43727.897893518515</c:v>
                </c:pt>
                <c:pt idx="605">
                  <c:v>43727.899965277778</c:v>
                </c:pt>
                <c:pt idx="606">
                  <c:v>43727.902037037034</c:v>
                </c:pt>
                <c:pt idx="607">
                  <c:v>43727.904108796298</c:v>
                </c:pt>
                <c:pt idx="608">
                  <c:v>43727.906180555554</c:v>
                </c:pt>
                <c:pt idx="609">
                  <c:v>43727.908252314817</c:v>
                </c:pt>
                <c:pt idx="610">
                  <c:v>43727.910324074073</c:v>
                </c:pt>
                <c:pt idx="611">
                  <c:v>43727.912395833337</c:v>
                </c:pt>
                <c:pt idx="612">
                  <c:v>43727.914467592593</c:v>
                </c:pt>
                <c:pt idx="613">
                  <c:v>43727.916539351849</c:v>
                </c:pt>
                <c:pt idx="614">
                  <c:v>43727.918611111112</c:v>
                </c:pt>
                <c:pt idx="615">
                  <c:v>43727.920682870368</c:v>
                </c:pt>
                <c:pt idx="616">
                  <c:v>43727.922754629632</c:v>
                </c:pt>
                <c:pt idx="617">
                  <c:v>43727.924826388888</c:v>
                </c:pt>
                <c:pt idx="618">
                  <c:v>43727.926898148151</c:v>
                </c:pt>
                <c:pt idx="619">
                  <c:v>43727.928969907407</c:v>
                </c:pt>
                <c:pt idx="620">
                  <c:v>43727.931041666663</c:v>
                </c:pt>
                <c:pt idx="621">
                  <c:v>43727.933113425926</c:v>
                </c:pt>
                <c:pt idx="622">
                  <c:v>43727.935185185182</c:v>
                </c:pt>
                <c:pt idx="623">
                  <c:v>43727.937256944446</c:v>
                </c:pt>
                <c:pt idx="624">
                  <c:v>43727.939328703702</c:v>
                </c:pt>
                <c:pt idx="625">
                  <c:v>43727.941400462965</c:v>
                </c:pt>
                <c:pt idx="626">
                  <c:v>43727.943472222221</c:v>
                </c:pt>
                <c:pt idx="627">
                  <c:v>43727.945543981485</c:v>
                </c:pt>
                <c:pt idx="628">
                  <c:v>43727.947615740741</c:v>
                </c:pt>
                <c:pt idx="629">
                  <c:v>43727.949687499997</c:v>
                </c:pt>
                <c:pt idx="630">
                  <c:v>43727.95175925926</c:v>
                </c:pt>
                <c:pt idx="631">
                  <c:v>43727.953831018516</c:v>
                </c:pt>
                <c:pt idx="632">
                  <c:v>43727.95590277778</c:v>
                </c:pt>
                <c:pt idx="633">
                  <c:v>43727.957974537036</c:v>
                </c:pt>
                <c:pt idx="634">
                  <c:v>43727.960046296299</c:v>
                </c:pt>
                <c:pt idx="635">
                  <c:v>43727.962118055555</c:v>
                </c:pt>
                <c:pt idx="636">
                  <c:v>43727.964189814818</c:v>
                </c:pt>
                <c:pt idx="637">
                  <c:v>43727.966261574074</c:v>
                </c:pt>
                <c:pt idx="638">
                  <c:v>43727.968333333331</c:v>
                </c:pt>
                <c:pt idx="639">
                  <c:v>43727.970405092594</c:v>
                </c:pt>
                <c:pt idx="640">
                  <c:v>43727.97247685185</c:v>
                </c:pt>
                <c:pt idx="641">
                  <c:v>43727.974548611113</c:v>
                </c:pt>
                <c:pt idx="642">
                  <c:v>43727.976620370369</c:v>
                </c:pt>
                <c:pt idx="643">
                  <c:v>43727.978692129633</c:v>
                </c:pt>
                <c:pt idx="644">
                  <c:v>43727.980763888889</c:v>
                </c:pt>
                <c:pt idx="645">
                  <c:v>43727.982835648145</c:v>
                </c:pt>
                <c:pt idx="646">
                  <c:v>43727.984907407408</c:v>
                </c:pt>
                <c:pt idx="647">
                  <c:v>43727.986979166664</c:v>
                </c:pt>
                <c:pt idx="648">
                  <c:v>43727.989050925928</c:v>
                </c:pt>
                <c:pt idx="649">
                  <c:v>43727.991122685184</c:v>
                </c:pt>
                <c:pt idx="650">
                  <c:v>43727.993194444447</c:v>
                </c:pt>
                <c:pt idx="651">
                  <c:v>43727.995266203703</c:v>
                </c:pt>
                <c:pt idx="652">
                  <c:v>43727.997337962966</c:v>
                </c:pt>
                <c:pt idx="653">
                  <c:v>43727.999409722222</c:v>
                </c:pt>
              </c:numCache>
            </c:numRef>
          </c:xVal>
          <c:yVal>
            <c:numRef>
              <c:f>'CCNC Data'!$H$2:$H$655</c:f>
              <c:numCache>
                <c:formatCode>General</c:formatCode>
                <c:ptCount val="654"/>
                <c:pt idx="0">
                  <c:v>255.73500000000001</c:v>
                </c:pt>
                <c:pt idx="1">
                  <c:v>1352.73</c:v>
                </c:pt>
                <c:pt idx="2">
                  <c:v>2479.12</c:v>
                </c:pt>
                <c:pt idx="3">
                  <c:v>403.63200000000001</c:v>
                </c:pt>
                <c:pt idx="4">
                  <c:v>447.21600000000001</c:v>
                </c:pt>
                <c:pt idx="5">
                  <c:v>541.85500000000002</c:v>
                </c:pt>
                <c:pt idx="6">
                  <c:v>902.76900000000001</c:v>
                </c:pt>
                <c:pt idx="7">
                  <c:v>1944.46</c:v>
                </c:pt>
                <c:pt idx="8">
                  <c:v>837.12900000000002</c:v>
                </c:pt>
                <c:pt idx="9">
                  <c:v>969.25800000000004</c:v>
                </c:pt>
                <c:pt idx="10">
                  <c:v>138.57300000000001</c:v>
                </c:pt>
                <c:pt idx="11">
                  <c:v>208.173</c:v>
                </c:pt>
                <c:pt idx="12">
                  <c:v>1577.69</c:v>
                </c:pt>
                <c:pt idx="13">
                  <c:v>215.25700000000001</c:v>
                </c:pt>
                <c:pt idx="14">
                  <c:v>378.89</c:v>
                </c:pt>
                <c:pt idx="15">
                  <c:v>185.06299999999999</c:v>
                </c:pt>
                <c:pt idx="16">
                  <c:v>270.99900000000002</c:v>
                </c:pt>
                <c:pt idx="17">
                  <c:v>798.17899999999997</c:v>
                </c:pt>
                <c:pt idx="18">
                  <c:v>144.489</c:v>
                </c:pt>
                <c:pt idx="19">
                  <c:v>237.09</c:v>
                </c:pt>
                <c:pt idx="20">
                  <c:v>176.68299999999999</c:v>
                </c:pt>
                <c:pt idx="21">
                  <c:v>186.11799999999999</c:v>
                </c:pt>
                <c:pt idx="22">
                  <c:v>365.53199999999998</c:v>
                </c:pt>
                <c:pt idx="23">
                  <c:v>192.77</c:v>
                </c:pt>
                <c:pt idx="24">
                  <c:v>118.57899999999999</c:v>
                </c:pt>
                <c:pt idx="25">
                  <c:v>284.64400000000001</c:v>
                </c:pt>
                <c:pt idx="26">
                  <c:v>222.13200000000001</c:v>
                </c:pt>
                <c:pt idx="27">
                  <c:v>130.36600000000001</c:v>
                </c:pt>
                <c:pt idx="28">
                  <c:v>620.31700000000001</c:v>
                </c:pt>
                <c:pt idx="29">
                  <c:v>284.83800000000002</c:v>
                </c:pt>
                <c:pt idx="30">
                  <c:v>146.37299999999999</c:v>
                </c:pt>
                <c:pt idx="31">
                  <c:v>195.02799999999999</c:v>
                </c:pt>
                <c:pt idx="32">
                  <c:v>247.458</c:v>
                </c:pt>
                <c:pt idx="33">
                  <c:v>112.32299999999999</c:v>
                </c:pt>
                <c:pt idx="34">
                  <c:v>164.852</c:v>
                </c:pt>
                <c:pt idx="35">
                  <c:v>195.404</c:v>
                </c:pt>
                <c:pt idx="36">
                  <c:v>144.46700000000001</c:v>
                </c:pt>
                <c:pt idx="37">
                  <c:v>344.49799999999999</c:v>
                </c:pt>
                <c:pt idx="38">
                  <c:v>600.70899999999995</c:v>
                </c:pt>
                <c:pt idx="39">
                  <c:v>251.28200000000001</c:v>
                </c:pt>
                <c:pt idx="40">
                  <c:v>456.96100000000001</c:v>
                </c:pt>
                <c:pt idx="41">
                  <c:v>1011.16</c:v>
                </c:pt>
                <c:pt idx="42">
                  <c:v>357.02600000000001</c:v>
                </c:pt>
                <c:pt idx="43">
                  <c:v>221.405</c:v>
                </c:pt>
                <c:pt idx="44">
                  <c:v>1009.01</c:v>
                </c:pt>
                <c:pt idx="45">
                  <c:v>3666.52</c:v>
                </c:pt>
                <c:pt idx="46">
                  <c:v>869.00900000000001</c:v>
                </c:pt>
                <c:pt idx="47">
                  <c:v>179.25700000000001</c:v>
                </c:pt>
                <c:pt idx="48">
                  <c:v>137.30799999999999</c:v>
                </c:pt>
                <c:pt idx="49">
                  <c:v>138.541</c:v>
                </c:pt>
                <c:pt idx="50">
                  <c:v>2.4751799999999999</c:v>
                </c:pt>
                <c:pt idx="51">
                  <c:v>0.67379500000000003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205.91900000000001</c:v>
                </c:pt>
                <c:pt idx="61">
                  <c:v>359.66300000000001</c:v>
                </c:pt>
                <c:pt idx="62">
                  <c:v>154.547</c:v>
                </c:pt>
                <c:pt idx="63">
                  <c:v>222.447</c:v>
                </c:pt>
                <c:pt idx="64">
                  <c:v>202.09200000000001</c:v>
                </c:pt>
                <c:pt idx="65">
                  <c:v>173.41300000000001</c:v>
                </c:pt>
                <c:pt idx="66">
                  <c:v>338.88099999999997</c:v>
                </c:pt>
                <c:pt idx="67">
                  <c:v>520.19100000000003</c:v>
                </c:pt>
                <c:pt idx="68">
                  <c:v>694.13300000000004</c:v>
                </c:pt>
                <c:pt idx="69">
                  <c:v>1032.82</c:v>
                </c:pt>
                <c:pt idx="70">
                  <c:v>1128.3399999999999</c:v>
                </c:pt>
                <c:pt idx="71">
                  <c:v>1287.46</c:v>
                </c:pt>
                <c:pt idx="72">
                  <c:v>1150.94</c:v>
                </c:pt>
                <c:pt idx="73">
                  <c:v>1508.01</c:v>
                </c:pt>
                <c:pt idx="74">
                  <c:v>102.526</c:v>
                </c:pt>
                <c:pt idx="75">
                  <c:v>57.0351</c:v>
                </c:pt>
                <c:pt idx="76">
                  <c:v>58.856900000000003</c:v>
                </c:pt>
                <c:pt idx="77">
                  <c:v>130.86000000000001</c:v>
                </c:pt>
                <c:pt idx="78">
                  <c:v>351.47899999999998</c:v>
                </c:pt>
                <c:pt idx="79">
                  <c:v>200.28800000000001</c:v>
                </c:pt>
                <c:pt idx="80">
                  <c:v>214.471</c:v>
                </c:pt>
                <c:pt idx="81">
                  <c:v>422.197</c:v>
                </c:pt>
                <c:pt idx="82">
                  <c:v>2068.6999999999998</c:v>
                </c:pt>
                <c:pt idx="83">
                  <c:v>1452.23</c:v>
                </c:pt>
                <c:pt idx="84">
                  <c:v>1288.07</c:v>
                </c:pt>
                <c:pt idx="85">
                  <c:v>548.22</c:v>
                </c:pt>
                <c:pt idx="86">
                  <c:v>605.65700000000004</c:v>
                </c:pt>
                <c:pt idx="87">
                  <c:v>406.52300000000002</c:v>
                </c:pt>
                <c:pt idx="88">
                  <c:v>357.25099999999998</c:v>
                </c:pt>
                <c:pt idx="89">
                  <c:v>432.36700000000002</c:v>
                </c:pt>
                <c:pt idx="90">
                  <c:v>330.363</c:v>
                </c:pt>
                <c:pt idx="91">
                  <c:v>320.40199999999999</c:v>
                </c:pt>
                <c:pt idx="92">
                  <c:v>280.37</c:v>
                </c:pt>
                <c:pt idx="93">
                  <c:v>358.61799999999999</c:v>
                </c:pt>
                <c:pt idx="94">
                  <c:v>409.17200000000003</c:v>
                </c:pt>
                <c:pt idx="95">
                  <c:v>433.125</c:v>
                </c:pt>
                <c:pt idx="96">
                  <c:v>414.88400000000001</c:v>
                </c:pt>
                <c:pt idx="97">
                  <c:v>353.21800000000002</c:v>
                </c:pt>
                <c:pt idx="98">
                  <c:v>389.57600000000002</c:v>
                </c:pt>
                <c:pt idx="99">
                  <c:v>417.447</c:v>
                </c:pt>
                <c:pt idx="100">
                  <c:v>1192.6199999999999</c:v>
                </c:pt>
                <c:pt idx="101">
                  <c:v>617.93200000000002</c:v>
                </c:pt>
                <c:pt idx="102">
                  <c:v>1393.31</c:v>
                </c:pt>
                <c:pt idx="103">
                  <c:v>939.28800000000001</c:v>
                </c:pt>
                <c:pt idx="104">
                  <c:v>377.16300000000001</c:v>
                </c:pt>
                <c:pt idx="105">
                  <c:v>202.76</c:v>
                </c:pt>
                <c:pt idx="106">
                  <c:v>241.66200000000001</c:v>
                </c:pt>
                <c:pt idx="107">
                  <c:v>173.86600000000001</c:v>
                </c:pt>
                <c:pt idx="108">
                  <c:v>164.13300000000001</c:v>
                </c:pt>
                <c:pt idx="109">
                  <c:v>134.654</c:v>
                </c:pt>
                <c:pt idx="110">
                  <c:v>12368.7</c:v>
                </c:pt>
                <c:pt idx="111">
                  <c:v>595.95600000000002</c:v>
                </c:pt>
                <c:pt idx="112">
                  <c:v>157.80699999999999</c:v>
                </c:pt>
                <c:pt idx="113">
                  <c:v>190.27699999999999</c:v>
                </c:pt>
                <c:pt idx="114">
                  <c:v>129.27699999999999</c:v>
                </c:pt>
                <c:pt idx="115">
                  <c:v>143.67500000000001</c:v>
                </c:pt>
                <c:pt idx="116">
                  <c:v>188.97499999999999</c:v>
                </c:pt>
                <c:pt idx="117">
                  <c:v>159.107</c:v>
                </c:pt>
                <c:pt idx="118">
                  <c:v>187.209</c:v>
                </c:pt>
                <c:pt idx="119">
                  <c:v>77.073400000000007</c:v>
                </c:pt>
                <c:pt idx="120">
                  <c:v>96.649600000000007</c:v>
                </c:pt>
                <c:pt idx="121">
                  <c:v>124.02200000000001</c:v>
                </c:pt>
                <c:pt idx="122">
                  <c:v>148.822</c:v>
                </c:pt>
                <c:pt idx="123">
                  <c:v>134.83099999999999</c:v>
                </c:pt>
                <c:pt idx="124">
                  <c:v>58.847200000000001</c:v>
                </c:pt>
                <c:pt idx="125">
                  <c:v>246.02</c:v>
                </c:pt>
                <c:pt idx="126">
                  <c:v>250.42099999999999</c:v>
                </c:pt>
                <c:pt idx="127">
                  <c:v>210.84</c:v>
                </c:pt>
                <c:pt idx="128">
                  <c:v>184.37100000000001</c:v>
                </c:pt>
                <c:pt idx="129">
                  <c:v>776.08500000000004</c:v>
                </c:pt>
                <c:pt idx="130">
                  <c:v>502.38099999999997</c:v>
                </c:pt>
                <c:pt idx="131">
                  <c:v>288.98700000000002</c:v>
                </c:pt>
                <c:pt idx="132">
                  <c:v>185.124</c:v>
                </c:pt>
                <c:pt idx="133">
                  <c:v>447.01799999999997</c:v>
                </c:pt>
                <c:pt idx="134">
                  <c:v>255.48699999999999</c:v>
                </c:pt>
                <c:pt idx="135">
                  <c:v>246.03800000000001</c:v>
                </c:pt>
                <c:pt idx="136">
                  <c:v>364.45499999999998</c:v>
                </c:pt>
                <c:pt idx="137">
                  <c:v>273.43</c:v>
                </c:pt>
                <c:pt idx="138">
                  <c:v>202.88</c:v>
                </c:pt>
                <c:pt idx="139">
                  <c:v>304.57799999999997</c:v>
                </c:pt>
                <c:pt idx="140">
                  <c:v>269.64100000000002</c:v>
                </c:pt>
                <c:pt idx="141">
                  <c:v>124.45399999999999</c:v>
                </c:pt>
                <c:pt idx="142">
                  <c:v>157.82300000000001</c:v>
                </c:pt>
                <c:pt idx="143">
                  <c:v>466.048</c:v>
                </c:pt>
                <c:pt idx="144">
                  <c:v>2812.05</c:v>
                </c:pt>
                <c:pt idx="145">
                  <c:v>1915.27</c:v>
                </c:pt>
                <c:pt idx="146">
                  <c:v>2051.81</c:v>
                </c:pt>
                <c:pt idx="147">
                  <c:v>1197.07</c:v>
                </c:pt>
                <c:pt idx="148">
                  <c:v>590.62300000000005</c:v>
                </c:pt>
                <c:pt idx="149">
                  <c:v>726.18299999999999</c:v>
                </c:pt>
                <c:pt idx="150">
                  <c:v>206.81899999999999</c:v>
                </c:pt>
                <c:pt idx="151">
                  <c:v>781.00300000000004</c:v>
                </c:pt>
                <c:pt idx="152">
                  <c:v>684.226</c:v>
                </c:pt>
                <c:pt idx="153">
                  <c:v>616.96</c:v>
                </c:pt>
                <c:pt idx="154">
                  <c:v>346.79899999999998</c:v>
                </c:pt>
                <c:pt idx="155">
                  <c:v>308.43</c:v>
                </c:pt>
                <c:pt idx="156">
                  <c:v>314.60599999999999</c:v>
                </c:pt>
                <c:pt idx="157">
                  <c:v>222.51599999999999</c:v>
                </c:pt>
                <c:pt idx="158">
                  <c:v>696.37099999999998</c:v>
                </c:pt>
                <c:pt idx="159">
                  <c:v>1142.73</c:v>
                </c:pt>
                <c:pt idx="160">
                  <c:v>371.25099999999998</c:v>
                </c:pt>
                <c:pt idx="161">
                  <c:v>694.38900000000001</c:v>
                </c:pt>
                <c:pt idx="162">
                  <c:v>259.303</c:v>
                </c:pt>
                <c:pt idx="163">
                  <c:v>59.350499999999997</c:v>
                </c:pt>
                <c:pt idx="164">
                  <c:v>57.462000000000003</c:v>
                </c:pt>
                <c:pt idx="165">
                  <c:v>46.804600000000001</c:v>
                </c:pt>
                <c:pt idx="166">
                  <c:v>171.37100000000001</c:v>
                </c:pt>
                <c:pt idx="167">
                  <c:v>415.197</c:v>
                </c:pt>
                <c:pt idx="168">
                  <c:v>3520.47</c:v>
                </c:pt>
                <c:pt idx="169">
                  <c:v>281.58199999999999</c:v>
                </c:pt>
                <c:pt idx="170">
                  <c:v>411.03899999999999</c:v>
                </c:pt>
                <c:pt idx="171">
                  <c:v>249.57499999999999</c:v>
                </c:pt>
                <c:pt idx="172">
                  <c:v>280.14600000000002</c:v>
                </c:pt>
                <c:pt idx="173">
                  <c:v>270.79300000000001</c:v>
                </c:pt>
                <c:pt idx="174">
                  <c:v>270.23599999999999</c:v>
                </c:pt>
                <c:pt idx="175">
                  <c:v>181.69499999999999</c:v>
                </c:pt>
                <c:pt idx="176">
                  <c:v>303.54300000000001</c:v>
                </c:pt>
                <c:pt idx="177">
                  <c:v>248.47300000000001</c:v>
                </c:pt>
                <c:pt idx="178">
                  <c:v>200.95</c:v>
                </c:pt>
                <c:pt idx="179">
                  <c:v>427.399</c:v>
                </c:pt>
                <c:pt idx="180">
                  <c:v>785.34500000000003</c:v>
                </c:pt>
                <c:pt idx="181">
                  <c:v>225.89400000000001</c:v>
                </c:pt>
                <c:pt idx="182">
                  <c:v>250.715</c:v>
                </c:pt>
                <c:pt idx="183">
                  <c:v>1262.0899999999999</c:v>
                </c:pt>
                <c:pt idx="184">
                  <c:v>882.41200000000003</c:v>
                </c:pt>
                <c:pt idx="185">
                  <c:v>124.89400000000001</c:v>
                </c:pt>
                <c:pt idx="186">
                  <c:v>142.011</c:v>
                </c:pt>
                <c:pt idx="187">
                  <c:v>89.400899999999993</c:v>
                </c:pt>
                <c:pt idx="188">
                  <c:v>683.03700000000003</c:v>
                </c:pt>
                <c:pt idx="189">
                  <c:v>481.44499999999999</c:v>
                </c:pt>
                <c:pt idx="190">
                  <c:v>135.209</c:v>
                </c:pt>
                <c:pt idx="191">
                  <c:v>129.899</c:v>
                </c:pt>
                <c:pt idx="192">
                  <c:v>132.00399999999999</c:v>
                </c:pt>
                <c:pt idx="193">
                  <c:v>124.73</c:v>
                </c:pt>
                <c:pt idx="194">
                  <c:v>150.761</c:v>
                </c:pt>
                <c:pt idx="195">
                  <c:v>2247.12</c:v>
                </c:pt>
                <c:pt idx="196">
                  <c:v>2765.16</c:v>
                </c:pt>
                <c:pt idx="197">
                  <c:v>362.26</c:v>
                </c:pt>
                <c:pt idx="198">
                  <c:v>125.67</c:v>
                </c:pt>
                <c:pt idx="199">
                  <c:v>197.917</c:v>
                </c:pt>
                <c:pt idx="200">
                  <c:v>408.32499999999999</c:v>
                </c:pt>
                <c:pt idx="201">
                  <c:v>115.411</c:v>
                </c:pt>
                <c:pt idx="202">
                  <c:v>1225.75</c:v>
                </c:pt>
                <c:pt idx="203">
                  <c:v>449.87200000000001</c:v>
                </c:pt>
                <c:pt idx="204">
                  <c:v>625.58699999999999</c:v>
                </c:pt>
                <c:pt idx="205">
                  <c:v>137.61699999999999</c:v>
                </c:pt>
                <c:pt idx="206">
                  <c:v>39.792299999999997</c:v>
                </c:pt>
                <c:pt idx="207">
                  <c:v>34.2879</c:v>
                </c:pt>
                <c:pt idx="208">
                  <c:v>22.024000000000001</c:v>
                </c:pt>
                <c:pt idx="209">
                  <c:v>136.63800000000001</c:v>
                </c:pt>
                <c:pt idx="210">
                  <c:v>258.34899999999999</c:v>
                </c:pt>
                <c:pt idx="211">
                  <c:v>458.76100000000002</c:v>
                </c:pt>
                <c:pt idx="212">
                  <c:v>1249.54</c:v>
                </c:pt>
                <c:pt idx="213">
                  <c:v>193.07</c:v>
                </c:pt>
                <c:pt idx="214">
                  <c:v>408.11799999999999</c:v>
                </c:pt>
                <c:pt idx="215">
                  <c:v>666.44100000000003</c:v>
                </c:pt>
                <c:pt idx="216">
                  <c:v>775.75599999999997</c:v>
                </c:pt>
                <c:pt idx="217">
                  <c:v>274.29599999999999</c:v>
                </c:pt>
                <c:pt idx="218">
                  <c:v>298.09500000000003</c:v>
                </c:pt>
                <c:pt idx="219">
                  <c:v>348.66199999999998</c:v>
                </c:pt>
                <c:pt idx="220">
                  <c:v>402.88200000000001</c:v>
                </c:pt>
                <c:pt idx="221">
                  <c:v>227.643</c:v>
                </c:pt>
                <c:pt idx="222">
                  <c:v>126.78</c:v>
                </c:pt>
                <c:pt idx="223">
                  <c:v>183.68199999999999</c:v>
                </c:pt>
                <c:pt idx="224">
                  <c:v>147.30199999999999</c:v>
                </c:pt>
                <c:pt idx="225">
                  <c:v>121.04</c:v>
                </c:pt>
                <c:pt idx="226">
                  <c:v>129.86099999999999</c:v>
                </c:pt>
                <c:pt idx="227">
                  <c:v>476.24</c:v>
                </c:pt>
                <c:pt idx="228">
                  <c:v>93.548900000000003</c:v>
                </c:pt>
                <c:pt idx="229">
                  <c:v>80.375500000000002</c:v>
                </c:pt>
                <c:pt idx="230">
                  <c:v>49.105699999999999</c:v>
                </c:pt>
                <c:pt idx="231">
                  <c:v>50.986499999999999</c:v>
                </c:pt>
                <c:pt idx="232">
                  <c:v>59.132599999999996</c:v>
                </c:pt>
                <c:pt idx="233">
                  <c:v>116.58199999999999</c:v>
                </c:pt>
                <c:pt idx="234">
                  <c:v>89.701300000000003</c:v>
                </c:pt>
                <c:pt idx="235">
                  <c:v>52.726199999999999</c:v>
                </c:pt>
                <c:pt idx="236">
                  <c:v>41.506700000000002</c:v>
                </c:pt>
                <c:pt idx="237">
                  <c:v>74.737700000000004</c:v>
                </c:pt>
                <c:pt idx="238">
                  <c:v>230.63499999999999</c:v>
                </c:pt>
                <c:pt idx="239">
                  <c:v>143.19499999999999</c:v>
                </c:pt>
                <c:pt idx="240">
                  <c:v>102.328</c:v>
                </c:pt>
                <c:pt idx="241">
                  <c:v>89.333299999999994</c:v>
                </c:pt>
                <c:pt idx="242">
                  <c:v>68.049400000000006</c:v>
                </c:pt>
                <c:pt idx="243">
                  <c:v>51.3748</c:v>
                </c:pt>
                <c:pt idx="244">
                  <c:v>51.9223</c:v>
                </c:pt>
                <c:pt idx="245">
                  <c:v>34.542299999999997</c:v>
                </c:pt>
                <c:pt idx="246">
                  <c:v>26.4528</c:v>
                </c:pt>
                <c:pt idx="247">
                  <c:v>25.9818</c:v>
                </c:pt>
                <c:pt idx="248">
                  <c:v>29.263999999999999</c:v>
                </c:pt>
                <c:pt idx="249">
                  <c:v>33.709600000000002</c:v>
                </c:pt>
                <c:pt idx="250">
                  <c:v>28.0181</c:v>
                </c:pt>
                <c:pt idx="251">
                  <c:v>28.093299999999999</c:v>
                </c:pt>
                <c:pt idx="252">
                  <c:v>55.024000000000001</c:v>
                </c:pt>
                <c:pt idx="253">
                  <c:v>59.016800000000003</c:v>
                </c:pt>
                <c:pt idx="254">
                  <c:v>151.15899999999999</c:v>
                </c:pt>
                <c:pt idx="255">
                  <c:v>97.687299999999993</c:v>
                </c:pt>
                <c:pt idx="256">
                  <c:v>124.319</c:v>
                </c:pt>
                <c:pt idx="257">
                  <c:v>124.995</c:v>
                </c:pt>
                <c:pt idx="258">
                  <c:v>264.39699999999999</c:v>
                </c:pt>
                <c:pt idx="259">
                  <c:v>965.74199999999996</c:v>
                </c:pt>
                <c:pt idx="260">
                  <c:v>146.45400000000001</c:v>
                </c:pt>
                <c:pt idx="261">
                  <c:v>182.042</c:v>
                </c:pt>
                <c:pt idx="262">
                  <c:v>68.319400000000002</c:v>
                </c:pt>
                <c:pt idx="263">
                  <c:v>73.768000000000001</c:v>
                </c:pt>
                <c:pt idx="264">
                  <c:v>88.795299999999997</c:v>
                </c:pt>
                <c:pt idx="265">
                  <c:v>461.96600000000001</c:v>
                </c:pt>
                <c:pt idx="266">
                  <c:v>430.15100000000001</c:v>
                </c:pt>
                <c:pt idx="267">
                  <c:v>367.85300000000001</c:v>
                </c:pt>
                <c:pt idx="268">
                  <c:v>1175.08</c:v>
                </c:pt>
                <c:pt idx="269">
                  <c:v>1191.06</c:v>
                </c:pt>
                <c:pt idx="270">
                  <c:v>451.05900000000003</c:v>
                </c:pt>
                <c:pt idx="271">
                  <c:v>886.00900000000001</c:v>
                </c:pt>
                <c:pt idx="272">
                  <c:v>401.81599999999997</c:v>
                </c:pt>
                <c:pt idx="273">
                  <c:v>175.33500000000001</c:v>
                </c:pt>
                <c:pt idx="274">
                  <c:v>369.87</c:v>
                </c:pt>
                <c:pt idx="275">
                  <c:v>556.63499999999999</c:v>
                </c:pt>
                <c:pt idx="276">
                  <c:v>241.12899999999999</c:v>
                </c:pt>
                <c:pt idx="277">
                  <c:v>518.42399999999998</c:v>
                </c:pt>
                <c:pt idx="278">
                  <c:v>758.44399999999996</c:v>
                </c:pt>
                <c:pt idx="279">
                  <c:v>342.35899999999998</c:v>
                </c:pt>
                <c:pt idx="280">
                  <c:v>901.11900000000003</c:v>
                </c:pt>
                <c:pt idx="281">
                  <c:v>2216.08</c:v>
                </c:pt>
                <c:pt idx="282">
                  <c:v>397.89699999999999</c:v>
                </c:pt>
                <c:pt idx="283">
                  <c:v>1174.5899999999999</c:v>
                </c:pt>
                <c:pt idx="284">
                  <c:v>296.89800000000002</c:v>
                </c:pt>
                <c:pt idx="285">
                  <c:v>53.042999999999999</c:v>
                </c:pt>
                <c:pt idx="286">
                  <c:v>29.171099999999999</c:v>
                </c:pt>
                <c:pt idx="287">
                  <c:v>42.044400000000003</c:v>
                </c:pt>
                <c:pt idx="288">
                  <c:v>45.954900000000002</c:v>
                </c:pt>
                <c:pt idx="289">
                  <c:v>36.094999999999999</c:v>
                </c:pt>
                <c:pt idx="290">
                  <c:v>34.283700000000003</c:v>
                </c:pt>
                <c:pt idx="291">
                  <c:v>52.573700000000002</c:v>
                </c:pt>
                <c:pt idx="292">
                  <c:v>31.0428</c:v>
                </c:pt>
                <c:pt idx="293">
                  <c:v>32.405500000000004</c:v>
                </c:pt>
                <c:pt idx="294">
                  <c:v>42.501199999999997</c:v>
                </c:pt>
                <c:pt idx="295">
                  <c:v>55.101999999999997</c:v>
                </c:pt>
                <c:pt idx="296">
                  <c:v>47.612299999999998</c:v>
                </c:pt>
                <c:pt idx="297">
                  <c:v>287.83100000000002</c:v>
                </c:pt>
                <c:pt idx="298">
                  <c:v>701.38900000000001</c:v>
                </c:pt>
                <c:pt idx="299">
                  <c:v>557.98</c:v>
                </c:pt>
                <c:pt idx="300">
                  <c:v>1187.19</c:v>
                </c:pt>
                <c:pt idx="301">
                  <c:v>185.01599999999999</c:v>
                </c:pt>
                <c:pt idx="302">
                  <c:v>190.94</c:v>
                </c:pt>
                <c:pt idx="303">
                  <c:v>60.071300000000001</c:v>
                </c:pt>
                <c:pt idx="304">
                  <c:v>202.26499999999999</c:v>
                </c:pt>
                <c:pt idx="305">
                  <c:v>92.222800000000007</c:v>
                </c:pt>
                <c:pt idx="306">
                  <c:v>122.56399999999999</c:v>
                </c:pt>
                <c:pt idx="307">
                  <c:v>71.183899999999994</c:v>
                </c:pt>
                <c:pt idx="308">
                  <c:v>42.936300000000003</c:v>
                </c:pt>
                <c:pt idx="309">
                  <c:v>54.817799999999998</c:v>
                </c:pt>
                <c:pt idx="310">
                  <c:v>51.059899999999999</c:v>
                </c:pt>
                <c:pt idx="311">
                  <c:v>67.221400000000003</c:v>
                </c:pt>
                <c:pt idx="312">
                  <c:v>36.867600000000003</c:v>
                </c:pt>
                <c:pt idx="313">
                  <c:v>73.296099999999996</c:v>
                </c:pt>
                <c:pt idx="314">
                  <c:v>54.368899999999996</c:v>
                </c:pt>
                <c:pt idx="315">
                  <c:v>94.6417</c:v>
                </c:pt>
                <c:pt idx="316">
                  <c:v>71.185299999999998</c:v>
                </c:pt>
                <c:pt idx="317">
                  <c:v>62.016399999999997</c:v>
                </c:pt>
                <c:pt idx="318">
                  <c:v>48.887300000000003</c:v>
                </c:pt>
                <c:pt idx="319">
                  <c:v>100.072</c:v>
                </c:pt>
                <c:pt idx="320">
                  <c:v>126.81</c:v>
                </c:pt>
                <c:pt idx="321">
                  <c:v>212.00399999999999</c:v>
                </c:pt>
                <c:pt idx="322">
                  <c:v>794.01</c:v>
                </c:pt>
                <c:pt idx="323">
                  <c:v>2741.78</c:v>
                </c:pt>
                <c:pt idx="324">
                  <c:v>1342.15</c:v>
                </c:pt>
                <c:pt idx="325">
                  <c:v>139.78</c:v>
                </c:pt>
                <c:pt idx="326">
                  <c:v>3724.23</c:v>
                </c:pt>
                <c:pt idx="327">
                  <c:v>200.83699999999999</c:v>
                </c:pt>
                <c:pt idx="328">
                  <c:v>104.36</c:v>
                </c:pt>
                <c:pt idx="329">
                  <c:v>95.352699999999999</c:v>
                </c:pt>
                <c:pt idx="330">
                  <c:v>118.38800000000001</c:v>
                </c:pt>
                <c:pt idx="331">
                  <c:v>82.693600000000004</c:v>
                </c:pt>
                <c:pt idx="332">
                  <c:v>475.61700000000002</c:v>
                </c:pt>
                <c:pt idx="333">
                  <c:v>332.13</c:v>
                </c:pt>
                <c:pt idx="334">
                  <c:v>1267.75</c:v>
                </c:pt>
                <c:pt idx="335">
                  <c:v>4358.5</c:v>
                </c:pt>
                <c:pt idx="336">
                  <c:v>814.17200000000003</c:v>
                </c:pt>
                <c:pt idx="337">
                  <c:v>607.40899999999999</c:v>
                </c:pt>
                <c:pt idx="338">
                  <c:v>434.18900000000002</c:v>
                </c:pt>
                <c:pt idx="339">
                  <c:v>571.40200000000004</c:v>
                </c:pt>
                <c:pt idx="340">
                  <c:v>712.52499999999998</c:v>
                </c:pt>
                <c:pt idx="341">
                  <c:v>316.33800000000002</c:v>
                </c:pt>
                <c:pt idx="342">
                  <c:v>231.59800000000001</c:v>
                </c:pt>
                <c:pt idx="343">
                  <c:v>208.05699999999999</c:v>
                </c:pt>
                <c:pt idx="344">
                  <c:v>121.349</c:v>
                </c:pt>
                <c:pt idx="345">
                  <c:v>127.747</c:v>
                </c:pt>
                <c:pt idx="346">
                  <c:v>144.74299999999999</c:v>
                </c:pt>
                <c:pt idx="347">
                  <c:v>108.785</c:v>
                </c:pt>
                <c:pt idx="348">
                  <c:v>261.85500000000002</c:v>
                </c:pt>
                <c:pt idx="349">
                  <c:v>380.04199999999997</c:v>
                </c:pt>
                <c:pt idx="350">
                  <c:v>205.01499999999999</c:v>
                </c:pt>
                <c:pt idx="351">
                  <c:v>414.91899999999998</c:v>
                </c:pt>
                <c:pt idx="352">
                  <c:v>3020.19</c:v>
                </c:pt>
                <c:pt idx="353">
                  <c:v>1462.96</c:v>
                </c:pt>
                <c:pt idx="354">
                  <c:v>1559.8</c:v>
                </c:pt>
                <c:pt idx="355">
                  <c:v>746.73</c:v>
                </c:pt>
                <c:pt idx="356">
                  <c:v>516.57500000000005</c:v>
                </c:pt>
                <c:pt idx="357">
                  <c:v>349.13400000000001</c:v>
                </c:pt>
                <c:pt idx="358">
                  <c:v>938.78099999999995</c:v>
                </c:pt>
                <c:pt idx="359">
                  <c:v>2359.69</c:v>
                </c:pt>
                <c:pt idx="360">
                  <c:v>818.26499999999999</c:v>
                </c:pt>
                <c:pt idx="361">
                  <c:v>190.05600000000001</c:v>
                </c:pt>
                <c:pt idx="362">
                  <c:v>177.80699999999999</c:v>
                </c:pt>
                <c:pt idx="363">
                  <c:v>84.327600000000004</c:v>
                </c:pt>
                <c:pt idx="364">
                  <c:v>174.923</c:v>
                </c:pt>
                <c:pt idx="365">
                  <c:v>234.30600000000001</c:v>
                </c:pt>
                <c:pt idx="366">
                  <c:v>224.88200000000001</c:v>
                </c:pt>
                <c:pt idx="367">
                  <c:v>116.508</c:v>
                </c:pt>
                <c:pt idx="368">
                  <c:v>1665.98</c:v>
                </c:pt>
                <c:pt idx="369">
                  <c:v>307.43599999999998</c:v>
                </c:pt>
                <c:pt idx="370">
                  <c:v>382.65300000000002</c:v>
                </c:pt>
                <c:pt idx="371">
                  <c:v>349.548</c:v>
                </c:pt>
                <c:pt idx="372">
                  <c:v>531.56500000000005</c:v>
                </c:pt>
                <c:pt idx="373">
                  <c:v>786.28499999999997</c:v>
                </c:pt>
                <c:pt idx="374">
                  <c:v>697.26</c:v>
                </c:pt>
                <c:pt idx="375">
                  <c:v>590.10900000000004</c:v>
                </c:pt>
                <c:pt idx="376">
                  <c:v>912.89599999999996</c:v>
                </c:pt>
                <c:pt idx="377">
                  <c:v>917.73900000000003</c:v>
                </c:pt>
                <c:pt idx="378">
                  <c:v>895.88599999999997</c:v>
                </c:pt>
                <c:pt idx="379">
                  <c:v>768.33500000000004</c:v>
                </c:pt>
                <c:pt idx="380">
                  <c:v>978.31100000000004</c:v>
                </c:pt>
                <c:pt idx="381">
                  <c:v>791.68</c:v>
                </c:pt>
                <c:pt idx="382">
                  <c:v>608.43600000000004</c:v>
                </c:pt>
                <c:pt idx="383">
                  <c:v>476.40800000000002</c:v>
                </c:pt>
                <c:pt idx="384">
                  <c:v>857.11</c:v>
                </c:pt>
                <c:pt idx="385">
                  <c:v>411.423</c:v>
                </c:pt>
                <c:pt idx="386">
                  <c:v>338.96</c:v>
                </c:pt>
                <c:pt idx="387">
                  <c:v>2563.9299999999998</c:v>
                </c:pt>
                <c:pt idx="388">
                  <c:v>1482.75</c:v>
                </c:pt>
                <c:pt idx="389">
                  <c:v>2034.62</c:v>
                </c:pt>
                <c:pt idx="390">
                  <c:v>1873.06</c:v>
                </c:pt>
                <c:pt idx="391">
                  <c:v>796.10699999999997</c:v>
                </c:pt>
                <c:pt idx="392">
                  <c:v>516.96500000000003</c:v>
                </c:pt>
                <c:pt idx="393">
                  <c:v>682.93899999999996</c:v>
                </c:pt>
                <c:pt idx="394">
                  <c:v>1322.15</c:v>
                </c:pt>
                <c:pt idx="395">
                  <c:v>837.31899999999996</c:v>
                </c:pt>
                <c:pt idx="396">
                  <c:v>640.56399999999996</c:v>
                </c:pt>
                <c:pt idx="397">
                  <c:v>441.30399999999997</c:v>
                </c:pt>
                <c:pt idx="398">
                  <c:v>345.58100000000002</c:v>
                </c:pt>
                <c:pt idx="399">
                  <c:v>284.68599999999998</c:v>
                </c:pt>
                <c:pt idx="400">
                  <c:v>228.572</c:v>
                </c:pt>
                <c:pt idx="401">
                  <c:v>300.98200000000003</c:v>
                </c:pt>
                <c:pt idx="402">
                  <c:v>194.77799999999999</c:v>
                </c:pt>
                <c:pt idx="403">
                  <c:v>2393.84</c:v>
                </c:pt>
                <c:pt idx="404">
                  <c:v>620.80999999999995</c:v>
                </c:pt>
                <c:pt idx="405">
                  <c:v>277.83800000000002</c:v>
                </c:pt>
                <c:pt idx="406">
                  <c:v>320.089</c:v>
                </c:pt>
                <c:pt idx="407">
                  <c:v>217.239</c:v>
                </c:pt>
                <c:pt idx="408">
                  <c:v>289.86500000000001</c:v>
                </c:pt>
                <c:pt idx="409">
                  <c:v>274.00099999999998</c:v>
                </c:pt>
                <c:pt idx="410">
                  <c:v>217.1</c:v>
                </c:pt>
                <c:pt idx="411">
                  <c:v>211.78899999999999</c:v>
                </c:pt>
                <c:pt idx="412">
                  <c:v>206.62299999999999</c:v>
                </c:pt>
                <c:pt idx="413">
                  <c:v>219.87899999999999</c:v>
                </c:pt>
                <c:pt idx="414">
                  <c:v>316.38</c:v>
                </c:pt>
                <c:pt idx="415">
                  <c:v>468.09</c:v>
                </c:pt>
                <c:pt idx="416">
                  <c:v>407.20299999999997</c:v>
                </c:pt>
                <c:pt idx="417">
                  <c:v>634.54899999999998</c:v>
                </c:pt>
                <c:pt idx="418">
                  <c:v>420.27800000000002</c:v>
                </c:pt>
                <c:pt idx="419">
                  <c:v>332.29599999999999</c:v>
                </c:pt>
                <c:pt idx="420">
                  <c:v>1033.79</c:v>
                </c:pt>
                <c:pt idx="421">
                  <c:v>359.14</c:v>
                </c:pt>
                <c:pt idx="422">
                  <c:v>349.19799999999998</c:v>
                </c:pt>
                <c:pt idx="423">
                  <c:v>254.41200000000001</c:v>
                </c:pt>
                <c:pt idx="424">
                  <c:v>310.71100000000001</c:v>
                </c:pt>
                <c:pt idx="425">
                  <c:v>216.863</c:v>
                </c:pt>
                <c:pt idx="426">
                  <c:v>412.24200000000002</c:v>
                </c:pt>
                <c:pt idx="427">
                  <c:v>448.86200000000002</c:v>
                </c:pt>
                <c:pt idx="428">
                  <c:v>375.012</c:v>
                </c:pt>
                <c:pt idx="429">
                  <c:v>481.95100000000002</c:v>
                </c:pt>
                <c:pt idx="430">
                  <c:v>430.38400000000001</c:v>
                </c:pt>
                <c:pt idx="431">
                  <c:v>13048.4</c:v>
                </c:pt>
                <c:pt idx="432">
                  <c:v>605.00800000000004</c:v>
                </c:pt>
                <c:pt idx="433">
                  <c:v>2313.08</c:v>
                </c:pt>
                <c:pt idx="434">
                  <c:v>12249.9</c:v>
                </c:pt>
                <c:pt idx="435">
                  <c:v>2521.9499999999998</c:v>
                </c:pt>
                <c:pt idx="436">
                  <c:v>6876.25</c:v>
                </c:pt>
                <c:pt idx="437">
                  <c:v>583.48599999999999</c:v>
                </c:pt>
                <c:pt idx="438">
                  <c:v>332.03199999999998</c:v>
                </c:pt>
                <c:pt idx="439">
                  <c:v>379.30799999999999</c:v>
                </c:pt>
                <c:pt idx="440">
                  <c:v>472.47</c:v>
                </c:pt>
                <c:pt idx="441">
                  <c:v>447.62700000000001</c:v>
                </c:pt>
                <c:pt idx="442">
                  <c:v>473.12099999999998</c:v>
                </c:pt>
                <c:pt idx="443">
                  <c:v>2582.9499999999998</c:v>
                </c:pt>
                <c:pt idx="444">
                  <c:v>7147.13</c:v>
                </c:pt>
                <c:pt idx="445">
                  <c:v>11098.2</c:v>
                </c:pt>
                <c:pt idx="446">
                  <c:v>8599.7099999999991</c:v>
                </c:pt>
                <c:pt idx="447">
                  <c:v>5409.26</c:v>
                </c:pt>
                <c:pt idx="448">
                  <c:v>3461.21</c:v>
                </c:pt>
                <c:pt idx="449">
                  <c:v>130.078</c:v>
                </c:pt>
                <c:pt idx="450">
                  <c:v>88.288399999999996</c:v>
                </c:pt>
                <c:pt idx="451">
                  <c:v>79.663799999999995</c:v>
                </c:pt>
                <c:pt idx="452">
                  <c:v>188.23400000000001</c:v>
                </c:pt>
                <c:pt idx="453">
                  <c:v>238.542</c:v>
                </c:pt>
                <c:pt idx="454">
                  <c:v>261.67099999999999</c:v>
                </c:pt>
                <c:pt idx="455">
                  <c:v>236.208</c:v>
                </c:pt>
                <c:pt idx="456">
                  <c:v>437.82</c:v>
                </c:pt>
                <c:pt idx="457">
                  <c:v>631.99900000000002</c:v>
                </c:pt>
                <c:pt idx="458">
                  <c:v>375.334</c:v>
                </c:pt>
                <c:pt idx="459">
                  <c:v>339.15899999999999</c:v>
                </c:pt>
                <c:pt idx="460">
                  <c:v>313.34699999999998</c:v>
                </c:pt>
                <c:pt idx="461">
                  <c:v>210.148</c:v>
                </c:pt>
                <c:pt idx="462">
                  <c:v>675.77</c:v>
                </c:pt>
                <c:pt idx="463">
                  <c:v>4182.88</c:v>
                </c:pt>
                <c:pt idx="464">
                  <c:v>474.02699999999999</c:v>
                </c:pt>
                <c:pt idx="465">
                  <c:v>594.27</c:v>
                </c:pt>
                <c:pt idx="466">
                  <c:v>376.37299999999999</c:v>
                </c:pt>
                <c:pt idx="467">
                  <c:v>505.69799999999998</c:v>
                </c:pt>
                <c:pt idx="468">
                  <c:v>775.89700000000005</c:v>
                </c:pt>
                <c:pt idx="469">
                  <c:v>321.80200000000002</c:v>
                </c:pt>
                <c:pt idx="470">
                  <c:v>479.82299999999998</c:v>
                </c:pt>
                <c:pt idx="471">
                  <c:v>376.87299999999999</c:v>
                </c:pt>
                <c:pt idx="472">
                  <c:v>183.74199999999999</c:v>
                </c:pt>
                <c:pt idx="473">
                  <c:v>301.17</c:v>
                </c:pt>
                <c:pt idx="474">
                  <c:v>241.59100000000001</c:v>
                </c:pt>
                <c:pt idx="475">
                  <c:v>338.99799999999999</c:v>
                </c:pt>
                <c:pt idx="476">
                  <c:v>706.30100000000004</c:v>
                </c:pt>
                <c:pt idx="477">
                  <c:v>136.73099999999999</c:v>
                </c:pt>
                <c:pt idx="478">
                  <c:v>138.071</c:v>
                </c:pt>
                <c:pt idx="479">
                  <c:v>191.40899999999999</c:v>
                </c:pt>
                <c:pt idx="480">
                  <c:v>163.465</c:v>
                </c:pt>
                <c:pt idx="481">
                  <c:v>130.85400000000001</c:v>
                </c:pt>
                <c:pt idx="482">
                  <c:v>126.938</c:v>
                </c:pt>
                <c:pt idx="483">
                  <c:v>97.755799999999994</c:v>
                </c:pt>
                <c:pt idx="484">
                  <c:v>82.921800000000005</c:v>
                </c:pt>
                <c:pt idx="485">
                  <c:v>113.206</c:v>
                </c:pt>
                <c:pt idx="486">
                  <c:v>88.909099999999995</c:v>
                </c:pt>
                <c:pt idx="487">
                  <c:v>99.509299999999996</c:v>
                </c:pt>
                <c:pt idx="488">
                  <c:v>67.1554</c:v>
                </c:pt>
                <c:pt idx="489">
                  <c:v>57.723799999999997</c:v>
                </c:pt>
                <c:pt idx="490">
                  <c:v>82.264899999999997</c:v>
                </c:pt>
                <c:pt idx="491">
                  <c:v>63.796700000000001</c:v>
                </c:pt>
                <c:pt idx="492">
                  <c:v>67.604799999999997</c:v>
                </c:pt>
                <c:pt idx="493">
                  <c:v>74.410399999999996</c:v>
                </c:pt>
                <c:pt idx="494">
                  <c:v>108.223</c:v>
                </c:pt>
                <c:pt idx="495">
                  <c:v>119.312</c:v>
                </c:pt>
                <c:pt idx="496">
                  <c:v>194.994</c:v>
                </c:pt>
                <c:pt idx="497">
                  <c:v>421.22500000000002</c:v>
                </c:pt>
                <c:pt idx="498">
                  <c:v>1083.55</c:v>
                </c:pt>
                <c:pt idx="499">
                  <c:v>1203.8699999999999</c:v>
                </c:pt>
                <c:pt idx="500">
                  <c:v>389.85500000000002</c:v>
                </c:pt>
                <c:pt idx="501">
                  <c:v>556.27099999999996</c:v>
                </c:pt>
                <c:pt idx="502">
                  <c:v>480.98099999999999</c:v>
                </c:pt>
                <c:pt idx="503">
                  <c:v>322.52800000000002</c:v>
                </c:pt>
                <c:pt idx="504">
                  <c:v>443.98099999999999</c:v>
                </c:pt>
                <c:pt idx="505">
                  <c:v>302.22399999999999</c:v>
                </c:pt>
                <c:pt idx="506">
                  <c:v>160.66300000000001</c:v>
                </c:pt>
                <c:pt idx="507">
                  <c:v>139.44200000000001</c:v>
                </c:pt>
                <c:pt idx="508">
                  <c:v>875.86599999999999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5D-433A-8F3A-664814071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091024"/>
        <c:axId val="4630913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zeit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'CCNC Data'!$A$1310:$A$1546</c15:sqref>
                        </c15:formulaRef>
                      </c:ext>
                    </c:extLst>
                    <c:numCache>
                      <c:formatCode>dd/mm/yyyy\ hh:mm:ss</c:formatCode>
                      <c:ptCount val="237"/>
                      <c:pt idx="0">
                        <c:v>43726.478472222225</c:v>
                      </c:pt>
                      <c:pt idx="1">
                        <c:v>43726.481249999997</c:v>
                      </c:pt>
                      <c:pt idx="2">
                        <c:v>43726.481944444444</c:v>
                      </c:pt>
                      <c:pt idx="3">
                        <c:v>43726.482638888891</c:v>
                      </c:pt>
                      <c:pt idx="4">
                        <c:v>43726.48333333333</c:v>
                      </c:pt>
                      <c:pt idx="5">
                        <c:v>43726.484027777777</c:v>
                      </c:pt>
                      <c:pt idx="6">
                        <c:v>43726.484722222223</c:v>
                      </c:pt>
                      <c:pt idx="7">
                        <c:v>43726.603472222225</c:v>
                      </c:pt>
                      <c:pt idx="8">
                        <c:v>43726.606249999997</c:v>
                      </c:pt>
                      <c:pt idx="9">
                        <c:v>43726.606944444444</c:v>
                      </c:pt>
                      <c:pt idx="10">
                        <c:v>43726.607638888891</c:v>
                      </c:pt>
                      <c:pt idx="11">
                        <c:v>43726.60833333333</c:v>
                      </c:pt>
                      <c:pt idx="12">
                        <c:v>43726.609027777777</c:v>
                      </c:pt>
                      <c:pt idx="13">
                        <c:v>43726.609722222223</c:v>
                      </c:pt>
                      <c:pt idx="14">
                        <c:v>43726.645138888889</c:v>
                      </c:pt>
                      <c:pt idx="15">
                        <c:v>43726.647916666669</c:v>
                      </c:pt>
                      <c:pt idx="16">
                        <c:v>43726.648611111108</c:v>
                      </c:pt>
                      <c:pt idx="17">
                        <c:v>43726.649305555555</c:v>
                      </c:pt>
                      <c:pt idx="18">
                        <c:v>43726.65</c:v>
                      </c:pt>
                      <c:pt idx="19">
                        <c:v>43726.650694444441</c:v>
                      </c:pt>
                      <c:pt idx="20">
                        <c:v>43726.651388888888</c:v>
                      </c:pt>
                      <c:pt idx="21">
                        <c:v>43726.686805555553</c:v>
                      </c:pt>
                      <c:pt idx="22">
                        <c:v>43726.689583333333</c:v>
                      </c:pt>
                      <c:pt idx="23">
                        <c:v>43726.69027777778</c:v>
                      </c:pt>
                      <c:pt idx="24">
                        <c:v>43726.690972222219</c:v>
                      </c:pt>
                      <c:pt idx="25">
                        <c:v>43726.691666666666</c:v>
                      </c:pt>
                      <c:pt idx="26">
                        <c:v>43726.692361111112</c:v>
                      </c:pt>
                      <c:pt idx="27">
                        <c:v>43726.693055555559</c:v>
                      </c:pt>
                      <c:pt idx="28">
                        <c:v>43726.728587962964</c:v>
                      </c:pt>
                      <c:pt idx="29">
                        <c:v>43726.731365740743</c:v>
                      </c:pt>
                      <c:pt idx="30">
                        <c:v>43726.732060185182</c:v>
                      </c:pt>
                      <c:pt idx="31">
                        <c:v>43726.732754629629</c:v>
                      </c:pt>
                      <c:pt idx="32">
                        <c:v>43726.733449074076</c:v>
                      </c:pt>
                      <c:pt idx="33">
                        <c:v>43726.734143518515</c:v>
                      </c:pt>
                      <c:pt idx="34">
                        <c:v>43726.734837962962</c:v>
                      </c:pt>
                      <c:pt idx="35">
                        <c:v>43726.770254629628</c:v>
                      </c:pt>
                      <c:pt idx="36">
                        <c:v>43726.773032407407</c:v>
                      </c:pt>
                      <c:pt idx="37">
                        <c:v>43726.773726851854</c:v>
                      </c:pt>
                      <c:pt idx="38">
                        <c:v>43726.77511574074</c:v>
                      </c:pt>
                      <c:pt idx="39">
                        <c:v>43726.776504629626</c:v>
                      </c:pt>
                      <c:pt idx="40">
                        <c:v>43726.811921296299</c:v>
                      </c:pt>
                      <c:pt idx="41">
                        <c:v>43726.814699074072</c:v>
                      </c:pt>
                      <c:pt idx="42">
                        <c:v>43726.815393518518</c:v>
                      </c:pt>
                      <c:pt idx="43">
                        <c:v>43726.816087962965</c:v>
                      </c:pt>
                      <c:pt idx="44">
                        <c:v>43726.816782407404</c:v>
                      </c:pt>
                      <c:pt idx="45">
                        <c:v>43726.817476851851</c:v>
                      </c:pt>
                      <c:pt idx="46">
                        <c:v>43726.818171296298</c:v>
                      </c:pt>
                      <c:pt idx="47">
                        <c:v>43726.853587962964</c:v>
                      </c:pt>
                      <c:pt idx="48">
                        <c:v>43726.856365740743</c:v>
                      </c:pt>
                      <c:pt idx="49">
                        <c:v>43726.857060185182</c:v>
                      </c:pt>
                      <c:pt idx="50">
                        <c:v>43726.857754629629</c:v>
                      </c:pt>
                      <c:pt idx="51">
                        <c:v>43726.858449074076</c:v>
                      </c:pt>
                      <c:pt idx="52">
                        <c:v>43726.859143518515</c:v>
                      </c:pt>
                      <c:pt idx="53">
                        <c:v>43726.859837962962</c:v>
                      </c:pt>
                      <c:pt idx="54">
                        <c:v>43726.895254629628</c:v>
                      </c:pt>
                      <c:pt idx="55">
                        <c:v>43726.898032407407</c:v>
                      </c:pt>
                      <c:pt idx="56">
                        <c:v>43726.899421296293</c:v>
                      </c:pt>
                      <c:pt idx="57">
                        <c:v>43726.90011574074</c:v>
                      </c:pt>
                      <c:pt idx="58">
                        <c:v>43726.901504629626</c:v>
                      </c:pt>
                      <c:pt idx="59">
                        <c:v>43726.942476851851</c:v>
                      </c:pt>
                      <c:pt idx="60">
                        <c:v>43726.943171296298</c:v>
                      </c:pt>
                      <c:pt idx="61">
                        <c:v>43726.982060185182</c:v>
                      </c:pt>
                      <c:pt idx="62">
                        <c:v>43727.023032407407</c:v>
                      </c:pt>
                      <c:pt idx="63">
                        <c:v>43727.023726851854</c:v>
                      </c:pt>
                      <c:pt idx="64">
                        <c:v>43727.024421296293</c:v>
                      </c:pt>
                      <c:pt idx="65">
                        <c:v>43727.02511574074</c:v>
                      </c:pt>
                      <c:pt idx="66">
                        <c:v>43727.025810185187</c:v>
                      </c:pt>
                      <c:pt idx="67">
                        <c:v>43727.026504629626</c:v>
                      </c:pt>
                      <c:pt idx="68">
                        <c:v>43727.061921296299</c:v>
                      </c:pt>
                      <c:pt idx="69">
                        <c:v>43727.064699074072</c:v>
                      </c:pt>
                      <c:pt idx="70">
                        <c:v>43727.065393518518</c:v>
                      </c:pt>
                      <c:pt idx="71">
                        <c:v>43727.066087962965</c:v>
                      </c:pt>
                      <c:pt idx="72">
                        <c:v>43727.066782407404</c:v>
                      </c:pt>
                      <c:pt idx="73">
                        <c:v>43727.067476851851</c:v>
                      </c:pt>
                      <c:pt idx="74">
                        <c:v>43727.068171296298</c:v>
                      </c:pt>
                      <c:pt idx="75">
                        <c:v>43727.103587962964</c:v>
                      </c:pt>
                      <c:pt idx="76">
                        <c:v>43727.148032407407</c:v>
                      </c:pt>
                      <c:pt idx="77">
                        <c:v>43727.148726851854</c:v>
                      </c:pt>
                      <c:pt idx="78">
                        <c:v>43727.151504629626</c:v>
                      </c:pt>
                      <c:pt idx="79">
                        <c:v>43727.186921296299</c:v>
                      </c:pt>
                      <c:pt idx="80">
                        <c:v>43727.189699074072</c:v>
                      </c:pt>
                      <c:pt idx="81">
                        <c:v>43727.190393518518</c:v>
                      </c:pt>
                      <c:pt idx="82">
                        <c:v>43727.191087962965</c:v>
                      </c:pt>
                      <c:pt idx="83">
                        <c:v>43727.191782407404</c:v>
                      </c:pt>
                      <c:pt idx="84">
                        <c:v>43727.192476851851</c:v>
                      </c:pt>
                      <c:pt idx="85">
                        <c:v>43727.193171296298</c:v>
                      </c:pt>
                      <c:pt idx="86">
                        <c:v>43727.228587962964</c:v>
                      </c:pt>
                      <c:pt idx="87">
                        <c:v>43727.231365740743</c:v>
                      </c:pt>
                      <c:pt idx="88">
                        <c:v>43727.232060185182</c:v>
                      </c:pt>
                      <c:pt idx="89">
                        <c:v>43727.232754629629</c:v>
                      </c:pt>
                      <c:pt idx="90">
                        <c:v>43727.233449074076</c:v>
                      </c:pt>
                      <c:pt idx="91">
                        <c:v>43727.234143518515</c:v>
                      </c:pt>
                      <c:pt idx="92">
                        <c:v>43727.234837962962</c:v>
                      </c:pt>
                      <c:pt idx="93">
                        <c:v>43727.270254629628</c:v>
                      </c:pt>
                      <c:pt idx="94">
                        <c:v>43727.273032407407</c:v>
                      </c:pt>
                      <c:pt idx="95">
                        <c:v>43727.273726851854</c:v>
                      </c:pt>
                      <c:pt idx="96">
                        <c:v>43727.274421296293</c:v>
                      </c:pt>
                      <c:pt idx="97">
                        <c:v>43727.27511574074</c:v>
                      </c:pt>
                      <c:pt idx="98">
                        <c:v>43727.275810185187</c:v>
                      </c:pt>
                      <c:pt idx="99">
                        <c:v>43727.276504629626</c:v>
                      </c:pt>
                      <c:pt idx="100">
                        <c:v>43727.311921296299</c:v>
                      </c:pt>
                      <c:pt idx="101">
                        <c:v>43727.314699074072</c:v>
                      </c:pt>
                      <c:pt idx="102">
                        <c:v>43727.315393518518</c:v>
                      </c:pt>
                      <c:pt idx="103">
                        <c:v>43727.316087962965</c:v>
                      </c:pt>
                      <c:pt idx="104">
                        <c:v>43727.316782407404</c:v>
                      </c:pt>
                      <c:pt idx="105">
                        <c:v>43727.317476851851</c:v>
                      </c:pt>
                      <c:pt idx="106">
                        <c:v>43727.318171296298</c:v>
                      </c:pt>
                      <c:pt idx="107">
                        <c:v>43727.353587962964</c:v>
                      </c:pt>
                      <c:pt idx="108">
                        <c:v>43727.356365740743</c:v>
                      </c:pt>
                      <c:pt idx="109">
                        <c:v>43727.357060185182</c:v>
                      </c:pt>
                      <c:pt idx="110">
                        <c:v>43727.357754629629</c:v>
                      </c:pt>
                      <c:pt idx="111">
                        <c:v>43727.358449074076</c:v>
                      </c:pt>
                      <c:pt idx="112">
                        <c:v>43727.359143518515</c:v>
                      </c:pt>
                      <c:pt idx="113">
                        <c:v>43727.359837962962</c:v>
                      </c:pt>
                      <c:pt idx="114">
                        <c:v>43727.395254629628</c:v>
                      </c:pt>
                      <c:pt idx="115">
                        <c:v>43727.398032407407</c:v>
                      </c:pt>
                      <c:pt idx="116">
                        <c:v>43727.398726851854</c:v>
                      </c:pt>
                      <c:pt idx="117">
                        <c:v>43727.399421296293</c:v>
                      </c:pt>
                      <c:pt idx="118">
                        <c:v>43727.40011574074</c:v>
                      </c:pt>
                      <c:pt idx="119">
                        <c:v>43727.400810185187</c:v>
                      </c:pt>
                      <c:pt idx="120">
                        <c:v>43727.401504629626</c:v>
                      </c:pt>
                      <c:pt idx="121">
                        <c:v>43727.436921296299</c:v>
                      </c:pt>
                      <c:pt idx="122">
                        <c:v>43727.439699074072</c:v>
                      </c:pt>
                      <c:pt idx="123">
                        <c:v>43727.440393518518</c:v>
                      </c:pt>
                      <c:pt idx="124">
                        <c:v>43727.441087962965</c:v>
                      </c:pt>
                      <c:pt idx="125">
                        <c:v>43727.441782407404</c:v>
                      </c:pt>
                      <c:pt idx="126">
                        <c:v>43727.442476851851</c:v>
                      </c:pt>
                      <c:pt idx="127">
                        <c:v>43727.443171296298</c:v>
                      </c:pt>
                      <c:pt idx="128">
                        <c:v>43727.493171296293</c:v>
                      </c:pt>
                      <c:pt idx="129">
                        <c:v>43727.495833333334</c:v>
                      </c:pt>
                      <c:pt idx="130">
                        <c:v>43727.496527777781</c:v>
                      </c:pt>
                      <c:pt idx="131">
                        <c:v>43727.49722222222</c:v>
                      </c:pt>
                      <c:pt idx="132">
                        <c:v>43727.497916666667</c:v>
                      </c:pt>
                      <c:pt idx="133">
                        <c:v>43727.498611111114</c:v>
                      </c:pt>
                      <c:pt idx="134">
                        <c:v>43727.576504629629</c:v>
                      </c:pt>
                      <c:pt idx="135">
                        <c:v>43727.57916666667</c:v>
                      </c:pt>
                      <c:pt idx="136">
                        <c:v>43727.579861111109</c:v>
                      </c:pt>
                      <c:pt idx="137">
                        <c:v>43727.580555555556</c:v>
                      </c:pt>
                      <c:pt idx="138">
                        <c:v>43727.581250000003</c:v>
                      </c:pt>
                      <c:pt idx="139">
                        <c:v>43727.581944444442</c:v>
                      </c:pt>
                      <c:pt idx="140">
                        <c:v>43727.618171296293</c:v>
                      </c:pt>
                      <c:pt idx="141">
                        <c:v>43727.620833333334</c:v>
                      </c:pt>
                      <c:pt idx="142">
                        <c:v>43727.621527777781</c:v>
                      </c:pt>
                      <c:pt idx="143">
                        <c:v>43727.62222222222</c:v>
                      </c:pt>
                      <c:pt idx="144">
                        <c:v>43727.622916666667</c:v>
                      </c:pt>
                      <c:pt idx="145">
                        <c:v>43727.623611111114</c:v>
                      </c:pt>
                      <c:pt idx="146">
                        <c:v>43727.701504629629</c:v>
                      </c:pt>
                      <c:pt idx="147">
                        <c:v>43727.70416666667</c:v>
                      </c:pt>
                      <c:pt idx="148">
                        <c:v>43727.704861111109</c:v>
                      </c:pt>
                      <c:pt idx="149">
                        <c:v>43727.705555555556</c:v>
                      </c:pt>
                      <c:pt idx="150">
                        <c:v>43727.706250000003</c:v>
                      </c:pt>
                      <c:pt idx="151">
                        <c:v>43727.706944444442</c:v>
                      </c:pt>
                      <c:pt idx="152">
                        <c:v>43727.743171296293</c:v>
                      </c:pt>
                      <c:pt idx="153">
                        <c:v>43727.745833333334</c:v>
                      </c:pt>
                      <c:pt idx="154">
                        <c:v>43727.746527777781</c:v>
                      </c:pt>
                      <c:pt idx="155">
                        <c:v>43727.74722222222</c:v>
                      </c:pt>
                      <c:pt idx="156">
                        <c:v>43727.747916666667</c:v>
                      </c:pt>
                      <c:pt idx="157">
                        <c:v>43727.748611111114</c:v>
                      </c:pt>
                      <c:pt idx="158">
                        <c:v>43727.784837962965</c:v>
                      </c:pt>
                      <c:pt idx="159">
                        <c:v>43727.787499999999</c:v>
                      </c:pt>
                      <c:pt idx="160">
                        <c:v>43727.788194444445</c:v>
                      </c:pt>
                      <c:pt idx="161">
                        <c:v>43727.788888888892</c:v>
                      </c:pt>
                      <c:pt idx="162">
                        <c:v>43727.789583333331</c:v>
                      </c:pt>
                      <c:pt idx="163">
                        <c:v>43727.790277777778</c:v>
                      </c:pt>
                      <c:pt idx="164">
                        <c:v>43727.826504629629</c:v>
                      </c:pt>
                      <c:pt idx="165">
                        <c:v>43727.82916666667</c:v>
                      </c:pt>
                      <c:pt idx="166">
                        <c:v>43727.829861111109</c:v>
                      </c:pt>
                      <c:pt idx="167">
                        <c:v>43727.830555555556</c:v>
                      </c:pt>
                      <c:pt idx="168">
                        <c:v>43727.831250000003</c:v>
                      </c:pt>
                      <c:pt idx="169">
                        <c:v>43727.831944444442</c:v>
                      </c:pt>
                      <c:pt idx="170">
                        <c:v>43727.868171296293</c:v>
                      </c:pt>
                      <c:pt idx="171">
                        <c:v>43727.870833333334</c:v>
                      </c:pt>
                      <c:pt idx="172">
                        <c:v>43727.871527777781</c:v>
                      </c:pt>
                      <c:pt idx="173">
                        <c:v>43727.87222222222</c:v>
                      </c:pt>
                      <c:pt idx="174">
                        <c:v>43727.872916666667</c:v>
                      </c:pt>
                      <c:pt idx="175">
                        <c:v>43727.873611111114</c:v>
                      </c:pt>
                      <c:pt idx="176">
                        <c:v>43727.909837962965</c:v>
                      </c:pt>
                      <c:pt idx="177">
                        <c:v>43727.912499999999</c:v>
                      </c:pt>
                      <c:pt idx="178">
                        <c:v>43727.913194444445</c:v>
                      </c:pt>
                      <c:pt idx="179">
                        <c:v>43727.913888888892</c:v>
                      </c:pt>
                      <c:pt idx="180">
                        <c:v>43727.914583333331</c:v>
                      </c:pt>
                      <c:pt idx="181">
                        <c:v>43727.915277777778</c:v>
                      </c:pt>
                      <c:pt idx="182">
                        <c:v>43727.951504629629</c:v>
                      </c:pt>
                      <c:pt idx="183">
                        <c:v>43727.95416666667</c:v>
                      </c:pt>
                      <c:pt idx="184">
                        <c:v>43727.954861111109</c:v>
                      </c:pt>
                      <c:pt idx="185">
                        <c:v>43727.955555555556</c:v>
                      </c:pt>
                      <c:pt idx="186">
                        <c:v>43727.956250000003</c:v>
                      </c:pt>
                      <c:pt idx="187">
                        <c:v>43727.956944444442</c:v>
                      </c:pt>
                      <c:pt idx="188">
                        <c:v>43727.993171296293</c:v>
                      </c:pt>
                      <c:pt idx="189">
                        <c:v>43727.995833333334</c:v>
                      </c:pt>
                      <c:pt idx="190">
                        <c:v>43727.996527777781</c:v>
                      </c:pt>
                      <c:pt idx="191">
                        <c:v>43727.99722222222</c:v>
                      </c:pt>
                      <c:pt idx="192">
                        <c:v>43727.997916666667</c:v>
                      </c:pt>
                      <c:pt idx="193">
                        <c:v>43727.998611111114</c:v>
                      </c:pt>
                      <c:pt idx="194">
                        <c:v>43728.034837962965</c:v>
                      </c:pt>
                      <c:pt idx="195">
                        <c:v>43728.037499999999</c:v>
                      </c:pt>
                      <c:pt idx="196">
                        <c:v>43728.038194444445</c:v>
                      </c:pt>
                      <c:pt idx="197">
                        <c:v>43728.038888888892</c:v>
                      </c:pt>
                      <c:pt idx="198">
                        <c:v>43728.039583333331</c:v>
                      </c:pt>
                      <c:pt idx="199">
                        <c:v>43728.040277777778</c:v>
                      </c:pt>
                      <c:pt idx="200">
                        <c:v>43728.076504629629</c:v>
                      </c:pt>
                      <c:pt idx="201">
                        <c:v>43728.07916666667</c:v>
                      </c:pt>
                      <c:pt idx="202">
                        <c:v>43728.079861111109</c:v>
                      </c:pt>
                      <c:pt idx="203">
                        <c:v>43728.080555555556</c:v>
                      </c:pt>
                      <c:pt idx="204">
                        <c:v>43728.081250000003</c:v>
                      </c:pt>
                      <c:pt idx="205">
                        <c:v>43728.081944444442</c:v>
                      </c:pt>
                      <c:pt idx="206">
                        <c:v>43728.118287037039</c:v>
                      </c:pt>
                      <c:pt idx="207">
                        <c:v>43728.120833333334</c:v>
                      </c:pt>
                      <c:pt idx="208">
                        <c:v>43728.121527777781</c:v>
                      </c:pt>
                      <c:pt idx="209">
                        <c:v>43728.12222222222</c:v>
                      </c:pt>
                      <c:pt idx="210">
                        <c:v>43728.122916666667</c:v>
                      </c:pt>
                      <c:pt idx="211">
                        <c:v>43728.123611111114</c:v>
                      </c:pt>
                      <c:pt idx="212">
                        <c:v>43728.159953703704</c:v>
                      </c:pt>
                      <c:pt idx="213">
                        <c:v>43728.162499999999</c:v>
                      </c:pt>
                      <c:pt idx="214">
                        <c:v>43728.163194444445</c:v>
                      </c:pt>
                      <c:pt idx="215">
                        <c:v>43728.163888888892</c:v>
                      </c:pt>
                      <c:pt idx="216">
                        <c:v>43728.164583333331</c:v>
                      </c:pt>
                      <c:pt idx="217">
                        <c:v>43728.165277777778</c:v>
                      </c:pt>
                      <c:pt idx="218">
                        <c:v>43728.201620370368</c:v>
                      </c:pt>
                      <c:pt idx="219">
                        <c:v>43728.20416666667</c:v>
                      </c:pt>
                      <c:pt idx="220">
                        <c:v>43728.204861111109</c:v>
                      </c:pt>
                      <c:pt idx="221">
                        <c:v>43728.205555555556</c:v>
                      </c:pt>
                      <c:pt idx="222">
                        <c:v>43728.206250000003</c:v>
                      </c:pt>
                      <c:pt idx="223">
                        <c:v>43728.206944444442</c:v>
                      </c:pt>
                      <c:pt idx="224">
                        <c:v>43728.243287037039</c:v>
                      </c:pt>
                      <c:pt idx="225">
                        <c:v>43728.245833333334</c:v>
                      </c:pt>
                      <c:pt idx="226">
                        <c:v>43728.246527777781</c:v>
                      </c:pt>
                      <c:pt idx="227">
                        <c:v>43728.24722222222</c:v>
                      </c:pt>
                      <c:pt idx="228">
                        <c:v>43728.247916666667</c:v>
                      </c:pt>
                      <c:pt idx="229">
                        <c:v>43728.248611111114</c:v>
                      </c:pt>
                      <c:pt idx="230">
                        <c:v>43728.284953703704</c:v>
                      </c:pt>
                      <c:pt idx="231">
                        <c:v>43728.287499999999</c:v>
                      </c:pt>
                      <c:pt idx="232">
                        <c:v>43728.288194444445</c:v>
                      </c:pt>
                      <c:pt idx="233">
                        <c:v>43728.288888888892</c:v>
                      </c:pt>
                      <c:pt idx="234">
                        <c:v>43728.289583333331</c:v>
                      </c:pt>
                      <c:pt idx="235">
                        <c:v>43728.290277777778</c:v>
                      </c:pt>
                      <c:pt idx="236">
                        <c:v>43728.331250000003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'CCNC Data'!$A$1310:$A$1546</c15:sqref>
                        </c15:formulaRef>
                      </c:ext>
                    </c:extLst>
                    <c:numCache>
                      <c:formatCode>dd/mm/yyyy\ hh:mm:ss</c:formatCode>
                      <c:ptCount val="237"/>
                      <c:pt idx="0">
                        <c:v>43726.478472222225</c:v>
                      </c:pt>
                      <c:pt idx="1">
                        <c:v>43726.481249999997</c:v>
                      </c:pt>
                      <c:pt idx="2">
                        <c:v>43726.481944444444</c:v>
                      </c:pt>
                      <c:pt idx="3">
                        <c:v>43726.482638888891</c:v>
                      </c:pt>
                      <c:pt idx="4">
                        <c:v>43726.48333333333</c:v>
                      </c:pt>
                      <c:pt idx="5">
                        <c:v>43726.484027777777</c:v>
                      </c:pt>
                      <c:pt idx="6">
                        <c:v>43726.484722222223</c:v>
                      </c:pt>
                      <c:pt idx="7">
                        <c:v>43726.603472222225</c:v>
                      </c:pt>
                      <c:pt idx="8">
                        <c:v>43726.606249999997</c:v>
                      </c:pt>
                      <c:pt idx="9">
                        <c:v>43726.606944444444</c:v>
                      </c:pt>
                      <c:pt idx="10">
                        <c:v>43726.607638888891</c:v>
                      </c:pt>
                      <c:pt idx="11">
                        <c:v>43726.60833333333</c:v>
                      </c:pt>
                      <c:pt idx="12">
                        <c:v>43726.609027777777</c:v>
                      </c:pt>
                      <c:pt idx="13">
                        <c:v>43726.609722222223</c:v>
                      </c:pt>
                      <c:pt idx="14">
                        <c:v>43726.645138888889</c:v>
                      </c:pt>
                      <c:pt idx="15">
                        <c:v>43726.647916666669</c:v>
                      </c:pt>
                      <c:pt idx="16">
                        <c:v>43726.648611111108</c:v>
                      </c:pt>
                      <c:pt idx="17">
                        <c:v>43726.649305555555</c:v>
                      </c:pt>
                      <c:pt idx="18">
                        <c:v>43726.65</c:v>
                      </c:pt>
                      <c:pt idx="19">
                        <c:v>43726.650694444441</c:v>
                      </c:pt>
                      <c:pt idx="20">
                        <c:v>43726.651388888888</c:v>
                      </c:pt>
                      <c:pt idx="21">
                        <c:v>43726.686805555553</c:v>
                      </c:pt>
                      <c:pt idx="22">
                        <c:v>43726.689583333333</c:v>
                      </c:pt>
                      <c:pt idx="23">
                        <c:v>43726.69027777778</c:v>
                      </c:pt>
                      <c:pt idx="24">
                        <c:v>43726.690972222219</c:v>
                      </c:pt>
                      <c:pt idx="25">
                        <c:v>43726.691666666666</c:v>
                      </c:pt>
                      <c:pt idx="26">
                        <c:v>43726.692361111112</c:v>
                      </c:pt>
                      <c:pt idx="27">
                        <c:v>43726.693055555559</c:v>
                      </c:pt>
                      <c:pt idx="28">
                        <c:v>43726.728587962964</c:v>
                      </c:pt>
                      <c:pt idx="29">
                        <c:v>43726.731365740743</c:v>
                      </c:pt>
                      <c:pt idx="30">
                        <c:v>43726.732060185182</c:v>
                      </c:pt>
                      <c:pt idx="31">
                        <c:v>43726.732754629629</c:v>
                      </c:pt>
                      <c:pt idx="32">
                        <c:v>43726.733449074076</c:v>
                      </c:pt>
                      <c:pt idx="33">
                        <c:v>43726.734143518515</c:v>
                      </c:pt>
                      <c:pt idx="34">
                        <c:v>43726.734837962962</c:v>
                      </c:pt>
                      <c:pt idx="35">
                        <c:v>43726.770254629628</c:v>
                      </c:pt>
                      <c:pt idx="36">
                        <c:v>43726.773032407407</c:v>
                      </c:pt>
                      <c:pt idx="37">
                        <c:v>43726.773726851854</c:v>
                      </c:pt>
                      <c:pt idx="38">
                        <c:v>43726.77511574074</c:v>
                      </c:pt>
                      <c:pt idx="39">
                        <c:v>43726.776504629626</c:v>
                      </c:pt>
                      <c:pt idx="40">
                        <c:v>43726.811921296299</c:v>
                      </c:pt>
                      <c:pt idx="41">
                        <c:v>43726.814699074072</c:v>
                      </c:pt>
                      <c:pt idx="42">
                        <c:v>43726.815393518518</c:v>
                      </c:pt>
                      <c:pt idx="43">
                        <c:v>43726.816087962965</c:v>
                      </c:pt>
                      <c:pt idx="44">
                        <c:v>43726.816782407404</c:v>
                      </c:pt>
                      <c:pt idx="45">
                        <c:v>43726.817476851851</c:v>
                      </c:pt>
                      <c:pt idx="46">
                        <c:v>43726.818171296298</c:v>
                      </c:pt>
                      <c:pt idx="47">
                        <c:v>43726.853587962964</c:v>
                      </c:pt>
                      <c:pt idx="48">
                        <c:v>43726.856365740743</c:v>
                      </c:pt>
                      <c:pt idx="49">
                        <c:v>43726.857060185182</c:v>
                      </c:pt>
                      <c:pt idx="50">
                        <c:v>43726.857754629629</c:v>
                      </c:pt>
                      <c:pt idx="51">
                        <c:v>43726.858449074076</c:v>
                      </c:pt>
                      <c:pt idx="52">
                        <c:v>43726.859143518515</c:v>
                      </c:pt>
                      <c:pt idx="53">
                        <c:v>43726.859837962962</c:v>
                      </c:pt>
                      <c:pt idx="54">
                        <c:v>43726.895254629628</c:v>
                      </c:pt>
                      <c:pt idx="55">
                        <c:v>43726.898032407407</c:v>
                      </c:pt>
                      <c:pt idx="56">
                        <c:v>43726.899421296293</c:v>
                      </c:pt>
                      <c:pt idx="57">
                        <c:v>43726.90011574074</c:v>
                      </c:pt>
                      <c:pt idx="58">
                        <c:v>43726.901504629626</c:v>
                      </c:pt>
                      <c:pt idx="59">
                        <c:v>43726.942476851851</c:v>
                      </c:pt>
                      <c:pt idx="60">
                        <c:v>43726.943171296298</c:v>
                      </c:pt>
                      <c:pt idx="61">
                        <c:v>43726.982060185182</c:v>
                      </c:pt>
                      <c:pt idx="62">
                        <c:v>43727.023032407407</c:v>
                      </c:pt>
                      <c:pt idx="63">
                        <c:v>43727.023726851854</c:v>
                      </c:pt>
                      <c:pt idx="64">
                        <c:v>43727.024421296293</c:v>
                      </c:pt>
                      <c:pt idx="65">
                        <c:v>43727.02511574074</c:v>
                      </c:pt>
                      <c:pt idx="66">
                        <c:v>43727.025810185187</c:v>
                      </c:pt>
                      <c:pt idx="67">
                        <c:v>43727.026504629626</c:v>
                      </c:pt>
                      <c:pt idx="68">
                        <c:v>43727.061921296299</c:v>
                      </c:pt>
                      <c:pt idx="69">
                        <c:v>43727.064699074072</c:v>
                      </c:pt>
                      <c:pt idx="70">
                        <c:v>43727.065393518518</c:v>
                      </c:pt>
                      <c:pt idx="71">
                        <c:v>43727.066087962965</c:v>
                      </c:pt>
                      <c:pt idx="72">
                        <c:v>43727.066782407404</c:v>
                      </c:pt>
                      <c:pt idx="73">
                        <c:v>43727.067476851851</c:v>
                      </c:pt>
                      <c:pt idx="74">
                        <c:v>43727.068171296298</c:v>
                      </c:pt>
                      <c:pt idx="75">
                        <c:v>43727.103587962964</c:v>
                      </c:pt>
                      <c:pt idx="76">
                        <c:v>43727.148032407407</c:v>
                      </c:pt>
                      <c:pt idx="77">
                        <c:v>43727.148726851854</c:v>
                      </c:pt>
                      <c:pt idx="78">
                        <c:v>43727.151504629626</c:v>
                      </c:pt>
                      <c:pt idx="79">
                        <c:v>43727.186921296299</c:v>
                      </c:pt>
                      <c:pt idx="80">
                        <c:v>43727.189699074072</c:v>
                      </c:pt>
                      <c:pt idx="81">
                        <c:v>43727.190393518518</c:v>
                      </c:pt>
                      <c:pt idx="82">
                        <c:v>43727.191087962965</c:v>
                      </c:pt>
                      <c:pt idx="83">
                        <c:v>43727.191782407404</c:v>
                      </c:pt>
                      <c:pt idx="84">
                        <c:v>43727.192476851851</c:v>
                      </c:pt>
                      <c:pt idx="85">
                        <c:v>43727.193171296298</c:v>
                      </c:pt>
                      <c:pt idx="86">
                        <c:v>43727.228587962964</c:v>
                      </c:pt>
                      <c:pt idx="87">
                        <c:v>43727.231365740743</c:v>
                      </c:pt>
                      <c:pt idx="88">
                        <c:v>43727.232060185182</c:v>
                      </c:pt>
                      <c:pt idx="89">
                        <c:v>43727.232754629629</c:v>
                      </c:pt>
                      <c:pt idx="90">
                        <c:v>43727.233449074076</c:v>
                      </c:pt>
                      <c:pt idx="91">
                        <c:v>43727.234143518515</c:v>
                      </c:pt>
                      <c:pt idx="92">
                        <c:v>43727.234837962962</c:v>
                      </c:pt>
                      <c:pt idx="93">
                        <c:v>43727.270254629628</c:v>
                      </c:pt>
                      <c:pt idx="94">
                        <c:v>43727.273032407407</c:v>
                      </c:pt>
                      <c:pt idx="95">
                        <c:v>43727.273726851854</c:v>
                      </c:pt>
                      <c:pt idx="96">
                        <c:v>43727.274421296293</c:v>
                      </c:pt>
                      <c:pt idx="97">
                        <c:v>43727.27511574074</c:v>
                      </c:pt>
                      <c:pt idx="98">
                        <c:v>43727.275810185187</c:v>
                      </c:pt>
                      <c:pt idx="99">
                        <c:v>43727.276504629626</c:v>
                      </c:pt>
                      <c:pt idx="100">
                        <c:v>43727.311921296299</c:v>
                      </c:pt>
                      <c:pt idx="101">
                        <c:v>43727.314699074072</c:v>
                      </c:pt>
                      <c:pt idx="102">
                        <c:v>43727.315393518518</c:v>
                      </c:pt>
                      <c:pt idx="103">
                        <c:v>43727.316087962965</c:v>
                      </c:pt>
                      <c:pt idx="104">
                        <c:v>43727.316782407404</c:v>
                      </c:pt>
                      <c:pt idx="105">
                        <c:v>43727.317476851851</c:v>
                      </c:pt>
                      <c:pt idx="106">
                        <c:v>43727.318171296298</c:v>
                      </c:pt>
                      <c:pt idx="107">
                        <c:v>43727.353587962964</c:v>
                      </c:pt>
                      <c:pt idx="108">
                        <c:v>43727.356365740743</c:v>
                      </c:pt>
                      <c:pt idx="109">
                        <c:v>43727.357060185182</c:v>
                      </c:pt>
                      <c:pt idx="110">
                        <c:v>43727.357754629629</c:v>
                      </c:pt>
                      <c:pt idx="111">
                        <c:v>43727.358449074076</c:v>
                      </c:pt>
                      <c:pt idx="112">
                        <c:v>43727.359143518515</c:v>
                      </c:pt>
                      <c:pt idx="113">
                        <c:v>43727.359837962962</c:v>
                      </c:pt>
                      <c:pt idx="114">
                        <c:v>43727.395254629628</c:v>
                      </c:pt>
                      <c:pt idx="115">
                        <c:v>43727.398032407407</c:v>
                      </c:pt>
                      <c:pt idx="116">
                        <c:v>43727.398726851854</c:v>
                      </c:pt>
                      <c:pt idx="117">
                        <c:v>43727.399421296293</c:v>
                      </c:pt>
                      <c:pt idx="118">
                        <c:v>43727.40011574074</c:v>
                      </c:pt>
                      <c:pt idx="119">
                        <c:v>43727.400810185187</c:v>
                      </c:pt>
                      <c:pt idx="120">
                        <c:v>43727.401504629626</c:v>
                      </c:pt>
                      <c:pt idx="121">
                        <c:v>43727.436921296299</c:v>
                      </c:pt>
                      <c:pt idx="122">
                        <c:v>43727.439699074072</c:v>
                      </c:pt>
                      <c:pt idx="123">
                        <c:v>43727.440393518518</c:v>
                      </c:pt>
                      <c:pt idx="124">
                        <c:v>43727.441087962965</c:v>
                      </c:pt>
                      <c:pt idx="125">
                        <c:v>43727.441782407404</c:v>
                      </c:pt>
                      <c:pt idx="126">
                        <c:v>43727.442476851851</c:v>
                      </c:pt>
                      <c:pt idx="127">
                        <c:v>43727.443171296298</c:v>
                      </c:pt>
                      <c:pt idx="128">
                        <c:v>43727.493171296293</c:v>
                      </c:pt>
                      <c:pt idx="129">
                        <c:v>43727.495833333334</c:v>
                      </c:pt>
                      <c:pt idx="130">
                        <c:v>43727.496527777781</c:v>
                      </c:pt>
                      <c:pt idx="131">
                        <c:v>43727.49722222222</c:v>
                      </c:pt>
                      <c:pt idx="132">
                        <c:v>43727.497916666667</c:v>
                      </c:pt>
                      <c:pt idx="133">
                        <c:v>43727.498611111114</c:v>
                      </c:pt>
                      <c:pt idx="134">
                        <c:v>43727.576504629629</c:v>
                      </c:pt>
                      <c:pt idx="135">
                        <c:v>43727.57916666667</c:v>
                      </c:pt>
                      <c:pt idx="136">
                        <c:v>43727.579861111109</c:v>
                      </c:pt>
                      <c:pt idx="137">
                        <c:v>43727.580555555556</c:v>
                      </c:pt>
                      <c:pt idx="138">
                        <c:v>43727.581250000003</c:v>
                      </c:pt>
                      <c:pt idx="139">
                        <c:v>43727.581944444442</c:v>
                      </c:pt>
                      <c:pt idx="140">
                        <c:v>43727.618171296293</c:v>
                      </c:pt>
                      <c:pt idx="141">
                        <c:v>43727.620833333334</c:v>
                      </c:pt>
                      <c:pt idx="142">
                        <c:v>43727.621527777781</c:v>
                      </c:pt>
                      <c:pt idx="143">
                        <c:v>43727.62222222222</c:v>
                      </c:pt>
                      <c:pt idx="144">
                        <c:v>43727.622916666667</c:v>
                      </c:pt>
                      <c:pt idx="145">
                        <c:v>43727.623611111114</c:v>
                      </c:pt>
                      <c:pt idx="146">
                        <c:v>43727.701504629629</c:v>
                      </c:pt>
                      <c:pt idx="147">
                        <c:v>43727.70416666667</c:v>
                      </c:pt>
                      <c:pt idx="148">
                        <c:v>43727.704861111109</c:v>
                      </c:pt>
                      <c:pt idx="149">
                        <c:v>43727.705555555556</c:v>
                      </c:pt>
                      <c:pt idx="150">
                        <c:v>43727.706250000003</c:v>
                      </c:pt>
                      <c:pt idx="151">
                        <c:v>43727.706944444442</c:v>
                      </c:pt>
                      <c:pt idx="152">
                        <c:v>43727.743171296293</c:v>
                      </c:pt>
                      <c:pt idx="153">
                        <c:v>43727.745833333334</c:v>
                      </c:pt>
                      <c:pt idx="154">
                        <c:v>43727.746527777781</c:v>
                      </c:pt>
                      <c:pt idx="155">
                        <c:v>43727.74722222222</c:v>
                      </c:pt>
                      <c:pt idx="156">
                        <c:v>43727.747916666667</c:v>
                      </c:pt>
                      <c:pt idx="157">
                        <c:v>43727.748611111114</c:v>
                      </c:pt>
                      <c:pt idx="158">
                        <c:v>43727.784837962965</c:v>
                      </c:pt>
                      <c:pt idx="159">
                        <c:v>43727.787499999999</c:v>
                      </c:pt>
                      <c:pt idx="160">
                        <c:v>43727.788194444445</c:v>
                      </c:pt>
                      <c:pt idx="161">
                        <c:v>43727.788888888892</c:v>
                      </c:pt>
                      <c:pt idx="162">
                        <c:v>43727.789583333331</c:v>
                      </c:pt>
                      <c:pt idx="163">
                        <c:v>43727.790277777778</c:v>
                      </c:pt>
                      <c:pt idx="164">
                        <c:v>43727.826504629629</c:v>
                      </c:pt>
                      <c:pt idx="165">
                        <c:v>43727.82916666667</c:v>
                      </c:pt>
                      <c:pt idx="166">
                        <c:v>43727.829861111109</c:v>
                      </c:pt>
                      <c:pt idx="167">
                        <c:v>43727.830555555556</c:v>
                      </c:pt>
                      <c:pt idx="168">
                        <c:v>43727.831250000003</c:v>
                      </c:pt>
                      <c:pt idx="169">
                        <c:v>43727.831944444442</c:v>
                      </c:pt>
                      <c:pt idx="170">
                        <c:v>43727.868171296293</c:v>
                      </c:pt>
                      <c:pt idx="171">
                        <c:v>43727.870833333334</c:v>
                      </c:pt>
                      <c:pt idx="172">
                        <c:v>43727.871527777781</c:v>
                      </c:pt>
                      <c:pt idx="173">
                        <c:v>43727.87222222222</c:v>
                      </c:pt>
                      <c:pt idx="174">
                        <c:v>43727.872916666667</c:v>
                      </c:pt>
                      <c:pt idx="175">
                        <c:v>43727.873611111114</c:v>
                      </c:pt>
                      <c:pt idx="176">
                        <c:v>43727.909837962965</c:v>
                      </c:pt>
                      <c:pt idx="177">
                        <c:v>43727.912499999999</c:v>
                      </c:pt>
                      <c:pt idx="178">
                        <c:v>43727.913194444445</c:v>
                      </c:pt>
                      <c:pt idx="179">
                        <c:v>43727.913888888892</c:v>
                      </c:pt>
                      <c:pt idx="180">
                        <c:v>43727.914583333331</c:v>
                      </c:pt>
                      <c:pt idx="181">
                        <c:v>43727.915277777778</c:v>
                      </c:pt>
                      <c:pt idx="182">
                        <c:v>43727.951504629629</c:v>
                      </c:pt>
                      <c:pt idx="183">
                        <c:v>43727.95416666667</c:v>
                      </c:pt>
                      <c:pt idx="184">
                        <c:v>43727.954861111109</c:v>
                      </c:pt>
                      <c:pt idx="185">
                        <c:v>43727.955555555556</c:v>
                      </c:pt>
                      <c:pt idx="186">
                        <c:v>43727.956250000003</c:v>
                      </c:pt>
                      <c:pt idx="187">
                        <c:v>43727.956944444442</c:v>
                      </c:pt>
                      <c:pt idx="188">
                        <c:v>43727.993171296293</c:v>
                      </c:pt>
                      <c:pt idx="189">
                        <c:v>43727.995833333334</c:v>
                      </c:pt>
                      <c:pt idx="190">
                        <c:v>43727.996527777781</c:v>
                      </c:pt>
                      <c:pt idx="191">
                        <c:v>43727.99722222222</c:v>
                      </c:pt>
                      <c:pt idx="192">
                        <c:v>43727.997916666667</c:v>
                      </c:pt>
                      <c:pt idx="193">
                        <c:v>43727.998611111114</c:v>
                      </c:pt>
                      <c:pt idx="194">
                        <c:v>43728.034837962965</c:v>
                      </c:pt>
                      <c:pt idx="195">
                        <c:v>43728.037499999999</c:v>
                      </c:pt>
                      <c:pt idx="196">
                        <c:v>43728.038194444445</c:v>
                      </c:pt>
                      <c:pt idx="197">
                        <c:v>43728.038888888892</c:v>
                      </c:pt>
                      <c:pt idx="198">
                        <c:v>43728.039583333331</c:v>
                      </c:pt>
                      <c:pt idx="199">
                        <c:v>43728.040277777778</c:v>
                      </c:pt>
                      <c:pt idx="200">
                        <c:v>43728.076504629629</c:v>
                      </c:pt>
                      <c:pt idx="201">
                        <c:v>43728.07916666667</c:v>
                      </c:pt>
                      <c:pt idx="202">
                        <c:v>43728.079861111109</c:v>
                      </c:pt>
                      <c:pt idx="203">
                        <c:v>43728.080555555556</c:v>
                      </c:pt>
                      <c:pt idx="204">
                        <c:v>43728.081250000003</c:v>
                      </c:pt>
                      <c:pt idx="205">
                        <c:v>43728.081944444442</c:v>
                      </c:pt>
                      <c:pt idx="206">
                        <c:v>43728.118287037039</c:v>
                      </c:pt>
                      <c:pt idx="207">
                        <c:v>43728.120833333334</c:v>
                      </c:pt>
                      <c:pt idx="208">
                        <c:v>43728.121527777781</c:v>
                      </c:pt>
                      <c:pt idx="209">
                        <c:v>43728.12222222222</c:v>
                      </c:pt>
                      <c:pt idx="210">
                        <c:v>43728.122916666667</c:v>
                      </c:pt>
                      <c:pt idx="211">
                        <c:v>43728.123611111114</c:v>
                      </c:pt>
                      <c:pt idx="212">
                        <c:v>43728.159953703704</c:v>
                      </c:pt>
                      <c:pt idx="213">
                        <c:v>43728.162499999999</c:v>
                      </c:pt>
                      <c:pt idx="214">
                        <c:v>43728.163194444445</c:v>
                      </c:pt>
                      <c:pt idx="215">
                        <c:v>43728.163888888892</c:v>
                      </c:pt>
                      <c:pt idx="216">
                        <c:v>43728.164583333331</c:v>
                      </c:pt>
                      <c:pt idx="217">
                        <c:v>43728.165277777778</c:v>
                      </c:pt>
                      <c:pt idx="218">
                        <c:v>43728.201620370368</c:v>
                      </c:pt>
                      <c:pt idx="219">
                        <c:v>43728.20416666667</c:v>
                      </c:pt>
                      <c:pt idx="220">
                        <c:v>43728.204861111109</c:v>
                      </c:pt>
                      <c:pt idx="221">
                        <c:v>43728.205555555556</c:v>
                      </c:pt>
                      <c:pt idx="222">
                        <c:v>43728.206250000003</c:v>
                      </c:pt>
                      <c:pt idx="223">
                        <c:v>43728.206944444442</c:v>
                      </c:pt>
                      <c:pt idx="224">
                        <c:v>43728.243287037039</c:v>
                      </c:pt>
                      <c:pt idx="225">
                        <c:v>43728.245833333334</c:v>
                      </c:pt>
                      <c:pt idx="226">
                        <c:v>43728.246527777781</c:v>
                      </c:pt>
                      <c:pt idx="227">
                        <c:v>43728.24722222222</c:v>
                      </c:pt>
                      <c:pt idx="228">
                        <c:v>43728.247916666667</c:v>
                      </c:pt>
                      <c:pt idx="229">
                        <c:v>43728.248611111114</c:v>
                      </c:pt>
                      <c:pt idx="230">
                        <c:v>43728.284953703704</c:v>
                      </c:pt>
                      <c:pt idx="231">
                        <c:v>43728.287499999999</c:v>
                      </c:pt>
                      <c:pt idx="232">
                        <c:v>43728.288194444445</c:v>
                      </c:pt>
                      <c:pt idx="233">
                        <c:v>43728.288888888892</c:v>
                      </c:pt>
                      <c:pt idx="234">
                        <c:v>43728.289583333331</c:v>
                      </c:pt>
                      <c:pt idx="235">
                        <c:v>43728.290277777778</c:v>
                      </c:pt>
                      <c:pt idx="236">
                        <c:v>43728.331250000003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E35D-433A-8F3A-664814071A34}"/>
                  </c:ext>
                </c:extLst>
              </c15:ser>
            </c15:filteredScatterSeries>
          </c:ext>
        </c:extLst>
      </c:scatterChart>
      <c:valAx>
        <c:axId val="46309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dd/mm/yyyy\ h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3091352"/>
        <c:crosses val="autoZero"/>
        <c:crossBetween val="midCat"/>
      </c:valAx>
      <c:valAx>
        <c:axId val="463091352"/>
        <c:scaling>
          <c:logBase val="10"/>
          <c:orientation val="minMax"/>
          <c:max val="4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Concentration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3091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21161999720453"/>
          <c:y val="8.3547554947914465E-2"/>
          <c:w val="0.17021748021142327"/>
          <c:h val="0.120579622081001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5C3-FE7E-4A37-88C8-2A117DED72C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E8A-D111-4669-974D-022FAC84E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CCNC and SMPS data analysis	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from 2019/09/18-20</a:t>
            </a:r>
          </a:p>
          <a:p>
            <a:r>
              <a:rPr lang="en-US" dirty="0" smtClean="0"/>
              <a:t>Ivo Beck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00087"/>
            <a:ext cx="10363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SMPS/CPC comparison July 2019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2019/07/29 – 2019/07/31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SMPS data into SMPS Toolkit 1520.ptx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 smtClean="0"/>
              <a:t>First message: Edit procedure, than close window (quit)</a:t>
            </a:r>
          </a:p>
          <a:p>
            <a:r>
              <a:rPr lang="en-US" sz="1800" dirty="0" smtClean="0"/>
              <a:t>Load mode: all</a:t>
            </a:r>
          </a:p>
          <a:p>
            <a:r>
              <a:rPr lang="en-US" sz="1800" dirty="0" smtClean="0"/>
              <a:t>File type: daily matrix</a:t>
            </a:r>
          </a:p>
          <a:p>
            <a:r>
              <a:rPr lang="en-US" sz="1800" dirty="0" smtClean="0"/>
              <a:t>Load SMPS scans (type in path to data)</a:t>
            </a:r>
          </a:p>
          <a:p>
            <a:r>
              <a:rPr lang="en-US" sz="1800" dirty="0" smtClean="0"/>
              <a:t>Button: </a:t>
            </a:r>
            <a:r>
              <a:rPr lang="en-US" sz="1800" dirty="0" err="1" smtClean="0"/>
              <a:t>calc</a:t>
            </a:r>
            <a:r>
              <a:rPr lang="en-US" sz="1800" dirty="0" smtClean="0"/>
              <a:t> size </a:t>
            </a:r>
            <a:r>
              <a:rPr lang="en-US" sz="1800" dirty="0" err="1" smtClean="0"/>
              <a:t>dist</a:t>
            </a:r>
            <a:endParaRPr lang="en-US" sz="1800" dirty="0" smtClean="0"/>
          </a:p>
          <a:p>
            <a:pPr lvl="1"/>
            <a:r>
              <a:rPr lang="en-US" sz="1800" dirty="0" err="1" smtClean="0"/>
              <a:t>dNlogDp</a:t>
            </a:r>
            <a:r>
              <a:rPr lang="en-US" sz="1800" dirty="0" smtClean="0"/>
              <a:t> multiple charge correction</a:t>
            </a:r>
          </a:p>
          <a:p>
            <a:pPr lvl="1"/>
            <a:r>
              <a:rPr lang="en-US" sz="1800" dirty="0" smtClean="0"/>
              <a:t>Check “correct </a:t>
            </a:r>
            <a:r>
              <a:rPr lang="en-US" sz="1800" dirty="0" err="1" smtClean="0"/>
              <a:t>sps</a:t>
            </a:r>
            <a:r>
              <a:rPr lang="en-US" sz="1800" dirty="0" smtClean="0"/>
              <a:t> eff.”</a:t>
            </a:r>
          </a:p>
          <a:p>
            <a:pPr lvl="1"/>
            <a:r>
              <a:rPr lang="en-US" sz="1800" dirty="0" smtClean="0"/>
              <a:t>64bins</a:t>
            </a:r>
          </a:p>
          <a:p>
            <a:r>
              <a:rPr lang="en-US" sz="1800" dirty="0" smtClean="0"/>
              <a:t>Red arrow to SMPS</a:t>
            </a:r>
          </a:p>
          <a:p>
            <a:r>
              <a:rPr lang="en-US" sz="1800" dirty="0" smtClean="0"/>
              <a:t>Graphs: diagnosis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get overview</a:t>
            </a:r>
          </a:p>
          <a:p>
            <a:r>
              <a:rPr lang="en-US" sz="1800" dirty="0" smtClean="0"/>
              <a:t>Graphs: size </a:t>
            </a:r>
            <a:r>
              <a:rPr lang="en-US" sz="1800" dirty="0" err="1" smtClean="0"/>
              <a:t>dist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should get the distribution window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1999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get this error message: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44" y="1825625"/>
            <a:ext cx="8669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SizeDistribution</a:t>
            </a:r>
            <a:r>
              <a:rPr lang="en-US" dirty="0" smtClean="0"/>
              <a:t> Image of SMPS: A lot of Pollution and sometimes almost no particles…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27" y="1825625"/>
            <a:ext cx="9225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SMPS data without pollution (left) vs data with pollution (right)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834" y="1825624"/>
            <a:ext cx="5657146" cy="4279611"/>
          </a:xfrm>
          <a:prstGeom prst="rect">
            <a:avLst/>
          </a:prstGeom>
        </p:spPr>
      </p:pic>
      <p:pic>
        <p:nvPicPr>
          <p:cNvPr id="8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9553" y="1825625"/>
            <a:ext cx="5178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SMPS total concentration vs. CCNC SS1 total concentration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121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90255" y="6105236"/>
            <a:ext cx="9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SMPS concentrations are much higher (note that the scale on the y axis is logarithmic).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798" y="425525"/>
            <a:ext cx="3569001" cy="586227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366982" y="997527"/>
            <a:ext cx="480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CCNC number concentrations for each SS. From this data we pick the values for one certain SS (</a:t>
            </a:r>
            <a:r>
              <a:rPr lang="en-US" dirty="0" err="1" smtClean="0"/>
              <a:t>eg</a:t>
            </a:r>
            <a:r>
              <a:rPr lang="en-US" dirty="0" smtClean="0"/>
              <a:t>. 1%) and plot all concentrations for this 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14" y="754062"/>
            <a:ext cx="2486025" cy="49434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041236" y="754062"/>
            <a:ext cx="549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SMPS: The </a:t>
            </a:r>
            <a:r>
              <a:rPr lang="en-US" dirty="0" err="1" smtClean="0"/>
              <a:t>DiamMidpt</a:t>
            </a:r>
            <a:r>
              <a:rPr lang="en-US" dirty="0" smtClean="0"/>
              <a:t> table shows the diameter of each measured diameter.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Counts table shows the counts (concentrations, </a:t>
            </a:r>
            <a:r>
              <a:rPr lang="en-US" sz="2400" dirty="0" err="1" smtClean="0"/>
              <a:t>dNdlogDp</a:t>
            </a:r>
            <a:r>
              <a:rPr lang="en-US" sz="2400" dirty="0" smtClean="0"/>
              <a:t>) for each diameter (columns) for each time (rows). So column 1 shows the counts for 14.07nm for each measurement</a:t>
            </a:r>
            <a:endParaRPr lang="en-US" sz="240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99" y="1825625"/>
            <a:ext cx="9704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Intercomparison</a:t>
            </a:r>
            <a:r>
              <a:rPr lang="en-US" dirty="0"/>
              <a:t> CPC, CCNC (1%SS) and SMPS (full spectrum)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40" y="1825625"/>
            <a:ext cx="8608520" cy="4351338"/>
          </a:xfrm>
        </p:spPr>
      </p:pic>
    </p:spTree>
    <p:extLst>
      <p:ext uri="{BB962C8B-B14F-4D97-AF65-F5344CB8AC3E}">
        <p14:creationId xmlns:p14="http://schemas.microsoft.com/office/powerpoint/2010/main" val="33671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Intercomparison</a:t>
            </a:r>
            <a:r>
              <a:rPr lang="en-US" sz="2800" dirty="0" smtClean="0"/>
              <a:t> CPC, CCNC (1%SS) and SMPS (full spectrum), ZOOM</a:t>
            </a:r>
            <a:endParaRPr lang="en-US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31" y="1825625"/>
            <a:ext cx="9051537" cy="4351338"/>
          </a:xfrm>
        </p:spPr>
      </p:pic>
    </p:spTree>
    <p:extLst>
      <p:ext uri="{BB962C8B-B14F-4D97-AF65-F5344CB8AC3E}">
        <p14:creationId xmlns:p14="http://schemas.microsoft.com/office/powerpoint/2010/main" val="9311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CCNC and SMPS data analysis </vt:lpstr>
      <vt:lpstr>SizeDistribution Image of SMPS: A lot of Pollution and sometimes almost no particles… </vt:lpstr>
      <vt:lpstr>SMPS data without pollution (left) vs data with pollution (right)</vt:lpstr>
      <vt:lpstr>SMPS total concentration vs. CCNC SS1 total concentration</vt:lpstr>
      <vt:lpstr>PowerPoint-Präsentation</vt:lpstr>
      <vt:lpstr>PowerPoint-Präsentation</vt:lpstr>
      <vt:lpstr>The Counts table shows the counts (concentrations, dNdlogDp) for each diameter (columns) for each time (rows). So column 1 shows the counts for 14.07nm for each measurement</vt:lpstr>
      <vt:lpstr>Intercomparison CPC, CCNC (1%SS) and SMPS (full spectrum)</vt:lpstr>
      <vt:lpstr>Intercomparison CPC, CCNC (1%SS) and SMPS (full spectrum), ZOOM</vt:lpstr>
      <vt:lpstr>PowerPoint-Präsentation</vt:lpstr>
      <vt:lpstr>SMPS/CPC comparison July 2019</vt:lpstr>
      <vt:lpstr>Load SMPS data into SMPS Toolkit 1520.ptx</vt:lpstr>
      <vt:lpstr>I get this error message: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CCNC and SMPS data analysis</dc:title>
  <dc:creator>Beck Ivo Fabio</dc:creator>
  <cp:lastModifiedBy>Beck Ivo Fabio</cp:lastModifiedBy>
  <cp:revision>15</cp:revision>
  <dcterms:created xsi:type="dcterms:W3CDTF">2019-10-23T12:48:38Z</dcterms:created>
  <dcterms:modified xsi:type="dcterms:W3CDTF">2019-11-17T21:23:02Z</dcterms:modified>
</cp:coreProperties>
</file>