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2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6694-2E9B-4D58-8976-12D7BFCD592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CC38-F664-40FB-976A-6C633257ED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7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6694-2E9B-4D58-8976-12D7BFCD592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CC38-F664-40FB-976A-6C633257ED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6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6694-2E9B-4D58-8976-12D7BFCD592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CC38-F664-40FB-976A-6C633257ED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1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6694-2E9B-4D58-8976-12D7BFCD592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CC38-F664-40FB-976A-6C633257ED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0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6694-2E9B-4D58-8976-12D7BFCD592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CC38-F664-40FB-976A-6C633257ED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6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6694-2E9B-4D58-8976-12D7BFCD592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CC38-F664-40FB-976A-6C633257ED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6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6694-2E9B-4D58-8976-12D7BFCD592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CC38-F664-40FB-976A-6C633257ED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6694-2E9B-4D58-8976-12D7BFCD592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CC38-F664-40FB-976A-6C633257ED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6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6694-2E9B-4D58-8976-12D7BFCD592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CC38-F664-40FB-976A-6C633257ED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1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6694-2E9B-4D58-8976-12D7BFCD592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CC38-F664-40FB-976A-6C633257ED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0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6694-2E9B-4D58-8976-12D7BFCD592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CC38-F664-40FB-976A-6C633257ED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0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46694-2E9B-4D58-8976-12D7BFCD592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0CC38-F664-40FB-976A-6C633257ED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0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analysis logbook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Documentation of all data analysis for MOSAIC. Show screenshots of all steps for all instruments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4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37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Data analysis logbook</vt:lpstr>
      <vt:lpstr>PowerPoint-Präsentation</vt:lpstr>
    </vt:vector>
  </TitlesOfParts>
  <Company>PSI - Paul Scherrer 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logbook</dc:title>
  <dc:creator>Beck Ivo Fabio</dc:creator>
  <cp:lastModifiedBy>Beck Ivo Fabio</cp:lastModifiedBy>
  <cp:revision>3</cp:revision>
  <dcterms:created xsi:type="dcterms:W3CDTF">2019-11-17T21:25:32Z</dcterms:created>
  <dcterms:modified xsi:type="dcterms:W3CDTF">2019-11-17T22:50:01Z</dcterms:modified>
</cp:coreProperties>
</file>