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8C2F-3263-4C9D-8740-3718348C411F}" type="datetimeFigureOut">
              <a:rPr lang="sl-SI" smtClean="0"/>
              <a:t>5. 06. 2018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563C-EA74-4A11-8882-28FB66D3B12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2742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8C2F-3263-4C9D-8740-3718348C411F}" type="datetimeFigureOut">
              <a:rPr lang="sl-SI" smtClean="0"/>
              <a:t>5. 06. 2018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563C-EA74-4A11-8882-28FB66D3B12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3009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8C2F-3263-4C9D-8740-3718348C411F}" type="datetimeFigureOut">
              <a:rPr lang="sl-SI" smtClean="0"/>
              <a:t>5. 06. 2018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563C-EA74-4A11-8882-28FB66D3B12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97723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8C2F-3263-4C9D-8740-3718348C411F}" type="datetimeFigureOut">
              <a:rPr lang="sl-SI" smtClean="0"/>
              <a:t>5. 06. 2018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563C-EA74-4A11-8882-28FB66D3B12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01901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8C2F-3263-4C9D-8740-3718348C411F}" type="datetimeFigureOut">
              <a:rPr lang="sl-SI" smtClean="0"/>
              <a:t>5. 06. 2018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563C-EA74-4A11-8882-28FB66D3B12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75697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8C2F-3263-4C9D-8740-3718348C411F}" type="datetimeFigureOut">
              <a:rPr lang="sl-SI" smtClean="0"/>
              <a:t>5. 06. 2018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563C-EA74-4A11-8882-28FB66D3B12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76066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8C2F-3263-4C9D-8740-3718348C411F}" type="datetimeFigureOut">
              <a:rPr lang="sl-SI" smtClean="0"/>
              <a:t>5. 06. 2018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563C-EA74-4A11-8882-28FB66D3B12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86381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8C2F-3263-4C9D-8740-3718348C411F}" type="datetimeFigureOut">
              <a:rPr lang="sl-SI" smtClean="0"/>
              <a:t>5. 06. 2018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563C-EA74-4A11-8882-28FB66D3B12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37732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8C2F-3263-4C9D-8740-3718348C411F}" type="datetimeFigureOut">
              <a:rPr lang="sl-SI" smtClean="0"/>
              <a:t>5. 06. 2018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563C-EA74-4A11-8882-28FB66D3B12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7079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8C2F-3263-4C9D-8740-3718348C411F}" type="datetimeFigureOut">
              <a:rPr lang="sl-SI" smtClean="0"/>
              <a:t>5. 06. 2018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563C-EA74-4A11-8882-28FB66D3B12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6895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8C2F-3263-4C9D-8740-3718348C411F}" type="datetimeFigureOut">
              <a:rPr lang="sl-SI" smtClean="0"/>
              <a:t>5. 06. 2018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563C-EA74-4A11-8882-28FB66D3B12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4176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8C2F-3263-4C9D-8740-3718348C411F}" type="datetimeFigureOut">
              <a:rPr lang="sl-SI" smtClean="0"/>
              <a:t>5. 06. 2018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563C-EA74-4A11-8882-28FB66D3B12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5829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8C2F-3263-4C9D-8740-3718348C411F}" type="datetimeFigureOut">
              <a:rPr lang="sl-SI" smtClean="0"/>
              <a:t>5. 06. 2018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563C-EA74-4A11-8882-28FB66D3B12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661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8C2F-3263-4C9D-8740-3718348C411F}" type="datetimeFigureOut">
              <a:rPr lang="sl-SI" smtClean="0"/>
              <a:t>5. 06. 2018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563C-EA74-4A11-8882-28FB66D3B12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724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8C2F-3263-4C9D-8740-3718348C411F}" type="datetimeFigureOut">
              <a:rPr lang="sl-SI" smtClean="0"/>
              <a:t>5. 06. 2018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563C-EA74-4A11-8882-28FB66D3B12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7422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8C2F-3263-4C9D-8740-3718348C411F}" type="datetimeFigureOut">
              <a:rPr lang="sl-SI" smtClean="0"/>
              <a:t>5. 06. 2018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563C-EA74-4A11-8882-28FB66D3B12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2039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0578C2F-3263-4C9D-8740-3718348C411F}" type="datetimeFigureOut">
              <a:rPr lang="sl-SI" smtClean="0"/>
              <a:t>5. 06. 2018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E77563C-EA74-4A11-8882-28FB66D3B12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6158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0578C2F-3263-4C9D-8740-3718348C411F}" type="datetimeFigureOut">
              <a:rPr lang="sl-SI" smtClean="0"/>
              <a:t>5. 06. 2018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E77563C-EA74-4A11-8882-28FB66D3B12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18581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52216"/>
            <a:ext cx="12247275" cy="414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3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Naloga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204" y="749300"/>
            <a:ext cx="8298426" cy="4656339"/>
          </a:xfrm>
        </p:spPr>
      </p:pic>
    </p:spTree>
    <p:extLst>
      <p:ext uri="{BB962C8B-B14F-4D97-AF65-F5344CB8AC3E}">
        <p14:creationId xmlns:p14="http://schemas.microsoft.com/office/powerpoint/2010/main" val="55303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Potek reševanja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788" y="2099733"/>
            <a:ext cx="7218679" cy="4066861"/>
          </a:xfrm>
        </p:spPr>
      </p:pic>
    </p:spTree>
    <p:extLst>
      <p:ext uri="{BB962C8B-B14F-4D97-AF65-F5344CB8AC3E}">
        <p14:creationId xmlns:p14="http://schemas.microsoft.com/office/powerpoint/2010/main" val="180031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Težave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218" y="593047"/>
            <a:ext cx="8130382" cy="5350553"/>
          </a:xfrm>
        </p:spPr>
      </p:pic>
    </p:spTree>
    <p:extLst>
      <p:ext uri="{BB962C8B-B14F-4D97-AF65-F5344CB8AC3E}">
        <p14:creationId xmlns:p14="http://schemas.microsoft.com/office/powerpoint/2010/main" val="80230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ugotovitve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118196-F36C-42D2-AFBE-C556C8E59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26" y="2657817"/>
            <a:ext cx="10281571" cy="2078875"/>
          </a:xfrm>
        </p:spPr>
      </p:pic>
    </p:spTree>
    <p:extLst>
      <p:ext uri="{BB962C8B-B14F-4D97-AF65-F5344CB8AC3E}">
        <p14:creationId xmlns:p14="http://schemas.microsoft.com/office/powerpoint/2010/main" val="3574894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50</TotalTime>
  <Words>5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PowerPoint Presentation</vt:lpstr>
      <vt:lpstr>Naloga</vt:lpstr>
      <vt:lpstr>Potek reševanja</vt:lpstr>
      <vt:lpstr>Težave</vt:lpstr>
      <vt:lpstr>ugotovitve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Razsoljevanje vode</dc:title>
  <dc:creator>Jan Krneta</dc:creator>
  <cp:lastModifiedBy>luka ursic</cp:lastModifiedBy>
  <cp:revision>4</cp:revision>
  <dcterms:created xsi:type="dcterms:W3CDTF">2018-06-05T14:36:31Z</dcterms:created>
  <dcterms:modified xsi:type="dcterms:W3CDTF">2018-06-05T16:52:32Z</dcterms:modified>
</cp:coreProperties>
</file>