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74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009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772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190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7569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606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638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773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07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89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17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2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6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24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742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203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158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1858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2216"/>
            <a:ext cx="12247275" cy="41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Naloga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04" y="749300"/>
            <a:ext cx="8298426" cy="4656339"/>
          </a:xfrm>
        </p:spPr>
      </p:pic>
    </p:spTree>
    <p:extLst>
      <p:ext uri="{BB962C8B-B14F-4D97-AF65-F5344CB8AC3E}">
        <p14:creationId xmlns:p14="http://schemas.microsoft.com/office/powerpoint/2010/main" val="5530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Potek reševanja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88" y="2099733"/>
            <a:ext cx="7218679" cy="4066861"/>
          </a:xfrm>
        </p:spPr>
      </p:pic>
    </p:spTree>
    <p:extLst>
      <p:ext uri="{BB962C8B-B14F-4D97-AF65-F5344CB8AC3E}">
        <p14:creationId xmlns:p14="http://schemas.microsoft.com/office/powerpoint/2010/main" val="18003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18" y="593047"/>
            <a:ext cx="8130382" cy="5350553"/>
          </a:xfrm>
        </p:spPr>
      </p:pic>
    </p:spTree>
    <p:extLst>
      <p:ext uri="{BB962C8B-B14F-4D97-AF65-F5344CB8AC3E}">
        <p14:creationId xmlns:p14="http://schemas.microsoft.com/office/powerpoint/2010/main" val="8023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4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Naloga</vt:lpstr>
      <vt:lpstr>Potek reševanja</vt:lpstr>
      <vt:lpstr>Težave</vt:lpstr>
      <vt:lpstr>ugotovitve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Razsoljevanje vode</dc:title>
  <dc:creator>Jan Krneta</dc:creator>
  <cp:lastModifiedBy>Jan Krneta</cp:lastModifiedBy>
  <cp:revision>3</cp:revision>
  <dcterms:created xsi:type="dcterms:W3CDTF">2018-06-05T14:36:31Z</dcterms:created>
  <dcterms:modified xsi:type="dcterms:W3CDTF">2018-06-05T15:23:55Z</dcterms:modified>
</cp:coreProperties>
</file>