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46FB9-2C39-472E-B326-48E37F0D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F0A86-445E-4482-AF01-C71FFD5A7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6FD42-5FBE-465F-B951-6D5103BB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C251B-555C-47C0-90BC-52DB3CB2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94C4A-3A2C-47DF-83CA-14263CA2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705A6-238A-47B6-BF61-03AB1F34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4D4C1-374B-4561-8BC0-767158D8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9F6B2-C393-4E50-A6A6-5D0558D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B7DF5-E32D-429C-B2B6-90BFE99B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74054-B9F2-4E7A-9A81-EAD46EFE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053D06-F0D4-4AEA-8141-A173FEA8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42B48-3879-4C2A-9935-96CC7608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7D981-97C0-4203-B67E-EB83D331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92DF2-F8E3-4960-81D3-1D570E42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26C29-782C-436D-A354-05DAF02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0661B-B549-42E5-A52D-B286F418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3095-BF40-4770-ACAA-3A3F4569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DB7DF-4078-487E-AD33-3361D0FC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4AB0C-8F4A-4992-AAB9-0A5EFF7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B4C5E-D66F-4270-A6D9-667F3413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6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3569-6C02-4AAF-B55C-C973E99F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E688-5820-4B88-9B04-6606769E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EB9AF-089F-44FC-837A-4DF54595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E302-FB41-489A-B71D-43CC1E41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345F9-BB0D-4CE1-82BB-B1394285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4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8B1DF-09E0-4190-BB9A-F611A88A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044CA-DA56-4861-BFA9-CB1639799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FB2BD-BAC3-4A1E-B991-1FEA59E03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B2409-8A58-4EAF-A8CC-1F287898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B2BD3-186E-4C31-804F-685075F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6CB82-EC14-4FB8-B732-AF28EA3E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4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F6D82-77F3-47E8-AA89-2646C8C2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89152-3391-461F-B817-3B87183C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B0A11-30A3-4363-8D98-DFE77807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D70FE-F356-4AAC-98C0-EBAC6520D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33FCBE-D2BC-4AE6-87A9-58D7A0AB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7058C6-BAEF-4EBB-9FF5-3FF20812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186E3F-1B40-41EA-8201-4EBAF8E6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0E504B-B0EC-4859-A421-B7D41311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BE12C-AE97-496D-ABB6-7609C951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58DD86-3ECD-43D5-9370-00D23E55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B7701C-A04D-410E-AB3A-8BCD65FC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7C4EC-BF00-41E1-878F-8323C791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3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F6809-0411-4395-9C1D-482F2ADE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C2962-83E5-4E69-A05A-4F7A07EA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CFE66A-458B-44DD-BCE2-85D711E3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3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0088A-1973-4294-AB92-8693D358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B3D00-D957-44D9-A5EB-FE4E7873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D1E45-2DF2-497E-9FC8-17F8A4CE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B8D44-9F16-4D68-AFC1-677F49DD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248C0-630C-4011-B7E7-326CD787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1A24A-9ACF-4C14-9E79-15E880C6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6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31200-A095-4FFA-A392-AB0DCC18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B0A49E-5E72-4868-8E67-CBD09122A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24F4C-278A-4A1D-A8CC-65FF70C10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87CB2-FCE5-4290-8834-093B235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E43AE-F644-4654-B23B-D0D18B46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B2CA2-B3FC-4727-A162-C33F0D5C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0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E64B8-0B38-4B6F-8FF8-E73169B3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4070B-69CC-4E7E-BC91-FF34967C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03165-8EC2-47BF-98FA-AB6B27B7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69FD-8AB9-4FBE-A029-A39C54D65802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DA9D5-892E-4C93-BCAA-785F4F2B9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C5CB0-75AD-42EE-BBD2-510C402D8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4891-1C92-4455-A116-504BA7B17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9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CFE868F-BFA6-48B4-B847-368D7AC62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224" y="4067669"/>
            <a:ext cx="7887179" cy="165576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89508-34B5-4665-BA0B-D1FA332CD0E4}"/>
              </a:ext>
            </a:extLst>
          </p:cNvPr>
          <p:cNvSpPr txBox="1"/>
          <p:nvPr/>
        </p:nvSpPr>
        <p:spPr>
          <a:xfrm>
            <a:off x="102579" y="68918"/>
            <a:ext cx="118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Level 4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4D7CA8-E28D-4DFC-94B7-16909F3946B7}"/>
              </a:ext>
            </a:extLst>
          </p:cNvPr>
          <p:cNvSpPr/>
          <p:nvPr/>
        </p:nvSpPr>
        <p:spPr>
          <a:xfrm>
            <a:off x="6498637" y="184014"/>
            <a:ext cx="453483" cy="453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1F3E7CB5-2E78-4A61-8B2B-639FA5DD67A4}"/>
              </a:ext>
            </a:extLst>
          </p:cNvPr>
          <p:cNvSpPr/>
          <p:nvPr/>
        </p:nvSpPr>
        <p:spPr>
          <a:xfrm>
            <a:off x="6036054" y="938826"/>
            <a:ext cx="1378653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Idle</a:t>
            </a:r>
            <a:endParaRPr kumimoji="1" lang="ko-KR" altLang="en-US" sz="1400" dirty="0"/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E0334BA5-4C68-415F-95FF-6D5FCB87EC28}"/>
              </a:ext>
            </a:extLst>
          </p:cNvPr>
          <p:cNvSpPr/>
          <p:nvPr/>
        </p:nvSpPr>
        <p:spPr>
          <a:xfrm>
            <a:off x="1867139" y="2155114"/>
            <a:ext cx="1676828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Sell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BD1FEF7-E7B3-43DD-BA11-B128AE45366B}"/>
              </a:ext>
            </a:extLst>
          </p:cNvPr>
          <p:cNvSpPr/>
          <p:nvPr/>
        </p:nvSpPr>
        <p:spPr>
          <a:xfrm>
            <a:off x="5869689" y="5449550"/>
            <a:ext cx="1676828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Refund</a:t>
            </a:r>
            <a:endParaRPr kumimoji="1"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584E57E-8AC9-4A7F-9135-DF176CC92B90}"/>
              </a:ext>
            </a:extLst>
          </p:cNvPr>
          <p:cNvSpPr/>
          <p:nvPr/>
        </p:nvSpPr>
        <p:spPr>
          <a:xfrm>
            <a:off x="5863210" y="2185890"/>
            <a:ext cx="1676828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Inventory Check</a:t>
            </a:r>
            <a:endParaRPr kumimoji="1" lang="ko-KR" altLang="en-US" sz="1400" dirty="0"/>
          </a:p>
        </p:txBody>
      </p: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9A02F094-A5E0-48DB-A9BF-F94DAC9BC22F}"/>
              </a:ext>
            </a:extLst>
          </p:cNvPr>
          <p:cNvSpPr/>
          <p:nvPr/>
        </p:nvSpPr>
        <p:spPr>
          <a:xfrm>
            <a:off x="10142758" y="5080769"/>
            <a:ext cx="1944030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Report</a:t>
            </a:r>
            <a:endParaRPr kumimoji="1" lang="ko-KR" altLang="en-US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25CFB8-0A6D-4CA3-8446-647033233DB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25379" y="649838"/>
            <a:ext cx="2" cy="28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74277-75CD-4FA3-9BE2-D5E4BFA82D6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34172" y="2332993"/>
            <a:ext cx="2329038" cy="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9">
            <a:extLst>
              <a:ext uri="{FF2B5EF4-FFF2-40B4-BE49-F238E27FC236}">
                <a16:creationId xmlns:a16="http://schemas.microsoft.com/office/drawing/2014/main" id="{0EAFB118-8865-474E-9905-7C80855E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65" y="7225445"/>
            <a:ext cx="9144000" cy="23876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1" name="모서리가 둥근 직사각형 5">
            <a:extLst>
              <a:ext uri="{FF2B5EF4-FFF2-40B4-BE49-F238E27FC236}">
                <a16:creationId xmlns:a16="http://schemas.microsoft.com/office/drawing/2014/main" id="{9CB48132-B4CE-4CDE-B515-4C886E0BFA97}"/>
              </a:ext>
            </a:extLst>
          </p:cNvPr>
          <p:cNvSpPr/>
          <p:nvPr/>
        </p:nvSpPr>
        <p:spPr>
          <a:xfrm>
            <a:off x="10069550" y="2160323"/>
            <a:ext cx="1944030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Error</a:t>
            </a:r>
            <a:endParaRPr kumimoji="1"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EF295FA-9E8F-412F-965E-C5699B09F6BD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 flipV="1">
            <a:off x="7540038" y="2349894"/>
            <a:ext cx="2529512" cy="2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A50E4F-34D5-42EB-9639-4050F85ABED4}"/>
              </a:ext>
            </a:extLst>
          </p:cNvPr>
          <p:cNvSpPr txBox="1"/>
          <p:nvPr/>
        </p:nvSpPr>
        <p:spPr>
          <a:xfrm>
            <a:off x="3577480" y="1284308"/>
            <a:ext cx="309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Tick[PB]</a:t>
            </a:r>
            <a:endParaRPr lang="ko-KR" altLang="en-US" sz="1400" dirty="0"/>
          </a:p>
          <a:p>
            <a:r>
              <a:rPr lang="en-US" altLang="ko-KR" sz="1400" dirty="0"/>
              <a:t>/ Trigger “Add Product”</a:t>
            </a:r>
          </a:p>
          <a:p>
            <a:r>
              <a:rPr lang="en-US" altLang="ko-KR" sz="1400" dirty="0"/>
              <a:t>Tick[PAP]</a:t>
            </a:r>
          </a:p>
          <a:p>
            <a:r>
              <a:rPr lang="en-US" altLang="ko-KR" sz="1400" dirty="0"/>
              <a:t>/ Trigger “Plus Product Account”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8B5C39-3CC1-40AE-B5DB-401A203A9960}"/>
              </a:ext>
            </a:extLst>
          </p:cNvPr>
          <p:cNvSpPr txBox="1"/>
          <p:nvPr/>
        </p:nvSpPr>
        <p:spPr>
          <a:xfrm>
            <a:off x="6860611" y="4112189"/>
            <a:ext cx="180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Tick[RB]</a:t>
            </a:r>
          </a:p>
          <a:p>
            <a:r>
              <a:rPr lang="en-US" altLang="ko-KR" sz="1400" dirty="0"/>
              <a:t>/ Trigger “Refund”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1FFDD3-5EF1-4286-83D9-9E20E08019D8}"/>
              </a:ext>
            </a:extLst>
          </p:cNvPr>
          <p:cNvSpPr txBox="1"/>
          <p:nvPr/>
        </p:nvSpPr>
        <p:spPr>
          <a:xfrm>
            <a:off x="6870224" y="1398077"/>
            <a:ext cx="25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Tick[I]</a:t>
            </a:r>
          </a:p>
          <a:p>
            <a:r>
              <a:rPr lang="en-US" altLang="ko-KR" sz="1400" dirty="0"/>
              <a:t>/Trigger</a:t>
            </a:r>
          </a:p>
          <a:p>
            <a:r>
              <a:rPr lang="en-US" altLang="ko-KR" sz="1400" dirty="0"/>
              <a:t>“Inventory Check”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0E229F-DED3-4AFD-ACF6-3E92FC132915}"/>
              </a:ext>
            </a:extLst>
          </p:cNvPr>
          <p:cNvSpPr txBox="1"/>
          <p:nvPr/>
        </p:nvSpPr>
        <p:spPr>
          <a:xfrm>
            <a:off x="9749437" y="3919511"/>
            <a:ext cx="244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Tick[TO]</a:t>
            </a:r>
          </a:p>
          <a:p>
            <a:r>
              <a:rPr lang="en-US" altLang="ko-KR" sz="1400" dirty="0"/>
              <a:t>/ Trigger “Print Daily Report”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CAE61C-D558-4D0F-8B1B-BF4A27C9586F}"/>
              </a:ext>
            </a:extLst>
          </p:cNvPr>
          <p:cNvSpPr txBox="1"/>
          <p:nvPr/>
        </p:nvSpPr>
        <p:spPr>
          <a:xfrm>
            <a:off x="2748064" y="3295471"/>
            <a:ext cx="2061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Tick[SC]</a:t>
            </a:r>
          </a:p>
          <a:p>
            <a:r>
              <a:rPr lang="en-US" altLang="ko-KR" sz="1400" dirty="0"/>
              <a:t>/ Trigger</a:t>
            </a:r>
          </a:p>
          <a:p>
            <a:r>
              <a:rPr lang="en-US" altLang="ko-KR" sz="1400" dirty="0"/>
              <a:t>“Update Inventory”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CF426E-267A-473A-A112-2098B3ADFD6D}"/>
              </a:ext>
            </a:extLst>
          </p:cNvPr>
          <p:cNvSpPr txBox="1"/>
          <p:nvPr/>
        </p:nvSpPr>
        <p:spPr>
          <a:xfrm>
            <a:off x="3690972" y="5119150"/>
            <a:ext cx="2061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Tick[RC]</a:t>
            </a:r>
          </a:p>
          <a:p>
            <a:r>
              <a:rPr lang="en-US" altLang="ko-KR" sz="1400" dirty="0"/>
              <a:t>/ Trigger</a:t>
            </a:r>
          </a:p>
          <a:p>
            <a:r>
              <a:rPr lang="en-US" altLang="ko-KR" sz="1400" dirty="0"/>
              <a:t>“Update Inventory”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49B318-789D-43B6-A3FF-4B1DA71F12F3}"/>
              </a:ext>
            </a:extLst>
          </p:cNvPr>
          <p:cNvSpPr txBox="1"/>
          <p:nvPr/>
        </p:nvSpPr>
        <p:spPr>
          <a:xfrm>
            <a:off x="8148940" y="2376035"/>
            <a:ext cx="2647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Tick[!PAP||!RP]</a:t>
            </a:r>
          </a:p>
          <a:p>
            <a:r>
              <a:rPr lang="en-US" altLang="ko-KR" sz="1400" dirty="0"/>
              <a:t>/Trigger “Display Error Message”</a:t>
            </a:r>
            <a:endParaRPr lang="ko-KR" altLang="en-US" sz="1400" dirty="0"/>
          </a:p>
        </p:txBody>
      </p:sp>
      <p:sp>
        <p:nvSpPr>
          <p:cNvPr id="79" name="모서리가 둥근 직사각형 8">
            <a:extLst>
              <a:ext uri="{FF2B5EF4-FFF2-40B4-BE49-F238E27FC236}">
                <a16:creationId xmlns:a16="http://schemas.microsoft.com/office/drawing/2014/main" id="{648D2E19-3C9B-4AA8-8AAF-E5962E424EEA}"/>
              </a:ext>
            </a:extLst>
          </p:cNvPr>
          <p:cNvSpPr/>
          <p:nvPr/>
        </p:nvSpPr>
        <p:spPr>
          <a:xfrm>
            <a:off x="1857344" y="4608402"/>
            <a:ext cx="1676828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Update</a:t>
            </a:r>
            <a:endParaRPr kumimoji="1" lang="ko-KR" altLang="en-US" sz="16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9CFEA25-2B65-4FCC-9B21-5EFE4A35EC1C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6701624" y="1317967"/>
            <a:ext cx="23757" cy="86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ECDD8FA-8E62-4E0A-9EBB-A633D67CCD55}"/>
              </a:ext>
            </a:extLst>
          </p:cNvPr>
          <p:cNvCxnSpPr>
            <a:cxnSpLocks/>
            <a:stCxn id="7" idx="2"/>
            <a:endCxn id="79" idx="0"/>
          </p:cNvCxnSpPr>
          <p:nvPr/>
        </p:nvCxnSpPr>
        <p:spPr>
          <a:xfrm flipH="1">
            <a:off x="2695758" y="2534255"/>
            <a:ext cx="9795" cy="207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088AA51-EDD3-4C8D-AB81-8E21074831D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701624" y="2565031"/>
            <a:ext cx="6479" cy="28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40DD391-AF03-4553-9FB4-7E4CC66CC9E8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 flipV="1">
            <a:off x="3534172" y="4797973"/>
            <a:ext cx="2335517" cy="84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24CF7B4-A264-434A-8943-982B35BBF776}"/>
              </a:ext>
            </a:extLst>
          </p:cNvPr>
          <p:cNvCxnSpPr>
            <a:cxnSpLocks/>
          </p:cNvCxnSpPr>
          <p:nvPr/>
        </p:nvCxnSpPr>
        <p:spPr>
          <a:xfrm>
            <a:off x="7262842" y="2565031"/>
            <a:ext cx="3221366" cy="24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FC5C826-6B9D-4324-81D4-39B47887859A}"/>
              </a:ext>
            </a:extLst>
          </p:cNvPr>
          <p:cNvSpPr txBox="1"/>
          <p:nvPr/>
        </p:nvSpPr>
        <p:spPr>
          <a:xfrm>
            <a:off x="372595" y="1275717"/>
            <a:ext cx="3351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Tick[SP]</a:t>
            </a:r>
          </a:p>
          <a:p>
            <a:r>
              <a:rPr lang="en-US" altLang="ko-KR" sz="1400" dirty="0"/>
              <a:t>/ Trigger</a:t>
            </a:r>
            <a:r>
              <a:rPr lang="ko-KR" altLang="en-US" sz="1400" dirty="0"/>
              <a:t> </a:t>
            </a:r>
            <a:r>
              <a:rPr lang="en-US" altLang="ko-KR" sz="1400" dirty="0"/>
              <a:t>“Display Sale Screen”</a:t>
            </a:r>
          </a:p>
          <a:p>
            <a:r>
              <a:rPr lang="en-US" altLang="ko-KR" sz="1400" dirty="0"/>
              <a:t>  Trigger “Print Sale Receipt”</a:t>
            </a:r>
            <a:endParaRPr lang="ko-KR" altLang="en-US" sz="1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CDAF814-314A-403C-820E-FEE27363C867}"/>
              </a:ext>
            </a:extLst>
          </p:cNvPr>
          <p:cNvSpPr txBox="1"/>
          <p:nvPr/>
        </p:nvSpPr>
        <p:spPr>
          <a:xfrm>
            <a:off x="7846037" y="5638200"/>
            <a:ext cx="2890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Tick[RP]</a:t>
            </a:r>
          </a:p>
          <a:p>
            <a:r>
              <a:rPr lang="en-US" altLang="ko-KR" sz="1400" dirty="0"/>
              <a:t>/ Trigger</a:t>
            </a:r>
            <a:r>
              <a:rPr lang="ko-KR" altLang="en-US" sz="1400" dirty="0"/>
              <a:t> </a:t>
            </a:r>
            <a:r>
              <a:rPr lang="en-US" altLang="ko-KR" sz="1400" dirty="0"/>
              <a:t>“Display Refund Screen”</a:t>
            </a:r>
          </a:p>
          <a:p>
            <a:r>
              <a:rPr lang="en-US" altLang="ko-KR" sz="1400" dirty="0"/>
              <a:t>  Trigger “Print Refund Receipt”</a:t>
            </a:r>
            <a:endParaRPr lang="ko-KR" altLang="en-US" sz="1400" dirty="0"/>
          </a:p>
        </p:txBody>
      </p:sp>
      <p:sp>
        <p:nvSpPr>
          <p:cNvPr id="187" name="원호 186">
            <a:extLst>
              <a:ext uri="{FF2B5EF4-FFF2-40B4-BE49-F238E27FC236}">
                <a16:creationId xmlns:a16="http://schemas.microsoft.com/office/drawing/2014/main" id="{DEC1A43D-FE1C-40D0-AB09-EF9F589D80D5}"/>
              </a:ext>
            </a:extLst>
          </p:cNvPr>
          <p:cNvSpPr/>
          <p:nvPr/>
        </p:nvSpPr>
        <p:spPr>
          <a:xfrm rot="17212512">
            <a:off x="7380595" y="5163123"/>
            <a:ext cx="798230" cy="71328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원호 187">
            <a:extLst>
              <a:ext uri="{FF2B5EF4-FFF2-40B4-BE49-F238E27FC236}">
                <a16:creationId xmlns:a16="http://schemas.microsoft.com/office/drawing/2014/main" id="{C7226122-808F-47B0-86B2-0F3AB93B1587}"/>
              </a:ext>
            </a:extLst>
          </p:cNvPr>
          <p:cNvSpPr/>
          <p:nvPr/>
        </p:nvSpPr>
        <p:spPr>
          <a:xfrm rot="215327">
            <a:off x="7529290" y="5135209"/>
            <a:ext cx="688515" cy="8269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원호 188">
            <a:extLst>
              <a:ext uri="{FF2B5EF4-FFF2-40B4-BE49-F238E27FC236}">
                <a16:creationId xmlns:a16="http://schemas.microsoft.com/office/drawing/2014/main" id="{C59C64A9-AEFA-4E21-8B8A-2F76211CD59B}"/>
              </a:ext>
            </a:extLst>
          </p:cNvPr>
          <p:cNvSpPr/>
          <p:nvPr/>
        </p:nvSpPr>
        <p:spPr>
          <a:xfrm rot="5132442">
            <a:off x="7463726" y="5249882"/>
            <a:ext cx="798230" cy="71328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원호 189">
            <a:extLst>
              <a:ext uri="{FF2B5EF4-FFF2-40B4-BE49-F238E27FC236}">
                <a16:creationId xmlns:a16="http://schemas.microsoft.com/office/drawing/2014/main" id="{3B3F0282-36A3-47C0-B913-DBA32DFC0C0A}"/>
              </a:ext>
            </a:extLst>
          </p:cNvPr>
          <p:cNvSpPr/>
          <p:nvPr/>
        </p:nvSpPr>
        <p:spPr>
          <a:xfrm rot="8279565">
            <a:off x="7447932" y="5214520"/>
            <a:ext cx="688515" cy="8269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D7FDDE4-9FDB-4B89-88A6-106E61CAD972}"/>
              </a:ext>
            </a:extLst>
          </p:cNvPr>
          <p:cNvCxnSpPr>
            <a:cxnSpLocks/>
            <a:endCxn id="190" idx="2"/>
          </p:cNvCxnSpPr>
          <p:nvPr/>
        </p:nvCxnSpPr>
        <p:spPr>
          <a:xfrm flipH="1" flipV="1">
            <a:off x="7536385" y="5858382"/>
            <a:ext cx="1" cy="1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D6F25836-8D2E-4158-93BD-258F01472A2A}"/>
              </a:ext>
            </a:extLst>
          </p:cNvPr>
          <p:cNvCxnSpPr>
            <a:cxnSpLocks/>
          </p:cNvCxnSpPr>
          <p:nvPr/>
        </p:nvCxnSpPr>
        <p:spPr>
          <a:xfrm flipH="1">
            <a:off x="7653396" y="5873079"/>
            <a:ext cx="13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EBA4C4B0-B4E6-42A9-8307-4EB1EDA14720}"/>
              </a:ext>
            </a:extLst>
          </p:cNvPr>
          <p:cNvCxnSpPr>
            <a:cxnSpLocks/>
          </p:cNvCxnSpPr>
          <p:nvPr/>
        </p:nvCxnSpPr>
        <p:spPr>
          <a:xfrm flipH="1">
            <a:off x="7536385" y="5857814"/>
            <a:ext cx="130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원호 224">
            <a:extLst>
              <a:ext uri="{FF2B5EF4-FFF2-40B4-BE49-F238E27FC236}">
                <a16:creationId xmlns:a16="http://schemas.microsoft.com/office/drawing/2014/main" id="{E0DE5784-AFE9-46E5-87DE-BC8406BB35DB}"/>
              </a:ext>
            </a:extLst>
          </p:cNvPr>
          <p:cNvSpPr/>
          <p:nvPr/>
        </p:nvSpPr>
        <p:spPr>
          <a:xfrm>
            <a:off x="1294130" y="1689925"/>
            <a:ext cx="1078992" cy="10319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원호 226">
            <a:extLst>
              <a:ext uri="{FF2B5EF4-FFF2-40B4-BE49-F238E27FC236}">
                <a16:creationId xmlns:a16="http://schemas.microsoft.com/office/drawing/2014/main" id="{5FDF7EA3-61DD-48AA-8B83-9E3263111C38}"/>
              </a:ext>
            </a:extLst>
          </p:cNvPr>
          <p:cNvSpPr/>
          <p:nvPr/>
        </p:nvSpPr>
        <p:spPr>
          <a:xfrm rot="17002335">
            <a:off x="1229838" y="1702709"/>
            <a:ext cx="1078992" cy="10319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원호 227">
            <a:extLst>
              <a:ext uri="{FF2B5EF4-FFF2-40B4-BE49-F238E27FC236}">
                <a16:creationId xmlns:a16="http://schemas.microsoft.com/office/drawing/2014/main" id="{93DB7C43-CDF7-424A-A82B-70680878F4BE}"/>
              </a:ext>
            </a:extLst>
          </p:cNvPr>
          <p:cNvSpPr/>
          <p:nvPr/>
        </p:nvSpPr>
        <p:spPr>
          <a:xfrm rot="11387940">
            <a:off x="1271845" y="1669927"/>
            <a:ext cx="1078992" cy="10319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원호 228">
            <a:extLst>
              <a:ext uri="{FF2B5EF4-FFF2-40B4-BE49-F238E27FC236}">
                <a16:creationId xmlns:a16="http://schemas.microsoft.com/office/drawing/2014/main" id="{063D1C72-F3CB-473A-AA13-C13F9C045A93}"/>
              </a:ext>
            </a:extLst>
          </p:cNvPr>
          <p:cNvSpPr/>
          <p:nvPr/>
        </p:nvSpPr>
        <p:spPr>
          <a:xfrm rot="6026799">
            <a:off x="1271492" y="1654664"/>
            <a:ext cx="1078992" cy="10319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857B28A1-3753-4008-B4ED-34C47571EDAC}"/>
              </a:ext>
            </a:extLst>
          </p:cNvPr>
          <p:cNvCxnSpPr/>
          <p:nvPr/>
        </p:nvCxnSpPr>
        <p:spPr>
          <a:xfrm flipV="1">
            <a:off x="1949018" y="2567038"/>
            <a:ext cx="198767" cy="3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447013BD-2753-48DE-976F-AAC67D2D7B80}"/>
              </a:ext>
            </a:extLst>
          </p:cNvPr>
          <p:cNvCxnSpPr>
            <a:cxnSpLocks/>
          </p:cNvCxnSpPr>
          <p:nvPr/>
        </p:nvCxnSpPr>
        <p:spPr>
          <a:xfrm flipV="1">
            <a:off x="2147785" y="2567038"/>
            <a:ext cx="0" cy="2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0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5A24BB-4521-48C4-B464-1671AD384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48829"/>
              </p:ext>
            </p:extLst>
          </p:nvPr>
        </p:nvGraphicFramePr>
        <p:xfrm>
          <a:off x="2032000" y="719666"/>
          <a:ext cx="8127999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70778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35033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9423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/ 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Format/Type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0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 Screen</a:t>
                      </a:r>
                      <a:r>
                        <a:rPr lang="ko-KR" altLang="en-US" dirty="0"/>
                        <a:t>으로 </a:t>
                      </a:r>
                      <a:r>
                        <a:rPr lang="en-US" altLang="ko-KR" dirty="0"/>
                        <a:t>Input</a:t>
                      </a:r>
                      <a:r>
                        <a:rPr lang="ko-KR" altLang="en-US" dirty="0"/>
                        <a:t>이 들어오면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2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 목록에 있는 상품 바코드라면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Ture/False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8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재고가 있는 상품이라면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Ture/False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바코드를 찍은 모든 물건이 재고가 있어서 모든 판매가 준비된 상태면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가 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7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환불 영수증이 환불 목록에 있다면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1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환불 영수증이 환불 목록에 있어서 환불이 준비된 상태면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가 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6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00:00(</a:t>
                      </a:r>
                      <a:r>
                        <a:rPr lang="ko-KR" altLang="en-US" dirty="0"/>
                        <a:t>자정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이 되면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2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239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이유진</dc:creator>
  <cp:lastModifiedBy>이유진</cp:lastModifiedBy>
  <cp:revision>23</cp:revision>
  <dcterms:created xsi:type="dcterms:W3CDTF">2017-10-22T03:09:43Z</dcterms:created>
  <dcterms:modified xsi:type="dcterms:W3CDTF">2017-10-22T14:20:56Z</dcterms:modified>
</cp:coreProperties>
</file>