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300" r:id="rId5"/>
    <p:sldId id="301" r:id="rId6"/>
    <p:sldId id="302" r:id="rId7"/>
    <p:sldId id="303" r:id="rId8"/>
    <p:sldId id="309" r:id="rId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5B8"/>
    <a:srgbClr val="663300"/>
    <a:srgbClr val="996633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11" autoAdjust="0"/>
  </p:normalViewPr>
  <p:slideViewPr>
    <p:cSldViewPr>
      <p:cViewPr varScale="1">
        <p:scale>
          <a:sx n="84" d="100"/>
          <a:sy n="84" d="100"/>
        </p:scale>
        <p:origin x="708" y="6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5953-47AE-4BE1-BAC8-3A0ED7CA82B5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E7571-3174-4773-B0EE-D4A7B3040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3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5421C-C84E-4F0D-804F-E0A40D1B1DD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7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endParaRPr lang="en-US" altLang="zh-CN" sz="1200" b="1" dirty="0">
              <a:solidFill>
                <a:srgbClr val="FF0000"/>
              </a:solidFill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B7C74A-DEA8-4B53-BF71-06DE814070B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75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7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7767-BB39-449D-A1D0-DC157CFAB128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FC4-1580-4513-B2F5-5896715487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PA_圆角01 186"/>
          <p:cNvSpPr/>
          <p:nvPr>
            <p:custDataLst>
              <p:tags r:id="rId1"/>
            </p:custDataLst>
          </p:nvPr>
        </p:nvSpPr>
        <p:spPr>
          <a:xfrm>
            <a:off x="538348" y="2284512"/>
            <a:ext cx="4321684" cy="771101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/>
          </a:p>
        </p:txBody>
      </p:sp>
      <p:sp>
        <p:nvSpPr>
          <p:cNvPr id="60" name="PA_01 187"/>
          <p:cNvSpPr txBox="1"/>
          <p:nvPr>
            <p:custDataLst>
              <p:tags r:id="rId2"/>
            </p:custDataLst>
          </p:nvPr>
        </p:nvSpPr>
        <p:spPr>
          <a:xfrm>
            <a:off x="1154759" y="2392524"/>
            <a:ext cx="3057201" cy="584751"/>
          </a:xfrm>
          <a:prstGeom prst="rect">
            <a:avLst/>
          </a:prstGeom>
          <a:noFill/>
        </p:spPr>
        <p:txBody>
          <a:bodyPr wrap="none" lIns="91417" tIns="45708" rIns="91417" bIns="45708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关于咱们的课程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0" y="0"/>
            <a:ext cx="9144000" cy="1312404"/>
          </a:xfrm>
          <a:prstGeom prst="rect">
            <a:avLst/>
          </a:prstGeom>
          <a:solidFill>
            <a:schemeClr val="accent3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78701" y="1276400"/>
            <a:ext cx="8386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9792" y="628328"/>
            <a:ext cx="367240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/CONTENTS</a:t>
            </a:r>
          </a:p>
        </p:txBody>
      </p:sp>
      <p:sp>
        <p:nvSpPr>
          <p:cNvPr id="25" name="六边形 7"/>
          <p:cNvSpPr/>
          <p:nvPr/>
        </p:nvSpPr>
        <p:spPr>
          <a:xfrm>
            <a:off x="2324771" y="1520812"/>
            <a:ext cx="4494458" cy="581058"/>
          </a:xfrm>
          <a:custGeom>
            <a:avLst/>
            <a:gdLst/>
            <a:ahLst/>
            <a:cxnLst/>
            <a:rect l="l" t="t" r="r" b="b"/>
            <a:pathLst>
              <a:path w="5014356" h="648072">
                <a:moveTo>
                  <a:pt x="162018" y="0"/>
                </a:moveTo>
                <a:lnTo>
                  <a:pt x="375882" y="0"/>
                </a:lnTo>
                <a:lnTo>
                  <a:pt x="589746" y="0"/>
                </a:lnTo>
                <a:lnTo>
                  <a:pt x="4424610" y="0"/>
                </a:lnTo>
                <a:lnTo>
                  <a:pt x="4638474" y="0"/>
                </a:lnTo>
                <a:lnTo>
                  <a:pt x="4852338" y="0"/>
                </a:lnTo>
                <a:lnTo>
                  <a:pt x="5014356" y="324036"/>
                </a:lnTo>
                <a:lnTo>
                  <a:pt x="4852338" y="648072"/>
                </a:lnTo>
                <a:lnTo>
                  <a:pt x="4638474" y="648072"/>
                </a:lnTo>
                <a:lnTo>
                  <a:pt x="4424610" y="648072"/>
                </a:lnTo>
                <a:lnTo>
                  <a:pt x="589746" y="648072"/>
                </a:lnTo>
                <a:lnTo>
                  <a:pt x="375882" y="648072"/>
                </a:lnTo>
                <a:lnTo>
                  <a:pt x="162018" y="648072"/>
                </a:lnTo>
                <a:lnTo>
                  <a:pt x="0" y="3240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26" name="六边形 25"/>
          <p:cNvSpPr/>
          <p:nvPr/>
        </p:nvSpPr>
        <p:spPr>
          <a:xfrm>
            <a:off x="2384045" y="1561449"/>
            <a:ext cx="579574" cy="499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六边形 7"/>
          <p:cNvSpPr/>
          <p:nvPr/>
        </p:nvSpPr>
        <p:spPr>
          <a:xfrm>
            <a:off x="2324771" y="2349986"/>
            <a:ext cx="4494458" cy="581058"/>
          </a:xfrm>
          <a:custGeom>
            <a:avLst/>
            <a:gdLst/>
            <a:ahLst/>
            <a:cxnLst/>
            <a:rect l="l" t="t" r="r" b="b"/>
            <a:pathLst>
              <a:path w="5014356" h="648072">
                <a:moveTo>
                  <a:pt x="162018" y="0"/>
                </a:moveTo>
                <a:lnTo>
                  <a:pt x="375882" y="0"/>
                </a:lnTo>
                <a:lnTo>
                  <a:pt x="589746" y="0"/>
                </a:lnTo>
                <a:lnTo>
                  <a:pt x="4424610" y="0"/>
                </a:lnTo>
                <a:lnTo>
                  <a:pt x="4638474" y="0"/>
                </a:lnTo>
                <a:lnTo>
                  <a:pt x="4852338" y="0"/>
                </a:lnTo>
                <a:lnTo>
                  <a:pt x="5014356" y="324036"/>
                </a:lnTo>
                <a:lnTo>
                  <a:pt x="4852338" y="648072"/>
                </a:lnTo>
                <a:lnTo>
                  <a:pt x="4638474" y="648072"/>
                </a:lnTo>
                <a:lnTo>
                  <a:pt x="4424610" y="648072"/>
                </a:lnTo>
                <a:lnTo>
                  <a:pt x="589746" y="648072"/>
                </a:lnTo>
                <a:lnTo>
                  <a:pt x="375882" y="648072"/>
                </a:lnTo>
                <a:lnTo>
                  <a:pt x="162018" y="648072"/>
                </a:lnTo>
                <a:lnTo>
                  <a:pt x="0" y="3240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2384045" y="2390622"/>
            <a:ext cx="579574" cy="499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六边形 7"/>
          <p:cNvSpPr/>
          <p:nvPr/>
        </p:nvSpPr>
        <p:spPr>
          <a:xfrm>
            <a:off x="2324771" y="3179160"/>
            <a:ext cx="4494458" cy="581058"/>
          </a:xfrm>
          <a:custGeom>
            <a:avLst/>
            <a:gdLst/>
            <a:ahLst/>
            <a:cxnLst/>
            <a:rect l="l" t="t" r="r" b="b"/>
            <a:pathLst>
              <a:path w="5014356" h="648072">
                <a:moveTo>
                  <a:pt x="162018" y="0"/>
                </a:moveTo>
                <a:lnTo>
                  <a:pt x="375882" y="0"/>
                </a:lnTo>
                <a:lnTo>
                  <a:pt x="589746" y="0"/>
                </a:lnTo>
                <a:lnTo>
                  <a:pt x="4424610" y="0"/>
                </a:lnTo>
                <a:lnTo>
                  <a:pt x="4638474" y="0"/>
                </a:lnTo>
                <a:lnTo>
                  <a:pt x="4852338" y="0"/>
                </a:lnTo>
                <a:lnTo>
                  <a:pt x="5014356" y="324036"/>
                </a:lnTo>
                <a:lnTo>
                  <a:pt x="4852338" y="648072"/>
                </a:lnTo>
                <a:lnTo>
                  <a:pt x="4638474" y="648072"/>
                </a:lnTo>
                <a:lnTo>
                  <a:pt x="4424610" y="648072"/>
                </a:lnTo>
                <a:lnTo>
                  <a:pt x="589746" y="648072"/>
                </a:lnTo>
                <a:lnTo>
                  <a:pt x="375882" y="648072"/>
                </a:lnTo>
                <a:lnTo>
                  <a:pt x="162018" y="648072"/>
                </a:lnTo>
                <a:lnTo>
                  <a:pt x="0" y="3240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2384045" y="3219796"/>
            <a:ext cx="579574" cy="499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90372" y="1618802"/>
            <a:ext cx="1569660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我们如何交流</a:t>
            </a:r>
          </a:p>
        </p:txBody>
      </p:sp>
      <p:sp>
        <p:nvSpPr>
          <p:cNvPr id="34" name="矩形 33"/>
          <p:cNvSpPr/>
          <p:nvPr/>
        </p:nvSpPr>
        <p:spPr>
          <a:xfrm>
            <a:off x="3275856" y="2455791"/>
            <a:ext cx="1338828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学习与考核</a:t>
            </a:r>
          </a:p>
        </p:txBody>
      </p:sp>
      <p:sp>
        <p:nvSpPr>
          <p:cNvPr id="35" name="矩形 34"/>
          <p:cNvSpPr/>
          <p:nvPr/>
        </p:nvSpPr>
        <p:spPr>
          <a:xfrm>
            <a:off x="3259739" y="3284965"/>
            <a:ext cx="1107996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关于课程</a:t>
            </a:r>
          </a:p>
        </p:txBody>
      </p:sp>
    </p:spTree>
    <p:extLst>
      <p:ext uri="{BB962C8B-B14F-4D97-AF65-F5344CB8AC3E}">
        <p14:creationId xmlns:p14="http://schemas.microsoft.com/office/powerpoint/2010/main" val="3235053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0" y="2271047"/>
            <a:ext cx="9144000" cy="1224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4000" y="1037290"/>
            <a:ext cx="936000" cy="93628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01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122" y="2608548"/>
            <a:ext cx="3889094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我们如何交流</a:t>
            </a:r>
          </a:p>
        </p:txBody>
      </p:sp>
    </p:spTree>
    <p:extLst>
      <p:ext uri="{BB962C8B-B14F-4D97-AF65-F5344CB8AC3E}">
        <p14:creationId xmlns:p14="http://schemas.microsoft.com/office/powerpoint/2010/main" val="1006829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lumMod val="13000"/>
                <a:lumOff val="87000"/>
              </a:schemeClr>
            </a:gs>
            <a:gs pos="45000">
              <a:schemeClr val="accent3">
                <a:lumMod val="92000"/>
                <a:lumOff val="8000"/>
              </a:schemeClr>
            </a:gs>
            <a:gs pos="100000">
              <a:schemeClr val="accent4">
                <a:lumMod val="90000"/>
                <a:lumOff val="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123010" y="964700"/>
            <a:ext cx="1206103" cy="1206476"/>
            <a:chOff x="4163566" y="2270270"/>
            <a:chExt cx="1608256" cy="1608256"/>
          </a:xfrm>
          <a:solidFill>
            <a:schemeClr val="accent2"/>
          </a:solidFill>
        </p:grpSpPr>
        <p:sp>
          <p:nvSpPr>
            <p:cNvPr id="51" name="圆角矩形 50"/>
            <p:cNvSpPr/>
            <p:nvPr/>
          </p:nvSpPr>
          <p:spPr>
            <a:xfrm>
              <a:off x="4163566" y="2270270"/>
              <a:ext cx="1608256" cy="1608256"/>
            </a:xfrm>
            <a:prstGeom prst="roundRect">
              <a:avLst>
                <a:gd name="adj" fmla="val 82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222307" y="2308373"/>
              <a:ext cx="1490773" cy="1489184"/>
            </a:xfrm>
            <a:prstGeom prst="roundRect">
              <a:avLst>
                <a:gd name="adj" fmla="val 82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6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535068" y="2351239"/>
              <a:ext cx="943063" cy="147698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6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6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538662" y="956502"/>
            <a:ext cx="1206104" cy="1206476"/>
            <a:chOff x="6052160" y="2270270"/>
            <a:chExt cx="1608256" cy="1608256"/>
          </a:xfrm>
          <a:solidFill>
            <a:schemeClr val="accent1"/>
          </a:solidFill>
        </p:grpSpPr>
        <p:sp>
          <p:nvSpPr>
            <p:cNvPr id="52" name="圆角矩形 51"/>
            <p:cNvSpPr/>
            <p:nvPr/>
          </p:nvSpPr>
          <p:spPr>
            <a:xfrm>
              <a:off x="6052160" y="2270270"/>
              <a:ext cx="1608256" cy="1608256"/>
            </a:xfrm>
            <a:prstGeom prst="roundRect">
              <a:avLst>
                <a:gd name="adj" fmla="val 82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110902" y="2308373"/>
              <a:ext cx="1490771" cy="1489184"/>
            </a:xfrm>
            <a:prstGeom prst="roundRect">
              <a:avLst>
                <a:gd name="adj" fmla="val 82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56944" y="2341713"/>
              <a:ext cx="943062" cy="147698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6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6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904645" y="1024372"/>
            <a:ext cx="153952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课程手机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43608" y="1312404"/>
            <a:ext cx="2196244" cy="4293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http://s.ecust.edu.cn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1061899" y="1022446"/>
            <a:ext cx="106182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学习网站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25" y="1403191"/>
            <a:ext cx="1295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65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0" y="2271047"/>
            <a:ext cx="9144000" cy="1224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4000" y="1037290"/>
            <a:ext cx="936000" cy="93628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122" y="2608548"/>
            <a:ext cx="3889094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学习与考核</a:t>
            </a:r>
          </a:p>
        </p:txBody>
      </p:sp>
    </p:spTree>
    <p:extLst>
      <p:ext uri="{BB962C8B-B14F-4D97-AF65-F5344CB8AC3E}">
        <p14:creationId xmlns:p14="http://schemas.microsoft.com/office/powerpoint/2010/main" val="326124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64CB4F88-F885-47C9-99EB-6E19FCC0D61F}"/>
              </a:ext>
            </a:extLst>
          </p:cNvPr>
          <p:cNvGrpSpPr/>
          <p:nvPr/>
        </p:nvGrpSpPr>
        <p:grpSpPr>
          <a:xfrm>
            <a:off x="1112578" y="2317506"/>
            <a:ext cx="6971986" cy="847279"/>
            <a:chOff x="1112576" y="2959203"/>
            <a:chExt cx="5851014" cy="84727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1BBF346-3E8E-44E8-AA52-2C2205EC549B}"/>
                </a:ext>
              </a:extLst>
            </p:cNvPr>
            <p:cNvSpPr/>
            <p:nvPr/>
          </p:nvSpPr>
          <p:spPr>
            <a:xfrm>
              <a:off x="1112576" y="3119453"/>
              <a:ext cx="5851014" cy="6870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5B9BF59-61D5-4B9F-B8AB-86AFE0F39E5C}"/>
                </a:ext>
              </a:extLst>
            </p:cNvPr>
            <p:cNvSpPr/>
            <p:nvPr/>
          </p:nvSpPr>
          <p:spPr>
            <a:xfrm>
              <a:off x="1736544" y="2959203"/>
              <a:ext cx="3515183" cy="347562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期末考试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C961708-B313-42F3-86D5-A33DABF6CAFE}"/>
              </a:ext>
            </a:extLst>
          </p:cNvPr>
          <p:cNvGrpSpPr/>
          <p:nvPr/>
        </p:nvGrpSpPr>
        <p:grpSpPr>
          <a:xfrm>
            <a:off x="1100843" y="3499914"/>
            <a:ext cx="6983721" cy="905183"/>
            <a:chOff x="1100841" y="3925588"/>
            <a:chExt cx="5851014" cy="905182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990BBA8-DF28-46BA-ACD1-F5D3AE67B47B}"/>
                </a:ext>
              </a:extLst>
            </p:cNvPr>
            <p:cNvSpPr/>
            <p:nvPr/>
          </p:nvSpPr>
          <p:spPr>
            <a:xfrm>
              <a:off x="1100841" y="4085840"/>
              <a:ext cx="5851014" cy="7449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A478E03-C074-4610-AEC5-9C1462ABD1F3}"/>
                </a:ext>
              </a:extLst>
            </p:cNvPr>
            <p:cNvSpPr/>
            <p:nvPr/>
          </p:nvSpPr>
          <p:spPr>
            <a:xfrm>
              <a:off x="1724809" y="3925588"/>
              <a:ext cx="3515183" cy="347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成绩评定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149BFF3-9FFC-4B1B-8F40-4FA2381DF9BF}"/>
              </a:ext>
            </a:extLst>
          </p:cNvPr>
          <p:cNvGrpSpPr/>
          <p:nvPr/>
        </p:nvGrpSpPr>
        <p:grpSpPr>
          <a:xfrm>
            <a:off x="1086007" y="1096380"/>
            <a:ext cx="6971986" cy="905183"/>
            <a:chOff x="1086005" y="1917762"/>
            <a:chExt cx="5851014" cy="905182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759AAD8-AAD1-4AD2-8203-FCADA44C91E8}"/>
                </a:ext>
              </a:extLst>
            </p:cNvPr>
            <p:cNvSpPr/>
            <p:nvPr/>
          </p:nvSpPr>
          <p:spPr>
            <a:xfrm>
              <a:off x="1086005" y="2078014"/>
              <a:ext cx="5851014" cy="7449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84A9DD5-8F47-45CD-8C7C-565C2226A3D4}"/>
                </a:ext>
              </a:extLst>
            </p:cNvPr>
            <p:cNvSpPr/>
            <p:nvPr/>
          </p:nvSpPr>
          <p:spPr>
            <a:xfrm>
              <a:off x="1709973" y="1917762"/>
              <a:ext cx="3515183" cy="347562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课时安排</a:t>
              </a:r>
            </a:p>
          </p:txBody>
        </p:sp>
      </p:grpSp>
      <p:sp>
        <p:nvSpPr>
          <p:cNvPr id="74" name="TextBox 15">
            <a:extLst>
              <a:ext uri="{FF2B5EF4-FFF2-40B4-BE49-F238E27FC236}">
                <a16:creationId xmlns:a16="http://schemas.microsoft.com/office/drawing/2014/main" id="{427D75A7-730F-4373-A6E3-1C857629AB88}"/>
              </a:ext>
            </a:extLst>
          </p:cNvPr>
          <p:cNvSpPr txBox="1"/>
          <p:nvPr/>
        </p:nvSpPr>
        <p:spPr>
          <a:xfrm>
            <a:off x="1196860" y="3877846"/>
            <a:ext cx="6780279" cy="432157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 marL="0"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平时成绩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30%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实验报告、课后作业、阶段测试等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期末成绩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15">
            <a:extLst>
              <a:ext uri="{FF2B5EF4-FFF2-40B4-BE49-F238E27FC236}">
                <a16:creationId xmlns:a16="http://schemas.microsoft.com/office/drawing/2014/main" id="{1BE5DA3D-8EC0-45D2-BE7E-075744A5011E}"/>
              </a:ext>
            </a:extLst>
          </p:cNvPr>
          <p:cNvSpPr txBox="1"/>
          <p:nvPr/>
        </p:nvSpPr>
        <p:spPr>
          <a:xfrm>
            <a:off x="1248043" y="1474312"/>
            <a:ext cx="6809950" cy="472490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 marL="0"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56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学时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40+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上机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16)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，上机第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周开始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E8FC4275-B048-4C4A-8336-4074C04CD364}"/>
              </a:ext>
            </a:extLst>
          </p:cNvPr>
          <p:cNvSpPr txBox="1"/>
          <p:nvPr/>
        </p:nvSpPr>
        <p:spPr>
          <a:xfrm>
            <a:off x="1259632" y="2665066"/>
            <a:ext cx="5473064" cy="426323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卷面考试（选择题、填空题、简答题、算法题）</a:t>
            </a:r>
          </a:p>
        </p:txBody>
      </p:sp>
      <p:sp>
        <p:nvSpPr>
          <p:cNvPr id="78" name="文本框 19">
            <a:extLst>
              <a:ext uri="{FF2B5EF4-FFF2-40B4-BE49-F238E27FC236}">
                <a16:creationId xmlns:a16="http://schemas.microsoft.com/office/drawing/2014/main" id="{61D9BB02-BE9B-4311-878A-9AF7943838A9}"/>
              </a:ext>
            </a:extLst>
          </p:cNvPr>
          <p:cNvSpPr txBox="1"/>
          <p:nvPr/>
        </p:nvSpPr>
        <p:spPr>
          <a:xfrm>
            <a:off x="751494" y="355683"/>
            <a:ext cx="2848398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algn="l" defTabSz="685766"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学习与考核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6F2735-D47E-4B37-83DC-DEC7F7B349AD}"/>
              </a:ext>
            </a:extLst>
          </p:cNvPr>
          <p:cNvSpPr/>
          <p:nvPr/>
        </p:nvSpPr>
        <p:spPr>
          <a:xfrm>
            <a:off x="322249" y="391786"/>
            <a:ext cx="295275" cy="390068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>
              <a:defRPr/>
            </a:pPr>
            <a:endParaRPr lang="zh-CN" altLang="en-US" sz="1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965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0" y="2271047"/>
            <a:ext cx="9144000" cy="1224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4000" y="1037290"/>
            <a:ext cx="936000" cy="93628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122" y="2608548"/>
            <a:ext cx="3889094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关于课程</a:t>
            </a:r>
          </a:p>
        </p:txBody>
      </p:sp>
    </p:spTree>
    <p:extLst>
      <p:ext uri="{BB962C8B-B14F-4D97-AF65-F5344CB8AC3E}">
        <p14:creationId xmlns:p14="http://schemas.microsoft.com/office/powerpoint/2010/main" val="1211326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BE0977B-3FF3-42A2-906C-5A780A50E34B}"/>
              </a:ext>
            </a:extLst>
          </p:cNvPr>
          <p:cNvSpPr txBox="1">
            <a:spLocks/>
          </p:cNvSpPr>
          <p:nvPr/>
        </p:nvSpPr>
        <p:spPr>
          <a:xfrm>
            <a:off x="977432" y="1082808"/>
            <a:ext cx="256480" cy="55416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766">
              <a:spcBef>
                <a:spcPct val="20000"/>
              </a:spcBef>
              <a:defRPr/>
            </a:pPr>
            <a:r>
              <a:rPr lang="en-US" sz="3600" dirty="0">
                <a:solidFill>
                  <a:srgbClr val="1BE4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A90B8FB-20BB-400B-924E-6AE1A5D1A2F9}"/>
              </a:ext>
            </a:extLst>
          </p:cNvPr>
          <p:cNvSpPr txBox="1">
            <a:spLocks/>
          </p:cNvSpPr>
          <p:nvPr/>
        </p:nvSpPr>
        <p:spPr>
          <a:xfrm>
            <a:off x="3033242" y="1060376"/>
            <a:ext cx="256480" cy="55416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766">
              <a:spcBef>
                <a:spcPct val="20000"/>
              </a:spcBef>
              <a:defRPr/>
            </a:pPr>
            <a:r>
              <a:rPr lang="en-US" sz="3600" dirty="0">
                <a:solidFill>
                  <a:srgbClr val="F472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FE0DB1C6-358B-4EF9-B6EC-9EFC13DC3A67}"/>
              </a:ext>
            </a:extLst>
          </p:cNvPr>
          <p:cNvCxnSpPr>
            <a:cxnSpLocks/>
          </p:cNvCxnSpPr>
          <p:nvPr/>
        </p:nvCxnSpPr>
        <p:spPr>
          <a:xfrm flipV="1">
            <a:off x="1456100" y="1334143"/>
            <a:ext cx="1080000" cy="8154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8C2620-BA71-49AB-8D99-6836238DA7FC}"/>
              </a:ext>
            </a:extLst>
          </p:cNvPr>
          <p:cNvGrpSpPr/>
          <p:nvPr/>
        </p:nvGrpSpPr>
        <p:grpSpPr>
          <a:xfrm>
            <a:off x="323682" y="376300"/>
            <a:ext cx="2988178" cy="431020"/>
            <a:chOff x="-12700" y="559902"/>
            <a:chExt cx="3984235" cy="57451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A339C8-C82C-42A1-A22A-5A26374B183C}"/>
                </a:ext>
              </a:extLst>
            </p:cNvPr>
            <p:cNvSpPr txBox="1"/>
            <p:nvPr/>
          </p:nvSpPr>
          <p:spPr>
            <a:xfrm>
              <a:off x="499470" y="559902"/>
              <a:ext cx="3472065" cy="57451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黑体" pitchFamily="49" charset="-122"/>
                </a:rPr>
                <a:t>授课内容安排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07E9A2-14DB-4671-9FC8-70534541DA4B}"/>
                </a:ext>
              </a:extLst>
            </p:cNvPr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defRPr/>
              </a:pPr>
              <a:endParaRPr lang="zh-CN" altLang="en-US" sz="1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DB12D21-F961-4FE5-8302-1B6F20BDC5F6}"/>
              </a:ext>
            </a:extLst>
          </p:cNvPr>
          <p:cNvSpPr txBox="1"/>
          <p:nvPr/>
        </p:nvSpPr>
        <p:spPr>
          <a:xfrm>
            <a:off x="581437" y="1603073"/>
            <a:ext cx="1249687" cy="917882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概论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4C5F07-EC46-48E1-B40D-DC3A2A441C4E}"/>
              </a:ext>
            </a:extLst>
          </p:cNvPr>
          <p:cNvSpPr txBox="1"/>
          <p:nvPr/>
        </p:nvSpPr>
        <p:spPr>
          <a:xfrm>
            <a:off x="2339752" y="1577187"/>
            <a:ext cx="1725038" cy="1398846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数据结构实现基础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959D1253-5C7F-43D3-B737-081130821E26}"/>
              </a:ext>
            </a:extLst>
          </p:cNvPr>
          <p:cNvCxnSpPr>
            <a:cxnSpLocks/>
          </p:cNvCxnSpPr>
          <p:nvPr/>
        </p:nvCxnSpPr>
        <p:spPr>
          <a:xfrm flipV="1">
            <a:off x="3728058" y="1363969"/>
            <a:ext cx="1080000" cy="8154"/>
          </a:xfrm>
          <a:prstGeom prst="line">
            <a:avLst/>
          </a:prstGeom>
          <a:ln w="38100" cap="rnd">
            <a:solidFill>
              <a:srgbClr val="E515B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FF78C7E-F40D-4BAD-96AA-49E6D2D0A54E}"/>
              </a:ext>
            </a:extLst>
          </p:cNvPr>
          <p:cNvSpPr txBox="1">
            <a:spLocks/>
          </p:cNvSpPr>
          <p:nvPr/>
        </p:nvSpPr>
        <p:spPr>
          <a:xfrm>
            <a:off x="5226336" y="1077633"/>
            <a:ext cx="256480" cy="55416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766">
              <a:spcBef>
                <a:spcPct val="20000"/>
              </a:spcBef>
              <a:defRPr/>
            </a:pPr>
            <a:r>
              <a:rPr lang="en-US" sz="36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F6DD4C-DB50-42E5-B2B6-DFC722C189C9}"/>
              </a:ext>
            </a:extLst>
          </p:cNvPr>
          <p:cNvSpPr txBox="1"/>
          <p:nvPr/>
        </p:nvSpPr>
        <p:spPr>
          <a:xfrm>
            <a:off x="4640701" y="1594444"/>
            <a:ext cx="1479417" cy="917882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线性结构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FE0DB1C6-358B-4EF9-B6EC-9EFC13DC3A67}"/>
              </a:ext>
            </a:extLst>
          </p:cNvPr>
          <p:cNvCxnSpPr>
            <a:cxnSpLocks/>
          </p:cNvCxnSpPr>
          <p:nvPr/>
        </p:nvCxnSpPr>
        <p:spPr>
          <a:xfrm flipV="1">
            <a:off x="5953940" y="1341697"/>
            <a:ext cx="1080000" cy="8154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FF78C7E-F40D-4BAD-96AA-49E6D2D0A54E}"/>
              </a:ext>
            </a:extLst>
          </p:cNvPr>
          <p:cNvSpPr txBox="1">
            <a:spLocks/>
          </p:cNvSpPr>
          <p:nvPr/>
        </p:nvSpPr>
        <p:spPr>
          <a:xfrm>
            <a:off x="7451873" y="1076132"/>
            <a:ext cx="256480" cy="55416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766">
              <a:spcBef>
                <a:spcPct val="20000"/>
              </a:spcBef>
              <a:defRPr/>
            </a:pPr>
            <a:r>
              <a:rPr 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文本框 22">
            <a:extLst>
              <a:ext uri="{FF2B5EF4-FFF2-40B4-BE49-F238E27FC236}">
                <a16:creationId xmlns:a16="http://schemas.microsoft.com/office/drawing/2014/main" id="{05F6DD4C-DB50-42E5-B2B6-DFC722C189C9}"/>
              </a:ext>
            </a:extLst>
          </p:cNvPr>
          <p:cNvSpPr txBox="1"/>
          <p:nvPr/>
        </p:nvSpPr>
        <p:spPr>
          <a:xfrm>
            <a:off x="6802866" y="1592943"/>
            <a:ext cx="1680240" cy="917882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FE0DB1C6-358B-4EF9-B6EC-9EFC13DC3A67}"/>
              </a:ext>
            </a:extLst>
          </p:cNvPr>
          <p:cNvCxnSpPr>
            <a:cxnSpLocks/>
          </p:cNvCxnSpPr>
          <p:nvPr/>
        </p:nvCxnSpPr>
        <p:spPr>
          <a:xfrm rot="5400000" flipV="1">
            <a:off x="7348421" y="2856535"/>
            <a:ext cx="648000" cy="8154"/>
          </a:xfrm>
          <a:prstGeom prst="line">
            <a:avLst/>
          </a:prstGeom>
          <a:ln w="38100" cap="rnd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FF78C7E-F40D-4BAD-96AA-49E6D2D0A54E}"/>
              </a:ext>
            </a:extLst>
          </p:cNvPr>
          <p:cNvSpPr txBox="1">
            <a:spLocks/>
          </p:cNvSpPr>
          <p:nvPr/>
        </p:nvSpPr>
        <p:spPr>
          <a:xfrm>
            <a:off x="7525263" y="3182461"/>
            <a:ext cx="256480" cy="55416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766">
              <a:spcBef>
                <a:spcPct val="20000"/>
              </a:spcBef>
              <a:defRPr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6" name="文本框 22">
            <a:extLst>
              <a:ext uri="{FF2B5EF4-FFF2-40B4-BE49-F238E27FC236}">
                <a16:creationId xmlns:a16="http://schemas.microsoft.com/office/drawing/2014/main" id="{05F6DD4C-DB50-42E5-B2B6-DFC722C189C9}"/>
              </a:ext>
            </a:extLst>
          </p:cNvPr>
          <p:cNvSpPr txBox="1"/>
          <p:nvPr/>
        </p:nvSpPr>
        <p:spPr>
          <a:xfrm>
            <a:off x="6876256" y="3699272"/>
            <a:ext cx="1680240" cy="917882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散列查找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FE0DB1C6-358B-4EF9-B6EC-9EFC13DC3A67}"/>
              </a:ext>
            </a:extLst>
          </p:cNvPr>
          <p:cNvCxnSpPr>
            <a:cxnSpLocks/>
          </p:cNvCxnSpPr>
          <p:nvPr/>
        </p:nvCxnSpPr>
        <p:spPr>
          <a:xfrm flipH="1" flipV="1">
            <a:off x="5832140" y="3418913"/>
            <a:ext cx="1080000" cy="8154"/>
          </a:xfrm>
          <a:prstGeom prst="line">
            <a:avLst/>
          </a:prstGeom>
          <a:ln w="38100" cap="rnd">
            <a:solidFill>
              <a:schemeClr val="accent5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FF78C7E-F40D-4BAD-96AA-49E6D2D0A54E}"/>
              </a:ext>
            </a:extLst>
          </p:cNvPr>
          <p:cNvSpPr txBox="1">
            <a:spLocks/>
          </p:cNvSpPr>
          <p:nvPr/>
        </p:nvSpPr>
        <p:spPr>
          <a:xfrm>
            <a:off x="5257011" y="3175039"/>
            <a:ext cx="256480" cy="55416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766"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9" name="文本框 22">
            <a:extLst>
              <a:ext uri="{FF2B5EF4-FFF2-40B4-BE49-F238E27FC236}">
                <a16:creationId xmlns:a16="http://schemas.microsoft.com/office/drawing/2014/main" id="{05F6DD4C-DB50-42E5-B2B6-DFC722C189C9}"/>
              </a:ext>
            </a:extLst>
          </p:cNvPr>
          <p:cNvSpPr txBox="1"/>
          <p:nvPr/>
        </p:nvSpPr>
        <p:spPr>
          <a:xfrm>
            <a:off x="4608004" y="3691850"/>
            <a:ext cx="1680240" cy="917882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FE0DB1C6-358B-4EF9-B6EC-9EFC13DC3A67}"/>
              </a:ext>
            </a:extLst>
          </p:cNvPr>
          <p:cNvCxnSpPr>
            <a:cxnSpLocks/>
          </p:cNvCxnSpPr>
          <p:nvPr/>
        </p:nvCxnSpPr>
        <p:spPr>
          <a:xfrm flipH="1" flipV="1">
            <a:off x="3779912" y="3418913"/>
            <a:ext cx="1080000" cy="8154"/>
          </a:xfrm>
          <a:prstGeom prst="line">
            <a:avLst/>
          </a:prstGeom>
          <a:ln w="38100" cap="rnd">
            <a:solidFill>
              <a:schemeClr val="accent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5FF78C7E-F40D-4BAD-96AA-49E6D2D0A54E}"/>
              </a:ext>
            </a:extLst>
          </p:cNvPr>
          <p:cNvSpPr txBox="1">
            <a:spLocks/>
          </p:cNvSpPr>
          <p:nvPr/>
        </p:nvSpPr>
        <p:spPr>
          <a:xfrm>
            <a:off x="3204783" y="3175039"/>
            <a:ext cx="256480" cy="55416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685766">
              <a:spcBef>
                <a:spcPct val="20000"/>
              </a:spcBef>
              <a:defRPr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2" name="文本框 22">
            <a:extLst>
              <a:ext uri="{FF2B5EF4-FFF2-40B4-BE49-F238E27FC236}">
                <a16:creationId xmlns:a16="http://schemas.microsoft.com/office/drawing/2014/main" id="{05F6DD4C-DB50-42E5-B2B6-DFC722C189C9}"/>
              </a:ext>
            </a:extLst>
          </p:cNvPr>
          <p:cNvSpPr txBox="1"/>
          <p:nvPr/>
        </p:nvSpPr>
        <p:spPr>
          <a:xfrm>
            <a:off x="2555776" y="3691850"/>
            <a:ext cx="1680240" cy="917882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9" grpId="0"/>
      <p:bldP spid="22" grpId="0"/>
      <p:bldP spid="23" grpId="0"/>
      <p:bldP spid="18" grpId="0"/>
      <p:bldP spid="20" grpId="0"/>
      <p:bldP spid="25" grpId="0"/>
      <p:bldP spid="26" grpId="0"/>
      <p:bldP spid="28" grpId="0"/>
      <p:bldP spid="29" grpId="0"/>
      <p:bldP spid="3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434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2F2F2F"/>
      </a:accent1>
      <a:accent2>
        <a:srgbClr val="918415"/>
      </a:accent2>
      <a:accent3>
        <a:srgbClr val="C47546"/>
      </a:accent3>
      <a:accent4>
        <a:srgbClr val="2F2F2F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146</Words>
  <Application>Microsoft Office PowerPoint</Application>
  <PresentationFormat>自定义</PresentationFormat>
  <Paragraphs>55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2216184931@qq.com</cp:lastModifiedBy>
  <cp:revision>109</cp:revision>
  <dcterms:created xsi:type="dcterms:W3CDTF">2017-05-10T05:03:59Z</dcterms:created>
  <dcterms:modified xsi:type="dcterms:W3CDTF">2022-08-31T03:56:23Z</dcterms:modified>
</cp:coreProperties>
</file>