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341" r:id="rId3"/>
    <p:sldId id="332" r:id="rId4"/>
    <p:sldId id="307" r:id="rId5"/>
    <p:sldId id="331" r:id="rId6"/>
    <p:sldId id="333" r:id="rId7"/>
    <p:sldId id="308" r:id="rId8"/>
    <p:sldId id="309" r:id="rId9"/>
    <p:sldId id="330" r:id="rId10"/>
    <p:sldId id="343" r:id="rId11"/>
    <p:sldId id="310" r:id="rId12"/>
    <p:sldId id="311" r:id="rId13"/>
    <p:sldId id="312" r:id="rId14"/>
    <p:sldId id="344" r:id="rId15"/>
    <p:sldId id="306" r:id="rId16"/>
    <p:sldId id="313" r:id="rId17"/>
    <p:sldId id="349" r:id="rId18"/>
    <p:sldId id="345" r:id="rId19"/>
    <p:sldId id="314" r:id="rId20"/>
    <p:sldId id="315" r:id="rId21"/>
    <p:sldId id="346" r:id="rId22"/>
    <p:sldId id="316" r:id="rId23"/>
    <p:sldId id="335" r:id="rId24"/>
    <p:sldId id="320" r:id="rId25"/>
    <p:sldId id="347" r:id="rId26"/>
    <p:sldId id="319" r:id="rId27"/>
    <p:sldId id="323" r:id="rId28"/>
    <p:sldId id="336" r:id="rId29"/>
    <p:sldId id="321" r:id="rId30"/>
    <p:sldId id="348" r:id="rId31"/>
    <p:sldId id="350" r:id="rId32"/>
    <p:sldId id="257" r:id="rId33"/>
    <p:sldId id="258" r:id="rId34"/>
    <p:sldId id="260" r:id="rId35"/>
    <p:sldId id="261" r:id="rId36"/>
    <p:sldId id="262" r:id="rId37"/>
    <p:sldId id="259" r:id="rId38"/>
    <p:sldId id="263" r:id="rId39"/>
    <p:sldId id="325" r:id="rId40"/>
    <p:sldId id="337" r:id="rId41"/>
    <p:sldId id="326" r:id="rId42"/>
    <p:sldId id="327" r:id="rId43"/>
    <p:sldId id="340" r:id="rId44"/>
    <p:sldId id="339" r:id="rId45"/>
    <p:sldId id="328" r:id="rId46"/>
    <p:sldId id="338" r:id="rId47"/>
    <p:sldId id="329" r:id="rId48"/>
  </p:sldIdLst>
  <p:sldSz cx="9144000" cy="5143500" type="screen16x9"/>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FFFFCC"/>
    <a:srgbClr val="0000FF"/>
    <a:srgbClr val="FFD7AF"/>
    <a:srgbClr val="99FF99"/>
    <a:srgbClr val="66FF33"/>
    <a:srgbClr val="CCCC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0" autoAdjust="0"/>
    <p:restoredTop sz="80000" autoAdjust="0"/>
  </p:normalViewPr>
  <p:slideViewPr>
    <p:cSldViewPr>
      <p:cViewPr varScale="1">
        <p:scale>
          <a:sx n="73" d="100"/>
          <a:sy n="73" d="100"/>
        </p:scale>
        <p:origin x="476" y="4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5AF8C7-7156-4A24-B8E0-CA9B6975E87C}"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zh-CN" altLang="en-US"/>
        </a:p>
      </dgm:t>
    </dgm:pt>
    <dgm:pt modelId="{8B19D1A7-F7D5-4358-8897-5BB37691EEC0}">
      <dgm:prSet phldrT="[文本]" custT="1"/>
      <dgm:spPr/>
      <dgm:t>
        <a:bodyPr/>
        <a:lstStyle/>
        <a:p>
          <a:r>
            <a:rPr lang="zh-CN" altLang="en-US" sz="2800" b="1" dirty="0">
              <a:latin typeface="黑体" panose="02010609060101010101" pitchFamily="49" charset="-122"/>
              <a:ea typeface="黑体" panose="02010609060101010101" pitchFamily="49" charset="-122"/>
            </a:rPr>
            <a:t>概论</a:t>
          </a:r>
        </a:p>
      </dgm:t>
    </dgm:pt>
    <dgm:pt modelId="{9A7AC9F1-799A-4FD0-8578-621285E2B286}" type="parTrans" cxnId="{323F804A-E4BC-4EFA-A741-99D81EB451D2}">
      <dgm:prSet/>
      <dgm:spPr/>
      <dgm:t>
        <a:bodyPr/>
        <a:lstStyle/>
        <a:p>
          <a:endParaRPr lang="zh-CN" altLang="en-US"/>
        </a:p>
      </dgm:t>
    </dgm:pt>
    <dgm:pt modelId="{63A7056B-8068-4330-87BE-0CCED1FA4A78}" type="sibTrans" cxnId="{323F804A-E4BC-4EFA-A741-99D81EB451D2}">
      <dgm:prSet/>
      <dgm:spPr/>
      <dgm:t>
        <a:bodyPr/>
        <a:lstStyle/>
        <a:p>
          <a:endParaRPr lang="zh-CN" altLang="en-US"/>
        </a:p>
      </dgm:t>
    </dgm:pt>
    <dgm:pt modelId="{816244FF-A1A2-4314-9F3F-82C7691717BD}">
      <dgm:prSet phldrT="[文本]" custT="1"/>
      <dgm:spPr/>
      <dgm:t>
        <a:bodyPr/>
        <a:lstStyle/>
        <a:p>
          <a:r>
            <a:rPr lang="zh-CN" altLang="en-US" sz="2000" b="1" dirty="0">
              <a:latin typeface="黑体" panose="02010609060101010101" pitchFamily="49" charset="-122"/>
              <a:ea typeface="黑体" panose="02010609060101010101" pitchFamily="49" charset="-122"/>
            </a:rPr>
            <a:t>数据结构概念</a:t>
          </a:r>
        </a:p>
      </dgm:t>
    </dgm:pt>
    <dgm:pt modelId="{2FF603FC-7698-4EBF-8E8E-B4E60AC467F8}" type="parTrans" cxnId="{85CF35A6-E232-4323-B0B2-4E03D1FD1FC4}">
      <dgm:prSet/>
      <dgm:spPr/>
      <dgm:t>
        <a:bodyPr/>
        <a:lstStyle/>
        <a:p>
          <a:endParaRPr lang="zh-CN" altLang="en-US"/>
        </a:p>
      </dgm:t>
    </dgm:pt>
    <dgm:pt modelId="{205321C2-11BA-409A-A5D4-019D1975C7BF}" type="sibTrans" cxnId="{85CF35A6-E232-4323-B0B2-4E03D1FD1FC4}">
      <dgm:prSet/>
      <dgm:spPr/>
      <dgm:t>
        <a:bodyPr/>
        <a:lstStyle/>
        <a:p>
          <a:endParaRPr lang="zh-CN" altLang="en-US"/>
        </a:p>
      </dgm:t>
    </dgm:pt>
    <dgm:pt modelId="{CD6AD443-13B3-4D12-8B21-16B585F3FE79}">
      <dgm:prSet phldrT="[文本]" custT="1"/>
      <dgm:spPr/>
      <dgm:t>
        <a:bodyPr/>
        <a:lstStyle/>
        <a:p>
          <a:r>
            <a:rPr lang="zh-CN" altLang="en-US" sz="2000" b="1" dirty="0">
              <a:latin typeface="黑体" panose="02010609060101010101" pitchFamily="49" charset="-122"/>
              <a:ea typeface="黑体" panose="02010609060101010101" pitchFamily="49" charset="-122"/>
            </a:rPr>
            <a:t>算法设计分析</a:t>
          </a:r>
        </a:p>
      </dgm:t>
    </dgm:pt>
    <dgm:pt modelId="{ED079027-5A61-4D60-A215-E47186E9EDF6}" type="parTrans" cxnId="{0F829EA8-B5D5-452C-B740-7BF5398A1F98}">
      <dgm:prSet/>
      <dgm:spPr/>
      <dgm:t>
        <a:bodyPr/>
        <a:lstStyle/>
        <a:p>
          <a:endParaRPr lang="zh-CN" altLang="en-US"/>
        </a:p>
      </dgm:t>
    </dgm:pt>
    <dgm:pt modelId="{C97E3E72-1192-421A-A80D-32EFAFD5DAEE}" type="sibTrans" cxnId="{0F829EA8-B5D5-452C-B740-7BF5398A1F98}">
      <dgm:prSet/>
      <dgm:spPr/>
      <dgm:t>
        <a:bodyPr/>
        <a:lstStyle/>
        <a:p>
          <a:endParaRPr lang="zh-CN" altLang="en-US"/>
        </a:p>
      </dgm:t>
    </dgm:pt>
    <dgm:pt modelId="{2E2EB74A-0DCF-45B9-A248-C706E82809BA}">
      <dgm:prSet phldrT="[文本]" custT="1"/>
      <dgm:spPr/>
      <dgm:t>
        <a:bodyPr/>
        <a:lstStyle/>
        <a:p>
          <a:r>
            <a:rPr lang="zh-CN" altLang="en-US" sz="1800" b="1" dirty="0">
              <a:latin typeface="黑体" panose="02010609060101010101" pitchFamily="49" charset="-122"/>
              <a:ea typeface="黑体" panose="02010609060101010101" pitchFamily="49" charset="-122"/>
            </a:rPr>
            <a:t>基本</a:t>
          </a:r>
          <a:br>
            <a:rPr lang="en-US" altLang="zh-CN" sz="1800" b="1" dirty="0">
              <a:latin typeface="黑体" panose="02010609060101010101" pitchFamily="49" charset="-122"/>
              <a:ea typeface="黑体" panose="02010609060101010101" pitchFamily="49" charset="-122"/>
            </a:rPr>
          </a:br>
          <a:r>
            <a:rPr lang="zh-CN" altLang="en-US" sz="1800" b="1" dirty="0">
              <a:latin typeface="黑体" panose="02010609060101010101" pitchFamily="49" charset="-122"/>
              <a:ea typeface="黑体" panose="02010609060101010101" pitchFamily="49" charset="-122"/>
            </a:rPr>
            <a:t>概念</a:t>
          </a:r>
        </a:p>
      </dgm:t>
    </dgm:pt>
    <dgm:pt modelId="{BD4AAEB6-306D-4D4F-B43E-16DA981B9C3F}" type="parTrans" cxnId="{CFFD02D6-E702-4B8B-A856-D58F8325507F}">
      <dgm:prSet/>
      <dgm:spPr/>
      <dgm:t>
        <a:bodyPr/>
        <a:lstStyle/>
        <a:p>
          <a:endParaRPr lang="zh-CN" altLang="en-US"/>
        </a:p>
      </dgm:t>
    </dgm:pt>
    <dgm:pt modelId="{75C28D5C-716A-4DF0-950E-4A4B848360BB}" type="sibTrans" cxnId="{CFFD02D6-E702-4B8B-A856-D58F8325507F}">
      <dgm:prSet/>
      <dgm:spPr/>
      <dgm:t>
        <a:bodyPr/>
        <a:lstStyle/>
        <a:p>
          <a:endParaRPr lang="zh-CN" altLang="en-US"/>
        </a:p>
      </dgm:t>
    </dgm:pt>
    <dgm:pt modelId="{60A42D6E-4686-4B6E-870B-B75DFDDC7ACE}">
      <dgm:prSet phldrT="[文本]" custT="1"/>
      <dgm:spPr/>
      <dgm:t>
        <a:bodyPr/>
        <a:lstStyle/>
        <a:p>
          <a:r>
            <a:rPr lang="zh-CN" altLang="en-US" sz="1800" b="1" dirty="0">
              <a:latin typeface="黑体" panose="02010609060101010101" pitchFamily="49" charset="-122"/>
              <a:ea typeface="黑体" panose="02010609060101010101" pitchFamily="49" charset="-122"/>
            </a:rPr>
            <a:t>逻辑</a:t>
          </a:r>
          <a:br>
            <a:rPr lang="en-US" altLang="zh-CN" sz="1800" b="1" dirty="0">
              <a:latin typeface="黑体" panose="02010609060101010101" pitchFamily="49" charset="-122"/>
              <a:ea typeface="黑体" panose="02010609060101010101" pitchFamily="49" charset="-122"/>
            </a:rPr>
          </a:br>
          <a:r>
            <a:rPr lang="zh-CN" altLang="en-US" sz="1800" b="1" dirty="0">
              <a:latin typeface="黑体" panose="02010609060101010101" pitchFamily="49" charset="-122"/>
              <a:ea typeface="黑体" panose="02010609060101010101" pitchFamily="49" charset="-122"/>
            </a:rPr>
            <a:t>结构</a:t>
          </a:r>
        </a:p>
      </dgm:t>
    </dgm:pt>
    <dgm:pt modelId="{D2F5822F-2E27-48DB-A379-6C57438D14CE}" type="parTrans" cxnId="{A322B2B6-1478-407E-9003-354E314596DB}">
      <dgm:prSet/>
      <dgm:spPr/>
      <dgm:t>
        <a:bodyPr/>
        <a:lstStyle/>
        <a:p>
          <a:endParaRPr lang="zh-CN" altLang="en-US"/>
        </a:p>
      </dgm:t>
    </dgm:pt>
    <dgm:pt modelId="{E08610C3-13A6-4795-A01D-06A19EEC82F4}" type="sibTrans" cxnId="{A322B2B6-1478-407E-9003-354E314596DB}">
      <dgm:prSet/>
      <dgm:spPr/>
      <dgm:t>
        <a:bodyPr/>
        <a:lstStyle/>
        <a:p>
          <a:endParaRPr lang="zh-CN" altLang="en-US"/>
        </a:p>
      </dgm:t>
    </dgm:pt>
    <dgm:pt modelId="{92456303-A1A6-4325-9CB6-7D3BCD760072}">
      <dgm:prSet phldrT="[文本]" custT="1"/>
      <dgm:spPr/>
      <dgm:t>
        <a:bodyPr/>
        <a:lstStyle/>
        <a:p>
          <a:r>
            <a:rPr lang="zh-CN" altLang="en-US" sz="1800" b="1" dirty="0">
              <a:latin typeface="黑体" panose="02010609060101010101" pitchFamily="49" charset="-122"/>
              <a:ea typeface="黑体" panose="02010609060101010101" pitchFamily="49" charset="-122"/>
            </a:rPr>
            <a:t>存储</a:t>
          </a:r>
          <a:br>
            <a:rPr lang="en-US" altLang="zh-CN" sz="1800" b="1" dirty="0">
              <a:latin typeface="黑体" panose="02010609060101010101" pitchFamily="49" charset="-122"/>
              <a:ea typeface="黑体" panose="02010609060101010101" pitchFamily="49" charset="-122"/>
            </a:rPr>
          </a:br>
          <a:r>
            <a:rPr lang="zh-CN" altLang="en-US" sz="1800" b="1" dirty="0">
              <a:latin typeface="黑体" panose="02010609060101010101" pitchFamily="49" charset="-122"/>
              <a:ea typeface="黑体" panose="02010609060101010101" pitchFamily="49" charset="-122"/>
            </a:rPr>
            <a:t>结构</a:t>
          </a:r>
        </a:p>
      </dgm:t>
    </dgm:pt>
    <dgm:pt modelId="{61DCB8C0-B2E5-4D15-A50B-E1DE17F26C23}" type="parTrans" cxnId="{FB1CF47C-F6EE-4073-ACB7-9A9D063CA2AB}">
      <dgm:prSet/>
      <dgm:spPr/>
      <dgm:t>
        <a:bodyPr/>
        <a:lstStyle/>
        <a:p>
          <a:endParaRPr lang="zh-CN" altLang="en-US"/>
        </a:p>
      </dgm:t>
    </dgm:pt>
    <dgm:pt modelId="{56CE1957-C13C-4E77-A53F-884CF2039206}" type="sibTrans" cxnId="{FB1CF47C-F6EE-4073-ACB7-9A9D063CA2AB}">
      <dgm:prSet/>
      <dgm:spPr/>
      <dgm:t>
        <a:bodyPr/>
        <a:lstStyle/>
        <a:p>
          <a:endParaRPr lang="zh-CN" altLang="en-US"/>
        </a:p>
      </dgm:t>
    </dgm:pt>
    <dgm:pt modelId="{30252FF0-2CA8-4E27-993F-EA43AC20FFD8}">
      <dgm:prSet phldrT="[文本]" custT="1"/>
      <dgm:spPr/>
      <dgm:t>
        <a:bodyPr/>
        <a:lstStyle/>
        <a:p>
          <a:r>
            <a:rPr lang="zh-CN" altLang="en-US" sz="1800" b="1" dirty="0">
              <a:latin typeface="黑体" panose="02010609060101010101" pitchFamily="49" charset="-122"/>
              <a:ea typeface="黑体" panose="02010609060101010101" pitchFamily="49" charset="-122"/>
            </a:rPr>
            <a:t>基本</a:t>
          </a:r>
          <a:br>
            <a:rPr lang="en-US" altLang="zh-CN" sz="1800" b="1" dirty="0">
              <a:latin typeface="黑体" panose="02010609060101010101" pitchFamily="49" charset="-122"/>
              <a:ea typeface="黑体" panose="02010609060101010101" pitchFamily="49" charset="-122"/>
            </a:rPr>
          </a:br>
          <a:r>
            <a:rPr lang="zh-CN" altLang="en-US" sz="1800" b="1" dirty="0">
              <a:latin typeface="黑体" panose="02010609060101010101" pitchFamily="49" charset="-122"/>
              <a:ea typeface="黑体" panose="02010609060101010101" pitchFamily="49" charset="-122"/>
            </a:rPr>
            <a:t>概念</a:t>
          </a:r>
        </a:p>
      </dgm:t>
    </dgm:pt>
    <dgm:pt modelId="{601528CA-B2AE-46FE-BC90-DD4DFE155F54}" type="parTrans" cxnId="{3298ADAA-AD32-477F-BE2B-5A1F9EB677BC}">
      <dgm:prSet/>
      <dgm:spPr/>
      <dgm:t>
        <a:bodyPr/>
        <a:lstStyle/>
        <a:p>
          <a:endParaRPr lang="zh-CN" altLang="en-US"/>
        </a:p>
      </dgm:t>
    </dgm:pt>
    <dgm:pt modelId="{91AA1001-5733-4C22-9AC2-6F660C23E8F5}" type="sibTrans" cxnId="{3298ADAA-AD32-477F-BE2B-5A1F9EB677BC}">
      <dgm:prSet/>
      <dgm:spPr/>
      <dgm:t>
        <a:bodyPr/>
        <a:lstStyle/>
        <a:p>
          <a:endParaRPr lang="zh-CN" altLang="en-US"/>
        </a:p>
      </dgm:t>
    </dgm:pt>
    <dgm:pt modelId="{47765E42-7F60-4788-86C1-663409DC3B54}">
      <dgm:prSet phldrT="[文本]" custT="1"/>
      <dgm:spPr/>
      <dgm:t>
        <a:bodyPr/>
        <a:lstStyle/>
        <a:p>
          <a:r>
            <a:rPr lang="zh-CN" altLang="en-US" sz="1800" b="1" dirty="0">
              <a:latin typeface="黑体" panose="02010609060101010101" pitchFamily="49" charset="-122"/>
              <a:ea typeface="黑体" panose="02010609060101010101" pitchFamily="49" charset="-122"/>
            </a:rPr>
            <a:t>基本</a:t>
          </a:r>
          <a:br>
            <a:rPr lang="en-US" altLang="zh-CN" sz="1800" b="1" dirty="0">
              <a:latin typeface="黑体" panose="02010609060101010101" pitchFamily="49" charset="-122"/>
              <a:ea typeface="黑体" panose="02010609060101010101" pitchFamily="49" charset="-122"/>
            </a:rPr>
          </a:br>
          <a:r>
            <a:rPr lang="zh-CN" altLang="en-US" sz="1800" b="1" dirty="0">
              <a:latin typeface="黑体" panose="02010609060101010101" pitchFamily="49" charset="-122"/>
              <a:ea typeface="黑体" panose="02010609060101010101" pitchFamily="49" charset="-122"/>
            </a:rPr>
            <a:t>算法</a:t>
          </a:r>
        </a:p>
      </dgm:t>
    </dgm:pt>
    <dgm:pt modelId="{403E311A-BA1E-48C8-9FEB-141C8F08BF68}" type="parTrans" cxnId="{4EFDBF4B-7353-4455-95B7-85426CC8B0D1}">
      <dgm:prSet/>
      <dgm:spPr/>
      <dgm:t>
        <a:bodyPr/>
        <a:lstStyle/>
        <a:p>
          <a:endParaRPr lang="zh-CN" altLang="en-US"/>
        </a:p>
      </dgm:t>
    </dgm:pt>
    <dgm:pt modelId="{0D2583A0-81C5-47F7-A27F-BF9253B0E5AC}" type="sibTrans" cxnId="{4EFDBF4B-7353-4455-95B7-85426CC8B0D1}">
      <dgm:prSet/>
      <dgm:spPr/>
      <dgm:t>
        <a:bodyPr/>
        <a:lstStyle/>
        <a:p>
          <a:endParaRPr lang="zh-CN" altLang="en-US"/>
        </a:p>
      </dgm:t>
    </dgm:pt>
    <dgm:pt modelId="{9C1B93DC-23E9-465B-8A97-2730DC02A5D9}">
      <dgm:prSet phldrT="[文本]" custT="1"/>
      <dgm:spPr/>
      <dgm:t>
        <a:bodyPr/>
        <a:lstStyle/>
        <a:p>
          <a:r>
            <a:rPr lang="zh-CN" altLang="en-US" sz="1800" b="1" dirty="0">
              <a:latin typeface="黑体" panose="02010609060101010101" pitchFamily="49" charset="-122"/>
              <a:ea typeface="黑体" panose="02010609060101010101" pitchFamily="49" charset="-122"/>
            </a:rPr>
            <a:t>算法</a:t>
          </a:r>
          <a:br>
            <a:rPr lang="en-US" altLang="zh-CN" sz="1800" b="1" dirty="0">
              <a:latin typeface="黑体" panose="02010609060101010101" pitchFamily="49" charset="-122"/>
              <a:ea typeface="黑体" panose="02010609060101010101" pitchFamily="49" charset="-122"/>
            </a:rPr>
          </a:br>
          <a:r>
            <a:rPr lang="zh-CN" altLang="en-US" sz="1800" b="1" dirty="0">
              <a:latin typeface="黑体" panose="02010609060101010101" pitchFamily="49" charset="-122"/>
              <a:ea typeface="黑体" panose="02010609060101010101" pitchFamily="49" charset="-122"/>
            </a:rPr>
            <a:t>分析</a:t>
          </a:r>
        </a:p>
      </dgm:t>
    </dgm:pt>
    <dgm:pt modelId="{169DF099-7F67-4565-816C-6CAD31D0D06C}" type="parTrans" cxnId="{FD3526E8-C558-4C6B-99FB-E4EC5F3F962B}">
      <dgm:prSet/>
      <dgm:spPr/>
      <dgm:t>
        <a:bodyPr/>
        <a:lstStyle/>
        <a:p>
          <a:endParaRPr lang="zh-CN" altLang="en-US"/>
        </a:p>
      </dgm:t>
    </dgm:pt>
    <dgm:pt modelId="{20A45212-4C9F-4EAA-90AD-886C9D331158}" type="sibTrans" cxnId="{FD3526E8-C558-4C6B-99FB-E4EC5F3F962B}">
      <dgm:prSet/>
      <dgm:spPr/>
      <dgm:t>
        <a:bodyPr/>
        <a:lstStyle/>
        <a:p>
          <a:endParaRPr lang="zh-CN" altLang="en-US"/>
        </a:p>
      </dgm:t>
    </dgm:pt>
    <dgm:pt modelId="{C719DF78-8C47-4AF2-975D-B80E25D23E2E}">
      <dgm:prSet phldrT="[文本]" custT="1"/>
      <dgm:spPr/>
      <dgm:t>
        <a:bodyPr/>
        <a:lstStyle/>
        <a:p>
          <a:pPr algn="l"/>
          <a:r>
            <a:rPr lang="en-US" altLang="zh-CN" sz="1600" b="1" dirty="0">
              <a:latin typeface="黑体" panose="02010609060101010101" pitchFamily="49" charset="-122"/>
              <a:ea typeface="黑体" panose="02010609060101010101" pitchFamily="49" charset="-122"/>
            </a:rPr>
            <a:t>1</a:t>
          </a:r>
          <a:r>
            <a:rPr lang="zh-CN" altLang="en-US" sz="1600" b="1" dirty="0">
              <a:latin typeface="黑体" panose="02010609060101010101" pitchFamily="49" charset="-122"/>
              <a:ea typeface="黑体" panose="02010609060101010101" pitchFamily="49" charset="-122"/>
            </a:rPr>
            <a:t>、数据对象</a:t>
          </a:r>
          <a:br>
            <a:rPr lang="en-US" altLang="zh-CN" sz="1600" b="1" dirty="0">
              <a:latin typeface="黑体" panose="02010609060101010101" pitchFamily="49" charset="-122"/>
              <a:ea typeface="黑体" panose="02010609060101010101" pitchFamily="49" charset="-122"/>
            </a:rPr>
          </a:br>
          <a:r>
            <a:rPr lang="en-US" altLang="zh-CN" sz="1600" b="1" dirty="0">
              <a:latin typeface="黑体" panose="02010609060101010101" pitchFamily="49" charset="-122"/>
              <a:ea typeface="黑体" panose="02010609060101010101" pitchFamily="49" charset="-122"/>
            </a:rPr>
            <a:t>2</a:t>
          </a:r>
          <a:r>
            <a:rPr lang="zh-CN" altLang="en-US" sz="1600" b="1" dirty="0">
              <a:latin typeface="黑体" panose="02010609060101010101" pitchFamily="49" charset="-122"/>
              <a:ea typeface="黑体" panose="02010609060101010101" pitchFamily="49" charset="-122"/>
            </a:rPr>
            <a:t>、数据类型</a:t>
          </a:r>
        </a:p>
      </dgm:t>
    </dgm:pt>
    <dgm:pt modelId="{DE3FB7AB-7EE8-4EEC-A359-2D0115D0C42D}" type="parTrans" cxnId="{2A978790-ED52-4D70-AD23-8CF37D02324B}">
      <dgm:prSet/>
      <dgm:spPr/>
      <dgm:t>
        <a:bodyPr/>
        <a:lstStyle/>
        <a:p>
          <a:endParaRPr lang="zh-CN" altLang="en-US"/>
        </a:p>
      </dgm:t>
    </dgm:pt>
    <dgm:pt modelId="{B70636D6-5FD1-43CC-9290-D063FA0BE828}" type="sibTrans" cxnId="{2A978790-ED52-4D70-AD23-8CF37D02324B}">
      <dgm:prSet/>
      <dgm:spPr/>
      <dgm:t>
        <a:bodyPr/>
        <a:lstStyle/>
        <a:p>
          <a:endParaRPr lang="zh-CN" altLang="en-US"/>
        </a:p>
      </dgm:t>
    </dgm:pt>
    <dgm:pt modelId="{2DAB6073-4AB7-489E-9E82-7305D2BA856B}">
      <dgm:prSet phldrT="[文本]" custT="1"/>
      <dgm:spPr/>
      <dgm:t>
        <a:bodyPr/>
        <a:lstStyle/>
        <a:p>
          <a:pPr algn="l"/>
          <a:r>
            <a:rPr lang="en-US" altLang="zh-CN" sz="1600" b="1" dirty="0">
              <a:latin typeface="黑体" panose="02010609060101010101" pitchFamily="49" charset="-122"/>
              <a:ea typeface="黑体" panose="02010609060101010101" pitchFamily="49" charset="-122"/>
            </a:rPr>
            <a:t>1</a:t>
          </a:r>
          <a:r>
            <a:rPr lang="zh-CN" altLang="en-US" sz="1600" b="1" dirty="0">
              <a:latin typeface="黑体" panose="02010609060101010101" pitchFamily="49" charset="-122"/>
              <a:ea typeface="黑体" panose="02010609060101010101" pitchFamily="49" charset="-122"/>
            </a:rPr>
            <a:t>、逻辑结构分类</a:t>
          </a:r>
          <a:br>
            <a:rPr lang="en-US" altLang="zh-CN" sz="1600" b="1" dirty="0">
              <a:latin typeface="黑体" panose="02010609060101010101" pitchFamily="49" charset="-122"/>
              <a:ea typeface="黑体" panose="02010609060101010101" pitchFamily="49" charset="-122"/>
            </a:rPr>
          </a:br>
          <a:r>
            <a:rPr lang="en-US" altLang="zh-CN" sz="1600" b="1" dirty="0">
              <a:latin typeface="黑体" panose="02010609060101010101" pitchFamily="49" charset="-122"/>
              <a:ea typeface="黑体" panose="02010609060101010101" pitchFamily="49" charset="-122"/>
            </a:rPr>
            <a:t>2</a:t>
          </a:r>
          <a:r>
            <a:rPr lang="zh-CN" altLang="en-US" sz="1600" b="1" dirty="0">
              <a:latin typeface="黑体" panose="02010609060101010101" pitchFamily="49" charset="-122"/>
              <a:ea typeface="黑体" panose="02010609060101010101" pitchFamily="49" charset="-122"/>
            </a:rPr>
            <a:t>、逻辑结构特点</a:t>
          </a:r>
        </a:p>
      </dgm:t>
    </dgm:pt>
    <dgm:pt modelId="{021B03FD-FB61-4CB1-A085-78CD0FA51EE4}" type="parTrans" cxnId="{EEA47AEE-17C5-4C76-BDEC-43ACC37CCA1D}">
      <dgm:prSet/>
      <dgm:spPr/>
      <dgm:t>
        <a:bodyPr/>
        <a:lstStyle/>
        <a:p>
          <a:endParaRPr lang="zh-CN" altLang="en-US"/>
        </a:p>
      </dgm:t>
    </dgm:pt>
    <dgm:pt modelId="{E95B6393-863F-4320-A885-16B4217379D1}" type="sibTrans" cxnId="{EEA47AEE-17C5-4C76-BDEC-43ACC37CCA1D}">
      <dgm:prSet/>
      <dgm:spPr/>
      <dgm:t>
        <a:bodyPr/>
        <a:lstStyle/>
        <a:p>
          <a:endParaRPr lang="zh-CN" altLang="en-US"/>
        </a:p>
      </dgm:t>
    </dgm:pt>
    <dgm:pt modelId="{6F35E2EC-9DC3-4028-90A8-D1A4ABCAEE75}">
      <dgm:prSet phldrT="[文本]" custT="1"/>
      <dgm:spPr/>
      <dgm:t>
        <a:bodyPr/>
        <a:lstStyle/>
        <a:p>
          <a:r>
            <a:rPr lang="zh-CN" altLang="en-US" sz="1600" b="1" dirty="0">
              <a:latin typeface="黑体" panose="02010609060101010101" pitchFamily="49" charset="-122"/>
              <a:ea typeface="黑体" panose="02010609060101010101" pitchFamily="49" charset="-122"/>
            </a:rPr>
            <a:t>存储结构分类</a:t>
          </a:r>
        </a:p>
      </dgm:t>
    </dgm:pt>
    <dgm:pt modelId="{34B09F99-3C71-4EA3-8BAD-9DAED1C60480}" type="parTrans" cxnId="{C95E201C-209E-4941-830B-DF664342A1B0}">
      <dgm:prSet/>
      <dgm:spPr/>
      <dgm:t>
        <a:bodyPr/>
        <a:lstStyle/>
        <a:p>
          <a:endParaRPr lang="zh-CN" altLang="en-US"/>
        </a:p>
      </dgm:t>
    </dgm:pt>
    <dgm:pt modelId="{0252C297-97DC-4BD1-A5C1-73416934EA74}" type="sibTrans" cxnId="{C95E201C-209E-4941-830B-DF664342A1B0}">
      <dgm:prSet/>
      <dgm:spPr/>
      <dgm:t>
        <a:bodyPr/>
        <a:lstStyle/>
        <a:p>
          <a:endParaRPr lang="zh-CN" altLang="en-US"/>
        </a:p>
      </dgm:t>
    </dgm:pt>
    <dgm:pt modelId="{56FEE3CF-DFD2-40E9-A24A-F6341EDF3CE9}">
      <dgm:prSet phldrT="[文本]" custT="1"/>
      <dgm:spPr/>
      <dgm:t>
        <a:bodyPr/>
        <a:lstStyle/>
        <a:p>
          <a:pPr algn="l"/>
          <a:r>
            <a:rPr lang="en-US" altLang="zh-CN" sz="1600" b="1" dirty="0">
              <a:latin typeface="黑体" panose="02010609060101010101" pitchFamily="49" charset="-122"/>
              <a:ea typeface="黑体" panose="02010609060101010101" pitchFamily="49" charset="-122"/>
            </a:rPr>
            <a:t>1</a:t>
          </a:r>
          <a:r>
            <a:rPr lang="zh-CN" altLang="en-US" sz="1600" b="1" dirty="0">
              <a:latin typeface="黑体" panose="02010609060101010101" pitchFamily="49" charset="-122"/>
              <a:ea typeface="黑体" panose="02010609060101010101" pitchFamily="49" charset="-122"/>
            </a:rPr>
            <a:t>、算法评价标准</a:t>
          </a:r>
          <a:br>
            <a:rPr lang="en-US" altLang="zh-CN" sz="1600" b="1" dirty="0">
              <a:latin typeface="黑体" panose="02010609060101010101" pitchFamily="49" charset="-122"/>
              <a:ea typeface="黑体" panose="02010609060101010101" pitchFamily="49" charset="-122"/>
            </a:rPr>
          </a:br>
          <a:r>
            <a:rPr lang="en-US" altLang="zh-CN" sz="1600" b="1" dirty="0">
              <a:latin typeface="黑体" panose="02010609060101010101" pitchFamily="49" charset="-122"/>
              <a:ea typeface="黑体" panose="02010609060101010101" pitchFamily="49" charset="-122"/>
            </a:rPr>
            <a:t>2</a:t>
          </a:r>
          <a:r>
            <a:rPr lang="zh-CN" altLang="en-US" sz="1600" b="1" dirty="0">
              <a:latin typeface="黑体" panose="02010609060101010101" pitchFamily="49" charset="-122"/>
              <a:ea typeface="黑体" panose="02010609060101010101" pitchFamily="49" charset="-122"/>
            </a:rPr>
            <a:t>、算法描述语言</a:t>
          </a:r>
          <a:br>
            <a:rPr lang="en-US" altLang="zh-CN" sz="1600" b="1" dirty="0">
              <a:latin typeface="黑体" panose="02010609060101010101" pitchFamily="49" charset="-122"/>
              <a:ea typeface="黑体" panose="02010609060101010101" pitchFamily="49" charset="-122"/>
            </a:rPr>
          </a:br>
          <a:r>
            <a:rPr lang="en-US" altLang="zh-CN" sz="1600" b="1" dirty="0">
              <a:latin typeface="黑体" panose="02010609060101010101" pitchFamily="49" charset="-122"/>
              <a:ea typeface="黑体" panose="02010609060101010101" pitchFamily="49" charset="-122"/>
            </a:rPr>
            <a:t>3</a:t>
          </a:r>
          <a:r>
            <a:rPr lang="zh-CN" altLang="en-US" sz="1600" b="1" dirty="0">
              <a:latin typeface="黑体" panose="02010609060101010101" pitchFamily="49" charset="-122"/>
              <a:ea typeface="黑体" panose="02010609060101010101" pitchFamily="49" charset="-122"/>
            </a:rPr>
            <a:t>、算法设计步骤</a:t>
          </a:r>
        </a:p>
      </dgm:t>
    </dgm:pt>
    <dgm:pt modelId="{937481C5-5E9A-4E9D-ADA8-407F450F0455}" type="parTrans" cxnId="{C17B1395-3042-4AC4-9252-7AA7AA120045}">
      <dgm:prSet/>
      <dgm:spPr/>
      <dgm:t>
        <a:bodyPr/>
        <a:lstStyle/>
        <a:p>
          <a:endParaRPr lang="zh-CN" altLang="en-US"/>
        </a:p>
      </dgm:t>
    </dgm:pt>
    <dgm:pt modelId="{E7702089-304C-4F1D-B225-3DDC774F811D}" type="sibTrans" cxnId="{C17B1395-3042-4AC4-9252-7AA7AA120045}">
      <dgm:prSet/>
      <dgm:spPr/>
      <dgm:t>
        <a:bodyPr/>
        <a:lstStyle/>
        <a:p>
          <a:endParaRPr lang="zh-CN" altLang="en-US"/>
        </a:p>
      </dgm:t>
    </dgm:pt>
    <dgm:pt modelId="{D027BD06-DFA1-415D-8354-F7500E3D80BB}">
      <dgm:prSet phldrT="[文本]" custT="1"/>
      <dgm:spPr/>
      <dgm:t>
        <a:bodyPr/>
        <a:lstStyle/>
        <a:p>
          <a:pPr algn="l">
            <a:lnSpc>
              <a:spcPct val="150000"/>
            </a:lnSpc>
            <a:spcAft>
              <a:spcPts val="0"/>
            </a:spcAft>
          </a:pPr>
          <a:r>
            <a:rPr lang="en-US" altLang="zh-CN" sz="1600" b="1" dirty="0">
              <a:latin typeface="黑体" panose="02010609060101010101" pitchFamily="49" charset="-122"/>
              <a:ea typeface="黑体" panose="02010609060101010101" pitchFamily="49" charset="-122"/>
            </a:rPr>
            <a:t>1</a:t>
          </a:r>
          <a:r>
            <a:rPr lang="zh-CN" altLang="en-US" sz="1600" b="1" dirty="0">
              <a:latin typeface="黑体" panose="02010609060101010101" pitchFamily="49" charset="-122"/>
              <a:ea typeface="黑体" panose="02010609060101010101" pitchFamily="49" charset="-122"/>
            </a:rPr>
            <a:t>、穷举</a:t>
          </a:r>
          <a:br>
            <a:rPr lang="en-US" altLang="zh-CN" sz="1600" b="1" dirty="0">
              <a:latin typeface="黑体" panose="02010609060101010101" pitchFamily="49" charset="-122"/>
              <a:ea typeface="黑体" panose="02010609060101010101" pitchFamily="49" charset="-122"/>
            </a:rPr>
          </a:br>
          <a:r>
            <a:rPr lang="en-US" altLang="zh-CN" sz="1600" b="1" dirty="0">
              <a:latin typeface="黑体" panose="02010609060101010101" pitchFamily="49" charset="-122"/>
              <a:ea typeface="黑体" panose="02010609060101010101" pitchFamily="49" charset="-122"/>
            </a:rPr>
            <a:t>2</a:t>
          </a:r>
          <a:r>
            <a:rPr lang="zh-CN" altLang="en-US" sz="1600" b="1" dirty="0">
              <a:latin typeface="黑体" panose="02010609060101010101" pitchFamily="49" charset="-122"/>
              <a:ea typeface="黑体" panose="02010609060101010101" pitchFamily="49" charset="-122"/>
            </a:rPr>
            <a:t>、递推</a:t>
          </a:r>
          <a:br>
            <a:rPr lang="en-US" altLang="zh-CN" sz="1600" b="1" dirty="0">
              <a:latin typeface="黑体" panose="02010609060101010101" pitchFamily="49" charset="-122"/>
              <a:ea typeface="黑体" panose="02010609060101010101" pitchFamily="49" charset="-122"/>
            </a:rPr>
          </a:br>
          <a:r>
            <a:rPr lang="en-US" altLang="zh-CN" sz="1600" b="1" dirty="0">
              <a:latin typeface="黑体" panose="02010609060101010101" pitchFamily="49" charset="-122"/>
              <a:ea typeface="黑体" panose="02010609060101010101" pitchFamily="49" charset="-122"/>
            </a:rPr>
            <a:t>3</a:t>
          </a:r>
          <a:r>
            <a:rPr lang="zh-CN" altLang="en-US" sz="1600" b="1" dirty="0">
              <a:latin typeface="黑体" panose="02010609060101010101" pitchFamily="49" charset="-122"/>
              <a:ea typeface="黑体" panose="02010609060101010101" pitchFamily="49" charset="-122"/>
            </a:rPr>
            <a:t>、迭代</a:t>
          </a:r>
          <a:br>
            <a:rPr lang="en-US" altLang="zh-CN" sz="1600" b="1" dirty="0">
              <a:latin typeface="黑体" panose="02010609060101010101" pitchFamily="49" charset="-122"/>
              <a:ea typeface="黑体" panose="02010609060101010101" pitchFamily="49" charset="-122"/>
            </a:rPr>
          </a:br>
          <a:r>
            <a:rPr lang="en-US" altLang="zh-CN" sz="1600" b="1" dirty="0">
              <a:latin typeface="黑体" panose="02010609060101010101" pitchFamily="49" charset="-122"/>
              <a:ea typeface="黑体" panose="02010609060101010101" pitchFamily="49" charset="-122"/>
            </a:rPr>
            <a:t>4</a:t>
          </a:r>
          <a:r>
            <a:rPr lang="zh-CN" altLang="en-US" sz="1600" b="1" dirty="0">
              <a:latin typeface="黑体" panose="02010609060101010101" pitchFamily="49" charset="-122"/>
              <a:ea typeface="黑体" panose="02010609060101010101" pitchFamily="49" charset="-122"/>
            </a:rPr>
            <a:t>、递归</a:t>
          </a:r>
        </a:p>
      </dgm:t>
    </dgm:pt>
    <dgm:pt modelId="{88740EE9-59A9-452C-A378-D8F7A22DB741}" type="parTrans" cxnId="{B364D6EE-37C2-491B-B152-438175189447}">
      <dgm:prSet/>
      <dgm:spPr/>
      <dgm:t>
        <a:bodyPr/>
        <a:lstStyle/>
        <a:p>
          <a:endParaRPr lang="zh-CN" altLang="en-US"/>
        </a:p>
      </dgm:t>
    </dgm:pt>
    <dgm:pt modelId="{FBD167F7-D656-4FB2-A668-B8DBA1ACC76B}" type="sibTrans" cxnId="{B364D6EE-37C2-491B-B152-438175189447}">
      <dgm:prSet/>
      <dgm:spPr/>
      <dgm:t>
        <a:bodyPr/>
        <a:lstStyle/>
        <a:p>
          <a:endParaRPr lang="zh-CN" altLang="en-US"/>
        </a:p>
      </dgm:t>
    </dgm:pt>
    <dgm:pt modelId="{FF398F2A-B2E3-413D-AB27-36662B0072D7}">
      <dgm:prSet phldrT="[文本]" custT="1"/>
      <dgm:spPr/>
      <dgm:t>
        <a:bodyPr/>
        <a:lstStyle/>
        <a:p>
          <a:pPr algn="l"/>
          <a:r>
            <a:rPr lang="en-US" altLang="zh-CN" sz="1600" b="1" dirty="0">
              <a:latin typeface="黑体" panose="02010609060101010101" pitchFamily="49" charset="-122"/>
              <a:ea typeface="黑体" panose="02010609060101010101" pitchFamily="49" charset="-122"/>
            </a:rPr>
            <a:t>1</a:t>
          </a:r>
          <a:r>
            <a:rPr lang="zh-CN" altLang="en-US" sz="1600" b="1" dirty="0">
              <a:latin typeface="黑体" panose="02010609060101010101" pitchFamily="49" charset="-122"/>
              <a:ea typeface="黑体" panose="02010609060101010101" pitchFamily="49" charset="-122"/>
            </a:rPr>
            <a:t>、事前估计</a:t>
          </a:r>
          <a:br>
            <a:rPr lang="en-US" altLang="zh-CN" sz="1600" b="1" dirty="0">
              <a:latin typeface="黑体" panose="02010609060101010101" pitchFamily="49" charset="-122"/>
              <a:ea typeface="黑体" panose="02010609060101010101" pitchFamily="49" charset="-122"/>
            </a:rPr>
          </a:br>
          <a:r>
            <a:rPr lang="en-US" altLang="zh-CN" sz="1600" b="1" dirty="0">
              <a:latin typeface="黑体" panose="02010609060101010101" pitchFamily="49" charset="-122"/>
              <a:ea typeface="黑体" panose="02010609060101010101" pitchFamily="49" charset="-122"/>
            </a:rPr>
            <a:t>2</a:t>
          </a:r>
          <a:r>
            <a:rPr lang="zh-CN" altLang="en-US" sz="1600" b="1" dirty="0">
              <a:latin typeface="黑体" panose="02010609060101010101" pitchFamily="49" charset="-122"/>
              <a:ea typeface="黑体" panose="02010609060101010101" pitchFamily="49" charset="-122"/>
            </a:rPr>
            <a:t>、事后测量</a:t>
          </a:r>
          <a:br>
            <a:rPr lang="en-US" altLang="zh-CN" sz="1600" b="1" dirty="0">
              <a:latin typeface="黑体" panose="02010609060101010101" pitchFamily="49" charset="-122"/>
              <a:ea typeface="黑体" panose="02010609060101010101" pitchFamily="49" charset="-122"/>
            </a:rPr>
          </a:br>
          <a:r>
            <a:rPr lang="en-US" altLang="zh-CN" sz="1600" b="1" dirty="0">
              <a:latin typeface="黑体" panose="02010609060101010101" pitchFamily="49" charset="-122"/>
              <a:ea typeface="黑体" panose="02010609060101010101" pitchFamily="49" charset="-122"/>
            </a:rPr>
            <a:t>3</a:t>
          </a:r>
          <a:r>
            <a:rPr lang="zh-CN" altLang="en-US" sz="1600" b="1" dirty="0">
              <a:latin typeface="黑体" panose="02010609060101010101" pitchFamily="49" charset="-122"/>
              <a:ea typeface="黑体" panose="02010609060101010101" pitchFamily="49" charset="-122"/>
            </a:rPr>
            <a:t>、问题规模</a:t>
          </a:r>
          <a:br>
            <a:rPr lang="en-US" altLang="zh-CN" sz="1600" b="1" dirty="0">
              <a:latin typeface="黑体" panose="02010609060101010101" pitchFamily="49" charset="-122"/>
              <a:ea typeface="黑体" panose="02010609060101010101" pitchFamily="49" charset="-122"/>
            </a:rPr>
          </a:br>
          <a:r>
            <a:rPr lang="en-US" altLang="zh-CN" sz="1600" b="1" dirty="0">
              <a:latin typeface="黑体" panose="02010609060101010101" pitchFamily="49" charset="-122"/>
              <a:ea typeface="黑体" panose="02010609060101010101" pitchFamily="49" charset="-122"/>
            </a:rPr>
            <a:t>4</a:t>
          </a:r>
          <a:r>
            <a:rPr lang="zh-CN" altLang="en-US" sz="1600" b="1" dirty="0">
              <a:latin typeface="黑体" panose="02010609060101010101" pitchFamily="49" charset="-122"/>
              <a:ea typeface="黑体" panose="02010609060101010101" pitchFamily="49" charset="-122"/>
            </a:rPr>
            <a:t>、执行频率</a:t>
          </a:r>
          <a:br>
            <a:rPr lang="en-US" altLang="zh-CN" sz="1600" b="1" dirty="0">
              <a:latin typeface="黑体" panose="02010609060101010101" pitchFamily="49" charset="-122"/>
              <a:ea typeface="黑体" panose="02010609060101010101" pitchFamily="49" charset="-122"/>
            </a:rPr>
          </a:br>
          <a:r>
            <a:rPr lang="en-US" altLang="zh-CN" sz="1600" b="1" dirty="0">
              <a:latin typeface="黑体" panose="02010609060101010101" pitchFamily="49" charset="-122"/>
              <a:ea typeface="黑体" panose="02010609060101010101" pitchFamily="49" charset="-122"/>
            </a:rPr>
            <a:t>5</a:t>
          </a:r>
          <a:r>
            <a:rPr lang="zh-CN" altLang="en-US" sz="1600" b="1" dirty="0">
              <a:latin typeface="黑体" panose="02010609060101010101" pitchFamily="49" charset="-122"/>
              <a:ea typeface="黑体" panose="02010609060101010101" pitchFamily="49" charset="-122"/>
            </a:rPr>
            <a:t>、时间复杂度</a:t>
          </a:r>
          <a:br>
            <a:rPr lang="en-US" altLang="zh-CN" sz="1600" b="1" dirty="0">
              <a:latin typeface="黑体" panose="02010609060101010101" pitchFamily="49" charset="-122"/>
              <a:ea typeface="黑体" panose="02010609060101010101" pitchFamily="49" charset="-122"/>
            </a:rPr>
          </a:br>
          <a:r>
            <a:rPr lang="en-US" altLang="zh-CN" sz="1600" b="1" dirty="0">
              <a:latin typeface="黑体" panose="02010609060101010101" pitchFamily="49" charset="-122"/>
              <a:ea typeface="黑体" panose="02010609060101010101" pitchFamily="49" charset="-122"/>
            </a:rPr>
            <a:t>6</a:t>
          </a:r>
          <a:r>
            <a:rPr lang="zh-CN" altLang="en-US" sz="1600" b="1" dirty="0">
              <a:latin typeface="黑体" panose="02010609060101010101" pitchFamily="49" charset="-122"/>
              <a:ea typeface="黑体" panose="02010609060101010101" pitchFamily="49" charset="-122"/>
            </a:rPr>
            <a:t>、空间复杂度</a:t>
          </a:r>
        </a:p>
      </dgm:t>
    </dgm:pt>
    <dgm:pt modelId="{46979A01-92B0-4076-9433-11EAECF48ECA}" type="parTrans" cxnId="{73ECD60C-DCF8-4FC0-AB09-199599467E4D}">
      <dgm:prSet/>
      <dgm:spPr/>
      <dgm:t>
        <a:bodyPr/>
        <a:lstStyle/>
        <a:p>
          <a:endParaRPr lang="zh-CN" altLang="en-US"/>
        </a:p>
      </dgm:t>
    </dgm:pt>
    <dgm:pt modelId="{6409DE15-2BDE-401F-A00A-516B8B76F21F}" type="sibTrans" cxnId="{73ECD60C-DCF8-4FC0-AB09-199599467E4D}">
      <dgm:prSet/>
      <dgm:spPr/>
      <dgm:t>
        <a:bodyPr/>
        <a:lstStyle/>
        <a:p>
          <a:endParaRPr lang="zh-CN" altLang="en-US"/>
        </a:p>
      </dgm:t>
    </dgm:pt>
    <dgm:pt modelId="{830F09E3-30C7-42B3-A72C-8A2CA84221CF}" type="pres">
      <dgm:prSet presAssocID="{F95AF8C7-7156-4A24-B8E0-CA9B6975E87C}" presName="mainComposite" presStyleCnt="0">
        <dgm:presLayoutVars>
          <dgm:chPref val="1"/>
          <dgm:dir/>
          <dgm:animOne val="branch"/>
          <dgm:animLvl val="lvl"/>
          <dgm:resizeHandles val="exact"/>
        </dgm:presLayoutVars>
      </dgm:prSet>
      <dgm:spPr/>
    </dgm:pt>
    <dgm:pt modelId="{0D3C1961-F6AD-435A-B4EB-B7E20A77864A}" type="pres">
      <dgm:prSet presAssocID="{F95AF8C7-7156-4A24-B8E0-CA9B6975E87C}" presName="hierFlow" presStyleCnt="0"/>
      <dgm:spPr/>
    </dgm:pt>
    <dgm:pt modelId="{19578B11-092A-490E-A099-AB8C86A9C8C8}" type="pres">
      <dgm:prSet presAssocID="{F95AF8C7-7156-4A24-B8E0-CA9B6975E87C}" presName="hierChild1" presStyleCnt="0">
        <dgm:presLayoutVars>
          <dgm:chPref val="1"/>
          <dgm:animOne val="branch"/>
          <dgm:animLvl val="lvl"/>
        </dgm:presLayoutVars>
      </dgm:prSet>
      <dgm:spPr/>
    </dgm:pt>
    <dgm:pt modelId="{AB95E15E-7CF2-4670-BAE1-99969BD9EDD1}" type="pres">
      <dgm:prSet presAssocID="{8B19D1A7-F7D5-4358-8897-5BB37691EEC0}" presName="Name14" presStyleCnt="0"/>
      <dgm:spPr/>
    </dgm:pt>
    <dgm:pt modelId="{6D56AB09-9200-495A-B06C-F53D5138E497}" type="pres">
      <dgm:prSet presAssocID="{8B19D1A7-F7D5-4358-8897-5BB37691EEC0}" presName="level1Shape" presStyleLbl="node0" presStyleIdx="0" presStyleCnt="1" custScaleX="106937" custScaleY="70373">
        <dgm:presLayoutVars>
          <dgm:chPref val="3"/>
        </dgm:presLayoutVars>
      </dgm:prSet>
      <dgm:spPr/>
    </dgm:pt>
    <dgm:pt modelId="{F9B90052-5754-4186-A21D-2E359BD3B58A}" type="pres">
      <dgm:prSet presAssocID="{8B19D1A7-F7D5-4358-8897-5BB37691EEC0}" presName="hierChild2" presStyleCnt="0"/>
      <dgm:spPr/>
    </dgm:pt>
    <dgm:pt modelId="{3F73809E-900F-4F88-9A41-34AB632EFDB6}" type="pres">
      <dgm:prSet presAssocID="{2FF603FC-7698-4EBF-8E8E-B4E60AC467F8}" presName="Name19" presStyleLbl="parChTrans1D2" presStyleIdx="0" presStyleCnt="2"/>
      <dgm:spPr/>
    </dgm:pt>
    <dgm:pt modelId="{C450C026-DD8C-450A-817C-602343C41013}" type="pres">
      <dgm:prSet presAssocID="{816244FF-A1A2-4314-9F3F-82C7691717BD}" presName="Name21" presStyleCnt="0"/>
      <dgm:spPr/>
    </dgm:pt>
    <dgm:pt modelId="{397B48BE-4AD1-404E-9412-F006594DEBB9}" type="pres">
      <dgm:prSet presAssocID="{816244FF-A1A2-4314-9F3F-82C7691717BD}" presName="level2Shape" presStyleLbl="node2" presStyleIdx="0" presStyleCnt="2" custScaleX="175662" custScaleY="76450" custLinFactNeighborY="-14598"/>
      <dgm:spPr/>
    </dgm:pt>
    <dgm:pt modelId="{7B5DEC20-E9B5-4F29-8540-940B00222434}" type="pres">
      <dgm:prSet presAssocID="{816244FF-A1A2-4314-9F3F-82C7691717BD}" presName="hierChild3" presStyleCnt="0"/>
      <dgm:spPr/>
    </dgm:pt>
    <dgm:pt modelId="{A75ECD8C-834B-4111-920A-202B64686084}" type="pres">
      <dgm:prSet presAssocID="{BD4AAEB6-306D-4D4F-B43E-16DA981B9C3F}" presName="Name19" presStyleLbl="parChTrans1D3" presStyleIdx="0" presStyleCnt="6"/>
      <dgm:spPr/>
    </dgm:pt>
    <dgm:pt modelId="{817F3D3E-AFC2-4D52-AF61-652C84AAC328}" type="pres">
      <dgm:prSet presAssocID="{2E2EB74A-0DCF-45B9-A248-C706E82809BA}" presName="Name21" presStyleCnt="0"/>
      <dgm:spPr/>
    </dgm:pt>
    <dgm:pt modelId="{B2141524-EFD6-4207-8DB4-16A1F11DEAB0}" type="pres">
      <dgm:prSet presAssocID="{2E2EB74A-0DCF-45B9-A248-C706E82809BA}" presName="level2Shape" presStyleLbl="node3" presStyleIdx="0" presStyleCnt="6"/>
      <dgm:spPr/>
    </dgm:pt>
    <dgm:pt modelId="{9D0B4F91-EF45-4B5C-AEFF-F358EA408551}" type="pres">
      <dgm:prSet presAssocID="{2E2EB74A-0DCF-45B9-A248-C706E82809BA}" presName="hierChild3" presStyleCnt="0"/>
      <dgm:spPr/>
    </dgm:pt>
    <dgm:pt modelId="{48D64B18-DDA4-40FE-9778-CCBDF201142E}" type="pres">
      <dgm:prSet presAssocID="{DE3FB7AB-7EE8-4EEC-A359-2D0115D0C42D}" presName="Name19" presStyleLbl="parChTrans1D4" presStyleIdx="0" presStyleCnt="6"/>
      <dgm:spPr/>
    </dgm:pt>
    <dgm:pt modelId="{C046264B-7450-408C-8209-6A11507910EC}" type="pres">
      <dgm:prSet presAssocID="{C719DF78-8C47-4AF2-975D-B80E25D23E2E}" presName="Name21" presStyleCnt="0"/>
      <dgm:spPr/>
    </dgm:pt>
    <dgm:pt modelId="{54151E70-E350-4E18-AEDF-ECD94BBE7027}" type="pres">
      <dgm:prSet presAssocID="{C719DF78-8C47-4AF2-975D-B80E25D23E2E}" presName="level2Shape" presStyleLbl="node4" presStyleIdx="0" presStyleCnt="6" custScaleY="256329"/>
      <dgm:spPr/>
    </dgm:pt>
    <dgm:pt modelId="{0B095AEC-D54B-4A06-AECA-A5C70A8099F1}" type="pres">
      <dgm:prSet presAssocID="{C719DF78-8C47-4AF2-975D-B80E25D23E2E}" presName="hierChild3" presStyleCnt="0"/>
      <dgm:spPr/>
    </dgm:pt>
    <dgm:pt modelId="{59315057-D059-49C3-8E8E-694A1550A61F}" type="pres">
      <dgm:prSet presAssocID="{D2F5822F-2E27-48DB-A379-6C57438D14CE}" presName="Name19" presStyleLbl="parChTrans1D3" presStyleIdx="1" presStyleCnt="6"/>
      <dgm:spPr/>
    </dgm:pt>
    <dgm:pt modelId="{52CA8735-F2B9-49D5-982D-78C65582DEF9}" type="pres">
      <dgm:prSet presAssocID="{60A42D6E-4686-4B6E-870B-B75DFDDC7ACE}" presName="Name21" presStyleCnt="0"/>
      <dgm:spPr/>
    </dgm:pt>
    <dgm:pt modelId="{4533FAC0-08C8-4A2E-B395-7AA1F599A6FA}" type="pres">
      <dgm:prSet presAssocID="{60A42D6E-4686-4B6E-870B-B75DFDDC7ACE}" presName="level2Shape" presStyleLbl="node3" presStyleIdx="1" presStyleCnt="6"/>
      <dgm:spPr/>
    </dgm:pt>
    <dgm:pt modelId="{BF7A2DA0-B8DB-4CB4-97EB-6D11189D8CF4}" type="pres">
      <dgm:prSet presAssocID="{60A42D6E-4686-4B6E-870B-B75DFDDC7ACE}" presName="hierChild3" presStyleCnt="0"/>
      <dgm:spPr/>
    </dgm:pt>
    <dgm:pt modelId="{C1742038-BC2D-4C2F-B834-A5A5FC77FB92}" type="pres">
      <dgm:prSet presAssocID="{021B03FD-FB61-4CB1-A085-78CD0FA51EE4}" presName="Name19" presStyleLbl="parChTrans1D4" presStyleIdx="1" presStyleCnt="6"/>
      <dgm:spPr/>
    </dgm:pt>
    <dgm:pt modelId="{589B33D6-1A8D-46E2-8D43-1EEB4F808195}" type="pres">
      <dgm:prSet presAssocID="{2DAB6073-4AB7-489E-9E82-7305D2BA856B}" presName="Name21" presStyleCnt="0"/>
      <dgm:spPr/>
    </dgm:pt>
    <dgm:pt modelId="{BC56EB6B-E243-4C87-9E70-075CD7882CEE}" type="pres">
      <dgm:prSet presAssocID="{2DAB6073-4AB7-489E-9E82-7305D2BA856B}" presName="level2Shape" presStyleLbl="node4" presStyleIdx="1" presStyleCnt="6" custScaleY="251318"/>
      <dgm:spPr/>
    </dgm:pt>
    <dgm:pt modelId="{2A1F45AB-6A48-4747-852D-2658ED9839A9}" type="pres">
      <dgm:prSet presAssocID="{2DAB6073-4AB7-489E-9E82-7305D2BA856B}" presName="hierChild3" presStyleCnt="0"/>
      <dgm:spPr/>
    </dgm:pt>
    <dgm:pt modelId="{947CA475-FD97-4E74-B8E9-46783662A5DD}" type="pres">
      <dgm:prSet presAssocID="{61DCB8C0-B2E5-4D15-A50B-E1DE17F26C23}" presName="Name19" presStyleLbl="parChTrans1D3" presStyleIdx="2" presStyleCnt="6"/>
      <dgm:spPr/>
    </dgm:pt>
    <dgm:pt modelId="{3AD83E42-F598-4BBD-8DEA-B8D30E58E5F2}" type="pres">
      <dgm:prSet presAssocID="{92456303-A1A6-4325-9CB6-7D3BCD760072}" presName="Name21" presStyleCnt="0"/>
      <dgm:spPr/>
    </dgm:pt>
    <dgm:pt modelId="{A403EBAC-6355-4F73-9957-DDF387F6F804}" type="pres">
      <dgm:prSet presAssocID="{92456303-A1A6-4325-9CB6-7D3BCD760072}" presName="level2Shape" presStyleLbl="node3" presStyleIdx="2" presStyleCnt="6"/>
      <dgm:spPr/>
    </dgm:pt>
    <dgm:pt modelId="{6DD91FAC-3CCF-4D75-9435-5400005EE6DB}" type="pres">
      <dgm:prSet presAssocID="{92456303-A1A6-4325-9CB6-7D3BCD760072}" presName="hierChild3" presStyleCnt="0"/>
      <dgm:spPr/>
    </dgm:pt>
    <dgm:pt modelId="{B5FD7E5E-B0C0-4807-BEC0-2F2DC7656411}" type="pres">
      <dgm:prSet presAssocID="{34B09F99-3C71-4EA3-8BAD-9DAED1C60480}" presName="Name19" presStyleLbl="parChTrans1D4" presStyleIdx="2" presStyleCnt="6"/>
      <dgm:spPr/>
    </dgm:pt>
    <dgm:pt modelId="{C40756A3-6901-4C2F-88F0-5F575CA2FFD1}" type="pres">
      <dgm:prSet presAssocID="{6F35E2EC-9DC3-4028-90A8-D1A4ABCAEE75}" presName="Name21" presStyleCnt="0"/>
      <dgm:spPr/>
    </dgm:pt>
    <dgm:pt modelId="{C9F6795F-F812-4910-969C-024B9C3C79C9}" type="pres">
      <dgm:prSet presAssocID="{6F35E2EC-9DC3-4028-90A8-D1A4ABCAEE75}" presName="level2Shape" presStyleLbl="node4" presStyleIdx="2" presStyleCnt="6" custScaleX="72062" custScaleY="251437"/>
      <dgm:spPr/>
    </dgm:pt>
    <dgm:pt modelId="{FE607019-089C-4A76-A486-36AB9ED550C0}" type="pres">
      <dgm:prSet presAssocID="{6F35E2EC-9DC3-4028-90A8-D1A4ABCAEE75}" presName="hierChild3" presStyleCnt="0"/>
      <dgm:spPr/>
    </dgm:pt>
    <dgm:pt modelId="{65CFEB45-F75C-4601-8E91-3EAD1F8EEAA8}" type="pres">
      <dgm:prSet presAssocID="{ED079027-5A61-4D60-A215-E47186E9EDF6}" presName="Name19" presStyleLbl="parChTrans1D2" presStyleIdx="1" presStyleCnt="2"/>
      <dgm:spPr/>
    </dgm:pt>
    <dgm:pt modelId="{9DFE13AC-406E-4715-A806-BDCED4864019}" type="pres">
      <dgm:prSet presAssocID="{CD6AD443-13B3-4D12-8B21-16B585F3FE79}" presName="Name21" presStyleCnt="0"/>
      <dgm:spPr/>
    </dgm:pt>
    <dgm:pt modelId="{ECEC32CD-98DE-4389-B2D0-7AAAC08E1AD2}" type="pres">
      <dgm:prSet presAssocID="{CD6AD443-13B3-4D12-8B21-16B585F3FE79}" presName="level2Shape" presStyleLbl="node2" presStyleIdx="1" presStyleCnt="2" custScaleX="176465" custScaleY="76200" custLinFactNeighborY="-14598"/>
      <dgm:spPr/>
    </dgm:pt>
    <dgm:pt modelId="{9546E3D2-571F-4762-96CF-86A2D7B27705}" type="pres">
      <dgm:prSet presAssocID="{CD6AD443-13B3-4D12-8B21-16B585F3FE79}" presName="hierChild3" presStyleCnt="0"/>
      <dgm:spPr/>
    </dgm:pt>
    <dgm:pt modelId="{8E5503CB-E834-4025-9425-80639E1FD7F9}" type="pres">
      <dgm:prSet presAssocID="{601528CA-B2AE-46FE-BC90-DD4DFE155F54}" presName="Name19" presStyleLbl="parChTrans1D3" presStyleIdx="3" presStyleCnt="6"/>
      <dgm:spPr/>
    </dgm:pt>
    <dgm:pt modelId="{19E0C755-F2D2-40D3-BF4D-FA4AEF45EF43}" type="pres">
      <dgm:prSet presAssocID="{30252FF0-2CA8-4E27-993F-EA43AC20FFD8}" presName="Name21" presStyleCnt="0"/>
      <dgm:spPr/>
    </dgm:pt>
    <dgm:pt modelId="{32CF85A9-720E-4398-BCDC-068C57B8C06C}" type="pres">
      <dgm:prSet presAssocID="{30252FF0-2CA8-4E27-993F-EA43AC20FFD8}" presName="level2Shape" presStyleLbl="node3" presStyleIdx="3" presStyleCnt="6" custLinFactNeighborY="-760"/>
      <dgm:spPr/>
    </dgm:pt>
    <dgm:pt modelId="{BBED8E1F-7D1D-4085-8117-FD0AD45B41DB}" type="pres">
      <dgm:prSet presAssocID="{30252FF0-2CA8-4E27-993F-EA43AC20FFD8}" presName="hierChild3" presStyleCnt="0"/>
      <dgm:spPr/>
    </dgm:pt>
    <dgm:pt modelId="{F8D3D1FA-0E50-4B95-BD73-F1C31011AE58}" type="pres">
      <dgm:prSet presAssocID="{937481C5-5E9A-4E9D-ADA8-407F450F0455}" presName="Name19" presStyleLbl="parChTrans1D4" presStyleIdx="3" presStyleCnt="6"/>
      <dgm:spPr/>
    </dgm:pt>
    <dgm:pt modelId="{8FDB1163-E604-44EE-950C-7D7803F71401}" type="pres">
      <dgm:prSet presAssocID="{56FEE3CF-DFD2-40E9-A24A-F6341EDF3CE9}" presName="Name21" presStyleCnt="0"/>
      <dgm:spPr/>
    </dgm:pt>
    <dgm:pt modelId="{854A9F3C-EF20-4F24-9D68-7E316AA66972}" type="pres">
      <dgm:prSet presAssocID="{56FEE3CF-DFD2-40E9-A24A-F6341EDF3CE9}" presName="level2Shape" presStyleLbl="node4" presStyleIdx="3" presStyleCnt="6" custScaleY="251437"/>
      <dgm:spPr/>
    </dgm:pt>
    <dgm:pt modelId="{9E16338B-EA1D-477C-8C62-D7D5F3D4F200}" type="pres">
      <dgm:prSet presAssocID="{56FEE3CF-DFD2-40E9-A24A-F6341EDF3CE9}" presName="hierChild3" presStyleCnt="0"/>
      <dgm:spPr/>
    </dgm:pt>
    <dgm:pt modelId="{C072A3F2-9D5F-419A-B52D-A18EF4366BC9}" type="pres">
      <dgm:prSet presAssocID="{403E311A-BA1E-48C8-9FEB-141C8F08BF68}" presName="Name19" presStyleLbl="parChTrans1D3" presStyleIdx="4" presStyleCnt="6"/>
      <dgm:spPr/>
    </dgm:pt>
    <dgm:pt modelId="{6505B4A1-CD2C-412C-B3A1-3FBC63F202D8}" type="pres">
      <dgm:prSet presAssocID="{47765E42-7F60-4788-86C1-663409DC3B54}" presName="Name21" presStyleCnt="0"/>
      <dgm:spPr/>
    </dgm:pt>
    <dgm:pt modelId="{9E77D5FB-9DA7-4F14-A0CB-A1CCC089A560}" type="pres">
      <dgm:prSet presAssocID="{47765E42-7F60-4788-86C1-663409DC3B54}" presName="level2Shape" presStyleLbl="node3" presStyleIdx="4" presStyleCnt="6" custLinFactNeighborX="9668" custLinFactNeighborY="-760"/>
      <dgm:spPr/>
    </dgm:pt>
    <dgm:pt modelId="{9AFC2C0F-94A2-4726-B781-DAA93C79AF05}" type="pres">
      <dgm:prSet presAssocID="{47765E42-7F60-4788-86C1-663409DC3B54}" presName="hierChild3" presStyleCnt="0"/>
      <dgm:spPr/>
    </dgm:pt>
    <dgm:pt modelId="{62DB8C1D-FB03-48F6-9553-BB98FFD9CBC2}" type="pres">
      <dgm:prSet presAssocID="{88740EE9-59A9-452C-A378-D8F7A22DB741}" presName="Name19" presStyleLbl="parChTrans1D4" presStyleIdx="4" presStyleCnt="6"/>
      <dgm:spPr/>
    </dgm:pt>
    <dgm:pt modelId="{CEC255E5-67CC-41EF-8C71-9252088A455F}" type="pres">
      <dgm:prSet presAssocID="{D027BD06-DFA1-415D-8354-F7500E3D80BB}" presName="Name21" presStyleCnt="0"/>
      <dgm:spPr/>
    </dgm:pt>
    <dgm:pt modelId="{37EADC13-0F00-49D2-A9CD-57FED5948E37}" type="pres">
      <dgm:prSet presAssocID="{D027BD06-DFA1-415D-8354-F7500E3D80BB}" presName="level2Shape" presStyleLbl="node4" presStyleIdx="4" presStyleCnt="6" custScaleX="81382" custScaleY="251437" custLinFactNeighborX="9945"/>
      <dgm:spPr/>
    </dgm:pt>
    <dgm:pt modelId="{499CEA9E-1B29-45D1-BA44-886FDDB71D0B}" type="pres">
      <dgm:prSet presAssocID="{D027BD06-DFA1-415D-8354-F7500E3D80BB}" presName="hierChild3" presStyleCnt="0"/>
      <dgm:spPr/>
    </dgm:pt>
    <dgm:pt modelId="{F53A90A4-FFFA-4F55-A9C8-06988656E117}" type="pres">
      <dgm:prSet presAssocID="{169DF099-7F67-4565-816C-6CAD31D0D06C}" presName="Name19" presStyleLbl="parChTrans1D3" presStyleIdx="5" presStyleCnt="6"/>
      <dgm:spPr/>
    </dgm:pt>
    <dgm:pt modelId="{4F9C0A19-27FC-4DDD-A196-31788E11F5C2}" type="pres">
      <dgm:prSet presAssocID="{9C1B93DC-23E9-465B-8A97-2730DC02A5D9}" presName="Name21" presStyleCnt="0"/>
      <dgm:spPr/>
    </dgm:pt>
    <dgm:pt modelId="{B621987C-54BF-495E-9A60-245BE1DE3378}" type="pres">
      <dgm:prSet presAssocID="{9C1B93DC-23E9-465B-8A97-2730DC02A5D9}" presName="level2Shape" presStyleLbl="node3" presStyleIdx="5" presStyleCnt="6" custLinFactNeighborY="-760"/>
      <dgm:spPr/>
    </dgm:pt>
    <dgm:pt modelId="{3B0CEBCD-F445-4256-8A2A-A343796D0185}" type="pres">
      <dgm:prSet presAssocID="{9C1B93DC-23E9-465B-8A97-2730DC02A5D9}" presName="hierChild3" presStyleCnt="0"/>
      <dgm:spPr/>
    </dgm:pt>
    <dgm:pt modelId="{E2DBF626-1350-4381-B2D5-1660DA7062C7}" type="pres">
      <dgm:prSet presAssocID="{46979A01-92B0-4076-9433-11EAECF48ECA}" presName="Name19" presStyleLbl="parChTrans1D4" presStyleIdx="5" presStyleCnt="6"/>
      <dgm:spPr/>
    </dgm:pt>
    <dgm:pt modelId="{A18ACA7A-61CB-4F92-B618-E8319D887B58}" type="pres">
      <dgm:prSet presAssocID="{FF398F2A-B2E3-413D-AB27-36662B0072D7}" presName="Name21" presStyleCnt="0"/>
      <dgm:spPr/>
    </dgm:pt>
    <dgm:pt modelId="{8FDE8C68-0A57-4B45-AE79-797A8F74BD03}" type="pres">
      <dgm:prSet presAssocID="{FF398F2A-B2E3-413D-AB27-36662B0072D7}" presName="level2Shape" presStyleLbl="node4" presStyleIdx="5" presStyleCnt="6" custScaleX="156017" custScaleY="251437"/>
      <dgm:spPr/>
    </dgm:pt>
    <dgm:pt modelId="{43CE21C6-84EF-4D25-B47A-86C50254621F}" type="pres">
      <dgm:prSet presAssocID="{FF398F2A-B2E3-413D-AB27-36662B0072D7}" presName="hierChild3" presStyleCnt="0"/>
      <dgm:spPr/>
    </dgm:pt>
    <dgm:pt modelId="{8505DD70-0DB3-4C98-BC77-BC8376ADED79}" type="pres">
      <dgm:prSet presAssocID="{F95AF8C7-7156-4A24-B8E0-CA9B6975E87C}" presName="bgShapesFlow" presStyleCnt="0"/>
      <dgm:spPr/>
    </dgm:pt>
  </dgm:ptLst>
  <dgm:cxnLst>
    <dgm:cxn modelId="{4D75A301-5F91-4F50-A838-3D67DD290B9A}" type="presOf" srcId="{46979A01-92B0-4076-9433-11EAECF48ECA}" destId="{E2DBF626-1350-4381-B2D5-1660DA7062C7}" srcOrd="0" destOrd="0" presId="urn:microsoft.com/office/officeart/2005/8/layout/hierarchy6"/>
    <dgm:cxn modelId="{7AA43B07-6D22-4155-966F-8E669F1DD8C8}" type="presOf" srcId="{47765E42-7F60-4788-86C1-663409DC3B54}" destId="{9E77D5FB-9DA7-4F14-A0CB-A1CCC089A560}" srcOrd="0" destOrd="0" presId="urn:microsoft.com/office/officeart/2005/8/layout/hierarchy6"/>
    <dgm:cxn modelId="{73ECD60C-DCF8-4FC0-AB09-199599467E4D}" srcId="{9C1B93DC-23E9-465B-8A97-2730DC02A5D9}" destId="{FF398F2A-B2E3-413D-AB27-36662B0072D7}" srcOrd="0" destOrd="0" parTransId="{46979A01-92B0-4076-9433-11EAECF48ECA}" sibTransId="{6409DE15-2BDE-401F-A00A-516B8B76F21F}"/>
    <dgm:cxn modelId="{1B4C7010-EC9C-42BE-882D-307E106FC07D}" type="presOf" srcId="{9C1B93DC-23E9-465B-8A97-2730DC02A5D9}" destId="{B621987C-54BF-495E-9A60-245BE1DE3378}" srcOrd="0" destOrd="0" presId="urn:microsoft.com/office/officeart/2005/8/layout/hierarchy6"/>
    <dgm:cxn modelId="{46C33111-C592-402C-B864-18A9D5EBE95C}" type="presOf" srcId="{F95AF8C7-7156-4A24-B8E0-CA9B6975E87C}" destId="{830F09E3-30C7-42B3-A72C-8A2CA84221CF}" srcOrd="0" destOrd="0" presId="urn:microsoft.com/office/officeart/2005/8/layout/hierarchy6"/>
    <dgm:cxn modelId="{7431AE19-166C-4AB7-B6F0-C7A6BF8AA042}" type="presOf" srcId="{169DF099-7F67-4565-816C-6CAD31D0D06C}" destId="{F53A90A4-FFFA-4F55-A9C8-06988656E117}" srcOrd="0" destOrd="0" presId="urn:microsoft.com/office/officeart/2005/8/layout/hierarchy6"/>
    <dgm:cxn modelId="{C95E201C-209E-4941-830B-DF664342A1B0}" srcId="{92456303-A1A6-4325-9CB6-7D3BCD760072}" destId="{6F35E2EC-9DC3-4028-90A8-D1A4ABCAEE75}" srcOrd="0" destOrd="0" parTransId="{34B09F99-3C71-4EA3-8BAD-9DAED1C60480}" sibTransId="{0252C297-97DC-4BD1-A5C1-73416934EA74}"/>
    <dgm:cxn modelId="{EC80542D-0358-4899-B849-317FCA43265D}" type="presOf" srcId="{FF398F2A-B2E3-413D-AB27-36662B0072D7}" destId="{8FDE8C68-0A57-4B45-AE79-797A8F74BD03}" srcOrd="0" destOrd="0" presId="urn:microsoft.com/office/officeart/2005/8/layout/hierarchy6"/>
    <dgm:cxn modelId="{D6694E39-3986-4B95-9535-5F0BBC18027E}" type="presOf" srcId="{BD4AAEB6-306D-4D4F-B43E-16DA981B9C3F}" destId="{A75ECD8C-834B-4111-920A-202B64686084}" srcOrd="0" destOrd="0" presId="urn:microsoft.com/office/officeart/2005/8/layout/hierarchy6"/>
    <dgm:cxn modelId="{B87F365D-7992-495B-95DF-1F6930CBE254}" type="presOf" srcId="{60A42D6E-4686-4B6E-870B-B75DFDDC7ACE}" destId="{4533FAC0-08C8-4A2E-B395-7AA1F599A6FA}" srcOrd="0" destOrd="0" presId="urn:microsoft.com/office/officeart/2005/8/layout/hierarchy6"/>
    <dgm:cxn modelId="{C75B3463-407A-4DD7-88C3-E95259A9C4ED}" type="presOf" srcId="{D027BD06-DFA1-415D-8354-F7500E3D80BB}" destId="{37EADC13-0F00-49D2-A9CD-57FED5948E37}" srcOrd="0" destOrd="0" presId="urn:microsoft.com/office/officeart/2005/8/layout/hierarchy6"/>
    <dgm:cxn modelId="{308EF469-6ECD-44B7-9097-35985ABFC8DB}" type="presOf" srcId="{021B03FD-FB61-4CB1-A085-78CD0FA51EE4}" destId="{C1742038-BC2D-4C2F-B834-A5A5FC77FB92}" srcOrd="0" destOrd="0" presId="urn:microsoft.com/office/officeart/2005/8/layout/hierarchy6"/>
    <dgm:cxn modelId="{323F804A-E4BC-4EFA-A741-99D81EB451D2}" srcId="{F95AF8C7-7156-4A24-B8E0-CA9B6975E87C}" destId="{8B19D1A7-F7D5-4358-8897-5BB37691EEC0}" srcOrd="0" destOrd="0" parTransId="{9A7AC9F1-799A-4FD0-8578-621285E2B286}" sibTransId="{63A7056B-8068-4330-87BE-0CCED1FA4A78}"/>
    <dgm:cxn modelId="{4EFDBF4B-7353-4455-95B7-85426CC8B0D1}" srcId="{CD6AD443-13B3-4D12-8B21-16B585F3FE79}" destId="{47765E42-7F60-4788-86C1-663409DC3B54}" srcOrd="1" destOrd="0" parTransId="{403E311A-BA1E-48C8-9FEB-141C8F08BF68}" sibTransId="{0D2583A0-81C5-47F7-A27F-BF9253B0E5AC}"/>
    <dgm:cxn modelId="{9958916F-3F2E-4173-8308-90D2C6A208CF}" type="presOf" srcId="{601528CA-B2AE-46FE-BC90-DD4DFE155F54}" destId="{8E5503CB-E834-4025-9425-80639E1FD7F9}" srcOrd="0" destOrd="0" presId="urn:microsoft.com/office/officeart/2005/8/layout/hierarchy6"/>
    <dgm:cxn modelId="{94CE9952-5F1F-4415-BC66-87BD059FA7B6}" type="presOf" srcId="{88740EE9-59A9-452C-A378-D8F7A22DB741}" destId="{62DB8C1D-FB03-48F6-9553-BB98FFD9CBC2}" srcOrd="0" destOrd="0" presId="urn:microsoft.com/office/officeart/2005/8/layout/hierarchy6"/>
    <dgm:cxn modelId="{DE58F653-697B-447E-9CAC-4707AF471024}" type="presOf" srcId="{30252FF0-2CA8-4E27-993F-EA43AC20FFD8}" destId="{32CF85A9-720E-4398-BCDC-068C57B8C06C}" srcOrd="0" destOrd="0" presId="urn:microsoft.com/office/officeart/2005/8/layout/hierarchy6"/>
    <dgm:cxn modelId="{D5854E77-FFE1-472F-8796-B04CBC9234F1}" type="presOf" srcId="{C719DF78-8C47-4AF2-975D-B80E25D23E2E}" destId="{54151E70-E350-4E18-AEDF-ECD94BBE7027}" srcOrd="0" destOrd="0" presId="urn:microsoft.com/office/officeart/2005/8/layout/hierarchy6"/>
    <dgm:cxn modelId="{930CD657-F4EB-4B00-89DA-BFFDB7D99782}" type="presOf" srcId="{DE3FB7AB-7EE8-4EEC-A359-2D0115D0C42D}" destId="{48D64B18-DDA4-40FE-9778-CCBDF201142E}" srcOrd="0" destOrd="0" presId="urn:microsoft.com/office/officeart/2005/8/layout/hierarchy6"/>
    <dgm:cxn modelId="{FB1CF47C-F6EE-4073-ACB7-9A9D063CA2AB}" srcId="{816244FF-A1A2-4314-9F3F-82C7691717BD}" destId="{92456303-A1A6-4325-9CB6-7D3BCD760072}" srcOrd="2" destOrd="0" parTransId="{61DCB8C0-B2E5-4D15-A50B-E1DE17F26C23}" sibTransId="{56CE1957-C13C-4E77-A53F-884CF2039206}"/>
    <dgm:cxn modelId="{637F0C89-D78F-464B-BF83-D98F7F60D445}" type="presOf" srcId="{CD6AD443-13B3-4D12-8B21-16B585F3FE79}" destId="{ECEC32CD-98DE-4389-B2D0-7AAAC08E1AD2}" srcOrd="0" destOrd="0" presId="urn:microsoft.com/office/officeart/2005/8/layout/hierarchy6"/>
    <dgm:cxn modelId="{EA6A768A-6401-4BDD-8E32-C174889F95D4}" type="presOf" srcId="{61DCB8C0-B2E5-4D15-A50B-E1DE17F26C23}" destId="{947CA475-FD97-4E74-B8E9-46783662A5DD}" srcOrd="0" destOrd="0" presId="urn:microsoft.com/office/officeart/2005/8/layout/hierarchy6"/>
    <dgm:cxn modelId="{2A978790-ED52-4D70-AD23-8CF37D02324B}" srcId="{2E2EB74A-0DCF-45B9-A248-C706E82809BA}" destId="{C719DF78-8C47-4AF2-975D-B80E25D23E2E}" srcOrd="0" destOrd="0" parTransId="{DE3FB7AB-7EE8-4EEC-A359-2D0115D0C42D}" sibTransId="{B70636D6-5FD1-43CC-9290-D063FA0BE828}"/>
    <dgm:cxn modelId="{ED475794-E42C-44EA-899B-8D2A68AFDE0B}" type="presOf" srcId="{92456303-A1A6-4325-9CB6-7D3BCD760072}" destId="{A403EBAC-6355-4F73-9957-DDF387F6F804}" srcOrd="0" destOrd="0" presId="urn:microsoft.com/office/officeart/2005/8/layout/hierarchy6"/>
    <dgm:cxn modelId="{C17B1395-3042-4AC4-9252-7AA7AA120045}" srcId="{30252FF0-2CA8-4E27-993F-EA43AC20FFD8}" destId="{56FEE3CF-DFD2-40E9-A24A-F6341EDF3CE9}" srcOrd="0" destOrd="0" parTransId="{937481C5-5E9A-4E9D-ADA8-407F450F0455}" sibTransId="{E7702089-304C-4F1D-B225-3DDC774F811D}"/>
    <dgm:cxn modelId="{A8B5DAA2-339B-43CC-8994-32563EBA33E1}" type="presOf" srcId="{2E2EB74A-0DCF-45B9-A248-C706E82809BA}" destId="{B2141524-EFD6-4207-8DB4-16A1F11DEAB0}" srcOrd="0" destOrd="0" presId="urn:microsoft.com/office/officeart/2005/8/layout/hierarchy6"/>
    <dgm:cxn modelId="{85CF35A6-E232-4323-B0B2-4E03D1FD1FC4}" srcId="{8B19D1A7-F7D5-4358-8897-5BB37691EEC0}" destId="{816244FF-A1A2-4314-9F3F-82C7691717BD}" srcOrd="0" destOrd="0" parTransId="{2FF603FC-7698-4EBF-8E8E-B4E60AC467F8}" sibTransId="{205321C2-11BA-409A-A5D4-019D1975C7BF}"/>
    <dgm:cxn modelId="{AFD78CA7-A97C-44FD-AE38-DA7736988A9F}" type="presOf" srcId="{56FEE3CF-DFD2-40E9-A24A-F6341EDF3CE9}" destId="{854A9F3C-EF20-4F24-9D68-7E316AA66972}" srcOrd="0" destOrd="0" presId="urn:microsoft.com/office/officeart/2005/8/layout/hierarchy6"/>
    <dgm:cxn modelId="{0F829EA8-B5D5-452C-B740-7BF5398A1F98}" srcId="{8B19D1A7-F7D5-4358-8897-5BB37691EEC0}" destId="{CD6AD443-13B3-4D12-8B21-16B585F3FE79}" srcOrd="1" destOrd="0" parTransId="{ED079027-5A61-4D60-A215-E47186E9EDF6}" sibTransId="{C97E3E72-1192-421A-A80D-32EFAFD5DAEE}"/>
    <dgm:cxn modelId="{3298ADAA-AD32-477F-BE2B-5A1F9EB677BC}" srcId="{CD6AD443-13B3-4D12-8B21-16B585F3FE79}" destId="{30252FF0-2CA8-4E27-993F-EA43AC20FFD8}" srcOrd="0" destOrd="0" parTransId="{601528CA-B2AE-46FE-BC90-DD4DFE155F54}" sibTransId="{91AA1001-5733-4C22-9AC2-6F660C23E8F5}"/>
    <dgm:cxn modelId="{5BE17BB3-0F25-4C47-93CD-B21F1F3353C9}" type="presOf" srcId="{816244FF-A1A2-4314-9F3F-82C7691717BD}" destId="{397B48BE-4AD1-404E-9412-F006594DEBB9}" srcOrd="0" destOrd="0" presId="urn:microsoft.com/office/officeart/2005/8/layout/hierarchy6"/>
    <dgm:cxn modelId="{A322B2B6-1478-407E-9003-354E314596DB}" srcId="{816244FF-A1A2-4314-9F3F-82C7691717BD}" destId="{60A42D6E-4686-4B6E-870B-B75DFDDC7ACE}" srcOrd="1" destOrd="0" parTransId="{D2F5822F-2E27-48DB-A379-6C57438D14CE}" sibTransId="{E08610C3-13A6-4795-A01D-06A19EEC82F4}"/>
    <dgm:cxn modelId="{89F766B9-3A22-4DD6-987B-387E57CD28B4}" type="presOf" srcId="{2FF603FC-7698-4EBF-8E8E-B4E60AC467F8}" destId="{3F73809E-900F-4F88-9A41-34AB632EFDB6}" srcOrd="0" destOrd="0" presId="urn:microsoft.com/office/officeart/2005/8/layout/hierarchy6"/>
    <dgm:cxn modelId="{D045B0BD-3712-41BB-BBBF-CFB4A66DF24F}" type="presOf" srcId="{D2F5822F-2E27-48DB-A379-6C57438D14CE}" destId="{59315057-D059-49C3-8E8E-694A1550A61F}" srcOrd="0" destOrd="0" presId="urn:microsoft.com/office/officeart/2005/8/layout/hierarchy6"/>
    <dgm:cxn modelId="{236957C4-536F-41F1-B74A-4D3A9215FFEF}" type="presOf" srcId="{6F35E2EC-9DC3-4028-90A8-D1A4ABCAEE75}" destId="{C9F6795F-F812-4910-969C-024B9C3C79C9}" srcOrd="0" destOrd="0" presId="urn:microsoft.com/office/officeart/2005/8/layout/hierarchy6"/>
    <dgm:cxn modelId="{867B72C9-9EA0-4A68-ACFF-5FF7ACB85767}" type="presOf" srcId="{34B09F99-3C71-4EA3-8BAD-9DAED1C60480}" destId="{B5FD7E5E-B0C0-4807-BEC0-2F2DC7656411}" srcOrd="0" destOrd="0" presId="urn:microsoft.com/office/officeart/2005/8/layout/hierarchy6"/>
    <dgm:cxn modelId="{CFFD02D6-E702-4B8B-A856-D58F8325507F}" srcId="{816244FF-A1A2-4314-9F3F-82C7691717BD}" destId="{2E2EB74A-0DCF-45B9-A248-C706E82809BA}" srcOrd="0" destOrd="0" parTransId="{BD4AAEB6-306D-4D4F-B43E-16DA981B9C3F}" sibTransId="{75C28D5C-716A-4DF0-950E-4A4B848360BB}"/>
    <dgm:cxn modelId="{FD3526E8-C558-4C6B-99FB-E4EC5F3F962B}" srcId="{CD6AD443-13B3-4D12-8B21-16B585F3FE79}" destId="{9C1B93DC-23E9-465B-8A97-2730DC02A5D9}" srcOrd="2" destOrd="0" parTransId="{169DF099-7F67-4565-816C-6CAD31D0D06C}" sibTransId="{20A45212-4C9F-4EAA-90AD-886C9D331158}"/>
    <dgm:cxn modelId="{EEA47AEE-17C5-4C76-BDEC-43ACC37CCA1D}" srcId="{60A42D6E-4686-4B6E-870B-B75DFDDC7ACE}" destId="{2DAB6073-4AB7-489E-9E82-7305D2BA856B}" srcOrd="0" destOrd="0" parTransId="{021B03FD-FB61-4CB1-A085-78CD0FA51EE4}" sibTransId="{E95B6393-863F-4320-A885-16B4217379D1}"/>
    <dgm:cxn modelId="{B364D6EE-37C2-491B-B152-438175189447}" srcId="{47765E42-7F60-4788-86C1-663409DC3B54}" destId="{D027BD06-DFA1-415D-8354-F7500E3D80BB}" srcOrd="0" destOrd="0" parTransId="{88740EE9-59A9-452C-A378-D8F7A22DB741}" sibTransId="{FBD167F7-D656-4FB2-A668-B8DBA1ACC76B}"/>
    <dgm:cxn modelId="{1E8DCBEF-E9FA-4338-AA11-75B07F515041}" type="presOf" srcId="{8B19D1A7-F7D5-4358-8897-5BB37691EEC0}" destId="{6D56AB09-9200-495A-B06C-F53D5138E497}" srcOrd="0" destOrd="0" presId="urn:microsoft.com/office/officeart/2005/8/layout/hierarchy6"/>
    <dgm:cxn modelId="{DFC5CAF7-58A6-4751-872F-B4F0D7AF16CB}" type="presOf" srcId="{2DAB6073-4AB7-489E-9E82-7305D2BA856B}" destId="{BC56EB6B-E243-4C87-9E70-075CD7882CEE}" srcOrd="0" destOrd="0" presId="urn:microsoft.com/office/officeart/2005/8/layout/hierarchy6"/>
    <dgm:cxn modelId="{F05D7FFA-7BB0-42E0-B8A2-F98CBEDAF131}" type="presOf" srcId="{937481C5-5E9A-4E9D-ADA8-407F450F0455}" destId="{F8D3D1FA-0E50-4B95-BD73-F1C31011AE58}" srcOrd="0" destOrd="0" presId="urn:microsoft.com/office/officeart/2005/8/layout/hierarchy6"/>
    <dgm:cxn modelId="{690758FC-E6FB-4805-B5BE-6316F44965A5}" type="presOf" srcId="{403E311A-BA1E-48C8-9FEB-141C8F08BF68}" destId="{C072A3F2-9D5F-419A-B52D-A18EF4366BC9}" srcOrd="0" destOrd="0" presId="urn:microsoft.com/office/officeart/2005/8/layout/hierarchy6"/>
    <dgm:cxn modelId="{86F99FFD-6A8D-49B2-BC1A-A659F90D3237}" type="presOf" srcId="{ED079027-5A61-4D60-A215-E47186E9EDF6}" destId="{65CFEB45-F75C-4601-8E91-3EAD1F8EEAA8}" srcOrd="0" destOrd="0" presId="urn:microsoft.com/office/officeart/2005/8/layout/hierarchy6"/>
    <dgm:cxn modelId="{32A53698-EE5C-4923-A278-B24CEDD9AF7C}" type="presParOf" srcId="{830F09E3-30C7-42B3-A72C-8A2CA84221CF}" destId="{0D3C1961-F6AD-435A-B4EB-B7E20A77864A}" srcOrd="0" destOrd="0" presId="urn:microsoft.com/office/officeart/2005/8/layout/hierarchy6"/>
    <dgm:cxn modelId="{47C4781D-C2D9-4074-A5A2-AFAA96DD7CD2}" type="presParOf" srcId="{0D3C1961-F6AD-435A-B4EB-B7E20A77864A}" destId="{19578B11-092A-490E-A099-AB8C86A9C8C8}" srcOrd="0" destOrd="0" presId="urn:microsoft.com/office/officeart/2005/8/layout/hierarchy6"/>
    <dgm:cxn modelId="{FD9BE89F-ADDA-4E16-A5DB-9D9F712D4F77}" type="presParOf" srcId="{19578B11-092A-490E-A099-AB8C86A9C8C8}" destId="{AB95E15E-7CF2-4670-BAE1-99969BD9EDD1}" srcOrd="0" destOrd="0" presId="urn:microsoft.com/office/officeart/2005/8/layout/hierarchy6"/>
    <dgm:cxn modelId="{86FEDE2F-1F14-4F44-9A62-A333098C880D}" type="presParOf" srcId="{AB95E15E-7CF2-4670-BAE1-99969BD9EDD1}" destId="{6D56AB09-9200-495A-B06C-F53D5138E497}" srcOrd="0" destOrd="0" presId="urn:microsoft.com/office/officeart/2005/8/layout/hierarchy6"/>
    <dgm:cxn modelId="{367061A5-4E53-4658-8D45-ECA01BB34BE4}" type="presParOf" srcId="{AB95E15E-7CF2-4670-BAE1-99969BD9EDD1}" destId="{F9B90052-5754-4186-A21D-2E359BD3B58A}" srcOrd="1" destOrd="0" presId="urn:microsoft.com/office/officeart/2005/8/layout/hierarchy6"/>
    <dgm:cxn modelId="{2EB4ACB2-1599-496F-8E4B-0BB486CDCB67}" type="presParOf" srcId="{F9B90052-5754-4186-A21D-2E359BD3B58A}" destId="{3F73809E-900F-4F88-9A41-34AB632EFDB6}" srcOrd="0" destOrd="0" presId="urn:microsoft.com/office/officeart/2005/8/layout/hierarchy6"/>
    <dgm:cxn modelId="{16B57D74-3480-4D39-8E41-3D6BFD300269}" type="presParOf" srcId="{F9B90052-5754-4186-A21D-2E359BD3B58A}" destId="{C450C026-DD8C-450A-817C-602343C41013}" srcOrd="1" destOrd="0" presId="urn:microsoft.com/office/officeart/2005/8/layout/hierarchy6"/>
    <dgm:cxn modelId="{DC31A450-7EFE-4C2D-A70C-FE6F14945100}" type="presParOf" srcId="{C450C026-DD8C-450A-817C-602343C41013}" destId="{397B48BE-4AD1-404E-9412-F006594DEBB9}" srcOrd="0" destOrd="0" presId="urn:microsoft.com/office/officeart/2005/8/layout/hierarchy6"/>
    <dgm:cxn modelId="{27811279-383C-42AC-A1C9-30FF9AC2AE18}" type="presParOf" srcId="{C450C026-DD8C-450A-817C-602343C41013}" destId="{7B5DEC20-E9B5-4F29-8540-940B00222434}" srcOrd="1" destOrd="0" presId="urn:microsoft.com/office/officeart/2005/8/layout/hierarchy6"/>
    <dgm:cxn modelId="{C7283F7A-7EC7-4ECC-B154-FD9576254DFE}" type="presParOf" srcId="{7B5DEC20-E9B5-4F29-8540-940B00222434}" destId="{A75ECD8C-834B-4111-920A-202B64686084}" srcOrd="0" destOrd="0" presId="urn:microsoft.com/office/officeart/2005/8/layout/hierarchy6"/>
    <dgm:cxn modelId="{4F3B0D76-A2AF-4CF4-B48C-3F76474A61FA}" type="presParOf" srcId="{7B5DEC20-E9B5-4F29-8540-940B00222434}" destId="{817F3D3E-AFC2-4D52-AF61-652C84AAC328}" srcOrd="1" destOrd="0" presId="urn:microsoft.com/office/officeart/2005/8/layout/hierarchy6"/>
    <dgm:cxn modelId="{DB378618-9C4F-4140-B502-94D5332ED008}" type="presParOf" srcId="{817F3D3E-AFC2-4D52-AF61-652C84AAC328}" destId="{B2141524-EFD6-4207-8DB4-16A1F11DEAB0}" srcOrd="0" destOrd="0" presId="urn:microsoft.com/office/officeart/2005/8/layout/hierarchy6"/>
    <dgm:cxn modelId="{92B11CB3-FE25-4D24-AEC4-6CC4EFCBAA28}" type="presParOf" srcId="{817F3D3E-AFC2-4D52-AF61-652C84AAC328}" destId="{9D0B4F91-EF45-4B5C-AEFF-F358EA408551}" srcOrd="1" destOrd="0" presId="urn:microsoft.com/office/officeart/2005/8/layout/hierarchy6"/>
    <dgm:cxn modelId="{C160B08C-A3F8-42C4-9C1E-ECB6AA19DC62}" type="presParOf" srcId="{9D0B4F91-EF45-4B5C-AEFF-F358EA408551}" destId="{48D64B18-DDA4-40FE-9778-CCBDF201142E}" srcOrd="0" destOrd="0" presId="urn:microsoft.com/office/officeart/2005/8/layout/hierarchy6"/>
    <dgm:cxn modelId="{C1B7EC1A-941E-4E8C-AF0B-311869ED570F}" type="presParOf" srcId="{9D0B4F91-EF45-4B5C-AEFF-F358EA408551}" destId="{C046264B-7450-408C-8209-6A11507910EC}" srcOrd="1" destOrd="0" presId="urn:microsoft.com/office/officeart/2005/8/layout/hierarchy6"/>
    <dgm:cxn modelId="{0665DF63-908B-41D5-B8AE-9A6B29A1EC7D}" type="presParOf" srcId="{C046264B-7450-408C-8209-6A11507910EC}" destId="{54151E70-E350-4E18-AEDF-ECD94BBE7027}" srcOrd="0" destOrd="0" presId="urn:microsoft.com/office/officeart/2005/8/layout/hierarchy6"/>
    <dgm:cxn modelId="{2BAA7321-B303-4DBC-93CD-CF22816A81F0}" type="presParOf" srcId="{C046264B-7450-408C-8209-6A11507910EC}" destId="{0B095AEC-D54B-4A06-AECA-A5C70A8099F1}" srcOrd="1" destOrd="0" presId="urn:microsoft.com/office/officeart/2005/8/layout/hierarchy6"/>
    <dgm:cxn modelId="{E6BABD3E-84F4-4838-8E4A-12D75A368CDF}" type="presParOf" srcId="{7B5DEC20-E9B5-4F29-8540-940B00222434}" destId="{59315057-D059-49C3-8E8E-694A1550A61F}" srcOrd="2" destOrd="0" presId="urn:microsoft.com/office/officeart/2005/8/layout/hierarchy6"/>
    <dgm:cxn modelId="{B5EADF5E-5E37-4774-ABED-2D72A2741137}" type="presParOf" srcId="{7B5DEC20-E9B5-4F29-8540-940B00222434}" destId="{52CA8735-F2B9-49D5-982D-78C65582DEF9}" srcOrd="3" destOrd="0" presId="urn:microsoft.com/office/officeart/2005/8/layout/hierarchy6"/>
    <dgm:cxn modelId="{F7A44030-116C-4E21-A022-136FAB34CBCA}" type="presParOf" srcId="{52CA8735-F2B9-49D5-982D-78C65582DEF9}" destId="{4533FAC0-08C8-4A2E-B395-7AA1F599A6FA}" srcOrd="0" destOrd="0" presId="urn:microsoft.com/office/officeart/2005/8/layout/hierarchy6"/>
    <dgm:cxn modelId="{1C318398-D59E-4469-89B7-3A709C425A28}" type="presParOf" srcId="{52CA8735-F2B9-49D5-982D-78C65582DEF9}" destId="{BF7A2DA0-B8DB-4CB4-97EB-6D11189D8CF4}" srcOrd="1" destOrd="0" presId="urn:microsoft.com/office/officeart/2005/8/layout/hierarchy6"/>
    <dgm:cxn modelId="{6885CDF1-7B9E-4832-A665-126E8D61DE6A}" type="presParOf" srcId="{BF7A2DA0-B8DB-4CB4-97EB-6D11189D8CF4}" destId="{C1742038-BC2D-4C2F-B834-A5A5FC77FB92}" srcOrd="0" destOrd="0" presId="urn:microsoft.com/office/officeart/2005/8/layout/hierarchy6"/>
    <dgm:cxn modelId="{0DA64DBA-1F62-4D4C-AA35-61CEBFC35E1F}" type="presParOf" srcId="{BF7A2DA0-B8DB-4CB4-97EB-6D11189D8CF4}" destId="{589B33D6-1A8D-46E2-8D43-1EEB4F808195}" srcOrd="1" destOrd="0" presId="urn:microsoft.com/office/officeart/2005/8/layout/hierarchy6"/>
    <dgm:cxn modelId="{DC5806DB-BAFE-48B3-977D-39414FC73534}" type="presParOf" srcId="{589B33D6-1A8D-46E2-8D43-1EEB4F808195}" destId="{BC56EB6B-E243-4C87-9E70-075CD7882CEE}" srcOrd="0" destOrd="0" presId="urn:microsoft.com/office/officeart/2005/8/layout/hierarchy6"/>
    <dgm:cxn modelId="{E324BE75-7194-4A92-B1C7-A159AA165D74}" type="presParOf" srcId="{589B33D6-1A8D-46E2-8D43-1EEB4F808195}" destId="{2A1F45AB-6A48-4747-852D-2658ED9839A9}" srcOrd="1" destOrd="0" presId="urn:microsoft.com/office/officeart/2005/8/layout/hierarchy6"/>
    <dgm:cxn modelId="{D40C57A4-6558-48F2-8C6D-21D327C8920A}" type="presParOf" srcId="{7B5DEC20-E9B5-4F29-8540-940B00222434}" destId="{947CA475-FD97-4E74-B8E9-46783662A5DD}" srcOrd="4" destOrd="0" presId="urn:microsoft.com/office/officeart/2005/8/layout/hierarchy6"/>
    <dgm:cxn modelId="{9E456507-53EA-4804-8BAB-8344180126B2}" type="presParOf" srcId="{7B5DEC20-E9B5-4F29-8540-940B00222434}" destId="{3AD83E42-F598-4BBD-8DEA-B8D30E58E5F2}" srcOrd="5" destOrd="0" presId="urn:microsoft.com/office/officeart/2005/8/layout/hierarchy6"/>
    <dgm:cxn modelId="{D9969CC1-A94A-4569-B82B-56FFD526ABB6}" type="presParOf" srcId="{3AD83E42-F598-4BBD-8DEA-B8D30E58E5F2}" destId="{A403EBAC-6355-4F73-9957-DDF387F6F804}" srcOrd="0" destOrd="0" presId="urn:microsoft.com/office/officeart/2005/8/layout/hierarchy6"/>
    <dgm:cxn modelId="{BAAC4A7D-FBE6-47E5-BF1D-01C81FAB5629}" type="presParOf" srcId="{3AD83E42-F598-4BBD-8DEA-B8D30E58E5F2}" destId="{6DD91FAC-3CCF-4D75-9435-5400005EE6DB}" srcOrd="1" destOrd="0" presId="urn:microsoft.com/office/officeart/2005/8/layout/hierarchy6"/>
    <dgm:cxn modelId="{49A9933C-9B27-49FF-B554-F30470054B44}" type="presParOf" srcId="{6DD91FAC-3CCF-4D75-9435-5400005EE6DB}" destId="{B5FD7E5E-B0C0-4807-BEC0-2F2DC7656411}" srcOrd="0" destOrd="0" presId="urn:microsoft.com/office/officeart/2005/8/layout/hierarchy6"/>
    <dgm:cxn modelId="{945457A1-DEC1-4668-B555-106EFF1883A5}" type="presParOf" srcId="{6DD91FAC-3CCF-4D75-9435-5400005EE6DB}" destId="{C40756A3-6901-4C2F-88F0-5F575CA2FFD1}" srcOrd="1" destOrd="0" presId="urn:microsoft.com/office/officeart/2005/8/layout/hierarchy6"/>
    <dgm:cxn modelId="{930F65EB-4F89-4AF0-80BD-73EC9D012271}" type="presParOf" srcId="{C40756A3-6901-4C2F-88F0-5F575CA2FFD1}" destId="{C9F6795F-F812-4910-969C-024B9C3C79C9}" srcOrd="0" destOrd="0" presId="urn:microsoft.com/office/officeart/2005/8/layout/hierarchy6"/>
    <dgm:cxn modelId="{F81BB9D9-E5DA-492A-A442-6863DEA9F919}" type="presParOf" srcId="{C40756A3-6901-4C2F-88F0-5F575CA2FFD1}" destId="{FE607019-089C-4A76-A486-36AB9ED550C0}" srcOrd="1" destOrd="0" presId="urn:microsoft.com/office/officeart/2005/8/layout/hierarchy6"/>
    <dgm:cxn modelId="{D3D259AD-9C15-46A2-946A-C1A6320E6582}" type="presParOf" srcId="{F9B90052-5754-4186-A21D-2E359BD3B58A}" destId="{65CFEB45-F75C-4601-8E91-3EAD1F8EEAA8}" srcOrd="2" destOrd="0" presId="urn:microsoft.com/office/officeart/2005/8/layout/hierarchy6"/>
    <dgm:cxn modelId="{7A717D41-206C-45E1-861F-0E474B58DA83}" type="presParOf" srcId="{F9B90052-5754-4186-A21D-2E359BD3B58A}" destId="{9DFE13AC-406E-4715-A806-BDCED4864019}" srcOrd="3" destOrd="0" presId="urn:microsoft.com/office/officeart/2005/8/layout/hierarchy6"/>
    <dgm:cxn modelId="{64FEAE6E-CA35-4F0B-823D-E5C040774626}" type="presParOf" srcId="{9DFE13AC-406E-4715-A806-BDCED4864019}" destId="{ECEC32CD-98DE-4389-B2D0-7AAAC08E1AD2}" srcOrd="0" destOrd="0" presId="urn:microsoft.com/office/officeart/2005/8/layout/hierarchy6"/>
    <dgm:cxn modelId="{FD25AC64-444A-42B9-8ED5-3E7F419120E1}" type="presParOf" srcId="{9DFE13AC-406E-4715-A806-BDCED4864019}" destId="{9546E3D2-571F-4762-96CF-86A2D7B27705}" srcOrd="1" destOrd="0" presId="urn:microsoft.com/office/officeart/2005/8/layout/hierarchy6"/>
    <dgm:cxn modelId="{6C070217-DDF5-4FE9-808A-B3217547D4F4}" type="presParOf" srcId="{9546E3D2-571F-4762-96CF-86A2D7B27705}" destId="{8E5503CB-E834-4025-9425-80639E1FD7F9}" srcOrd="0" destOrd="0" presId="urn:microsoft.com/office/officeart/2005/8/layout/hierarchy6"/>
    <dgm:cxn modelId="{AB49F3B2-A9B7-4007-BA12-752B344F11E9}" type="presParOf" srcId="{9546E3D2-571F-4762-96CF-86A2D7B27705}" destId="{19E0C755-F2D2-40D3-BF4D-FA4AEF45EF43}" srcOrd="1" destOrd="0" presId="urn:microsoft.com/office/officeart/2005/8/layout/hierarchy6"/>
    <dgm:cxn modelId="{C1C9A1A0-BCF6-4127-880A-7B63BED89CCE}" type="presParOf" srcId="{19E0C755-F2D2-40D3-BF4D-FA4AEF45EF43}" destId="{32CF85A9-720E-4398-BCDC-068C57B8C06C}" srcOrd="0" destOrd="0" presId="urn:microsoft.com/office/officeart/2005/8/layout/hierarchy6"/>
    <dgm:cxn modelId="{A26BE090-4066-435E-85F4-7A94618A0A8F}" type="presParOf" srcId="{19E0C755-F2D2-40D3-BF4D-FA4AEF45EF43}" destId="{BBED8E1F-7D1D-4085-8117-FD0AD45B41DB}" srcOrd="1" destOrd="0" presId="urn:microsoft.com/office/officeart/2005/8/layout/hierarchy6"/>
    <dgm:cxn modelId="{F0510515-3D94-472F-B56D-DCEBAFBFC650}" type="presParOf" srcId="{BBED8E1F-7D1D-4085-8117-FD0AD45B41DB}" destId="{F8D3D1FA-0E50-4B95-BD73-F1C31011AE58}" srcOrd="0" destOrd="0" presId="urn:microsoft.com/office/officeart/2005/8/layout/hierarchy6"/>
    <dgm:cxn modelId="{122EBF06-512E-4F00-9B2B-12CC61030184}" type="presParOf" srcId="{BBED8E1F-7D1D-4085-8117-FD0AD45B41DB}" destId="{8FDB1163-E604-44EE-950C-7D7803F71401}" srcOrd="1" destOrd="0" presId="urn:microsoft.com/office/officeart/2005/8/layout/hierarchy6"/>
    <dgm:cxn modelId="{0AFFE1DF-E307-470F-B163-162C0A6A6BD5}" type="presParOf" srcId="{8FDB1163-E604-44EE-950C-7D7803F71401}" destId="{854A9F3C-EF20-4F24-9D68-7E316AA66972}" srcOrd="0" destOrd="0" presId="urn:microsoft.com/office/officeart/2005/8/layout/hierarchy6"/>
    <dgm:cxn modelId="{955ADAF8-4884-4DF8-AB6E-5E19B069C325}" type="presParOf" srcId="{8FDB1163-E604-44EE-950C-7D7803F71401}" destId="{9E16338B-EA1D-477C-8C62-D7D5F3D4F200}" srcOrd="1" destOrd="0" presId="urn:microsoft.com/office/officeart/2005/8/layout/hierarchy6"/>
    <dgm:cxn modelId="{B0DD6D97-FF15-4AF6-9729-CCB79C0B65C3}" type="presParOf" srcId="{9546E3D2-571F-4762-96CF-86A2D7B27705}" destId="{C072A3F2-9D5F-419A-B52D-A18EF4366BC9}" srcOrd="2" destOrd="0" presId="urn:microsoft.com/office/officeart/2005/8/layout/hierarchy6"/>
    <dgm:cxn modelId="{7D00FB19-AB17-420E-A450-6AF3B7B090FE}" type="presParOf" srcId="{9546E3D2-571F-4762-96CF-86A2D7B27705}" destId="{6505B4A1-CD2C-412C-B3A1-3FBC63F202D8}" srcOrd="3" destOrd="0" presId="urn:microsoft.com/office/officeart/2005/8/layout/hierarchy6"/>
    <dgm:cxn modelId="{7A4E234C-D25B-4E10-89B4-25333D012708}" type="presParOf" srcId="{6505B4A1-CD2C-412C-B3A1-3FBC63F202D8}" destId="{9E77D5FB-9DA7-4F14-A0CB-A1CCC089A560}" srcOrd="0" destOrd="0" presId="urn:microsoft.com/office/officeart/2005/8/layout/hierarchy6"/>
    <dgm:cxn modelId="{44731554-495B-4C88-88F8-B1902E26785B}" type="presParOf" srcId="{6505B4A1-CD2C-412C-B3A1-3FBC63F202D8}" destId="{9AFC2C0F-94A2-4726-B781-DAA93C79AF05}" srcOrd="1" destOrd="0" presId="urn:microsoft.com/office/officeart/2005/8/layout/hierarchy6"/>
    <dgm:cxn modelId="{0CF853CC-E0E9-4B60-B169-BA72E11C6D02}" type="presParOf" srcId="{9AFC2C0F-94A2-4726-B781-DAA93C79AF05}" destId="{62DB8C1D-FB03-48F6-9553-BB98FFD9CBC2}" srcOrd="0" destOrd="0" presId="urn:microsoft.com/office/officeart/2005/8/layout/hierarchy6"/>
    <dgm:cxn modelId="{153F0A74-78C3-48C6-9A28-53ED7BDADEEB}" type="presParOf" srcId="{9AFC2C0F-94A2-4726-B781-DAA93C79AF05}" destId="{CEC255E5-67CC-41EF-8C71-9252088A455F}" srcOrd="1" destOrd="0" presId="urn:microsoft.com/office/officeart/2005/8/layout/hierarchy6"/>
    <dgm:cxn modelId="{FC4298A3-19A4-4A03-AEB2-CC5B2E346E32}" type="presParOf" srcId="{CEC255E5-67CC-41EF-8C71-9252088A455F}" destId="{37EADC13-0F00-49D2-A9CD-57FED5948E37}" srcOrd="0" destOrd="0" presId="urn:microsoft.com/office/officeart/2005/8/layout/hierarchy6"/>
    <dgm:cxn modelId="{CB308A74-1E17-46F6-9461-063E0A6D97E2}" type="presParOf" srcId="{CEC255E5-67CC-41EF-8C71-9252088A455F}" destId="{499CEA9E-1B29-45D1-BA44-886FDDB71D0B}" srcOrd="1" destOrd="0" presId="urn:microsoft.com/office/officeart/2005/8/layout/hierarchy6"/>
    <dgm:cxn modelId="{89747862-6EAC-4FA1-ABA0-2F8FEEF9DD09}" type="presParOf" srcId="{9546E3D2-571F-4762-96CF-86A2D7B27705}" destId="{F53A90A4-FFFA-4F55-A9C8-06988656E117}" srcOrd="4" destOrd="0" presId="urn:microsoft.com/office/officeart/2005/8/layout/hierarchy6"/>
    <dgm:cxn modelId="{B58E55B5-9595-491F-8188-5AA19C46E888}" type="presParOf" srcId="{9546E3D2-571F-4762-96CF-86A2D7B27705}" destId="{4F9C0A19-27FC-4DDD-A196-31788E11F5C2}" srcOrd="5" destOrd="0" presId="urn:microsoft.com/office/officeart/2005/8/layout/hierarchy6"/>
    <dgm:cxn modelId="{AD2EF0F1-CECC-4104-B177-43D98D28C90E}" type="presParOf" srcId="{4F9C0A19-27FC-4DDD-A196-31788E11F5C2}" destId="{B621987C-54BF-495E-9A60-245BE1DE3378}" srcOrd="0" destOrd="0" presId="urn:microsoft.com/office/officeart/2005/8/layout/hierarchy6"/>
    <dgm:cxn modelId="{108BC4DB-2B92-4A88-8D1D-2185EA605199}" type="presParOf" srcId="{4F9C0A19-27FC-4DDD-A196-31788E11F5C2}" destId="{3B0CEBCD-F445-4256-8A2A-A343796D0185}" srcOrd="1" destOrd="0" presId="urn:microsoft.com/office/officeart/2005/8/layout/hierarchy6"/>
    <dgm:cxn modelId="{B335E952-A661-48EE-8797-7339E6532670}" type="presParOf" srcId="{3B0CEBCD-F445-4256-8A2A-A343796D0185}" destId="{E2DBF626-1350-4381-B2D5-1660DA7062C7}" srcOrd="0" destOrd="0" presId="urn:microsoft.com/office/officeart/2005/8/layout/hierarchy6"/>
    <dgm:cxn modelId="{2801A410-54D0-40F7-A36D-E73A3676B6F1}" type="presParOf" srcId="{3B0CEBCD-F445-4256-8A2A-A343796D0185}" destId="{A18ACA7A-61CB-4F92-B618-E8319D887B58}" srcOrd="1" destOrd="0" presId="urn:microsoft.com/office/officeart/2005/8/layout/hierarchy6"/>
    <dgm:cxn modelId="{A4503859-87A7-43E9-87E6-EEAB88113A8A}" type="presParOf" srcId="{A18ACA7A-61CB-4F92-B618-E8319D887B58}" destId="{8FDE8C68-0A57-4B45-AE79-797A8F74BD03}" srcOrd="0" destOrd="0" presId="urn:microsoft.com/office/officeart/2005/8/layout/hierarchy6"/>
    <dgm:cxn modelId="{0A635E1C-ADDA-4345-8783-A499AD1E8063}" type="presParOf" srcId="{A18ACA7A-61CB-4F92-B618-E8319D887B58}" destId="{43CE21C6-84EF-4D25-B47A-86C50254621F}" srcOrd="1" destOrd="0" presId="urn:microsoft.com/office/officeart/2005/8/layout/hierarchy6"/>
    <dgm:cxn modelId="{35E9847A-0D25-4C00-A577-9E47C6F5B8D3}" type="presParOf" srcId="{830F09E3-30C7-42B3-A72C-8A2CA84221CF}" destId="{8505DD70-0DB3-4C98-BC77-BC8376ADED79}"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5AF8C7-7156-4A24-B8E0-CA9B6975E87C}"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zh-CN" altLang="en-US"/>
        </a:p>
      </dgm:t>
    </dgm:pt>
    <dgm:pt modelId="{8B19D1A7-F7D5-4358-8897-5BB37691EEC0}">
      <dgm:prSet phldrT="[文本]" custT="1"/>
      <dgm:spPr/>
      <dgm:t>
        <a:bodyPr/>
        <a:lstStyle/>
        <a:p>
          <a:r>
            <a:rPr lang="zh-CN" altLang="en-US" sz="2800" b="1" dirty="0">
              <a:latin typeface="黑体" panose="02010609060101010101" pitchFamily="49" charset="-122"/>
              <a:ea typeface="黑体" panose="02010609060101010101" pitchFamily="49" charset="-122"/>
            </a:rPr>
            <a:t>概论</a:t>
          </a:r>
        </a:p>
      </dgm:t>
    </dgm:pt>
    <dgm:pt modelId="{9A7AC9F1-799A-4FD0-8578-621285E2B286}" type="parTrans" cxnId="{323F804A-E4BC-4EFA-A741-99D81EB451D2}">
      <dgm:prSet/>
      <dgm:spPr/>
      <dgm:t>
        <a:bodyPr/>
        <a:lstStyle/>
        <a:p>
          <a:endParaRPr lang="zh-CN" altLang="en-US"/>
        </a:p>
      </dgm:t>
    </dgm:pt>
    <dgm:pt modelId="{63A7056B-8068-4330-87BE-0CCED1FA4A78}" type="sibTrans" cxnId="{323F804A-E4BC-4EFA-A741-99D81EB451D2}">
      <dgm:prSet/>
      <dgm:spPr/>
      <dgm:t>
        <a:bodyPr/>
        <a:lstStyle/>
        <a:p>
          <a:endParaRPr lang="zh-CN" altLang="en-US"/>
        </a:p>
      </dgm:t>
    </dgm:pt>
    <dgm:pt modelId="{816244FF-A1A2-4314-9F3F-82C7691717BD}">
      <dgm:prSet phldrT="[文本]" custT="1"/>
      <dgm:spPr/>
      <dgm:t>
        <a:bodyPr/>
        <a:lstStyle/>
        <a:p>
          <a:r>
            <a:rPr lang="zh-CN" altLang="en-US" sz="2000" b="1" dirty="0">
              <a:latin typeface="黑体" panose="02010609060101010101" pitchFamily="49" charset="-122"/>
              <a:ea typeface="黑体" panose="02010609060101010101" pitchFamily="49" charset="-122"/>
            </a:rPr>
            <a:t>数据结构概念</a:t>
          </a:r>
        </a:p>
      </dgm:t>
    </dgm:pt>
    <dgm:pt modelId="{2FF603FC-7698-4EBF-8E8E-B4E60AC467F8}" type="parTrans" cxnId="{85CF35A6-E232-4323-B0B2-4E03D1FD1FC4}">
      <dgm:prSet/>
      <dgm:spPr/>
      <dgm:t>
        <a:bodyPr/>
        <a:lstStyle/>
        <a:p>
          <a:endParaRPr lang="zh-CN" altLang="en-US"/>
        </a:p>
      </dgm:t>
    </dgm:pt>
    <dgm:pt modelId="{205321C2-11BA-409A-A5D4-019D1975C7BF}" type="sibTrans" cxnId="{85CF35A6-E232-4323-B0B2-4E03D1FD1FC4}">
      <dgm:prSet/>
      <dgm:spPr/>
      <dgm:t>
        <a:bodyPr/>
        <a:lstStyle/>
        <a:p>
          <a:endParaRPr lang="zh-CN" altLang="en-US"/>
        </a:p>
      </dgm:t>
    </dgm:pt>
    <dgm:pt modelId="{CD6AD443-13B3-4D12-8B21-16B585F3FE79}">
      <dgm:prSet phldrT="[文本]" custT="1"/>
      <dgm:spPr/>
      <dgm:t>
        <a:bodyPr/>
        <a:lstStyle/>
        <a:p>
          <a:r>
            <a:rPr lang="zh-CN" altLang="en-US" sz="2000" b="1" dirty="0">
              <a:latin typeface="黑体" panose="02010609060101010101" pitchFamily="49" charset="-122"/>
              <a:ea typeface="黑体" panose="02010609060101010101" pitchFamily="49" charset="-122"/>
            </a:rPr>
            <a:t>算法设计分析</a:t>
          </a:r>
        </a:p>
      </dgm:t>
    </dgm:pt>
    <dgm:pt modelId="{ED079027-5A61-4D60-A215-E47186E9EDF6}" type="parTrans" cxnId="{0F829EA8-B5D5-452C-B740-7BF5398A1F98}">
      <dgm:prSet/>
      <dgm:spPr/>
      <dgm:t>
        <a:bodyPr/>
        <a:lstStyle/>
        <a:p>
          <a:endParaRPr lang="zh-CN" altLang="en-US"/>
        </a:p>
      </dgm:t>
    </dgm:pt>
    <dgm:pt modelId="{C97E3E72-1192-421A-A80D-32EFAFD5DAEE}" type="sibTrans" cxnId="{0F829EA8-B5D5-452C-B740-7BF5398A1F98}">
      <dgm:prSet/>
      <dgm:spPr/>
      <dgm:t>
        <a:bodyPr/>
        <a:lstStyle/>
        <a:p>
          <a:endParaRPr lang="zh-CN" altLang="en-US"/>
        </a:p>
      </dgm:t>
    </dgm:pt>
    <dgm:pt modelId="{2E2EB74A-0DCF-45B9-A248-C706E82809BA}">
      <dgm:prSet phldrT="[文本]" custT="1"/>
      <dgm:spPr/>
      <dgm:t>
        <a:bodyPr/>
        <a:lstStyle/>
        <a:p>
          <a:r>
            <a:rPr lang="zh-CN" altLang="en-US" sz="1800" b="1" dirty="0">
              <a:latin typeface="黑体" panose="02010609060101010101" pitchFamily="49" charset="-122"/>
              <a:ea typeface="黑体" panose="02010609060101010101" pitchFamily="49" charset="-122"/>
            </a:rPr>
            <a:t>基本</a:t>
          </a:r>
          <a:br>
            <a:rPr lang="en-US" altLang="zh-CN" sz="1800" b="1" dirty="0">
              <a:latin typeface="黑体" panose="02010609060101010101" pitchFamily="49" charset="-122"/>
              <a:ea typeface="黑体" panose="02010609060101010101" pitchFamily="49" charset="-122"/>
            </a:rPr>
          </a:br>
          <a:r>
            <a:rPr lang="zh-CN" altLang="en-US" sz="1800" b="1" dirty="0">
              <a:latin typeface="黑体" panose="02010609060101010101" pitchFamily="49" charset="-122"/>
              <a:ea typeface="黑体" panose="02010609060101010101" pitchFamily="49" charset="-122"/>
            </a:rPr>
            <a:t>概念</a:t>
          </a:r>
        </a:p>
      </dgm:t>
    </dgm:pt>
    <dgm:pt modelId="{BD4AAEB6-306D-4D4F-B43E-16DA981B9C3F}" type="parTrans" cxnId="{CFFD02D6-E702-4B8B-A856-D58F8325507F}">
      <dgm:prSet/>
      <dgm:spPr/>
      <dgm:t>
        <a:bodyPr/>
        <a:lstStyle/>
        <a:p>
          <a:endParaRPr lang="zh-CN" altLang="en-US"/>
        </a:p>
      </dgm:t>
    </dgm:pt>
    <dgm:pt modelId="{75C28D5C-716A-4DF0-950E-4A4B848360BB}" type="sibTrans" cxnId="{CFFD02D6-E702-4B8B-A856-D58F8325507F}">
      <dgm:prSet/>
      <dgm:spPr/>
      <dgm:t>
        <a:bodyPr/>
        <a:lstStyle/>
        <a:p>
          <a:endParaRPr lang="zh-CN" altLang="en-US"/>
        </a:p>
      </dgm:t>
    </dgm:pt>
    <dgm:pt modelId="{60A42D6E-4686-4B6E-870B-B75DFDDC7ACE}">
      <dgm:prSet phldrT="[文本]" custT="1"/>
      <dgm:spPr/>
      <dgm:t>
        <a:bodyPr/>
        <a:lstStyle/>
        <a:p>
          <a:r>
            <a:rPr lang="zh-CN" altLang="en-US" sz="1800" b="1" dirty="0">
              <a:latin typeface="黑体" panose="02010609060101010101" pitchFamily="49" charset="-122"/>
              <a:ea typeface="黑体" panose="02010609060101010101" pitchFamily="49" charset="-122"/>
            </a:rPr>
            <a:t>逻辑</a:t>
          </a:r>
          <a:br>
            <a:rPr lang="en-US" altLang="zh-CN" sz="1800" b="1" dirty="0">
              <a:latin typeface="黑体" panose="02010609060101010101" pitchFamily="49" charset="-122"/>
              <a:ea typeface="黑体" panose="02010609060101010101" pitchFamily="49" charset="-122"/>
            </a:rPr>
          </a:br>
          <a:r>
            <a:rPr lang="zh-CN" altLang="en-US" sz="1800" b="1" dirty="0">
              <a:latin typeface="黑体" panose="02010609060101010101" pitchFamily="49" charset="-122"/>
              <a:ea typeface="黑体" panose="02010609060101010101" pitchFamily="49" charset="-122"/>
            </a:rPr>
            <a:t>结构</a:t>
          </a:r>
        </a:p>
      </dgm:t>
    </dgm:pt>
    <dgm:pt modelId="{D2F5822F-2E27-48DB-A379-6C57438D14CE}" type="parTrans" cxnId="{A322B2B6-1478-407E-9003-354E314596DB}">
      <dgm:prSet/>
      <dgm:spPr/>
      <dgm:t>
        <a:bodyPr/>
        <a:lstStyle/>
        <a:p>
          <a:endParaRPr lang="zh-CN" altLang="en-US"/>
        </a:p>
      </dgm:t>
    </dgm:pt>
    <dgm:pt modelId="{E08610C3-13A6-4795-A01D-06A19EEC82F4}" type="sibTrans" cxnId="{A322B2B6-1478-407E-9003-354E314596DB}">
      <dgm:prSet/>
      <dgm:spPr/>
      <dgm:t>
        <a:bodyPr/>
        <a:lstStyle/>
        <a:p>
          <a:endParaRPr lang="zh-CN" altLang="en-US"/>
        </a:p>
      </dgm:t>
    </dgm:pt>
    <dgm:pt modelId="{92456303-A1A6-4325-9CB6-7D3BCD760072}">
      <dgm:prSet phldrT="[文本]" custT="1"/>
      <dgm:spPr/>
      <dgm:t>
        <a:bodyPr/>
        <a:lstStyle/>
        <a:p>
          <a:r>
            <a:rPr lang="zh-CN" altLang="en-US" sz="1800" b="1" dirty="0">
              <a:latin typeface="黑体" panose="02010609060101010101" pitchFamily="49" charset="-122"/>
              <a:ea typeface="黑体" panose="02010609060101010101" pitchFamily="49" charset="-122"/>
            </a:rPr>
            <a:t>存储</a:t>
          </a:r>
          <a:br>
            <a:rPr lang="en-US" altLang="zh-CN" sz="1800" b="1" dirty="0">
              <a:latin typeface="黑体" panose="02010609060101010101" pitchFamily="49" charset="-122"/>
              <a:ea typeface="黑体" panose="02010609060101010101" pitchFamily="49" charset="-122"/>
            </a:rPr>
          </a:br>
          <a:r>
            <a:rPr lang="zh-CN" altLang="en-US" sz="1800" b="1" dirty="0">
              <a:latin typeface="黑体" panose="02010609060101010101" pitchFamily="49" charset="-122"/>
              <a:ea typeface="黑体" panose="02010609060101010101" pitchFamily="49" charset="-122"/>
            </a:rPr>
            <a:t>结构</a:t>
          </a:r>
        </a:p>
      </dgm:t>
    </dgm:pt>
    <dgm:pt modelId="{61DCB8C0-B2E5-4D15-A50B-E1DE17F26C23}" type="parTrans" cxnId="{FB1CF47C-F6EE-4073-ACB7-9A9D063CA2AB}">
      <dgm:prSet/>
      <dgm:spPr/>
      <dgm:t>
        <a:bodyPr/>
        <a:lstStyle/>
        <a:p>
          <a:endParaRPr lang="zh-CN" altLang="en-US"/>
        </a:p>
      </dgm:t>
    </dgm:pt>
    <dgm:pt modelId="{56CE1957-C13C-4E77-A53F-884CF2039206}" type="sibTrans" cxnId="{FB1CF47C-F6EE-4073-ACB7-9A9D063CA2AB}">
      <dgm:prSet/>
      <dgm:spPr/>
      <dgm:t>
        <a:bodyPr/>
        <a:lstStyle/>
        <a:p>
          <a:endParaRPr lang="zh-CN" altLang="en-US"/>
        </a:p>
      </dgm:t>
    </dgm:pt>
    <dgm:pt modelId="{30252FF0-2CA8-4E27-993F-EA43AC20FFD8}">
      <dgm:prSet phldrT="[文本]" custT="1"/>
      <dgm:spPr/>
      <dgm:t>
        <a:bodyPr/>
        <a:lstStyle/>
        <a:p>
          <a:r>
            <a:rPr lang="zh-CN" altLang="en-US" sz="1800" b="1" dirty="0">
              <a:latin typeface="黑体" panose="02010609060101010101" pitchFamily="49" charset="-122"/>
              <a:ea typeface="黑体" panose="02010609060101010101" pitchFamily="49" charset="-122"/>
            </a:rPr>
            <a:t>基本</a:t>
          </a:r>
          <a:br>
            <a:rPr lang="en-US" altLang="zh-CN" sz="1800" b="1" dirty="0">
              <a:latin typeface="黑体" panose="02010609060101010101" pitchFamily="49" charset="-122"/>
              <a:ea typeface="黑体" panose="02010609060101010101" pitchFamily="49" charset="-122"/>
            </a:rPr>
          </a:br>
          <a:r>
            <a:rPr lang="zh-CN" altLang="en-US" sz="1800" b="1" dirty="0">
              <a:latin typeface="黑体" panose="02010609060101010101" pitchFamily="49" charset="-122"/>
              <a:ea typeface="黑体" panose="02010609060101010101" pitchFamily="49" charset="-122"/>
            </a:rPr>
            <a:t>概念</a:t>
          </a:r>
        </a:p>
      </dgm:t>
    </dgm:pt>
    <dgm:pt modelId="{601528CA-B2AE-46FE-BC90-DD4DFE155F54}" type="parTrans" cxnId="{3298ADAA-AD32-477F-BE2B-5A1F9EB677BC}">
      <dgm:prSet/>
      <dgm:spPr/>
      <dgm:t>
        <a:bodyPr/>
        <a:lstStyle/>
        <a:p>
          <a:endParaRPr lang="zh-CN" altLang="en-US"/>
        </a:p>
      </dgm:t>
    </dgm:pt>
    <dgm:pt modelId="{91AA1001-5733-4C22-9AC2-6F660C23E8F5}" type="sibTrans" cxnId="{3298ADAA-AD32-477F-BE2B-5A1F9EB677BC}">
      <dgm:prSet/>
      <dgm:spPr/>
      <dgm:t>
        <a:bodyPr/>
        <a:lstStyle/>
        <a:p>
          <a:endParaRPr lang="zh-CN" altLang="en-US"/>
        </a:p>
      </dgm:t>
    </dgm:pt>
    <dgm:pt modelId="{47765E42-7F60-4788-86C1-663409DC3B54}">
      <dgm:prSet phldrT="[文本]" custT="1"/>
      <dgm:spPr/>
      <dgm:t>
        <a:bodyPr/>
        <a:lstStyle/>
        <a:p>
          <a:r>
            <a:rPr lang="zh-CN" altLang="en-US" sz="1800" b="1" dirty="0">
              <a:latin typeface="黑体" panose="02010609060101010101" pitchFamily="49" charset="-122"/>
              <a:ea typeface="黑体" panose="02010609060101010101" pitchFamily="49" charset="-122"/>
            </a:rPr>
            <a:t>基本</a:t>
          </a:r>
          <a:br>
            <a:rPr lang="en-US" altLang="zh-CN" sz="1800" b="1" dirty="0">
              <a:latin typeface="黑体" panose="02010609060101010101" pitchFamily="49" charset="-122"/>
              <a:ea typeface="黑体" panose="02010609060101010101" pitchFamily="49" charset="-122"/>
            </a:rPr>
          </a:br>
          <a:r>
            <a:rPr lang="zh-CN" altLang="en-US" sz="1800" b="1" dirty="0">
              <a:latin typeface="黑体" panose="02010609060101010101" pitchFamily="49" charset="-122"/>
              <a:ea typeface="黑体" panose="02010609060101010101" pitchFamily="49" charset="-122"/>
            </a:rPr>
            <a:t>算法</a:t>
          </a:r>
        </a:p>
      </dgm:t>
    </dgm:pt>
    <dgm:pt modelId="{403E311A-BA1E-48C8-9FEB-141C8F08BF68}" type="parTrans" cxnId="{4EFDBF4B-7353-4455-95B7-85426CC8B0D1}">
      <dgm:prSet/>
      <dgm:spPr/>
      <dgm:t>
        <a:bodyPr/>
        <a:lstStyle/>
        <a:p>
          <a:endParaRPr lang="zh-CN" altLang="en-US"/>
        </a:p>
      </dgm:t>
    </dgm:pt>
    <dgm:pt modelId="{0D2583A0-81C5-47F7-A27F-BF9253B0E5AC}" type="sibTrans" cxnId="{4EFDBF4B-7353-4455-95B7-85426CC8B0D1}">
      <dgm:prSet/>
      <dgm:spPr/>
      <dgm:t>
        <a:bodyPr/>
        <a:lstStyle/>
        <a:p>
          <a:endParaRPr lang="zh-CN" altLang="en-US"/>
        </a:p>
      </dgm:t>
    </dgm:pt>
    <dgm:pt modelId="{9C1B93DC-23E9-465B-8A97-2730DC02A5D9}">
      <dgm:prSet phldrT="[文本]" custT="1"/>
      <dgm:spPr/>
      <dgm:t>
        <a:bodyPr/>
        <a:lstStyle/>
        <a:p>
          <a:r>
            <a:rPr lang="zh-CN" altLang="en-US" sz="1800" b="1" dirty="0">
              <a:latin typeface="黑体" panose="02010609060101010101" pitchFamily="49" charset="-122"/>
              <a:ea typeface="黑体" panose="02010609060101010101" pitchFamily="49" charset="-122"/>
            </a:rPr>
            <a:t>算法</a:t>
          </a:r>
          <a:br>
            <a:rPr lang="en-US" altLang="zh-CN" sz="1800" b="1" dirty="0">
              <a:latin typeface="黑体" panose="02010609060101010101" pitchFamily="49" charset="-122"/>
              <a:ea typeface="黑体" panose="02010609060101010101" pitchFamily="49" charset="-122"/>
            </a:rPr>
          </a:br>
          <a:r>
            <a:rPr lang="zh-CN" altLang="en-US" sz="1800" b="1" dirty="0">
              <a:latin typeface="黑体" panose="02010609060101010101" pitchFamily="49" charset="-122"/>
              <a:ea typeface="黑体" panose="02010609060101010101" pitchFamily="49" charset="-122"/>
            </a:rPr>
            <a:t>分析</a:t>
          </a:r>
        </a:p>
      </dgm:t>
    </dgm:pt>
    <dgm:pt modelId="{169DF099-7F67-4565-816C-6CAD31D0D06C}" type="parTrans" cxnId="{FD3526E8-C558-4C6B-99FB-E4EC5F3F962B}">
      <dgm:prSet/>
      <dgm:spPr/>
      <dgm:t>
        <a:bodyPr/>
        <a:lstStyle/>
        <a:p>
          <a:endParaRPr lang="zh-CN" altLang="en-US"/>
        </a:p>
      </dgm:t>
    </dgm:pt>
    <dgm:pt modelId="{20A45212-4C9F-4EAA-90AD-886C9D331158}" type="sibTrans" cxnId="{FD3526E8-C558-4C6B-99FB-E4EC5F3F962B}">
      <dgm:prSet/>
      <dgm:spPr/>
      <dgm:t>
        <a:bodyPr/>
        <a:lstStyle/>
        <a:p>
          <a:endParaRPr lang="zh-CN" altLang="en-US"/>
        </a:p>
      </dgm:t>
    </dgm:pt>
    <dgm:pt modelId="{C719DF78-8C47-4AF2-975D-B80E25D23E2E}">
      <dgm:prSet phldrT="[文本]" custT="1"/>
      <dgm:spPr/>
      <dgm:t>
        <a:bodyPr/>
        <a:lstStyle/>
        <a:p>
          <a:pPr algn="l"/>
          <a:r>
            <a:rPr lang="en-US" altLang="zh-CN" sz="1600" b="1" dirty="0">
              <a:latin typeface="黑体" panose="02010609060101010101" pitchFamily="49" charset="-122"/>
              <a:ea typeface="黑体" panose="02010609060101010101" pitchFamily="49" charset="-122"/>
            </a:rPr>
            <a:t>1</a:t>
          </a:r>
          <a:r>
            <a:rPr lang="zh-CN" altLang="en-US" sz="1600" b="1" dirty="0">
              <a:latin typeface="黑体" panose="02010609060101010101" pitchFamily="49" charset="-122"/>
              <a:ea typeface="黑体" panose="02010609060101010101" pitchFamily="49" charset="-122"/>
            </a:rPr>
            <a:t>、数据对象</a:t>
          </a:r>
          <a:br>
            <a:rPr lang="en-US" altLang="zh-CN" sz="1600" b="1" dirty="0">
              <a:latin typeface="黑体" panose="02010609060101010101" pitchFamily="49" charset="-122"/>
              <a:ea typeface="黑体" panose="02010609060101010101" pitchFamily="49" charset="-122"/>
            </a:rPr>
          </a:br>
          <a:r>
            <a:rPr lang="en-US" altLang="zh-CN" sz="1600" b="1" dirty="0">
              <a:latin typeface="黑体" panose="02010609060101010101" pitchFamily="49" charset="-122"/>
              <a:ea typeface="黑体" panose="02010609060101010101" pitchFamily="49" charset="-122"/>
            </a:rPr>
            <a:t>2</a:t>
          </a:r>
          <a:r>
            <a:rPr lang="zh-CN" altLang="en-US" sz="1600" b="1" dirty="0">
              <a:latin typeface="黑体" panose="02010609060101010101" pitchFamily="49" charset="-122"/>
              <a:ea typeface="黑体" panose="02010609060101010101" pitchFamily="49" charset="-122"/>
            </a:rPr>
            <a:t>、数据类型</a:t>
          </a:r>
        </a:p>
      </dgm:t>
    </dgm:pt>
    <dgm:pt modelId="{DE3FB7AB-7EE8-4EEC-A359-2D0115D0C42D}" type="parTrans" cxnId="{2A978790-ED52-4D70-AD23-8CF37D02324B}">
      <dgm:prSet/>
      <dgm:spPr/>
      <dgm:t>
        <a:bodyPr/>
        <a:lstStyle/>
        <a:p>
          <a:endParaRPr lang="zh-CN" altLang="en-US"/>
        </a:p>
      </dgm:t>
    </dgm:pt>
    <dgm:pt modelId="{B70636D6-5FD1-43CC-9290-D063FA0BE828}" type="sibTrans" cxnId="{2A978790-ED52-4D70-AD23-8CF37D02324B}">
      <dgm:prSet/>
      <dgm:spPr/>
      <dgm:t>
        <a:bodyPr/>
        <a:lstStyle/>
        <a:p>
          <a:endParaRPr lang="zh-CN" altLang="en-US"/>
        </a:p>
      </dgm:t>
    </dgm:pt>
    <dgm:pt modelId="{2DAB6073-4AB7-489E-9E82-7305D2BA856B}">
      <dgm:prSet phldrT="[文本]" custT="1"/>
      <dgm:spPr/>
      <dgm:t>
        <a:bodyPr/>
        <a:lstStyle/>
        <a:p>
          <a:pPr algn="l"/>
          <a:r>
            <a:rPr lang="en-US" altLang="zh-CN" sz="1600" b="1" dirty="0">
              <a:latin typeface="黑体" panose="02010609060101010101" pitchFamily="49" charset="-122"/>
              <a:ea typeface="黑体" panose="02010609060101010101" pitchFamily="49" charset="-122"/>
            </a:rPr>
            <a:t>1</a:t>
          </a:r>
          <a:r>
            <a:rPr lang="zh-CN" altLang="en-US" sz="1600" b="1" dirty="0">
              <a:latin typeface="黑体" panose="02010609060101010101" pitchFamily="49" charset="-122"/>
              <a:ea typeface="黑体" panose="02010609060101010101" pitchFamily="49" charset="-122"/>
            </a:rPr>
            <a:t>、逻辑结构分类</a:t>
          </a:r>
          <a:br>
            <a:rPr lang="en-US" altLang="zh-CN" sz="1600" b="1" dirty="0">
              <a:latin typeface="黑体" panose="02010609060101010101" pitchFamily="49" charset="-122"/>
              <a:ea typeface="黑体" panose="02010609060101010101" pitchFamily="49" charset="-122"/>
            </a:rPr>
          </a:br>
          <a:r>
            <a:rPr lang="en-US" altLang="zh-CN" sz="1600" b="1" dirty="0">
              <a:latin typeface="黑体" panose="02010609060101010101" pitchFamily="49" charset="-122"/>
              <a:ea typeface="黑体" panose="02010609060101010101" pitchFamily="49" charset="-122"/>
            </a:rPr>
            <a:t>2</a:t>
          </a:r>
          <a:r>
            <a:rPr lang="zh-CN" altLang="en-US" sz="1600" b="1" dirty="0">
              <a:latin typeface="黑体" panose="02010609060101010101" pitchFamily="49" charset="-122"/>
              <a:ea typeface="黑体" panose="02010609060101010101" pitchFamily="49" charset="-122"/>
            </a:rPr>
            <a:t>、逻辑结构特点</a:t>
          </a:r>
        </a:p>
      </dgm:t>
    </dgm:pt>
    <dgm:pt modelId="{021B03FD-FB61-4CB1-A085-78CD0FA51EE4}" type="parTrans" cxnId="{EEA47AEE-17C5-4C76-BDEC-43ACC37CCA1D}">
      <dgm:prSet/>
      <dgm:spPr/>
      <dgm:t>
        <a:bodyPr/>
        <a:lstStyle/>
        <a:p>
          <a:endParaRPr lang="zh-CN" altLang="en-US"/>
        </a:p>
      </dgm:t>
    </dgm:pt>
    <dgm:pt modelId="{E95B6393-863F-4320-A885-16B4217379D1}" type="sibTrans" cxnId="{EEA47AEE-17C5-4C76-BDEC-43ACC37CCA1D}">
      <dgm:prSet/>
      <dgm:spPr/>
      <dgm:t>
        <a:bodyPr/>
        <a:lstStyle/>
        <a:p>
          <a:endParaRPr lang="zh-CN" altLang="en-US"/>
        </a:p>
      </dgm:t>
    </dgm:pt>
    <dgm:pt modelId="{6F35E2EC-9DC3-4028-90A8-D1A4ABCAEE75}">
      <dgm:prSet phldrT="[文本]" custT="1"/>
      <dgm:spPr/>
      <dgm:t>
        <a:bodyPr/>
        <a:lstStyle/>
        <a:p>
          <a:r>
            <a:rPr lang="zh-CN" altLang="en-US" sz="1600" b="1" dirty="0">
              <a:latin typeface="黑体" panose="02010609060101010101" pitchFamily="49" charset="-122"/>
              <a:ea typeface="黑体" panose="02010609060101010101" pitchFamily="49" charset="-122"/>
            </a:rPr>
            <a:t>存储结构分类</a:t>
          </a:r>
        </a:p>
      </dgm:t>
    </dgm:pt>
    <dgm:pt modelId="{34B09F99-3C71-4EA3-8BAD-9DAED1C60480}" type="parTrans" cxnId="{C95E201C-209E-4941-830B-DF664342A1B0}">
      <dgm:prSet/>
      <dgm:spPr/>
      <dgm:t>
        <a:bodyPr/>
        <a:lstStyle/>
        <a:p>
          <a:endParaRPr lang="zh-CN" altLang="en-US"/>
        </a:p>
      </dgm:t>
    </dgm:pt>
    <dgm:pt modelId="{0252C297-97DC-4BD1-A5C1-73416934EA74}" type="sibTrans" cxnId="{C95E201C-209E-4941-830B-DF664342A1B0}">
      <dgm:prSet/>
      <dgm:spPr/>
      <dgm:t>
        <a:bodyPr/>
        <a:lstStyle/>
        <a:p>
          <a:endParaRPr lang="zh-CN" altLang="en-US"/>
        </a:p>
      </dgm:t>
    </dgm:pt>
    <dgm:pt modelId="{56FEE3CF-DFD2-40E9-A24A-F6341EDF3CE9}">
      <dgm:prSet phldrT="[文本]" custT="1"/>
      <dgm:spPr/>
      <dgm:t>
        <a:bodyPr/>
        <a:lstStyle/>
        <a:p>
          <a:pPr algn="l"/>
          <a:r>
            <a:rPr lang="en-US" altLang="zh-CN" sz="1600" b="1" dirty="0">
              <a:latin typeface="黑体" panose="02010609060101010101" pitchFamily="49" charset="-122"/>
              <a:ea typeface="黑体" panose="02010609060101010101" pitchFamily="49" charset="-122"/>
            </a:rPr>
            <a:t>1</a:t>
          </a:r>
          <a:r>
            <a:rPr lang="zh-CN" altLang="en-US" sz="1600" b="1" dirty="0">
              <a:latin typeface="黑体" panose="02010609060101010101" pitchFamily="49" charset="-122"/>
              <a:ea typeface="黑体" panose="02010609060101010101" pitchFamily="49" charset="-122"/>
            </a:rPr>
            <a:t>、算法评价标准</a:t>
          </a:r>
          <a:br>
            <a:rPr lang="en-US" altLang="zh-CN" sz="1600" b="1" dirty="0">
              <a:latin typeface="黑体" panose="02010609060101010101" pitchFamily="49" charset="-122"/>
              <a:ea typeface="黑体" panose="02010609060101010101" pitchFamily="49" charset="-122"/>
            </a:rPr>
          </a:br>
          <a:r>
            <a:rPr lang="en-US" altLang="zh-CN" sz="1600" b="1" dirty="0">
              <a:latin typeface="黑体" panose="02010609060101010101" pitchFamily="49" charset="-122"/>
              <a:ea typeface="黑体" panose="02010609060101010101" pitchFamily="49" charset="-122"/>
            </a:rPr>
            <a:t>2</a:t>
          </a:r>
          <a:r>
            <a:rPr lang="zh-CN" altLang="en-US" sz="1600" b="1" dirty="0">
              <a:latin typeface="黑体" panose="02010609060101010101" pitchFamily="49" charset="-122"/>
              <a:ea typeface="黑体" panose="02010609060101010101" pitchFamily="49" charset="-122"/>
            </a:rPr>
            <a:t>、算法描述语言</a:t>
          </a:r>
          <a:br>
            <a:rPr lang="en-US" altLang="zh-CN" sz="1600" b="1" dirty="0">
              <a:latin typeface="黑体" panose="02010609060101010101" pitchFamily="49" charset="-122"/>
              <a:ea typeface="黑体" panose="02010609060101010101" pitchFamily="49" charset="-122"/>
            </a:rPr>
          </a:br>
          <a:r>
            <a:rPr lang="en-US" altLang="zh-CN" sz="1600" b="1" dirty="0">
              <a:latin typeface="黑体" panose="02010609060101010101" pitchFamily="49" charset="-122"/>
              <a:ea typeface="黑体" panose="02010609060101010101" pitchFamily="49" charset="-122"/>
            </a:rPr>
            <a:t>3</a:t>
          </a:r>
          <a:r>
            <a:rPr lang="zh-CN" altLang="en-US" sz="1600" b="1" dirty="0">
              <a:latin typeface="黑体" panose="02010609060101010101" pitchFamily="49" charset="-122"/>
              <a:ea typeface="黑体" panose="02010609060101010101" pitchFamily="49" charset="-122"/>
            </a:rPr>
            <a:t>、算法设计步骤</a:t>
          </a:r>
        </a:p>
      </dgm:t>
    </dgm:pt>
    <dgm:pt modelId="{937481C5-5E9A-4E9D-ADA8-407F450F0455}" type="parTrans" cxnId="{C17B1395-3042-4AC4-9252-7AA7AA120045}">
      <dgm:prSet/>
      <dgm:spPr/>
      <dgm:t>
        <a:bodyPr/>
        <a:lstStyle/>
        <a:p>
          <a:endParaRPr lang="zh-CN" altLang="en-US"/>
        </a:p>
      </dgm:t>
    </dgm:pt>
    <dgm:pt modelId="{E7702089-304C-4F1D-B225-3DDC774F811D}" type="sibTrans" cxnId="{C17B1395-3042-4AC4-9252-7AA7AA120045}">
      <dgm:prSet/>
      <dgm:spPr/>
      <dgm:t>
        <a:bodyPr/>
        <a:lstStyle/>
        <a:p>
          <a:endParaRPr lang="zh-CN" altLang="en-US"/>
        </a:p>
      </dgm:t>
    </dgm:pt>
    <dgm:pt modelId="{D027BD06-DFA1-415D-8354-F7500E3D80BB}">
      <dgm:prSet phldrT="[文本]" custT="1"/>
      <dgm:spPr/>
      <dgm:t>
        <a:bodyPr/>
        <a:lstStyle/>
        <a:p>
          <a:pPr algn="l">
            <a:lnSpc>
              <a:spcPct val="150000"/>
            </a:lnSpc>
            <a:spcAft>
              <a:spcPts val="0"/>
            </a:spcAft>
          </a:pPr>
          <a:r>
            <a:rPr lang="en-US" altLang="zh-CN" sz="1600" b="1" dirty="0">
              <a:latin typeface="黑体" panose="02010609060101010101" pitchFamily="49" charset="-122"/>
              <a:ea typeface="黑体" panose="02010609060101010101" pitchFamily="49" charset="-122"/>
            </a:rPr>
            <a:t>1</a:t>
          </a:r>
          <a:r>
            <a:rPr lang="zh-CN" altLang="en-US" sz="1600" b="1" dirty="0">
              <a:latin typeface="黑体" panose="02010609060101010101" pitchFamily="49" charset="-122"/>
              <a:ea typeface="黑体" panose="02010609060101010101" pitchFamily="49" charset="-122"/>
            </a:rPr>
            <a:t>、穷举</a:t>
          </a:r>
          <a:br>
            <a:rPr lang="en-US" altLang="zh-CN" sz="1600" b="1" dirty="0">
              <a:latin typeface="黑体" panose="02010609060101010101" pitchFamily="49" charset="-122"/>
              <a:ea typeface="黑体" panose="02010609060101010101" pitchFamily="49" charset="-122"/>
            </a:rPr>
          </a:br>
          <a:r>
            <a:rPr lang="en-US" altLang="zh-CN" sz="1600" b="1" dirty="0">
              <a:latin typeface="黑体" panose="02010609060101010101" pitchFamily="49" charset="-122"/>
              <a:ea typeface="黑体" panose="02010609060101010101" pitchFamily="49" charset="-122"/>
            </a:rPr>
            <a:t>2</a:t>
          </a:r>
          <a:r>
            <a:rPr lang="zh-CN" altLang="en-US" sz="1600" b="1" dirty="0">
              <a:latin typeface="黑体" panose="02010609060101010101" pitchFamily="49" charset="-122"/>
              <a:ea typeface="黑体" panose="02010609060101010101" pitchFamily="49" charset="-122"/>
            </a:rPr>
            <a:t>、递推</a:t>
          </a:r>
          <a:br>
            <a:rPr lang="en-US" altLang="zh-CN" sz="1600" b="1" dirty="0">
              <a:latin typeface="黑体" panose="02010609060101010101" pitchFamily="49" charset="-122"/>
              <a:ea typeface="黑体" panose="02010609060101010101" pitchFamily="49" charset="-122"/>
            </a:rPr>
          </a:br>
          <a:r>
            <a:rPr lang="en-US" altLang="zh-CN" sz="1600" b="1" dirty="0">
              <a:latin typeface="黑体" panose="02010609060101010101" pitchFamily="49" charset="-122"/>
              <a:ea typeface="黑体" panose="02010609060101010101" pitchFamily="49" charset="-122"/>
            </a:rPr>
            <a:t>3</a:t>
          </a:r>
          <a:r>
            <a:rPr lang="zh-CN" altLang="en-US" sz="1600" b="1" dirty="0">
              <a:latin typeface="黑体" panose="02010609060101010101" pitchFamily="49" charset="-122"/>
              <a:ea typeface="黑体" panose="02010609060101010101" pitchFamily="49" charset="-122"/>
            </a:rPr>
            <a:t>、迭代</a:t>
          </a:r>
          <a:br>
            <a:rPr lang="en-US" altLang="zh-CN" sz="1600" b="1" dirty="0">
              <a:latin typeface="黑体" panose="02010609060101010101" pitchFamily="49" charset="-122"/>
              <a:ea typeface="黑体" panose="02010609060101010101" pitchFamily="49" charset="-122"/>
            </a:rPr>
          </a:br>
          <a:r>
            <a:rPr lang="en-US" altLang="zh-CN" sz="1600" b="1" dirty="0">
              <a:latin typeface="黑体" panose="02010609060101010101" pitchFamily="49" charset="-122"/>
              <a:ea typeface="黑体" panose="02010609060101010101" pitchFamily="49" charset="-122"/>
            </a:rPr>
            <a:t>4</a:t>
          </a:r>
          <a:r>
            <a:rPr lang="zh-CN" altLang="en-US" sz="1600" b="1" dirty="0">
              <a:latin typeface="黑体" panose="02010609060101010101" pitchFamily="49" charset="-122"/>
              <a:ea typeface="黑体" panose="02010609060101010101" pitchFamily="49" charset="-122"/>
            </a:rPr>
            <a:t>、递归</a:t>
          </a:r>
        </a:p>
      </dgm:t>
    </dgm:pt>
    <dgm:pt modelId="{88740EE9-59A9-452C-A378-D8F7A22DB741}" type="parTrans" cxnId="{B364D6EE-37C2-491B-B152-438175189447}">
      <dgm:prSet/>
      <dgm:spPr/>
      <dgm:t>
        <a:bodyPr/>
        <a:lstStyle/>
        <a:p>
          <a:endParaRPr lang="zh-CN" altLang="en-US"/>
        </a:p>
      </dgm:t>
    </dgm:pt>
    <dgm:pt modelId="{FBD167F7-D656-4FB2-A668-B8DBA1ACC76B}" type="sibTrans" cxnId="{B364D6EE-37C2-491B-B152-438175189447}">
      <dgm:prSet/>
      <dgm:spPr/>
      <dgm:t>
        <a:bodyPr/>
        <a:lstStyle/>
        <a:p>
          <a:endParaRPr lang="zh-CN" altLang="en-US"/>
        </a:p>
      </dgm:t>
    </dgm:pt>
    <dgm:pt modelId="{FF398F2A-B2E3-413D-AB27-36662B0072D7}">
      <dgm:prSet phldrT="[文本]" custT="1"/>
      <dgm:spPr/>
      <dgm:t>
        <a:bodyPr/>
        <a:lstStyle/>
        <a:p>
          <a:pPr algn="l"/>
          <a:r>
            <a:rPr lang="en-US" altLang="zh-CN" sz="1600" b="1" dirty="0">
              <a:latin typeface="黑体" panose="02010609060101010101" pitchFamily="49" charset="-122"/>
              <a:ea typeface="黑体" panose="02010609060101010101" pitchFamily="49" charset="-122"/>
            </a:rPr>
            <a:t>1</a:t>
          </a:r>
          <a:r>
            <a:rPr lang="zh-CN" altLang="en-US" sz="1600" b="1" dirty="0">
              <a:latin typeface="黑体" panose="02010609060101010101" pitchFamily="49" charset="-122"/>
              <a:ea typeface="黑体" panose="02010609060101010101" pitchFamily="49" charset="-122"/>
            </a:rPr>
            <a:t>、事前估计</a:t>
          </a:r>
          <a:br>
            <a:rPr lang="en-US" altLang="zh-CN" sz="1600" b="1" dirty="0">
              <a:latin typeface="黑体" panose="02010609060101010101" pitchFamily="49" charset="-122"/>
              <a:ea typeface="黑体" panose="02010609060101010101" pitchFamily="49" charset="-122"/>
            </a:rPr>
          </a:br>
          <a:r>
            <a:rPr lang="en-US" altLang="zh-CN" sz="1600" b="1" dirty="0">
              <a:latin typeface="黑体" panose="02010609060101010101" pitchFamily="49" charset="-122"/>
              <a:ea typeface="黑体" panose="02010609060101010101" pitchFamily="49" charset="-122"/>
            </a:rPr>
            <a:t>2</a:t>
          </a:r>
          <a:r>
            <a:rPr lang="zh-CN" altLang="en-US" sz="1600" b="1" dirty="0">
              <a:latin typeface="黑体" panose="02010609060101010101" pitchFamily="49" charset="-122"/>
              <a:ea typeface="黑体" panose="02010609060101010101" pitchFamily="49" charset="-122"/>
            </a:rPr>
            <a:t>、事后测量</a:t>
          </a:r>
          <a:br>
            <a:rPr lang="en-US" altLang="zh-CN" sz="1600" b="1" dirty="0">
              <a:latin typeface="黑体" panose="02010609060101010101" pitchFamily="49" charset="-122"/>
              <a:ea typeface="黑体" panose="02010609060101010101" pitchFamily="49" charset="-122"/>
            </a:rPr>
          </a:br>
          <a:r>
            <a:rPr lang="en-US" altLang="zh-CN" sz="1600" b="1" dirty="0">
              <a:latin typeface="黑体" panose="02010609060101010101" pitchFamily="49" charset="-122"/>
              <a:ea typeface="黑体" panose="02010609060101010101" pitchFamily="49" charset="-122"/>
            </a:rPr>
            <a:t>3</a:t>
          </a:r>
          <a:r>
            <a:rPr lang="zh-CN" altLang="en-US" sz="1600" b="1" dirty="0">
              <a:latin typeface="黑体" panose="02010609060101010101" pitchFamily="49" charset="-122"/>
              <a:ea typeface="黑体" panose="02010609060101010101" pitchFamily="49" charset="-122"/>
            </a:rPr>
            <a:t>、问题规模</a:t>
          </a:r>
          <a:br>
            <a:rPr lang="en-US" altLang="zh-CN" sz="1600" b="1" dirty="0">
              <a:latin typeface="黑体" panose="02010609060101010101" pitchFamily="49" charset="-122"/>
              <a:ea typeface="黑体" panose="02010609060101010101" pitchFamily="49" charset="-122"/>
            </a:rPr>
          </a:br>
          <a:r>
            <a:rPr lang="en-US" altLang="zh-CN" sz="1600" b="1" dirty="0">
              <a:latin typeface="黑体" panose="02010609060101010101" pitchFamily="49" charset="-122"/>
              <a:ea typeface="黑体" panose="02010609060101010101" pitchFamily="49" charset="-122"/>
            </a:rPr>
            <a:t>4</a:t>
          </a:r>
          <a:r>
            <a:rPr lang="zh-CN" altLang="en-US" sz="1600" b="1" dirty="0">
              <a:latin typeface="黑体" panose="02010609060101010101" pitchFamily="49" charset="-122"/>
              <a:ea typeface="黑体" panose="02010609060101010101" pitchFamily="49" charset="-122"/>
            </a:rPr>
            <a:t>、执行频率</a:t>
          </a:r>
          <a:br>
            <a:rPr lang="en-US" altLang="zh-CN" sz="1600" b="1" dirty="0">
              <a:latin typeface="黑体" panose="02010609060101010101" pitchFamily="49" charset="-122"/>
              <a:ea typeface="黑体" panose="02010609060101010101" pitchFamily="49" charset="-122"/>
            </a:rPr>
          </a:br>
          <a:r>
            <a:rPr lang="en-US" altLang="zh-CN" sz="1600" b="1" dirty="0">
              <a:latin typeface="黑体" panose="02010609060101010101" pitchFamily="49" charset="-122"/>
              <a:ea typeface="黑体" panose="02010609060101010101" pitchFamily="49" charset="-122"/>
            </a:rPr>
            <a:t>5</a:t>
          </a:r>
          <a:r>
            <a:rPr lang="zh-CN" altLang="en-US" sz="1600" b="1" dirty="0">
              <a:latin typeface="黑体" panose="02010609060101010101" pitchFamily="49" charset="-122"/>
              <a:ea typeface="黑体" panose="02010609060101010101" pitchFamily="49" charset="-122"/>
            </a:rPr>
            <a:t>、时间复杂度</a:t>
          </a:r>
          <a:br>
            <a:rPr lang="en-US" altLang="zh-CN" sz="1600" b="1" dirty="0">
              <a:latin typeface="黑体" panose="02010609060101010101" pitchFamily="49" charset="-122"/>
              <a:ea typeface="黑体" panose="02010609060101010101" pitchFamily="49" charset="-122"/>
            </a:rPr>
          </a:br>
          <a:r>
            <a:rPr lang="en-US" altLang="zh-CN" sz="1600" b="1" dirty="0">
              <a:latin typeface="黑体" panose="02010609060101010101" pitchFamily="49" charset="-122"/>
              <a:ea typeface="黑体" panose="02010609060101010101" pitchFamily="49" charset="-122"/>
            </a:rPr>
            <a:t>6</a:t>
          </a:r>
          <a:r>
            <a:rPr lang="zh-CN" altLang="en-US" sz="1600" b="1" dirty="0">
              <a:latin typeface="黑体" panose="02010609060101010101" pitchFamily="49" charset="-122"/>
              <a:ea typeface="黑体" panose="02010609060101010101" pitchFamily="49" charset="-122"/>
            </a:rPr>
            <a:t>、空间复杂度</a:t>
          </a:r>
        </a:p>
      </dgm:t>
    </dgm:pt>
    <dgm:pt modelId="{46979A01-92B0-4076-9433-11EAECF48ECA}" type="parTrans" cxnId="{73ECD60C-DCF8-4FC0-AB09-199599467E4D}">
      <dgm:prSet/>
      <dgm:spPr/>
      <dgm:t>
        <a:bodyPr/>
        <a:lstStyle/>
        <a:p>
          <a:endParaRPr lang="zh-CN" altLang="en-US"/>
        </a:p>
      </dgm:t>
    </dgm:pt>
    <dgm:pt modelId="{6409DE15-2BDE-401F-A00A-516B8B76F21F}" type="sibTrans" cxnId="{73ECD60C-DCF8-4FC0-AB09-199599467E4D}">
      <dgm:prSet/>
      <dgm:spPr/>
      <dgm:t>
        <a:bodyPr/>
        <a:lstStyle/>
        <a:p>
          <a:endParaRPr lang="zh-CN" altLang="en-US"/>
        </a:p>
      </dgm:t>
    </dgm:pt>
    <dgm:pt modelId="{830F09E3-30C7-42B3-A72C-8A2CA84221CF}" type="pres">
      <dgm:prSet presAssocID="{F95AF8C7-7156-4A24-B8E0-CA9B6975E87C}" presName="mainComposite" presStyleCnt="0">
        <dgm:presLayoutVars>
          <dgm:chPref val="1"/>
          <dgm:dir/>
          <dgm:animOne val="branch"/>
          <dgm:animLvl val="lvl"/>
          <dgm:resizeHandles val="exact"/>
        </dgm:presLayoutVars>
      </dgm:prSet>
      <dgm:spPr/>
    </dgm:pt>
    <dgm:pt modelId="{0D3C1961-F6AD-435A-B4EB-B7E20A77864A}" type="pres">
      <dgm:prSet presAssocID="{F95AF8C7-7156-4A24-B8E0-CA9B6975E87C}" presName="hierFlow" presStyleCnt="0"/>
      <dgm:spPr/>
    </dgm:pt>
    <dgm:pt modelId="{19578B11-092A-490E-A099-AB8C86A9C8C8}" type="pres">
      <dgm:prSet presAssocID="{F95AF8C7-7156-4A24-B8E0-CA9B6975E87C}" presName="hierChild1" presStyleCnt="0">
        <dgm:presLayoutVars>
          <dgm:chPref val="1"/>
          <dgm:animOne val="branch"/>
          <dgm:animLvl val="lvl"/>
        </dgm:presLayoutVars>
      </dgm:prSet>
      <dgm:spPr/>
    </dgm:pt>
    <dgm:pt modelId="{AB95E15E-7CF2-4670-BAE1-99969BD9EDD1}" type="pres">
      <dgm:prSet presAssocID="{8B19D1A7-F7D5-4358-8897-5BB37691EEC0}" presName="Name14" presStyleCnt="0"/>
      <dgm:spPr/>
    </dgm:pt>
    <dgm:pt modelId="{6D56AB09-9200-495A-B06C-F53D5138E497}" type="pres">
      <dgm:prSet presAssocID="{8B19D1A7-F7D5-4358-8897-5BB37691EEC0}" presName="level1Shape" presStyleLbl="node0" presStyleIdx="0" presStyleCnt="1" custScaleX="106937" custScaleY="70373">
        <dgm:presLayoutVars>
          <dgm:chPref val="3"/>
        </dgm:presLayoutVars>
      </dgm:prSet>
      <dgm:spPr/>
    </dgm:pt>
    <dgm:pt modelId="{F9B90052-5754-4186-A21D-2E359BD3B58A}" type="pres">
      <dgm:prSet presAssocID="{8B19D1A7-F7D5-4358-8897-5BB37691EEC0}" presName="hierChild2" presStyleCnt="0"/>
      <dgm:spPr/>
    </dgm:pt>
    <dgm:pt modelId="{3F73809E-900F-4F88-9A41-34AB632EFDB6}" type="pres">
      <dgm:prSet presAssocID="{2FF603FC-7698-4EBF-8E8E-B4E60AC467F8}" presName="Name19" presStyleLbl="parChTrans1D2" presStyleIdx="0" presStyleCnt="2"/>
      <dgm:spPr/>
    </dgm:pt>
    <dgm:pt modelId="{C450C026-DD8C-450A-817C-602343C41013}" type="pres">
      <dgm:prSet presAssocID="{816244FF-A1A2-4314-9F3F-82C7691717BD}" presName="Name21" presStyleCnt="0"/>
      <dgm:spPr/>
    </dgm:pt>
    <dgm:pt modelId="{397B48BE-4AD1-404E-9412-F006594DEBB9}" type="pres">
      <dgm:prSet presAssocID="{816244FF-A1A2-4314-9F3F-82C7691717BD}" presName="level2Shape" presStyleLbl="node2" presStyleIdx="0" presStyleCnt="2" custScaleX="175662" custScaleY="76450" custLinFactNeighborY="-14598"/>
      <dgm:spPr/>
    </dgm:pt>
    <dgm:pt modelId="{7B5DEC20-E9B5-4F29-8540-940B00222434}" type="pres">
      <dgm:prSet presAssocID="{816244FF-A1A2-4314-9F3F-82C7691717BD}" presName="hierChild3" presStyleCnt="0"/>
      <dgm:spPr/>
    </dgm:pt>
    <dgm:pt modelId="{A75ECD8C-834B-4111-920A-202B64686084}" type="pres">
      <dgm:prSet presAssocID="{BD4AAEB6-306D-4D4F-B43E-16DA981B9C3F}" presName="Name19" presStyleLbl="parChTrans1D3" presStyleIdx="0" presStyleCnt="6"/>
      <dgm:spPr/>
    </dgm:pt>
    <dgm:pt modelId="{817F3D3E-AFC2-4D52-AF61-652C84AAC328}" type="pres">
      <dgm:prSet presAssocID="{2E2EB74A-0DCF-45B9-A248-C706E82809BA}" presName="Name21" presStyleCnt="0"/>
      <dgm:spPr/>
    </dgm:pt>
    <dgm:pt modelId="{B2141524-EFD6-4207-8DB4-16A1F11DEAB0}" type="pres">
      <dgm:prSet presAssocID="{2E2EB74A-0DCF-45B9-A248-C706E82809BA}" presName="level2Shape" presStyleLbl="node3" presStyleIdx="0" presStyleCnt="6"/>
      <dgm:spPr/>
    </dgm:pt>
    <dgm:pt modelId="{9D0B4F91-EF45-4B5C-AEFF-F358EA408551}" type="pres">
      <dgm:prSet presAssocID="{2E2EB74A-0DCF-45B9-A248-C706E82809BA}" presName="hierChild3" presStyleCnt="0"/>
      <dgm:spPr/>
    </dgm:pt>
    <dgm:pt modelId="{48D64B18-DDA4-40FE-9778-CCBDF201142E}" type="pres">
      <dgm:prSet presAssocID="{DE3FB7AB-7EE8-4EEC-A359-2D0115D0C42D}" presName="Name19" presStyleLbl="parChTrans1D4" presStyleIdx="0" presStyleCnt="6"/>
      <dgm:spPr/>
    </dgm:pt>
    <dgm:pt modelId="{C046264B-7450-408C-8209-6A11507910EC}" type="pres">
      <dgm:prSet presAssocID="{C719DF78-8C47-4AF2-975D-B80E25D23E2E}" presName="Name21" presStyleCnt="0"/>
      <dgm:spPr/>
    </dgm:pt>
    <dgm:pt modelId="{54151E70-E350-4E18-AEDF-ECD94BBE7027}" type="pres">
      <dgm:prSet presAssocID="{C719DF78-8C47-4AF2-975D-B80E25D23E2E}" presName="level2Shape" presStyleLbl="node4" presStyleIdx="0" presStyleCnt="6" custScaleY="256329"/>
      <dgm:spPr/>
    </dgm:pt>
    <dgm:pt modelId="{0B095AEC-D54B-4A06-AECA-A5C70A8099F1}" type="pres">
      <dgm:prSet presAssocID="{C719DF78-8C47-4AF2-975D-B80E25D23E2E}" presName="hierChild3" presStyleCnt="0"/>
      <dgm:spPr/>
    </dgm:pt>
    <dgm:pt modelId="{59315057-D059-49C3-8E8E-694A1550A61F}" type="pres">
      <dgm:prSet presAssocID="{D2F5822F-2E27-48DB-A379-6C57438D14CE}" presName="Name19" presStyleLbl="parChTrans1D3" presStyleIdx="1" presStyleCnt="6"/>
      <dgm:spPr/>
    </dgm:pt>
    <dgm:pt modelId="{52CA8735-F2B9-49D5-982D-78C65582DEF9}" type="pres">
      <dgm:prSet presAssocID="{60A42D6E-4686-4B6E-870B-B75DFDDC7ACE}" presName="Name21" presStyleCnt="0"/>
      <dgm:spPr/>
    </dgm:pt>
    <dgm:pt modelId="{4533FAC0-08C8-4A2E-B395-7AA1F599A6FA}" type="pres">
      <dgm:prSet presAssocID="{60A42D6E-4686-4B6E-870B-B75DFDDC7ACE}" presName="level2Shape" presStyleLbl="node3" presStyleIdx="1" presStyleCnt="6"/>
      <dgm:spPr/>
    </dgm:pt>
    <dgm:pt modelId="{BF7A2DA0-B8DB-4CB4-97EB-6D11189D8CF4}" type="pres">
      <dgm:prSet presAssocID="{60A42D6E-4686-4B6E-870B-B75DFDDC7ACE}" presName="hierChild3" presStyleCnt="0"/>
      <dgm:spPr/>
    </dgm:pt>
    <dgm:pt modelId="{C1742038-BC2D-4C2F-B834-A5A5FC77FB92}" type="pres">
      <dgm:prSet presAssocID="{021B03FD-FB61-4CB1-A085-78CD0FA51EE4}" presName="Name19" presStyleLbl="parChTrans1D4" presStyleIdx="1" presStyleCnt="6"/>
      <dgm:spPr/>
    </dgm:pt>
    <dgm:pt modelId="{589B33D6-1A8D-46E2-8D43-1EEB4F808195}" type="pres">
      <dgm:prSet presAssocID="{2DAB6073-4AB7-489E-9E82-7305D2BA856B}" presName="Name21" presStyleCnt="0"/>
      <dgm:spPr/>
    </dgm:pt>
    <dgm:pt modelId="{BC56EB6B-E243-4C87-9E70-075CD7882CEE}" type="pres">
      <dgm:prSet presAssocID="{2DAB6073-4AB7-489E-9E82-7305D2BA856B}" presName="level2Shape" presStyleLbl="node4" presStyleIdx="1" presStyleCnt="6" custScaleY="251318"/>
      <dgm:spPr/>
    </dgm:pt>
    <dgm:pt modelId="{2A1F45AB-6A48-4747-852D-2658ED9839A9}" type="pres">
      <dgm:prSet presAssocID="{2DAB6073-4AB7-489E-9E82-7305D2BA856B}" presName="hierChild3" presStyleCnt="0"/>
      <dgm:spPr/>
    </dgm:pt>
    <dgm:pt modelId="{947CA475-FD97-4E74-B8E9-46783662A5DD}" type="pres">
      <dgm:prSet presAssocID="{61DCB8C0-B2E5-4D15-A50B-E1DE17F26C23}" presName="Name19" presStyleLbl="parChTrans1D3" presStyleIdx="2" presStyleCnt="6"/>
      <dgm:spPr/>
    </dgm:pt>
    <dgm:pt modelId="{3AD83E42-F598-4BBD-8DEA-B8D30E58E5F2}" type="pres">
      <dgm:prSet presAssocID="{92456303-A1A6-4325-9CB6-7D3BCD760072}" presName="Name21" presStyleCnt="0"/>
      <dgm:spPr/>
    </dgm:pt>
    <dgm:pt modelId="{A403EBAC-6355-4F73-9957-DDF387F6F804}" type="pres">
      <dgm:prSet presAssocID="{92456303-A1A6-4325-9CB6-7D3BCD760072}" presName="level2Shape" presStyleLbl="node3" presStyleIdx="2" presStyleCnt="6"/>
      <dgm:spPr/>
    </dgm:pt>
    <dgm:pt modelId="{6DD91FAC-3CCF-4D75-9435-5400005EE6DB}" type="pres">
      <dgm:prSet presAssocID="{92456303-A1A6-4325-9CB6-7D3BCD760072}" presName="hierChild3" presStyleCnt="0"/>
      <dgm:spPr/>
    </dgm:pt>
    <dgm:pt modelId="{B5FD7E5E-B0C0-4807-BEC0-2F2DC7656411}" type="pres">
      <dgm:prSet presAssocID="{34B09F99-3C71-4EA3-8BAD-9DAED1C60480}" presName="Name19" presStyleLbl="parChTrans1D4" presStyleIdx="2" presStyleCnt="6"/>
      <dgm:spPr/>
    </dgm:pt>
    <dgm:pt modelId="{C40756A3-6901-4C2F-88F0-5F575CA2FFD1}" type="pres">
      <dgm:prSet presAssocID="{6F35E2EC-9DC3-4028-90A8-D1A4ABCAEE75}" presName="Name21" presStyleCnt="0"/>
      <dgm:spPr/>
    </dgm:pt>
    <dgm:pt modelId="{C9F6795F-F812-4910-969C-024B9C3C79C9}" type="pres">
      <dgm:prSet presAssocID="{6F35E2EC-9DC3-4028-90A8-D1A4ABCAEE75}" presName="level2Shape" presStyleLbl="node4" presStyleIdx="2" presStyleCnt="6" custScaleX="72062" custScaleY="251437"/>
      <dgm:spPr/>
    </dgm:pt>
    <dgm:pt modelId="{FE607019-089C-4A76-A486-36AB9ED550C0}" type="pres">
      <dgm:prSet presAssocID="{6F35E2EC-9DC3-4028-90A8-D1A4ABCAEE75}" presName="hierChild3" presStyleCnt="0"/>
      <dgm:spPr/>
    </dgm:pt>
    <dgm:pt modelId="{65CFEB45-F75C-4601-8E91-3EAD1F8EEAA8}" type="pres">
      <dgm:prSet presAssocID="{ED079027-5A61-4D60-A215-E47186E9EDF6}" presName="Name19" presStyleLbl="parChTrans1D2" presStyleIdx="1" presStyleCnt="2"/>
      <dgm:spPr/>
    </dgm:pt>
    <dgm:pt modelId="{9DFE13AC-406E-4715-A806-BDCED4864019}" type="pres">
      <dgm:prSet presAssocID="{CD6AD443-13B3-4D12-8B21-16B585F3FE79}" presName="Name21" presStyleCnt="0"/>
      <dgm:spPr/>
    </dgm:pt>
    <dgm:pt modelId="{ECEC32CD-98DE-4389-B2D0-7AAAC08E1AD2}" type="pres">
      <dgm:prSet presAssocID="{CD6AD443-13B3-4D12-8B21-16B585F3FE79}" presName="level2Shape" presStyleLbl="node2" presStyleIdx="1" presStyleCnt="2" custScaleX="176465" custScaleY="76200" custLinFactNeighborY="-14598"/>
      <dgm:spPr/>
    </dgm:pt>
    <dgm:pt modelId="{9546E3D2-571F-4762-96CF-86A2D7B27705}" type="pres">
      <dgm:prSet presAssocID="{CD6AD443-13B3-4D12-8B21-16B585F3FE79}" presName="hierChild3" presStyleCnt="0"/>
      <dgm:spPr/>
    </dgm:pt>
    <dgm:pt modelId="{8E5503CB-E834-4025-9425-80639E1FD7F9}" type="pres">
      <dgm:prSet presAssocID="{601528CA-B2AE-46FE-BC90-DD4DFE155F54}" presName="Name19" presStyleLbl="parChTrans1D3" presStyleIdx="3" presStyleCnt="6"/>
      <dgm:spPr/>
    </dgm:pt>
    <dgm:pt modelId="{19E0C755-F2D2-40D3-BF4D-FA4AEF45EF43}" type="pres">
      <dgm:prSet presAssocID="{30252FF0-2CA8-4E27-993F-EA43AC20FFD8}" presName="Name21" presStyleCnt="0"/>
      <dgm:spPr/>
    </dgm:pt>
    <dgm:pt modelId="{32CF85A9-720E-4398-BCDC-068C57B8C06C}" type="pres">
      <dgm:prSet presAssocID="{30252FF0-2CA8-4E27-993F-EA43AC20FFD8}" presName="level2Shape" presStyleLbl="node3" presStyleIdx="3" presStyleCnt="6" custLinFactNeighborY="-760"/>
      <dgm:spPr/>
    </dgm:pt>
    <dgm:pt modelId="{BBED8E1F-7D1D-4085-8117-FD0AD45B41DB}" type="pres">
      <dgm:prSet presAssocID="{30252FF0-2CA8-4E27-993F-EA43AC20FFD8}" presName="hierChild3" presStyleCnt="0"/>
      <dgm:spPr/>
    </dgm:pt>
    <dgm:pt modelId="{F8D3D1FA-0E50-4B95-BD73-F1C31011AE58}" type="pres">
      <dgm:prSet presAssocID="{937481C5-5E9A-4E9D-ADA8-407F450F0455}" presName="Name19" presStyleLbl="parChTrans1D4" presStyleIdx="3" presStyleCnt="6"/>
      <dgm:spPr/>
    </dgm:pt>
    <dgm:pt modelId="{8FDB1163-E604-44EE-950C-7D7803F71401}" type="pres">
      <dgm:prSet presAssocID="{56FEE3CF-DFD2-40E9-A24A-F6341EDF3CE9}" presName="Name21" presStyleCnt="0"/>
      <dgm:spPr/>
    </dgm:pt>
    <dgm:pt modelId="{854A9F3C-EF20-4F24-9D68-7E316AA66972}" type="pres">
      <dgm:prSet presAssocID="{56FEE3CF-DFD2-40E9-A24A-F6341EDF3CE9}" presName="level2Shape" presStyleLbl="node4" presStyleIdx="3" presStyleCnt="6" custScaleY="251437"/>
      <dgm:spPr/>
    </dgm:pt>
    <dgm:pt modelId="{9E16338B-EA1D-477C-8C62-D7D5F3D4F200}" type="pres">
      <dgm:prSet presAssocID="{56FEE3CF-DFD2-40E9-A24A-F6341EDF3CE9}" presName="hierChild3" presStyleCnt="0"/>
      <dgm:spPr/>
    </dgm:pt>
    <dgm:pt modelId="{C072A3F2-9D5F-419A-B52D-A18EF4366BC9}" type="pres">
      <dgm:prSet presAssocID="{403E311A-BA1E-48C8-9FEB-141C8F08BF68}" presName="Name19" presStyleLbl="parChTrans1D3" presStyleIdx="4" presStyleCnt="6"/>
      <dgm:spPr/>
    </dgm:pt>
    <dgm:pt modelId="{6505B4A1-CD2C-412C-B3A1-3FBC63F202D8}" type="pres">
      <dgm:prSet presAssocID="{47765E42-7F60-4788-86C1-663409DC3B54}" presName="Name21" presStyleCnt="0"/>
      <dgm:spPr/>
    </dgm:pt>
    <dgm:pt modelId="{9E77D5FB-9DA7-4F14-A0CB-A1CCC089A560}" type="pres">
      <dgm:prSet presAssocID="{47765E42-7F60-4788-86C1-663409DC3B54}" presName="level2Shape" presStyleLbl="node3" presStyleIdx="4" presStyleCnt="6" custLinFactNeighborX="9668" custLinFactNeighborY="-760"/>
      <dgm:spPr/>
    </dgm:pt>
    <dgm:pt modelId="{9AFC2C0F-94A2-4726-B781-DAA93C79AF05}" type="pres">
      <dgm:prSet presAssocID="{47765E42-7F60-4788-86C1-663409DC3B54}" presName="hierChild3" presStyleCnt="0"/>
      <dgm:spPr/>
    </dgm:pt>
    <dgm:pt modelId="{62DB8C1D-FB03-48F6-9553-BB98FFD9CBC2}" type="pres">
      <dgm:prSet presAssocID="{88740EE9-59A9-452C-A378-D8F7A22DB741}" presName="Name19" presStyleLbl="parChTrans1D4" presStyleIdx="4" presStyleCnt="6"/>
      <dgm:spPr/>
    </dgm:pt>
    <dgm:pt modelId="{CEC255E5-67CC-41EF-8C71-9252088A455F}" type="pres">
      <dgm:prSet presAssocID="{D027BD06-DFA1-415D-8354-F7500E3D80BB}" presName="Name21" presStyleCnt="0"/>
      <dgm:spPr/>
    </dgm:pt>
    <dgm:pt modelId="{37EADC13-0F00-49D2-A9CD-57FED5948E37}" type="pres">
      <dgm:prSet presAssocID="{D027BD06-DFA1-415D-8354-F7500E3D80BB}" presName="level2Shape" presStyleLbl="node4" presStyleIdx="4" presStyleCnt="6" custScaleX="81382" custScaleY="251437" custLinFactNeighborX="9945"/>
      <dgm:spPr/>
    </dgm:pt>
    <dgm:pt modelId="{499CEA9E-1B29-45D1-BA44-886FDDB71D0B}" type="pres">
      <dgm:prSet presAssocID="{D027BD06-DFA1-415D-8354-F7500E3D80BB}" presName="hierChild3" presStyleCnt="0"/>
      <dgm:spPr/>
    </dgm:pt>
    <dgm:pt modelId="{F53A90A4-FFFA-4F55-A9C8-06988656E117}" type="pres">
      <dgm:prSet presAssocID="{169DF099-7F67-4565-816C-6CAD31D0D06C}" presName="Name19" presStyleLbl="parChTrans1D3" presStyleIdx="5" presStyleCnt="6"/>
      <dgm:spPr/>
    </dgm:pt>
    <dgm:pt modelId="{4F9C0A19-27FC-4DDD-A196-31788E11F5C2}" type="pres">
      <dgm:prSet presAssocID="{9C1B93DC-23E9-465B-8A97-2730DC02A5D9}" presName="Name21" presStyleCnt="0"/>
      <dgm:spPr/>
    </dgm:pt>
    <dgm:pt modelId="{B621987C-54BF-495E-9A60-245BE1DE3378}" type="pres">
      <dgm:prSet presAssocID="{9C1B93DC-23E9-465B-8A97-2730DC02A5D9}" presName="level2Shape" presStyleLbl="node3" presStyleIdx="5" presStyleCnt="6" custLinFactNeighborY="-760"/>
      <dgm:spPr/>
    </dgm:pt>
    <dgm:pt modelId="{3B0CEBCD-F445-4256-8A2A-A343796D0185}" type="pres">
      <dgm:prSet presAssocID="{9C1B93DC-23E9-465B-8A97-2730DC02A5D9}" presName="hierChild3" presStyleCnt="0"/>
      <dgm:spPr/>
    </dgm:pt>
    <dgm:pt modelId="{E2DBF626-1350-4381-B2D5-1660DA7062C7}" type="pres">
      <dgm:prSet presAssocID="{46979A01-92B0-4076-9433-11EAECF48ECA}" presName="Name19" presStyleLbl="parChTrans1D4" presStyleIdx="5" presStyleCnt="6"/>
      <dgm:spPr/>
    </dgm:pt>
    <dgm:pt modelId="{A18ACA7A-61CB-4F92-B618-E8319D887B58}" type="pres">
      <dgm:prSet presAssocID="{FF398F2A-B2E3-413D-AB27-36662B0072D7}" presName="Name21" presStyleCnt="0"/>
      <dgm:spPr/>
    </dgm:pt>
    <dgm:pt modelId="{8FDE8C68-0A57-4B45-AE79-797A8F74BD03}" type="pres">
      <dgm:prSet presAssocID="{FF398F2A-B2E3-413D-AB27-36662B0072D7}" presName="level2Shape" presStyleLbl="node4" presStyleIdx="5" presStyleCnt="6" custScaleX="156017" custScaleY="251437"/>
      <dgm:spPr/>
    </dgm:pt>
    <dgm:pt modelId="{43CE21C6-84EF-4D25-B47A-86C50254621F}" type="pres">
      <dgm:prSet presAssocID="{FF398F2A-B2E3-413D-AB27-36662B0072D7}" presName="hierChild3" presStyleCnt="0"/>
      <dgm:spPr/>
    </dgm:pt>
    <dgm:pt modelId="{8505DD70-0DB3-4C98-BC77-BC8376ADED79}" type="pres">
      <dgm:prSet presAssocID="{F95AF8C7-7156-4A24-B8E0-CA9B6975E87C}" presName="bgShapesFlow" presStyleCnt="0"/>
      <dgm:spPr/>
    </dgm:pt>
  </dgm:ptLst>
  <dgm:cxnLst>
    <dgm:cxn modelId="{930D5701-B5C7-49BA-8C62-5497FF32AF04}" type="presOf" srcId="{2DAB6073-4AB7-489E-9E82-7305D2BA856B}" destId="{BC56EB6B-E243-4C87-9E70-075CD7882CEE}" srcOrd="0" destOrd="0" presId="urn:microsoft.com/office/officeart/2005/8/layout/hierarchy6"/>
    <dgm:cxn modelId="{65A58304-0A90-4FCD-AF63-2E08F334ABB0}" type="presOf" srcId="{D027BD06-DFA1-415D-8354-F7500E3D80BB}" destId="{37EADC13-0F00-49D2-A9CD-57FED5948E37}" srcOrd="0" destOrd="0" presId="urn:microsoft.com/office/officeart/2005/8/layout/hierarchy6"/>
    <dgm:cxn modelId="{73ECD60C-DCF8-4FC0-AB09-199599467E4D}" srcId="{9C1B93DC-23E9-465B-8A97-2730DC02A5D9}" destId="{FF398F2A-B2E3-413D-AB27-36662B0072D7}" srcOrd="0" destOrd="0" parTransId="{46979A01-92B0-4076-9433-11EAECF48ECA}" sibTransId="{6409DE15-2BDE-401F-A00A-516B8B76F21F}"/>
    <dgm:cxn modelId="{D190410E-FB6B-4C89-8642-5B4A9BE7E0AE}" type="presOf" srcId="{ED079027-5A61-4D60-A215-E47186E9EDF6}" destId="{65CFEB45-F75C-4601-8E91-3EAD1F8EEAA8}" srcOrd="0" destOrd="0" presId="urn:microsoft.com/office/officeart/2005/8/layout/hierarchy6"/>
    <dgm:cxn modelId="{B580D616-7A20-4DE2-8D57-71C28EF1C7B7}" type="presOf" srcId="{61DCB8C0-B2E5-4D15-A50B-E1DE17F26C23}" destId="{947CA475-FD97-4E74-B8E9-46783662A5DD}" srcOrd="0" destOrd="0" presId="urn:microsoft.com/office/officeart/2005/8/layout/hierarchy6"/>
    <dgm:cxn modelId="{D2B40417-DF71-4543-A248-CB274682C01E}" type="presOf" srcId="{2E2EB74A-0DCF-45B9-A248-C706E82809BA}" destId="{B2141524-EFD6-4207-8DB4-16A1F11DEAB0}" srcOrd="0" destOrd="0" presId="urn:microsoft.com/office/officeart/2005/8/layout/hierarchy6"/>
    <dgm:cxn modelId="{C95E201C-209E-4941-830B-DF664342A1B0}" srcId="{92456303-A1A6-4325-9CB6-7D3BCD760072}" destId="{6F35E2EC-9DC3-4028-90A8-D1A4ABCAEE75}" srcOrd="0" destOrd="0" parTransId="{34B09F99-3C71-4EA3-8BAD-9DAED1C60480}" sibTransId="{0252C297-97DC-4BD1-A5C1-73416934EA74}"/>
    <dgm:cxn modelId="{C3883426-5CB7-43D6-A214-9386E50B23D4}" type="presOf" srcId="{937481C5-5E9A-4E9D-ADA8-407F450F0455}" destId="{F8D3D1FA-0E50-4B95-BD73-F1C31011AE58}" srcOrd="0" destOrd="0" presId="urn:microsoft.com/office/officeart/2005/8/layout/hierarchy6"/>
    <dgm:cxn modelId="{0877262F-D768-4D6A-848A-0961329E7A89}" type="presOf" srcId="{60A42D6E-4686-4B6E-870B-B75DFDDC7ACE}" destId="{4533FAC0-08C8-4A2E-B395-7AA1F599A6FA}" srcOrd="0" destOrd="0" presId="urn:microsoft.com/office/officeart/2005/8/layout/hierarchy6"/>
    <dgm:cxn modelId="{E42F9F38-6BE6-4F4D-97CE-381AE05E7FED}" type="presOf" srcId="{CD6AD443-13B3-4D12-8B21-16B585F3FE79}" destId="{ECEC32CD-98DE-4389-B2D0-7AAAC08E1AD2}" srcOrd="0" destOrd="0" presId="urn:microsoft.com/office/officeart/2005/8/layout/hierarchy6"/>
    <dgm:cxn modelId="{4DAECB3E-E6A6-42F5-8CC6-F509B762124C}" type="presOf" srcId="{D2F5822F-2E27-48DB-A379-6C57438D14CE}" destId="{59315057-D059-49C3-8E8E-694A1550A61F}" srcOrd="0" destOrd="0" presId="urn:microsoft.com/office/officeart/2005/8/layout/hierarchy6"/>
    <dgm:cxn modelId="{CF08AA5E-F7F1-41E9-93C3-F4A9FE20ADC3}" type="presOf" srcId="{56FEE3CF-DFD2-40E9-A24A-F6341EDF3CE9}" destId="{854A9F3C-EF20-4F24-9D68-7E316AA66972}" srcOrd="0" destOrd="0" presId="urn:microsoft.com/office/officeart/2005/8/layout/hierarchy6"/>
    <dgm:cxn modelId="{8A0F5261-68D1-4E6C-9FAC-E97D65820010}" type="presOf" srcId="{FF398F2A-B2E3-413D-AB27-36662B0072D7}" destId="{8FDE8C68-0A57-4B45-AE79-797A8F74BD03}" srcOrd="0" destOrd="0" presId="urn:microsoft.com/office/officeart/2005/8/layout/hierarchy6"/>
    <dgm:cxn modelId="{0DE61862-8DAF-440B-BF77-5A8365E19031}" type="presOf" srcId="{92456303-A1A6-4325-9CB6-7D3BCD760072}" destId="{A403EBAC-6355-4F73-9957-DDF387F6F804}" srcOrd="0" destOrd="0" presId="urn:microsoft.com/office/officeart/2005/8/layout/hierarchy6"/>
    <dgm:cxn modelId="{189B3545-B31B-4A3E-9B96-5547F2C15BAD}" type="presOf" srcId="{34B09F99-3C71-4EA3-8BAD-9DAED1C60480}" destId="{B5FD7E5E-B0C0-4807-BEC0-2F2DC7656411}" srcOrd="0" destOrd="0" presId="urn:microsoft.com/office/officeart/2005/8/layout/hierarchy6"/>
    <dgm:cxn modelId="{87FAE947-C825-462C-A758-5066754DEE0F}" type="presOf" srcId="{30252FF0-2CA8-4E27-993F-EA43AC20FFD8}" destId="{32CF85A9-720E-4398-BCDC-068C57B8C06C}" srcOrd="0" destOrd="0" presId="urn:microsoft.com/office/officeart/2005/8/layout/hierarchy6"/>
    <dgm:cxn modelId="{6A644148-F21C-41B4-BD5C-F0601B254A71}" type="presOf" srcId="{88740EE9-59A9-452C-A378-D8F7A22DB741}" destId="{62DB8C1D-FB03-48F6-9553-BB98FFD9CBC2}" srcOrd="0" destOrd="0" presId="urn:microsoft.com/office/officeart/2005/8/layout/hierarchy6"/>
    <dgm:cxn modelId="{323F804A-E4BC-4EFA-A741-99D81EB451D2}" srcId="{F95AF8C7-7156-4A24-B8E0-CA9B6975E87C}" destId="{8B19D1A7-F7D5-4358-8897-5BB37691EEC0}" srcOrd="0" destOrd="0" parTransId="{9A7AC9F1-799A-4FD0-8578-621285E2B286}" sibTransId="{63A7056B-8068-4330-87BE-0CCED1FA4A78}"/>
    <dgm:cxn modelId="{4EFDBF4B-7353-4455-95B7-85426CC8B0D1}" srcId="{CD6AD443-13B3-4D12-8B21-16B585F3FE79}" destId="{47765E42-7F60-4788-86C1-663409DC3B54}" srcOrd="1" destOrd="0" parTransId="{403E311A-BA1E-48C8-9FEB-141C8F08BF68}" sibTransId="{0D2583A0-81C5-47F7-A27F-BF9253B0E5AC}"/>
    <dgm:cxn modelId="{1CD09E55-503B-4EA0-969A-0B06E05F11D2}" type="presOf" srcId="{DE3FB7AB-7EE8-4EEC-A359-2D0115D0C42D}" destId="{48D64B18-DDA4-40FE-9778-CCBDF201142E}" srcOrd="0" destOrd="0" presId="urn:microsoft.com/office/officeart/2005/8/layout/hierarchy6"/>
    <dgm:cxn modelId="{0671FF78-1B31-4DFA-B004-90280C94A722}" type="presOf" srcId="{F95AF8C7-7156-4A24-B8E0-CA9B6975E87C}" destId="{830F09E3-30C7-42B3-A72C-8A2CA84221CF}" srcOrd="0" destOrd="0" presId="urn:microsoft.com/office/officeart/2005/8/layout/hierarchy6"/>
    <dgm:cxn modelId="{FB1CF47C-F6EE-4073-ACB7-9A9D063CA2AB}" srcId="{816244FF-A1A2-4314-9F3F-82C7691717BD}" destId="{92456303-A1A6-4325-9CB6-7D3BCD760072}" srcOrd="2" destOrd="0" parTransId="{61DCB8C0-B2E5-4D15-A50B-E1DE17F26C23}" sibTransId="{56CE1957-C13C-4E77-A53F-884CF2039206}"/>
    <dgm:cxn modelId="{2226447F-FABA-4B10-B5A9-886F7D83FB99}" type="presOf" srcId="{021B03FD-FB61-4CB1-A085-78CD0FA51EE4}" destId="{C1742038-BC2D-4C2F-B834-A5A5FC77FB92}" srcOrd="0" destOrd="0" presId="urn:microsoft.com/office/officeart/2005/8/layout/hierarchy6"/>
    <dgm:cxn modelId="{B301AA85-6659-4F38-B48B-5AEF83E0B28B}" type="presOf" srcId="{403E311A-BA1E-48C8-9FEB-141C8F08BF68}" destId="{C072A3F2-9D5F-419A-B52D-A18EF4366BC9}" srcOrd="0" destOrd="0" presId="urn:microsoft.com/office/officeart/2005/8/layout/hierarchy6"/>
    <dgm:cxn modelId="{2A978790-ED52-4D70-AD23-8CF37D02324B}" srcId="{2E2EB74A-0DCF-45B9-A248-C706E82809BA}" destId="{C719DF78-8C47-4AF2-975D-B80E25D23E2E}" srcOrd="0" destOrd="0" parTransId="{DE3FB7AB-7EE8-4EEC-A359-2D0115D0C42D}" sibTransId="{B70636D6-5FD1-43CC-9290-D063FA0BE828}"/>
    <dgm:cxn modelId="{C17B1395-3042-4AC4-9252-7AA7AA120045}" srcId="{30252FF0-2CA8-4E27-993F-EA43AC20FFD8}" destId="{56FEE3CF-DFD2-40E9-A24A-F6341EDF3CE9}" srcOrd="0" destOrd="0" parTransId="{937481C5-5E9A-4E9D-ADA8-407F450F0455}" sibTransId="{E7702089-304C-4F1D-B225-3DDC774F811D}"/>
    <dgm:cxn modelId="{85CF35A6-E232-4323-B0B2-4E03D1FD1FC4}" srcId="{8B19D1A7-F7D5-4358-8897-5BB37691EEC0}" destId="{816244FF-A1A2-4314-9F3F-82C7691717BD}" srcOrd="0" destOrd="0" parTransId="{2FF603FC-7698-4EBF-8E8E-B4E60AC467F8}" sibTransId="{205321C2-11BA-409A-A5D4-019D1975C7BF}"/>
    <dgm:cxn modelId="{0F829EA8-B5D5-452C-B740-7BF5398A1F98}" srcId="{8B19D1A7-F7D5-4358-8897-5BB37691EEC0}" destId="{CD6AD443-13B3-4D12-8B21-16B585F3FE79}" srcOrd="1" destOrd="0" parTransId="{ED079027-5A61-4D60-A215-E47186E9EDF6}" sibTransId="{C97E3E72-1192-421A-A80D-32EFAFD5DAEE}"/>
    <dgm:cxn modelId="{3298ADAA-AD32-477F-BE2B-5A1F9EB677BC}" srcId="{CD6AD443-13B3-4D12-8B21-16B585F3FE79}" destId="{30252FF0-2CA8-4E27-993F-EA43AC20FFD8}" srcOrd="0" destOrd="0" parTransId="{601528CA-B2AE-46FE-BC90-DD4DFE155F54}" sibTransId="{91AA1001-5733-4C22-9AC2-6F660C23E8F5}"/>
    <dgm:cxn modelId="{3263D0AB-2F38-41E0-ADE1-A6C6A3CFB7FC}" type="presOf" srcId="{46979A01-92B0-4076-9433-11EAECF48ECA}" destId="{E2DBF626-1350-4381-B2D5-1660DA7062C7}" srcOrd="0" destOrd="0" presId="urn:microsoft.com/office/officeart/2005/8/layout/hierarchy6"/>
    <dgm:cxn modelId="{A322B2B6-1478-407E-9003-354E314596DB}" srcId="{816244FF-A1A2-4314-9F3F-82C7691717BD}" destId="{60A42D6E-4686-4B6E-870B-B75DFDDC7ACE}" srcOrd="1" destOrd="0" parTransId="{D2F5822F-2E27-48DB-A379-6C57438D14CE}" sibTransId="{E08610C3-13A6-4795-A01D-06A19EEC82F4}"/>
    <dgm:cxn modelId="{57AAE1B9-DBE4-431C-BBFB-291104780038}" type="presOf" srcId="{2FF603FC-7698-4EBF-8E8E-B4E60AC467F8}" destId="{3F73809E-900F-4F88-9A41-34AB632EFDB6}" srcOrd="0" destOrd="0" presId="urn:microsoft.com/office/officeart/2005/8/layout/hierarchy6"/>
    <dgm:cxn modelId="{132BC3BB-3834-411A-B1A6-B19AB8EA0525}" type="presOf" srcId="{47765E42-7F60-4788-86C1-663409DC3B54}" destId="{9E77D5FB-9DA7-4F14-A0CB-A1CCC089A560}" srcOrd="0" destOrd="0" presId="urn:microsoft.com/office/officeart/2005/8/layout/hierarchy6"/>
    <dgm:cxn modelId="{60F6E3BF-1120-4845-9AEA-14D45AA9B32E}" type="presOf" srcId="{816244FF-A1A2-4314-9F3F-82C7691717BD}" destId="{397B48BE-4AD1-404E-9412-F006594DEBB9}" srcOrd="0" destOrd="0" presId="urn:microsoft.com/office/officeart/2005/8/layout/hierarchy6"/>
    <dgm:cxn modelId="{5FACB0C4-C3E6-47B1-A072-0202F5D7778E}" type="presOf" srcId="{6F35E2EC-9DC3-4028-90A8-D1A4ABCAEE75}" destId="{C9F6795F-F812-4910-969C-024B9C3C79C9}" srcOrd="0" destOrd="0" presId="urn:microsoft.com/office/officeart/2005/8/layout/hierarchy6"/>
    <dgm:cxn modelId="{A04114C6-BF2B-417E-94EE-9336A934B471}" type="presOf" srcId="{C719DF78-8C47-4AF2-975D-B80E25D23E2E}" destId="{54151E70-E350-4E18-AEDF-ECD94BBE7027}" srcOrd="0" destOrd="0" presId="urn:microsoft.com/office/officeart/2005/8/layout/hierarchy6"/>
    <dgm:cxn modelId="{DD0C4CC9-99EE-4F84-BA56-E0964D0BECC0}" type="presOf" srcId="{601528CA-B2AE-46FE-BC90-DD4DFE155F54}" destId="{8E5503CB-E834-4025-9425-80639E1FD7F9}" srcOrd="0" destOrd="0" presId="urn:microsoft.com/office/officeart/2005/8/layout/hierarchy6"/>
    <dgm:cxn modelId="{1A342BCA-B0C8-429B-A7E8-704A498B42DF}" type="presOf" srcId="{169DF099-7F67-4565-816C-6CAD31D0D06C}" destId="{F53A90A4-FFFA-4F55-A9C8-06988656E117}" srcOrd="0" destOrd="0" presId="urn:microsoft.com/office/officeart/2005/8/layout/hierarchy6"/>
    <dgm:cxn modelId="{CFFD02D6-E702-4B8B-A856-D58F8325507F}" srcId="{816244FF-A1A2-4314-9F3F-82C7691717BD}" destId="{2E2EB74A-0DCF-45B9-A248-C706E82809BA}" srcOrd="0" destOrd="0" parTransId="{BD4AAEB6-306D-4D4F-B43E-16DA981B9C3F}" sibTransId="{75C28D5C-716A-4DF0-950E-4A4B848360BB}"/>
    <dgm:cxn modelId="{32C8C4E1-88FA-4AB5-B14D-AF7A7A3FA57A}" type="presOf" srcId="{9C1B93DC-23E9-465B-8A97-2730DC02A5D9}" destId="{B621987C-54BF-495E-9A60-245BE1DE3378}" srcOrd="0" destOrd="0" presId="urn:microsoft.com/office/officeart/2005/8/layout/hierarchy6"/>
    <dgm:cxn modelId="{7F7EC2E3-4BFC-4F3B-87D5-0FB03D60BDEA}" type="presOf" srcId="{BD4AAEB6-306D-4D4F-B43E-16DA981B9C3F}" destId="{A75ECD8C-834B-4111-920A-202B64686084}" srcOrd="0" destOrd="0" presId="urn:microsoft.com/office/officeart/2005/8/layout/hierarchy6"/>
    <dgm:cxn modelId="{FD3526E8-C558-4C6B-99FB-E4EC5F3F962B}" srcId="{CD6AD443-13B3-4D12-8B21-16B585F3FE79}" destId="{9C1B93DC-23E9-465B-8A97-2730DC02A5D9}" srcOrd="2" destOrd="0" parTransId="{169DF099-7F67-4565-816C-6CAD31D0D06C}" sibTransId="{20A45212-4C9F-4EAA-90AD-886C9D331158}"/>
    <dgm:cxn modelId="{EEA47AEE-17C5-4C76-BDEC-43ACC37CCA1D}" srcId="{60A42D6E-4686-4B6E-870B-B75DFDDC7ACE}" destId="{2DAB6073-4AB7-489E-9E82-7305D2BA856B}" srcOrd="0" destOrd="0" parTransId="{021B03FD-FB61-4CB1-A085-78CD0FA51EE4}" sibTransId="{E95B6393-863F-4320-A885-16B4217379D1}"/>
    <dgm:cxn modelId="{B364D6EE-37C2-491B-B152-438175189447}" srcId="{47765E42-7F60-4788-86C1-663409DC3B54}" destId="{D027BD06-DFA1-415D-8354-F7500E3D80BB}" srcOrd="0" destOrd="0" parTransId="{88740EE9-59A9-452C-A378-D8F7A22DB741}" sibTransId="{FBD167F7-D656-4FB2-A668-B8DBA1ACC76B}"/>
    <dgm:cxn modelId="{3BE29AFF-DC65-46D9-A2AE-AC623776C33E}" type="presOf" srcId="{8B19D1A7-F7D5-4358-8897-5BB37691EEC0}" destId="{6D56AB09-9200-495A-B06C-F53D5138E497}" srcOrd="0" destOrd="0" presId="urn:microsoft.com/office/officeart/2005/8/layout/hierarchy6"/>
    <dgm:cxn modelId="{A426BC25-D67F-411D-AEDC-04933B4BCB5D}" type="presParOf" srcId="{830F09E3-30C7-42B3-A72C-8A2CA84221CF}" destId="{0D3C1961-F6AD-435A-B4EB-B7E20A77864A}" srcOrd="0" destOrd="0" presId="urn:microsoft.com/office/officeart/2005/8/layout/hierarchy6"/>
    <dgm:cxn modelId="{0905AD51-EBC7-4C42-9D00-5825BCA8C6FE}" type="presParOf" srcId="{0D3C1961-F6AD-435A-B4EB-B7E20A77864A}" destId="{19578B11-092A-490E-A099-AB8C86A9C8C8}" srcOrd="0" destOrd="0" presId="urn:microsoft.com/office/officeart/2005/8/layout/hierarchy6"/>
    <dgm:cxn modelId="{5A5A1B49-AC33-4F2B-9C4F-B1FAED146AF4}" type="presParOf" srcId="{19578B11-092A-490E-A099-AB8C86A9C8C8}" destId="{AB95E15E-7CF2-4670-BAE1-99969BD9EDD1}" srcOrd="0" destOrd="0" presId="urn:microsoft.com/office/officeart/2005/8/layout/hierarchy6"/>
    <dgm:cxn modelId="{B2330DD8-1D8A-4D7C-B6F6-816A434DD15C}" type="presParOf" srcId="{AB95E15E-7CF2-4670-BAE1-99969BD9EDD1}" destId="{6D56AB09-9200-495A-B06C-F53D5138E497}" srcOrd="0" destOrd="0" presId="urn:microsoft.com/office/officeart/2005/8/layout/hierarchy6"/>
    <dgm:cxn modelId="{8CC7FE1C-C287-4239-A489-29CE5620993E}" type="presParOf" srcId="{AB95E15E-7CF2-4670-BAE1-99969BD9EDD1}" destId="{F9B90052-5754-4186-A21D-2E359BD3B58A}" srcOrd="1" destOrd="0" presId="urn:microsoft.com/office/officeart/2005/8/layout/hierarchy6"/>
    <dgm:cxn modelId="{1EB86240-28A2-48D6-8FD4-1A094DE716DC}" type="presParOf" srcId="{F9B90052-5754-4186-A21D-2E359BD3B58A}" destId="{3F73809E-900F-4F88-9A41-34AB632EFDB6}" srcOrd="0" destOrd="0" presId="urn:microsoft.com/office/officeart/2005/8/layout/hierarchy6"/>
    <dgm:cxn modelId="{284D8914-BA3E-4C34-B976-49FAE9C53281}" type="presParOf" srcId="{F9B90052-5754-4186-A21D-2E359BD3B58A}" destId="{C450C026-DD8C-450A-817C-602343C41013}" srcOrd="1" destOrd="0" presId="urn:microsoft.com/office/officeart/2005/8/layout/hierarchy6"/>
    <dgm:cxn modelId="{46DC8603-5B28-4DB0-9004-4E26A64392C1}" type="presParOf" srcId="{C450C026-DD8C-450A-817C-602343C41013}" destId="{397B48BE-4AD1-404E-9412-F006594DEBB9}" srcOrd="0" destOrd="0" presId="urn:microsoft.com/office/officeart/2005/8/layout/hierarchy6"/>
    <dgm:cxn modelId="{187FC80F-8386-42D2-A8D8-356F2DA03799}" type="presParOf" srcId="{C450C026-DD8C-450A-817C-602343C41013}" destId="{7B5DEC20-E9B5-4F29-8540-940B00222434}" srcOrd="1" destOrd="0" presId="urn:microsoft.com/office/officeart/2005/8/layout/hierarchy6"/>
    <dgm:cxn modelId="{4047C1E5-0C1D-4D7C-83E3-7CBB2F967A79}" type="presParOf" srcId="{7B5DEC20-E9B5-4F29-8540-940B00222434}" destId="{A75ECD8C-834B-4111-920A-202B64686084}" srcOrd="0" destOrd="0" presId="urn:microsoft.com/office/officeart/2005/8/layout/hierarchy6"/>
    <dgm:cxn modelId="{AC593FB4-06F4-4418-8AF1-B3974A0101CF}" type="presParOf" srcId="{7B5DEC20-E9B5-4F29-8540-940B00222434}" destId="{817F3D3E-AFC2-4D52-AF61-652C84AAC328}" srcOrd="1" destOrd="0" presId="urn:microsoft.com/office/officeart/2005/8/layout/hierarchy6"/>
    <dgm:cxn modelId="{5EC36996-4A0E-47C7-9505-3B0B359567FC}" type="presParOf" srcId="{817F3D3E-AFC2-4D52-AF61-652C84AAC328}" destId="{B2141524-EFD6-4207-8DB4-16A1F11DEAB0}" srcOrd="0" destOrd="0" presId="urn:microsoft.com/office/officeart/2005/8/layout/hierarchy6"/>
    <dgm:cxn modelId="{F8CD1AAC-04F8-4090-A4B9-F402674CF856}" type="presParOf" srcId="{817F3D3E-AFC2-4D52-AF61-652C84AAC328}" destId="{9D0B4F91-EF45-4B5C-AEFF-F358EA408551}" srcOrd="1" destOrd="0" presId="urn:microsoft.com/office/officeart/2005/8/layout/hierarchy6"/>
    <dgm:cxn modelId="{DEB6C34C-9C26-4179-8FCD-81DF9CBE2B08}" type="presParOf" srcId="{9D0B4F91-EF45-4B5C-AEFF-F358EA408551}" destId="{48D64B18-DDA4-40FE-9778-CCBDF201142E}" srcOrd="0" destOrd="0" presId="urn:microsoft.com/office/officeart/2005/8/layout/hierarchy6"/>
    <dgm:cxn modelId="{1FC17CC3-0D09-48E3-84B6-F67CBEB751C3}" type="presParOf" srcId="{9D0B4F91-EF45-4B5C-AEFF-F358EA408551}" destId="{C046264B-7450-408C-8209-6A11507910EC}" srcOrd="1" destOrd="0" presId="urn:microsoft.com/office/officeart/2005/8/layout/hierarchy6"/>
    <dgm:cxn modelId="{96D75918-615A-4BD5-AF8B-2BF9AB26ED0C}" type="presParOf" srcId="{C046264B-7450-408C-8209-6A11507910EC}" destId="{54151E70-E350-4E18-AEDF-ECD94BBE7027}" srcOrd="0" destOrd="0" presId="urn:microsoft.com/office/officeart/2005/8/layout/hierarchy6"/>
    <dgm:cxn modelId="{D91C768B-C42E-4669-B83F-AD92B25DCD2F}" type="presParOf" srcId="{C046264B-7450-408C-8209-6A11507910EC}" destId="{0B095AEC-D54B-4A06-AECA-A5C70A8099F1}" srcOrd="1" destOrd="0" presId="urn:microsoft.com/office/officeart/2005/8/layout/hierarchy6"/>
    <dgm:cxn modelId="{12229E74-9ED0-410C-A558-2F2EE58DD493}" type="presParOf" srcId="{7B5DEC20-E9B5-4F29-8540-940B00222434}" destId="{59315057-D059-49C3-8E8E-694A1550A61F}" srcOrd="2" destOrd="0" presId="urn:microsoft.com/office/officeart/2005/8/layout/hierarchy6"/>
    <dgm:cxn modelId="{22FA660B-317E-422F-A77D-5E6E6AB5BD12}" type="presParOf" srcId="{7B5DEC20-E9B5-4F29-8540-940B00222434}" destId="{52CA8735-F2B9-49D5-982D-78C65582DEF9}" srcOrd="3" destOrd="0" presId="urn:microsoft.com/office/officeart/2005/8/layout/hierarchy6"/>
    <dgm:cxn modelId="{D170FE36-9E08-4C41-8A49-95E1F63D32F2}" type="presParOf" srcId="{52CA8735-F2B9-49D5-982D-78C65582DEF9}" destId="{4533FAC0-08C8-4A2E-B395-7AA1F599A6FA}" srcOrd="0" destOrd="0" presId="urn:microsoft.com/office/officeart/2005/8/layout/hierarchy6"/>
    <dgm:cxn modelId="{939F640C-47C0-410E-9297-734E2A8A20F2}" type="presParOf" srcId="{52CA8735-F2B9-49D5-982D-78C65582DEF9}" destId="{BF7A2DA0-B8DB-4CB4-97EB-6D11189D8CF4}" srcOrd="1" destOrd="0" presId="urn:microsoft.com/office/officeart/2005/8/layout/hierarchy6"/>
    <dgm:cxn modelId="{13C3E959-174C-42E9-B6B6-CAA222CFB1D1}" type="presParOf" srcId="{BF7A2DA0-B8DB-4CB4-97EB-6D11189D8CF4}" destId="{C1742038-BC2D-4C2F-B834-A5A5FC77FB92}" srcOrd="0" destOrd="0" presId="urn:microsoft.com/office/officeart/2005/8/layout/hierarchy6"/>
    <dgm:cxn modelId="{7CE8C0F9-AF1B-458B-9D2E-B0C4D90693C7}" type="presParOf" srcId="{BF7A2DA0-B8DB-4CB4-97EB-6D11189D8CF4}" destId="{589B33D6-1A8D-46E2-8D43-1EEB4F808195}" srcOrd="1" destOrd="0" presId="urn:microsoft.com/office/officeart/2005/8/layout/hierarchy6"/>
    <dgm:cxn modelId="{AC36E496-2629-405C-82D8-5E981D910B72}" type="presParOf" srcId="{589B33D6-1A8D-46E2-8D43-1EEB4F808195}" destId="{BC56EB6B-E243-4C87-9E70-075CD7882CEE}" srcOrd="0" destOrd="0" presId="urn:microsoft.com/office/officeart/2005/8/layout/hierarchy6"/>
    <dgm:cxn modelId="{051CDEFA-3926-4FC1-94EE-F36AC915444C}" type="presParOf" srcId="{589B33D6-1A8D-46E2-8D43-1EEB4F808195}" destId="{2A1F45AB-6A48-4747-852D-2658ED9839A9}" srcOrd="1" destOrd="0" presId="urn:microsoft.com/office/officeart/2005/8/layout/hierarchy6"/>
    <dgm:cxn modelId="{B42E1EBA-B062-41BF-BB5E-967DC1B910F3}" type="presParOf" srcId="{7B5DEC20-E9B5-4F29-8540-940B00222434}" destId="{947CA475-FD97-4E74-B8E9-46783662A5DD}" srcOrd="4" destOrd="0" presId="urn:microsoft.com/office/officeart/2005/8/layout/hierarchy6"/>
    <dgm:cxn modelId="{1F29F200-E793-4790-8E98-38351F9CF7A2}" type="presParOf" srcId="{7B5DEC20-E9B5-4F29-8540-940B00222434}" destId="{3AD83E42-F598-4BBD-8DEA-B8D30E58E5F2}" srcOrd="5" destOrd="0" presId="urn:microsoft.com/office/officeart/2005/8/layout/hierarchy6"/>
    <dgm:cxn modelId="{35E0BC7C-221C-4B98-864B-D9EA34141576}" type="presParOf" srcId="{3AD83E42-F598-4BBD-8DEA-B8D30E58E5F2}" destId="{A403EBAC-6355-4F73-9957-DDF387F6F804}" srcOrd="0" destOrd="0" presId="urn:microsoft.com/office/officeart/2005/8/layout/hierarchy6"/>
    <dgm:cxn modelId="{A8D1255C-9255-47E4-999E-6518D18655F7}" type="presParOf" srcId="{3AD83E42-F598-4BBD-8DEA-B8D30E58E5F2}" destId="{6DD91FAC-3CCF-4D75-9435-5400005EE6DB}" srcOrd="1" destOrd="0" presId="urn:microsoft.com/office/officeart/2005/8/layout/hierarchy6"/>
    <dgm:cxn modelId="{2512CA0E-B3F9-4B43-848F-EA4A16414C82}" type="presParOf" srcId="{6DD91FAC-3CCF-4D75-9435-5400005EE6DB}" destId="{B5FD7E5E-B0C0-4807-BEC0-2F2DC7656411}" srcOrd="0" destOrd="0" presId="urn:microsoft.com/office/officeart/2005/8/layout/hierarchy6"/>
    <dgm:cxn modelId="{93FFEBBE-0983-4342-B75E-2A25F72FDD9E}" type="presParOf" srcId="{6DD91FAC-3CCF-4D75-9435-5400005EE6DB}" destId="{C40756A3-6901-4C2F-88F0-5F575CA2FFD1}" srcOrd="1" destOrd="0" presId="urn:microsoft.com/office/officeart/2005/8/layout/hierarchy6"/>
    <dgm:cxn modelId="{4E4CF985-FF57-4259-B4AB-AB41CE1C67F2}" type="presParOf" srcId="{C40756A3-6901-4C2F-88F0-5F575CA2FFD1}" destId="{C9F6795F-F812-4910-969C-024B9C3C79C9}" srcOrd="0" destOrd="0" presId="urn:microsoft.com/office/officeart/2005/8/layout/hierarchy6"/>
    <dgm:cxn modelId="{CA69C29F-818A-4A21-87AD-9483A7FB02C6}" type="presParOf" srcId="{C40756A3-6901-4C2F-88F0-5F575CA2FFD1}" destId="{FE607019-089C-4A76-A486-36AB9ED550C0}" srcOrd="1" destOrd="0" presId="urn:microsoft.com/office/officeart/2005/8/layout/hierarchy6"/>
    <dgm:cxn modelId="{2C515502-B6DF-4AA2-A8F8-0F9041B70052}" type="presParOf" srcId="{F9B90052-5754-4186-A21D-2E359BD3B58A}" destId="{65CFEB45-F75C-4601-8E91-3EAD1F8EEAA8}" srcOrd="2" destOrd="0" presId="urn:microsoft.com/office/officeart/2005/8/layout/hierarchy6"/>
    <dgm:cxn modelId="{ADA0D654-0537-40EF-9890-DDFE3EC579B4}" type="presParOf" srcId="{F9B90052-5754-4186-A21D-2E359BD3B58A}" destId="{9DFE13AC-406E-4715-A806-BDCED4864019}" srcOrd="3" destOrd="0" presId="urn:microsoft.com/office/officeart/2005/8/layout/hierarchy6"/>
    <dgm:cxn modelId="{B6AC383D-DF9A-4FC3-AE7A-20C89E92D65E}" type="presParOf" srcId="{9DFE13AC-406E-4715-A806-BDCED4864019}" destId="{ECEC32CD-98DE-4389-B2D0-7AAAC08E1AD2}" srcOrd="0" destOrd="0" presId="urn:microsoft.com/office/officeart/2005/8/layout/hierarchy6"/>
    <dgm:cxn modelId="{5C2C17DD-A4DD-4346-B0B4-BC790576DEEC}" type="presParOf" srcId="{9DFE13AC-406E-4715-A806-BDCED4864019}" destId="{9546E3D2-571F-4762-96CF-86A2D7B27705}" srcOrd="1" destOrd="0" presId="urn:microsoft.com/office/officeart/2005/8/layout/hierarchy6"/>
    <dgm:cxn modelId="{64B87646-5052-415A-B894-11AACEA915CD}" type="presParOf" srcId="{9546E3D2-571F-4762-96CF-86A2D7B27705}" destId="{8E5503CB-E834-4025-9425-80639E1FD7F9}" srcOrd="0" destOrd="0" presId="urn:microsoft.com/office/officeart/2005/8/layout/hierarchy6"/>
    <dgm:cxn modelId="{9BE8D3C7-50A3-4438-8BE1-A02F7BCC4658}" type="presParOf" srcId="{9546E3D2-571F-4762-96CF-86A2D7B27705}" destId="{19E0C755-F2D2-40D3-BF4D-FA4AEF45EF43}" srcOrd="1" destOrd="0" presId="urn:microsoft.com/office/officeart/2005/8/layout/hierarchy6"/>
    <dgm:cxn modelId="{BFF8E1BD-2426-4DC1-9B8D-9A65714A0B0F}" type="presParOf" srcId="{19E0C755-F2D2-40D3-BF4D-FA4AEF45EF43}" destId="{32CF85A9-720E-4398-BCDC-068C57B8C06C}" srcOrd="0" destOrd="0" presId="urn:microsoft.com/office/officeart/2005/8/layout/hierarchy6"/>
    <dgm:cxn modelId="{5450C7E6-9A5E-42F9-AA4D-A50CFB956B5A}" type="presParOf" srcId="{19E0C755-F2D2-40D3-BF4D-FA4AEF45EF43}" destId="{BBED8E1F-7D1D-4085-8117-FD0AD45B41DB}" srcOrd="1" destOrd="0" presId="urn:microsoft.com/office/officeart/2005/8/layout/hierarchy6"/>
    <dgm:cxn modelId="{B526E68A-96B8-4FF5-AE4A-1DAA2094E849}" type="presParOf" srcId="{BBED8E1F-7D1D-4085-8117-FD0AD45B41DB}" destId="{F8D3D1FA-0E50-4B95-BD73-F1C31011AE58}" srcOrd="0" destOrd="0" presId="urn:microsoft.com/office/officeart/2005/8/layout/hierarchy6"/>
    <dgm:cxn modelId="{245C0FA1-B0C3-41F4-9C52-ED3145BFADE7}" type="presParOf" srcId="{BBED8E1F-7D1D-4085-8117-FD0AD45B41DB}" destId="{8FDB1163-E604-44EE-950C-7D7803F71401}" srcOrd="1" destOrd="0" presId="urn:microsoft.com/office/officeart/2005/8/layout/hierarchy6"/>
    <dgm:cxn modelId="{4B92BDA0-C48D-437C-BA8F-6776FE6FB2F6}" type="presParOf" srcId="{8FDB1163-E604-44EE-950C-7D7803F71401}" destId="{854A9F3C-EF20-4F24-9D68-7E316AA66972}" srcOrd="0" destOrd="0" presId="urn:microsoft.com/office/officeart/2005/8/layout/hierarchy6"/>
    <dgm:cxn modelId="{CC0FCED9-392E-4C42-BD04-9E0C79060220}" type="presParOf" srcId="{8FDB1163-E604-44EE-950C-7D7803F71401}" destId="{9E16338B-EA1D-477C-8C62-D7D5F3D4F200}" srcOrd="1" destOrd="0" presId="urn:microsoft.com/office/officeart/2005/8/layout/hierarchy6"/>
    <dgm:cxn modelId="{907F2977-7D1A-4C59-8955-567307B31DAC}" type="presParOf" srcId="{9546E3D2-571F-4762-96CF-86A2D7B27705}" destId="{C072A3F2-9D5F-419A-B52D-A18EF4366BC9}" srcOrd="2" destOrd="0" presId="urn:microsoft.com/office/officeart/2005/8/layout/hierarchy6"/>
    <dgm:cxn modelId="{36C42FFA-1E7B-4FD4-85C5-385C737462C6}" type="presParOf" srcId="{9546E3D2-571F-4762-96CF-86A2D7B27705}" destId="{6505B4A1-CD2C-412C-B3A1-3FBC63F202D8}" srcOrd="3" destOrd="0" presId="urn:microsoft.com/office/officeart/2005/8/layout/hierarchy6"/>
    <dgm:cxn modelId="{F8E734F4-BE0D-4BF8-B527-9CB14C77B803}" type="presParOf" srcId="{6505B4A1-CD2C-412C-B3A1-3FBC63F202D8}" destId="{9E77D5FB-9DA7-4F14-A0CB-A1CCC089A560}" srcOrd="0" destOrd="0" presId="urn:microsoft.com/office/officeart/2005/8/layout/hierarchy6"/>
    <dgm:cxn modelId="{8DEF9E6C-E33E-431D-A698-4C9A12F0FD7A}" type="presParOf" srcId="{6505B4A1-CD2C-412C-B3A1-3FBC63F202D8}" destId="{9AFC2C0F-94A2-4726-B781-DAA93C79AF05}" srcOrd="1" destOrd="0" presId="urn:microsoft.com/office/officeart/2005/8/layout/hierarchy6"/>
    <dgm:cxn modelId="{B515CEFE-827D-4504-A72A-5ED0F22B87A3}" type="presParOf" srcId="{9AFC2C0F-94A2-4726-B781-DAA93C79AF05}" destId="{62DB8C1D-FB03-48F6-9553-BB98FFD9CBC2}" srcOrd="0" destOrd="0" presId="urn:microsoft.com/office/officeart/2005/8/layout/hierarchy6"/>
    <dgm:cxn modelId="{7AB48896-2C95-4C08-96C3-099C04083B5D}" type="presParOf" srcId="{9AFC2C0F-94A2-4726-B781-DAA93C79AF05}" destId="{CEC255E5-67CC-41EF-8C71-9252088A455F}" srcOrd="1" destOrd="0" presId="urn:microsoft.com/office/officeart/2005/8/layout/hierarchy6"/>
    <dgm:cxn modelId="{0F00B622-C043-4BE5-885B-6AA4157FD737}" type="presParOf" srcId="{CEC255E5-67CC-41EF-8C71-9252088A455F}" destId="{37EADC13-0F00-49D2-A9CD-57FED5948E37}" srcOrd="0" destOrd="0" presId="urn:microsoft.com/office/officeart/2005/8/layout/hierarchy6"/>
    <dgm:cxn modelId="{72435D38-68DE-4A6D-A289-96FC92D72751}" type="presParOf" srcId="{CEC255E5-67CC-41EF-8C71-9252088A455F}" destId="{499CEA9E-1B29-45D1-BA44-886FDDB71D0B}" srcOrd="1" destOrd="0" presId="urn:microsoft.com/office/officeart/2005/8/layout/hierarchy6"/>
    <dgm:cxn modelId="{2D3A132E-F4FA-4EF8-B03B-A7E7E448A45B}" type="presParOf" srcId="{9546E3D2-571F-4762-96CF-86A2D7B27705}" destId="{F53A90A4-FFFA-4F55-A9C8-06988656E117}" srcOrd="4" destOrd="0" presId="urn:microsoft.com/office/officeart/2005/8/layout/hierarchy6"/>
    <dgm:cxn modelId="{1195E833-D65D-4D2D-9550-1732651793EA}" type="presParOf" srcId="{9546E3D2-571F-4762-96CF-86A2D7B27705}" destId="{4F9C0A19-27FC-4DDD-A196-31788E11F5C2}" srcOrd="5" destOrd="0" presId="urn:microsoft.com/office/officeart/2005/8/layout/hierarchy6"/>
    <dgm:cxn modelId="{31B015CA-EE94-4818-A2B2-37221B71E2EB}" type="presParOf" srcId="{4F9C0A19-27FC-4DDD-A196-31788E11F5C2}" destId="{B621987C-54BF-495E-9A60-245BE1DE3378}" srcOrd="0" destOrd="0" presId="urn:microsoft.com/office/officeart/2005/8/layout/hierarchy6"/>
    <dgm:cxn modelId="{47F65DB0-B9BE-4DB1-967F-267DEDBD9276}" type="presParOf" srcId="{4F9C0A19-27FC-4DDD-A196-31788E11F5C2}" destId="{3B0CEBCD-F445-4256-8A2A-A343796D0185}" srcOrd="1" destOrd="0" presId="urn:microsoft.com/office/officeart/2005/8/layout/hierarchy6"/>
    <dgm:cxn modelId="{1C5C42AF-2610-4412-A6E0-C01F1AB18BF2}" type="presParOf" srcId="{3B0CEBCD-F445-4256-8A2A-A343796D0185}" destId="{E2DBF626-1350-4381-B2D5-1660DA7062C7}" srcOrd="0" destOrd="0" presId="urn:microsoft.com/office/officeart/2005/8/layout/hierarchy6"/>
    <dgm:cxn modelId="{3004C68D-23B9-4101-A189-DD43895883BE}" type="presParOf" srcId="{3B0CEBCD-F445-4256-8A2A-A343796D0185}" destId="{A18ACA7A-61CB-4F92-B618-E8319D887B58}" srcOrd="1" destOrd="0" presId="urn:microsoft.com/office/officeart/2005/8/layout/hierarchy6"/>
    <dgm:cxn modelId="{92EB3A39-E95E-482A-A60E-F2149F2ABFEB}" type="presParOf" srcId="{A18ACA7A-61CB-4F92-B618-E8319D887B58}" destId="{8FDE8C68-0A57-4B45-AE79-797A8F74BD03}" srcOrd="0" destOrd="0" presId="urn:microsoft.com/office/officeart/2005/8/layout/hierarchy6"/>
    <dgm:cxn modelId="{F166BD81-8DEF-4431-9F6F-96B3FFF69113}" type="presParOf" srcId="{A18ACA7A-61CB-4F92-B618-E8319D887B58}" destId="{43CE21C6-84EF-4D25-B47A-86C50254621F}" srcOrd="1" destOrd="0" presId="urn:microsoft.com/office/officeart/2005/8/layout/hierarchy6"/>
    <dgm:cxn modelId="{267050C1-DA9B-404B-8AD4-12BC6661CC51}" type="presParOf" srcId="{830F09E3-30C7-42B3-A72C-8A2CA84221CF}" destId="{8505DD70-0DB3-4C98-BC77-BC8376ADED79}"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95AF8C7-7156-4A24-B8E0-CA9B6975E87C}"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zh-CN" altLang="en-US"/>
        </a:p>
      </dgm:t>
    </dgm:pt>
    <dgm:pt modelId="{8B19D1A7-F7D5-4358-8897-5BB37691EEC0}">
      <dgm:prSet phldrT="[文本]" custT="1"/>
      <dgm:spPr/>
      <dgm:t>
        <a:bodyPr/>
        <a:lstStyle/>
        <a:p>
          <a:r>
            <a:rPr lang="zh-CN" altLang="en-US" sz="2800" b="1" dirty="0">
              <a:latin typeface="黑体" panose="02010609060101010101" pitchFamily="49" charset="-122"/>
              <a:ea typeface="黑体" panose="02010609060101010101" pitchFamily="49" charset="-122"/>
            </a:rPr>
            <a:t>概论</a:t>
          </a:r>
        </a:p>
      </dgm:t>
    </dgm:pt>
    <dgm:pt modelId="{9A7AC9F1-799A-4FD0-8578-621285E2B286}" type="parTrans" cxnId="{323F804A-E4BC-4EFA-A741-99D81EB451D2}">
      <dgm:prSet/>
      <dgm:spPr/>
      <dgm:t>
        <a:bodyPr/>
        <a:lstStyle/>
        <a:p>
          <a:endParaRPr lang="zh-CN" altLang="en-US"/>
        </a:p>
      </dgm:t>
    </dgm:pt>
    <dgm:pt modelId="{63A7056B-8068-4330-87BE-0CCED1FA4A78}" type="sibTrans" cxnId="{323F804A-E4BC-4EFA-A741-99D81EB451D2}">
      <dgm:prSet/>
      <dgm:spPr/>
      <dgm:t>
        <a:bodyPr/>
        <a:lstStyle/>
        <a:p>
          <a:endParaRPr lang="zh-CN" altLang="en-US"/>
        </a:p>
      </dgm:t>
    </dgm:pt>
    <dgm:pt modelId="{816244FF-A1A2-4314-9F3F-82C7691717BD}">
      <dgm:prSet phldrT="[文本]" custT="1"/>
      <dgm:spPr/>
      <dgm:t>
        <a:bodyPr/>
        <a:lstStyle/>
        <a:p>
          <a:r>
            <a:rPr lang="zh-CN" altLang="en-US" sz="2000" b="1" dirty="0">
              <a:latin typeface="黑体" panose="02010609060101010101" pitchFamily="49" charset="-122"/>
              <a:ea typeface="黑体" panose="02010609060101010101" pitchFamily="49" charset="-122"/>
            </a:rPr>
            <a:t>数据结构概念</a:t>
          </a:r>
        </a:p>
      </dgm:t>
    </dgm:pt>
    <dgm:pt modelId="{2FF603FC-7698-4EBF-8E8E-B4E60AC467F8}" type="parTrans" cxnId="{85CF35A6-E232-4323-B0B2-4E03D1FD1FC4}">
      <dgm:prSet/>
      <dgm:spPr/>
      <dgm:t>
        <a:bodyPr/>
        <a:lstStyle/>
        <a:p>
          <a:endParaRPr lang="zh-CN" altLang="en-US"/>
        </a:p>
      </dgm:t>
    </dgm:pt>
    <dgm:pt modelId="{205321C2-11BA-409A-A5D4-019D1975C7BF}" type="sibTrans" cxnId="{85CF35A6-E232-4323-B0B2-4E03D1FD1FC4}">
      <dgm:prSet/>
      <dgm:spPr/>
      <dgm:t>
        <a:bodyPr/>
        <a:lstStyle/>
        <a:p>
          <a:endParaRPr lang="zh-CN" altLang="en-US"/>
        </a:p>
      </dgm:t>
    </dgm:pt>
    <dgm:pt modelId="{CD6AD443-13B3-4D12-8B21-16B585F3FE79}">
      <dgm:prSet phldrT="[文本]" custT="1"/>
      <dgm:spPr/>
      <dgm:t>
        <a:bodyPr/>
        <a:lstStyle/>
        <a:p>
          <a:r>
            <a:rPr lang="zh-CN" altLang="en-US" sz="2000" b="1" dirty="0">
              <a:latin typeface="黑体" panose="02010609060101010101" pitchFamily="49" charset="-122"/>
              <a:ea typeface="黑体" panose="02010609060101010101" pitchFamily="49" charset="-122"/>
            </a:rPr>
            <a:t>算法设计分析</a:t>
          </a:r>
        </a:p>
      </dgm:t>
    </dgm:pt>
    <dgm:pt modelId="{ED079027-5A61-4D60-A215-E47186E9EDF6}" type="parTrans" cxnId="{0F829EA8-B5D5-452C-B740-7BF5398A1F98}">
      <dgm:prSet/>
      <dgm:spPr/>
      <dgm:t>
        <a:bodyPr/>
        <a:lstStyle/>
        <a:p>
          <a:endParaRPr lang="zh-CN" altLang="en-US"/>
        </a:p>
      </dgm:t>
    </dgm:pt>
    <dgm:pt modelId="{C97E3E72-1192-421A-A80D-32EFAFD5DAEE}" type="sibTrans" cxnId="{0F829EA8-B5D5-452C-B740-7BF5398A1F98}">
      <dgm:prSet/>
      <dgm:spPr/>
      <dgm:t>
        <a:bodyPr/>
        <a:lstStyle/>
        <a:p>
          <a:endParaRPr lang="zh-CN" altLang="en-US"/>
        </a:p>
      </dgm:t>
    </dgm:pt>
    <dgm:pt modelId="{2E2EB74A-0DCF-45B9-A248-C706E82809BA}">
      <dgm:prSet phldrT="[文本]" custT="1"/>
      <dgm:spPr/>
      <dgm:t>
        <a:bodyPr/>
        <a:lstStyle/>
        <a:p>
          <a:r>
            <a:rPr lang="zh-CN" altLang="en-US" sz="1800" b="1" dirty="0">
              <a:latin typeface="黑体" panose="02010609060101010101" pitchFamily="49" charset="-122"/>
              <a:ea typeface="黑体" panose="02010609060101010101" pitchFamily="49" charset="-122"/>
            </a:rPr>
            <a:t>基本</a:t>
          </a:r>
          <a:br>
            <a:rPr lang="en-US" altLang="zh-CN" sz="1800" b="1" dirty="0">
              <a:latin typeface="黑体" panose="02010609060101010101" pitchFamily="49" charset="-122"/>
              <a:ea typeface="黑体" panose="02010609060101010101" pitchFamily="49" charset="-122"/>
            </a:rPr>
          </a:br>
          <a:r>
            <a:rPr lang="zh-CN" altLang="en-US" sz="1800" b="1" dirty="0">
              <a:latin typeface="黑体" panose="02010609060101010101" pitchFamily="49" charset="-122"/>
              <a:ea typeface="黑体" panose="02010609060101010101" pitchFamily="49" charset="-122"/>
            </a:rPr>
            <a:t>概念</a:t>
          </a:r>
        </a:p>
      </dgm:t>
    </dgm:pt>
    <dgm:pt modelId="{BD4AAEB6-306D-4D4F-B43E-16DA981B9C3F}" type="parTrans" cxnId="{CFFD02D6-E702-4B8B-A856-D58F8325507F}">
      <dgm:prSet/>
      <dgm:spPr/>
      <dgm:t>
        <a:bodyPr/>
        <a:lstStyle/>
        <a:p>
          <a:endParaRPr lang="zh-CN" altLang="en-US"/>
        </a:p>
      </dgm:t>
    </dgm:pt>
    <dgm:pt modelId="{75C28D5C-716A-4DF0-950E-4A4B848360BB}" type="sibTrans" cxnId="{CFFD02D6-E702-4B8B-A856-D58F8325507F}">
      <dgm:prSet/>
      <dgm:spPr/>
      <dgm:t>
        <a:bodyPr/>
        <a:lstStyle/>
        <a:p>
          <a:endParaRPr lang="zh-CN" altLang="en-US"/>
        </a:p>
      </dgm:t>
    </dgm:pt>
    <dgm:pt modelId="{60A42D6E-4686-4B6E-870B-B75DFDDC7ACE}">
      <dgm:prSet phldrT="[文本]" custT="1"/>
      <dgm:spPr/>
      <dgm:t>
        <a:bodyPr/>
        <a:lstStyle/>
        <a:p>
          <a:r>
            <a:rPr lang="zh-CN" altLang="en-US" sz="1800" b="1" dirty="0">
              <a:latin typeface="黑体" panose="02010609060101010101" pitchFamily="49" charset="-122"/>
              <a:ea typeface="黑体" panose="02010609060101010101" pitchFamily="49" charset="-122"/>
            </a:rPr>
            <a:t>逻辑</a:t>
          </a:r>
          <a:br>
            <a:rPr lang="en-US" altLang="zh-CN" sz="1800" b="1" dirty="0">
              <a:latin typeface="黑体" panose="02010609060101010101" pitchFamily="49" charset="-122"/>
              <a:ea typeface="黑体" panose="02010609060101010101" pitchFamily="49" charset="-122"/>
            </a:rPr>
          </a:br>
          <a:r>
            <a:rPr lang="zh-CN" altLang="en-US" sz="1800" b="1" dirty="0">
              <a:latin typeface="黑体" panose="02010609060101010101" pitchFamily="49" charset="-122"/>
              <a:ea typeface="黑体" panose="02010609060101010101" pitchFamily="49" charset="-122"/>
            </a:rPr>
            <a:t>结构</a:t>
          </a:r>
        </a:p>
      </dgm:t>
    </dgm:pt>
    <dgm:pt modelId="{D2F5822F-2E27-48DB-A379-6C57438D14CE}" type="parTrans" cxnId="{A322B2B6-1478-407E-9003-354E314596DB}">
      <dgm:prSet/>
      <dgm:spPr/>
      <dgm:t>
        <a:bodyPr/>
        <a:lstStyle/>
        <a:p>
          <a:endParaRPr lang="zh-CN" altLang="en-US"/>
        </a:p>
      </dgm:t>
    </dgm:pt>
    <dgm:pt modelId="{E08610C3-13A6-4795-A01D-06A19EEC82F4}" type="sibTrans" cxnId="{A322B2B6-1478-407E-9003-354E314596DB}">
      <dgm:prSet/>
      <dgm:spPr/>
      <dgm:t>
        <a:bodyPr/>
        <a:lstStyle/>
        <a:p>
          <a:endParaRPr lang="zh-CN" altLang="en-US"/>
        </a:p>
      </dgm:t>
    </dgm:pt>
    <dgm:pt modelId="{92456303-A1A6-4325-9CB6-7D3BCD760072}">
      <dgm:prSet phldrT="[文本]" custT="1"/>
      <dgm:spPr/>
      <dgm:t>
        <a:bodyPr/>
        <a:lstStyle/>
        <a:p>
          <a:r>
            <a:rPr lang="zh-CN" altLang="en-US" sz="1800" b="1" dirty="0">
              <a:latin typeface="黑体" panose="02010609060101010101" pitchFamily="49" charset="-122"/>
              <a:ea typeface="黑体" panose="02010609060101010101" pitchFamily="49" charset="-122"/>
            </a:rPr>
            <a:t>存储</a:t>
          </a:r>
          <a:br>
            <a:rPr lang="en-US" altLang="zh-CN" sz="1800" b="1" dirty="0">
              <a:latin typeface="黑体" panose="02010609060101010101" pitchFamily="49" charset="-122"/>
              <a:ea typeface="黑体" panose="02010609060101010101" pitchFamily="49" charset="-122"/>
            </a:rPr>
          </a:br>
          <a:r>
            <a:rPr lang="zh-CN" altLang="en-US" sz="1800" b="1" dirty="0">
              <a:latin typeface="黑体" panose="02010609060101010101" pitchFamily="49" charset="-122"/>
              <a:ea typeface="黑体" panose="02010609060101010101" pitchFamily="49" charset="-122"/>
            </a:rPr>
            <a:t>结构</a:t>
          </a:r>
        </a:p>
      </dgm:t>
    </dgm:pt>
    <dgm:pt modelId="{61DCB8C0-B2E5-4D15-A50B-E1DE17F26C23}" type="parTrans" cxnId="{FB1CF47C-F6EE-4073-ACB7-9A9D063CA2AB}">
      <dgm:prSet/>
      <dgm:spPr/>
      <dgm:t>
        <a:bodyPr/>
        <a:lstStyle/>
        <a:p>
          <a:endParaRPr lang="zh-CN" altLang="en-US"/>
        </a:p>
      </dgm:t>
    </dgm:pt>
    <dgm:pt modelId="{56CE1957-C13C-4E77-A53F-884CF2039206}" type="sibTrans" cxnId="{FB1CF47C-F6EE-4073-ACB7-9A9D063CA2AB}">
      <dgm:prSet/>
      <dgm:spPr/>
      <dgm:t>
        <a:bodyPr/>
        <a:lstStyle/>
        <a:p>
          <a:endParaRPr lang="zh-CN" altLang="en-US"/>
        </a:p>
      </dgm:t>
    </dgm:pt>
    <dgm:pt modelId="{30252FF0-2CA8-4E27-993F-EA43AC20FFD8}">
      <dgm:prSet phldrT="[文本]" custT="1"/>
      <dgm:spPr/>
      <dgm:t>
        <a:bodyPr/>
        <a:lstStyle/>
        <a:p>
          <a:r>
            <a:rPr lang="zh-CN" altLang="en-US" sz="1800" b="1" dirty="0">
              <a:latin typeface="黑体" panose="02010609060101010101" pitchFamily="49" charset="-122"/>
              <a:ea typeface="黑体" panose="02010609060101010101" pitchFamily="49" charset="-122"/>
            </a:rPr>
            <a:t>基本</a:t>
          </a:r>
          <a:br>
            <a:rPr lang="en-US" altLang="zh-CN" sz="1800" b="1" dirty="0">
              <a:latin typeface="黑体" panose="02010609060101010101" pitchFamily="49" charset="-122"/>
              <a:ea typeface="黑体" panose="02010609060101010101" pitchFamily="49" charset="-122"/>
            </a:rPr>
          </a:br>
          <a:r>
            <a:rPr lang="zh-CN" altLang="en-US" sz="1800" b="1" dirty="0">
              <a:latin typeface="黑体" panose="02010609060101010101" pitchFamily="49" charset="-122"/>
              <a:ea typeface="黑体" panose="02010609060101010101" pitchFamily="49" charset="-122"/>
            </a:rPr>
            <a:t>概念</a:t>
          </a:r>
        </a:p>
      </dgm:t>
    </dgm:pt>
    <dgm:pt modelId="{601528CA-B2AE-46FE-BC90-DD4DFE155F54}" type="parTrans" cxnId="{3298ADAA-AD32-477F-BE2B-5A1F9EB677BC}">
      <dgm:prSet/>
      <dgm:spPr/>
      <dgm:t>
        <a:bodyPr/>
        <a:lstStyle/>
        <a:p>
          <a:endParaRPr lang="zh-CN" altLang="en-US"/>
        </a:p>
      </dgm:t>
    </dgm:pt>
    <dgm:pt modelId="{91AA1001-5733-4C22-9AC2-6F660C23E8F5}" type="sibTrans" cxnId="{3298ADAA-AD32-477F-BE2B-5A1F9EB677BC}">
      <dgm:prSet/>
      <dgm:spPr/>
      <dgm:t>
        <a:bodyPr/>
        <a:lstStyle/>
        <a:p>
          <a:endParaRPr lang="zh-CN" altLang="en-US"/>
        </a:p>
      </dgm:t>
    </dgm:pt>
    <dgm:pt modelId="{47765E42-7F60-4788-86C1-663409DC3B54}">
      <dgm:prSet phldrT="[文本]" custT="1"/>
      <dgm:spPr/>
      <dgm:t>
        <a:bodyPr/>
        <a:lstStyle/>
        <a:p>
          <a:r>
            <a:rPr lang="zh-CN" altLang="en-US" sz="1800" b="1" dirty="0">
              <a:latin typeface="黑体" panose="02010609060101010101" pitchFamily="49" charset="-122"/>
              <a:ea typeface="黑体" panose="02010609060101010101" pitchFamily="49" charset="-122"/>
            </a:rPr>
            <a:t>基本</a:t>
          </a:r>
          <a:br>
            <a:rPr lang="en-US" altLang="zh-CN" sz="1800" b="1" dirty="0">
              <a:latin typeface="黑体" panose="02010609060101010101" pitchFamily="49" charset="-122"/>
              <a:ea typeface="黑体" panose="02010609060101010101" pitchFamily="49" charset="-122"/>
            </a:rPr>
          </a:br>
          <a:r>
            <a:rPr lang="zh-CN" altLang="en-US" sz="1800" b="1" dirty="0">
              <a:latin typeface="黑体" panose="02010609060101010101" pitchFamily="49" charset="-122"/>
              <a:ea typeface="黑体" panose="02010609060101010101" pitchFamily="49" charset="-122"/>
            </a:rPr>
            <a:t>算法</a:t>
          </a:r>
        </a:p>
      </dgm:t>
    </dgm:pt>
    <dgm:pt modelId="{403E311A-BA1E-48C8-9FEB-141C8F08BF68}" type="parTrans" cxnId="{4EFDBF4B-7353-4455-95B7-85426CC8B0D1}">
      <dgm:prSet/>
      <dgm:spPr/>
      <dgm:t>
        <a:bodyPr/>
        <a:lstStyle/>
        <a:p>
          <a:endParaRPr lang="zh-CN" altLang="en-US"/>
        </a:p>
      </dgm:t>
    </dgm:pt>
    <dgm:pt modelId="{0D2583A0-81C5-47F7-A27F-BF9253B0E5AC}" type="sibTrans" cxnId="{4EFDBF4B-7353-4455-95B7-85426CC8B0D1}">
      <dgm:prSet/>
      <dgm:spPr/>
      <dgm:t>
        <a:bodyPr/>
        <a:lstStyle/>
        <a:p>
          <a:endParaRPr lang="zh-CN" altLang="en-US"/>
        </a:p>
      </dgm:t>
    </dgm:pt>
    <dgm:pt modelId="{9C1B93DC-23E9-465B-8A97-2730DC02A5D9}">
      <dgm:prSet phldrT="[文本]" custT="1"/>
      <dgm:spPr/>
      <dgm:t>
        <a:bodyPr/>
        <a:lstStyle/>
        <a:p>
          <a:r>
            <a:rPr lang="zh-CN" altLang="en-US" sz="1800" b="1" dirty="0">
              <a:latin typeface="黑体" panose="02010609060101010101" pitchFamily="49" charset="-122"/>
              <a:ea typeface="黑体" panose="02010609060101010101" pitchFamily="49" charset="-122"/>
            </a:rPr>
            <a:t>算法</a:t>
          </a:r>
          <a:br>
            <a:rPr lang="en-US" altLang="zh-CN" sz="1800" b="1" dirty="0">
              <a:latin typeface="黑体" panose="02010609060101010101" pitchFamily="49" charset="-122"/>
              <a:ea typeface="黑体" panose="02010609060101010101" pitchFamily="49" charset="-122"/>
            </a:rPr>
          </a:br>
          <a:r>
            <a:rPr lang="zh-CN" altLang="en-US" sz="1800" b="1" dirty="0">
              <a:latin typeface="黑体" panose="02010609060101010101" pitchFamily="49" charset="-122"/>
              <a:ea typeface="黑体" panose="02010609060101010101" pitchFamily="49" charset="-122"/>
            </a:rPr>
            <a:t>分析</a:t>
          </a:r>
        </a:p>
      </dgm:t>
    </dgm:pt>
    <dgm:pt modelId="{169DF099-7F67-4565-816C-6CAD31D0D06C}" type="parTrans" cxnId="{FD3526E8-C558-4C6B-99FB-E4EC5F3F962B}">
      <dgm:prSet/>
      <dgm:spPr/>
      <dgm:t>
        <a:bodyPr/>
        <a:lstStyle/>
        <a:p>
          <a:endParaRPr lang="zh-CN" altLang="en-US"/>
        </a:p>
      </dgm:t>
    </dgm:pt>
    <dgm:pt modelId="{20A45212-4C9F-4EAA-90AD-886C9D331158}" type="sibTrans" cxnId="{FD3526E8-C558-4C6B-99FB-E4EC5F3F962B}">
      <dgm:prSet/>
      <dgm:spPr/>
      <dgm:t>
        <a:bodyPr/>
        <a:lstStyle/>
        <a:p>
          <a:endParaRPr lang="zh-CN" altLang="en-US"/>
        </a:p>
      </dgm:t>
    </dgm:pt>
    <dgm:pt modelId="{C719DF78-8C47-4AF2-975D-B80E25D23E2E}">
      <dgm:prSet phldrT="[文本]" custT="1"/>
      <dgm:spPr/>
      <dgm:t>
        <a:bodyPr/>
        <a:lstStyle/>
        <a:p>
          <a:pPr algn="l"/>
          <a:r>
            <a:rPr lang="en-US" altLang="zh-CN" sz="1600" b="1" dirty="0">
              <a:latin typeface="黑体" panose="02010609060101010101" pitchFamily="49" charset="-122"/>
              <a:ea typeface="黑体" panose="02010609060101010101" pitchFamily="49" charset="-122"/>
            </a:rPr>
            <a:t>1</a:t>
          </a:r>
          <a:r>
            <a:rPr lang="zh-CN" altLang="en-US" sz="1600" b="1" dirty="0">
              <a:latin typeface="黑体" panose="02010609060101010101" pitchFamily="49" charset="-122"/>
              <a:ea typeface="黑体" panose="02010609060101010101" pitchFamily="49" charset="-122"/>
            </a:rPr>
            <a:t>、数据对象</a:t>
          </a:r>
          <a:br>
            <a:rPr lang="en-US" altLang="zh-CN" sz="1600" b="1" dirty="0">
              <a:latin typeface="黑体" panose="02010609060101010101" pitchFamily="49" charset="-122"/>
              <a:ea typeface="黑体" panose="02010609060101010101" pitchFamily="49" charset="-122"/>
            </a:rPr>
          </a:br>
          <a:r>
            <a:rPr lang="en-US" altLang="zh-CN" sz="1600" b="1" dirty="0">
              <a:latin typeface="黑体" panose="02010609060101010101" pitchFamily="49" charset="-122"/>
              <a:ea typeface="黑体" panose="02010609060101010101" pitchFamily="49" charset="-122"/>
            </a:rPr>
            <a:t>2</a:t>
          </a:r>
          <a:r>
            <a:rPr lang="zh-CN" altLang="en-US" sz="1600" b="1" dirty="0">
              <a:latin typeface="黑体" panose="02010609060101010101" pitchFamily="49" charset="-122"/>
              <a:ea typeface="黑体" panose="02010609060101010101" pitchFamily="49" charset="-122"/>
            </a:rPr>
            <a:t>、数据类型</a:t>
          </a:r>
        </a:p>
      </dgm:t>
    </dgm:pt>
    <dgm:pt modelId="{DE3FB7AB-7EE8-4EEC-A359-2D0115D0C42D}" type="parTrans" cxnId="{2A978790-ED52-4D70-AD23-8CF37D02324B}">
      <dgm:prSet/>
      <dgm:spPr/>
      <dgm:t>
        <a:bodyPr/>
        <a:lstStyle/>
        <a:p>
          <a:endParaRPr lang="zh-CN" altLang="en-US"/>
        </a:p>
      </dgm:t>
    </dgm:pt>
    <dgm:pt modelId="{B70636D6-5FD1-43CC-9290-D063FA0BE828}" type="sibTrans" cxnId="{2A978790-ED52-4D70-AD23-8CF37D02324B}">
      <dgm:prSet/>
      <dgm:spPr/>
      <dgm:t>
        <a:bodyPr/>
        <a:lstStyle/>
        <a:p>
          <a:endParaRPr lang="zh-CN" altLang="en-US"/>
        </a:p>
      </dgm:t>
    </dgm:pt>
    <dgm:pt modelId="{2DAB6073-4AB7-489E-9E82-7305D2BA856B}">
      <dgm:prSet phldrT="[文本]" custT="1"/>
      <dgm:spPr/>
      <dgm:t>
        <a:bodyPr/>
        <a:lstStyle/>
        <a:p>
          <a:pPr algn="l"/>
          <a:r>
            <a:rPr lang="en-US" altLang="zh-CN" sz="1600" b="1" dirty="0">
              <a:latin typeface="黑体" panose="02010609060101010101" pitchFamily="49" charset="-122"/>
              <a:ea typeface="黑体" panose="02010609060101010101" pitchFamily="49" charset="-122"/>
            </a:rPr>
            <a:t>1</a:t>
          </a:r>
          <a:r>
            <a:rPr lang="zh-CN" altLang="en-US" sz="1600" b="1" dirty="0">
              <a:latin typeface="黑体" panose="02010609060101010101" pitchFamily="49" charset="-122"/>
              <a:ea typeface="黑体" panose="02010609060101010101" pitchFamily="49" charset="-122"/>
            </a:rPr>
            <a:t>、逻辑结构分类</a:t>
          </a:r>
          <a:br>
            <a:rPr lang="en-US" altLang="zh-CN" sz="1600" b="1" dirty="0">
              <a:latin typeface="黑体" panose="02010609060101010101" pitchFamily="49" charset="-122"/>
              <a:ea typeface="黑体" panose="02010609060101010101" pitchFamily="49" charset="-122"/>
            </a:rPr>
          </a:br>
          <a:r>
            <a:rPr lang="en-US" altLang="zh-CN" sz="1600" b="1" dirty="0">
              <a:latin typeface="黑体" panose="02010609060101010101" pitchFamily="49" charset="-122"/>
              <a:ea typeface="黑体" panose="02010609060101010101" pitchFamily="49" charset="-122"/>
            </a:rPr>
            <a:t>2</a:t>
          </a:r>
          <a:r>
            <a:rPr lang="zh-CN" altLang="en-US" sz="1600" b="1" dirty="0">
              <a:latin typeface="黑体" panose="02010609060101010101" pitchFamily="49" charset="-122"/>
              <a:ea typeface="黑体" panose="02010609060101010101" pitchFamily="49" charset="-122"/>
            </a:rPr>
            <a:t>、逻辑结构特点</a:t>
          </a:r>
        </a:p>
      </dgm:t>
    </dgm:pt>
    <dgm:pt modelId="{021B03FD-FB61-4CB1-A085-78CD0FA51EE4}" type="parTrans" cxnId="{EEA47AEE-17C5-4C76-BDEC-43ACC37CCA1D}">
      <dgm:prSet/>
      <dgm:spPr/>
      <dgm:t>
        <a:bodyPr/>
        <a:lstStyle/>
        <a:p>
          <a:endParaRPr lang="zh-CN" altLang="en-US"/>
        </a:p>
      </dgm:t>
    </dgm:pt>
    <dgm:pt modelId="{E95B6393-863F-4320-A885-16B4217379D1}" type="sibTrans" cxnId="{EEA47AEE-17C5-4C76-BDEC-43ACC37CCA1D}">
      <dgm:prSet/>
      <dgm:spPr/>
      <dgm:t>
        <a:bodyPr/>
        <a:lstStyle/>
        <a:p>
          <a:endParaRPr lang="zh-CN" altLang="en-US"/>
        </a:p>
      </dgm:t>
    </dgm:pt>
    <dgm:pt modelId="{6F35E2EC-9DC3-4028-90A8-D1A4ABCAEE75}">
      <dgm:prSet phldrT="[文本]" custT="1"/>
      <dgm:spPr/>
      <dgm:t>
        <a:bodyPr/>
        <a:lstStyle/>
        <a:p>
          <a:r>
            <a:rPr lang="zh-CN" altLang="en-US" sz="1600" b="1" dirty="0">
              <a:latin typeface="黑体" panose="02010609060101010101" pitchFamily="49" charset="-122"/>
              <a:ea typeface="黑体" panose="02010609060101010101" pitchFamily="49" charset="-122"/>
            </a:rPr>
            <a:t>存储结构分类</a:t>
          </a:r>
        </a:p>
      </dgm:t>
    </dgm:pt>
    <dgm:pt modelId="{34B09F99-3C71-4EA3-8BAD-9DAED1C60480}" type="parTrans" cxnId="{C95E201C-209E-4941-830B-DF664342A1B0}">
      <dgm:prSet/>
      <dgm:spPr/>
      <dgm:t>
        <a:bodyPr/>
        <a:lstStyle/>
        <a:p>
          <a:endParaRPr lang="zh-CN" altLang="en-US"/>
        </a:p>
      </dgm:t>
    </dgm:pt>
    <dgm:pt modelId="{0252C297-97DC-4BD1-A5C1-73416934EA74}" type="sibTrans" cxnId="{C95E201C-209E-4941-830B-DF664342A1B0}">
      <dgm:prSet/>
      <dgm:spPr/>
      <dgm:t>
        <a:bodyPr/>
        <a:lstStyle/>
        <a:p>
          <a:endParaRPr lang="zh-CN" altLang="en-US"/>
        </a:p>
      </dgm:t>
    </dgm:pt>
    <dgm:pt modelId="{56FEE3CF-DFD2-40E9-A24A-F6341EDF3CE9}">
      <dgm:prSet phldrT="[文本]" custT="1"/>
      <dgm:spPr/>
      <dgm:t>
        <a:bodyPr/>
        <a:lstStyle/>
        <a:p>
          <a:pPr algn="l"/>
          <a:r>
            <a:rPr lang="en-US" altLang="zh-CN" sz="1600" b="1" dirty="0">
              <a:latin typeface="黑体" panose="02010609060101010101" pitchFamily="49" charset="-122"/>
              <a:ea typeface="黑体" panose="02010609060101010101" pitchFamily="49" charset="-122"/>
            </a:rPr>
            <a:t>1</a:t>
          </a:r>
          <a:r>
            <a:rPr lang="zh-CN" altLang="en-US" sz="1600" b="1" dirty="0">
              <a:latin typeface="黑体" panose="02010609060101010101" pitchFamily="49" charset="-122"/>
              <a:ea typeface="黑体" panose="02010609060101010101" pitchFamily="49" charset="-122"/>
            </a:rPr>
            <a:t>、算法评价标准</a:t>
          </a:r>
          <a:br>
            <a:rPr lang="en-US" altLang="zh-CN" sz="1600" b="1" dirty="0">
              <a:latin typeface="黑体" panose="02010609060101010101" pitchFamily="49" charset="-122"/>
              <a:ea typeface="黑体" panose="02010609060101010101" pitchFamily="49" charset="-122"/>
            </a:rPr>
          </a:br>
          <a:r>
            <a:rPr lang="en-US" altLang="zh-CN" sz="1600" b="1" dirty="0">
              <a:latin typeface="黑体" panose="02010609060101010101" pitchFamily="49" charset="-122"/>
              <a:ea typeface="黑体" panose="02010609060101010101" pitchFamily="49" charset="-122"/>
            </a:rPr>
            <a:t>2</a:t>
          </a:r>
          <a:r>
            <a:rPr lang="zh-CN" altLang="en-US" sz="1600" b="1" dirty="0">
              <a:latin typeface="黑体" panose="02010609060101010101" pitchFamily="49" charset="-122"/>
              <a:ea typeface="黑体" panose="02010609060101010101" pitchFamily="49" charset="-122"/>
            </a:rPr>
            <a:t>、算法描述语言</a:t>
          </a:r>
          <a:br>
            <a:rPr lang="en-US" altLang="zh-CN" sz="1600" b="1" dirty="0">
              <a:latin typeface="黑体" panose="02010609060101010101" pitchFamily="49" charset="-122"/>
              <a:ea typeface="黑体" panose="02010609060101010101" pitchFamily="49" charset="-122"/>
            </a:rPr>
          </a:br>
          <a:r>
            <a:rPr lang="en-US" altLang="zh-CN" sz="1600" b="1" dirty="0">
              <a:latin typeface="黑体" panose="02010609060101010101" pitchFamily="49" charset="-122"/>
              <a:ea typeface="黑体" panose="02010609060101010101" pitchFamily="49" charset="-122"/>
            </a:rPr>
            <a:t>3</a:t>
          </a:r>
          <a:r>
            <a:rPr lang="zh-CN" altLang="en-US" sz="1600" b="1" dirty="0">
              <a:latin typeface="黑体" panose="02010609060101010101" pitchFamily="49" charset="-122"/>
              <a:ea typeface="黑体" panose="02010609060101010101" pitchFamily="49" charset="-122"/>
            </a:rPr>
            <a:t>、算法设计步骤</a:t>
          </a:r>
        </a:p>
      </dgm:t>
    </dgm:pt>
    <dgm:pt modelId="{937481C5-5E9A-4E9D-ADA8-407F450F0455}" type="parTrans" cxnId="{C17B1395-3042-4AC4-9252-7AA7AA120045}">
      <dgm:prSet/>
      <dgm:spPr/>
      <dgm:t>
        <a:bodyPr/>
        <a:lstStyle/>
        <a:p>
          <a:endParaRPr lang="zh-CN" altLang="en-US"/>
        </a:p>
      </dgm:t>
    </dgm:pt>
    <dgm:pt modelId="{E7702089-304C-4F1D-B225-3DDC774F811D}" type="sibTrans" cxnId="{C17B1395-3042-4AC4-9252-7AA7AA120045}">
      <dgm:prSet/>
      <dgm:spPr/>
      <dgm:t>
        <a:bodyPr/>
        <a:lstStyle/>
        <a:p>
          <a:endParaRPr lang="zh-CN" altLang="en-US"/>
        </a:p>
      </dgm:t>
    </dgm:pt>
    <dgm:pt modelId="{D027BD06-DFA1-415D-8354-F7500E3D80BB}">
      <dgm:prSet phldrT="[文本]" custT="1"/>
      <dgm:spPr/>
      <dgm:t>
        <a:bodyPr/>
        <a:lstStyle/>
        <a:p>
          <a:pPr algn="l">
            <a:lnSpc>
              <a:spcPct val="150000"/>
            </a:lnSpc>
            <a:spcAft>
              <a:spcPts val="0"/>
            </a:spcAft>
          </a:pPr>
          <a:r>
            <a:rPr lang="en-US" altLang="zh-CN" sz="1600" b="1" dirty="0">
              <a:latin typeface="黑体" panose="02010609060101010101" pitchFamily="49" charset="-122"/>
              <a:ea typeface="黑体" panose="02010609060101010101" pitchFamily="49" charset="-122"/>
            </a:rPr>
            <a:t>1</a:t>
          </a:r>
          <a:r>
            <a:rPr lang="zh-CN" altLang="en-US" sz="1600" b="1" dirty="0">
              <a:latin typeface="黑体" panose="02010609060101010101" pitchFamily="49" charset="-122"/>
              <a:ea typeface="黑体" panose="02010609060101010101" pitchFamily="49" charset="-122"/>
            </a:rPr>
            <a:t>、穷举</a:t>
          </a:r>
          <a:br>
            <a:rPr lang="en-US" altLang="zh-CN" sz="1600" b="1" dirty="0">
              <a:latin typeface="黑体" panose="02010609060101010101" pitchFamily="49" charset="-122"/>
              <a:ea typeface="黑体" panose="02010609060101010101" pitchFamily="49" charset="-122"/>
            </a:rPr>
          </a:br>
          <a:r>
            <a:rPr lang="en-US" altLang="zh-CN" sz="1600" b="1" dirty="0">
              <a:latin typeface="黑体" panose="02010609060101010101" pitchFamily="49" charset="-122"/>
              <a:ea typeface="黑体" panose="02010609060101010101" pitchFamily="49" charset="-122"/>
            </a:rPr>
            <a:t>2</a:t>
          </a:r>
          <a:r>
            <a:rPr lang="zh-CN" altLang="en-US" sz="1600" b="1" dirty="0">
              <a:latin typeface="黑体" panose="02010609060101010101" pitchFamily="49" charset="-122"/>
              <a:ea typeface="黑体" panose="02010609060101010101" pitchFamily="49" charset="-122"/>
            </a:rPr>
            <a:t>、递推</a:t>
          </a:r>
          <a:br>
            <a:rPr lang="en-US" altLang="zh-CN" sz="1600" b="1" dirty="0">
              <a:latin typeface="黑体" panose="02010609060101010101" pitchFamily="49" charset="-122"/>
              <a:ea typeface="黑体" panose="02010609060101010101" pitchFamily="49" charset="-122"/>
            </a:rPr>
          </a:br>
          <a:r>
            <a:rPr lang="en-US" altLang="zh-CN" sz="1600" b="1" dirty="0">
              <a:latin typeface="黑体" panose="02010609060101010101" pitchFamily="49" charset="-122"/>
              <a:ea typeface="黑体" panose="02010609060101010101" pitchFamily="49" charset="-122"/>
            </a:rPr>
            <a:t>3</a:t>
          </a:r>
          <a:r>
            <a:rPr lang="zh-CN" altLang="en-US" sz="1600" b="1" dirty="0">
              <a:latin typeface="黑体" panose="02010609060101010101" pitchFamily="49" charset="-122"/>
              <a:ea typeface="黑体" panose="02010609060101010101" pitchFamily="49" charset="-122"/>
            </a:rPr>
            <a:t>、迭代</a:t>
          </a:r>
          <a:br>
            <a:rPr lang="en-US" altLang="zh-CN" sz="1600" b="1" dirty="0">
              <a:latin typeface="黑体" panose="02010609060101010101" pitchFamily="49" charset="-122"/>
              <a:ea typeface="黑体" panose="02010609060101010101" pitchFamily="49" charset="-122"/>
            </a:rPr>
          </a:br>
          <a:r>
            <a:rPr lang="en-US" altLang="zh-CN" sz="1600" b="1" dirty="0">
              <a:latin typeface="黑体" panose="02010609060101010101" pitchFamily="49" charset="-122"/>
              <a:ea typeface="黑体" panose="02010609060101010101" pitchFamily="49" charset="-122"/>
            </a:rPr>
            <a:t>4</a:t>
          </a:r>
          <a:r>
            <a:rPr lang="zh-CN" altLang="en-US" sz="1600" b="1" dirty="0">
              <a:latin typeface="黑体" panose="02010609060101010101" pitchFamily="49" charset="-122"/>
              <a:ea typeface="黑体" panose="02010609060101010101" pitchFamily="49" charset="-122"/>
            </a:rPr>
            <a:t>、递归</a:t>
          </a:r>
        </a:p>
      </dgm:t>
    </dgm:pt>
    <dgm:pt modelId="{88740EE9-59A9-452C-A378-D8F7A22DB741}" type="parTrans" cxnId="{B364D6EE-37C2-491B-B152-438175189447}">
      <dgm:prSet/>
      <dgm:spPr/>
      <dgm:t>
        <a:bodyPr/>
        <a:lstStyle/>
        <a:p>
          <a:endParaRPr lang="zh-CN" altLang="en-US"/>
        </a:p>
      </dgm:t>
    </dgm:pt>
    <dgm:pt modelId="{FBD167F7-D656-4FB2-A668-B8DBA1ACC76B}" type="sibTrans" cxnId="{B364D6EE-37C2-491B-B152-438175189447}">
      <dgm:prSet/>
      <dgm:spPr/>
      <dgm:t>
        <a:bodyPr/>
        <a:lstStyle/>
        <a:p>
          <a:endParaRPr lang="zh-CN" altLang="en-US"/>
        </a:p>
      </dgm:t>
    </dgm:pt>
    <dgm:pt modelId="{FF398F2A-B2E3-413D-AB27-36662B0072D7}">
      <dgm:prSet phldrT="[文本]" custT="1"/>
      <dgm:spPr/>
      <dgm:t>
        <a:bodyPr/>
        <a:lstStyle/>
        <a:p>
          <a:pPr algn="l"/>
          <a:r>
            <a:rPr lang="en-US" altLang="zh-CN" sz="1600" b="1" dirty="0">
              <a:latin typeface="黑体" panose="02010609060101010101" pitchFamily="49" charset="-122"/>
              <a:ea typeface="黑体" panose="02010609060101010101" pitchFamily="49" charset="-122"/>
            </a:rPr>
            <a:t>1</a:t>
          </a:r>
          <a:r>
            <a:rPr lang="zh-CN" altLang="en-US" sz="1600" b="1" dirty="0">
              <a:latin typeface="黑体" panose="02010609060101010101" pitchFamily="49" charset="-122"/>
              <a:ea typeface="黑体" panose="02010609060101010101" pitchFamily="49" charset="-122"/>
            </a:rPr>
            <a:t>、事前估计</a:t>
          </a:r>
          <a:br>
            <a:rPr lang="en-US" altLang="zh-CN" sz="1600" b="1" dirty="0">
              <a:latin typeface="黑体" panose="02010609060101010101" pitchFamily="49" charset="-122"/>
              <a:ea typeface="黑体" panose="02010609060101010101" pitchFamily="49" charset="-122"/>
            </a:rPr>
          </a:br>
          <a:r>
            <a:rPr lang="en-US" altLang="zh-CN" sz="1600" b="1" dirty="0">
              <a:latin typeface="黑体" panose="02010609060101010101" pitchFamily="49" charset="-122"/>
              <a:ea typeface="黑体" panose="02010609060101010101" pitchFamily="49" charset="-122"/>
            </a:rPr>
            <a:t>2</a:t>
          </a:r>
          <a:r>
            <a:rPr lang="zh-CN" altLang="en-US" sz="1600" b="1" dirty="0">
              <a:latin typeface="黑体" panose="02010609060101010101" pitchFamily="49" charset="-122"/>
              <a:ea typeface="黑体" panose="02010609060101010101" pitchFamily="49" charset="-122"/>
            </a:rPr>
            <a:t>、事后测量</a:t>
          </a:r>
          <a:br>
            <a:rPr lang="en-US" altLang="zh-CN" sz="1600" b="1" dirty="0">
              <a:latin typeface="黑体" panose="02010609060101010101" pitchFamily="49" charset="-122"/>
              <a:ea typeface="黑体" panose="02010609060101010101" pitchFamily="49" charset="-122"/>
            </a:rPr>
          </a:br>
          <a:r>
            <a:rPr lang="en-US" altLang="zh-CN" sz="1600" b="1" dirty="0">
              <a:latin typeface="黑体" panose="02010609060101010101" pitchFamily="49" charset="-122"/>
              <a:ea typeface="黑体" panose="02010609060101010101" pitchFamily="49" charset="-122"/>
            </a:rPr>
            <a:t>3</a:t>
          </a:r>
          <a:r>
            <a:rPr lang="zh-CN" altLang="en-US" sz="1600" b="1" dirty="0">
              <a:latin typeface="黑体" panose="02010609060101010101" pitchFamily="49" charset="-122"/>
              <a:ea typeface="黑体" panose="02010609060101010101" pitchFamily="49" charset="-122"/>
            </a:rPr>
            <a:t>、问题规模</a:t>
          </a:r>
          <a:br>
            <a:rPr lang="en-US" altLang="zh-CN" sz="1600" b="1" dirty="0">
              <a:latin typeface="黑体" panose="02010609060101010101" pitchFamily="49" charset="-122"/>
              <a:ea typeface="黑体" panose="02010609060101010101" pitchFamily="49" charset="-122"/>
            </a:rPr>
          </a:br>
          <a:r>
            <a:rPr lang="en-US" altLang="zh-CN" sz="1600" b="1" dirty="0">
              <a:latin typeface="黑体" panose="02010609060101010101" pitchFamily="49" charset="-122"/>
              <a:ea typeface="黑体" panose="02010609060101010101" pitchFamily="49" charset="-122"/>
            </a:rPr>
            <a:t>4</a:t>
          </a:r>
          <a:r>
            <a:rPr lang="zh-CN" altLang="en-US" sz="1600" b="1" dirty="0">
              <a:latin typeface="黑体" panose="02010609060101010101" pitchFamily="49" charset="-122"/>
              <a:ea typeface="黑体" panose="02010609060101010101" pitchFamily="49" charset="-122"/>
            </a:rPr>
            <a:t>、执行频率</a:t>
          </a:r>
          <a:br>
            <a:rPr lang="en-US" altLang="zh-CN" sz="1600" b="1" dirty="0">
              <a:latin typeface="黑体" panose="02010609060101010101" pitchFamily="49" charset="-122"/>
              <a:ea typeface="黑体" panose="02010609060101010101" pitchFamily="49" charset="-122"/>
            </a:rPr>
          </a:br>
          <a:r>
            <a:rPr lang="en-US" altLang="zh-CN" sz="1600" b="1" dirty="0">
              <a:latin typeface="黑体" panose="02010609060101010101" pitchFamily="49" charset="-122"/>
              <a:ea typeface="黑体" panose="02010609060101010101" pitchFamily="49" charset="-122"/>
            </a:rPr>
            <a:t>5</a:t>
          </a:r>
          <a:r>
            <a:rPr lang="zh-CN" altLang="en-US" sz="1600" b="1" dirty="0">
              <a:latin typeface="黑体" panose="02010609060101010101" pitchFamily="49" charset="-122"/>
              <a:ea typeface="黑体" panose="02010609060101010101" pitchFamily="49" charset="-122"/>
            </a:rPr>
            <a:t>、时间复杂度</a:t>
          </a:r>
          <a:br>
            <a:rPr lang="en-US" altLang="zh-CN" sz="1600" b="1" dirty="0">
              <a:latin typeface="黑体" panose="02010609060101010101" pitchFamily="49" charset="-122"/>
              <a:ea typeface="黑体" panose="02010609060101010101" pitchFamily="49" charset="-122"/>
            </a:rPr>
          </a:br>
          <a:r>
            <a:rPr lang="en-US" altLang="zh-CN" sz="1600" b="1" dirty="0">
              <a:latin typeface="黑体" panose="02010609060101010101" pitchFamily="49" charset="-122"/>
              <a:ea typeface="黑体" panose="02010609060101010101" pitchFamily="49" charset="-122"/>
            </a:rPr>
            <a:t>6</a:t>
          </a:r>
          <a:r>
            <a:rPr lang="zh-CN" altLang="en-US" sz="1600" b="1" dirty="0">
              <a:latin typeface="黑体" panose="02010609060101010101" pitchFamily="49" charset="-122"/>
              <a:ea typeface="黑体" panose="02010609060101010101" pitchFamily="49" charset="-122"/>
            </a:rPr>
            <a:t>、空间复杂度</a:t>
          </a:r>
        </a:p>
      </dgm:t>
    </dgm:pt>
    <dgm:pt modelId="{46979A01-92B0-4076-9433-11EAECF48ECA}" type="parTrans" cxnId="{73ECD60C-DCF8-4FC0-AB09-199599467E4D}">
      <dgm:prSet/>
      <dgm:spPr/>
      <dgm:t>
        <a:bodyPr/>
        <a:lstStyle/>
        <a:p>
          <a:endParaRPr lang="zh-CN" altLang="en-US"/>
        </a:p>
      </dgm:t>
    </dgm:pt>
    <dgm:pt modelId="{6409DE15-2BDE-401F-A00A-516B8B76F21F}" type="sibTrans" cxnId="{73ECD60C-DCF8-4FC0-AB09-199599467E4D}">
      <dgm:prSet/>
      <dgm:spPr/>
      <dgm:t>
        <a:bodyPr/>
        <a:lstStyle/>
        <a:p>
          <a:endParaRPr lang="zh-CN" altLang="en-US"/>
        </a:p>
      </dgm:t>
    </dgm:pt>
    <dgm:pt modelId="{830F09E3-30C7-42B3-A72C-8A2CA84221CF}" type="pres">
      <dgm:prSet presAssocID="{F95AF8C7-7156-4A24-B8E0-CA9B6975E87C}" presName="mainComposite" presStyleCnt="0">
        <dgm:presLayoutVars>
          <dgm:chPref val="1"/>
          <dgm:dir/>
          <dgm:animOne val="branch"/>
          <dgm:animLvl val="lvl"/>
          <dgm:resizeHandles val="exact"/>
        </dgm:presLayoutVars>
      </dgm:prSet>
      <dgm:spPr/>
    </dgm:pt>
    <dgm:pt modelId="{0D3C1961-F6AD-435A-B4EB-B7E20A77864A}" type="pres">
      <dgm:prSet presAssocID="{F95AF8C7-7156-4A24-B8E0-CA9B6975E87C}" presName="hierFlow" presStyleCnt="0"/>
      <dgm:spPr/>
    </dgm:pt>
    <dgm:pt modelId="{19578B11-092A-490E-A099-AB8C86A9C8C8}" type="pres">
      <dgm:prSet presAssocID="{F95AF8C7-7156-4A24-B8E0-CA9B6975E87C}" presName="hierChild1" presStyleCnt="0">
        <dgm:presLayoutVars>
          <dgm:chPref val="1"/>
          <dgm:animOne val="branch"/>
          <dgm:animLvl val="lvl"/>
        </dgm:presLayoutVars>
      </dgm:prSet>
      <dgm:spPr/>
    </dgm:pt>
    <dgm:pt modelId="{AB95E15E-7CF2-4670-BAE1-99969BD9EDD1}" type="pres">
      <dgm:prSet presAssocID="{8B19D1A7-F7D5-4358-8897-5BB37691EEC0}" presName="Name14" presStyleCnt="0"/>
      <dgm:spPr/>
    </dgm:pt>
    <dgm:pt modelId="{6D56AB09-9200-495A-B06C-F53D5138E497}" type="pres">
      <dgm:prSet presAssocID="{8B19D1A7-F7D5-4358-8897-5BB37691EEC0}" presName="level1Shape" presStyleLbl="node0" presStyleIdx="0" presStyleCnt="1" custScaleX="106937" custScaleY="70373">
        <dgm:presLayoutVars>
          <dgm:chPref val="3"/>
        </dgm:presLayoutVars>
      </dgm:prSet>
      <dgm:spPr/>
    </dgm:pt>
    <dgm:pt modelId="{F9B90052-5754-4186-A21D-2E359BD3B58A}" type="pres">
      <dgm:prSet presAssocID="{8B19D1A7-F7D5-4358-8897-5BB37691EEC0}" presName="hierChild2" presStyleCnt="0"/>
      <dgm:spPr/>
    </dgm:pt>
    <dgm:pt modelId="{3F73809E-900F-4F88-9A41-34AB632EFDB6}" type="pres">
      <dgm:prSet presAssocID="{2FF603FC-7698-4EBF-8E8E-B4E60AC467F8}" presName="Name19" presStyleLbl="parChTrans1D2" presStyleIdx="0" presStyleCnt="2"/>
      <dgm:spPr/>
    </dgm:pt>
    <dgm:pt modelId="{C450C026-DD8C-450A-817C-602343C41013}" type="pres">
      <dgm:prSet presAssocID="{816244FF-A1A2-4314-9F3F-82C7691717BD}" presName="Name21" presStyleCnt="0"/>
      <dgm:spPr/>
    </dgm:pt>
    <dgm:pt modelId="{397B48BE-4AD1-404E-9412-F006594DEBB9}" type="pres">
      <dgm:prSet presAssocID="{816244FF-A1A2-4314-9F3F-82C7691717BD}" presName="level2Shape" presStyleLbl="node2" presStyleIdx="0" presStyleCnt="2" custScaleX="175662" custScaleY="76450" custLinFactNeighborY="-14598"/>
      <dgm:spPr/>
    </dgm:pt>
    <dgm:pt modelId="{7B5DEC20-E9B5-4F29-8540-940B00222434}" type="pres">
      <dgm:prSet presAssocID="{816244FF-A1A2-4314-9F3F-82C7691717BD}" presName="hierChild3" presStyleCnt="0"/>
      <dgm:spPr/>
    </dgm:pt>
    <dgm:pt modelId="{A75ECD8C-834B-4111-920A-202B64686084}" type="pres">
      <dgm:prSet presAssocID="{BD4AAEB6-306D-4D4F-B43E-16DA981B9C3F}" presName="Name19" presStyleLbl="parChTrans1D3" presStyleIdx="0" presStyleCnt="6"/>
      <dgm:spPr/>
    </dgm:pt>
    <dgm:pt modelId="{817F3D3E-AFC2-4D52-AF61-652C84AAC328}" type="pres">
      <dgm:prSet presAssocID="{2E2EB74A-0DCF-45B9-A248-C706E82809BA}" presName="Name21" presStyleCnt="0"/>
      <dgm:spPr/>
    </dgm:pt>
    <dgm:pt modelId="{B2141524-EFD6-4207-8DB4-16A1F11DEAB0}" type="pres">
      <dgm:prSet presAssocID="{2E2EB74A-0DCF-45B9-A248-C706E82809BA}" presName="level2Shape" presStyleLbl="node3" presStyleIdx="0" presStyleCnt="6"/>
      <dgm:spPr/>
    </dgm:pt>
    <dgm:pt modelId="{9D0B4F91-EF45-4B5C-AEFF-F358EA408551}" type="pres">
      <dgm:prSet presAssocID="{2E2EB74A-0DCF-45B9-A248-C706E82809BA}" presName="hierChild3" presStyleCnt="0"/>
      <dgm:spPr/>
    </dgm:pt>
    <dgm:pt modelId="{48D64B18-DDA4-40FE-9778-CCBDF201142E}" type="pres">
      <dgm:prSet presAssocID="{DE3FB7AB-7EE8-4EEC-A359-2D0115D0C42D}" presName="Name19" presStyleLbl="parChTrans1D4" presStyleIdx="0" presStyleCnt="6"/>
      <dgm:spPr/>
    </dgm:pt>
    <dgm:pt modelId="{C046264B-7450-408C-8209-6A11507910EC}" type="pres">
      <dgm:prSet presAssocID="{C719DF78-8C47-4AF2-975D-B80E25D23E2E}" presName="Name21" presStyleCnt="0"/>
      <dgm:spPr/>
    </dgm:pt>
    <dgm:pt modelId="{54151E70-E350-4E18-AEDF-ECD94BBE7027}" type="pres">
      <dgm:prSet presAssocID="{C719DF78-8C47-4AF2-975D-B80E25D23E2E}" presName="level2Shape" presStyleLbl="node4" presStyleIdx="0" presStyleCnt="6" custScaleY="256329"/>
      <dgm:spPr/>
    </dgm:pt>
    <dgm:pt modelId="{0B095AEC-D54B-4A06-AECA-A5C70A8099F1}" type="pres">
      <dgm:prSet presAssocID="{C719DF78-8C47-4AF2-975D-B80E25D23E2E}" presName="hierChild3" presStyleCnt="0"/>
      <dgm:spPr/>
    </dgm:pt>
    <dgm:pt modelId="{59315057-D059-49C3-8E8E-694A1550A61F}" type="pres">
      <dgm:prSet presAssocID="{D2F5822F-2E27-48DB-A379-6C57438D14CE}" presName="Name19" presStyleLbl="parChTrans1D3" presStyleIdx="1" presStyleCnt="6"/>
      <dgm:spPr/>
    </dgm:pt>
    <dgm:pt modelId="{52CA8735-F2B9-49D5-982D-78C65582DEF9}" type="pres">
      <dgm:prSet presAssocID="{60A42D6E-4686-4B6E-870B-B75DFDDC7ACE}" presName="Name21" presStyleCnt="0"/>
      <dgm:spPr/>
    </dgm:pt>
    <dgm:pt modelId="{4533FAC0-08C8-4A2E-B395-7AA1F599A6FA}" type="pres">
      <dgm:prSet presAssocID="{60A42D6E-4686-4B6E-870B-B75DFDDC7ACE}" presName="level2Shape" presStyleLbl="node3" presStyleIdx="1" presStyleCnt="6"/>
      <dgm:spPr/>
    </dgm:pt>
    <dgm:pt modelId="{BF7A2DA0-B8DB-4CB4-97EB-6D11189D8CF4}" type="pres">
      <dgm:prSet presAssocID="{60A42D6E-4686-4B6E-870B-B75DFDDC7ACE}" presName="hierChild3" presStyleCnt="0"/>
      <dgm:spPr/>
    </dgm:pt>
    <dgm:pt modelId="{C1742038-BC2D-4C2F-B834-A5A5FC77FB92}" type="pres">
      <dgm:prSet presAssocID="{021B03FD-FB61-4CB1-A085-78CD0FA51EE4}" presName="Name19" presStyleLbl="parChTrans1D4" presStyleIdx="1" presStyleCnt="6"/>
      <dgm:spPr/>
    </dgm:pt>
    <dgm:pt modelId="{589B33D6-1A8D-46E2-8D43-1EEB4F808195}" type="pres">
      <dgm:prSet presAssocID="{2DAB6073-4AB7-489E-9E82-7305D2BA856B}" presName="Name21" presStyleCnt="0"/>
      <dgm:spPr/>
    </dgm:pt>
    <dgm:pt modelId="{BC56EB6B-E243-4C87-9E70-075CD7882CEE}" type="pres">
      <dgm:prSet presAssocID="{2DAB6073-4AB7-489E-9E82-7305D2BA856B}" presName="level2Shape" presStyleLbl="node4" presStyleIdx="1" presStyleCnt="6" custScaleY="251318"/>
      <dgm:spPr/>
    </dgm:pt>
    <dgm:pt modelId="{2A1F45AB-6A48-4747-852D-2658ED9839A9}" type="pres">
      <dgm:prSet presAssocID="{2DAB6073-4AB7-489E-9E82-7305D2BA856B}" presName="hierChild3" presStyleCnt="0"/>
      <dgm:spPr/>
    </dgm:pt>
    <dgm:pt modelId="{947CA475-FD97-4E74-B8E9-46783662A5DD}" type="pres">
      <dgm:prSet presAssocID="{61DCB8C0-B2E5-4D15-A50B-E1DE17F26C23}" presName="Name19" presStyleLbl="parChTrans1D3" presStyleIdx="2" presStyleCnt="6"/>
      <dgm:spPr/>
    </dgm:pt>
    <dgm:pt modelId="{3AD83E42-F598-4BBD-8DEA-B8D30E58E5F2}" type="pres">
      <dgm:prSet presAssocID="{92456303-A1A6-4325-9CB6-7D3BCD760072}" presName="Name21" presStyleCnt="0"/>
      <dgm:spPr/>
    </dgm:pt>
    <dgm:pt modelId="{A403EBAC-6355-4F73-9957-DDF387F6F804}" type="pres">
      <dgm:prSet presAssocID="{92456303-A1A6-4325-9CB6-7D3BCD760072}" presName="level2Shape" presStyleLbl="node3" presStyleIdx="2" presStyleCnt="6"/>
      <dgm:spPr/>
    </dgm:pt>
    <dgm:pt modelId="{6DD91FAC-3CCF-4D75-9435-5400005EE6DB}" type="pres">
      <dgm:prSet presAssocID="{92456303-A1A6-4325-9CB6-7D3BCD760072}" presName="hierChild3" presStyleCnt="0"/>
      <dgm:spPr/>
    </dgm:pt>
    <dgm:pt modelId="{B5FD7E5E-B0C0-4807-BEC0-2F2DC7656411}" type="pres">
      <dgm:prSet presAssocID="{34B09F99-3C71-4EA3-8BAD-9DAED1C60480}" presName="Name19" presStyleLbl="parChTrans1D4" presStyleIdx="2" presStyleCnt="6"/>
      <dgm:spPr/>
    </dgm:pt>
    <dgm:pt modelId="{C40756A3-6901-4C2F-88F0-5F575CA2FFD1}" type="pres">
      <dgm:prSet presAssocID="{6F35E2EC-9DC3-4028-90A8-D1A4ABCAEE75}" presName="Name21" presStyleCnt="0"/>
      <dgm:spPr/>
    </dgm:pt>
    <dgm:pt modelId="{C9F6795F-F812-4910-969C-024B9C3C79C9}" type="pres">
      <dgm:prSet presAssocID="{6F35E2EC-9DC3-4028-90A8-D1A4ABCAEE75}" presName="level2Shape" presStyleLbl="node4" presStyleIdx="2" presStyleCnt="6" custScaleX="72062" custScaleY="251437"/>
      <dgm:spPr/>
    </dgm:pt>
    <dgm:pt modelId="{FE607019-089C-4A76-A486-36AB9ED550C0}" type="pres">
      <dgm:prSet presAssocID="{6F35E2EC-9DC3-4028-90A8-D1A4ABCAEE75}" presName="hierChild3" presStyleCnt="0"/>
      <dgm:spPr/>
    </dgm:pt>
    <dgm:pt modelId="{65CFEB45-F75C-4601-8E91-3EAD1F8EEAA8}" type="pres">
      <dgm:prSet presAssocID="{ED079027-5A61-4D60-A215-E47186E9EDF6}" presName="Name19" presStyleLbl="parChTrans1D2" presStyleIdx="1" presStyleCnt="2"/>
      <dgm:spPr/>
    </dgm:pt>
    <dgm:pt modelId="{9DFE13AC-406E-4715-A806-BDCED4864019}" type="pres">
      <dgm:prSet presAssocID="{CD6AD443-13B3-4D12-8B21-16B585F3FE79}" presName="Name21" presStyleCnt="0"/>
      <dgm:spPr/>
    </dgm:pt>
    <dgm:pt modelId="{ECEC32CD-98DE-4389-B2D0-7AAAC08E1AD2}" type="pres">
      <dgm:prSet presAssocID="{CD6AD443-13B3-4D12-8B21-16B585F3FE79}" presName="level2Shape" presStyleLbl="node2" presStyleIdx="1" presStyleCnt="2" custScaleX="176465" custScaleY="76200" custLinFactNeighborY="-14598"/>
      <dgm:spPr/>
    </dgm:pt>
    <dgm:pt modelId="{9546E3D2-571F-4762-96CF-86A2D7B27705}" type="pres">
      <dgm:prSet presAssocID="{CD6AD443-13B3-4D12-8B21-16B585F3FE79}" presName="hierChild3" presStyleCnt="0"/>
      <dgm:spPr/>
    </dgm:pt>
    <dgm:pt modelId="{8E5503CB-E834-4025-9425-80639E1FD7F9}" type="pres">
      <dgm:prSet presAssocID="{601528CA-B2AE-46FE-BC90-DD4DFE155F54}" presName="Name19" presStyleLbl="parChTrans1D3" presStyleIdx="3" presStyleCnt="6"/>
      <dgm:spPr/>
    </dgm:pt>
    <dgm:pt modelId="{19E0C755-F2D2-40D3-BF4D-FA4AEF45EF43}" type="pres">
      <dgm:prSet presAssocID="{30252FF0-2CA8-4E27-993F-EA43AC20FFD8}" presName="Name21" presStyleCnt="0"/>
      <dgm:spPr/>
    </dgm:pt>
    <dgm:pt modelId="{32CF85A9-720E-4398-BCDC-068C57B8C06C}" type="pres">
      <dgm:prSet presAssocID="{30252FF0-2CA8-4E27-993F-EA43AC20FFD8}" presName="level2Shape" presStyleLbl="node3" presStyleIdx="3" presStyleCnt="6" custLinFactNeighborY="-760"/>
      <dgm:spPr/>
    </dgm:pt>
    <dgm:pt modelId="{BBED8E1F-7D1D-4085-8117-FD0AD45B41DB}" type="pres">
      <dgm:prSet presAssocID="{30252FF0-2CA8-4E27-993F-EA43AC20FFD8}" presName="hierChild3" presStyleCnt="0"/>
      <dgm:spPr/>
    </dgm:pt>
    <dgm:pt modelId="{F8D3D1FA-0E50-4B95-BD73-F1C31011AE58}" type="pres">
      <dgm:prSet presAssocID="{937481C5-5E9A-4E9D-ADA8-407F450F0455}" presName="Name19" presStyleLbl="parChTrans1D4" presStyleIdx="3" presStyleCnt="6"/>
      <dgm:spPr/>
    </dgm:pt>
    <dgm:pt modelId="{8FDB1163-E604-44EE-950C-7D7803F71401}" type="pres">
      <dgm:prSet presAssocID="{56FEE3CF-DFD2-40E9-A24A-F6341EDF3CE9}" presName="Name21" presStyleCnt="0"/>
      <dgm:spPr/>
    </dgm:pt>
    <dgm:pt modelId="{854A9F3C-EF20-4F24-9D68-7E316AA66972}" type="pres">
      <dgm:prSet presAssocID="{56FEE3CF-DFD2-40E9-A24A-F6341EDF3CE9}" presName="level2Shape" presStyleLbl="node4" presStyleIdx="3" presStyleCnt="6" custScaleY="251437"/>
      <dgm:spPr/>
    </dgm:pt>
    <dgm:pt modelId="{9E16338B-EA1D-477C-8C62-D7D5F3D4F200}" type="pres">
      <dgm:prSet presAssocID="{56FEE3CF-DFD2-40E9-A24A-F6341EDF3CE9}" presName="hierChild3" presStyleCnt="0"/>
      <dgm:spPr/>
    </dgm:pt>
    <dgm:pt modelId="{C072A3F2-9D5F-419A-B52D-A18EF4366BC9}" type="pres">
      <dgm:prSet presAssocID="{403E311A-BA1E-48C8-9FEB-141C8F08BF68}" presName="Name19" presStyleLbl="parChTrans1D3" presStyleIdx="4" presStyleCnt="6"/>
      <dgm:spPr/>
    </dgm:pt>
    <dgm:pt modelId="{6505B4A1-CD2C-412C-B3A1-3FBC63F202D8}" type="pres">
      <dgm:prSet presAssocID="{47765E42-7F60-4788-86C1-663409DC3B54}" presName="Name21" presStyleCnt="0"/>
      <dgm:spPr/>
    </dgm:pt>
    <dgm:pt modelId="{9E77D5FB-9DA7-4F14-A0CB-A1CCC089A560}" type="pres">
      <dgm:prSet presAssocID="{47765E42-7F60-4788-86C1-663409DC3B54}" presName="level2Shape" presStyleLbl="node3" presStyleIdx="4" presStyleCnt="6" custLinFactNeighborX="9668" custLinFactNeighborY="-760"/>
      <dgm:spPr/>
    </dgm:pt>
    <dgm:pt modelId="{9AFC2C0F-94A2-4726-B781-DAA93C79AF05}" type="pres">
      <dgm:prSet presAssocID="{47765E42-7F60-4788-86C1-663409DC3B54}" presName="hierChild3" presStyleCnt="0"/>
      <dgm:spPr/>
    </dgm:pt>
    <dgm:pt modelId="{62DB8C1D-FB03-48F6-9553-BB98FFD9CBC2}" type="pres">
      <dgm:prSet presAssocID="{88740EE9-59A9-452C-A378-D8F7A22DB741}" presName="Name19" presStyleLbl="parChTrans1D4" presStyleIdx="4" presStyleCnt="6"/>
      <dgm:spPr/>
    </dgm:pt>
    <dgm:pt modelId="{CEC255E5-67CC-41EF-8C71-9252088A455F}" type="pres">
      <dgm:prSet presAssocID="{D027BD06-DFA1-415D-8354-F7500E3D80BB}" presName="Name21" presStyleCnt="0"/>
      <dgm:spPr/>
    </dgm:pt>
    <dgm:pt modelId="{37EADC13-0F00-49D2-A9CD-57FED5948E37}" type="pres">
      <dgm:prSet presAssocID="{D027BD06-DFA1-415D-8354-F7500E3D80BB}" presName="level2Shape" presStyleLbl="node4" presStyleIdx="4" presStyleCnt="6" custScaleX="81382" custScaleY="251437" custLinFactNeighborX="9945"/>
      <dgm:spPr/>
    </dgm:pt>
    <dgm:pt modelId="{499CEA9E-1B29-45D1-BA44-886FDDB71D0B}" type="pres">
      <dgm:prSet presAssocID="{D027BD06-DFA1-415D-8354-F7500E3D80BB}" presName="hierChild3" presStyleCnt="0"/>
      <dgm:spPr/>
    </dgm:pt>
    <dgm:pt modelId="{F53A90A4-FFFA-4F55-A9C8-06988656E117}" type="pres">
      <dgm:prSet presAssocID="{169DF099-7F67-4565-816C-6CAD31D0D06C}" presName="Name19" presStyleLbl="parChTrans1D3" presStyleIdx="5" presStyleCnt="6"/>
      <dgm:spPr/>
    </dgm:pt>
    <dgm:pt modelId="{4F9C0A19-27FC-4DDD-A196-31788E11F5C2}" type="pres">
      <dgm:prSet presAssocID="{9C1B93DC-23E9-465B-8A97-2730DC02A5D9}" presName="Name21" presStyleCnt="0"/>
      <dgm:spPr/>
    </dgm:pt>
    <dgm:pt modelId="{B621987C-54BF-495E-9A60-245BE1DE3378}" type="pres">
      <dgm:prSet presAssocID="{9C1B93DC-23E9-465B-8A97-2730DC02A5D9}" presName="level2Shape" presStyleLbl="node3" presStyleIdx="5" presStyleCnt="6" custLinFactNeighborY="-760"/>
      <dgm:spPr/>
    </dgm:pt>
    <dgm:pt modelId="{3B0CEBCD-F445-4256-8A2A-A343796D0185}" type="pres">
      <dgm:prSet presAssocID="{9C1B93DC-23E9-465B-8A97-2730DC02A5D9}" presName="hierChild3" presStyleCnt="0"/>
      <dgm:spPr/>
    </dgm:pt>
    <dgm:pt modelId="{E2DBF626-1350-4381-B2D5-1660DA7062C7}" type="pres">
      <dgm:prSet presAssocID="{46979A01-92B0-4076-9433-11EAECF48ECA}" presName="Name19" presStyleLbl="parChTrans1D4" presStyleIdx="5" presStyleCnt="6"/>
      <dgm:spPr/>
    </dgm:pt>
    <dgm:pt modelId="{A18ACA7A-61CB-4F92-B618-E8319D887B58}" type="pres">
      <dgm:prSet presAssocID="{FF398F2A-B2E3-413D-AB27-36662B0072D7}" presName="Name21" presStyleCnt="0"/>
      <dgm:spPr/>
    </dgm:pt>
    <dgm:pt modelId="{8FDE8C68-0A57-4B45-AE79-797A8F74BD03}" type="pres">
      <dgm:prSet presAssocID="{FF398F2A-B2E3-413D-AB27-36662B0072D7}" presName="level2Shape" presStyleLbl="node4" presStyleIdx="5" presStyleCnt="6" custScaleX="156017" custScaleY="251437"/>
      <dgm:spPr/>
    </dgm:pt>
    <dgm:pt modelId="{43CE21C6-84EF-4D25-B47A-86C50254621F}" type="pres">
      <dgm:prSet presAssocID="{FF398F2A-B2E3-413D-AB27-36662B0072D7}" presName="hierChild3" presStyleCnt="0"/>
      <dgm:spPr/>
    </dgm:pt>
    <dgm:pt modelId="{8505DD70-0DB3-4C98-BC77-BC8376ADED79}" type="pres">
      <dgm:prSet presAssocID="{F95AF8C7-7156-4A24-B8E0-CA9B6975E87C}" presName="bgShapesFlow" presStyleCnt="0"/>
      <dgm:spPr/>
    </dgm:pt>
  </dgm:ptLst>
  <dgm:cxnLst>
    <dgm:cxn modelId="{91527F00-8107-400B-A692-3C0037B8941B}" type="presOf" srcId="{88740EE9-59A9-452C-A378-D8F7A22DB741}" destId="{62DB8C1D-FB03-48F6-9553-BB98FFD9CBC2}" srcOrd="0" destOrd="0" presId="urn:microsoft.com/office/officeart/2005/8/layout/hierarchy6"/>
    <dgm:cxn modelId="{9D90E506-BC25-4980-8D46-DC2F3DB74AE5}" type="presOf" srcId="{61DCB8C0-B2E5-4D15-A50B-E1DE17F26C23}" destId="{947CA475-FD97-4E74-B8E9-46783662A5DD}" srcOrd="0" destOrd="0" presId="urn:microsoft.com/office/officeart/2005/8/layout/hierarchy6"/>
    <dgm:cxn modelId="{364DFB07-414A-4AD7-97BA-CCAC6A370449}" type="presOf" srcId="{D2F5822F-2E27-48DB-A379-6C57438D14CE}" destId="{59315057-D059-49C3-8E8E-694A1550A61F}" srcOrd="0" destOrd="0" presId="urn:microsoft.com/office/officeart/2005/8/layout/hierarchy6"/>
    <dgm:cxn modelId="{73ECD60C-DCF8-4FC0-AB09-199599467E4D}" srcId="{9C1B93DC-23E9-465B-8A97-2730DC02A5D9}" destId="{FF398F2A-B2E3-413D-AB27-36662B0072D7}" srcOrd="0" destOrd="0" parTransId="{46979A01-92B0-4076-9433-11EAECF48ECA}" sibTransId="{6409DE15-2BDE-401F-A00A-516B8B76F21F}"/>
    <dgm:cxn modelId="{8AA24A0E-17D7-4789-9A5D-C24545D768B3}" type="presOf" srcId="{937481C5-5E9A-4E9D-ADA8-407F450F0455}" destId="{F8D3D1FA-0E50-4B95-BD73-F1C31011AE58}" srcOrd="0" destOrd="0" presId="urn:microsoft.com/office/officeart/2005/8/layout/hierarchy6"/>
    <dgm:cxn modelId="{70827311-CC18-4D80-8BBB-4E3B42C84A15}" type="presOf" srcId="{47765E42-7F60-4788-86C1-663409DC3B54}" destId="{9E77D5FB-9DA7-4F14-A0CB-A1CCC089A560}" srcOrd="0" destOrd="0" presId="urn:microsoft.com/office/officeart/2005/8/layout/hierarchy6"/>
    <dgm:cxn modelId="{B1246418-EA75-4203-B99B-111A61F42E2E}" type="presOf" srcId="{34B09F99-3C71-4EA3-8BAD-9DAED1C60480}" destId="{B5FD7E5E-B0C0-4807-BEC0-2F2DC7656411}" srcOrd="0" destOrd="0" presId="urn:microsoft.com/office/officeart/2005/8/layout/hierarchy6"/>
    <dgm:cxn modelId="{C95E201C-209E-4941-830B-DF664342A1B0}" srcId="{92456303-A1A6-4325-9CB6-7D3BCD760072}" destId="{6F35E2EC-9DC3-4028-90A8-D1A4ABCAEE75}" srcOrd="0" destOrd="0" parTransId="{34B09F99-3C71-4EA3-8BAD-9DAED1C60480}" sibTransId="{0252C297-97DC-4BD1-A5C1-73416934EA74}"/>
    <dgm:cxn modelId="{70824A25-F379-4604-B5E6-FD6B2F67CFC5}" type="presOf" srcId="{2FF603FC-7698-4EBF-8E8E-B4E60AC467F8}" destId="{3F73809E-900F-4F88-9A41-34AB632EFDB6}" srcOrd="0" destOrd="0" presId="urn:microsoft.com/office/officeart/2005/8/layout/hierarchy6"/>
    <dgm:cxn modelId="{0FA4A62A-EE32-40DC-8900-B8892ABCE5B0}" type="presOf" srcId="{F95AF8C7-7156-4A24-B8E0-CA9B6975E87C}" destId="{830F09E3-30C7-42B3-A72C-8A2CA84221CF}" srcOrd="0" destOrd="0" presId="urn:microsoft.com/office/officeart/2005/8/layout/hierarchy6"/>
    <dgm:cxn modelId="{C0339F60-6282-4EDF-B7FD-800E90F9675C}" type="presOf" srcId="{C719DF78-8C47-4AF2-975D-B80E25D23E2E}" destId="{54151E70-E350-4E18-AEDF-ECD94BBE7027}" srcOrd="0" destOrd="0" presId="urn:microsoft.com/office/officeart/2005/8/layout/hierarchy6"/>
    <dgm:cxn modelId="{FE18D760-A0DF-4D7D-B5AE-8B2F678C8B96}" type="presOf" srcId="{FF398F2A-B2E3-413D-AB27-36662B0072D7}" destId="{8FDE8C68-0A57-4B45-AE79-797A8F74BD03}" srcOrd="0" destOrd="0" presId="urn:microsoft.com/office/officeart/2005/8/layout/hierarchy6"/>
    <dgm:cxn modelId="{02D24061-AECF-4EF9-8A49-0392DD64EF73}" type="presOf" srcId="{403E311A-BA1E-48C8-9FEB-141C8F08BF68}" destId="{C072A3F2-9D5F-419A-B52D-A18EF4366BC9}" srcOrd="0" destOrd="0" presId="urn:microsoft.com/office/officeart/2005/8/layout/hierarchy6"/>
    <dgm:cxn modelId="{CE8AA261-9A19-438F-A6F1-9C2A47A48F31}" type="presOf" srcId="{6F35E2EC-9DC3-4028-90A8-D1A4ABCAEE75}" destId="{C9F6795F-F812-4910-969C-024B9C3C79C9}" srcOrd="0" destOrd="0" presId="urn:microsoft.com/office/officeart/2005/8/layout/hierarchy6"/>
    <dgm:cxn modelId="{7AFCA947-BBE0-4C69-8BAD-CAC0D610644B}" type="presOf" srcId="{9C1B93DC-23E9-465B-8A97-2730DC02A5D9}" destId="{B621987C-54BF-495E-9A60-245BE1DE3378}" srcOrd="0" destOrd="0" presId="urn:microsoft.com/office/officeart/2005/8/layout/hierarchy6"/>
    <dgm:cxn modelId="{323F804A-E4BC-4EFA-A741-99D81EB451D2}" srcId="{F95AF8C7-7156-4A24-B8E0-CA9B6975E87C}" destId="{8B19D1A7-F7D5-4358-8897-5BB37691EEC0}" srcOrd="0" destOrd="0" parTransId="{9A7AC9F1-799A-4FD0-8578-621285E2B286}" sibTransId="{63A7056B-8068-4330-87BE-0CCED1FA4A78}"/>
    <dgm:cxn modelId="{4EFDBF4B-7353-4455-95B7-85426CC8B0D1}" srcId="{CD6AD443-13B3-4D12-8B21-16B585F3FE79}" destId="{47765E42-7F60-4788-86C1-663409DC3B54}" srcOrd="1" destOrd="0" parTransId="{403E311A-BA1E-48C8-9FEB-141C8F08BF68}" sibTransId="{0D2583A0-81C5-47F7-A27F-BF9253B0E5AC}"/>
    <dgm:cxn modelId="{6ECD744D-0C15-467A-97CE-2DCA2161DFC0}" type="presOf" srcId="{92456303-A1A6-4325-9CB6-7D3BCD760072}" destId="{A403EBAC-6355-4F73-9957-DDF387F6F804}" srcOrd="0" destOrd="0" presId="urn:microsoft.com/office/officeart/2005/8/layout/hierarchy6"/>
    <dgm:cxn modelId="{1F398572-C263-409B-A1E4-20E5054606AE}" type="presOf" srcId="{2E2EB74A-0DCF-45B9-A248-C706E82809BA}" destId="{B2141524-EFD6-4207-8DB4-16A1F11DEAB0}" srcOrd="0" destOrd="0" presId="urn:microsoft.com/office/officeart/2005/8/layout/hierarchy6"/>
    <dgm:cxn modelId="{D11E147C-6B50-41F4-980C-39D9D1833C42}" type="presOf" srcId="{601528CA-B2AE-46FE-BC90-DD4DFE155F54}" destId="{8E5503CB-E834-4025-9425-80639E1FD7F9}" srcOrd="0" destOrd="0" presId="urn:microsoft.com/office/officeart/2005/8/layout/hierarchy6"/>
    <dgm:cxn modelId="{FB1CF47C-F6EE-4073-ACB7-9A9D063CA2AB}" srcId="{816244FF-A1A2-4314-9F3F-82C7691717BD}" destId="{92456303-A1A6-4325-9CB6-7D3BCD760072}" srcOrd="2" destOrd="0" parTransId="{61DCB8C0-B2E5-4D15-A50B-E1DE17F26C23}" sibTransId="{56CE1957-C13C-4E77-A53F-884CF2039206}"/>
    <dgm:cxn modelId="{B67C547D-4573-47CF-8A8F-FB5E0AC4D64B}" type="presOf" srcId="{DE3FB7AB-7EE8-4EEC-A359-2D0115D0C42D}" destId="{48D64B18-DDA4-40FE-9778-CCBDF201142E}" srcOrd="0" destOrd="0" presId="urn:microsoft.com/office/officeart/2005/8/layout/hierarchy6"/>
    <dgm:cxn modelId="{1A419B8D-5D74-41A0-8ABC-256F86B2768C}" type="presOf" srcId="{021B03FD-FB61-4CB1-A085-78CD0FA51EE4}" destId="{C1742038-BC2D-4C2F-B834-A5A5FC77FB92}" srcOrd="0" destOrd="0" presId="urn:microsoft.com/office/officeart/2005/8/layout/hierarchy6"/>
    <dgm:cxn modelId="{6548A88E-DD17-4D97-9752-7959EB27CB19}" type="presOf" srcId="{2DAB6073-4AB7-489E-9E82-7305D2BA856B}" destId="{BC56EB6B-E243-4C87-9E70-075CD7882CEE}" srcOrd="0" destOrd="0" presId="urn:microsoft.com/office/officeart/2005/8/layout/hierarchy6"/>
    <dgm:cxn modelId="{BFBB398F-8C79-45DF-B7F1-5A0F176679E2}" type="presOf" srcId="{60A42D6E-4686-4B6E-870B-B75DFDDC7ACE}" destId="{4533FAC0-08C8-4A2E-B395-7AA1F599A6FA}" srcOrd="0" destOrd="0" presId="urn:microsoft.com/office/officeart/2005/8/layout/hierarchy6"/>
    <dgm:cxn modelId="{2A978790-ED52-4D70-AD23-8CF37D02324B}" srcId="{2E2EB74A-0DCF-45B9-A248-C706E82809BA}" destId="{C719DF78-8C47-4AF2-975D-B80E25D23E2E}" srcOrd="0" destOrd="0" parTransId="{DE3FB7AB-7EE8-4EEC-A359-2D0115D0C42D}" sibTransId="{B70636D6-5FD1-43CC-9290-D063FA0BE828}"/>
    <dgm:cxn modelId="{C17B1395-3042-4AC4-9252-7AA7AA120045}" srcId="{30252FF0-2CA8-4E27-993F-EA43AC20FFD8}" destId="{56FEE3CF-DFD2-40E9-A24A-F6341EDF3CE9}" srcOrd="0" destOrd="0" parTransId="{937481C5-5E9A-4E9D-ADA8-407F450F0455}" sibTransId="{E7702089-304C-4F1D-B225-3DDC774F811D}"/>
    <dgm:cxn modelId="{E642AB98-CC76-4FA8-A833-E6B150C583E1}" type="presOf" srcId="{D027BD06-DFA1-415D-8354-F7500E3D80BB}" destId="{37EADC13-0F00-49D2-A9CD-57FED5948E37}" srcOrd="0" destOrd="0" presId="urn:microsoft.com/office/officeart/2005/8/layout/hierarchy6"/>
    <dgm:cxn modelId="{85CF35A6-E232-4323-B0B2-4E03D1FD1FC4}" srcId="{8B19D1A7-F7D5-4358-8897-5BB37691EEC0}" destId="{816244FF-A1A2-4314-9F3F-82C7691717BD}" srcOrd="0" destOrd="0" parTransId="{2FF603FC-7698-4EBF-8E8E-B4E60AC467F8}" sibTransId="{205321C2-11BA-409A-A5D4-019D1975C7BF}"/>
    <dgm:cxn modelId="{0F829EA8-B5D5-452C-B740-7BF5398A1F98}" srcId="{8B19D1A7-F7D5-4358-8897-5BB37691EEC0}" destId="{CD6AD443-13B3-4D12-8B21-16B585F3FE79}" srcOrd="1" destOrd="0" parTransId="{ED079027-5A61-4D60-A215-E47186E9EDF6}" sibTransId="{C97E3E72-1192-421A-A80D-32EFAFD5DAEE}"/>
    <dgm:cxn modelId="{3298ADAA-AD32-477F-BE2B-5A1F9EB677BC}" srcId="{CD6AD443-13B3-4D12-8B21-16B585F3FE79}" destId="{30252FF0-2CA8-4E27-993F-EA43AC20FFD8}" srcOrd="0" destOrd="0" parTransId="{601528CA-B2AE-46FE-BC90-DD4DFE155F54}" sibTransId="{91AA1001-5733-4C22-9AC2-6F660C23E8F5}"/>
    <dgm:cxn modelId="{E046D2AB-FA3F-44FE-B8EA-9F20BA938919}" type="presOf" srcId="{46979A01-92B0-4076-9433-11EAECF48ECA}" destId="{E2DBF626-1350-4381-B2D5-1660DA7062C7}" srcOrd="0" destOrd="0" presId="urn:microsoft.com/office/officeart/2005/8/layout/hierarchy6"/>
    <dgm:cxn modelId="{DD5DE9B2-CD3F-4E6E-8926-923BDF6DE8B4}" type="presOf" srcId="{816244FF-A1A2-4314-9F3F-82C7691717BD}" destId="{397B48BE-4AD1-404E-9412-F006594DEBB9}" srcOrd="0" destOrd="0" presId="urn:microsoft.com/office/officeart/2005/8/layout/hierarchy6"/>
    <dgm:cxn modelId="{A322B2B6-1478-407E-9003-354E314596DB}" srcId="{816244FF-A1A2-4314-9F3F-82C7691717BD}" destId="{60A42D6E-4686-4B6E-870B-B75DFDDC7ACE}" srcOrd="1" destOrd="0" parTransId="{D2F5822F-2E27-48DB-A379-6C57438D14CE}" sibTransId="{E08610C3-13A6-4795-A01D-06A19EEC82F4}"/>
    <dgm:cxn modelId="{1ADB62BE-F786-44E8-88A5-29CAE8D28BB8}" type="presOf" srcId="{30252FF0-2CA8-4E27-993F-EA43AC20FFD8}" destId="{32CF85A9-720E-4398-BCDC-068C57B8C06C}" srcOrd="0" destOrd="0" presId="urn:microsoft.com/office/officeart/2005/8/layout/hierarchy6"/>
    <dgm:cxn modelId="{71AAFFC6-ACE8-4CE7-B387-DC2E18EBEEAF}" type="presOf" srcId="{BD4AAEB6-306D-4D4F-B43E-16DA981B9C3F}" destId="{A75ECD8C-834B-4111-920A-202B64686084}" srcOrd="0" destOrd="0" presId="urn:microsoft.com/office/officeart/2005/8/layout/hierarchy6"/>
    <dgm:cxn modelId="{D46810D4-642F-4D9A-9922-596F10B892BC}" type="presOf" srcId="{169DF099-7F67-4565-816C-6CAD31D0D06C}" destId="{F53A90A4-FFFA-4F55-A9C8-06988656E117}" srcOrd="0" destOrd="0" presId="urn:microsoft.com/office/officeart/2005/8/layout/hierarchy6"/>
    <dgm:cxn modelId="{CFFD02D6-E702-4B8B-A856-D58F8325507F}" srcId="{816244FF-A1A2-4314-9F3F-82C7691717BD}" destId="{2E2EB74A-0DCF-45B9-A248-C706E82809BA}" srcOrd="0" destOrd="0" parTransId="{BD4AAEB6-306D-4D4F-B43E-16DA981B9C3F}" sibTransId="{75C28D5C-716A-4DF0-950E-4A4B848360BB}"/>
    <dgm:cxn modelId="{A1ADEBE6-8497-474E-9E88-5A51209C76BD}" type="presOf" srcId="{8B19D1A7-F7D5-4358-8897-5BB37691EEC0}" destId="{6D56AB09-9200-495A-B06C-F53D5138E497}" srcOrd="0" destOrd="0" presId="urn:microsoft.com/office/officeart/2005/8/layout/hierarchy6"/>
    <dgm:cxn modelId="{FD3526E8-C558-4C6B-99FB-E4EC5F3F962B}" srcId="{CD6AD443-13B3-4D12-8B21-16B585F3FE79}" destId="{9C1B93DC-23E9-465B-8A97-2730DC02A5D9}" srcOrd="2" destOrd="0" parTransId="{169DF099-7F67-4565-816C-6CAD31D0D06C}" sibTransId="{20A45212-4C9F-4EAA-90AD-886C9D331158}"/>
    <dgm:cxn modelId="{EEA47AEE-17C5-4C76-BDEC-43ACC37CCA1D}" srcId="{60A42D6E-4686-4B6E-870B-B75DFDDC7ACE}" destId="{2DAB6073-4AB7-489E-9E82-7305D2BA856B}" srcOrd="0" destOrd="0" parTransId="{021B03FD-FB61-4CB1-A085-78CD0FA51EE4}" sibTransId="{E95B6393-863F-4320-A885-16B4217379D1}"/>
    <dgm:cxn modelId="{B364D6EE-37C2-491B-B152-438175189447}" srcId="{47765E42-7F60-4788-86C1-663409DC3B54}" destId="{D027BD06-DFA1-415D-8354-F7500E3D80BB}" srcOrd="0" destOrd="0" parTransId="{88740EE9-59A9-452C-A378-D8F7A22DB741}" sibTransId="{FBD167F7-D656-4FB2-A668-B8DBA1ACC76B}"/>
    <dgm:cxn modelId="{7E022BEF-90A8-46C1-8C9C-4115568C55B8}" type="presOf" srcId="{ED079027-5A61-4D60-A215-E47186E9EDF6}" destId="{65CFEB45-F75C-4601-8E91-3EAD1F8EEAA8}" srcOrd="0" destOrd="0" presId="urn:microsoft.com/office/officeart/2005/8/layout/hierarchy6"/>
    <dgm:cxn modelId="{632669F3-08E7-4B8A-AFBB-7849B2A9817D}" type="presOf" srcId="{CD6AD443-13B3-4D12-8B21-16B585F3FE79}" destId="{ECEC32CD-98DE-4389-B2D0-7AAAC08E1AD2}" srcOrd="0" destOrd="0" presId="urn:microsoft.com/office/officeart/2005/8/layout/hierarchy6"/>
    <dgm:cxn modelId="{458913F9-F262-4774-A977-4B7D675A2CF3}" type="presOf" srcId="{56FEE3CF-DFD2-40E9-A24A-F6341EDF3CE9}" destId="{854A9F3C-EF20-4F24-9D68-7E316AA66972}" srcOrd="0" destOrd="0" presId="urn:microsoft.com/office/officeart/2005/8/layout/hierarchy6"/>
    <dgm:cxn modelId="{37C0E194-D4F8-4E66-96AF-0A380EC5041D}" type="presParOf" srcId="{830F09E3-30C7-42B3-A72C-8A2CA84221CF}" destId="{0D3C1961-F6AD-435A-B4EB-B7E20A77864A}" srcOrd="0" destOrd="0" presId="urn:microsoft.com/office/officeart/2005/8/layout/hierarchy6"/>
    <dgm:cxn modelId="{0F9038BE-DBC8-4B3F-8030-5AB5D2F48148}" type="presParOf" srcId="{0D3C1961-F6AD-435A-B4EB-B7E20A77864A}" destId="{19578B11-092A-490E-A099-AB8C86A9C8C8}" srcOrd="0" destOrd="0" presId="urn:microsoft.com/office/officeart/2005/8/layout/hierarchy6"/>
    <dgm:cxn modelId="{3C468450-79D2-4E7B-9A9E-6CB20299BE2A}" type="presParOf" srcId="{19578B11-092A-490E-A099-AB8C86A9C8C8}" destId="{AB95E15E-7CF2-4670-BAE1-99969BD9EDD1}" srcOrd="0" destOrd="0" presId="urn:microsoft.com/office/officeart/2005/8/layout/hierarchy6"/>
    <dgm:cxn modelId="{1FAC14F0-9FC1-418C-822A-F021FAC691BF}" type="presParOf" srcId="{AB95E15E-7CF2-4670-BAE1-99969BD9EDD1}" destId="{6D56AB09-9200-495A-B06C-F53D5138E497}" srcOrd="0" destOrd="0" presId="urn:microsoft.com/office/officeart/2005/8/layout/hierarchy6"/>
    <dgm:cxn modelId="{17B2D807-66DA-4384-9755-40DE1A48DB9E}" type="presParOf" srcId="{AB95E15E-7CF2-4670-BAE1-99969BD9EDD1}" destId="{F9B90052-5754-4186-A21D-2E359BD3B58A}" srcOrd="1" destOrd="0" presId="urn:microsoft.com/office/officeart/2005/8/layout/hierarchy6"/>
    <dgm:cxn modelId="{5C70EBAC-AB3C-4CCE-8E37-46D09144FC40}" type="presParOf" srcId="{F9B90052-5754-4186-A21D-2E359BD3B58A}" destId="{3F73809E-900F-4F88-9A41-34AB632EFDB6}" srcOrd="0" destOrd="0" presId="urn:microsoft.com/office/officeart/2005/8/layout/hierarchy6"/>
    <dgm:cxn modelId="{3FF57149-8091-4B7C-A54B-0E43A35E4DAB}" type="presParOf" srcId="{F9B90052-5754-4186-A21D-2E359BD3B58A}" destId="{C450C026-DD8C-450A-817C-602343C41013}" srcOrd="1" destOrd="0" presId="urn:microsoft.com/office/officeart/2005/8/layout/hierarchy6"/>
    <dgm:cxn modelId="{6E8B9A72-588B-49EA-AC77-07A8E8FC77F8}" type="presParOf" srcId="{C450C026-DD8C-450A-817C-602343C41013}" destId="{397B48BE-4AD1-404E-9412-F006594DEBB9}" srcOrd="0" destOrd="0" presId="urn:microsoft.com/office/officeart/2005/8/layout/hierarchy6"/>
    <dgm:cxn modelId="{770D108B-E7B0-43E3-B3CF-1191F5FF76A6}" type="presParOf" srcId="{C450C026-DD8C-450A-817C-602343C41013}" destId="{7B5DEC20-E9B5-4F29-8540-940B00222434}" srcOrd="1" destOrd="0" presId="urn:microsoft.com/office/officeart/2005/8/layout/hierarchy6"/>
    <dgm:cxn modelId="{859DA2DD-FD95-4FBB-9EE9-D8378971C14C}" type="presParOf" srcId="{7B5DEC20-E9B5-4F29-8540-940B00222434}" destId="{A75ECD8C-834B-4111-920A-202B64686084}" srcOrd="0" destOrd="0" presId="urn:microsoft.com/office/officeart/2005/8/layout/hierarchy6"/>
    <dgm:cxn modelId="{4E871DC6-EA2B-4325-ADBA-12C8F387C7E4}" type="presParOf" srcId="{7B5DEC20-E9B5-4F29-8540-940B00222434}" destId="{817F3D3E-AFC2-4D52-AF61-652C84AAC328}" srcOrd="1" destOrd="0" presId="urn:microsoft.com/office/officeart/2005/8/layout/hierarchy6"/>
    <dgm:cxn modelId="{E8FBE75D-A8AA-40FB-B727-3F46BE7E82A5}" type="presParOf" srcId="{817F3D3E-AFC2-4D52-AF61-652C84AAC328}" destId="{B2141524-EFD6-4207-8DB4-16A1F11DEAB0}" srcOrd="0" destOrd="0" presId="urn:microsoft.com/office/officeart/2005/8/layout/hierarchy6"/>
    <dgm:cxn modelId="{BBCBA8E5-0F6C-441D-BB97-564BBA9DF27B}" type="presParOf" srcId="{817F3D3E-AFC2-4D52-AF61-652C84AAC328}" destId="{9D0B4F91-EF45-4B5C-AEFF-F358EA408551}" srcOrd="1" destOrd="0" presId="urn:microsoft.com/office/officeart/2005/8/layout/hierarchy6"/>
    <dgm:cxn modelId="{6FAA5060-4218-49EA-8E73-79F6F66B4448}" type="presParOf" srcId="{9D0B4F91-EF45-4B5C-AEFF-F358EA408551}" destId="{48D64B18-DDA4-40FE-9778-CCBDF201142E}" srcOrd="0" destOrd="0" presId="urn:microsoft.com/office/officeart/2005/8/layout/hierarchy6"/>
    <dgm:cxn modelId="{BA1967EA-15B6-4358-A40C-D71C44B66226}" type="presParOf" srcId="{9D0B4F91-EF45-4B5C-AEFF-F358EA408551}" destId="{C046264B-7450-408C-8209-6A11507910EC}" srcOrd="1" destOrd="0" presId="urn:microsoft.com/office/officeart/2005/8/layout/hierarchy6"/>
    <dgm:cxn modelId="{173A58DE-7C11-4D85-9DB0-775C1239F548}" type="presParOf" srcId="{C046264B-7450-408C-8209-6A11507910EC}" destId="{54151E70-E350-4E18-AEDF-ECD94BBE7027}" srcOrd="0" destOrd="0" presId="urn:microsoft.com/office/officeart/2005/8/layout/hierarchy6"/>
    <dgm:cxn modelId="{FD762026-FB47-451A-82F0-00CF5142631E}" type="presParOf" srcId="{C046264B-7450-408C-8209-6A11507910EC}" destId="{0B095AEC-D54B-4A06-AECA-A5C70A8099F1}" srcOrd="1" destOrd="0" presId="urn:microsoft.com/office/officeart/2005/8/layout/hierarchy6"/>
    <dgm:cxn modelId="{0A338472-D91F-4B06-93D4-63AC681D9186}" type="presParOf" srcId="{7B5DEC20-E9B5-4F29-8540-940B00222434}" destId="{59315057-D059-49C3-8E8E-694A1550A61F}" srcOrd="2" destOrd="0" presId="urn:microsoft.com/office/officeart/2005/8/layout/hierarchy6"/>
    <dgm:cxn modelId="{E88D5B89-DE9B-4EF6-95EC-3F3070F5D19D}" type="presParOf" srcId="{7B5DEC20-E9B5-4F29-8540-940B00222434}" destId="{52CA8735-F2B9-49D5-982D-78C65582DEF9}" srcOrd="3" destOrd="0" presId="urn:microsoft.com/office/officeart/2005/8/layout/hierarchy6"/>
    <dgm:cxn modelId="{3CC84111-1D7B-487B-BE66-E767EF89E051}" type="presParOf" srcId="{52CA8735-F2B9-49D5-982D-78C65582DEF9}" destId="{4533FAC0-08C8-4A2E-B395-7AA1F599A6FA}" srcOrd="0" destOrd="0" presId="urn:microsoft.com/office/officeart/2005/8/layout/hierarchy6"/>
    <dgm:cxn modelId="{37AA64C2-9311-40AD-8C7F-395B56D7E2E6}" type="presParOf" srcId="{52CA8735-F2B9-49D5-982D-78C65582DEF9}" destId="{BF7A2DA0-B8DB-4CB4-97EB-6D11189D8CF4}" srcOrd="1" destOrd="0" presId="urn:microsoft.com/office/officeart/2005/8/layout/hierarchy6"/>
    <dgm:cxn modelId="{BBDCBC88-ACEC-4FAD-9367-447ED058EA5E}" type="presParOf" srcId="{BF7A2DA0-B8DB-4CB4-97EB-6D11189D8CF4}" destId="{C1742038-BC2D-4C2F-B834-A5A5FC77FB92}" srcOrd="0" destOrd="0" presId="urn:microsoft.com/office/officeart/2005/8/layout/hierarchy6"/>
    <dgm:cxn modelId="{2667880D-49AD-4171-86FB-5DB46C252480}" type="presParOf" srcId="{BF7A2DA0-B8DB-4CB4-97EB-6D11189D8CF4}" destId="{589B33D6-1A8D-46E2-8D43-1EEB4F808195}" srcOrd="1" destOrd="0" presId="urn:microsoft.com/office/officeart/2005/8/layout/hierarchy6"/>
    <dgm:cxn modelId="{291E10FF-401A-4BC6-85DA-C51B84C98B7A}" type="presParOf" srcId="{589B33D6-1A8D-46E2-8D43-1EEB4F808195}" destId="{BC56EB6B-E243-4C87-9E70-075CD7882CEE}" srcOrd="0" destOrd="0" presId="urn:microsoft.com/office/officeart/2005/8/layout/hierarchy6"/>
    <dgm:cxn modelId="{66A8D17A-EF37-40F9-AAFA-DEE50E548D6C}" type="presParOf" srcId="{589B33D6-1A8D-46E2-8D43-1EEB4F808195}" destId="{2A1F45AB-6A48-4747-852D-2658ED9839A9}" srcOrd="1" destOrd="0" presId="urn:microsoft.com/office/officeart/2005/8/layout/hierarchy6"/>
    <dgm:cxn modelId="{1AE5AD1E-EFE4-43FB-B513-73E5DDE5386F}" type="presParOf" srcId="{7B5DEC20-E9B5-4F29-8540-940B00222434}" destId="{947CA475-FD97-4E74-B8E9-46783662A5DD}" srcOrd="4" destOrd="0" presId="urn:microsoft.com/office/officeart/2005/8/layout/hierarchy6"/>
    <dgm:cxn modelId="{35EA0D85-AE19-4699-9793-9468C2F27F28}" type="presParOf" srcId="{7B5DEC20-E9B5-4F29-8540-940B00222434}" destId="{3AD83E42-F598-4BBD-8DEA-B8D30E58E5F2}" srcOrd="5" destOrd="0" presId="urn:microsoft.com/office/officeart/2005/8/layout/hierarchy6"/>
    <dgm:cxn modelId="{D2B5EC5E-1690-4E25-BE58-242786609BE2}" type="presParOf" srcId="{3AD83E42-F598-4BBD-8DEA-B8D30E58E5F2}" destId="{A403EBAC-6355-4F73-9957-DDF387F6F804}" srcOrd="0" destOrd="0" presId="urn:microsoft.com/office/officeart/2005/8/layout/hierarchy6"/>
    <dgm:cxn modelId="{36803900-D39E-42CB-9F66-C012B534B460}" type="presParOf" srcId="{3AD83E42-F598-4BBD-8DEA-B8D30E58E5F2}" destId="{6DD91FAC-3CCF-4D75-9435-5400005EE6DB}" srcOrd="1" destOrd="0" presId="urn:microsoft.com/office/officeart/2005/8/layout/hierarchy6"/>
    <dgm:cxn modelId="{5B5FABAB-C62D-4E38-8E94-6ECE8C795539}" type="presParOf" srcId="{6DD91FAC-3CCF-4D75-9435-5400005EE6DB}" destId="{B5FD7E5E-B0C0-4807-BEC0-2F2DC7656411}" srcOrd="0" destOrd="0" presId="urn:microsoft.com/office/officeart/2005/8/layout/hierarchy6"/>
    <dgm:cxn modelId="{648503F7-D40C-4CE1-96EE-5D4D2B0992ED}" type="presParOf" srcId="{6DD91FAC-3CCF-4D75-9435-5400005EE6DB}" destId="{C40756A3-6901-4C2F-88F0-5F575CA2FFD1}" srcOrd="1" destOrd="0" presId="urn:microsoft.com/office/officeart/2005/8/layout/hierarchy6"/>
    <dgm:cxn modelId="{E98D7E8C-8764-464E-A8F0-61370A96F9DD}" type="presParOf" srcId="{C40756A3-6901-4C2F-88F0-5F575CA2FFD1}" destId="{C9F6795F-F812-4910-969C-024B9C3C79C9}" srcOrd="0" destOrd="0" presId="urn:microsoft.com/office/officeart/2005/8/layout/hierarchy6"/>
    <dgm:cxn modelId="{F8720621-EE47-4935-B429-D122F30E2CA0}" type="presParOf" srcId="{C40756A3-6901-4C2F-88F0-5F575CA2FFD1}" destId="{FE607019-089C-4A76-A486-36AB9ED550C0}" srcOrd="1" destOrd="0" presId="urn:microsoft.com/office/officeart/2005/8/layout/hierarchy6"/>
    <dgm:cxn modelId="{A9E0C117-ED3E-4B5C-9D89-3B4B63F6EA37}" type="presParOf" srcId="{F9B90052-5754-4186-A21D-2E359BD3B58A}" destId="{65CFEB45-F75C-4601-8E91-3EAD1F8EEAA8}" srcOrd="2" destOrd="0" presId="urn:microsoft.com/office/officeart/2005/8/layout/hierarchy6"/>
    <dgm:cxn modelId="{10F0491F-91F1-4B5B-8E4F-1CBD4E9D6511}" type="presParOf" srcId="{F9B90052-5754-4186-A21D-2E359BD3B58A}" destId="{9DFE13AC-406E-4715-A806-BDCED4864019}" srcOrd="3" destOrd="0" presId="urn:microsoft.com/office/officeart/2005/8/layout/hierarchy6"/>
    <dgm:cxn modelId="{D9D68E9F-D023-4992-AAFE-B5A388F4743F}" type="presParOf" srcId="{9DFE13AC-406E-4715-A806-BDCED4864019}" destId="{ECEC32CD-98DE-4389-B2D0-7AAAC08E1AD2}" srcOrd="0" destOrd="0" presId="urn:microsoft.com/office/officeart/2005/8/layout/hierarchy6"/>
    <dgm:cxn modelId="{293F0FFF-DF37-4D5F-9765-5DAFC6A0204F}" type="presParOf" srcId="{9DFE13AC-406E-4715-A806-BDCED4864019}" destId="{9546E3D2-571F-4762-96CF-86A2D7B27705}" srcOrd="1" destOrd="0" presId="urn:microsoft.com/office/officeart/2005/8/layout/hierarchy6"/>
    <dgm:cxn modelId="{7CEFF23E-7F4F-42FF-BA4A-726D7E26EBEA}" type="presParOf" srcId="{9546E3D2-571F-4762-96CF-86A2D7B27705}" destId="{8E5503CB-E834-4025-9425-80639E1FD7F9}" srcOrd="0" destOrd="0" presId="urn:microsoft.com/office/officeart/2005/8/layout/hierarchy6"/>
    <dgm:cxn modelId="{86AF737F-B159-4FB5-8060-E9AD42D2F37D}" type="presParOf" srcId="{9546E3D2-571F-4762-96CF-86A2D7B27705}" destId="{19E0C755-F2D2-40D3-BF4D-FA4AEF45EF43}" srcOrd="1" destOrd="0" presId="urn:microsoft.com/office/officeart/2005/8/layout/hierarchy6"/>
    <dgm:cxn modelId="{3C94E084-E1CC-4B03-B4D6-BCFC0A40EFDD}" type="presParOf" srcId="{19E0C755-F2D2-40D3-BF4D-FA4AEF45EF43}" destId="{32CF85A9-720E-4398-BCDC-068C57B8C06C}" srcOrd="0" destOrd="0" presId="urn:microsoft.com/office/officeart/2005/8/layout/hierarchy6"/>
    <dgm:cxn modelId="{2C95EDF9-150C-474B-9DB9-E6636E5D1767}" type="presParOf" srcId="{19E0C755-F2D2-40D3-BF4D-FA4AEF45EF43}" destId="{BBED8E1F-7D1D-4085-8117-FD0AD45B41DB}" srcOrd="1" destOrd="0" presId="urn:microsoft.com/office/officeart/2005/8/layout/hierarchy6"/>
    <dgm:cxn modelId="{C1599804-EA30-422A-ABFB-5A9CDDC2F12A}" type="presParOf" srcId="{BBED8E1F-7D1D-4085-8117-FD0AD45B41DB}" destId="{F8D3D1FA-0E50-4B95-BD73-F1C31011AE58}" srcOrd="0" destOrd="0" presId="urn:microsoft.com/office/officeart/2005/8/layout/hierarchy6"/>
    <dgm:cxn modelId="{16B7427A-0A84-4CA0-B7FA-D71B3E5EF367}" type="presParOf" srcId="{BBED8E1F-7D1D-4085-8117-FD0AD45B41DB}" destId="{8FDB1163-E604-44EE-950C-7D7803F71401}" srcOrd="1" destOrd="0" presId="urn:microsoft.com/office/officeart/2005/8/layout/hierarchy6"/>
    <dgm:cxn modelId="{710AA086-8A7D-4203-9431-9E5BF39E3EFA}" type="presParOf" srcId="{8FDB1163-E604-44EE-950C-7D7803F71401}" destId="{854A9F3C-EF20-4F24-9D68-7E316AA66972}" srcOrd="0" destOrd="0" presId="urn:microsoft.com/office/officeart/2005/8/layout/hierarchy6"/>
    <dgm:cxn modelId="{3FF42B23-B572-49D8-9B98-9400C59677CD}" type="presParOf" srcId="{8FDB1163-E604-44EE-950C-7D7803F71401}" destId="{9E16338B-EA1D-477C-8C62-D7D5F3D4F200}" srcOrd="1" destOrd="0" presId="urn:microsoft.com/office/officeart/2005/8/layout/hierarchy6"/>
    <dgm:cxn modelId="{1304C631-93CA-434B-A39F-39950863B6C9}" type="presParOf" srcId="{9546E3D2-571F-4762-96CF-86A2D7B27705}" destId="{C072A3F2-9D5F-419A-B52D-A18EF4366BC9}" srcOrd="2" destOrd="0" presId="urn:microsoft.com/office/officeart/2005/8/layout/hierarchy6"/>
    <dgm:cxn modelId="{F48BFA5F-00D9-4900-AB72-337D441EEBF6}" type="presParOf" srcId="{9546E3D2-571F-4762-96CF-86A2D7B27705}" destId="{6505B4A1-CD2C-412C-B3A1-3FBC63F202D8}" srcOrd="3" destOrd="0" presId="urn:microsoft.com/office/officeart/2005/8/layout/hierarchy6"/>
    <dgm:cxn modelId="{1AF92700-CC2D-4C1B-BD82-1E99C4F34FF2}" type="presParOf" srcId="{6505B4A1-CD2C-412C-B3A1-3FBC63F202D8}" destId="{9E77D5FB-9DA7-4F14-A0CB-A1CCC089A560}" srcOrd="0" destOrd="0" presId="urn:microsoft.com/office/officeart/2005/8/layout/hierarchy6"/>
    <dgm:cxn modelId="{0F2BB0A7-189E-494B-B921-8C6776C6646F}" type="presParOf" srcId="{6505B4A1-CD2C-412C-B3A1-3FBC63F202D8}" destId="{9AFC2C0F-94A2-4726-B781-DAA93C79AF05}" srcOrd="1" destOrd="0" presId="urn:microsoft.com/office/officeart/2005/8/layout/hierarchy6"/>
    <dgm:cxn modelId="{FF84FFA3-A484-4F40-8AEC-D900E61EF3CC}" type="presParOf" srcId="{9AFC2C0F-94A2-4726-B781-DAA93C79AF05}" destId="{62DB8C1D-FB03-48F6-9553-BB98FFD9CBC2}" srcOrd="0" destOrd="0" presId="urn:microsoft.com/office/officeart/2005/8/layout/hierarchy6"/>
    <dgm:cxn modelId="{F4AC0A68-7B9A-4BCF-BDD6-87D2FB9534E4}" type="presParOf" srcId="{9AFC2C0F-94A2-4726-B781-DAA93C79AF05}" destId="{CEC255E5-67CC-41EF-8C71-9252088A455F}" srcOrd="1" destOrd="0" presId="urn:microsoft.com/office/officeart/2005/8/layout/hierarchy6"/>
    <dgm:cxn modelId="{FDCA6B5F-436C-42C8-B54C-51D4AA26AA71}" type="presParOf" srcId="{CEC255E5-67CC-41EF-8C71-9252088A455F}" destId="{37EADC13-0F00-49D2-A9CD-57FED5948E37}" srcOrd="0" destOrd="0" presId="urn:microsoft.com/office/officeart/2005/8/layout/hierarchy6"/>
    <dgm:cxn modelId="{EBEBA73D-6917-4852-B231-69D0A66AD83E}" type="presParOf" srcId="{CEC255E5-67CC-41EF-8C71-9252088A455F}" destId="{499CEA9E-1B29-45D1-BA44-886FDDB71D0B}" srcOrd="1" destOrd="0" presId="urn:microsoft.com/office/officeart/2005/8/layout/hierarchy6"/>
    <dgm:cxn modelId="{CF07A75A-23D1-4D88-96D9-713935CB8253}" type="presParOf" srcId="{9546E3D2-571F-4762-96CF-86A2D7B27705}" destId="{F53A90A4-FFFA-4F55-A9C8-06988656E117}" srcOrd="4" destOrd="0" presId="urn:microsoft.com/office/officeart/2005/8/layout/hierarchy6"/>
    <dgm:cxn modelId="{BEAD3A36-8F69-41B4-A6DF-9EF337E47FB6}" type="presParOf" srcId="{9546E3D2-571F-4762-96CF-86A2D7B27705}" destId="{4F9C0A19-27FC-4DDD-A196-31788E11F5C2}" srcOrd="5" destOrd="0" presId="urn:microsoft.com/office/officeart/2005/8/layout/hierarchy6"/>
    <dgm:cxn modelId="{C7F490AE-DFBD-4276-BBA7-7218B636D1EA}" type="presParOf" srcId="{4F9C0A19-27FC-4DDD-A196-31788E11F5C2}" destId="{B621987C-54BF-495E-9A60-245BE1DE3378}" srcOrd="0" destOrd="0" presId="urn:microsoft.com/office/officeart/2005/8/layout/hierarchy6"/>
    <dgm:cxn modelId="{9456D05E-ED87-45CC-926B-2FA2686EF02E}" type="presParOf" srcId="{4F9C0A19-27FC-4DDD-A196-31788E11F5C2}" destId="{3B0CEBCD-F445-4256-8A2A-A343796D0185}" srcOrd="1" destOrd="0" presId="urn:microsoft.com/office/officeart/2005/8/layout/hierarchy6"/>
    <dgm:cxn modelId="{7B903292-6547-4391-9E64-857665969C44}" type="presParOf" srcId="{3B0CEBCD-F445-4256-8A2A-A343796D0185}" destId="{E2DBF626-1350-4381-B2D5-1660DA7062C7}" srcOrd="0" destOrd="0" presId="urn:microsoft.com/office/officeart/2005/8/layout/hierarchy6"/>
    <dgm:cxn modelId="{21399835-CF95-4D8E-81A8-D50AB979CA8A}" type="presParOf" srcId="{3B0CEBCD-F445-4256-8A2A-A343796D0185}" destId="{A18ACA7A-61CB-4F92-B618-E8319D887B58}" srcOrd="1" destOrd="0" presId="urn:microsoft.com/office/officeart/2005/8/layout/hierarchy6"/>
    <dgm:cxn modelId="{AE7139B0-6E06-490B-96E4-A540878CBE05}" type="presParOf" srcId="{A18ACA7A-61CB-4F92-B618-E8319D887B58}" destId="{8FDE8C68-0A57-4B45-AE79-797A8F74BD03}" srcOrd="0" destOrd="0" presId="urn:microsoft.com/office/officeart/2005/8/layout/hierarchy6"/>
    <dgm:cxn modelId="{66413BA5-5AF8-41D8-B8BB-9E6CA6A56E45}" type="presParOf" srcId="{A18ACA7A-61CB-4F92-B618-E8319D887B58}" destId="{43CE21C6-84EF-4D25-B47A-86C50254621F}" srcOrd="1" destOrd="0" presId="urn:microsoft.com/office/officeart/2005/8/layout/hierarchy6"/>
    <dgm:cxn modelId="{FD5B02B8-BE2F-43EA-845F-9C711911833B}" type="presParOf" srcId="{830F09E3-30C7-42B3-A72C-8A2CA84221CF}" destId="{8505DD70-0DB3-4C98-BC77-BC8376ADED79}"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56AB09-9200-495A-B06C-F53D5138E497}">
      <dsp:nvSpPr>
        <dsp:cNvPr id="0" name=""/>
        <dsp:cNvSpPr/>
      </dsp:nvSpPr>
      <dsp:spPr>
        <a:xfrm>
          <a:off x="3569834" y="113021"/>
          <a:ext cx="1169222" cy="51296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latin typeface="黑体" panose="02010609060101010101" pitchFamily="49" charset="-122"/>
              <a:ea typeface="黑体" panose="02010609060101010101" pitchFamily="49" charset="-122"/>
            </a:rPr>
            <a:t>概论</a:t>
          </a:r>
        </a:p>
      </dsp:txBody>
      <dsp:txXfrm>
        <a:off x="3584858" y="128045"/>
        <a:ext cx="1139174" cy="482912"/>
      </dsp:txXfrm>
    </dsp:sp>
    <dsp:sp modelId="{3F73809E-900F-4F88-9A41-34AB632EFDB6}">
      <dsp:nvSpPr>
        <dsp:cNvPr id="0" name=""/>
        <dsp:cNvSpPr/>
      </dsp:nvSpPr>
      <dsp:spPr>
        <a:xfrm>
          <a:off x="1969055" y="625982"/>
          <a:ext cx="2185390" cy="185159"/>
        </a:xfrm>
        <a:custGeom>
          <a:avLst/>
          <a:gdLst/>
          <a:ahLst/>
          <a:cxnLst/>
          <a:rect l="0" t="0" r="0" b="0"/>
          <a:pathLst>
            <a:path>
              <a:moveTo>
                <a:pt x="2185390" y="0"/>
              </a:moveTo>
              <a:lnTo>
                <a:pt x="2185390" y="92579"/>
              </a:lnTo>
              <a:lnTo>
                <a:pt x="0" y="92579"/>
              </a:lnTo>
              <a:lnTo>
                <a:pt x="0" y="18515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7B48BE-4AD1-404E-9412-F006594DEBB9}">
      <dsp:nvSpPr>
        <dsp:cNvPr id="0" name=""/>
        <dsp:cNvSpPr/>
      </dsp:nvSpPr>
      <dsp:spPr>
        <a:xfrm>
          <a:off x="1008732" y="811141"/>
          <a:ext cx="1920645" cy="5572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rPr>
            <a:t>数据结构概念</a:t>
          </a:r>
        </a:p>
      </dsp:txBody>
      <dsp:txXfrm>
        <a:off x="1025053" y="827462"/>
        <a:ext cx="1888003" cy="524614"/>
      </dsp:txXfrm>
    </dsp:sp>
    <dsp:sp modelId="{A75ECD8C-834B-4111-920A-202B64686084}">
      <dsp:nvSpPr>
        <dsp:cNvPr id="0" name=""/>
        <dsp:cNvSpPr/>
      </dsp:nvSpPr>
      <dsp:spPr>
        <a:xfrm>
          <a:off x="547667" y="1368398"/>
          <a:ext cx="1421387" cy="397974"/>
        </a:xfrm>
        <a:custGeom>
          <a:avLst/>
          <a:gdLst/>
          <a:ahLst/>
          <a:cxnLst/>
          <a:rect l="0" t="0" r="0" b="0"/>
          <a:pathLst>
            <a:path>
              <a:moveTo>
                <a:pt x="1421387" y="0"/>
              </a:moveTo>
              <a:lnTo>
                <a:pt x="1421387" y="198987"/>
              </a:lnTo>
              <a:lnTo>
                <a:pt x="0" y="198987"/>
              </a:lnTo>
              <a:lnTo>
                <a:pt x="0" y="39797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141524-EFD6-4207-8DB4-16A1F11DEAB0}">
      <dsp:nvSpPr>
        <dsp:cNvPr id="0" name=""/>
        <dsp:cNvSpPr/>
      </dsp:nvSpPr>
      <dsp:spPr>
        <a:xfrm>
          <a:off x="979" y="1766373"/>
          <a:ext cx="1093375" cy="7289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黑体" panose="02010609060101010101" pitchFamily="49" charset="-122"/>
              <a:ea typeface="黑体" panose="02010609060101010101" pitchFamily="49" charset="-122"/>
            </a:rPr>
            <a:t>基本</a:t>
          </a:r>
          <a:br>
            <a:rPr lang="en-US" altLang="zh-CN" sz="1800" b="1" kern="1200" dirty="0">
              <a:latin typeface="黑体" panose="02010609060101010101" pitchFamily="49" charset="-122"/>
              <a:ea typeface="黑体" panose="02010609060101010101" pitchFamily="49" charset="-122"/>
            </a:rPr>
          </a:br>
          <a:r>
            <a:rPr lang="zh-CN" altLang="en-US" sz="1800" b="1" kern="1200" dirty="0">
              <a:latin typeface="黑体" panose="02010609060101010101" pitchFamily="49" charset="-122"/>
              <a:ea typeface="黑体" panose="02010609060101010101" pitchFamily="49" charset="-122"/>
            </a:rPr>
            <a:t>概念</a:t>
          </a:r>
        </a:p>
      </dsp:txBody>
      <dsp:txXfrm>
        <a:off x="22328" y="1787722"/>
        <a:ext cx="1050677" cy="686218"/>
      </dsp:txXfrm>
    </dsp:sp>
    <dsp:sp modelId="{48D64B18-DDA4-40FE-9778-CCBDF201142E}">
      <dsp:nvSpPr>
        <dsp:cNvPr id="0" name=""/>
        <dsp:cNvSpPr/>
      </dsp:nvSpPr>
      <dsp:spPr>
        <a:xfrm>
          <a:off x="501947" y="2495289"/>
          <a:ext cx="91440" cy="291566"/>
        </a:xfrm>
        <a:custGeom>
          <a:avLst/>
          <a:gdLst/>
          <a:ahLst/>
          <a:cxnLst/>
          <a:rect l="0" t="0" r="0" b="0"/>
          <a:pathLst>
            <a:path>
              <a:moveTo>
                <a:pt x="45720" y="0"/>
              </a:moveTo>
              <a:lnTo>
                <a:pt x="45720" y="29156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151E70-E350-4E18-AEDF-ECD94BBE7027}">
      <dsp:nvSpPr>
        <dsp:cNvPr id="0" name=""/>
        <dsp:cNvSpPr/>
      </dsp:nvSpPr>
      <dsp:spPr>
        <a:xfrm>
          <a:off x="979" y="2786856"/>
          <a:ext cx="1093375" cy="186842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altLang="zh-CN" sz="1600" b="1" kern="1200" dirty="0">
              <a:latin typeface="黑体" panose="02010609060101010101" pitchFamily="49" charset="-122"/>
              <a:ea typeface="黑体" panose="02010609060101010101" pitchFamily="49" charset="-122"/>
            </a:rPr>
            <a:t>1</a:t>
          </a:r>
          <a:r>
            <a:rPr lang="zh-CN" altLang="en-US" sz="1600" b="1" kern="1200" dirty="0">
              <a:latin typeface="黑体" panose="02010609060101010101" pitchFamily="49" charset="-122"/>
              <a:ea typeface="黑体" panose="02010609060101010101" pitchFamily="49" charset="-122"/>
            </a:rPr>
            <a:t>、数据对象</a:t>
          </a:r>
          <a:br>
            <a:rPr lang="en-US" altLang="zh-CN" sz="1600" b="1" kern="1200" dirty="0">
              <a:latin typeface="黑体" panose="02010609060101010101" pitchFamily="49" charset="-122"/>
              <a:ea typeface="黑体" panose="02010609060101010101" pitchFamily="49" charset="-122"/>
            </a:rPr>
          </a:br>
          <a:r>
            <a:rPr lang="en-US" altLang="zh-CN" sz="1600" b="1" kern="1200" dirty="0">
              <a:latin typeface="黑体" panose="02010609060101010101" pitchFamily="49" charset="-122"/>
              <a:ea typeface="黑体" panose="02010609060101010101" pitchFamily="49" charset="-122"/>
            </a:rPr>
            <a:t>2</a:t>
          </a:r>
          <a:r>
            <a:rPr lang="zh-CN" altLang="en-US" sz="1600" b="1" kern="1200" dirty="0">
              <a:latin typeface="黑体" panose="02010609060101010101" pitchFamily="49" charset="-122"/>
              <a:ea typeface="黑体" panose="02010609060101010101" pitchFamily="49" charset="-122"/>
            </a:rPr>
            <a:t>、数据类型</a:t>
          </a:r>
        </a:p>
      </dsp:txBody>
      <dsp:txXfrm>
        <a:off x="33003" y="2818880"/>
        <a:ext cx="1029327" cy="1804377"/>
      </dsp:txXfrm>
    </dsp:sp>
    <dsp:sp modelId="{59315057-D059-49C3-8E8E-694A1550A61F}">
      <dsp:nvSpPr>
        <dsp:cNvPr id="0" name=""/>
        <dsp:cNvSpPr/>
      </dsp:nvSpPr>
      <dsp:spPr>
        <a:xfrm>
          <a:off x="1923335" y="1368398"/>
          <a:ext cx="91440" cy="397974"/>
        </a:xfrm>
        <a:custGeom>
          <a:avLst/>
          <a:gdLst/>
          <a:ahLst/>
          <a:cxnLst/>
          <a:rect l="0" t="0" r="0" b="0"/>
          <a:pathLst>
            <a:path>
              <a:moveTo>
                <a:pt x="45720" y="0"/>
              </a:moveTo>
              <a:lnTo>
                <a:pt x="45720" y="39797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33FAC0-08C8-4A2E-B395-7AA1F599A6FA}">
      <dsp:nvSpPr>
        <dsp:cNvPr id="0" name=""/>
        <dsp:cNvSpPr/>
      </dsp:nvSpPr>
      <dsp:spPr>
        <a:xfrm>
          <a:off x="1422367" y="1766373"/>
          <a:ext cx="1093375" cy="7289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黑体" panose="02010609060101010101" pitchFamily="49" charset="-122"/>
              <a:ea typeface="黑体" panose="02010609060101010101" pitchFamily="49" charset="-122"/>
            </a:rPr>
            <a:t>逻辑</a:t>
          </a:r>
          <a:br>
            <a:rPr lang="en-US" altLang="zh-CN" sz="1800" b="1" kern="1200" dirty="0">
              <a:latin typeface="黑体" panose="02010609060101010101" pitchFamily="49" charset="-122"/>
              <a:ea typeface="黑体" panose="02010609060101010101" pitchFamily="49" charset="-122"/>
            </a:rPr>
          </a:br>
          <a:r>
            <a:rPr lang="zh-CN" altLang="en-US" sz="1800" b="1" kern="1200" dirty="0">
              <a:latin typeface="黑体" panose="02010609060101010101" pitchFamily="49" charset="-122"/>
              <a:ea typeface="黑体" panose="02010609060101010101" pitchFamily="49" charset="-122"/>
            </a:rPr>
            <a:t>结构</a:t>
          </a:r>
        </a:p>
      </dsp:txBody>
      <dsp:txXfrm>
        <a:off x="1443716" y="1787722"/>
        <a:ext cx="1050677" cy="686218"/>
      </dsp:txXfrm>
    </dsp:sp>
    <dsp:sp modelId="{C1742038-BC2D-4C2F-B834-A5A5FC77FB92}">
      <dsp:nvSpPr>
        <dsp:cNvPr id="0" name=""/>
        <dsp:cNvSpPr/>
      </dsp:nvSpPr>
      <dsp:spPr>
        <a:xfrm>
          <a:off x="1923335" y="2495289"/>
          <a:ext cx="91440" cy="291566"/>
        </a:xfrm>
        <a:custGeom>
          <a:avLst/>
          <a:gdLst/>
          <a:ahLst/>
          <a:cxnLst/>
          <a:rect l="0" t="0" r="0" b="0"/>
          <a:pathLst>
            <a:path>
              <a:moveTo>
                <a:pt x="45720" y="0"/>
              </a:moveTo>
              <a:lnTo>
                <a:pt x="45720" y="29156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56EB6B-E243-4C87-9E70-075CD7882CEE}">
      <dsp:nvSpPr>
        <dsp:cNvPr id="0" name=""/>
        <dsp:cNvSpPr/>
      </dsp:nvSpPr>
      <dsp:spPr>
        <a:xfrm>
          <a:off x="1422367" y="2786856"/>
          <a:ext cx="1093375" cy="18318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altLang="zh-CN" sz="1600" b="1" kern="1200" dirty="0">
              <a:latin typeface="黑体" panose="02010609060101010101" pitchFamily="49" charset="-122"/>
              <a:ea typeface="黑体" panose="02010609060101010101" pitchFamily="49" charset="-122"/>
            </a:rPr>
            <a:t>1</a:t>
          </a:r>
          <a:r>
            <a:rPr lang="zh-CN" altLang="en-US" sz="1600" b="1" kern="1200" dirty="0">
              <a:latin typeface="黑体" panose="02010609060101010101" pitchFamily="49" charset="-122"/>
              <a:ea typeface="黑体" panose="02010609060101010101" pitchFamily="49" charset="-122"/>
            </a:rPr>
            <a:t>、逻辑结构分类</a:t>
          </a:r>
          <a:br>
            <a:rPr lang="en-US" altLang="zh-CN" sz="1600" b="1" kern="1200" dirty="0">
              <a:latin typeface="黑体" panose="02010609060101010101" pitchFamily="49" charset="-122"/>
              <a:ea typeface="黑体" panose="02010609060101010101" pitchFamily="49" charset="-122"/>
            </a:rPr>
          </a:br>
          <a:r>
            <a:rPr lang="en-US" altLang="zh-CN" sz="1600" b="1" kern="1200" dirty="0">
              <a:latin typeface="黑体" panose="02010609060101010101" pitchFamily="49" charset="-122"/>
              <a:ea typeface="黑体" panose="02010609060101010101" pitchFamily="49" charset="-122"/>
            </a:rPr>
            <a:t>2</a:t>
          </a:r>
          <a:r>
            <a:rPr lang="zh-CN" altLang="en-US" sz="1600" b="1" kern="1200" dirty="0">
              <a:latin typeface="黑体" panose="02010609060101010101" pitchFamily="49" charset="-122"/>
              <a:ea typeface="黑体" panose="02010609060101010101" pitchFamily="49" charset="-122"/>
            </a:rPr>
            <a:t>、逻辑结构特点</a:t>
          </a:r>
        </a:p>
      </dsp:txBody>
      <dsp:txXfrm>
        <a:off x="1454391" y="2818880"/>
        <a:ext cx="1029327" cy="1767851"/>
      </dsp:txXfrm>
    </dsp:sp>
    <dsp:sp modelId="{947CA475-FD97-4E74-B8E9-46783662A5DD}">
      <dsp:nvSpPr>
        <dsp:cNvPr id="0" name=""/>
        <dsp:cNvSpPr/>
      </dsp:nvSpPr>
      <dsp:spPr>
        <a:xfrm>
          <a:off x="1969055" y="1368398"/>
          <a:ext cx="1421387" cy="397974"/>
        </a:xfrm>
        <a:custGeom>
          <a:avLst/>
          <a:gdLst/>
          <a:ahLst/>
          <a:cxnLst/>
          <a:rect l="0" t="0" r="0" b="0"/>
          <a:pathLst>
            <a:path>
              <a:moveTo>
                <a:pt x="0" y="0"/>
              </a:moveTo>
              <a:lnTo>
                <a:pt x="0" y="198987"/>
              </a:lnTo>
              <a:lnTo>
                <a:pt x="1421387" y="198987"/>
              </a:lnTo>
              <a:lnTo>
                <a:pt x="1421387" y="39797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03EBAC-6355-4F73-9957-DDF387F6F804}">
      <dsp:nvSpPr>
        <dsp:cNvPr id="0" name=""/>
        <dsp:cNvSpPr/>
      </dsp:nvSpPr>
      <dsp:spPr>
        <a:xfrm>
          <a:off x="2843755" y="1766373"/>
          <a:ext cx="1093375" cy="7289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黑体" panose="02010609060101010101" pitchFamily="49" charset="-122"/>
              <a:ea typeface="黑体" panose="02010609060101010101" pitchFamily="49" charset="-122"/>
            </a:rPr>
            <a:t>存储</a:t>
          </a:r>
          <a:br>
            <a:rPr lang="en-US" altLang="zh-CN" sz="1800" b="1" kern="1200" dirty="0">
              <a:latin typeface="黑体" panose="02010609060101010101" pitchFamily="49" charset="-122"/>
              <a:ea typeface="黑体" panose="02010609060101010101" pitchFamily="49" charset="-122"/>
            </a:rPr>
          </a:br>
          <a:r>
            <a:rPr lang="zh-CN" altLang="en-US" sz="1800" b="1" kern="1200" dirty="0">
              <a:latin typeface="黑体" panose="02010609060101010101" pitchFamily="49" charset="-122"/>
              <a:ea typeface="黑体" panose="02010609060101010101" pitchFamily="49" charset="-122"/>
            </a:rPr>
            <a:t>结构</a:t>
          </a:r>
        </a:p>
      </dsp:txBody>
      <dsp:txXfrm>
        <a:off x="2865104" y="1787722"/>
        <a:ext cx="1050677" cy="686218"/>
      </dsp:txXfrm>
    </dsp:sp>
    <dsp:sp modelId="{B5FD7E5E-B0C0-4807-BEC0-2F2DC7656411}">
      <dsp:nvSpPr>
        <dsp:cNvPr id="0" name=""/>
        <dsp:cNvSpPr/>
      </dsp:nvSpPr>
      <dsp:spPr>
        <a:xfrm>
          <a:off x="3344723" y="2495289"/>
          <a:ext cx="91440" cy="291566"/>
        </a:xfrm>
        <a:custGeom>
          <a:avLst/>
          <a:gdLst/>
          <a:ahLst/>
          <a:cxnLst/>
          <a:rect l="0" t="0" r="0" b="0"/>
          <a:pathLst>
            <a:path>
              <a:moveTo>
                <a:pt x="45720" y="0"/>
              </a:moveTo>
              <a:lnTo>
                <a:pt x="45720" y="29156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F6795F-F812-4910-969C-024B9C3C79C9}">
      <dsp:nvSpPr>
        <dsp:cNvPr id="0" name=""/>
        <dsp:cNvSpPr/>
      </dsp:nvSpPr>
      <dsp:spPr>
        <a:xfrm>
          <a:off x="2996489" y="2786856"/>
          <a:ext cx="787908" cy="18327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黑体" panose="02010609060101010101" pitchFamily="49" charset="-122"/>
              <a:ea typeface="黑体" panose="02010609060101010101" pitchFamily="49" charset="-122"/>
            </a:rPr>
            <a:t>存储结构分类</a:t>
          </a:r>
        </a:p>
      </dsp:txBody>
      <dsp:txXfrm>
        <a:off x="3019566" y="2809933"/>
        <a:ext cx="741754" cy="1786612"/>
      </dsp:txXfrm>
    </dsp:sp>
    <dsp:sp modelId="{65CFEB45-F75C-4601-8E91-3EAD1F8EEAA8}">
      <dsp:nvSpPr>
        <dsp:cNvPr id="0" name=""/>
        <dsp:cNvSpPr/>
      </dsp:nvSpPr>
      <dsp:spPr>
        <a:xfrm>
          <a:off x="4154445" y="625982"/>
          <a:ext cx="2181000" cy="185159"/>
        </a:xfrm>
        <a:custGeom>
          <a:avLst/>
          <a:gdLst/>
          <a:ahLst/>
          <a:cxnLst/>
          <a:rect l="0" t="0" r="0" b="0"/>
          <a:pathLst>
            <a:path>
              <a:moveTo>
                <a:pt x="0" y="0"/>
              </a:moveTo>
              <a:lnTo>
                <a:pt x="0" y="92579"/>
              </a:lnTo>
              <a:lnTo>
                <a:pt x="2181000" y="92579"/>
              </a:lnTo>
              <a:lnTo>
                <a:pt x="2181000" y="18515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EC32CD-98DE-4389-B2D0-7AAAC08E1AD2}">
      <dsp:nvSpPr>
        <dsp:cNvPr id="0" name=""/>
        <dsp:cNvSpPr/>
      </dsp:nvSpPr>
      <dsp:spPr>
        <a:xfrm>
          <a:off x="5370734" y="811141"/>
          <a:ext cx="1929424" cy="5554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rPr>
            <a:t>算法设计分析</a:t>
          </a:r>
        </a:p>
      </dsp:txBody>
      <dsp:txXfrm>
        <a:off x="5387002" y="827409"/>
        <a:ext cx="1896888" cy="522898"/>
      </dsp:txXfrm>
    </dsp:sp>
    <dsp:sp modelId="{8E5503CB-E834-4025-9425-80639E1FD7F9}">
      <dsp:nvSpPr>
        <dsp:cNvPr id="0" name=""/>
        <dsp:cNvSpPr/>
      </dsp:nvSpPr>
      <dsp:spPr>
        <a:xfrm>
          <a:off x="4811831" y="1366576"/>
          <a:ext cx="1523615" cy="392434"/>
        </a:xfrm>
        <a:custGeom>
          <a:avLst/>
          <a:gdLst/>
          <a:ahLst/>
          <a:cxnLst/>
          <a:rect l="0" t="0" r="0" b="0"/>
          <a:pathLst>
            <a:path>
              <a:moveTo>
                <a:pt x="1523615" y="0"/>
              </a:moveTo>
              <a:lnTo>
                <a:pt x="1523615" y="196217"/>
              </a:lnTo>
              <a:lnTo>
                <a:pt x="0" y="196217"/>
              </a:lnTo>
              <a:lnTo>
                <a:pt x="0" y="3924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CF85A9-720E-4398-BCDC-068C57B8C06C}">
      <dsp:nvSpPr>
        <dsp:cNvPr id="0" name=""/>
        <dsp:cNvSpPr/>
      </dsp:nvSpPr>
      <dsp:spPr>
        <a:xfrm>
          <a:off x="4265143" y="1759010"/>
          <a:ext cx="1093375" cy="7289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黑体" panose="02010609060101010101" pitchFamily="49" charset="-122"/>
              <a:ea typeface="黑体" panose="02010609060101010101" pitchFamily="49" charset="-122"/>
            </a:rPr>
            <a:t>基本</a:t>
          </a:r>
          <a:br>
            <a:rPr lang="en-US" altLang="zh-CN" sz="1800" b="1" kern="1200" dirty="0">
              <a:latin typeface="黑体" panose="02010609060101010101" pitchFamily="49" charset="-122"/>
              <a:ea typeface="黑体" panose="02010609060101010101" pitchFamily="49" charset="-122"/>
            </a:rPr>
          </a:br>
          <a:r>
            <a:rPr lang="zh-CN" altLang="en-US" sz="1800" b="1" kern="1200" dirty="0">
              <a:latin typeface="黑体" panose="02010609060101010101" pitchFamily="49" charset="-122"/>
              <a:ea typeface="黑体" panose="02010609060101010101" pitchFamily="49" charset="-122"/>
            </a:rPr>
            <a:t>概念</a:t>
          </a:r>
        </a:p>
      </dsp:txBody>
      <dsp:txXfrm>
        <a:off x="4286492" y="1780359"/>
        <a:ext cx="1050677" cy="686218"/>
      </dsp:txXfrm>
    </dsp:sp>
    <dsp:sp modelId="{F8D3D1FA-0E50-4B95-BD73-F1C31011AE58}">
      <dsp:nvSpPr>
        <dsp:cNvPr id="0" name=""/>
        <dsp:cNvSpPr/>
      </dsp:nvSpPr>
      <dsp:spPr>
        <a:xfrm>
          <a:off x="4766111" y="2487927"/>
          <a:ext cx="91440" cy="297106"/>
        </a:xfrm>
        <a:custGeom>
          <a:avLst/>
          <a:gdLst/>
          <a:ahLst/>
          <a:cxnLst/>
          <a:rect l="0" t="0" r="0" b="0"/>
          <a:pathLst>
            <a:path>
              <a:moveTo>
                <a:pt x="45720" y="0"/>
              </a:moveTo>
              <a:lnTo>
                <a:pt x="45720" y="29710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4A9F3C-EF20-4F24-9D68-7E316AA66972}">
      <dsp:nvSpPr>
        <dsp:cNvPr id="0" name=""/>
        <dsp:cNvSpPr/>
      </dsp:nvSpPr>
      <dsp:spPr>
        <a:xfrm>
          <a:off x="4265143" y="2785034"/>
          <a:ext cx="1093375" cy="18327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altLang="zh-CN" sz="1600" b="1" kern="1200" dirty="0">
              <a:latin typeface="黑体" panose="02010609060101010101" pitchFamily="49" charset="-122"/>
              <a:ea typeface="黑体" panose="02010609060101010101" pitchFamily="49" charset="-122"/>
            </a:rPr>
            <a:t>1</a:t>
          </a:r>
          <a:r>
            <a:rPr lang="zh-CN" altLang="en-US" sz="1600" b="1" kern="1200" dirty="0">
              <a:latin typeface="黑体" panose="02010609060101010101" pitchFamily="49" charset="-122"/>
              <a:ea typeface="黑体" panose="02010609060101010101" pitchFamily="49" charset="-122"/>
            </a:rPr>
            <a:t>、算法评价标准</a:t>
          </a:r>
          <a:br>
            <a:rPr lang="en-US" altLang="zh-CN" sz="1600" b="1" kern="1200" dirty="0">
              <a:latin typeface="黑体" panose="02010609060101010101" pitchFamily="49" charset="-122"/>
              <a:ea typeface="黑体" panose="02010609060101010101" pitchFamily="49" charset="-122"/>
            </a:rPr>
          </a:br>
          <a:r>
            <a:rPr lang="en-US" altLang="zh-CN" sz="1600" b="1" kern="1200" dirty="0">
              <a:latin typeface="黑体" panose="02010609060101010101" pitchFamily="49" charset="-122"/>
              <a:ea typeface="黑体" panose="02010609060101010101" pitchFamily="49" charset="-122"/>
            </a:rPr>
            <a:t>2</a:t>
          </a:r>
          <a:r>
            <a:rPr lang="zh-CN" altLang="en-US" sz="1600" b="1" kern="1200" dirty="0">
              <a:latin typeface="黑体" panose="02010609060101010101" pitchFamily="49" charset="-122"/>
              <a:ea typeface="黑体" panose="02010609060101010101" pitchFamily="49" charset="-122"/>
            </a:rPr>
            <a:t>、算法描述语言</a:t>
          </a:r>
          <a:br>
            <a:rPr lang="en-US" altLang="zh-CN" sz="1600" b="1" kern="1200" dirty="0">
              <a:latin typeface="黑体" panose="02010609060101010101" pitchFamily="49" charset="-122"/>
              <a:ea typeface="黑体" panose="02010609060101010101" pitchFamily="49" charset="-122"/>
            </a:rPr>
          </a:br>
          <a:r>
            <a:rPr lang="en-US" altLang="zh-CN" sz="1600" b="1" kern="1200" dirty="0">
              <a:latin typeface="黑体" panose="02010609060101010101" pitchFamily="49" charset="-122"/>
              <a:ea typeface="黑体" panose="02010609060101010101" pitchFamily="49" charset="-122"/>
            </a:rPr>
            <a:t>3</a:t>
          </a:r>
          <a:r>
            <a:rPr lang="zh-CN" altLang="en-US" sz="1600" b="1" kern="1200" dirty="0">
              <a:latin typeface="黑体" panose="02010609060101010101" pitchFamily="49" charset="-122"/>
              <a:ea typeface="黑体" panose="02010609060101010101" pitchFamily="49" charset="-122"/>
            </a:rPr>
            <a:t>、算法设计步骤</a:t>
          </a:r>
        </a:p>
      </dsp:txBody>
      <dsp:txXfrm>
        <a:off x="4297167" y="2817058"/>
        <a:ext cx="1029327" cy="1768718"/>
      </dsp:txXfrm>
    </dsp:sp>
    <dsp:sp modelId="{C072A3F2-9D5F-419A-B52D-A18EF4366BC9}">
      <dsp:nvSpPr>
        <dsp:cNvPr id="0" name=""/>
        <dsp:cNvSpPr/>
      </dsp:nvSpPr>
      <dsp:spPr>
        <a:xfrm>
          <a:off x="6289726" y="1366576"/>
          <a:ext cx="91440" cy="392434"/>
        </a:xfrm>
        <a:custGeom>
          <a:avLst/>
          <a:gdLst/>
          <a:ahLst/>
          <a:cxnLst/>
          <a:rect l="0" t="0" r="0" b="0"/>
          <a:pathLst>
            <a:path>
              <a:moveTo>
                <a:pt x="45720" y="0"/>
              </a:moveTo>
              <a:lnTo>
                <a:pt x="45720" y="196217"/>
              </a:lnTo>
              <a:lnTo>
                <a:pt x="49199" y="196217"/>
              </a:lnTo>
              <a:lnTo>
                <a:pt x="49199" y="3924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77D5FB-9DA7-4F14-A0CB-A1CCC089A560}">
      <dsp:nvSpPr>
        <dsp:cNvPr id="0" name=""/>
        <dsp:cNvSpPr/>
      </dsp:nvSpPr>
      <dsp:spPr>
        <a:xfrm>
          <a:off x="5792238" y="1759010"/>
          <a:ext cx="1093375" cy="7289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黑体" panose="02010609060101010101" pitchFamily="49" charset="-122"/>
              <a:ea typeface="黑体" panose="02010609060101010101" pitchFamily="49" charset="-122"/>
            </a:rPr>
            <a:t>基本</a:t>
          </a:r>
          <a:br>
            <a:rPr lang="en-US" altLang="zh-CN" sz="1800" b="1" kern="1200" dirty="0">
              <a:latin typeface="黑体" panose="02010609060101010101" pitchFamily="49" charset="-122"/>
              <a:ea typeface="黑体" panose="02010609060101010101" pitchFamily="49" charset="-122"/>
            </a:rPr>
          </a:br>
          <a:r>
            <a:rPr lang="zh-CN" altLang="en-US" sz="1800" b="1" kern="1200" dirty="0">
              <a:latin typeface="黑体" panose="02010609060101010101" pitchFamily="49" charset="-122"/>
              <a:ea typeface="黑体" panose="02010609060101010101" pitchFamily="49" charset="-122"/>
            </a:rPr>
            <a:t>算法</a:t>
          </a:r>
        </a:p>
      </dsp:txBody>
      <dsp:txXfrm>
        <a:off x="5813587" y="1780359"/>
        <a:ext cx="1050677" cy="686218"/>
      </dsp:txXfrm>
    </dsp:sp>
    <dsp:sp modelId="{62DB8C1D-FB03-48F6-9553-BB98FFD9CBC2}">
      <dsp:nvSpPr>
        <dsp:cNvPr id="0" name=""/>
        <dsp:cNvSpPr/>
      </dsp:nvSpPr>
      <dsp:spPr>
        <a:xfrm>
          <a:off x="6293206" y="2487927"/>
          <a:ext cx="91440" cy="297106"/>
        </a:xfrm>
        <a:custGeom>
          <a:avLst/>
          <a:gdLst/>
          <a:ahLst/>
          <a:cxnLst/>
          <a:rect l="0" t="0" r="0" b="0"/>
          <a:pathLst>
            <a:path>
              <a:moveTo>
                <a:pt x="45720" y="0"/>
              </a:moveTo>
              <a:lnTo>
                <a:pt x="45720" y="148553"/>
              </a:lnTo>
              <a:lnTo>
                <a:pt x="48748" y="148553"/>
              </a:lnTo>
              <a:lnTo>
                <a:pt x="48748" y="29710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EADC13-0F00-49D2-A9CD-57FED5948E37}">
      <dsp:nvSpPr>
        <dsp:cNvPr id="0" name=""/>
        <dsp:cNvSpPr/>
      </dsp:nvSpPr>
      <dsp:spPr>
        <a:xfrm>
          <a:off x="5897049" y="2785034"/>
          <a:ext cx="889810" cy="18327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50000"/>
            </a:lnSpc>
            <a:spcBef>
              <a:spcPct val="0"/>
            </a:spcBef>
            <a:spcAft>
              <a:spcPts val="0"/>
            </a:spcAft>
            <a:buNone/>
          </a:pPr>
          <a:r>
            <a:rPr lang="en-US" altLang="zh-CN" sz="1600" b="1" kern="1200" dirty="0">
              <a:latin typeface="黑体" panose="02010609060101010101" pitchFamily="49" charset="-122"/>
              <a:ea typeface="黑体" panose="02010609060101010101" pitchFamily="49" charset="-122"/>
            </a:rPr>
            <a:t>1</a:t>
          </a:r>
          <a:r>
            <a:rPr lang="zh-CN" altLang="en-US" sz="1600" b="1" kern="1200" dirty="0">
              <a:latin typeface="黑体" panose="02010609060101010101" pitchFamily="49" charset="-122"/>
              <a:ea typeface="黑体" panose="02010609060101010101" pitchFamily="49" charset="-122"/>
            </a:rPr>
            <a:t>、穷举</a:t>
          </a:r>
          <a:br>
            <a:rPr lang="en-US" altLang="zh-CN" sz="1600" b="1" kern="1200" dirty="0">
              <a:latin typeface="黑体" panose="02010609060101010101" pitchFamily="49" charset="-122"/>
              <a:ea typeface="黑体" panose="02010609060101010101" pitchFamily="49" charset="-122"/>
            </a:rPr>
          </a:br>
          <a:r>
            <a:rPr lang="en-US" altLang="zh-CN" sz="1600" b="1" kern="1200" dirty="0">
              <a:latin typeface="黑体" panose="02010609060101010101" pitchFamily="49" charset="-122"/>
              <a:ea typeface="黑体" panose="02010609060101010101" pitchFamily="49" charset="-122"/>
            </a:rPr>
            <a:t>2</a:t>
          </a:r>
          <a:r>
            <a:rPr lang="zh-CN" altLang="en-US" sz="1600" b="1" kern="1200" dirty="0">
              <a:latin typeface="黑体" panose="02010609060101010101" pitchFamily="49" charset="-122"/>
              <a:ea typeface="黑体" panose="02010609060101010101" pitchFamily="49" charset="-122"/>
            </a:rPr>
            <a:t>、递推</a:t>
          </a:r>
          <a:br>
            <a:rPr lang="en-US" altLang="zh-CN" sz="1600" b="1" kern="1200" dirty="0">
              <a:latin typeface="黑体" panose="02010609060101010101" pitchFamily="49" charset="-122"/>
              <a:ea typeface="黑体" panose="02010609060101010101" pitchFamily="49" charset="-122"/>
            </a:rPr>
          </a:br>
          <a:r>
            <a:rPr lang="en-US" altLang="zh-CN" sz="1600" b="1" kern="1200" dirty="0">
              <a:latin typeface="黑体" panose="02010609060101010101" pitchFamily="49" charset="-122"/>
              <a:ea typeface="黑体" panose="02010609060101010101" pitchFamily="49" charset="-122"/>
            </a:rPr>
            <a:t>3</a:t>
          </a:r>
          <a:r>
            <a:rPr lang="zh-CN" altLang="en-US" sz="1600" b="1" kern="1200" dirty="0">
              <a:latin typeface="黑体" panose="02010609060101010101" pitchFamily="49" charset="-122"/>
              <a:ea typeface="黑体" panose="02010609060101010101" pitchFamily="49" charset="-122"/>
            </a:rPr>
            <a:t>、迭代</a:t>
          </a:r>
          <a:br>
            <a:rPr lang="en-US" altLang="zh-CN" sz="1600" b="1" kern="1200" dirty="0">
              <a:latin typeface="黑体" panose="02010609060101010101" pitchFamily="49" charset="-122"/>
              <a:ea typeface="黑体" panose="02010609060101010101" pitchFamily="49" charset="-122"/>
            </a:rPr>
          </a:br>
          <a:r>
            <a:rPr lang="en-US" altLang="zh-CN" sz="1600" b="1" kern="1200" dirty="0">
              <a:latin typeface="黑体" panose="02010609060101010101" pitchFamily="49" charset="-122"/>
              <a:ea typeface="黑体" panose="02010609060101010101" pitchFamily="49" charset="-122"/>
            </a:rPr>
            <a:t>4</a:t>
          </a:r>
          <a:r>
            <a:rPr lang="zh-CN" altLang="en-US" sz="1600" b="1" kern="1200" dirty="0">
              <a:latin typeface="黑体" panose="02010609060101010101" pitchFamily="49" charset="-122"/>
              <a:ea typeface="黑体" panose="02010609060101010101" pitchFamily="49" charset="-122"/>
            </a:rPr>
            <a:t>、递归</a:t>
          </a:r>
        </a:p>
      </dsp:txBody>
      <dsp:txXfrm>
        <a:off x="5923111" y="2811096"/>
        <a:ext cx="837686" cy="1780642"/>
      </dsp:txXfrm>
    </dsp:sp>
    <dsp:sp modelId="{F53A90A4-FFFA-4F55-A9C8-06988656E117}">
      <dsp:nvSpPr>
        <dsp:cNvPr id="0" name=""/>
        <dsp:cNvSpPr/>
      </dsp:nvSpPr>
      <dsp:spPr>
        <a:xfrm>
          <a:off x="6335446" y="1366576"/>
          <a:ext cx="1523615" cy="392434"/>
        </a:xfrm>
        <a:custGeom>
          <a:avLst/>
          <a:gdLst/>
          <a:ahLst/>
          <a:cxnLst/>
          <a:rect l="0" t="0" r="0" b="0"/>
          <a:pathLst>
            <a:path>
              <a:moveTo>
                <a:pt x="0" y="0"/>
              </a:moveTo>
              <a:lnTo>
                <a:pt x="0" y="196217"/>
              </a:lnTo>
              <a:lnTo>
                <a:pt x="1523615" y="196217"/>
              </a:lnTo>
              <a:lnTo>
                <a:pt x="1523615" y="3924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21987C-54BF-495E-9A60-245BE1DE3378}">
      <dsp:nvSpPr>
        <dsp:cNvPr id="0" name=""/>
        <dsp:cNvSpPr/>
      </dsp:nvSpPr>
      <dsp:spPr>
        <a:xfrm>
          <a:off x="7312375" y="1759010"/>
          <a:ext cx="1093375" cy="7289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黑体" panose="02010609060101010101" pitchFamily="49" charset="-122"/>
              <a:ea typeface="黑体" panose="02010609060101010101" pitchFamily="49" charset="-122"/>
            </a:rPr>
            <a:t>算法</a:t>
          </a:r>
          <a:br>
            <a:rPr lang="en-US" altLang="zh-CN" sz="1800" b="1" kern="1200" dirty="0">
              <a:latin typeface="黑体" panose="02010609060101010101" pitchFamily="49" charset="-122"/>
              <a:ea typeface="黑体" panose="02010609060101010101" pitchFamily="49" charset="-122"/>
            </a:rPr>
          </a:br>
          <a:r>
            <a:rPr lang="zh-CN" altLang="en-US" sz="1800" b="1" kern="1200" dirty="0">
              <a:latin typeface="黑体" panose="02010609060101010101" pitchFamily="49" charset="-122"/>
              <a:ea typeface="黑体" panose="02010609060101010101" pitchFamily="49" charset="-122"/>
            </a:rPr>
            <a:t>分析</a:t>
          </a:r>
        </a:p>
      </dsp:txBody>
      <dsp:txXfrm>
        <a:off x="7333724" y="1780359"/>
        <a:ext cx="1050677" cy="686218"/>
      </dsp:txXfrm>
    </dsp:sp>
    <dsp:sp modelId="{E2DBF626-1350-4381-B2D5-1660DA7062C7}">
      <dsp:nvSpPr>
        <dsp:cNvPr id="0" name=""/>
        <dsp:cNvSpPr/>
      </dsp:nvSpPr>
      <dsp:spPr>
        <a:xfrm>
          <a:off x="7813342" y="2487927"/>
          <a:ext cx="91440" cy="297106"/>
        </a:xfrm>
        <a:custGeom>
          <a:avLst/>
          <a:gdLst/>
          <a:ahLst/>
          <a:cxnLst/>
          <a:rect l="0" t="0" r="0" b="0"/>
          <a:pathLst>
            <a:path>
              <a:moveTo>
                <a:pt x="45720" y="0"/>
              </a:moveTo>
              <a:lnTo>
                <a:pt x="45720" y="29710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DE8C68-0A57-4B45-AE79-797A8F74BD03}">
      <dsp:nvSpPr>
        <dsp:cNvPr id="0" name=""/>
        <dsp:cNvSpPr/>
      </dsp:nvSpPr>
      <dsp:spPr>
        <a:xfrm>
          <a:off x="7006137" y="2785034"/>
          <a:ext cx="1705851" cy="18327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altLang="zh-CN" sz="1600" b="1" kern="1200" dirty="0">
              <a:latin typeface="黑体" panose="02010609060101010101" pitchFamily="49" charset="-122"/>
              <a:ea typeface="黑体" panose="02010609060101010101" pitchFamily="49" charset="-122"/>
            </a:rPr>
            <a:t>1</a:t>
          </a:r>
          <a:r>
            <a:rPr lang="zh-CN" altLang="en-US" sz="1600" b="1" kern="1200" dirty="0">
              <a:latin typeface="黑体" panose="02010609060101010101" pitchFamily="49" charset="-122"/>
              <a:ea typeface="黑体" panose="02010609060101010101" pitchFamily="49" charset="-122"/>
            </a:rPr>
            <a:t>、事前估计</a:t>
          </a:r>
          <a:br>
            <a:rPr lang="en-US" altLang="zh-CN" sz="1600" b="1" kern="1200" dirty="0">
              <a:latin typeface="黑体" panose="02010609060101010101" pitchFamily="49" charset="-122"/>
              <a:ea typeface="黑体" panose="02010609060101010101" pitchFamily="49" charset="-122"/>
            </a:rPr>
          </a:br>
          <a:r>
            <a:rPr lang="en-US" altLang="zh-CN" sz="1600" b="1" kern="1200" dirty="0">
              <a:latin typeface="黑体" panose="02010609060101010101" pitchFamily="49" charset="-122"/>
              <a:ea typeface="黑体" panose="02010609060101010101" pitchFamily="49" charset="-122"/>
            </a:rPr>
            <a:t>2</a:t>
          </a:r>
          <a:r>
            <a:rPr lang="zh-CN" altLang="en-US" sz="1600" b="1" kern="1200" dirty="0">
              <a:latin typeface="黑体" panose="02010609060101010101" pitchFamily="49" charset="-122"/>
              <a:ea typeface="黑体" panose="02010609060101010101" pitchFamily="49" charset="-122"/>
            </a:rPr>
            <a:t>、事后测量</a:t>
          </a:r>
          <a:br>
            <a:rPr lang="en-US" altLang="zh-CN" sz="1600" b="1" kern="1200" dirty="0">
              <a:latin typeface="黑体" panose="02010609060101010101" pitchFamily="49" charset="-122"/>
              <a:ea typeface="黑体" panose="02010609060101010101" pitchFamily="49" charset="-122"/>
            </a:rPr>
          </a:br>
          <a:r>
            <a:rPr lang="en-US" altLang="zh-CN" sz="1600" b="1" kern="1200" dirty="0">
              <a:latin typeface="黑体" panose="02010609060101010101" pitchFamily="49" charset="-122"/>
              <a:ea typeface="黑体" panose="02010609060101010101" pitchFamily="49" charset="-122"/>
            </a:rPr>
            <a:t>3</a:t>
          </a:r>
          <a:r>
            <a:rPr lang="zh-CN" altLang="en-US" sz="1600" b="1" kern="1200" dirty="0">
              <a:latin typeface="黑体" panose="02010609060101010101" pitchFamily="49" charset="-122"/>
              <a:ea typeface="黑体" panose="02010609060101010101" pitchFamily="49" charset="-122"/>
            </a:rPr>
            <a:t>、问题规模</a:t>
          </a:r>
          <a:br>
            <a:rPr lang="en-US" altLang="zh-CN" sz="1600" b="1" kern="1200" dirty="0">
              <a:latin typeface="黑体" panose="02010609060101010101" pitchFamily="49" charset="-122"/>
              <a:ea typeface="黑体" panose="02010609060101010101" pitchFamily="49" charset="-122"/>
            </a:rPr>
          </a:br>
          <a:r>
            <a:rPr lang="en-US" altLang="zh-CN" sz="1600" b="1" kern="1200" dirty="0">
              <a:latin typeface="黑体" panose="02010609060101010101" pitchFamily="49" charset="-122"/>
              <a:ea typeface="黑体" panose="02010609060101010101" pitchFamily="49" charset="-122"/>
            </a:rPr>
            <a:t>4</a:t>
          </a:r>
          <a:r>
            <a:rPr lang="zh-CN" altLang="en-US" sz="1600" b="1" kern="1200" dirty="0">
              <a:latin typeface="黑体" panose="02010609060101010101" pitchFamily="49" charset="-122"/>
              <a:ea typeface="黑体" panose="02010609060101010101" pitchFamily="49" charset="-122"/>
            </a:rPr>
            <a:t>、执行频率</a:t>
          </a:r>
          <a:br>
            <a:rPr lang="en-US" altLang="zh-CN" sz="1600" b="1" kern="1200" dirty="0">
              <a:latin typeface="黑体" panose="02010609060101010101" pitchFamily="49" charset="-122"/>
              <a:ea typeface="黑体" panose="02010609060101010101" pitchFamily="49" charset="-122"/>
            </a:rPr>
          </a:br>
          <a:r>
            <a:rPr lang="en-US" altLang="zh-CN" sz="1600" b="1" kern="1200" dirty="0">
              <a:latin typeface="黑体" panose="02010609060101010101" pitchFamily="49" charset="-122"/>
              <a:ea typeface="黑体" panose="02010609060101010101" pitchFamily="49" charset="-122"/>
            </a:rPr>
            <a:t>5</a:t>
          </a:r>
          <a:r>
            <a:rPr lang="zh-CN" altLang="en-US" sz="1600" b="1" kern="1200" dirty="0">
              <a:latin typeface="黑体" panose="02010609060101010101" pitchFamily="49" charset="-122"/>
              <a:ea typeface="黑体" panose="02010609060101010101" pitchFamily="49" charset="-122"/>
            </a:rPr>
            <a:t>、时间复杂度</a:t>
          </a:r>
          <a:br>
            <a:rPr lang="en-US" altLang="zh-CN" sz="1600" b="1" kern="1200" dirty="0">
              <a:latin typeface="黑体" panose="02010609060101010101" pitchFamily="49" charset="-122"/>
              <a:ea typeface="黑体" panose="02010609060101010101" pitchFamily="49" charset="-122"/>
            </a:rPr>
          </a:br>
          <a:r>
            <a:rPr lang="en-US" altLang="zh-CN" sz="1600" b="1" kern="1200" dirty="0">
              <a:latin typeface="黑体" panose="02010609060101010101" pitchFamily="49" charset="-122"/>
              <a:ea typeface="黑体" panose="02010609060101010101" pitchFamily="49" charset="-122"/>
            </a:rPr>
            <a:t>6</a:t>
          </a:r>
          <a:r>
            <a:rPr lang="zh-CN" altLang="en-US" sz="1600" b="1" kern="1200" dirty="0">
              <a:latin typeface="黑体" panose="02010609060101010101" pitchFamily="49" charset="-122"/>
              <a:ea typeface="黑体" panose="02010609060101010101" pitchFamily="49" charset="-122"/>
            </a:rPr>
            <a:t>、空间复杂度</a:t>
          </a:r>
        </a:p>
      </dsp:txBody>
      <dsp:txXfrm>
        <a:off x="7056100" y="2834997"/>
        <a:ext cx="1605925" cy="17328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56AB09-9200-495A-B06C-F53D5138E497}">
      <dsp:nvSpPr>
        <dsp:cNvPr id="0" name=""/>
        <dsp:cNvSpPr/>
      </dsp:nvSpPr>
      <dsp:spPr>
        <a:xfrm>
          <a:off x="3569834" y="113021"/>
          <a:ext cx="1169222" cy="51296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latin typeface="黑体" panose="02010609060101010101" pitchFamily="49" charset="-122"/>
              <a:ea typeface="黑体" panose="02010609060101010101" pitchFamily="49" charset="-122"/>
            </a:rPr>
            <a:t>概论</a:t>
          </a:r>
        </a:p>
      </dsp:txBody>
      <dsp:txXfrm>
        <a:off x="3584858" y="128045"/>
        <a:ext cx="1139174" cy="482912"/>
      </dsp:txXfrm>
    </dsp:sp>
    <dsp:sp modelId="{3F73809E-900F-4F88-9A41-34AB632EFDB6}">
      <dsp:nvSpPr>
        <dsp:cNvPr id="0" name=""/>
        <dsp:cNvSpPr/>
      </dsp:nvSpPr>
      <dsp:spPr>
        <a:xfrm>
          <a:off x="1969055" y="625982"/>
          <a:ext cx="2185390" cy="185159"/>
        </a:xfrm>
        <a:custGeom>
          <a:avLst/>
          <a:gdLst/>
          <a:ahLst/>
          <a:cxnLst/>
          <a:rect l="0" t="0" r="0" b="0"/>
          <a:pathLst>
            <a:path>
              <a:moveTo>
                <a:pt x="2185390" y="0"/>
              </a:moveTo>
              <a:lnTo>
                <a:pt x="2185390" y="92579"/>
              </a:lnTo>
              <a:lnTo>
                <a:pt x="0" y="92579"/>
              </a:lnTo>
              <a:lnTo>
                <a:pt x="0" y="18515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7B48BE-4AD1-404E-9412-F006594DEBB9}">
      <dsp:nvSpPr>
        <dsp:cNvPr id="0" name=""/>
        <dsp:cNvSpPr/>
      </dsp:nvSpPr>
      <dsp:spPr>
        <a:xfrm>
          <a:off x="1008732" y="811141"/>
          <a:ext cx="1920645" cy="5572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rPr>
            <a:t>数据结构概念</a:t>
          </a:r>
        </a:p>
      </dsp:txBody>
      <dsp:txXfrm>
        <a:off x="1025053" y="827462"/>
        <a:ext cx="1888003" cy="524614"/>
      </dsp:txXfrm>
    </dsp:sp>
    <dsp:sp modelId="{A75ECD8C-834B-4111-920A-202B64686084}">
      <dsp:nvSpPr>
        <dsp:cNvPr id="0" name=""/>
        <dsp:cNvSpPr/>
      </dsp:nvSpPr>
      <dsp:spPr>
        <a:xfrm>
          <a:off x="547667" y="1368398"/>
          <a:ext cx="1421387" cy="397974"/>
        </a:xfrm>
        <a:custGeom>
          <a:avLst/>
          <a:gdLst/>
          <a:ahLst/>
          <a:cxnLst/>
          <a:rect l="0" t="0" r="0" b="0"/>
          <a:pathLst>
            <a:path>
              <a:moveTo>
                <a:pt x="1421387" y="0"/>
              </a:moveTo>
              <a:lnTo>
                <a:pt x="1421387" y="198987"/>
              </a:lnTo>
              <a:lnTo>
                <a:pt x="0" y="198987"/>
              </a:lnTo>
              <a:lnTo>
                <a:pt x="0" y="39797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141524-EFD6-4207-8DB4-16A1F11DEAB0}">
      <dsp:nvSpPr>
        <dsp:cNvPr id="0" name=""/>
        <dsp:cNvSpPr/>
      </dsp:nvSpPr>
      <dsp:spPr>
        <a:xfrm>
          <a:off x="979" y="1766373"/>
          <a:ext cx="1093375" cy="7289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黑体" panose="02010609060101010101" pitchFamily="49" charset="-122"/>
              <a:ea typeface="黑体" panose="02010609060101010101" pitchFamily="49" charset="-122"/>
            </a:rPr>
            <a:t>基本</a:t>
          </a:r>
          <a:br>
            <a:rPr lang="en-US" altLang="zh-CN" sz="1800" b="1" kern="1200" dirty="0">
              <a:latin typeface="黑体" panose="02010609060101010101" pitchFamily="49" charset="-122"/>
              <a:ea typeface="黑体" panose="02010609060101010101" pitchFamily="49" charset="-122"/>
            </a:rPr>
          </a:br>
          <a:r>
            <a:rPr lang="zh-CN" altLang="en-US" sz="1800" b="1" kern="1200" dirty="0">
              <a:latin typeface="黑体" panose="02010609060101010101" pitchFamily="49" charset="-122"/>
              <a:ea typeface="黑体" panose="02010609060101010101" pitchFamily="49" charset="-122"/>
            </a:rPr>
            <a:t>概念</a:t>
          </a:r>
        </a:p>
      </dsp:txBody>
      <dsp:txXfrm>
        <a:off x="22328" y="1787722"/>
        <a:ext cx="1050677" cy="686218"/>
      </dsp:txXfrm>
    </dsp:sp>
    <dsp:sp modelId="{48D64B18-DDA4-40FE-9778-CCBDF201142E}">
      <dsp:nvSpPr>
        <dsp:cNvPr id="0" name=""/>
        <dsp:cNvSpPr/>
      </dsp:nvSpPr>
      <dsp:spPr>
        <a:xfrm>
          <a:off x="501947" y="2495289"/>
          <a:ext cx="91440" cy="291566"/>
        </a:xfrm>
        <a:custGeom>
          <a:avLst/>
          <a:gdLst/>
          <a:ahLst/>
          <a:cxnLst/>
          <a:rect l="0" t="0" r="0" b="0"/>
          <a:pathLst>
            <a:path>
              <a:moveTo>
                <a:pt x="45720" y="0"/>
              </a:moveTo>
              <a:lnTo>
                <a:pt x="45720" y="29156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151E70-E350-4E18-AEDF-ECD94BBE7027}">
      <dsp:nvSpPr>
        <dsp:cNvPr id="0" name=""/>
        <dsp:cNvSpPr/>
      </dsp:nvSpPr>
      <dsp:spPr>
        <a:xfrm>
          <a:off x="979" y="2786856"/>
          <a:ext cx="1093375" cy="186842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altLang="zh-CN" sz="1600" b="1" kern="1200" dirty="0">
              <a:latin typeface="黑体" panose="02010609060101010101" pitchFamily="49" charset="-122"/>
              <a:ea typeface="黑体" panose="02010609060101010101" pitchFamily="49" charset="-122"/>
            </a:rPr>
            <a:t>1</a:t>
          </a:r>
          <a:r>
            <a:rPr lang="zh-CN" altLang="en-US" sz="1600" b="1" kern="1200" dirty="0">
              <a:latin typeface="黑体" panose="02010609060101010101" pitchFamily="49" charset="-122"/>
              <a:ea typeface="黑体" panose="02010609060101010101" pitchFamily="49" charset="-122"/>
            </a:rPr>
            <a:t>、数据对象</a:t>
          </a:r>
          <a:br>
            <a:rPr lang="en-US" altLang="zh-CN" sz="1600" b="1" kern="1200" dirty="0">
              <a:latin typeface="黑体" panose="02010609060101010101" pitchFamily="49" charset="-122"/>
              <a:ea typeface="黑体" panose="02010609060101010101" pitchFamily="49" charset="-122"/>
            </a:rPr>
          </a:br>
          <a:r>
            <a:rPr lang="en-US" altLang="zh-CN" sz="1600" b="1" kern="1200" dirty="0">
              <a:latin typeface="黑体" panose="02010609060101010101" pitchFamily="49" charset="-122"/>
              <a:ea typeface="黑体" panose="02010609060101010101" pitchFamily="49" charset="-122"/>
            </a:rPr>
            <a:t>2</a:t>
          </a:r>
          <a:r>
            <a:rPr lang="zh-CN" altLang="en-US" sz="1600" b="1" kern="1200" dirty="0">
              <a:latin typeface="黑体" panose="02010609060101010101" pitchFamily="49" charset="-122"/>
              <a:ea typeface="黑体" panose="02010609060101010101" pitchFamily="49" charset="-122"/>
            </a:rPr>
            <a:t>、数据类型</a:t>
          </a:r>
        </a:p>
      </dsp:txBody>
      <dsp:txXfrm>
        <a:off x="33003" y="2818880"/>
        <a:ext cx="1029327" cy="1804377"/>
      </dsp:txXfrm>
    </dsp:sp>
    <dsp:sp modelId="{59315057-D059-49C3-8E8E-694A1550A61F}">
      <dsp:nvSpPr>
        <dsp:cNvPr id="0" name=""/>
        <dsp:cNvSpPr/>
      </dsp:nvSpPr>
      <dsp:spPr>
        <a:xfrm>
          <a:off x="1923335" y="1368398"/>
          <a:ext cx="91440" cy="397974"/>
        </a:xfrm>
        <a:custGeom>
          <a:avLst/>
          <a:gdLst/>
          <a:ahLst/>
          <a:cxnLst/>
          <a:rect l="0" t="0" r="0" b="0"/>
          <a:pathLst>
            <a:path>
              <a:moveTo>
                <a:pt x="45720" y="0"/>
              </a:moveTo>
              <a:lnTo>
                <a:pt x="45720" y="39797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33FAC0-08C8-4A2E-B395-7AA1F599A6FA}">
      <dsp:nvSpPr>
        <dsp:cNvPr id="0" name=""/>
        <dsp:cNvSpPr/>
      </dsp:nvSpPr>
      <dsp:spPr>
        <a:xfrm>
          <a:off x="1422367" y="1766373"/>
          <a:ext cx="1093375" cy="7289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黑体" panose="02010609060101010101" pitchFamily="49" charset="-122"/>
              <a:ea typeface="黑体" panose="02010609060101010101" pitchFamily="49" charset="-122"/>
            </a:rPr>
            <a:t>逻辑</a:t>
          </a:r>
          <a:br>
            <a:rPr lang="en-US" altLang="zh-CN" sz="1800" b="1" kern="1200" dirty="0">
              <a:latin typeface="黑体" panose="02010609060101010101" pitchFamily="49" charset="-122"/>
              <a:ea typeface="黑体" panose="02010609060101010101" pitchFamily="49" charset="-122"/>
            </a:rPr>
          </a:br>
          <a:r>
            <a:rPr lang="zh-CN" altLang="en-US" sz="1800" b="1" kern="1200" dirty="0">
              <a:latin typeface="黑体" panose="02010609060101010101" pitchFamily="49" charset="-122"/>
              <a:ea typeface="黑体" panose="02010609060101010101" pitchFamily="49" charset="-122"/>
            </a:rPr>
            <a:t>结构</a:t>
          </a:r>
        </a:p>
      </dsp:txBody>
      <dsp:txXfrm>
        <a:off x="1443716" y="1787722"/>
        <a:ext cx="1050677" cy="686218"/>
      </dsp:txXfrm>
    </dsp:sp>
    <dsp:sp modelId="{C1742038-BC2D-4C2F-B834-A5A5FC77FB92}">
      <dsp:nvSpPr>
        <dsp:cNvPr id="0" name=""/>
        <dsp:cNvSpPr/>
      </dsp:nvSpPr>
      <dsp:spPr>
        <a:xfrm>
          <a:off x="1923335" y="2495289"/>
          <a:ext cx="91440" cy="291566"/>
        </a:xfrm>
        <a:custGeom>
          <a:avLst/>
          <a:gdLst/>
          <a:ahLst/>
          <a:cxnLst/>
          <a:rect l="0" t="0" r="0" b="0"/>
          <a:pathLst>
            <a:path>
              <a:moveTo>
                <a:pt x="45720" y="0"/>
              </a:moveTo>
              <a:lnTo>
                <a:pt x="45720" y="29156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56EB6B-E243-4C87-9E70-075CD7882CEE}">
      <dsp:nvSpPr>
        <dsp:cNvPr id="0" name=""/>
        <dsp:cNvSpPr/>
      </dsp:nvSpPr>
      <dsp:spPr>
        <a:xfrm>
          <a:off x="1422367" y="2786856"/>
          <a:ext cx="1093375" cy="18318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altLang="zh-CN" sz="1600" b="1" kern="1200" dirty="0">
              <a:latin typeface="黑体" panose="02010609060101010101" pitchFamily="49" charset="-122"/>
              <a:ea typeface="黑体" panose="02010609060101010101" pitchFamily="49" charset="-122"/>
            </a:rPr>
            <a:t>1</a:t>
          </a:r>
          <a:r>
            <a:rPr lang="zh-CN" altLang="en-US" sz="1600" b="1" kern="1200" dirty="0">
              <a:latin typeface="黑体" panose="02010609060101010101" pitchFamily="49" charset="-122"/>
              <a:ea typeface="黑体" panose="02010609060101010101" pitchFamily="49" charset="-122"/>
            </a:rPr>
            <a:t>、逻辑结构分类</a:t>
          </a:r>
          <a:br>
            <a:rPr lang="en-US" altLang="zh-CN" sz="1600" b="1" kern="1200" dirty="0">
              <a:latin typeface="黑体" panose="02010609060101010101" pitchFamily="49" charset="-122"/>
              <a:ea typeface="黑体" panose="02010609060101010101" pitchFamily="49" charset="-122"/>
            </a:rPr>
          </a:br>
          <a:r>
            <a:rPr lang="en-US" altLang="zh-CN" sz="1600" b="1" kern="1200" dirty="0">
              <a:latin typeface="黑体" panose="02010609060101010101" pitchFamily="49" charset="-122"/>
              <a:ea typeface="黑体" panose="02010609060101010101" pitchFamily="49" charset="-122"/>
            </a:rPr>
            <a:t>2</a:t>
          </a:r>
          <a:r>
            <a:rPr lang="zh-CN" altLang="en-US" sz="1600" b="1" kern="1200" dirty="0">
              <a:latin typeface="黑体" panose="02010609060101010101" pitchFamily="49" charset="-122"/>
              <a:ea typeface="黑体" panose="02010609060101010101" pitchFamily="49" charset="-122"/>
            </a:rPr>
            <a:t>、逻辑结构特点</a:t>
          </a:r>
        </a:p>
      </dsp:txBody>
      <dsp:txXfrm>
        <a:off x="1454391" y="2818880"/>
        <a:ext cx="1029327" cy="1767851"/>
      </dsp:txXfrm>
    </dsp:sp>
    <dsp:sp modelId="{947CA475-FD97-4E74-B8E9-46783662A5DD}">
      <dsp:nvSpPr>
        <dsp:cNvPr id="0" name=""/>
        <dsp:cNvSpPr/>
      </dsp:nvSpPr>
      <dsp:spPr>
        <a:xfrm>
          <a:off x="1969055" y="1368398"/>
          <a:ext cx="1421387" cy="397974"/>
        </a:xfrm>
        <a:custGeom>
          <a:avLst/>
          <a:gdLst/>
          <a:ahLst/>
          <a:cxnLst/>
          <a:rect l="0" t="0" r="0" b="0"/>
          <a:pathLst>
            <a:path>
              <a:moveTo>
                <a:pt x="0" y="0"/>
              </a:moveTo>
              <a:lnTo>
                <a:pt x="0" y="198987"/>
              </a:lnTo>
              <a:lnTo>
                <a:pt x="1421387" y="198987"/>
              </a:lnTo>
              <a:lnTo>
                <a:pt x="1421387" y="39797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03EBAC-6355-4F73-9957-DDF387F6F804}">
      <dsp:nvSpPr>
        <dsp:cNvPr id="0" name=""/>
        <dsp:cNvSpPr/>
      </dsp:nvSpPr>
      <dsp:spPr>
        <a:xfrm>
          <a:off x="2843755" y="1766373"/>
          <a:ext cx="1093375" cy="7289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黑体" panose="02010609060101010101" pitchFamily="49" charset="-122"/>
              <a:ea typeface="黑体" panose="02010609060101010101" pitchFamily="49" charset="-122"/>
            </a:rPr>
            <a:t>存储</a:t>
          </a:r>
          <a:br>
            <a:rPr lang="en-US" altLang="zh-CN" sz="1800" b="1" kern="1200" dirty="0">
              <a:latin typeface="黑体" panose="02010609060101010101" pitchFamily="49" charset="-122"/>
              <a:ea typeface="黑体" panose="02010609060101010101" pitchFamily="49" charset="-122"/>
            </a:rPr>
          </a:br>
          <a:r>
            <a:rPr lang="zh-CN" altLang="en-US" sz="1800" b="1" kern="1200" dirty="0">
              <a:latin typeface="黑体" panose="02010609060101010101" pitchFamily="49" charset="-122"/>
              <a:ea typeface="黑体" panose="02010609060101010101" pitchFamily="49" charset="-122"/>
            </a:rPr>
            <a:t>结构</a:t>
          </a:r>
        </a:p>
      </dsp:txBody>
      <dsp:txXfrm>
        <a:off x="2865104" y="1787722"/>
        <a:ext cx="1050677" cy="686218"/>
      </dsp:txXfrm>
    </dsp:sp>
    <dsp:sp modelId="{B5FD7E5E-B0C0-4807-BEC0-2F2DC7656411}">
      <dsp:nvSpPr>
        <dsp:cNvPr id="0" name=""/>
        <dsp:cNvSpPr/>
      </dsp:nvSpPr>
      <dsp:spPr>
        <a:xfrm>
          <a:off x="3344723" y="2495289"/>
          <a:ext cx="91440" cy="291566"/>
        </a:xfrm>
        <a:custGeom>
          <a:avLst/>
          <a:gdLst/>
          <a:ahLst/>
          <a:cxnLst/>
          <a:rect l="0" t="0" r="0" b="0"/>
          <a:pathLst>
            <a:path>
              <a:moveTo>
                <a:pt x="45720" y="0"/>
              </a:moveTo>
              <a:lnTo>
                <a:pt x="45720" y="29156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F6795F-F812-4910-969C-024B9C3C79C9}">
      <dsp:nvSpPr>
        <dsp:cNvPr id="0" name=""/>
        <dsp:cNvSpPr/>
      </dsp:nvSpPr>
      <dsp:spPr>
        <a:xfrm>
          <a:off x="2996489" y="2786856"/>
          <a:ext cx="787908" cy="18327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黑体" panose="02010609060101010101" pitchFamily="49" charset="-122"/>
              <a:ea typeface="黑体" panose="02010609060101010101" pitchFamily="49" charset="-122"/>
            </a:rPr>
            <a:t>存储结构分类</a:t>
          </a:r>
        </a:p>
      </dsp:txBody>
      <dsp:txXfrm>
        <a:off x="3019566" y="2809933"/>
        <a:ext cx="741754" cy="1786612"/>
      </dsp:txXfrm>
    </dsp:sp>
    <dsp:sp modelId="{65CFEB45-F75C-4601-8E91-3EAD1F8EEAA8}">
      <dsp:nvSpPr>
        <dsp:cNvPr id="0" name=""/>
        <dsp:cNvSpPr/>
      </dsp:nvSpPr>
      <dsp:spPr>
        <a:xfrm>
          <a:off x="4154445" y="625982"/>
          <a:ext cx="2181000" cy="185159"/>
        </a:xfrm>
        <a:custGeom>
          <a:avLst/>
          <a:gdLst/>
          <a:ahLst/>
          <a:cxnLst/>
          <a:rect l="0" t="0" r="0" b="0"/>
          <a:pathLst>
            <a:path>
              <a:moveTo>
                <a:pt x="0" y="0"/>
              </a:moveTo>
              <a:lnTo>
                <a:pt x="0" y="92579"/>
              </a:lnTo>
              <a:lnTo>
                <a:pt x="2181000" y="92579"/>
              </a:lnTo>
              <a:lnTo>
                <a:pt x="2181000" y="18515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EC32CD-98DE-4389-B2D0-7AAAC08E1AD2}">
      <dsp:nvSpPr>
        <dsp:cNvPr id="0" name=""/>
        <dsp:cNvSpPr/>
      </dsp:nvSpPr>
      <dsp:spPr>
        <a:xfrm>
          <a:off x="5370734" y="811141"/>
          <a:ext cx="1929424" cy="5554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rPr>
            <a:t>算法设计分析</a:t>
          </a:r>
        </a:p>
      </dsp:txBody>
      <dsp:txXfrm>
        <a:off x="5387002" y="827409"/>
        <a:ext cx="1896888" cy="522898"/>
      </dsp:txXfrm>
    </dsp:sp>
    <dsp:sp modelId="{8E5503CB-E834-4025-9425-80639E1FD7F9}">
      <dsp:nvSpPr>
        <dsp:cNvPr id="0" name=""/>
        <dsp:cNvSpPr/>
      </dsp:nvSpPr>
      <dsp:spPr>
        <a:xfrm>
          <a:off x="4811831" y="1366576"/>
          <a:ext cx="1523615" cy="392434"/>
        </a:xfrm>
        <a:custGeom>
          <a:avLst/>
          <a:gdLst/>
          <a:ahLst/>
          <a:cxnLst/>
          <a:rect l="0" t="0" r="0" b="0"/>
          <a:pathLst>
            <a:path>
              <a:moveTo>
                <a:pt x="1523615" y="0"/>
              </a:moveTo>
              <a:lnTo>
                <a:pt x="1523615" y="196217"/>
              </a:lnTo>
              <a:lnTo>
                <a:pt x="0" y="196217"/>
              </a:lnTo>
              <a:lnTo>
                <a:pt x="0" y="3924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CF85A9-720E-4398-BCDC-068C57B8C06C}">
      <dsp:nvSpPr>
        <dsp:cNvPr id="0" name=""/>
        <dsp:cNvSpPr/>
      </dsp:nvSpPr>
      <dsp:spPr>
        <a:xfrm>
          <a:off x="4265143" y="1759010"/>
          <a:ext cx="1093375" cy="7289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黑体" panose="02010609060101010101" pitchFamily="49" charset="-122"/>
              <a:ea typeface="黑体" panose="02010609060101010101" pitchFamily="49" charset="-122"/>
            </a:rPr>
            <a:t>基本</a:t>
          </a:r>
          <a:br>
            <a:rPr lang="en-US" altLang="zh-CN" sz="1800" b="1" kern="1200" dirty="0">
              <a:latin typeface="黑体" panose="02010609060101010101" pitchFamily="49" charset="-122"/>
              <a:ea typeface="黑体" panose="02010609060101010101" pitchFamily="49" charset="-122"/>
            </a:rPr>
          </a:br>
          <a:r>
            <a:rPr lang="zh-CN" altLang="en-US" sz="1800" b="1" kern="1200" dirty="0">
              <a:latin typeface="黑体" panose="02010609060101010101" pitchFamily="49" charset="-122"/>
              <a:ea typeface="黑体" panose="02010609060101010101" pitchFamily="49" charset="-122"/>
            </a:rPr>
            <a:t>概念</a:t>
          </a:r>
        </a:p>
      </dsp:txBody>
      <dsp:txXfrm>
        <a:off x="4286492" y="1780359"/>
        <a:ext cx="1050677" cy="686218"/>
      </dsp:txXfrm>
    </dsp:sp>
    <dsp:sp modelId="{F8D3D1FA-0E50-4B95-BD73-F1C31011AE58}">
      <dsp:nvSpPr>
        <dsp:cNvPr id="0" name=""/>
        <dsp:cNvSpPr/>
      </dsp:nvSpPr>
      <dsp:spPr>
        <a:xfrm>
          <a:off x="4766111" y="2487927"/>
          <a:ext cx="91440" cy="297106"/>
        </a:xfrm>
        <a:custGeom>
          <a:avLst/>
          <a:gdLst/>
          <a:ahLst/>
          <a:cxnLst/>
          <a:rect l="0" t="0" r="0" b="0"/>
          <a:pathLst>
            <a:path>
              <a:moveTo>
                <a:pt x="45720" y="0"/>
              </a:moveTo>
              <a:lnTo>
                <a:pt x="45720" y="29710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4A9F3C-EF20-4F24-9D68-7E316AA66972}">
      <dsp:nvSpPr>
        <dsp:cNvPr id="0" name=""/>
        <dsp:cNvSpPr/>
      </dsp:nvSpPr>
      <dsp:spPr>
        <a:xfrm>
          <a:off x="4265143" y="2785034"/>
          <a:ext cx="1093375" cy="18327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altLang="zh-CN" sz="1600" b="1" kern="1200" dirty="0">
              <a:latin typeface="黑体" panose="02010609060101010101" pitchFamily="49" charset="-122"/>
              <a:ea typeface="黑体" panose="02010609060101010101" pitchFamily="49" charset="-122"/>
            </a:rPr>
            <a:t>1</a:t>
          </a:r>
          <a:r>
            <a:rPr lang="zh-CN" altLang="en-US" sz="1600" b="1" kern="1200" dirty="0">
              <a:latin typeface="黑体" panose="02010609060101010101" pitchFamily="49" charset="-122"/>
              <a:ea typeface="黑体" panose="02010609060101010101" pitchFamily="49" charset="-122"/>
            </a:rPr>
            <a:t>、算法评价标准</a:t>
          </a:r>
          <a:br>
            <a:rPr lang="en-US" altLang="zh-CN" sz="1600" b="1" kern="1200" dirty="0">
              <a:latin typeface="黑体" panose="02010609060101010101" pitchFamily="49" charset="-122"/>
              <a:ea typeface="黑体" panose="02010609060101010101" pitchFamily="49" charset="-122"/>
            </a:rPr>
          </a:br>
          <a:r>
            <a:rPr lang="en-US" altLang="zh-CN" sz="1600" b="1" kern="1200" dirty="0">
              <a:latin typeface="黑体" panose="02010609060101010101" pitchFamily="49" charset="-122"/>
              <a:ea typeface="黑体" panose="02010609060101010101" pitchFamily="49" charset="-122"/>
            </a:rPr>
            <a:t>2</a:t>
          </a:r>
          <a:r>
            <a:rPr lang="zh-CN" altLang="en-US" sz="1600" b="1" kern="1200" dirty="0">
              <a:latin typeface="黑体" panose="02010609060101010101" pitchFamily="49" charset="-122"/>
              <a:ea typeface="黑体" panose="02010609060101010101" pitchFamily="49" charset="-122"/>
            </a:rPr>
            <a:t>、算法描述语言</a:t>
          </a:r>
          <a:br>
            <a:rPr lang="en-US" altLang="zh-CN" sz="1600" b="1" kern="1200" dirty="0">
              <a:latin typeface="黑体" panose="02010609060101010101" pitchFamily="49" charset="-122"/>
              <a:ea typeface="黑体" panose="02010609060101010101" pitchFamily="49" charset="-122"/>
            </a:rPr>
          </a:br>
          <a:r>
            <a:rPr lang="en-US" altLang="zh-CN" sz="1600" b="1" kern="1200" dirty="0">
              <a:latin typeface="黑体" panose="02010609060101010101" pitchFamily="49" charset="-122"/>
              <a:ea typeface="黑体" panose="02010609060101010101" pitchFamily="49" charset="-122"/>
            </a:rPr>
            <a:t>3</a:t>
          </a:r>
          <a:r>
            <a:rPr lang="zh-CN" altLang="en-US" sz="1600" b="1" kern="1200" dirty="0">
              <a:latin typeface="黑体" panose="02010609060101010101" pitchFamily="49" charset="-122"/>
              <a:ea typeface="黑体" panose="02010609060101010101" pitchFamily="49" charset="-122"/>
            </a:rPr>
            <a:t>、算法设计步骤</a:t>
          </a:r>
        </a:p>
      </dsp:txBody>
      <dsp:txXfrm>
        <a:off x="4297167" y="2817058"/>
        <a:ext cx="1029327" cy="1768718"/>
      </dsp:txXfrm>
    </dsp:sp>
    <dsp:sp modelId="{C072A3F2-9D5F-419A-B52D-A18EF4366BC9}">
      <dsp:nvSpPr>
        <dsp:cNvPr id="0" name=""/>
        <dsp:cNvSpPr/>
      </dsp:nvSpPr>
      <dsp:spPr>
        <a:xfrm>
          <a:off x="6289726" y="1366576"/>
          <a:ext cx="91440" cy="392434"/>
        </a:xfrm>
        <a:custGeom>
          <a:avLst/>
          <a:gdLst/>
          <a:ahLst/>
          <a:cxnLst/>
          <a:rect l="0" t="0" r="0" b="0"/>
          <a:pathLst>
            <a:path>
              <a:moveTo>
                <a:pt x="45720" y="0"/>
              </a:moveTo>
              <a:lnTo>
                <a:pt x="45720" y="196217"/>
              </a:lnTo>
              <a:lnTo>
                <a:pt x="49199" y="196217"/>
              </a:lnTo>
              <a:lnTo>
                <a:pt x="49199" y="3924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77D5FB-9DA7-4F14-A0CB-A1CCC089A560}">
      <dsp:nvSpPr>
        <dsp:cNvPr id="0" name=""/>
        <dsp:cNvSpPr/>
      </dsp:nvSpPr>
      <dsp:spPr>
        <a:xfrm>
          <a:off x="5792238" y="1759010"/>
          <a:ext cx="1093375" cy="7289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黑体" panose="02010609060101010101" pitchFamily="49" charset="-122"/>
              <a:ea typeface="黑体" panose="02010609060101010101" pitchFamily="49" charset="-122"/>
            </a:rPr>
            <a:t>基本</a:t>
          </a:r>
          <a:br>
            <a:rPr lang="en-US" altLang="zh-CN" sz="1800" b="1" kern="1200" dirty="0">
              <a:latin typeface="黑体" panose="02010609060101010101" pitchFamily="49" charset="-122"/>
              <a:ea typeface="黑体" panose="02010609060101010101" pitchFamily="49" charset="-122"/>
            </a:rPr>
          </a:br>
          <a:r>
            <a:rPr lang="zh-CN" altLang="en-US" sz="1800" b="1" kern="1200" dirty="0">
              <a:latin typeface="黑体" panose="02010609060101010101" pitchFamily="49" charset="-122"/>
              <a:ea typeface="黑体" panose="02010609060101010101" pitchFamily="49" charset="-122"/>
            </a:rPr>
            <a:t>算法</a:t>
          </a:r>
        </a:p>
      </dsp:txBody>
      <dsp:txXfrm>
        <a:off x="5813587" y="1780359"/>
        <a:ext cx="1050677" cy="686218"/>
      </dsp:txXfrm>
    </dsp:sp>
    <dsp:sp modelId="{62DB8C1D-FB03-48F6-9553-BB98FFD9CBC2}">
      <dsp:nvSpPr>
        <dsp:cNvPr id="0" name=""/>
        <dsp:cNvSpPr/>
      </dsp:nvSpPr>
      <dsp:spPr>
        <a:xfrm>
          <a:off x="6293206" y="2487927"/>
          <a:ext cx="91440" cy="297106"/>
        </a:xfrm>
        <a:custGeom>
          <a:avLst/>
          <a:gdLst/>
          <a:ahLst/>
          <a:cxnLst/>
          <a:rect l="0" t="0" r="0" b="0"/>
          <a:pathLst>
            <a:path>
              <a:moveTo>
                <a:pt x="45720" y="0"/>
              </a:moveTo>
              <a:lnTo>
                <a:pt x="45720" y="148553"/>
              </a:lnTo>
              <a:lnTo>
                <a:pt x="48748" y="148553"/>
              </a:lnTo>
              <a:lnTo>
                <a:pt x="48748" y="29710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EADC13-0F00-49D2-A9CD-57FED5948E37}">
      <dsp:nvSpPr>
        <dsp:cNvPr id="0" name=""/>
        <dsp:cNvSpPr/>
      </dsp:nvSpPr>
      <dsp:spPr>
        <a:xfrm>
          <a:off x="5897049" y="2785034"/>
          <a:ext cx="889810" cy="18327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50000"/>
            </a:lnSpc>
            <a:spcBef>
              <a:spcPct val="0"/>
            </a:spcBef>
            <a:spcAft>
              <a:spcPts val="0"/>
            </a:spcAft>
            <a:buNone/>
          </a:pPr>
          <a:r>
            <a:rPr lang="en-US" altLang="zh-CN" sz="1600" b="1" kern="1200" dirty="0">
              <a:latin typeface="黑体" panose="02010609060101010101" pitchFamily="49" charset="-122"/>
              <a:ea typeface="黑体" panose="02010609060101010101" pitchFamily="49" charset="-122"/>
            </a:rPr>
            <a:t>1</a:t>
          </a:r>
          <a:r>
            <a:rPr lang="zh-CN" altLang="en-US" sz="1600" b="1" kern="1200" dirty="0">
              <a:latin typeface="黑体" panose="02010609060101010101" pitchFamily="49" charset="-122"/>
              <a:ea typeface="黑体" panose="02010609060101010101" pitchFamily="49" charset="-122"/>
            </a:rPr>
            <a:t>、穷举</a:t>
          </a:r>
          <a:br>
            <a:rPr lang="en-US" altLang="zh-CN" sz="1600" b="1" kern="1200" dirty="0">
              <a:latin typeface="黑体" panose="02010609060101010101" pitchFamily="49" charset="-122"/>
              <a:ea typeface="黑体" panose="02010609060101010101" pitchFamily="49" charset="-122"/>
            </a:rPr>
          </a:br>
          <a:r>
            <a:rPr lang="en-US" altLang="zh-CN" sz="1600" b="1" kern="1200" dirty="0">
              <a:latin typeface="黑体" panose="02010609060101010101" pitchFamily="49" charset="-122"/>
              <a:ea typeface="黑体" panose="02010609060101010101" pitchFamily="49" charset="-122"/>
            </a:rPr>
            <a:t>2</a:t>
          </a:r>
          <a:r>
            <a:rPr lang="zh-CN" altLang="en-US" sz="1600" b="1" kern="1200" dirty="0">
              <a:latin typeface="黑体" panose="02010609060101010101" pitchFamily="49" charset="-122"/>
              <a:ea typeface="黑体" panose="02010609060101010101" pitchFamily="49" charset="-122"/>
            </a:rPr>
            <a:t>、递推</a:t>
          </a:r>
          <a:br>
            <a:rPr lang="en-US" altLang="zh-CN" sz="1600" b="1" kern="1200" dirty="0">
              <a:latin typeface="黑体" panose="02010609060101010101" pitchFamily="49" charset="-122"/>
              <a:ea typeface="黑体" panose="02010609060101010101" pitchFamily="49" charset="-122"/>
            </a:rPr>
          </a:br>
          <a:r>
            <a:rPr lang="en-US" altLang="zh-CN" sz="1600" b="1" kern="1200" dirty="0">
              <a:latin typeface="黑体" panose="02010609060101010101" pitchFamily="49" charset="-122"/>
              <a:ea typeface="黑体" panose="02010609060101010101" pitchFamily="49" charset="-122"/>
            </a:rPr>
            <a:t>3</a:t>
          </a:r>
          <a:r>
            <a:rPr lang="zh-CN" altLang="en-US" sz="1600" b="1" kern="1200" dirty="0">
              <a:latin typeface="黑体" panose="02010609060101010101" pitchFamily="49" charset="-122"/>
              <a:ea typeface="黑体" panose="02010609060101010101" pitchFamily="49" charset="-122"/>
            </a:rPr>
            <a:t>、迭代</a:t>
          </a:r>
          <a:br>
            <a:rPr lang="en-US" altLang="zh-CN" sz="1600" b="1" kern="1200" dirty="0">
              <a:latin typeface="黑体" panose="02010609060101010101" pitchFamily="49" charset="-122"/>
              <a:ea typeface="黑体" panose="02010609060101010101" pitchFamily="49" charset="-122"/>
            </a:rPr>
          </a:br>
          <a:r>
            <a:rPr lang="en-US" altLang="zh-CN" sz="1600" b="1" kern="1200" dirty="0">
              <a:latin typeface="黑体" panose="02010609060101010101" pitchFamily="49" charset="-122"/>
              <a:ea typeface="黑体" panose="02010609060101010101" pitchFamily="49" charset="-122"/>
            </a:rPr>
            <a:t>4</a:t>
          </a:r>
          <a:r>
            <a:rPr lang="zh-CN" altLang="en-US" sz="1600" b="1" kern="1200" dirty="0">
              <a:latin typeface="黑体" panose="02010609060101010101" pitchFamily="49" charset="-122"/>
              <a:ea typeface="黑体" panose="02010609060101010101" pitchFamily="49" charset="-122"/>
            </a:rPr>
            <a:t>、递归</a:t>
          </a:r>
        </a:p>
      </dsp:txBody>
      <dsp:txXfrm>
        <a:off x="5923111" y="2811096"/>
        <a:ext cx="837686" cy="1780642"/>
      </dsp:txXfrm>
    </dsp:sp>
    <dsp:sp modelId="{F53A90A4-FFFA-4F55-A9C8-06988656E117}">
      <dsp:nvSpPr>
        <dsp:cNvPr id="0" name=""/>
        <dsp:cNvSpPr/>
      </dsp:nvSpPr>
      <dsp:spPr>
        <a:xfrm>
          <a:off x="6335446" y="1366576"/>
          <a:ext cx="1523615" cy="392434"/>
        </a:xfrm>
        <a:custGeom>
          <a:avLst/>
          <a:gdLst/>
          <a:ahLst/>
          <a:cxnLst/>
          <a:rect l="0" t="0" r="0" b="0"/>
          <a:pathLst>
            <a:path>
              <a:moveTo>
                <a:pt x="0" y="0"/>
              </a:moveTo>
              <a:lnTo>
                <a:pt x="0" y="196217"/>
              </a:lnTo>
              <a:lnTo>
                <a:pt x="1523615" y="196217"/>
              </a:lnTo>
              <a:lnTo>
                <a:pt x="1523615" y="3924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21987C-54BF-495E-9A60-245BE1DE3378}">
      <dsp:nvSpPr>
        <dsp:cNvPr id="0" name=""/>
        <dsp:cNvSpPr/>
      </dsp:nvSpPr>
      <dsp:spPr>
        <a:xfrm>
          <a:off x="7312375" y="1759010"/>
          <a:ext cx="1093375" cy="7289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黑体" panose="02010609060101010101" pitchFamily="49" charset="-122"/>
              <a:ea typeface="黑体" panose="02010609060101010101" pitchFamily="49" charset="-122"/>
            </a:rPr>
            <a:t>算法</a:t>
          </a:r>
          <a:br>
            <a:rPr lang="en-US" altLang="zh-CN" sz="1800" b="1" kern="1200" dirty="0">
              <a:latin typeface="黑体" panose="02010609060101010101" pitchFamily="49" charset="-122"/>
              <a:ea typeface="黑体" panose="02010609060101010101" pitchFamily="49" charset="-122"/>
            </a:rPr>
          </a:br>
          <a:r>
            <a:rPr lang="zh-CN" altLang="en-US" sz="1800" b="1" kern="1200" dirty="0">
              <a:latin typeface="黑体" panose="02010609060101010101" pitchFamily="49" charset="-122"/>
              <a:ea typeface="黑体" panose="02010609060101010101" pitchFamily="49" charset="-122"/>
            </a:rPr>
            <a:t>分析</a:t>
          </a:r>
        </a:p>
      </dsp:txBody>
      <dsp:txXfrm>
        <a:off x="7333724" y="1780359"/>
        <a:ext cx="1050677" cy="686218"/>
      </dsp:txXfrm>
    </dsp:sp>
    <dsp:sp modelId="{E2DBF626-1350-4381-B2D5-1660DA7062C7}">
      <dsp:nvSpPr>
        <dsp:cNvPr id="0" name=""/>
        <dsp:cNvSpPr/>
      </dsp:nvSpPr>
      <dsp:spPr>
        <a:xfrm>
          <a:off x="7813342" y="2487927"/>
          <a:ext cx="91440" cy="297106"/>
        </a:xfrm>
        <a:custGeom>
          <a:avLst/>
          <a:gdLst/>
          <a:ahLst/>
          <a:cxnLst/>
          <a:rect l="0" t="0" r="0" b="0"/>
          <a:pathLst>
            <a:path>
              <a:moveTo>
                <a:pt x="45720" y="0"/>
              </a:moveTo>
              <a:lnTo>
                <a:pt x="45720" y="29710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DE8C68-0A57-4B45-AE79-797A8F74BD03}">
      <dsp:nvSpPr>
        <dsp:cNvPr id="0" name=""/>
        <dsp:cNvSpPr/>
      </dsp:nvSpPr>
      <dsp:spPr>
        <a:xfrm>
          <a:off x="7006137" y="2785034"/>
          <a:ext cx="1705851" cy="18327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altLang="zh-CN" sz="1600" b="1" kern="1200" dirty="0">
              <a:latin typeface="黑体" panose="02010609060101010101" pitchFamily="49" charset="-122"/>
              <a:ea typeface="黑体" panose="02010609060101010101" pitchFamily="49" charset="-122"/>
            </a:rPr>
            <a:t>1</a:t>
          </a:r>
          <a:r>
            <a:rPr lang="zh-CN" altLang="en-US" sz="1600" b="1" kern="1200" dirty="0">
              <a:latin typeface="黑体" panose="02010609060101010101" pitchFamily="49" charset="-122"/>
              <a:ea typeface="黑体" panose="02010609060101010101" pitchFamily="49" charset="-122"/>
            </a:rPr>
            <a:t>、事前估计</a:t>
          </a:r>
          <a:br>
            <a:rPr lang="en-US" altLang="zh-CN" sz="1600" b="1" kern="1200" dirty="0">
              <a:latin typeface="黑体" panose="02010609060101010101" pitchFamily="49" charset="-122"/>
              <a:ea typeface="黑体" panose="02010609060101010101" pitchFamily="49" charset="-122"/>
            </a:rPr>
          </a:br>
          <a:r>
            <a:rPr lang="en-US" altLang="zh-CN" sz="1600" b="1" kern="1200" dirty="0">
              <a:latin typeface="黑体" panose="02010609060101010101" pitchFamily="49" charset="-122"/>
              <a:ea typeface="黑体" panose="02010609060101010101" pitchFamily="49" charset="-122"/>
            </a:rPr>
            <a:t>2</a:t>
          </a:r>
          <a:r>
            <a:rPr lang="zh-CN" altLang="en-US" sz="1600" b="1" kern="1200" dirty="0">
              <a:latin typeface="黑体" panose="02010609060101010101" pitchFamily="49" charset="-122"/>
              <a:ea typeface="黑体" panose="02010609060101010101" pitchFamily="49" charset="-122"/>
            </a:rPr>
            <a:t>、事后测量</a:t>
          </a:r>
          <a:br>
            <a:rPr lang="en-US" altLang="zh-CN" sz="1600" b="1" kern="1200" dirty="0">
              <a:latin typeface="黑体" panose="02010609060101010101" pitchFamily="49" charset="-122"/>
              <a:ea typeface="黑体" panose="02010609060101010101" pitchFamily="49" charset="-122"/>
            </a:rPr>
          </a:br>
          <a:r>
            <a:rPr lang="en-US" altLang="zh-CN" sz="1600" b="1" kern="1200" dirty="0">
              <a:latin typeface="黑体" panose="02010609060101010101" pitchFamily="49" charset="-122"/>
              <a:ea typeface="黑体" panose="02010609060101010101" pitchFamily="49" charset="-122"/>
            </a:rPr>
            <a:t>3</a:t>
          </a:r>
          <a:r>
            <a:rPr lang="zh-CN" altLang="en-US" sz="1600" b="1" kern="1200" dirty="0">
              <a:latin typeface="黑体" panose="02010609060101010101" pitchFamily="49" charset="-122"/>
              <a:ea typeface="黑体" panose="02010609060101010101" pitchFamily="49" charset="-122"/>
            </a:rPr>
            <a:t>、问题规模</a:t>
          </a:r>
          <a:br>
            <a:rPr lang="en-US" altLang="zh-CN" sz="1600" b="1" kern="1200" dirty="0">
              <a:latin typeface="黑体" panose="02010609060101010101" pitchFamily="49" charset="-122"/>
              <a:ea typeface="黑体" panose="02010609060101010101" pitchFamily="49" charset="-122"/>
            </a:rPr>
          </a:br>
          <a:r>
            <a:rPr lang="en-US" altLang="zh-CN" sz="1600" b="1" kern="1200" dirty="0">
              <a:latin typeface="黑体" panose="02010609060101010101" pitchFamily="49" charset="-122"/>
              <a:ea typeface="黑体" panose="02010609060101010101" pitchFamily="49" charset="-122"/>
            </a:rPr>
            <a:t>4</a:t>
          </a:r>
          <a:r>
            <a:rPr lang="zh-CN" altLang="en-US" sz="1600" b="1" kern="1200" dirty="0">
              <a:latin typeface="黑体" panose="02010609060101010101" pitchFamily="49" charset="-122"/>
              <a:ea typeface="黑体" panose="02010609060101010101" pitchFamily="49" charset="-122"/>
            </a:rPr>
            <a:t>、执行频率</a:t>
          </a:r>
          <a:br>
            <a:rPr lang="en-US" altLang="zh-CN" sz="1600" b="1" kern="1200" dirty="0">
              <a:latin typeface="黑体" panose="02010609060101010101" pitchFamily="49" charset="-122"/>
              <a:ea typeface="黑体" panose="02010609060101010101" pitchFamily="49" charset="-122"/>
            </a:rPr>
          </a:br>
          <a:r>
            <a:rPr lang="en-US" altLang="zh-CN" sz="1600" b="1" kern="1200" dirty="0">
              <a:latin typeface="黑体" panose="02010609060101010101" pitchFamily="49" charset="-122"/>
              <a:ea typeface="黑体" panose="02010609060101010101" pitchFamily="49" charset="-122"/>
            </a:rPr>
            <a:t>5</a:t>
          </a:r>
          <a:r>
            <a:rPr lang="zh-CN" altLang="en-US" sz="1600" b="1" kern="1200" dirty="0">
              <a:latin typeface="黑体" panose="02010609060101010101" pitchFamily="49" charset="-122"/>
              <a:ea typeface="黑体" panose="02010609060101010101" pitchFamily="49" charset="-122"/>
            </a:rPr>
            <a:t>、时间复杂度</a:t>
          </a:r>
          <a:br>
            <a:rPr lang="en-US" altLang="zh-CN" sz="1600" b="1" kern="1200" dirty="0">
              <a:latin typeface="黑体" panose="02010609060101010101" pitchFamily="49" charset="-122"/>
              <a:ea typeface="黑体" panose="02010609060101010101" pitchFamily="49" charset="-122"/>
            </a:rPr>
          </a:br>
          <a:r>
            <a:rPr lang="en-US" altLang="zh-CN" sz="1600" b="1" kern="1200" dirty="0">
              <a:latin typeface="黑体" panose="02010609060101010101" pitchFamily="49" charset="-122"/>
              <a:ea typeface="黑体" panose="02010609060101010101" pitchFamily="49" charset="-122"/>
            </a:rPr>
            <a:t>6</a:t>
          </a:r>
          <a:r>
            <a:rPr lang="zh-CN" altLang="en-US" sz="1600" b="1" kern="1200" dirty="0">
              <a:latin typeface="黑体" panose="02010609060101010101" pitchFamily="49" charset="-122"/>
              <a:ea typeface="黑体" panose="02010609060101010101" pitchFamily="49" charset="-122"/>
            </a:rPr>
            <a:t>、空间复杂度</a:t>
          </a:r>
        </a:p>
      </dsp:txBody>
      <dsp:txXfrm>
        <a:off x="7056100" y="2834997"/>
        <a:ext cx="1605925" cy="17328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56AB09-9200-495A-B06C-F53D5138E497}">
      <dsp:nvSpPr>
        <dsp:cNvPr id="0" name=""/>
        <dsp:cNvSpPr/>
      </dsp:nvSpPr>
      <dsp:spPr>
        <a:xfrm>
          <a:off x="3569834" y="113021"/>
          <a:ext cx="1169222" cy="51296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latin typeface="黑体" panose="02010609060101010101" pitchFamily="49" charset="-122"/>
              <a:ea typeface="黑体" panose="02010609060101010101" pitchFamily="49" charset="-122"/>
            </a:rPr>
            <a:t>概论</a:t>
          </a:r>
        </a:p>
      </dsp:txBody>
      <dsp:txXfrm>
        <a:off x="3584858" y="128045"/>
        <a:ext cx="1139174" cy="482912"/>
      </dsp:txXfrm>
    </dsp:sp>
    <dsp:sp modelId="{3F73809E-900F-4F88-9A41-34AB632EFDB6}">
      <dsp:nvSpPr>
        <dsp:cNvPr id="0" name=""/>
        <dsp:cNvSpPr/>
      </dsp:nvSpPr>
      <dsp:spPr>
        <a:xfrm>
          <a:off x="1969055" y="625982"/>
          <a:ext cx="2185390" cy="185159"/>
        </a:xfrm>
        <a:custGeom>
          <a:avLst/>
          <a:gdLst/>
          <a:ahLst/>
          <a:cxnLst/>
          <a:rect l="0" t="0" r="0" b="0"/>
          <a:pathLst>
            <a:path>
              <a:moveTo>
                <a:pt x="2185390" y="0"/>
              </a:moveTo>
              <a:lnTo>
                <a:pt x="2185390" y="92579"/>
              </a:lnTo>
              <a:lnTo>
                <a:pt x="0" y="92579"/>
              </a:lnTo>
              <a:lnTo>
                <a:pt x="0" y="18515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7B48BE-4AD1-404E-9412-F006594DEBB9}">
      <dsp:nvSpPr>
        <dsp:cNvPr id="0" name=""/>
        <dsp:cNvSpPr/>
      </dsp:nvSpPr>
      <dsp:spPr>
        <a:xfrm>
          <a:off x="1008732" y="811141"/>
          <a:ext cx="1920645" cy="5572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rPr>
            <a:t>数据结构概念</a:t>
          </a:r>
        </a:p>
      </dsp:txBody>
      <dsp:txXfrm>
        <a:off x="1025053" y="827462"/>
        <a:ext cx="1888003" cy="524614"/>
      </dsp:txXfrm>
    </dsp:sp>
    <dsp:sp modelId="{A75ECD8C-834B-4111-920A-202B64686084}">
      <dsp:nvSpPr>
        <dsp:cNvPr id="0" name=""/>
        <dsp:cNvSpPr/>
      </dsp:nvSpPr>
      <dsp:spPr>
        <a:xfrm>
          <a:off x="547667" y="1368398"/>
          <a:ext cx="1421387" cy="397974"/>
        </a:xfrm>
        <a:custGeom>
          <a:avLst/>
          <a:gdLst/>
          <a:ahLst/>
          <a:cxnLst/>
          <a:rect l="0" t="0" r="0" b="0"/>
          <a:pathLst>
            <a:path>
              <a:moveTo>
                <a:pt x="1421387" y="0"/>
              </a:moveTo>
              <a:lnTo>
                <a:pt x="1421387" y="198987"/>
              </a:lnTo>
              <a:lnTo>
                <a:pt x="0" y="198987"/>
              </a:lnTo>
              <a:lnTo>
                <a:pt x="0" y="39797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141524-EFD6-4207-8DB4-16A1F11DEAB0}">
      <dsp:nvSpPr>
        <dsp:cNvPr id="0" name=""/>
        <dsp:cNvSpPr/>
      </dsp:nvSpPr>
      <dsp:spPr>
        <a:xfrm>
          <a:off x="979" y="1766373"/>
          <a:ext cx="1093375" cy="7289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黑体" panose="02010609060101010101" pitchFamily="49" charset="-122"/>
              <a:ea typeface="黑体" panose="02010609060101010101" pitchFamily="49" charset="-122"/>
            </a:rPr>
            <a:t>基本</a:t>
          </a:r>
          <a:br>
            <a:rPr lang="en-US" altLang="zh-CN" sz="1800" b="1" kern="1200" dirty="0">
              <a:latin typeface="黑体" panose="02010609060101010101" pitchFamily="49" charset="-122"/>
              <a:ea typeface="黑体" panose="02010609060101010101" pitchFamily="49" charset="-122"/>
            </a:rPr>
          </a:br>
          <a:r>
            <a:rPr lang="zh-CN" altLang="en-US" sz="1800" b="1" kern="1200" dirty="0">
              <a:latin typeface="黑体" panose="02010609060101010101" pitchFamily="49" charset="-122"/>
              <a:ea typeface="黑体" panose="02010609060101010101" pitchFamily="49" charset="-122"/>
            </a:rPr>
            <a:t>概念</a:t>
          </a:r>
        </a:p>
      </dsp:txBody>
      <dsp:txXfrm>
        <a:off x="22328" y="1787722"/>
        <a:ext cx="1050677" cy="686218"/>
      </dsp:txXfrm>
    </dsp:sp>
    <dsp:sp modelId="{48D64B18-DDA4-40FE-9778-CCBDF201142E}">
      <dsp:nvSpPr>
        <dsp:cNvPr id="0" name=""/>
        <dsp:cNvSpPr/>
      </dsp:nvSpPr>
      <dsp:spPr>
        <a:xfrm>
          <a:off x="501947" y="2495289"/>
          <a:ext cx="91440" cy="291566"/>
        </a:xfrm>
        <a:custGeom>
          <a:avLst/>
          <a:gdLst/>
          <a:ahLst/>
          <a:cxnLst/>
          <a:rect l="0" t="0" r="0" b="0"/>
          <a:pathLst>
            <a:path>
              <a:moveTo>
                <a:pt x="45720" y="0"/>
              </a:moveTo>
              <a:lnTo>
                <a:pt x="45720" y="29156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151E70-E350-4E18-AEDF-ECD94BBE7027}">
      <dsp:nvSpPr>
        <dsp:cNvPr id="0" name=""/>
        <dsp:cNvSpPr/>
      </dsp:nvSpPr>
      <dsp:spPr>
        <a:xfrm>
          <a:off x="979" y="2786856"/>
          <a:ext cx="1093375" cy="186842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altLang="zh-CN" sz="1600" b="1" kern="1200" dirty="0">
              <a:latin typeface="黑体" panose="02010609060101010101" pitchFamily="49" charset="-122"/>
              <a:ea typeface="黑体" panose="02010609060101010101" pitchFamily="49" charset="-122"/>
            </a:rPr>
            <a:t>1</a:t>
          </a:r>
          <a:r>
            <a:rPr lang="zh-CN" altLang="en-US" sz="1600" b="1" kern="1200" dirty="0">
              <a:latin typeface="黑体" panose="02010609060101010101" pitchFamily="49" charset="-122"/>
              <a:ea typeface="黑体" panose="02010609060101010101" pitchFamily="49" charset="-122"/>
            </a:rPr>
            <a:t>、数据对象</a:t>
          </a:r>
          <a:br>
            <a:rPr lang="en-US" altLang="zh-CN" sz="1600" b="1" kern="1200" dirty="0">
              <a:latin typeface="黑体" panose="02010609060101010101" pitchFamily="49" charset="-122"/>
              <a:ea typeface="黑体" panose="02010609060101010101" pitchFamily="49" charset="-122"/>
            </a:rPr>
          </a:br>
          <a:r>
            <a:rPr lang="en-US" altLang="zh-CN" sz="1600" b="1" kern="1200" dirty="0">
              <a:latin typeface="黑体" panose="02010609060101010101" pitchFamily="49" charset="-122"/>
              <a:ea typeface="黑体" panose="02010609060101010101" pitchFamily="49" charset="-122"/>
            </a:rPr>
            <a:t>2</a:t>
          </a:r>
          <a:r>
            <a:rPr lang="zh-CN" altLang="en-US" sz="1600" b="1" kern="1200" dirty="0">
              <a:latin typeface="黑体" panose="02010609060101010101" pitchFamily="49" charset="-122"/>
              <a:ea typeface="黑体" panose="02010609060101010101" pitchFamily="49" charset="-122"/>
            </a:rPr>
            <a:t>、数据类型</a:t>
          </a:r>
        </a:p>
      </dsp:txBody>
      <dsp:txXfrm>
        <a:off x="33003" y="2818880"/>
        <a:ext cx="1029327" cy="1804377"/>
      </dsp:txXfrm>
    </dsp:sp>
    <dsp:sp modelId="{59315057-D059-49C3-8E8E-694A1550A61F}">
      <dsp:nvSpPr>
        <dsp:cNvPr id="0" name=""/>
        <dsp:cNvSpPr/>
      </dsp:nvSpPr>
      <dsp:spPr>
        <a:xfrm>
          <a:off x="1923335" y="1368398"/>
          <a:ext cx="91440" cy="397974"/>
        </a:xfrm>
        <a:custGeom>
          <a:avLst/>
          <a:gdLst/>
          <a:ahLst/>
          <a:cxnLst/>
          <a:rect l="0" t="0" r="0" b="0"/>
          <a:pathLst>
            <a:path>
              <a:moveTo>
                <a:pt x="45720" y="0"/>
              </a:moveTo>
              <a:lnTo>
                <a:pt x="45720" y="39797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33FAC0-08C8-4A2E-B395-7AA1F599A6FA}">
      <dsp:nvSpPr>
        <dsp:cNvPr id="0" name=""/>
        <dsp:cNvSpPr/>
      </dsp:nvSpPr>
      <dsp:spPr>
        <a:xfrm>
          <a:off x="1422367" y="1766373"/>
          <a:ext cx="1093375" cy="7289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黑体" panose="02010609060101010101" pitchFamily="49" charset="-122"/>
              <a:ea typeface="黑体" panose="02010609060101010101" pitchFamily="49" charset="-122"/>
            </a:rPr>
            <a:t>逻辑</a:t>
          </a:r>
          <a:br>
            <a:rPr lang="en-US" altLang="zh-CN" sz="1800" b="1" kern="1200" dirty="0">
              <a:latin typeface="黑体" panose="02010609060101010101" pitchFamily="49" charset="-122"/>
              <a:ea typeface="黑体" panose="02010609060101010101" pitchFamily="49" charset="-122"/>
            </a:rPr>
          </a:br>
          <a:r>
            <a:rPr lang="zh-CN" altLang="en-US" sz="1800" b="1" kern="1200" dirty="0">
              <a:latin typeface="黑体" panose="02010609060101010101" pitchFamily="49" charset="-122"/>
              <a:ea typeface="黑体" panose="02010609060101010101" pitchFamily="49" charset="-122"/>
            </a:rPr>
            <a:t>结构</a:t>
          </a:r>
        </a:p>
      </dsp:txBody>
      <dsp:txXfrm>
        <a:off x="1443716" y="1787722"/>
        <a:ext cx="1050677" cy="686218"/>
      </dsp:txXfrm>
    </dsp:sp>
    <dsp:sp modelId="{C1742038-BC2D-4C2F-B834-A5A5FC77FB92}">
      <dsp:nvSpPr>
        <dsp:cNvPr id="0" name=""/>
        <dsp:cNvSpPr/>
      </dsp:nvSpPr>
      <dsp:spPr>
        <a:xfrm>
          <a:off x="1923335" y="2495289"/>
          <a:ext cx="91440" cy="291566"/>
        </a:xfrm>
        <a:custGeom>
          <a:avLst/>
          <a:gdLst/>
          <a:ahLst/>
          <a:cxnLst/>
          <a:rect l="0" t="0" r="0" b="0"/>
          <a:pathLst>
            <a:path>
              <a:moveTo>
                <a:pt x="45720" y="0"/>
              </a:moveTo>
              <a:lnTo>
                <a:pt x="45720" y="29156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56EB6B-E243-4C87-9E70-075CD7882CEE}">
      <dsp:nvSpPr>
        <dsp:cNvPr id="0" name=""/>
        <dsp:cNvSpPr/>
      </dsp:nvSpPr>
      <dsp:spPr>
        <a:xfrm>
          <a:off x="1422367" y="2786856"/>
          <a:ext cx="1093375" cy="18318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altLang="zh-CN" sz="1600" b="1" kern="1200" dirty="0">
              <a:latin typeface="黑体" panose="02010609060101010101" pitchFamily="49" charset="-122"/>
              <a:ea typeface="黑体" panose="02010609060101010101" pitchFamily="49" charset="-122"/>
            </a:rPr>
            <a:t>1</a:t>
          </a:r>
          <a:r>
            <a:rPr lang="zh-CN" altLang="en-US" sz="1600" b="1" kern="1200" dirty="0">
              <a:latin typeface="黑体" panose="02010609060101010101" pitchFamily="49" charset="-122"/>
              <a:ea typeface="黑体" panose="02010609060101010101" pitchFamily="49" charset="-122"/>
            </a:rPr>
            <a:t>、逻辑结构分类</a:t>
          </a:r>
          <a:br>
            <a:rPr lang="en-US" altLang="zh-CN" sz="1600" b="1" kern="1200" dirty="0">
              <a:latin typeface="黑体" panose="02010609060101010101" pitchFamily="49" charset="-122"/>
              <a:ea typeface="黑体" panose="02010609060101010101" pitchFamily="49" charset="-122"/>
            </a:rPr>
          </a:br>
          <a:r>
            <a:rPr lang="en-US" altLang="zh-CN" sz="1600" b="1" kern="1200" dirty="0">
              <a:latin typeface="黑体" panose="02010609060101010101" pitchFamily="49" charset="-122"/>
              <a:ea typeface="黑体" panose="02010609060101010101" pitchFamily="49" charset="-122"/>
            </a:rPr>
            <a:t>2</a:t>
          </a:r>
          <a:r>
            <a:rPr lang="zh-CN" altLang="en-US" sz="1600" b="1" kern="1200" dirty="0">
              <a:latin typeface="黑体" panose="02010609060101010101" pitchFamily="49" charset="-122"/>
              <a:ea typeface="黑体" panose="02010609060101010101" pitchFamily="49" charset="-122"/>
            </a:rPr>
            <a:t>、逻辑结构特点</a:t>
          </a:r>
        </a:p>
      </dsp:txBody>
      <dsp:txXfrm>
        <a:off x="1454391" y="2818880"/>
        <a:ext cx="1029327" cy="1767851"/>
      </dsp:txXfrm>
    </dsp:sp>
    <dsp:sp modelId="{947CA475-FD97-4E74-B8E9-46783662A5DD}">
      <dsp:nvSpPr>
        <dsp:cNvPr id="0" name=""/>
        <dsp:cNvSpPr/>
      </dsp:nvSpPr>
      <dsp:spPr>
        <a:xfrm>
          <a:off x="1969055" y="1368398"/>
          <a:ext cx="1421387" cy="397974"/>
        </a:xfrm>
        <a:custGeom>
          <a:avLst/>
          <a:gdLst/>
          <a:ahLst/>
          <a:cxnLst/>
          <a:rect l="0" t="0" r="0" b="0"/>
          <a:pathLst>
            <a:path>
              <a:moveTo>
                <a:pt x="0" y="0"/>
              </a:moveTo>
              <a:lnTo>
                <a:pt x="0" y="198987"/>
              </a:lnTo>
              <a:lnTo>
                <a:pt x="1421387" y="198987"/>
              </a:lnTo>
              <a:lnTo>
                <a:pt x="1421387" y="39797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03EBAC-6355-4F73-9957-DDF387F6F804}">
      <dsp:nvSpPr>
        <dsp:cNvPr id="0" name=""/>
        <dsp:cNvSpPr/>
      </dsp:nvSpPr>
      <dsp:spPr>
        <a:xfrm>
          <a:off x="2843755" y="1766373"/>
          <a:ext cx="1093375" cy="7289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黑体" panose="02010609060101010101" pitchFamily="49" charset="-122"/>
              <a:ea typeface="黑体" panose="02010609060101010101" pitchFamily="49" charset="-122"/>
            </a:rPr>
            <a:t>存储</a:t>
          </a:r>
          <a:br>
            <a:rPr lang="en-US" altLang="zh-CN" sz="1800" b="1" kern="1200" dirty="0">
              <a:latin typeface="黑体" panose="02010609060101010101" pitchFamily="49" charset="-122"/>
              <a:ea typeface="黑体" panose="02010609060101010101" pitchFamily="49" charset="-122"/>
            </a:rPr>
          </a:br>
          <a:r>
            <a:rPr lang="zh-CN" altLang="en-US" sz="1800" b="1" kern="1200" dirty="0">
              <a:latin typeface="黑体" panose="02010609060101010101" pitchFamily="49" charset="-122"/>
              <a:ea typeface="黑体" panose="02010609060101010101" pitchFamily="49" charset="-122"/>
            </a:rPr>
            <a:t>结构</a:t>
          </a:r>
        </a:p>
      </dsp:txBody>
      <dsp:txXfrm>
        <a:off x="2865104" y="1787722"/>
        <a:ext cx="1050677" cy="686218"/>
      </dsp:txXfrm>
    </dsp:sp>
    <dsp:sp modelId="{B5FD7E5E-B0C0-4807-BEC0-2F2DC7656411}">
      <dsp:nvSpPr>
        <dsp:cNvPr id="0" name=""/>
        <dsp:cNvSpPr/>
      </dsp:nvSpPr>
      <dsp:spPr>
        <a:xfrm>
          <a:off x="3344723" y="2495289"/>
          <a:ext cx="91440" cy="291566"/>
        </a:xfrm>
        <a:custGeom>
          <a:avLst/>
          <a:gdLst/>
          <a:ahLst/>
          <a:cxnLst/>
          <a:rect l="0" t="0" r="0" b="0"/>
          <a:pathLst>
            <a:path>
              <a:moveTo>
                <a:pt x="45720" y="0"/>
              </a:moveTo>
              <a:lnTo>
                <a:pt x="45720" y="29156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F6795F-F812-4910-969C-024B9C3C79C9}">
      <dsp:nvSpPr>
        <dsp:cNvPr id="0" name=""/>
        <dsp:cNvSpPr/>
      </dsp:nvSpPr>
      <dsp:spPr>
        <a:xfrm>
          <a:off x="2996489" y="2786856"/>
          <a:ext cx="787908" cy="18327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黑体" panose="02010609060101010101" pitchFamily="49" charset="-122"/>
              <a:ea typeface="黑体" panose="02010609060101010101" pitchFamily="49" charset="-122"/>
            </a:rPr>
            <a:t>存储结构分类</a:t>
          </a:r>
        </a:p>
      </dsp:txBody>
      <dsp:txXfrm>
        <a:off x="3019566" y="2809933"/>
        <a:ext cx="741754" cy="1786612"/>
      </dsp:txXfrm>
    </dsp:sp>
    <dsp:sp modelId="{65CFEB45-F75C-4601-8E91-3EAD1F8EEAA8}">
      <dsp:nvSpPr>
        <dsp:cNvPr id="0" name=""/>
        <dsp:cNvSpPr/>
      </dsp:nvSpPr>
      <dsp:spPr>
        <a:xfrm>
          <a:off x="4154445" y="625982"/>
          <a:ext cx="2181000" cy="185159"/>
        </a:xfrm>
        <a:custGeom>
          <a:avLst/>
          <a:gdLst/>
          <a:ahLst/>
          <a:cxnLst/>
          <a:rect l="0" t="0" r="0" b="0"/>
          <a:pathLst>
            <a:path>
              <a:moveTo>
                <a:pt x="0" y="0"/>
              </a:moveTo>
              <a:lnTo>
                <a:pt x="0" y="92579"/>
              </a:lnTo>
              <a:lnTo>
                <a:pt x="2181000" y="92579"/>
              </a:lnTo>
              <a:lnTo>
                <a:pt x="2181000" y="18515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EC32CD-98DE-4389-B2D0-7AAAC08E1AD2}">
      <dsp:nvSpPr>
        <dsp:cNvPr id="0" name=""/>
        <dsp:cNvSpPr/>
      </dsp:nvSpPr>
      <dsp:spPr>
        <a:xfrm>
          <a:off x="5370734" y="811141"/>
          <a:ext cx="1929424" cy="5554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rPr>
            <a:t>算法设计分析</a:t>
          </a:r>
        </a:p>
      </dsp:txBody>
      <dsp:txXfrm>
        <a:off x="5387002" y="827409"/>
        <a:ext cx="1896888" cy="522898"/>
      </dsp:txXfrm>
    </dsp:sp>
    <dsp:sp modelId="{8E5503CB-E834-4025-9425-80639E1FD7F9}">
      <dsp:nvSpPr>
        <dsp:cNvPr id="0" name=""/>
        <dsp:cNvSpPr/>
      </dsp:nvSpPr>
      <dsp:spPr>
        <a:xfrm>
          <a:off x="4811831" y="1366576"/>
          <a:ext cx="1523615" cy="392434"/>
        </a:xfrm>
        <a:custGeom>
          <a:avLst/>
          <a:gdLst/>
          <a:ahLst/>
          <a:cxnLst/>
          <a:rect l="0" t="0" r="0" b="0"/>
          <a:pathLst>
            <a:path>
              <a:moveTo>
                <a:pt x="1523615" y="0"/>
              </a:moveTo>
              <a:lnTo>
                <a:pt x="1523615" y="196217"/>
              </a:lnTo>
              <a:lnTo>
                <a:pt x="0" y="196217"/>
              </a:lnTo>
              <a:lnTo>
                <a:pt x="0" y="3924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CF85A9-720E-4398-BCDC-068C57B8C06C}">
      <dsp:nvSpPr>
        <dsp:cNvPr id="0" name=""/>
        <dsp:cNvSpPr/>
      </dsp:nvSpPr>
      <dsp:spPr>
        <a:xfrm>
          <a:off x="4265143" y="1759010"/>
          <a:ext cx="1093375" cy="7289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黑体" panose="02010609060101010101" pitchFamily="49" charset="-122"/>
              <a:ea typeface="黑体" panose="02010609060101010101" pitchFamily="49" charset="-122"/>
            </a:rPr>
            <a:t>基本</a:t>
          </a:r>
          <a:br>
            <a:rPr lang="en-US" altLang="zh-CN" sz="1800" b="1" kern="1200" dirty="0">
              <a:latin typeface="黑体" panose="02010609060101010101" pitchFamily="49" charset="-122"/>
              <a:ea typeface="黑体" panose="02010609060101010101" pitchFamily="49" charset="-122"/>
            </a:rPr>
          </a:br>
          <a:r>
            <a:rPr lang="zh-CN" altLang="en-US" sz="1800" b="1" kern="1200" dirty="0">
              <a:latin typeface="黑体" panose="02010609060101010101" pitchFamily="49" charset="-122"/>
              <a:ea typeface="黑体" panose="02010609060101010101" pitchFamily="49" charset="-122"/>
            </a:rPr>
            <a:t>概念</a:t>
          </a:r>
        </a:p>
      </dsp:txBody>
      <dsp:txXfrm>
        <a:off x="4286492" y="1780359"/>
        <a:ext cx="1050677" cy="686218"/>
      </dsp:txXfrm>
    </dsp:sp>
    <dsp:sp modelId="{F8D3D1FA-0E50-4B95-BD73-F1C31011AE58}">
      <dsp:nvSpPr>
        <dsp:cNvPr id="0" name=""/>
        <dsp:cNvSpPr/>
      </dsp:nvSpPr>
      <dsp:spPr>
        <a:xfrm>
          <a:off x="4766111" y="2487927"/>
          <a:ext cx="91440" cy="297106"/>
        </a:xfrm>
        <a:custGeom>
          <a:avLst/>
          <a:gdLst/>
          <a:ahLst/>
          <a:cxnLst/>
          <a:rect l="0" t="0" r="0" b="0"/>
          <a:pathLst>
            <a:path>
              <a:moveTo>
                <a:pt x="45720" y="0"/>
              </a:moveTo>
              <a:lnTo>
                <a:pt x="45720" y="29710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4A9F3C-EF20-4F24-9D68-7E316AA66972}">
      <dsp:nvSpPr>
        <dsp:cNvPr id="0" name=""/>
        <dsp:cNvSpPr/>
      </dsp:nvSpPr>
      <dsp:spPr>
        <a:xfrm>
          <a:off x="4265143" y="2785034"/>
          <a:ext cx="1093375" cy="18327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altLang="zh-CN" sz="1600" b="1" kern="1200" dirty="0">
              <a:latin typeface="黑体" panose="02010609060101010101" pitchFamily="49" charset="-122"/>
              <a:ea typeface="黑体" panose="02010609060101010101" pitchFamily="49" charset="-122"/>
            </a:rPr>
            <a:t>1</a:t>
          </a:r>
          <a:r>
            <a:rPr lang="zh-CN" altLang="en-US" sz="1600" b="1" kern="1200" dirty="0">
              <a:latin typeface="黑体" panose="02010609060101010101" pitchFamily="49" charset="-122"/>
              <a:ea typeface="黑体" panose="02010609060101010101" pitchFamily="49" charset="-122"/>
            </a:rPr>
            <a:t>、算法评价标准</a:t>
          </a:r>
          <a:br>
            <a:rPr lang="en-US" altLang="zh-CN" sz="1600" b="1" kern="1200" dirty="0">
              <a:latin typeface="黑体" panose="02010609060101010101" pitchFamily="49" charset="-122"/>
              <a:ea typeface="黑体" panose="02010609060101010101" pitchFamily="49" charset="-122"/>
            </a:rPr>
          </a:br>
          <a:r>
            <a:rPr lang="en-US" altLang="zh-CN" sz="1600" b="1" kern="1200" dirty="0">
              <a:latin typeface="黑体" panose="02010609060101010101" pitchFamily="49" charset="-122"/>
              <a:ea typeface="黑体" panose="02010609060101010101" pitchFamily="49" charset="-122"/>
            </a:rPr>
            <a:t>2</a:t>
          </a:r>
          <a:r>
            <a:rPr lang="zh-CN" altLang="en-US" sz="1600" b="1" kern="1200" dirty="0">
              <a:latin typeface="黑体" panose="02010609060101010101" pitchFamily="49" charset="-122"/>
              <a:ea typeface="黑体" panose="02010609060101010101" pitchFamily="49" charset="-122"/>
            </a:rPr>
            <a:t>、算法描述语言</a:t>
          </a:r>
          <a:br>
            <a:rPr lang="en-US" altLang="zh-CN" sz="1600" b="1" kern="1200" dirty="0">
              <a:latin typeface="黑体" panose="02010609060101010101" pitchFamily="49" charset="-122"/>
              <a:ea typeface="黑体" panose="02010609060101010101" pitchFamily="49" charset="-122"/>
            </a:rPr>
          </a:br>
          <a:r>
            <a:rPr lang="en-US" altLang="zh-CN" sz="1600" b="1" kern="1200" dirty="0">
              <a:latin typeface="黑体" panose="02010609060101010101" pitchFamily="49" charset="-122"/>
              <a:ea typeface="黑体" panose="02010609060101010101" pitchFamily="49" charset="-122"/>
            </a:rPr>
            <a:t>3</a:t>
          </a:r>
          <a:r>
            <a:rPr lang="zh-CN" altLang="en-US" sz="1600" b="1" kern="1200" dirty="0">
              <a:latin typeface="黑体" panose="02010609060101010101" pitchFamily="49" charset="-122"/>
              <a:ea typeface="黑体" panose="02010609060101010101" pitchFamily="49" charset="-122"/>
            </a:rPr>
            <a:t>、算法设计步骤</a:t>
          </a:r>
        </a:p>
      </dsp:txBody>
      <dsp:txXfrm>
        <a:off x="4297167" y="2817058"/>
        <a:ext cx="1029327" cy="1768718"/>
      </dsp:txXfrm>
    </dsp:sp>
    <dsp:sp modelId="{C072A3F2-9D5F-419A-B52D-A18EF4366BC9}">
      <dsp:nvSpPr>
        <dsp:cNvPr id="0" name=""/>
        <dsp:cNvSpPr/>
      </dsp:nvSpPr>
      <dsp:spPr>
        <a:xfrm>
          <a:off x="6289726" y="1366576"/>
          <a:ext cx="91440" cy="392434"/>
        </a:xfrm>
        <a:custGeom>
          <a:avLst/>
          <a:gdLst/>
          <a:ahLst/>
          <a:cxnLst/>
          <a:rect l="0" t="0" r="0" b="0"/>
          <a:pathLst>
            <a:path>
              <a:moveTo>
                <a:pt x="45720" y="0"/>
              </a:moveTo>
              <a:lnTo>
                <a:pt x="45720" y="196217"/>
              </a:lnTo>
              <a:lnTo>
                <a:pt x="49199" y="196217"/>
              </a:lnTo>
              <a:lnTo>
                <a:pt x="49199" y="3924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77D5FB-9DA7-4F14-A0CB-A1CCC089A560}">
      <dsp:nvSpPr>
        <dsp:cNvPr id="0" name=""/>
        <dsp:cNvSpPr/>
      </dsp:nvSpPr>
      <dsp:spPr>
        <a:xfrm>
          <a:off x="5792238" y="1759010"/>
          <a:ext cx="1093375" cy="7289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黑体" panose="02010609060101010101" pitchFamily="49" charset="-122"/>
              <a:ea typeface="黑体" panose="02010609060101010101" pitchFamily="49" charset="-122"/>
            </a:rPr>
            <a:t>基本</a:t>
          </a:r>
          <a:br>
            <a:rPr lang="en-US" altLang="zh-CN" sz="1800" b="1" kern="1200" dirty="0">
              <a:latin typeface="黑体" panose="02010609060101010101" pitchFamily="49" charset="-122"/>
              <a:ea typeface="黑体" panose="02010609060101010101" pitchFamily="49" charset="-122"/>
            </a:rPr>
          </a:br>
          <a:r>
            <a:rPr lang="zh-CN" altLang="en-US" sz="1800" b="1" kern="1200" dirty="0">
              <a:latin typeface="黑体" panose="02010609060101010101" pitchFamily="49" charset="-122"/>
              <a:ea typeface="黑体" panose="02010609060101010101" pitchFamily="49" charset="-122"/>
            </a:rPr>
            <a:t>算法</a:t>
          </a:r>
        </a:p>
      </dsp:txBody>
      <dsp:txXfrm>
        <a:off x="5813587" y="1780359"/>
        <a:ext cx="1050677" cy="686218"/>
      </dsp:txXfrm>
    </dsp:sp>
    <dsp:sp modelId="{62DB8C1D-FB03-48F6-9553-BB98FFD9CBC2}">
      <dsp:nvSpPr>
        <dsp:cNvPr id="0" name=""/>
        <dsp:cNvSpPr/>
      </dsp:nvSpPr>
      <dsp:spPr>
        <a:xfrm>
          <a:off x="6293206" y="2487927"/>
          <a:ext cx="91440" cy="297106"/>
        </a:xfrm>
        <a:custGeom>
          <a:avLst/>
          <a:gdLst/>
          <a:ahLst/>
          <a:cxnLst/>
          <a:rect l="0" t="0" r="0" b="0"/>
          <a:pathLst>
            <a:path>
              <a:moveTo>
                <a:pt x="45720" y="0"/>
              </a:moveTo>
              <a:lnTo>
                <a:pt x="45720" y="148553"/>
              </a:lnTo>
              <a:lnTo>
                <a:pt x="48748" y="148553"/>
              </a:lnTo>
              <a:lnTo>
                <a:pt x="48748" y="29710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EADC13-0F00-49D2-A9CD-57FED5948E37}">
      <dsp:nvSpPr>
        <dsp:cNvPr id="0" name=""/>
        <dsp:cNvSpPr/>
      </dsp:nvSpPr>
      <dsp:spPr>
        <a:xfrm>
          <a:off x="5897049" y="2785034"/>
          <a:ext cx="889810" cy="18327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50000"/>
            </a:lnSpc>
            <a:spcBef>
              <a:spcPct val="0"/>
            </a:spcBef>
            <a:spcAft>
              <a:spcPts val="0"/>
            </a:spcAft>
            <a:buNone/>
          </a:pPr>
          <a:r>
            <a:rPr lang="en-US" altLang="zh-CN" sz="1600" b="1" kern="1200" dirty="0">
              <a:latin typeface="黑体" panose="02010609060101010101" pitchFamily="49" charset="-122"/>
              <a:ea typeface="黑体" panose="02010609060101010101" pitchFamily="49" charset="-122"/>
            </a:rPr>
            <a:t>1</a:t>
          </a:r>
          <a:r>
            <a:rPr lang="zh-CN" altLang="en-US" sz="1600" b="1" kern="1200" dirty="0">
              <a:latin typeface="黑体" panose="02010609060101010101" pitchFamily="49" charset="-122"/>
              <a:ea typeface="黑体" panose="02010609060101010101" pitchFamily="49" charset="-122"/>
            </a:rPr>
            <a:t>、穷举</a:t>
          </a:r>
          <a:br>
            <a:rPr lang="en-US" altLang="zh-CN" sz="1600" b="1" kern="1200" dirty="0">
              <a:latin typeface="黑体" panose="02010609060101010101" pitchFamily="49" charset="-122"/>
              <a:ea typeface="黑体" panose="02010609060101010101" pitchFamily="49" charset="-122"/>
            </a:rPr>
          </a:br>
          <a:r>
            <a:rPr lang="en-US" altLang="zh-CN" sz="1600" b="1" kern="1200" dirty="0">
              <a:latin typeface="黑体" panose="02010609060101010101" pitchFamily="49" charset="-122"/>
              <a:ea typeface="黑体" panose="02010609060101010101" pitchFamily="49" charset="-122"/>
            </a:rPr>
            <a:t>2</a:t>
          </a:r>
          <a:r>
            <a:rPr lang="zh-CN" altLang="en-US" sz="1600" b="1" kern="1200" dirty="0">
              <a:latin typeface="黑体" panose="02010609060101010101" pitchFamily="49" charset="-122"/>
              <a:ea typeface="黑体" panose="02010609060101010101" pitchFamily="49" charset="-122"/>
            </a:rPr>
            <a:t>、递推</a:t>
          </a:r>
          <a:br>
            <a:rPr lang="en-US" altLang="zh-CN" sz="1600" b="1" kern="1200" dirty="0">
              <a:latin typeface="黑体" panose="02010609060101010101" pitchFamily="49" charset="-122"/>
              <a:ea typeface="黑体" panose="02010609060101010101" pitchFamily="49" charset="-122"/>
            </a:rPr>
          </a:br>
          <a:r>
            <a:rPr lang="en-US" altLang="zh-CN" sz="1600" b="1" kern="1200" dirty="0">
              <a:latin typeface="黑体" panose="02010609060101010101" pitchFamily="49" charset="-122"/>
              <a:ea typeface="黑体" panose="02010609060101010101" pitchFamily="49" charset="-122"/>
            </a:rPr>
            <a:t>3</a:t>
          </a:r>
          <a:r>
            <a:rPr lang="zh-CN" altLang="en-US" sz="1600" b="1" kern="1200" dirty="0">
              <a:latin typeface="黑体" panose="02010609060101010101" pitchFamily="49" charset="-122"/>
              <a:ea typeface="黑体" panose="02010609060101010101" pitchFamily="49" charset="-122"/>
            </a:rPr>
            <a:t>、迭代</a:t>
          </a:r>
          <a:br>
            <a:rPr lang="en-US" altLang="zh-CN" sz="1600" b="1" kern="1200" dirty="0">
              <a:latin typeface="黑体" panose="02010609060101010101" pitchFamily="49" charset="-122"/>
              <a:ea typeface="黑体" panose="02010609060101010101" pitchFamily="49" charset="-122"/>
            </a:rPr>
          </a:br>
          <a:r>
            <a:rPr lang="en-US" altLang="zh-CN" sz="1600" b="1" kern="1200" dirty="0">
              <a:latin typeface="黑体" panose="02010609060101010101" pitchFamily="49" charset="-122"/>
              <a:ea typeface="黑体" panose="02010609060101010101" pitchFamily="49" charset="-122"/>
            </a:rPr>
            <a:t>4</a:t>
          </a:r>
          <a:r>
            <a:rPr lang="zh-CN" altLang="en-US" sz="1600" b="1" kern="1200" dirty="0">
              <a:latin typeface="黑体" panose="02010609060101010101" pitchFamily="49" charset="-122"/>
              <a:ea typeface="黑体" panose="02010609060101010101" pitchFamily="49" charset="-122"/>
            </a:rPr>
            <a:t>、递归</a:t>
          </a:r>
        </a:p>
      </dsp:txBody>
      <dsp:txXfrm>
        <a:off x="5923111" y="2811096"/>
        <a:ext cx="837686" cy="1780642"/>
      </dsp:txXfrm>
    </dsp:sp>
    <dsp:sp modelId="{F53A90A4-FFFA-4F55-A9C8-06988656E117}">
      <dsp:nvSpPr>
        <dsp:cNvPr id="0" name=""/>
        <dsp:cNvSpPr/>
      </dsp:nvSpPr>
      <dsp:spPr>
        <a:xfrm>
          <a:off x="6335446" y="1366576"/>
          <a:ext cx="1523615" cy="392434"/>
        </a:xfrm>
        <a:custGeom>
          <a:avLst/>
          <a:gdLst/>
          <a:ahLst/>
          <a:cxnLst/>
          <a:rect l="0" t="0" r="0" b="0"/>
          <a:pathLst>
            <a:path>
              <a:moveTo>
                <a:pt x="0" y="0"/>
              </a:moveTo>
              <a:lnTo>
                <a:pt x="0" y="196217"/>
              </a:lnTo>
              <a:lnTo>
                <a:pt x="1523615" y="196217"/>
              </a:lnTo>
              <a:lnTo>
                <a:pt x="1523615" y="3924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21987C-54BF-495E-9A60-245BE1DE3378}">
      <dsp:nvSpPr>
        <dsp:cNvPr id="0" name=""/>
        <dsp:cNvSpPr/>
      </dsp:nvSpPr>
      <dsp:spPr>
        <a:xfrm>
          <a:off x="7312375" y="1759010"/>
          <a:ext cx="1093375" cy="7289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黑体" panose="02010609060101010101" pitchFamily="49" charset="-122"/>
              <a:ea typeface="黑体" panose="02010609060101010101" pitchFamily="49" charset="-122"/>
            </a:rPr>
            <a:t>算法</a:t>
          </a:r>
          <a:br>
            <a:rPr lang="en-US" altLang="zh-CN" sz="1800" b="1" kern="1200" dirty="0">
              <a:latin typeface="黑体" panose="02010609060101010101" pitchFamily="49" charset="-122"/>
              <a:ea typeface="黑体" panose="02010609060101010101" pitchFamily="49" charset="-122"/>
            </a:rPr>
          </a:br>
          <a:r>
            <a:rPr lang="zh-CN" altLang="en-US" sz="1800" b="1" kern="1200" dirty="0">
              <a:latin typeface="黑体" panose="02010609060101010101" pitchFamily="49" charset="-122"/>
              <a:ea typeface="黑体" panose="02010609060101010101" pitchFamily="49" charset="-122"/>
            </a:rPr>
            <a:t>分析</a:t>
          </a:r>
        </a:p>
      </dsp:txBody>
      <dsp:txXfrm>
        <a:off x="7333724" y="1780359"/>
        <a:ext cx="1050677" cy="686218"/>
      </dsp:txXfrm>
    </dsp:sp>
    <dsp:sp modelId="{E2DBF626-1350-4381-B2D5-1660DA7062C7}">
      <dsp:nvSpPr>
        <dsp:cNvPr id="0" name=""/>
        <dsp:cNvSpPr/>
      </dsp:nvSpPr>
      <dsp:spPr>
        <a:xfrm>
          <a:off x="7813342" y="2487927"/>
          <a:ext cx="91440" cy="297106"/>
        </a:xfrm>
        <a:custGeom>
          <a:avLst/>
          <a:gdLst/>
          <a:ahLst/>
          <a:cxnLst/>
          <a:rect l="0" t="0" r="0" b="0"/>
          <a:pathLst>
            <a:path>
              <a:moveTo>
                <a:pt x="45720" y="0"/>
              </a:moveTo>
              <a:lnTo>
                <a:pt x="45720" y="29710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DE8C68-0A57-4B45-AE79-797A8F74BD03}">
      <dsp:nvSpPr>
        <dsp:cNvPr id="0" name=""/>
        <dsp:cNvSpPr/>
      </dsp:nvSpPr>
      <dsp:spPr>
        <a:xfrm>
          <a:off x="7006137" y="2785034"/>
          <a:ext cx="1705851" cy="18327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altLang="zh-CN" sz="1600" b="1" kern="1200" dirty="0">
              <a:latin typeface="黑体" panose="02010609060101010101" pitchFamily="49" charset="-122"/>
              <a:ea typeface="黑体" panose="02010609060101010101" pitchFamily="49" charset="-122"/>
            </a:rPr>
            <a:t>1</a:t>
          </a:r>
          <a:r>
            <a:rPr lang="zh-CN" altLang="en-US" sz="1600" b="1" kern="1200" dirty="0">
              <a:latin typeface="黑体" panose="02010609060101010101" pitchFamily="49" charset="-122"/>
              <a:ea typeface="黑体" panose="02010609060101010101" pitchFamily="49" charset="-122"/>
            </a:rPr>
            <a:t>、事前估计</a:t>
          </a:r>
          <a:br>
            <a:rPr lang="en-US" altLang="zh-CN" sz="1600" b="1" kern="1200" dirty="0">
              <a:latin typeface="黑体" panose="02010609060101010101" pitchFamily="49" charset="-122"/>
              <a:ea typeface="黑体" panose="02010609060101010101" pitchFamily="49" charset="-122"/>
            </a:rPr>
          </a:br>
          <a:r>
            <a:rPr lang="en-US" altLang="zh-CN" sz="1600" b="1" kern="1200" dirty="0">
              <a:latin typeface="黑体" panose="02010609060101010101" pitchFamily="49" charset="-122"/>
              <a:ea typeface="黑体" panose="02010609060101010101" pitchFamily="49" charset="-122"/>
            </a:rPr>
            <a:t>2</a:t>
          </a:r>
          <a:r>
            <a:rPr lang="zh-CN" altLang="en-US" sz="1600" b="1" kern="1200" dirty="0">
              <a:latin typeface="黑体" panose="02010609060101010101" pitchFamily="49" charset="-122"/>
              <a:ea typeface="黑体" panose="02010609060101010101" pitchFamily="49" charset="-122"/>
            </a:rPr>
            <a:t>、事后测量</a:t>
          </a:r>
          <a:br>
            <a:rPr lang="en-US" altLang="zh-CN" sz="1600" b="1" kern="1200" dirty="0">
              <a:latin typeface="黑体" panose="02010609060101010101" pitchFamily="49" charset="-122"/>
              <a:ea typeface="黑体" panose="02010609060101010101" pitchFamily="49" charset="-122"/>
            </a:rPr>
          </a:br>
          <a:r>
            <a:rPr lang="en-US" altLang="zh-CN" sz="1600" b="1" kern="1200" dirty="0">
              <a:latin typeface="黑体" panose="02010609060101010101" pitchFamily="49" charset="-122"/>
              <a:ea typeface="黑体" panose="02010609060101010101" pitchFamily="49" charset="-122"/>
            </a:rPr>
            <a:t>3</a:t>
          </a:r>
          <a:r>
            <a:rPr lang="zh-CN" altLang="en-US" sz="1600" b="1" kern="1200" dirty="0">
              <a:latin typeface="黑体" panose="02010609060101010101" pitchFamily="49" charset="-122"/>
              <a:ea typeface="黑体" panose="02010609060101010101" pitchFamily="49" charset="-122"/>
            </a:rPr>
            <a:t>、问题规模</a:t>
          </a:r>
          <a:br>
            <a:rPr lang="en-US" altLang="zh-CN" sz="1600" b="1" kern="1200" dirty="0">
              <a:latin typeface="黑体" panose="02010609060101010101" pitchFamily="49" charset="-122"/>
              <a:ea typeface="黑体" panose="02010609060101010101" pitchFamily="49" charset="-122"/>
            </a:rPr>
          </a:br>
          <a:r>
            <a:rPr lang="en-US" altLang="zh-CN" sz="1600" b="1" kern="1200" dirty="0">
              <a:latin typeface="黑体" panose="02010609060101010101" pitchFamily="49" charset="-122"/>
              <a:ea typeface="黑体" panose="02010609060101010101" pitchFamily="49" charset="-122"/>
            </a:rPr>
            <a:t>4</a:t>
          </a:r>
          <a:r>
            <a:rPr lang="zh-CN" altLang="en-US" sz="1600" b="1" kern="1200" dirty="0">
              <a:latin typeface="黑体" panose="02010609060101010101" pitchFamily="49" charset="-122"/>
              <a:ea typeface="黑体" panose="02010609060101010101" pitchFamily="49" charset="-122"/>
            </a:rPr>
            <a:t>、执行频率</a:t>
          </a:r>
          <a:br>
            <a:rPr lang="en-US" altLang="zh-CN" sz="1600" b="1" kern="1200" dirty="0">
              <a:latin typeface="黑体" panose="02010609060101010101" pitchFamily="49" charset="-122"/>
              <a:ea typeface="黑体" panose="02010609060101010101" pitchFamily="49" charset="-122"/>
            </a:rPr>
          </a:br>
          <a:r>
            <a:rPr lang="en-US" altLang="zh-CN" sz="1600" b="1" kern="1200" dirty="0">
              <a:latin typeface="黑体" panose="02010609060101010101" pitchFamily="49" charset="-122"/>
              <a:ea typeface="黑体" panose="02010609060101010101" pitchFamily="49" charset="-122"/>
            </a:rPr>
            <a:t>5</a:t>
          </a:r>
          <a:r>
            <a:rPr lang="zh-CN" altLang="en-US" sz="1600" b="1" kern="1200" dirty="0">
              <a:latin typeface="黑体" panose="02010609060101010101" pitchFamily="49" charset="-122"/>
              <a:ea typeface="黑体" panose="02010609060101010101" pitchFamily="49" charset="-122"/>
            </a:rPr>
            <a:t>、时间复杂度</a:t>
          </a:r>
          <a:br>
            <a:rPr lang="en-US" altLang="zh-CN" sz="1600" b="1" kern="1200" dirty="0">
              <a:latin typeface="黑体" panose="02010609060101010101" pitchFamily="49" charset="-122"/>
              <a:ea typeface="黑体" panose="02010609060101010101" pitchFamily="49" charset="-122"/>
            </a:rPr>
          </a:br>
          <a:r>
            <a:rPr lang="en-US" altLang="zh-CN" sz="1600" b="1" kern="1200" dirty="0">
              <a:latin typeface="黑体" panose="02010609060101010101" pitchFamily="49" charset="-122"/>
              <a:ea typeface="黑体" panose="02010609060101010101" pitchFamily="49" charset="-122"/>
            </a:rPr>
            <a:t>6</a:t>
          </a:r>
          <a:r>
            <a:rPr lang="zh-CN" altLang="en-US" sz="1600" b="1" kern="1200" dirty="0">
              <a:latin typeface="黑体" panose="02010609060101010101" pitchFamily="49" charset="-122"/>
              <a:ea typeface="黑体" panose="02010609060101010101" pitchFamily="49" charset="-122"/>
            </a:rPr>
            <a:t>、空间复杂度</a:t>
          </a:r>
        </a:p>
      </dsp:txBody>
      <dsp:txXfrm>
        <a:off x="7056100" y="2834997"/>
        <a:ext cx="1605925" cy="173284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CD6D7B99-A915-4C73-B30B-58B04F8178F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a:extLst>
              <a:ext uri="{FF2B5EF4-FFF2-40B4-BE49-F238E27FC236}">
                <a16:creationId xmlns:a16="http://schemas.microsoft.com/office/drawing/2014/main" id="{66572A3E-DDC4-4A18-9216-8E3236C41222}"/>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78F05679-9A15-42AB-9FAF-6F2ABC5E62D1}" type="datetimeFigureOut">
              <a:rPr lang="zh-CN" altLang="en-US"/>
              <a:pPr>
                <a:defRPr/>
              </a:pPr>
              <a:t>2022/8/31</a:t>
            </a:fld>
            <a:endParaRPr lang="zh-CN" altLang="en-US"/>
          </a:p>
        </p:txBody>
      </p:sp>
      <p:sp>
        <p:nvSpPr>
          <p:cNvPr id="4" name="幻灯片图像占位符 3">
            <a:extLst>
              <a:ext uri="{FF2B5EF4-FFF2-40B4-BE49-F238E27FC236}">
                <a16:creationId xmlns:a16="http://schemas.microsoft.com/office/drawing/2014/main" id="{22701996-0856-4904-A2FC-D08856F7D301}"/>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AAD94D7F-3AD9-4AD9-91BC-A5D9ECA9CDFB}"/>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B65BECFA-40A5-4108-8AB8-5AAF59C1BB4D}"/>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7" name="灯片编号占位符 6">
            <a:extLst>
              <a:ext uri="{FF2B5EF4-FFF2-40B4-BE49-F238E27FC236}">
                <a16:creationId xmlns:a16="http://schemas.microsoft.com/office/drawing/2014/main" id="{DB596361-953E-4FED-A014-B2C0315987F0}"/>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2D1BA81-340B-42A9-8617-3AE08BC7CDF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a:extLst>
              <a:ext uri="{FF2B5EF4-FFF2-40B4-BE49-F238E27FC236}">
                <a16:creationId xmlns:a16="http://schemas.microsoft.com/office/drawing/2014/main" id="{4411006A-D996-4283-9ED9-6EE9770F679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备注占位符 2">
            <a:extLst>
              <a:ext uri="{FF2B5EF4-FFF2-40B4-BE49-F238E27FC236}">
                <a16:creationId xmlns:a16="http://schemas.microsoft.com/office/drawing/2014/main" id="{11787DE1-8726-43DF-9E66-F8EB2F9C018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b="1" dirty="0">
                <a:latin typeface="黑体" panose="02010609060101010101" pitchFamily="49" charset="-122"/>
                <a:ea typeface="黑体" panose="02010609060101010101" pitchFamily="49" charset="-122"/>
              </a:rPr>
              <a:t>数据对象：不仅仅指数据元素的集合，还要考虑数据对象所包括的操作。</a:t>
            </a:r>
            <a:endParaRPr lang="en-US" altLang="zh-CN" b="1" dirty="0">
              <a:latin typeface="黑体" panose="02010609060101010101" pitchFamily="49" charset="-122"/>
              <a:ea typeface="黑体" panose="02010609060101010101" pitchFamily="49" charset="-122"/>
            </a:endParaRPr>
          </a:p>
          <a:p>
            <a:endParaRPr lang="zh-CN" altLang="en-US" dirty="0"/>
          </a:p>
          <a:p>
            <a:r>
              <a:rPr lang="zh-CN" altLang="en-US" dirty="0"/>
              <a:t>逻辑结构的特点：一对一，一对多，多对多</a:t>
            </a:r>
            <a:endParaRPr lang="en-US" altLang="zh-CN" dirty="0"/>
          </a:p>
          <a:p>
            <a:endParaRPr lang="en-US" altLang="zh-CN" dirty="0"/>
          </a:p>
          <a:p>
            <a:r>
              <a:rPr lang="zh-CN" altLang="en-US" dirty="0"/>
              <a:t>递推法：例如斐波那契数列（当然也可以使用递归法）；从前面的一些量推出后面的一些量；</a:t>
            </a:r>
            <a:endParaRPr lang="en-US" altLang="zh-CN" dirty="0"/>
          </a:p>
          <a:p>
            <a:endParaRPr lang="en-US" altLang="zh-CN" dirty="0"/>
          </a:p>
          <a:p>
            <a:r>
              <a:rPr lang="zh-CN" altLang="en-US" dirty="0"/>
              <a:t>迭代法：</a:t>
            </a:r>
            <a:r>
              <a:rPr lang="zh-CN" altLang="en-US" b="1" dirty="0">
                <a:solidFill>
                  <a:srgbClr val="000000"/>
                </a:solidFill>
                <a:latin typeface="Times New Roman" panose="02020603050405020304" pitchFamily="18" charset="0"/>
                <a:ea typeface="楷体_GB2312" pitchFamily="49" charset="-122"/>
              </a:rPr>
              <a:t>用牛顿迭代法求方程</a:t>
            </a:r>
            <a:r>
              <a:rPr lang="en-US" altLang="zh-CN" b="1" dirty="0">
                <a:solidFill>
                  <a:srgbClr val="000000"/>
                </a:solidFill>
                <a:latin typeface="Times New Roman" panose="02020603050405020304" pitchFamily="18" charset="0"/>
                <a:ea typeface="楷体_GB2312" pitchFamily="49" charset="-122"/>
              </a:rPr>
              <a:t>f(x)=2x</a:t>
            </a:r>
            <a:r>
              <a:rPr lang="en-US" altLang="zh-CN" b="1" baseline="30000" dirty="0">
                <a:solidFill>
                  <a:srgbClr val="000000"/>
                </a:solidFill>
                <a:latin typeface="Times New Roman" panose="02020603050405020304" pitchFamily="18" charset="0"/>
                <a:ea typeface="楷体_GB2312" pitchFamily="49" charset="-122"/>
              </a:rPr>
              <a:t>3</a:t>
            </a:r>
            <a:r>
              <a:rPr lang="en-US" altLang="zh-CN" b="1" dirty="0">
                <a:solidFill>
                  <a:srgbClr val="000000"/>
                </a:solidFill>
                <a:latin typeface="Times New Roman" panose="02020603050405020304" pitchFamily="18" charset="0"/>
                <a:ea typeface="楷体_GB2312" pitchFamily="49" charset="-122"/>
              </a:rPr>
              <a:t>-4x</a:t>
            </a:r>
            <a:r>
              <a:rPr lang="en-US" altLang="zh-CN" b="1" baseline="30000" dirty="0">
                <a:solidFill>
                  <a:srgbClr val="000000"/>
                </a:solidFill>
                <a:latin typeface="Times New Roman" panose="02020603050405020304" pitchFamily="18" charset="0"/>
                <a:ea typeface="楷体_GB2312" pitchFamily="49" charset="-122"/>
              </a:rPr>
              <a:t>2</a:t>
            </a:r>
            <a:r>
              <a:rPr lang="en-US" altLang="zh-CN" b="1" dirty="0">
                <a:solidFill>
                  <a:srgbClr val="000000"/>
                </a:solidFill>
                <a:latin typeface="Times New Roman" panose="02020603050405020304" pitchFamily="18" charset="0"/>
                <a:ea typeface="楷体_GB2312" pitchFamily="49" charset="-122"/>
              </a:rPr>
              <a:t>+3x-7=0</a:t>
            </a:r>
            <a:r>
              <a:rPr lang="zh-CN" altLang="en-US" b="1" dirty="0">
                <a:solidFill>
                  <a:srgbClr val="000000"/>
                </a:solidFill>
                <a:latin typeface="Times New Roman" panose="02020603050405020304" pitchFamily="18" charset="0"/>
                <a:ea typeface="楷体_GB2312" pitchFamily="49" charset="-122"/>
              </a:rPr>
              <a:t>在</a:t>
            </a:r>
            <a:r>
              <a:rPr lang="en-US" altLang="zh-CN" b="1" dirty="0">
                <a:solidFill>
                  <a:srgbClr val="000000"/>
                </a:solidFill>
                <a:latin typeface="Times New Roman" panose="02020603050405020304" pitchFamily="18" charset="0"/>
                <a:ea typeface="楷体_GB2312" pitchFamily="49" charset="-122"/>
              </a:rPr>
              <a:t>x=2.5</a:t>
            </a:r>
            <a:r>
              <a:rPr lang="zh-CN" altLang="en-US" b="1" dirty="0">
                <a:solidFill>
                  <a:srgbClr val="000000"/>
                </a:solidFill>
                <a:latin typeface="Times New Roman" panose="02020603050405020304" pitchFamily="18" charset="0"/>
                <a:ea typeface="楷体_GB2312" pitchFamily="49" charset="-122"/>
              </a:rPr>
              <a:t>附近的实根，直到满足</a:t>
            </a:r>
            <a:r>
              <a:rPr lang="en-US" altLang="zh-CN" b="1" dirty="0">
                <a:solidFill>
                  <a:srgbClr val="000000"/>
                </a:solidFill>
                <a:latin typeface="Times New Roman" panose="02020603050405020304" pitchFamily="18" charset="0"/>
                <a:ea typeface="楷体_GB2312" pitchFamily="49" charset="-122"/>
              </a:rPr>
              <a:t>|x</a:t>
            </a:r>
            <a:r>
              <a:rPr lang="en-US" altLang="zh-CN" b="1" baseline="-25000" dirty="0">
                <a:solidFill>
                  <a:srgbClr val="000000"/>
                </a:solidFill>
                <a:latin typeface="Times New Roman" panose="02020603050405020304" pitchFamily="18" charset="0"/>
                <a:ea typeface="楷体_GB2312" pitchFamily="49" charset="-122"/>
              </a:rPr>
              <a:t>n</a:t>
            </a:r>
            <a:r>
              <a:rPr lang="en-US" altLang="zh-CN" b="1" dirty="0">
                <a:solidFill>
                  <a:srgbClr val="000000"/>
                </a:solidFill>
                <a:latin typeface="Times New Roman" panose="02020603050405020304" pitchFamily="18" charset="0"/>
                <a:ea typeface="楷体_GB2312" pitchFamily="49" charset="-122"/>
              </a:rPr>
              <a:t>-x</a:t>
            </a:r>
            <a:r>
              <a:rPr lang="en-US" altLang="zh-CN" b="1" baseline="-25000" dirty="0">
                <a:solidFill>
                  <a:srgbClr val="000000"/>
                </a:solidFill>
                <a:latin typeface="Times New Roman" panose="02020603050405020304" pitchFamily="18" charset="0"/>
                <a:ea typeface="楷体_GB2312" pitchFamily="49" charset="-122"/>
              </a:rPr>
              <a:t>n-1</a:t>
            </a:r>
            <a:r>
              <a:rPr lang="en-US" altLang="zh-CN" b="1" dirty="0">
                <a:solidFill>
                  <a:srgbClr val="000000"/>
                </a:solidFill>
                <a:latin typeface="Times New Roman" panose="02020603050405020304" pitchFamily="18" charset="0"/>
                <a:ea typeface="楷体_GB2312" pitchFamily="49" charset="-122"/>
              </a:rPr>
              <a:t>|&lt;10</a:t>
            </a:r>
            <a:r>
              <a:rPr lang="en-US" altLang="zh-CN" b="1" baseline="30000" dirty="0">
                <a:solidFill>
                  <a:srgbClr val="000000"/>
                </a:solidFill>
                <a:latin typeface="Times New Roman" panose="02020603050405020304" pitchFamily="18" charset="0"/>
                <a:ea typeface="楷体_GB2312" pitchFamily="49" charset="-122"/>
              </a:rPr>
              <a:t>-6</a:t>
            </a:r>
            <a:r>
              <a:rPr lang="zh-CN" altLang="en-US" b="1" dirty="0">
                <a:solidFill>
                  <a:srgbClr val="000000"/>
                </a:solidFill>
                <a:latin typeface="Times New Roman" panose="02020603050405020304" pitchFamily="18" charset="0"/>
                <a:ea typeface="楷体_GB2312" pitchFamily="49" charset="-122"/>
              </a:rPr>
              <a:t>为止。 牛顿迭代公式为：</a:t>
            </a:r>
            <a:r>
              <a:rPr lang="en-US" altLang="zh-CN" b="1" dirty="0" err="1">
                <a:solidFill>
                  <a:srgbClr val="000000"/>
                </a:solidFill>
                <a:latin typeface="Times New Roman" panose="02020603050405020304" pitchFamily="18" charset="0"/>
                <a:ea typeface="楷体_GB2312" pitchFamily="49" charset="-122"/>
              </a:rPr>
              <a:t>x</a:t>
            </a:r>
            <a:r>
              <a:rPr lang="en-US" altLang="zh-CN" b="1" baseline="-25000" dirty="0" err="1">
                <a:solidFill>
                  <a:srgbClr val="000000"/>
                </a:solidFill>
                <a:latin typeface="Times New Roman" panose="02020603050405020304" pitchFamily="18" charset="0"/>
                <a:ea typeface="楷体_GB2312" pitchFamily="49" charset="-122"/>
              </a:rPr>
              <a:t>n</a:t>
            </a:r>
            <a:r>
              <a:rPr lang="en-US" altLang="zh-CN" b="1" dirty="0">
                <a:solidFill>
                  <a:srgbClr val="000000"/>
                </a:solidFill>
                <a:latin typeface="Times New Roman" panose="02020603050405020304" pitchFamily="18" charset="0"/>
                <a:ea typeface="楷体_GB2312" pitchFamily="49" charset="-122"/>
              </a:rPr>
              <a:t>=x</a:t>
            </a:r>
            <a:r>
              <a:rPr lang="en-US" altLang="zh-CN" b="1" baseline="-25000" dirty="0">
                <a:solidFill>
                  <a:srgbClr val="000000"/>
                </a:solidFill>
                <a:latin typeface="Times New Roman" panose="02020603050405020304" pitchFamily="18" charset="0"/>
                <a:ea typeface="楷体_GB2312" pitchFamily="49" charset="-122"/>
              </a:rPr>
              <a:t>n-1</a:t>
            </a:r>
            <a:r>
              <a:rPr lang="en-US" altLang="zh-CN" b="1" dirty="0">
                <a:solidFill>
                  <a:srgbClr val="000000"/>
                </a:solidFill>
                <a:latin typeface="Times New Roman" panose="02020603050405020304" pitchFamily="18" charset="0"/>
                <a:ea typeface="楷体_GB2312" pitchFamily="49" charset="-122"/>
              </a:rPr>
              <a:t>-f(x</a:t>
            </a:r>
            <a:r>
              <a:rPr lang="en-US" altLang="zh-CN" b="1" baseline="-25000" dirty="0">
                <a:solidFill>
                  <a:srgbClr val="000000"/>
                </a:solidFill>
                <a:latin typeface="Times New Roman" panose="02020603050405020304" pitchFamily="18" charset="0"/>
                <a:ea typeface="楷体_GB2312" pitchFamily="49" charset="-122"/>
              </a:rPr>
              <a:t>n-1</a:t>
            </a:r>
            <a:r>
              <a:rPr lang="en-US" altLang="zh-CN" b="1" dirty="0">
                <a:solidFill>
                  <a:srgbClr val="000000"/>
                </a:solidFill>
                <a:latin typeface="Times New Roman" panose="02020603050405020304" pitchFamily="18" charset="0"/>
                <a:ea typeface="楷体_GB2312" pitchFamily="49" charset="-122"/>
              </a:rPr>
              <a:t>)/f’ (x</a:t>
            </a:r>
            <a:r>
              <a:rPr lang="en-US" altLang="zh-CN" b="1" baseline="-25000" dirty="0">
                <a:solidFill>
                  <a:srgbClr val="000000"/>
                </a:solidFill>
                <a:latin typeface="Times New Roman" panose="02020603050405020304" pitchFamily="18" charset="0"/>
                <a:ea typeface="楷体_GB2312" pitchFamily="49" charset="-122"/>
              </a:rPr>
              <a:t>n-1</a:t>
            </a:r>
            <a:r>
              <a:rPr lang="en-US" altLang="zh-CN" b="1" dirty="0">
                <a:solidFill>
                  <a:srgbClr val="000000"/>
                </a:solidFill>
                <a:latin typeface="Times New Roman" panose="02020603050405020304" pitchFamily="18" charset="0"/>
                <a:ea typeface="楷体_GB2312" pitchFamily="49" charset="-122"/>
              </a:rPr>
              <a:t>) </a:t>
            </a:r>
            <a:r>
              <a:rPr lang="zh-CN" altLang="en-US" b="1" dirty="0">
                <a:solidFill>
                  <a:srgbClr val="000000"/>
                </a:solidFill>
                <a:latin typeface="Times New Roman" panose="02020603050405020304" pitchFamily="18" charset="0"/>
                <a:ea typeface="楷体_GB2312" pitchFamily="49" charset="-122"/>
              </a:rPr>
              <a:t>等高次方程、大型线性方程组等</a:t>
            </a:r>
            <a:endParaRPr lang="en-US" altLang="zh-CN" b="1" dirty="0">
              <a:solidFill>
                <a:srgbClr val="000000"/>
              </a:solidFill>
              <a:latin typeface="Times New Roman" panose="02020603050405020304" pitchFamily="18" charset="0"/>
              <a:ea typeface="楷体_GB2312" pitchFamily="49" charset="-122"/>
            </a:endParaRPr>
          </a:p>
        </p:txBody>
      </p:sp>
      <p:sp>
        <p:nvSpPr>
          <p:cNvPr id="5124" name="灯片编号占位符 3">
            <a:extLst>
              <a:ext uri="{FF2B5EF4-FFF2-40B4-BE49-F238E27FC236}">
                <a16:creationId xmlns:a16="http://schemas.microsoft.com/office/drawing/2014/main" id="{46B9741C-624B-4B82-9E7E-71F478E46B7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5B379E6A-1FE5-4CBA-8B5A-F0A00675C9F7}" type="slidenum">
              <a:rPr lang="zh-CN" altLang="en-US" smtClean="0">
                <a:latin typeface="Times New Roman" panose="02020603050405020304" pitchFamily="18" charset="0"/>
              </a:rPr>
              <a:pPr>
                <a:spcBef>
                  <a:spcPct val="0"/>
                </a:spcBef>
              </a:pPr>
              <a:t>2</a:t>
            </a:fld>
            <a:endParaRPr lang="zh-CN"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9844D61A-3F6E-4EFF-9142-ED8B37247C1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a:extLst>
              <a:ext uri="{FF2B5EF4-FFF2-40B4-BE49-F238E27FC236}">
                <a16:creationId xmlns:a16="http://schemas.microsoft.com/office/drawing/2014/main" id="{BC41CB26-39C3-4CFD-96DD-E733E4C177A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a:t>简单直接算法：，每一次涉及</a:t>
            </a:r>
            <a:r>
              <a:rPr lang="en-US" altLang="zh-CN"/>
              <a:t>i</a:t>
            </a:r>
            <a:r>
              <a:rPr lang="zh-CN" altLang="en-US"/>
              <a:t>次乘法和</a:t>
            </a:r>
            <a:r>
              <a:rPr lang="en-US" altLang="zh-CN"/>
              <a:t>1</a:t>
            </a:r>
            <a:r>
              <a:rPr lang="zh-CN" altLang="en-US"/>
              <a:t>次加法运算，所以全部计算涉及</a:t>
            </a:r>
            <a:endParaRPr lang="en-US" altLang="zh-CN"/>
          </a:p>
          <a:p>
            <a:pPr eaLnBrk="1" hangingPunct="1">
              <a:lnSpc>
                <a:spcPct val="150000"/>
              </a:lnSpc>
              <a:spcBef>
                <a:spcPct val="0"/>
              </a:spcBef>
            </a:pPr>
            <a:r>
              <a:rPr lang="en-US" altLang="zh-CN"/>
              <a:t>n</a:t>
            </a:r>
            <a:r>
              <a:rPr lang="zh-CN" altLang="en-US"/>
              <a:t>次加法，和（</a:t>
            </a:r>
            <a:r>
              <a:rPr lang="en-US" altLang="zh-CN"/>
              <a:t>1+2+…+n</a:t>
            </a:r>
            <a:r>
              <a:rPr lang="zh-CN" altLang="en-US"/>
              <a:t>）</a:t>
            </a:r>
            <a:r>
              <a:rPr lang="en-US" altLang="zh-CN"/>
              <a:t>=(n</a:t>
            </a:r>
            <a:r>
              <a:rPr lang="en-US" altLang="zh-CN" baseline="30000"/>
              <a:t>2</a:t>
            </a:r>
            <a:r>
              <a:rPr lang="en-US" altLang="zh-CN"/>
              <a:t>+n)/2</a:t>
            </a:r>
            <a:r>
              <a:rPr lang="zh-CN" altLang="en-US"/>
              <a:t>次乘法。即</a:t>
            </a:r>
            <a:r>
              <a:rPr lang="en-US" altLang="zh-CN" b="1">
                <a:solidFill>
                  <a:srgbClr val="0000FF"/>
                </a:solidFill>
                <a:latin typeface="Times New Roman" panose="02020603050405020304" pitchFamily="18" charset="0"/>
              </a:rPr>
              <a:t>c</a:t>
            </a:r>
            <a:r>
              <a:rPr lang="en-US" altLang="zh-CN" b="1" baseline="-25000">
                <a:solidFill>
                  <a:srgbClr val="0000FF"/>
                </a:solidFill>
                <a:latin typeface="Times New Roman" panose="02020603050405020304" pitchFamily="18" charset="0"/>
              </a:rPr>
              <a:t>1</a:t>
            </a:r>
            <a:r>
              <a:rPr lang="en-US" altLang="zh-CN" b="1">
                <a:latin typeface="Times New Roman" panose="02020603050405020304" pitchFamily="18" charset="0"/>
              </a:rPr>
              <a:t>是执行1/2次乘法需要的时间， </a:t>
            </a:r>
          </a:p>
          <a:p>
            <a:pPr eaLnBrk="1" hangingPunct="1">
              <a:lnSpc>
                <a:spcPct val="150000"/>
              </a:lnSpc>
              <a:spcBef>
                <a:spcPct val="0"/>
              </a:spcBef>
            </a:pPr>
            <a:r>
              <a:rPr lang="en-US" altLang="zh-CN" b="1">
                <a:solidFill>
                  <a:srgbClr val="0000FF"/>
                </a:solidFill>
                <a:latin typeface="Times New Roman" panose="02020603050405020304" pitchFamily="18" charset="0"/>
              </a:rPr>
              <a:t>    c</a:t>
            </a:r>
            <a:r>
              <a:rPr lang="en-US" altLang="zh-CN" b="1" baseline="-25000">
                <a:solidFill>
                  <a:srgbClr val="0000FF"/>
                </a:solidFill>
                <a:latin typeface="Times New Roman" panose="02020603050405020304" pitchFamily="18" charset="0"/>
              </a:rPr>
              <a:t>2</a:t>
            </a:r>
            <a:r>
              <a:rPr lang="en-US" altLang="zh-CN" b="1">
                <a:latin typeface="Times New Roman" panose="02020603050405020304" pitchFamily="18" charset="0"/>
              </a:rPr>
              <a:t>是执行1次加法和1/2次乘法需要的时间，都是固定常数。</a:t>
            </a:r>
            <a:endParaRPr lang="zh-CN" altLang="en-US" b="1">
              <a:latin typeface="Times New Roman" panose="02020603050405020304" pitchFamily="18" charset="0"/>
            </a:endParaRPr>
          </a:p>
          <a:p>
            <a:pPr eaLnBrk="1" hangingPunct="1"/>
            <a:endParaRPr lang="zh-CN" altLang="en-US"/>
          </a:p>
        </p:txBody>
      </p:sp>
      <p:sp>
        <p:nvSpPr>
          <p:cNvPr id="30724" name="灯片编号占位符 3">
            <a:extLst>
              <a:ext uri="{FF2B5EF4-FFF2-40B4-BE49-F238E27FC236}">
                <a16:creationId xmlns:a16="http://schemas.microsoft.com/office/drawing/2014/main" id="{EB1B8BE1-7C44-413A-AAFD-492ED770CFE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C64BC4C-7E02-412B-B11F-CC0208B89B9A}" type="slidenum">
              <a:rPr lang="zh-CN" altLang="en-US" smtClean="0">
                <a:latin typeface="Times New Roman" panose="02020603050405020304" pitchFamily="18" charset="0"/>
              </a:rPr>
              <a:pPr>
                <a:spcBef>
                  <a:spcPct val="0"/>
                </a:spcBef>
              </a:pPr>
              <a:t>19</a:t>
            </a:fld>
            <a:endParaRPr lang="zh-CN"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a:extLst>
              <a:ext uri="{FF2B5EF4-FFF2-40B4-BE49-F238E27FC236}">
                <a16:creationId xmlns:a16="http://schemas.microsoft.com/office/drawing/2014/main" id="{19407779-288F-45C1-93E9-4D74C66FB2C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a:extLst>
              <a:ext uri="{FF2B5EF4-FFF2-40B4-BE49-F238E27FC236}">
                <a16:creationId xmlns:a16="http://schemas.microsoft.com/office/drawing/2014/main" id="{1E1BE564-97E9-408C-9A3E-61F35A512A1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a:p>
        </p:txBody>
      </p:sp>
      <p:sp>
        <p:nvSpPr>
          <p:cNvPr id="32772" name="灯片编号占位符 3">
            <a:extLst>
              <a:ext uri="{FF2B5EF4-FFF2-40B4-BE49-F238E27FC236}">
                <a16:creationId xmlns:a16="http://schemas.microsoft.com/office/drawing/2014/main" id="{5D936EF2-34B6-4737-AFFE-B5F64357CB1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6A2FE01F-AA16-459B-9B71-FC868311E9EA}" type="slidenum">
              <a:rPr lang="zh-CN" altLang="en-US" smtClean="0">
                <a:latin typeface="Times New Roman" panose="02020603050405020304" pitchFamily="18" charset="0"/>
              </a:rPr>
              <a:pPr>
                <a:spcBef>
                  <a:spcPct val="0"/>
                </a:spcBef>
              </a:pPr>
              <a:t>20</a:t>
            </a:fld>
            <a:endParaRPr lang="zh-CN"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71F0E371-557A-4CDE-A924-5A476AFDFBD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a:extLst>
              <a:ext uri="{FF2B5EF4-FFF2-40B4-BE49-F238E27FC236}">
                <a16:creationId xmlns:a16="http://schemas.microsoft.com/office/drawing/2014/main" id="{CE51ED5A-4917-4C58-A8C5-2CE911F1617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a:t>精确的比较程序执行的步数是没有意义的，因为每步执行的时间可能不同，所以在</a:t>
            </a:r>
            <a:r>
              <a:rPr lang="zh-CN" altLang="en-US" b="1">
                <a:latin typeface="Times New Roman" panose="02020603050405020304" pitchFamily="18" charset="0"/>
              </a:rPr>
              <a:t>“</a:t>
            </a:r>
            <a:r>
              <a:rPr lang="zh-CN" altLang="en-US" b="1">
                <a:solidFill>
                  <a:srgbClr val="0000FF"/>
                </a:solidFill>
                <a:latin typeface="Times New Roman" panose="02020603050405020304" pitchFamily="18" charset="0"/>
              </a:rPr>
              <a:t>度量</a:t>
            </a:r>
            <a:r>
              <a:rPr lang="zh-CN" altLang="en-US" b="1">
                <a:latin typeface="Times New Roman" panose="02020603050405020304" pitchFamily="18" charset="0"/>
              </a:rPr>
              <a:t>”一个算法的时间复杂度时，与算法的“</a:t>
            </a:r>
            <a:r>
              <a:rPr lang="en-US" altLang="zh-CN" b="1">
                <a:solidFill>
                  <a:srgbClr val="0000FF"/>
                </a:solidFill>
                <a:latin typeface="Times New Roman" panose="02020603050405020304" pitchFamily="18" charset="0"/>
              </a:rPr>
              <a:t>1</a:t>
            </a:r>
            <a:r>
              <a:rPr lang="zh-CN" altLang="en-US" b="1">
                <a:solidFill>
                  <a:srgbClr val="0000FF"/>
                </a:solidFill>
                <a:latin typeface="Times New Roman" panose="02020603050405020304" pitchFamily="18" charset="0"/>
              </a:rPr>
              <a:t>步</a:t>
            </a:r>
            <a:r>
              <a:rPr lang="zh-CN" altLang="en-US" b="1">
                <a:latin typeface="Times New Roman" panose="02020603050405020304" pitchFamily="18" charset="0"/>
              </a:rPr>
              <a:t>”执行需要的</a:t>
            </a:r>
            <a:r>
              <a:rPr lang="zh-CN" altLang="en-US" b="1">
                <a:solidFill>
                  <a:srgbClr val="0000FF"/>
                </a:solidFill>
                <a:latin typeface="Times New Roman" panose="02020603050405020304" pitchFamily="18" charset="0"/>
              </a:rPr>
              <a:t>工作量无关。</a:t>
            </a:r>
            <a:endParaRPr lang="zh-CN" altLang="en-US"/>
          </a:p>
        </p:txBody>
      </p:sp>
      <p:sp>
        <p:nvSpPr>
          <p:cNvPr id="34820" name="灯片编号占位符 3">
            <a:extLst>
              <a:ext uri="{FF2B5EF4-FFF2-40B4-BE49-F238E27FC236}">
                <a16:creationId xmlns:a16="http://schemas.microsoft.com/office/drawing/2014/main" id="{5D522362-69A5-4D91-87FE-8EB83A36358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D6AA49C-82EA-4498-A00F-B58972B06FC7}" type="slidenum">
              <a:rPr lang="zh-CN" altLang="en-US" smtClean="0">
                <a:latin typeface="Times New Roman" panose="02020603050405020304" pitchFamily="18" charset="0"/>
              </a:rPr>
              <a:pPr>
                <a:spcBef>
                  <a:spcPct val="0"/>
                </a:spcBef>
              </a:pPr>
              <a:t>21</a:t>
            </a:fld>
            <a:endParaRPr lang="zh-CN"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a:extLst>
              <a:ext uri="{FF2B5EF4-FFF2-40B4-BE49-F238E27FC236}">
                <a16:creationId xmlns:a16="http://schemas.microsoft.com/office/drawing/2014/main" id="{3EA6F7B5-3D48-42F4-B847-A5E0EF5BD1C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a:extLst>
              <a:ext uri="{FF2B5EF4-FFF2-40B4-BE49-F238E27FC236}">
                <a16:creationId xmlns:a16="http://schemas.microsoft.com/office/drawing/2014/main" id="{AEC37858-AB6C-4BEC-9085-60B0986BEDA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a:t>例如：</a:t>
            </a:r>
            <a:r>
              <a:rPr lang="en-US" altLang="zh-CN"/>
              <a:t>T(n) = n + 1</a:t>
            </a:r>
            <a:r>
              <a:rPr lang="zh-CN" altLang="zh-CN"/>
              <a:t>，当</a:t>
            </a:r>
            <a:r>
              <a:rPr lang="en-US" altLang="zh-CN"/>
              <a:t> n </a:t>
            </a:r>
            <a:r>
              <a:rPr lang="zh-CN" altLang="zh-CN"/>
              <a:t>增大时，常数</a:t>
            </a:r>
            <a:r>
              <a:rPr lang="en-US" altLang="zh-CN"/>
              <a:t> 1 </a:t>
            </a:r>
            <a:r>
              <a:rPr lang="zh-CN" altLang="zh-CN"/>
              <a:t>对于最后的结果来说越来不越没存在感，如果我们需要</a:t>
            </a:r>
            <a:r>
              <a:rPr lang="en-US" altLang="zh-CN"/>
              <a:t> T(n) </a:t>
            </a:r>
            <a:r>
              <a:rPr lang="zh-CN" altLang="zh-CN"/>
              <a:t>的近似值的话，我们要做的就是把</a:t>
            </a:r>
            <a:r>
              <a:rPr lang="en-US" altLang="zh-CN"/>
              <a:t> 1 </a:t>
            </a:r>
            <a:r>
              <a:rPr lang="zh-CN" altLang="zh-CN"/>
              <a:t>给忽略掉，直接认为</a:t>
            </a:r>
            <a:r>
              <a:rPr lang="en-US" altLang="zh-CN"/>
              <a:t> T(n) </a:t>
            </a:r>
            <a:r>
              <a:rPr lang="zh-CN" altLang="zh-CN"/>
              <a:t>的运行时间就是</a:t>
            </a:r>
            <a:r>
              <a:rPr lang="en-US" altLang="zh-CN"/>
              <a:t> O(n)</a:t>
            </a:r>
            <a:r>
              <a:rPr lang="zh-CN" altLang="zh-CN"/>
              <a:t>。</a:t>
            </a:r>
            <a:endParaRPr lang="zh-CN" altLang="en-US"/>
          </a:p>
        </p:txBody>
      </p:sp>
      <p:sp>
        <p:nvSpPr>
          <p:cNvPr id="36868" name="灯片编号占位符 3">
            <a:extLst>
              <a:ext uri="{FF2B5EF4-FFF2-40B4-BE49-F238E27FC236}">
                <a16:creationId xmlns:a16="http://schemas.microsoft.com/office/drawing/2014/main" id="{0267F92E-8511-4F55-B66D-916F622D69D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03C97A1-A722-443F-8ED4-EE8798BFF89D}" type="slidenum">
              <a:rPr lang="zh-CN" altLang="en-US" smtClean="0">
                <a:latin typeface="Times New Roman" panose="02020603050405020304" pitchFamily="18" charset="0"/>
              </a:rPr>
              <a:pPr>
                <a:spcBef>
                  <a:spcPct val="0"/>
                </a:spcBef>
              </a:pPr>
              <a:t>22</a:t>
            </a:fld>
            <a:endParaRPr lang="zh-CN"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99E87561-E7F3-4556-9E0C-AE600B96BB0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3C21CDF-7AF3-4234-B53C-C0E47C2FCED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b="1" i="1"/>
              <a:t>logN</a:t>
            </a:r>
            <a:r>
              <a:rPr lang="zh-CN" altLang="en-US" b="1" i="1"/>
              <a:t>在</a:t>
            </a:r>
            <a:r>
              <a:rPr lang="en-US" altLang="zh-CN" b="1" i="1"/>
              <a:t>N</a:t>
            </a:r>
            <a:r>
              <a:rPr lang="zh-CN" altLang="en-US" b="1" i="1"/>
              <a:t>趋于无穷大时趋于常数，常数的平方还是常数，而</a:t>
            </a:r>
            <a:r>
              <a:rPr lang="en-US" altLang="zh-CN" b="1" i="1"/>
              <a:t>O</a:t>
            </a:r>
            <a:r>
              <a:rPr lang="zh-CN" altLang="en-US" b="1" i="1"/>
              <a:t>（</a:t>
            </a:r>
            <a:r>
              <a:rPr lang="en-US" altLang="zh-CN" b="1" i="1"/>
              <a:t>N</a:t>
            </a:r>
            <a:r>
              <a:rPr lang="en-US" altLang="zh-CN" b="1" i="1" baseline="30000"/>
              <a:t>2</a:t>
            </a:r>
            <a:r>
              <a:rPr lang="zh-CN" altLang="en-US" b="1" i="1"/>
              <a:t>）是趋于无穷大的</a:t>
            </a:r>
            <a:endParaRPr lang="en-US" altLang="zh-CN" b="1" i="1"/>
          </a:p>
          <a:p>
            <a:r>
              <a:rPr lang="en-US" altLang="zh-CN"/>
              <a:t>logN</a:t>
            </a:r>
            <a:r>
              <a:rPr lang="en-US" altLang="zh-CN" baseline="30000"/>
              <a:t>2</a:t>
            </a:r>
            <a:r>
              <a:rPr lang="en-US" altLang="zh-CN"/>
              <a:t>=2logN</a:t>
            </a:r>
            <a:endParaRPr lang="zh-CN" altLang="en-US" baseline="30000"/>
          </a:p>
        </p:txBody>
      </p:sp>
      <p:sp>
        <p:nvSpPr>
          <p:cNvPr id="6148" name="灯片编号占位符 3">
            <a:extLst>
              <a:ext uri="{FF2B5EF4-FFF2-40B4-BE49-F238E27FC236}">
                <a16:creationId xmlns:a16="http://schemas.microsoft.com/office/drawing/2014/main" id="{32598996-126F-4BA2-A318-61DB9CEA5B9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AD44EC0-CF65-4726-8DAD-C95A4BDA7FEA}" type="slidenum">
              <a:rPr lang="zh-CN" altLang="en-US" smtClean="0">
                <a:latin typeface="Times New Roman" panose="02020603050405020304" pitchFamily="18" charset="0"/>
              </a:rPr>
              <a:pPr>
                <a:spcBef>
                  <a:spcPct val="0"/>
                </a:spcBef>
              </a:pPr>
              <a:t>33</a:t>
            </a:fld>
            <a:endParaRPr lang="zh-CN" altLang="en-US">
              <a:latin typeface="Times New Roman" panose="02020603050405020304" pitchFamily="18" charset="0"/>
            </a:endParaRPr>
          </a:p>
        </p:txBody>
      </p:sp>
    </p:spTree>
    <p:extLst>
      <p:ext uri="{BB962C8B-B14F-4D97-AF65-F5344CB8AC3E}">
        <p14:creationId xmlns:p14="http://schemas.microsoft.com/office/powerpoint/2010/main" val="2188097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a:extLst>
              <a:ext uri="{FF2B5EF4-FFF2-40B4-BE49-F238E27FC236}">
                <a16:creationId xmlns:a16="http://schemas.microsoft.com/office/drawing/2014/main" id="{91108473-1FF7-40C5-ADE7-F5FBFEE8C0D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a:extLst>
              <a:ext uri="{FF2B5EF4-FFF2-40B4-BE49-F238E27FC236}">
                <a16:creationId xmlns:a16="http://schemas.microsoft.com/office/drawing/2014/main" id="{2B1538BC-A088-4D89-965D-8415F523AFD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while</a:t>
            </a:r>
            <a:r>
              <a:rPr lang="zh-CN" altLang="en-US"/>
              <a:t>循环共进行了</a:t>
            </a:r>
            <a:r>
              <a:rPr lang="en-US" altLang="zh-CN"/>
              <a:t>p</a:t>
            </a:r>
            <a:r>
              <a:rPr lang="zh-CN" altLang="en-US"/>
              <a:t>次循环，且满足</a:t>
            </a:r>
            <a:r>
              <a:rPr lang="en-US" altLang="zh-CN"/>
              <a:t>p</a:t>
            </a:r>
            <a:r>
              <a:rPr lang="en-US" altLang="zh-CN" baseline="30000"/>
              <a:t>2</a:t>
            </a:r>
            <a:r>
              <a:rPr lang="en-US" altLang="zh-CN"/>
              <a:t>=n;</a:t>
            </a:r>
            <a:r>
              <a:rPr lang="zh-CN" altLang="en-US"/>
              <a:t>所以</a:t>
            </a:r>
            <a:r>
              <a:rPr lang="en-US" altLang="zh-CN"/>
              <a:t>p=n</a:t>
            </a:r>
            <a:r>
              <a:rPr lang="en-US" altLang="zh-CN" baseline="30000"/>
              <a:t>1/2</a:t>
            </a:r>
            <a:endParaRPr lang="zh-CN" altLang="en-US"/>
          </a:p>
        </p:txBody>
      </p:sp>
      <p:sp>
        <p:nvSpPr>
          <p:cNvPr id="10244" name="灯片编号占位符 3">
            <a:extLst>
              <a:ext uri="{FF2B5EF4-FFF2-40B4-BE49-F238E27FC236}">
                <a16:creationId xmlns:a16="http://schemas.microsoft.com/office/drawing/2014/main" id="{35893C60-DB52-42EF-AF0F-528C17016F2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F209876-8973-41CC-864B-194CD5AA3372}" type="slidenum">
              <a:rPr lang="zh-CN" altLang="en-US" smtClean="0">
                <a:latin typeface="Times New Roman" panose="02020603050405020304" pitchFamily="18" charset="0"/>
              </a:rPr>
              <a:pPr>
                <a:spcBef>
                  <a:spcPct val="0"/>
                </a:spcBef>
              </a:pPr>
              <a:t>36</a:t>
            </a:fld>
            <a:endParaRPr lang="zh-CN" altLang="en-US">
              <a:latin typeface="Times New Roman" panose="02020603050405020304" pitchFamily="18" charset="0"/>
            </a:endParaRPr>
          </a:p>
        </p:txBody>
      </p:sp>
    </p:spTree>
    <p:extLst>
      <p:ext uri="{BB962C8B-B14F-4D97-AF65-F5344CB8AC3E}">
        <p14:creationId xmlns:p14="http://schemas.microsoft.com/office/powerpoint/2010/main" val="536495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a:extLst>
              <a:ext uri="{FF2B5EF4-FFF2-40B4-BE49-F238E27FC236}">
                <a16:creationId xmlns:a16="http://schemas.microsoft.com/office/drawing/2014/main" id="{FD118BA6-4D48-45D4-8B06-BD3513814ED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a:extLst>
              <a:ext uri="{FF2B5EF4-FFF2-40B4-BE49-F238E27FC236}">
                <a16:creationId xmlns:a16="http://schemas.microsoft.com/office/drawing/2014/main" id="{FB0BF2CB-302F-4BAC-AD18-1FCF039A827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C</a:t>
            </a:r>
          </a:p>
          <a:p>
            <a:r>
              <a:rPr lang="en-US" altLang="zh-CN"/>
              <a:t>++i</a:t>
            </a:r>
            <a:r>
              <a:rPr lang="zh-CN" altLang="en-US"/>
              <a:t>， </a:t>
            </a:r>
            <a:r>
              <a:rPr lang="en-US" altLang="zh-CN"/>
              <a:t>i = 1</a:t>
            </a:r>
            <a:r>
              <a:rPr lang="zh-CN" altLang="en-US"/>
              <a:t>，</a:t>
            </a:r>
            <a:r>
              <a:rPr lang="en-US" altLang="zh-CN"/>
              <a:t>2</a:t>
            </a:r>
            <a:r>
              <a:rPr lang="zh-CN" altLang="en-US"/>
              <a:t>，</a:t>
            </a:r>
            <a:r>
              <a:rPr lang="en-US" altLang="zh-CN"/>
              <a:t>3</a:t>
            </a:r>
            <a:r>
              <a:rPr lang="zh-CN" altLang="en-US"/>
              <a:t>，</a:t>
            </a:r>
            <a:r>
              <a:rPr lang="en-US" altLang="zh-CN"/>
              <a:t>4</a:t>
            </a:r>
            <a:r>
              <a:rPr lang="zh-CN" altLang="en-US"/>
              <a:t>，</a:t>
            </a:r>
            <a:r>
              <a:rPr lang="en-US" altLang="zh-CN"/>
              <a:t>5</a:t>
            </a:r>
            <a:r>
              <a:rPr lang="zh-CN" altLang="en-US"/>
              <a:t>，</a:t>
            </a:r>
            <a:r>
              <a:rPr lang="en-US" altLang="zh-CN"/>
              <a:t>···</a:t>
            </a:r>
            <a:r>
              <a:rPr lang="zh-CN" altLang="en-US"/>
              <a:t>，</a:t>
            </a:r>
            <a:r>
              <a:rPr lang="en-US" altLang="zh-CN"/>
              <a:t>k</a:t>
            </a:r>
            <a:r>
              <a:rPr lang="zh-CN" altLang="en-US"/>
              <a:t>。</a:t>
            </a:r>
            <a:br>
              <a:rPr lang="en-US" altLang="zh-CN"/>
            </a:br>
            <a:r>
              <a:rPr lang="en-US" altLang="zh-CN"/>
              <a:t>sum = 1+2+3+4+5+···+k = k*(k+1)/2</a:t>
            </a:r>
            <a:r>
              <a:rPr lang="zh-CN" altLang="en-US"/>
              <a:t>。</a:t>
            </a:r>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r>
              <a:rPr lang="en-US" altLang="zh-CN"/>
              <a:t>C</a:t>
            </a:r>
            <a:endParaRPr lang="zh-CN" altLang="en-US"/>
          </a:p>
        </p:txBody>
      </p:sp>
      <p:sp>
        <p:nvSpPr>
          <p:cNvPr id="13316" name="灯片编号占位符 3">
            <a:extLst>
              <a:ext uri="{FF2B5EF4-FFF2-40B4-BE49-F238E27FC236}">
                <a16:creationId xmlns:a16="http://schemas.microsoft.com/office/drawing/2014/main" id="{39DB9625-C42A-4DB6-9FF3-EB37E0A0621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EFA1167F-AFEF-4976-B138-400BBE62976D}" type="slidenum">
              <a:rPr lang="zh-CN" altLang="en-US" smtClean="0">
                <a:latin typeface="Times New Roman" panose="02020603050405020304" pitchFamily="18" charset="0"/>
              </a:rPr>
              <a:pPr>
                <a:spcBef>
                  <a:spcPct val="0"/>
                </a:spcBef>
              </a:pPr>
              <a:t>38</a:t>
            </a:fld>
            <a:endParaRPr lang="zh-CN" altLang="en-US">
              <a:latin typeface="Times New Roman" panose="02020603050405020304" pitchFamily="18" charset="0"/>
            </a:endParaRPr>
          </a:p>
        </p:txBody>
      </p:sp>
    </p:spTree>
    <p:extLst>
      <p:ext uri="{BB962C8B-B14F-4D97-AF65-F5344CB8AC3E}">
        <p14:creationId xmlns:p14="http://schemas.microsoft.com/office/powerpoint/2010/main" val="14147248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2D1BA81-340B-42A9-8617-3AE08BC7CDF5}" type="slidenum">
              <a:rPr lang="zh-CN" altLang="en-US" smtClean="0"/>
              <a:pPr>
                <a:defRPr/>
              </a:pPr>
              <a:t>41</a:t>
            </a:fld>
            <a:endParaRPr lang="zh-CN" altLang="en-US"/>
          </a:p>
        </p:txBody>
      </p:sp>
    </p:spTree>
    <p:extLst>
      <p:ext uri="{BB962C8B-B14F-4D97-AF65-F5344CB8AC3E}">
        <p14:creationId xmlns:p14="http://schemas.microsoft.com/office/powerpoint/2010/main" val="36227505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latin typeface="Times New Roman" panose="02020603050405020304" pitchFamily="18" charset="0"/>
              </a:rPr>
              <a:t>NA – Not Acceptable, </a:t>
            </a:r>
            <a:r>
              <a:rPr lang="zh-CN" altLang="en-US" sz="1200" b="1" dirty="0">
                <a:latin typeface="Times New Roman" panose="02020603050405020304" pitchFamily="18" charset="0"/>
              </a:rPr>
              <a:t>不可接受的时间</a:t>
            </a:r>
            <a:endParaRPr lang="zh-CN" altLang="en-US" dirty="0"/>
          </a:p>
        </p:txBody>
      </p:sp>
      <p:sp>
        <p:nvSpPr>
          <p:cNvPr id="4" name="灯片编号占位符 3"/>
          <p:cNvSpPr>
            <a:spLocks noGrp="1"/>
          </p:cNvSpPr>
          <p:nvPr>
            <p:ph type="sldNum" sz="quarter" idx="5"/>
          </p:nvPr>
        </p:nvSpPr>
        <p:spPr/>
        <p:txBody>
          <a:bodyPr/>
          <a:lstStyle/>
          <a:p>
            <a:pPr>
              <a:defRPr/>
            </a:pPr>
            <a:fld id="{32D1BA81-340B-42A9-8617-3AE08BC7CDF5}" type="slidenum">
              <a:rPr lang="zh-CN" altLang="en-US" smtClean="0"/>
              <a:pPr>
                <a:defRPr/>
              </a:pPr>
              <a:t>47</a:t>
            </a:fld>
            <a:endParaRPr lang="zh-CN" altLang="en-US"/>
          </a:p>
        </p:txBody>
      </p:sp>
    </p:spTree>
    <p:extLst>
      <p:ext uri="{BB962C8B-B14F-4D97-AF65-F5344CB8AC3E}">
        <p14:creationId xmlns:p14="http://schemas.microsoft.com/office/powerpoint/2010/main" val="2758110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a:extLst>
              <a:ext uri="{FF2B5EF4-FFF2-40B4-BE49-F238E27FC236}">
                <a16:creationId xmlns:a16="http://schemas.microsoft.com/office/drawing/2014/main" id="{5F64D447-C19B-49C0-91AE-2CD47ECCBD0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备注占位符 2">
            <a:extLst>
              <a:ext uri="{FF2B5EF4-FFF2-40B4-BE49-F238E27FC236}">
                <a16:creationId xmlns:a16="http://schemas.microsoft.com/office/drawing/2014/main" id="{13CA2629-1065-45B6-B82E-E63C0F2038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方法</a:t>
            </a:r>
            <a:r>
              <a:rPr lang="en-US" altLang="zh-CN"/>
              <a:t>3</a:t>
            </a:r>
            <a:r>
              <a:rPr lang="zh-CN" altLang="en-US"/>
              <a:t>也有可能造成类似于书的索引，当把所有的内容都作为目录时，就失去了目录的意义。</a:t>
            </a:r>
          </a:p>
        </p:txBody>
      </p:sp>
      <p:sp>
        <p:nvSpPr>
          <p:cNvPr id="8196" name="灯片编号占位符 3">
            <a:extLst>
              <a:ext uri="{FF2B5EF4-FFF2-40B4-BE49-F238E27FC236}">
                <a16:creationId xmlns:a16="http://schemas.microsoft.com/office/drawing/2014/main" id="{06E4DF5C-91E2-4268-A397-95B21D5D958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D6ABF8C3-72A1-4359-B2AC-94FB5F679305}" type="slidenum">
              <a:rPr lang="zh-CN" altLang="en-US" smtClean="0">
                <a:latin typeface="Times New Roman" panose="02020603050405020304" pitchFamily="18" charset="0"/>
              </a:rPr>
              <a:pPr>
                <a:spcBef>
                  <a:spcPct val="0"/>
                </a:spcBef>
              </a:pPr>
              <a:t>4</a:t>
            </a:fld>
            <a:endParaRPr lang="zh-CN"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a:extLst>
              <a:ext uri="{FF2B5EF4-FFF2-40B4-BE49-F238E27FC236}">
                <a16:creationId xmlns:a16="http://schemas.microsoft.com/office/drawing/2014/main" id="{0C1CFAD9-67A1-48F3-A50C-56DC3115E76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a:extLst>
              <a:ext uri="{FF2B5EF4-FFF2-40B4-BE49-F238E27FC236}">
                <a16:creationId xmlns:a16="http://schemas.microsoft.com/office/drawing/2014/main" id="{754EBA0A-CD72-441F-A02F-19961195031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 </a:t>
            </a:r>
            <a:endParaRPr lang="zh-CN" altLang="en-US"/>
          </a:p>
        </p:txBody>
      </p:sp>
      <p:sp>
        <p:nvSpPr>
          <p:cNvPr id="11268" name="灯片编号占位符 3">
            <a:extLst>
              <a:ext uri="{FF2B5EF4-FFF2-40B4-BE49-F238E27FC236}">
                <a16:creationId xmlns:a16="http://schemas.microsoft.com/office/drawing/2014/main" id="{201490EB-C155-4587-9AE9-798C2CC7D82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3212940-58AB-4D18-88AE-26E100331953}" type="slidenum">
              <a:rPr lang="zh-CN" altLang="en-US" smtClean="0">
                <a:latin typeface="Times New Roman" panose="02020603050405020304" pitchFamily="18" charset="0"/>
              </a:rPr>
              <a:pPr>
                <a:spcBef>
                  <a:spcPct val="0"/>
                </a:spcBef>
              </a:pPr>
              <a:t>6</a:t>
            </a:fld>
            <a:endParaRPr lang="zh-CN"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a:extLst>
              <a:ext uri="{FF2B5EF4-FFF2-40B4-BE49-F238E27FC236}">
                <a16:creationId xmlns:a16="http://schemas.microsoft.com/office/drawing/2014/main" id="{DF9BB030-BE9D-47B4-8B11-11FA25B9022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a:extLst>
              <a:ext uri="{FF2B5EF4-FFF2-40B4-BE49-F238E27FC236}">
                <a16:creationId xmlns:a16="http://schemas.microsoft.com/office/drawing/2014/main" id="{EC9C8B62-63C3-43B6-9705-8750B13BACD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 </a:t>
            </a:r>
            <a:endParaRPr lang="zh-CN" altLang="en-US"/>
          </a:p>
        </p:txBody>
      </p:sp>
      <p:sp>
        <p:nvSpPr>
          <p:cNvPr id="13316" name="灯片编号占位符 3">
            <a:extLst>
              <a:ext uri="{FF2B5EF4-FFF2-40B4-BE49-F238E27FC236}">
                <a16:creationId xmlns:a16="http://schemas.microsoft.com/office/drawing/2014/main" id="{03E12E98-11BB-4880-8EAE-B10D90BE870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340CF85-5B8E-415D-B884-3FBB725C0337}" type="slidenum">
              <a:rPr lang="zh-CN" altLang="en-US" smtClean="0">
                <a:latin typeface="Times New Roman" panose="02020603050405020304" pitchFamily="18" charset="0"/>
              </a:rPr>
              <a:pPr>
                <a:spcBef>
                  <a:spcPct val="0"/>
                </a:spcBef>
              </a:pPr>
              <a:t>7</a:t>
            </a:fld>
            <a:endParaRPr lang="zh-CN"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0819EB7D-C71D-4CCE-B08D-49BD853A854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备注占位符 2">
            <a:extLst>
              <a:ext uri="{FF2B5EF4-FFF2-40B4-BE49-F238E27FC236}">
                <a16:creationId xmlns:a16="http://schemas.microsoft.com/office/drawing/2014/main" id="{B3B8E362-E9DD-4268-89D2-2DB46D61395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b="1" dirty="0">
                <a:latin typeface="Courier New" panose="02070309020205020404" pitchFamily="49" charset="0"/>
              </a:rPr>
              <a:t>CLK_TCK</a:t>
            </a:r>
            <a:r>
              <a:rPr lang="zh-CN" altLang="en-US" b="1" dirty="0">
                <a:latin typeface="Courier New" panose="02070309020205020404" pitchFamily="49" charset="0"/>
              </a:rPr>
              <a:t>：机器时钟每秒所走的时钟打点数</a:t>
            </a:r>
            <a:endParaRPr lang="en-US" altLang="zh-CN" b="1" dirty="0">
              <a:latin typeface="Courier New" panose="02070309020205020404" pitchFamily="49" charset="0"/>
            </a:endParaRPr>
          </a:p>
          <a:p>
            <a:r>
              <a:rPr lang="zh-CN" altLang="en-US" dirty="0"/>
              <a:t>在本地机器中的</a:t>
            </a:r>
            <a:r>
              <a:rPr lang="en-US" altLang="zh-CN" dirty="0"/>
              <a:t>CLK_TCK</a:t>
            </a:r>
            <a:r>
              <a:rPr lang="zh-CN" altLang="en-US" dirty="0"/>
              <a:t>是多少呢？</a:t>
            </a:r>
            <a:endParaRPr lang="en-US" altLang="zh-CN" dirty="0"/>
          </a:p>
          <a:p>
            <a:r>
              <a:rPr lang="en-US" altLang="zh-CN" dirty="0"/>
              <a:t>#include &lt;</a:t>
            </a:r>
            <a:r>
              <a:rPr lang="en-US" altLang="zh-CN" dirty="0" err="1"/>
              <a:t>stdio.h</a:t>
            </a:r>
            <a:r>
              <a:rPr lang="en-US" altLang="zh-CN" dirty="0"/>
              <a:t>&gt;</a:t>
            </a:r>
          </a:p>
          <a:p>
            <a:r>
              <a:rPr lang="en-US" altLang="zh-CN" dirty="0"/>
              <a:t>#include&lt;</a:t>
            </a:r>
            <a:r>
              <a:rPr lang="en-US" altLang="zh-CN" dirty="0" err="1"/>
              <a:t>time.h</a:t>
            </a:r>
            <a:r>
              <a:rPr lang="en-US" altLang="zh-CN" dirty="0"/>
              <a:t>&gt;</a:t>
            </a:r>
          </a:p>
          <a:p>
            <a:r>
              <a:rPr lang="en-US" altLang="zh-CN" dirty="0"/>
              <a:t> </a:t>
            </a:r>
          </a:p>
          <a:p>
            <a:r>
              <a:rPr lang="en-US" altLang="zh-CN" dirty="0"/>
              <a:t> </a:t>
            </a:r>
          </a:p>
          <a:p>
            <a:r>
              <a:rPr lang="en-US" altLang="zh-CN" dirty="0"/>
              <a:t>int main(int </a:t>
            </a:r>
            <a:r>
              <a:rPr lang="en-US" altLang="zh-CN" dirty="0" err="1"/>
              <a:t>argc</a:t>
            </a:r>
            <a:r>
              <a:rPr lang="en-US" altLang="zh-CN" dirty="0"/>
              <a:t>, char **</a:t>
            </a:r>
            <a:r>
              <a:rPr lang="en-US" altLang="zh-CN" dirty="0" err="1"/>
              <a:t>argv</a:t>
            </a:r>
            <a:r>
              <a:rPr lang="en-US" altLang="zh-CN" dirty="0"/>
              <a:t>) {</a:t>
            </a:r>
          </a:p>
          <a:p>
            <a:r>
              <a:rPr lang="en-US" altLang="zh-CN" dirty="0"/>
              <a:t>    </a:t>
            </a:r>
            <a:r>
              <a:rPr lang="en-US" altLang="zh-CN" dirty="0" err="1"/>
              <a:t>printf</a:t>
            </a:r>
            <a:r>
              <a:rPr lang="en-US" altLang="zh-CN" dirty="0"/>
              <a:t>("%d\</a:t>
            </a:r>
            <a:r>
              <a:rPr lang="en-US" altLang="zh-CN" dirty="0" err="1"/>
              <a:t>n",CLK_TCK</a:t>
            </a:r>
            <a:r>
              <a:rPr lang="en-US" altLang="zh-CN" dirty="0"/>
              <a:t>);  //</a:t>
            </a:r>
            <a:r>
              <a:rPr lang="zh-CN" altLang="en-US" dirty="0"/>
              <a:t>打印每秒的打点数</a:t>
            </a:r>
          </a:p>
          <a:p>
            <a:r>
              <a:rPr lang="zh-CN" altLang="en-US" dirty="0"/>
              <a:t>    </a:t>
            </a:r>
            <a:r>
              <a:rPr lang="en-US" altLang="zh-CN" dirty="0"/>
              <a:t>return 0;</a:t>
            </a:r>
          </a:p>
          <a:p>
            <a:r>
              <a:rPr lang="en-US" altLang="zh-CN" dirty="0"/>
              <a:t>}</a:t>
            </a:r>
            <a:endParaRPr lang="zh-CN" altLang="en-US" dirty="0"/>
          </a:p>
        </p:txBody>
      </p:sp>
      <p:sp>
        <p:nvSpPr>
          <p:cNvPr id="15364" name="灯片编号占位符 3">
            <a:extLst>
              <a:ext uri="{FF2B5EF4-FFF2-40B4-BE49-F238E27FC236}">
                <a16:creationId xmlns:a16="http://schemas.microsoft.com/office/drawing/2014/main" id="{F99FF8A0-7326-4718-9821-02C6F674F65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5A224DE0-A12A-4A46-AA87-1CF72B319DC3}" type="slidenum">
              <a:rPr lang="zh-CN" altLang="en-US" smtClean="0">
                <a:latin typeface="Times New Roman" panose="02020603050405020304" pitchFamily="18" charset="0"/>
              </a:rPr>
              <a:pPr>
                <a:spcBef>
                  <a:spcPct val="0"/>
                </a:spcBef>
              </a:pPr>
              <a:t>8</a:t>
            </a:fld>
            <a:endParaRPr lang="zh-CN"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95A8ECF7-24CC-4BE4-82BA-38AE2FF2E6F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备注占位符 2">
            <a:extLst>
              <a:ext uri="{FF2B5EF4-FFF2-40B4-BE49-F238E27FC236}">
                <a16:creationId xmlns:a16="http://schemas.microsoft.com/office/drawing/2014/main" id="{B4A59F9B-7E7B-4AAB-846A-5934859276A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b="1">
                <a:latin typeface="黑体" panose="02010609060101010101" pitchFamily="49" charset="-122"/>
                <a:ea typeface="黑体" panose="02010609060101010101" pitchFamily="49" charset="-122"/>
              </a:rPr>
              <a:t>数据对象：不仅仅指数据元素的集合，还要考虑数据对象所包括的操作。</a:t>
            </a:r>
            <a:endParaRPr lang="en-US" altLang="zh-CN" b="1">
              <a:latin typeface="黑体" panose="02010609060101010101" pitchFamily="49" charset="-122"/>
              <a:ea typeface="黑体" panose="02010609060101010101" pitchFamily="49" charset="-122"/>
            </a:endParaRPr>
          </a:p>
          <a:p>
            <a:endParaRPr lang="zh-CN" altLang="en-US"/>
          </a:p>
          <a:p>
            <a:r>
              <a:rPr lang="zh-CN" altLang="en-US"/>
              <a:t>逻辑结构的特点：一对一，一对多，多对多</a:t>
            </a:r>
            <a:endParaRPr lang="en-US" altLang="zh-CN"/>
          </a:p>
          <a:p>
            <a:endParaRPr lang="en-US" altLang="zh-CN"/>
          </a:p>
          <a:p>
            <a:r>
              <a:rPr lang="zh-CN" altLang="en-US"/>
              <a:t>递推法：例如斐波那契数列（当然也可以使用递归法）；从前面的一些量推出后面的一些量；</a:t>
            </a:r>
            <a:endParaRPr lang="en-US" altLang="zh-CN"/>
          </a:p>
          <a:p>
            <a:endParaRPr lang="en-US" altLang="zh-CN"/>
          </a:p>
          <a:p>
            <a:r>
              <a:rPr lang="zh-CN" altLang="en-US"/>
              <a:t>迭代法：</a:t>
            </a:r>
            <a:r>
              <a:rPr lang="zh-CN" altLang="en-US" b="1">
                <a:solidFill>
                  <a:srgbClr val="000000"/>
                </a:solidFill>
                <a:latin typeface="Times New Roman" panose="02020603050405020304" pitchFamily="18" charset="0"/>
                <a:ea typeface="楷体_GB2312" pitchFamily="49" charset="-122"/>
              </a:rPr>
              <a:t>用牛顿迭代法求方程</a:t>
            </a:r>
            <a:r>
              <a:rPr lang="en-US" altLang="zh-CN" b="1">
                <a:solidFill>
                  <a:srgbClr val="000000"/>
                </a:solidFill>
                <a:latin typeface="Times New Roman" panose="02020603050405020304" pitchFamily="18" charset="0"/>
                <a:ea typeface="楷体_GB2312" pitchFamily="49" charset="-122"/>
              </a:rPr>
              <a:t>f(x)=2x</a:t>
            </a:r>
            <a:r>
              <a:rPr lang="en-US" altLang="zh-CN" b="1" baseline="30000">
                <a:solidFill>
                  <a:srgbClr val="000000"/>
                </a:solidFill>
                <a:latin typeface="Times New Roman" panose="02020603050405020304" pitchFamily="18" charset="0"/>
                <a:ea typeface="楷体_GB2312" pitchFamily="49" charset="-122"/>
              </a:rPr>
              <a:t>3</a:t>
            </a:r>
            <a:r>
              <a:rPr lang="en-US" altLang="zh-CN" b="1">
                <a:solidFill>
                  <a:srgbClr val="000000"/>
                </a:solidFill>
                <a:latin typeface="Times New Roman" panose="02020603050405020304" pitchFamily="18" charset="0"/>
                <a:ea typeface="楷体_GB2312" pitchFamily="49" charset="-122"/>
              </a:rPr>
              <a:t>-4x</a:t>
            </a:r>
            <a:r>
              <a:rPr lang="en-US" altLang="zh-CN" b="1" baseline="30000">
                <a:solidFill>
                  <a:srgbClr val="000000"/>
                </a:solidFill>
                <a:latin typeface="Times New Roman" panose="02020603050405020304" pitchFamily="18" charset="0"/>
                <a:ea typeface="楷体_GB2312" pitchFamily="49" charset="-122"/>
              </a:rPr>
              <a:t>2</a:t>
            </a:r>
            <a:r>
              <a:rPr lang="en-US" altLang="zh-CN" b="1">
                <a:solidFill>
                  <a:srgbClr val="000000"/>
                </a:solidFill>
                <a:latin typeface="Times New Roman" panose="02020603050405020304" pitchFamily="18" charset="0"/>
                <a:ea typeface="楷体_GB2312" pitchFamily="49" charset="-122"/>
              </a:rPr>
              <a:t>+3x-7=0</a:t>
            </a:r>
            <a:r>
              <a:rPr lang="zh-CN" altLang="en-US" b="1">
                <a:solidFill>
                  <a:srgbClr val="000000"/>
                </a:solidFill>
                <a:latin typeface="Times New Roman" panose="02020603050405020304" pitchFamily="18" charset="0"/>
                <a:ea typeface="楷体_GB2312" pitchFamily="49" charset="-122"/>
              </a:rPr>
              <a:t>在</a:t>
            </a:r>
            <a:r>
              <a:rPr lang="en-US" altLang="zh-CN" b="1">
                <a:solidFill>
                  <a:srgbClr val="000000"/>
                </a:solidFill>
                <a:latin typeface="Times New Roman" panose="02020603050405020304" pitchFamily="18" charset="0"/>
                <a:ea typeface="楷体_GB2312" pitchFamily="49" charset="-122"/>
              </a:rPr>
              <a:t>x=2.5</a:t>
            </a:r>
            <a:r>
              <a:rPr lang="zh-CN" altLang="en-US" b="1">
                <a:solidFill>
                  <a:srgbClr val="000000"/>
                </a:solidFill>
                <a:latin typeface="Times New Roman" panose="02020603050405020304" pitchFamily="18" charset="0"/>
                <a:ea typeface="楷体_GB2312" pitchFamily="49" charset="-122"/>
              </a:rPr>
              <a:t>附近的实根，直到满足</a:t>
            </a:r>
            <a:r>
              <a:rPr lang="en-US" altLang="zh-CN" b="1">
                <a:solidFill>
                  <a:srgbClr val="000000"/>
                </a:solidFill>
                <a:latin typeface="Times New Roman" panose="02020603050405020304" pitchFamily="18" charset="0"/>
                <a:ea typeface="楷体_GB2312" pitchFamily="49" charset="-122"/>
              </a:rPr>
              <a:t>|x</a:t>
            </a:r>
            <a:r>
              <a:rPr lang="en-US" altLang="zh-CN" b="1" baseline="-25000">
                <a:solidFill>
                  <a:srgbClr val="000000"/>
                </a:solidFill>
                <a:latin typeface="Times New Roman" panose="02020603050405020304" pitchFamily="18" charset="0"/>
                <a:ea typeface="楷体_GB2312" pitchFamily="49" charset="-122"/>
              </a:rPr>
              <a:t>n</a:t>
            </a:r>
            <a:r>
              <a:rPr lang="en-US" altLang="zh-CN" b="1">
                <a:solidFill>
                  <a:srgbClr val="000000"/>
                </a:solidFill>
                <a:latin typeface="Times New Roman" panose="02020603050405020304" pitchFamily="18" charset="0"/>
                <a:ea typeface="楷体_GB2312" pitchFamily="49" charset="-122"/>
              </a:rPr>
              <a:t>-x</a:t>
            </a:r>
            <a:r>
              <a:rPr lang="en-US" altLang="zh-CN" b="1" baseline="-25000">
                <a:solidFill>
                  <a:srgbClr val="000000"/>
                </a:solidFill>
                <a:latin typeface="Times New Roman" panose="02020603050405020304" pitchFamily="18" charset="0"/>
                <a:ea typeface="楷体_GB2312" pitchFamily="49" charset="-122"/>
              </a:rPr>
              <a:t>n-1</a:t>
            </a:r>
            <a:r>
              <a:rPr lang="en-US" altLang="zh-CN" b="1">
                <a:solidFill>
                  <a:srgbClr val="000000"/>
                </a:solidFill>
                <a:latin typeface="Times New Roman" panose="02020603050405020304" pitchFamily="18" charset="0"/>
                <a:ea typeface="楷体_GB2312" pitchFamily="49" charset="-122"/>
              </a:rPr>
              <a:t>|&lt;10</a:t>
            </a:r>
            <a:r>
              <a:rPr lang="en-US" altLang="zh-CN" b="1" baseline="30000">
                <a:solidFill>
                  <a:srgbClr val="000000"/>
                </a:solidFill>
                <a:latin typeface="Times New Roman" panose="02020603050405020304" pitchFamily="18" charset="0"/>
                <a:ea typeface="楷体_GB2312" pitchFamily="49" charset="-122"/>
              </a:rPr>
              <a:t>-6</a:t>
            </a:r>
            <a:r>
              <a:rPr lang="zh-CN" altLang="en-US" b="1">
                <a:solidFill>
                  <a:srgbClr val="000000"/>
                </a:solidFill>
                <a:latin typeface="Times New Roman" panose="02020603050405020304" pitchFamily="18" charset="0"/>
                <a:ea typeface="楷体_GB2312" pitchFamily="49" charset="-122"/>
              </a:rPr>
              <a:t>为止。 牛顿迭代公式为：</a:t>
            </a:r>
            <a:r>
              <a:rPr lang="en-US" altLang="zh-CN" b="1">
                <a:solidFill>
                  <a:srgbClr val="000000"/>
                </a:solidFill>
                <a:latin typeface="Times New Roman" panose="02020603050405020304" pitchFamily="18" charset="0"/>
                <a:ea typeface="楷体_GB2312" pitchFamily="49" charset="-122"/>
              </a:rPr>
              <a:t>x</a:t>
            </a:r>
            <a:r>
              <a:rPr lang="en-US" altLang="zh-CN" b="1" baseline="-25000">
                <a:solidFill>
                  <a:srgbClr val="000000"/>
                </a:solidFill>
                <a:latin typeface="Times New Roman" panose="02020603050405020304" pitchFamily="18" charset="0"/>
                <a:ea typeface="楷体_GB2312" pitchFamily="49" charset="-122"/>
              </a:rPr>
              <a:t>n</a:t>
            </a:r>
            <a:r>
              <a:rPr lang="en-US" altLang="zh-CN" b="1">
                <a:solidFill>
                  <a:srgbClr val="000000"/>
                </a:solidFill>
                <a:latin typeface="Times New Roman" panose="02020603050405020304" pitchFamily="18" charset="0"/>
                <a:ea typeface="楷体_GB2312" pitchFamily="49" charset="-122"/>
              </a:rPr>
              <a:t>=x</a:t>
            </a:r>
            <a:r>
              <a:rPr lang="en-US" altLang="zh-CN" b="1" baseline="-25000">
                <a:solidFill>
                  <a:srgbClr val="000000"/>
                </a:solidFill>
                <a:latin typeface="Times New Roman" panose="02020603050405020304" pitchFamily="18" charset="0"/>
                <a:ea typeface="楷体_GB2312" pitchFamily="49" charset="-122"/>
              </a:rPr>
              <a:t>n-1</a:t>
            </a:r>
            <a:r>
              <a:rPr lang="en-US" altLang="zh-CN" b="1">
                <a:solidFill>
                  <a:srgbClr val="000000"/>
                </a:solidFill>
                <a:latin typeface="Times New Roman" panose="02020603050405020304" pitchFamily="18" charset="0"/>
                <a:ea typeface="楷体_GB2312" pitchFamily="49" charset="-122"/>
              </a:rPr>
              <a:t>-f(x</a:t>
            </a:r>
            <a:r>
              <a:rPr lang="en-US" altLang="zh-CN" b="1" baseline="-25000">
                <a:solidFill>
                  <a:srgbClr val="000000"/>
                </a:solidFill>
                <a:latin typeface="Times New Roman" panose="02020603050405020304" pitchFamily="18" charset="0"/>
                <a:ea typeface="楷体_GB2312" pitchFamily="49" charset="-122"/>
              </a:rPr>
              <a:t>n-1</a:t>
            </a:r>
            <a:r>
              <a:rPr lang="en-US" altLang="zh-CN" b="1">
                <a:solidFill>
                  <a:srgbClr val="000000"/>
                </a:solidFill>
                <a:latin typeface="Times New Roman" panose="02020603050405020304" pitchFamily="18" charset="0"/>
                <a:ea typeface="楷体_GB2312" pitchFamily="49" charset="-122"/>
              </a:rPr>
              <a:t>)/f’ (x</a:t>
            </a:r>
            <a:r>
              <a:rPr lang="en-US" altLang="zh-CN" b="1" baseline="-25000">
                <a:solidFill>
                  <a:srgbClr val="000000"/>
                </a:solidFill>
                <a:latin typeface="Times New Roman" panose="02020603050405020304" pitchFamily="18" charset="0"/>
                <a:ea typeface="楷体_GB2312" pitchFamily="49" charset="-122"/>
              </a:rPr>
              <a:t>n-1</a:t>
            </a:r>
            <a:r>
              <a:rPr lang="en-US" altLang="zh-CN" b="1">
                <a:solidFill>
                  <a:srgbClr val="000000"/>
                </a:solidFill>
                <a:latin typeface="Times New Roman" panose="02020603050405020304" pitchFamily="18" charset="0"/>
                <a:ea typeface="楷体_GB2312" pitchFamily="49" charset="-122"/>
              </a:rPr>
              <a:t>) </a:t>
            </a:r>
            <a:r>
              <a:rPr lang="zh-CN" altLang="en-US" b="1">
                <a:solidFill>
                  <a:srgbClr val="000000"/>
                </a:solidFill>
                <a:latin typeface="Times New Roman" panose="02020603050405020304" pitchFamily="18" charset="0"/>
                <a:ea typeface="楷体_GB2312" pitchFamily="49" charset="-122"/>
              </a:rPr>
              <a:t>等高次方程、大型线性方程组等</a:t>
            </a:r>
            <a:endParaRPr lang="en-US" altLang="zh-CN" b="1">
              <a:solidFill>
                <a:srgbClr val="000000"/>
              </a:solidFill>
              <a:latin typeface="Times New Roman" panose="02020603050405020304" pitchFamily="18" charset="0"/>
              <a:ea typeface="楷体_GB2312" pitchFamily="49" charset="-122"/>
            </a:endParaRPr>
          </a:p>
        </p:txBody>
      </p:sp>
      <p:sp>
        <p:nvSpPr>
          <p:cNvPr id="18436" name="灯片编号占位符 3">
            <a:extLst>
              <a:ext uri="{FF2B5EF4-FFF2-40B4-BE49-F238E27FC236}">
                <a16:creationId xmlns:a16="http://schemas.microsoft.com/office/drawing/2014/main" id="{072B5641-EEEB-4BB6-856E-71209B4BF4C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E1FE14A6-2036-41D3-8635-D3018DCED98F}" type="slidenum">
              <a:rPr lang="zh-CN" altLang="en-US" smtClean="0">
                <a:latin typeface="Times New Roman" panose="02020603050405020304" pitchFamily="18" charset="0"/>
              </a:rPr>
              <a:pPr>
                <a:spcBef>
                  <a:spcPct val="0"/>
                </a:spcBef>
              </a:pPr>
              <a:t>10</a:t>
            </a:fld>
            <a:endParaRPr lang="zh-CN"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8FF905A5-0B20-4CB3-927E-8DECF9AE7B9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a:extLst>
              <a:ext uri="{FF2B5EF4-FFF2-40B4-BE49-F238E27FC236}">
                <a16:creationId xmlns:a16="http://schemas.microsoft.com/office/drawing/2014/main" id="{02F9B22B-4BF7-49C9-9B01-EC6B7CDE118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nSpc>
                <a:spcPct val="150000"/>
              </a:lnSpc>
            </a:pPr>
            <a:r>
              <a:rPr lang="zh-CN" altLang="en-US"/>
              <a:t>比如二叉树的抽象数据类型：</a:t>
            </a:r>
            <a:r>
              <a:rPr lang="zh-CN" altLang="en-US" b="1">
                <a:solidFill>
                  <a:schemeClr val="tx2"/>
                </a:solidFill>
              </a:rPr>
              <a:t>数据对象集：</a:t>
            </a:r>
            <a:r>
              <a:rPr lang="zh-CN" altLang="en-US" b="1"/>
              <a:t>一个有穷的结点集合。这个集合可以为空，若不为空，则它是由</a:t>
            </a:r>
            <a:r>
              <a:rPr lang="zh-CN" altLang="en-US" b="1">
                <a:solidFill>
                  <a:srgbClr val="0000FF"/>
                </a:solidFill>
              </a:rPr>
              <a:t>根结点和其左、右二叉子树</a:t>
            </a:r>
            <a:r>
              <a:rPr lang="zh-CN" altLang="en-US" b="1"/>
              <a:t>组成；</a:t>
            </a:r>
            <a:endParaRPr lang="en-US" altLang="zh-CN" b="1"/>
          </a:p>
          <a:p>
            <a:pPr>
              <a:lnSpc>
                <a:spcPct val="150000"/>
              </a:lnSpc>
            </a:pPr>
            <a:r>
              <a:rPr lang="zh-CN" altLang="en-US" b="1"/>
              <a:t>以及</a:t>
            </a:r>
            <a:r>
              <a:rPr lang="zh-CN" altLang="en-US" b="1">
                <a:solidFill>
                  <a:schemeClr val="tx2"/>
                </a:solidFill>
              </a:rPr>
              <a:t>操作集：</a:t>
            </a:r>
            <a:r>
              <a:rPr lang="zh-CN" altLang="en-US" b="1"/>
              <a:t>对于所有 </a:t>
            </a:r>
            <a:r>
              <a:rPr lang="en-US" altLang="zh-CN" b="1"/>
              <a:t>BT</a:t>
            </a:r>
            <a:r>
              <a:rPr lang="en-US" altLang="zh-CN" b="1">
                <a:sym typeface="Symbol" panose="05050102010706020507" pitchFamily="18" charset="2"/>
              </a:rPr>
              <a:t></a:t>
            </a:r>
            <a:r>
              <a:rPr lang="en-US" altLang="zh-CN" b="1"/>
              <a:t> BinTree</a:t>
            </a:r>
            <a:r>
              <a:rPr lang="zh-CN" altLang="en-US" b="1"/>
              <a:t>，重要的操作有：</a:t>
            </a:r>
          </a:p>
          <a:p>
            <a:pPr>
              <a:lnSpc>
                <a:spcPct val="150000"/>
              </a:lnSpc>
            </a:pPr>
            <a:r>
              <a:rPr lang="en-US" altLang="zh-CN" b="1"/>
              <a:t>1</a:t>
            </a:r>
            <a:r>
              <a:rPr lang="zh-CN" altLang="en-US" b="1"/>
              <a:t>、</a:t>
            </a:r>
            <a:r>
              <a:rPr lang="en-US" altLang="zh-CN" b="1">
                <a:solidFill>
                  <a:srgbClr val="0000FF"/>
                </a:solidFill>
              </a:rPr>
              <a:t>bool IsEmpty( BinTree BT )</a:t>
            </a:r>
            <a:r>
              <a:rPr lang="zh-CN" altLang="en-US" b="1"/>
              <a:t>： 若</a:t>
            </a:r>
            <a:r>
              <a:rPr lang="en-US" altLang="zh-CN" b="1"/>
              <a:t>BT</a:t>
            </a:r>
            <a:r>
              <a:rPr lang="zh-CN" altLang="en-US" b="1"/>
              <a:t>为空返回</a:t>
            </a:r>
            <a:r>
              <a:rPr lang="en-US" altLang="zh-CN" b="1"/>
              <a:t>true; </a:t>
            </a:r>
            <a:r>
              <a:rPr lang="zh-CN" altLang="en-US" b="1"/>
              <a:t>否则返回</a:t>
            </a:r>
            <a:r>
              <a:rPr lang="en-US" altLang="zh-CN" b="1"/>
              <a:t>false</a:t>
            </a:r>
            <a:r>
              <a:rPr lang="zh-CN" altLang="en-US" b="1"/>
              <a:t>；</a:t>
            </a:r>
          </a:p>
          <a:p>
            <a:pPr>
              <a:lnSpc>
                <a:spcPct val="150000"/>
              </a:lnSpc>
            </a:pPr>
            <a:r>
              <a:rPr lang="en-US" altLang="zh-CN" b="1"/>
              <a:t>2</a:t>
            </a:r>
            <a:r>
              <a:rPr lang="zh-CN" altLang="en-US" b="1"/>
              <a:t>、</a:t>
            </a:r>
            <a:r>
              <a:rPr lang="en-US" altLang="zh-CN" b="1">
                <a:solidFill>
                  <a:srgbClr val="0000FF"/>
                </a:solidFill>
              </a:rPr>
              <a:t>void Traversal( BinTree BT )</a:t>
            </a:r>
            <a:r>
              <a:rPr lang="zh-CN" altLang="en-US" b="1"/>
              <a:t>：</a:t>
            </a:r>
            <a:r>
              <a:rPr lang="zh-CN" altLang="en-US" b="1">
                <a:hlinkClick r:id="rId3" action="ppaction://hlinksldjump"/>
              </a:rPr>
              <a:t>二叉树的遍历</a:t>
            </a:r>
            <a:r>
              <a:rPr lang="zh-CN" altLang="en-US" b="1"/>
              <a:t>（中序、前序、后序、层序），即按某一顺序访问二叉树中的每个结点仅一次；</a:t>
            </a:r>
          </a:p>
          <a:p>
            <a:pPr>
              <a:lnSpc>
                <a:spcPct val="150000"/>
              </a:lnSpc>
            </a:pPr>
            <a:r>
              <a:rPr lang="en-US" altLang="zh-CN" b="1"/>
              <a:t>3</a:t>
            </a:r>
            <a:r>
              <a:rPr lang="zh-CN" altLang="en-US" b="1"/>
              <a:t>、</a:t>
            </a:r>
            <a:r>
              <a:rPr lang="en-US" altLang="zh-CN" b="1">
                <a:solidFill>
                  <a:srgbClr val="0000FF"/>
                </a:solidFill>
              </a:rPr>
              <a:t>BinTree CreatBinTree( )</a:t>
            </a:r>
            <a:r>
              <a:rPr lang="zh-CN" altLang="en-US" b="1"/>
              <a:t>：创建一个二叉树。</a:t>
            </a:r>
            <a:endParaRPr lang="zh-CN" altLang="en-US" b="1">
              <a:solidFill>
                <a:schemeClr val="tx2"/>
              </a:solidFill>
            </a:endParaRPr>
          </a:p>
          <a:p>
            <a:endParaRPr lang="zh-CN" altLang="en-US"/>
          </a:p>
        </p:txBody>
      </p:sp>
      <p:sp>
        <p:nvSpPr>
          <p:cNvPr id="21508" name="灯片编号占位符 3">
            <a:extLst>
              <a:ext uri="{FF2B5EF4-FFF2-40B4-BE49-F238E27FC236}">
                <a16:creationId xmlns:a16="http://schemas.microsoft.com/office/drawing/2014/main" id="{87C560D1-8F16-464F-8482-AB4DC040CA7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2E2585B-5A18-454B-B579-44320A7A75B6}" type="slidenum">
              <a:rPr lang="zh-CN" altLang="en-US" smtClean="0">
                <a:latin typeface="Times New Roman" panose="02020603050405020304" pitchFamily="18" charset="0"/>
              </a:rPr>
              <a:pPr>
                <a:spcBef>
                  <a:spcPct val="0"/>
                </a:spcBef>
              </a:pPr>
              <a:t>12</a:t>
            </a:fld>
            <a:endParaRPr lang="zh-CN"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016897FB-B0D2-41CE-BC5D-02A364044B8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备注占位符 2">
            <a:extLst>
              <a:ext uri="{FF2B5EF4-FFF2-40B4-BE49-F238E27FC236}">
                <a16:creationId xmlns:a16="http://schemas.microsoft.com/office/drawing/2014/main" id="{DCD204AA-9CD0-4995-B30C-81DC064BA19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b="1">
                <a:latin typeface="黑体" panose="02010609060101010101" pitchFamily="49" charset="-122"/>
                <a:ea typeface="黑体" panose="02010609060101010101" pitchFamily="49" charset="-122"/>
              </a:rPr>
              <a:t>数据对象：不仅仅指数据元素的集合，还要考虑数据对象所包括的操作。</a:t>
            </a:r>
            <a:endParaRPr lang="en-US" altLang="zh-CN" b="1">
              <a:latin typeface="黑体" panose="02010609060101010101" pitchFamily="49" charset="-122"/>
              <a:ea typeface="黑体" panose="02010609060101010101" pitchFamily="49" charset="-122"/>
            </a:endParaRPr>
          </a:p>
          <a:p>
            <a:endParaRPr lang="zh-CN" altLang="en-US"/>
          </a:p>
          <a:p>
            <a:r>
              <a:rPr lang="zh-CN" altLang="en-US"/>
              <a:t>逻辑结构的特点：一对一，一对多，多对多</a:t>
            </a:r>
            <a:endParaRPr lang="en-US" altLang="zh-CN"/>
          </a:p>
          <a:p>
            <a:endParaRPr lang="en-US" altLang="zh-CN"/>
          </a:p>
          <a:p>
            <a:r>
              <a:rPr lang="zh-CN" altLang="en-US"/>
              <a:t>递推法：例如斐波那契数列（当然也可以使用递归法）；从前面的一些量推出后面的一些量；</a:t>
            </a:r>
            <a:endParaRPr lang="en-US" altLang="zh-CN"/>
          </a:p>
          <a:p>
            <a:endParaRPr lang="en-US" altLang="zh-CN"/>
          </a:p>
          <a:p>
            <a:r>
              <a:rPr lang="zh-CN" altLang="en-US"/>
              <a:t>迭代法：</a:t>
            </a:r>
            <a:r>
              <a:rPr lang="zh-CN" altLang="en-US" b="1">
                <a:solidFill>
                  <a:srgbClr val="000000"/>
                </a:solidFill>
                <a:latin typeface="Times New Roman" panose="02020603050405020304" pitchFamily="18" charset="0"/>
                <a:ea typeface="楷体_GB2312" pitchFamily="49" charset="-122"/>
              </a:rPr>
              <a:t>用牛顿迭代法求方程</a:t>
            </a:r>
            <a:r>
              <a:rPr lang="en-US" altLang="zh-CN" b="1">
                <a:solidFill>
                  <a:srgbClr val="000000"/>
                </a:solidFill>
                <a:latin typeface="Times New Roman" panose="02020603050405020304" pitchFamily="18" charset="0"/>
                <a:ea typeface="楷体_GB2312" pitchFamily="49" charset="-122"/>
              </a:rPr>
              <a:t>f(x)=2x</a:t>
            </a:r>
            <a:r>
              <a:rPr lang="en-US" altLang="zh-CN" b="1" baseline="30000">
                <a:solidFill>
                  <a:srgbClr val="000000"/>
                </a:solidFill>
                <a:latin typeface="Times New Roman" panose="02020603050405020304" pitchFamily="18" charset="0"/>
                <a:ea typeface="楷体_GB2312" pitchFamily="49" charset="-122"/>
              </a:rPr>
              <a:t>3</a:t>
            </a:r>
            <a:r>
              <a:rPr lang="en-US" altLang="zh-CN" b="1">
                <a:solidFill>
                  <a:srgbClr val="000000"/>
                </a:solidFill>
                <a:latin typeface="Times New Roman" panose="02020603050405020304" pitchFamily="18" charset="0"/>
                <a:ea typeface="楷体_GB2312" pitchFamily="49" charset="-122"/>
              </a:rPr>
              <a:t>-4x</a:t>
            </a:r>
            <a:r>
              <a:rPr lang="en-US" altLang="zh-CN" b="1" baseline="30000">
                <a:solidFill>
                  <a:srgbClr val="000000"/>
                </a:solidFill>
                <a:latin typeface="Times New Roman" panose="02020603050405020304" pitchFamily="18" charset="0"/>
                <a:ea typeface="楷体_GB2312" pitchFamily="49" charset="-122"/>
              </a:rPr>
              <a:t>2</a:t>
            </a:r>
            <a:r>
              <a:rPr lang="en-US" altLang="zh-CN" b="1">
                <a:solidFill>
                  <a:srgbClr val="000000"/>
                </a:solidFill>
                <a:latin typeface="Times New Roman" panose="02020603050405020304" pitchFamily="18" charset="0"/>
                <a:ea typeface="楷体_GB2312" pitchFamily="49" charset="-122"/>
              </a:rPr>
              <a:t>+3x-7=0</a:t>
            </a:r>
            <a:r>
              <a:rPr lang="zh-CN" altLang="en-US" b="1">
                <a:solidFill>
                  <a:srgbClr val="000000"/>
                </a:solidFill>
                <a:latin typeface="Times New Roman" panose="02020603050405020304" pitchFamily="18" charset="0"/>
                <a:ea typeface="楷体_GB2312" pitchFamily="49" charset="-122"/>
              </a:rPr>
              <a:t>在</a:t>
            </a:r>
            <a:r>
              <a:rPr lang="en-US" altLang="zh-CN" b="1">
                <a:solidFill>
                  <a:srgbClr val="000000"/>
                </a:solidFill>
                <a:latin typeface="Times New Roman" panose="02020603050405020304" pitchFamily="18" charset="0"/>
                <a:ea typeface="楷体_GB2312" pitchFamily="49" charset="-122"/>
              </a:rPr>
              <a:t>x=2.5</a:t>
            </a:r>
            <a:r>
              <a:rPr lang="zh-CN" altLang="en-US" b="1">
                <a:solidFill>
                  <a:srgbClr val="000000"/>
                </a:solidFill>
                <a:latin typeface="Times New Roman" panose="02020603050405020304" pitchFamily="18" charset="0"/>
                <a:ea typeface="楷体_GB2312" pitchFamily="49" charset="-122"/>
              </a:rPr>
              <a:t>附近的实根，直到满足</a:t>
            </a:r>
            <a:r>
              <a:rPr lang="en-US" altLang="zh-CN" b="1">
                <a:solidFill>
                  <a:srgbClr val="000000"/>
                </a:solidFill>
                <a:latin typeface="Times New Roman" panose="02020603050405020304" pitchFamily="18" charset="0"/>
                <a:ea typeface="楷体_GB2312" pitchFamily="49" charset="-122"/>
              </a:rPr>
              <a:t>|x</a:t>
            </a:r>
            <a:r>
              <a:rPr lang="en-US" altLang="zh-CN" b="1" baseline="-25000">
                <a:solidFill>
                  <a:srgbClr val="000000"/>
                </a:solidFill>
                <a:latin typeface="Times New Roman" panose="02020603050405020304" pitchFamily="18" charset="0"/>
                <a:ea typeface="楷体_GB2312" pitchFamily="49" charset="-122"/>
              </a:rPr>
              <a:t>n</a:t>
            </a:r>
            <a:r>
              <a:rPr lang="en-US" altLang="zh-CN" b="1">
                <a:solidFill>
                  <a:srgbClr val="000000"/>
                </a:solidFill>
                <a:latin typeface="Times New Roman" panose="02020603050405020304" pitchFamily="18" charset="0"/>
                <a:ea typeface="楷体_GB2312" pitchFamily="49" charset="-122"/>
              </a:rPr>
              <a:t>-x</a:t>
            </a:r>
            <a:r>
              <a:rPr lang="en-US" altLang="zh-CN" b="1" baseline="-25000">
                <a:solidFill>
                  <a:srgbClr val="000000"/>
                </a:solidFill>
                <a:latin typeface="Times New Roman" panose="02020603050405020304" pitchFamily="18" charset="0"/>
                <a:ea typeface="楷体_GB2312" pitchFamily="49" charset="-122"/>
              </a:rPr>
              <a:t>n-1</a:t>
            </a:r>
            <a:r>
              <a:rPr lang="en-US" altLang="zh-CN" b="1">
                <a:solidFill>
                  <a:srgbClr val="000000"/>
                </a:solidFill>
                <a:latin typeface="Times New Roman" panose="02020603050405020304" pitchFamily="18" charset="0"/>
                <a:ea typeface="楷体_GB2312" pitchFamily="49" charset="-122"/>
              </a:rPr>
              <a:t>|&lt;10</a:t>
            </a:r>
            <a:r>
              <a:rPr lang="en-US" altLang="zh-CN" b="1" baseline="30000">
                <a:solidFill>
                  <a:srgbClr val="000000"/>
                </a:solidFill>
                <a:latin typeface="Times New Roman" panose="02020603050405020304" pitchFamily="18" charset="0"/>
                <a:ea typeface="楷体_GB2312" pitchFamily="49" charset="-122"/>
              </a:rPr>
              <a:t>-6</a:t>
            </a:r>
            <a:r>
              <a:rPr lang="zh-CN" altLang="en-US" b="1">
                <a:solidFill>
                  <a:srgbClr val="000000"/>
                </a:solidFill>
                <a:latin typeface="Times New Roman" panose="02020603050405020304" pitchFamily="18" charset="0"/>
                <a:ea typeface="楷体_GB2312" pitchFamily="49" charset="-122"/>
              </a:rPr>
              <a:t>为止。 牛顿迭代公式为：</a:t>
            </a:r>
            <a:r>
              <a:rPr lang="en-US" altLang="zh-CN" b="1">
                <a:solidFill>
                  <a:srgbClr val="000000"/>
                </a:solidFill>
                <a:latin typeface="Times New Roman" panose="02020603050405020304" pitchFamily="18" charset="0"/>
                <a:ea typeface="楷体_GB2312" pitchFamily="49" charset="-122"/>
              </a:rPr>
              <a:t>x</a:t>
            </a:r>
            <a:r>
              <a:rPr lang="en-US" altLang="zh-CN" b="1" baseline="-25000">
                <a:solidFill>
                  <a:srgbClr val="000000"/>
                </a:solidFill>
                <a:latin typeface="Times New Roman" panose="02020603050405020304" pitchFamily="18" charset="0"/>
                <a:ea typeface="楷体_GB2312" pitchFamily="49" charset="-122"/>
              </a:rPr>
              <a:t>n</a:t>
            </a:r>
            <a:r>
              <a:rPr lang="en-US" altLang="zh-CN" b="1">
                <a:solidFill>
                  <a:srgbClr val="000000"/>
                </a:solidFill>
                <a:latin typeface="Times New Roman" panose="02020603050405020304" pitchFamily="18" charset="0"/>
                <a:ea typeface="楷体_GB2312" pitchFamily="49" charset="-122"/>
              </a:rPr>
              <a:t>=x</a:t>
            </a:r>
            <a:r>
              <a:rPr lang="en-US" altLang="zh-CN" b="1" baseline="-25000">
                <a:solidFill>
                  <a:srgbClr val="000000"/>
                </a:solidFill>
                <a:latin typeface="Times New Roman" panose="02020603050405020304" pitchFamily="18" charset="0"/>
                <a:ea typeface="楷体_GB2312" pitchFamily="49" charset="-122"/>
              </a:rPr>
              <a:t>n-1</a:t>
            </a:r>
            <a:r>
              <a:rPr lang="en-US" altLang="zh-CN" b="1">
                <a:solidFill>
                  <a:srgbClr val="000000"/>
                </a:solidFill>
                <a:latin typeface="Times New Roman" panose="02020603050405020304" pitchFamily="18" charset="0"/>
                <a:ea typeface="楷体_GB2312" pitchFamily="49" charset="-122"/>
              </a:rPr>
              <a:t>-f(x</a:t>
            </a:r>
            <a:r>
              <a:rPr lang="en-US" altLang="zh-CN" b="1" baseline="-25000">
                <a:solidFill>
                  <a:srgbClr val="000000"/>
                </a:solidFill>
                <a:latin typeface="Times New Roman" panose="02020603050405020304" pitchFamily="18" charset="0"/>
                <a:ea typeface="楷体_GB2312" pitchFamily="49" charset="-122"/>
              </a:rPr>
              <a:t>n-1</a:t>
            </a:r>
            <a:r>
              <a:rPr lang="en-US" altLang="zh-CN" b="1">
                <a:solidFill>
                  <a:srgbClr val="000000"/>
                </a:solidFill>
                <a:latin typeface="Times New Roman" panose="02020603050405020304" pitchFamily="18" charset="0"/>
                <a:ea typeface="楷体_GB2312" pitchFamily="49" charset="-122"/>
              </a:rPr>
              <a:t>)/f’ (x</a:t>
            </a:r>
            <a:r>
              <a:rPr lang="en-US" altLang="zh-CN" b="1" baseline="-25000">
                <a:solidFill>
                  <a:srgbClr val="000000"/>
                </a:solidFill>
                <a:latin typeface="Times New Roman" panose="02020603050405020304" pitchFamily="18" charset="0"/>
                <a:ea typeface="楷体_GB2312" pitchFamily="49" charset="-122"/>
              </a:rPr>
              <a:t>n-1</a:t>
            </a:r>
            <a:r>
              <a:rPr lang="en-US" altLang="zh-CN" b="1">
                <a:solidFill>
                  <a:srgbClr val="000000"/>
                </a:solidFill>
                <a:latin typeface="Times New Roman" panose="02020603050405020304" pitchFamily="18" charset="0"/>
                <a:ea typeface="楷体_GB2312" pitchFamily="49" charset="-122"/>
              </a:rPr>
              <a:t>) </a:t>
            </a:r>
            <a:r>
              <a:rPr lang="zh-CN" altLang="en-US" b="1">
                <a:solidFill>
                  <a:srgbClr val="000000"/>
                </a:solidFill>
                <a:latin typeface="Times New Roman" panose="02020603050405020304" pitchFamily="18" charset="0"/>
                <a:ea typeface="楷体_GB2312" pitchFamily="49" charset="-122"/>
              </a:rPr>
              <a:t>等高次方程、大型线性方程组等</a:t>
            </a:r>
            <a:endParaRPr lang="en-US" altLang="zh-CN" b="1">
              <a:solidFill>
                <a:srgbClr val="000000"/>
              </a:solidFill>
              <a:latin typeface="Times New Roman" panose="02020603050405020304" pitchFamily="18" charset="0"/>
              <a:ea typeface="楷体_GB2312" pitchFamily="49" charset="-122"/>
            </a:endParaRPr>
          </a:p>
        </p:txBody>
      </p:sp>
      <p:sp>
        <p:nvSpPr>
          <p:cNvPr id="24580" name="灯片编号占位符 3">
            <a:extLst>
              <a:ext uri="{FF2B5EF4-FFF2-40B4-BE49-F238E27FC236}">
                <a16:creationId xmlns:a16="http://schemas.microsoft.com/office/drawing/2014/main" id="{0E79A32A-C24A-4ED8-B52F-5B85AACB806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416F0C1-536A-4905-B349-BC21F34A0328}" type="slidenum">
              <a:rPr lang="zh-CN" altLang="en-US" smtClean="0">
                <a:latin typeface="Times New Roman" panose="02020603050405020304" pitchFamily="18" charset="0"/>
              </a:rPr>
              <a:pPr>
                <a:spcBef>
                  <a:spcPct val="0"/>
                </a:spcBef>
              </a:pPr>
              <a:t>14</a:t>
            </a:fld>
            <a:endParaRPr lang="zh-CN"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BEAC165B-0889-4094-A46B-441F7D42041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a:extLst>
              <a:ext uri="{FF2B5EF4-FFF2-40B4-BE49-F238E27FC236}">
                <a16:creationId xmlns:a16="http://schemas.microsoft.com/office/drawing/2014/main" id="{235686E3-FA16-407F-935C-37BDC8D9702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C1</a:t>
            </a:r>
            <a:r>
              <a:rPr lang="zh-CN" altLang="en-US"/>
              <a:t>和</a:t>
            </a:r>
            <a:r>
              <a:rPr lang="en-US" altLang="zh-CN"/>
              <a:t>c2</a:t>
            </a:r>
            <a:r>
              <a:rPr lang="zh-CN" altLang="en-US"/>
              <a:t>分别是一次加法和一次乘法的时间</a:t>
            </a:r>
          </a:p>
        </p:txBody>
      </p:sp>
      <p:sp>
        <p:nvSpPr>
          <p:cNvPr id="28676" name="灯片编号占位符 3">
            <a:extLst>
              <a:ext uri="{FF2B5EF4-FFF2-40B4-BE49-F238E27FC236}">
                <a16:creationId xmlns:a16="http://schemas.microsoft.com/office/drawing/2014/main" id="{7E08626C-0B65-4FEA-8710-11FBD18D99D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89DB4268-9AD3-4420-BE32-DBEAE1A77C64}" type="slidenum">
              <a:rPr lang="zh-CN" altLang="en-US" sz="1200" smtClean="0"/>
              <a:pPr/>
              <a:t>18</a:t>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E3307FBC-7D5D-4EAC-9259-EDEA2960D328}"/>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6D6C3C99-6A85-46ED-A484-7E131FC71CF7}"/>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F3B395F4-E1BB-48D1-9812-00D333AC8B3B}"/>
              </a:ext>
            </a:extLst>
          </p:cNvPr>
          <p:cNvSpPr>
            <a:spLocks noGrp="1"/>
          </p:cNvSpPr>
          <p:nvPr>
            <p:ph type="sldNum" sz="quarter" idx="12"/>
          </p:nvPr>
        </p:nvSpPr>
        <p:spPr/>
        <p:txBody>
          <a:bodyPr/>
          <a:lstStyle>
            <a:lvl1pPr>
              <a:defRPr/>
            </a:lvl1pPr>
          </a:lstStyle>
          <a:p>
            <a:pPr>
              <a:defRPr/>
            </a:pPr>
            <a:fld id="{2E080826-06B3-45C7-87EA-5B50BAC50302}" type="slidenum">
              <a:rPr lang="en-US" altLang="zh-CN"/>
              <a:pPr>
                <a:defRPr/>
              </a:pPr>
              <a:t>‹#›</a:t>
            </a:fld>
            <a:endParaRPr lang="en-US" altLang="zh-CN"/>
          </a:p>
        </p:txBody>
      </p:sp>
    </p:spTree>
    <p:extLst>
      <p:ext uri="{BB962C8B-B14F-4D97-AF65-F5344CB8AC3E}">
        <p14:creationId xmlns:p14="http://schemas.microsoft.com/office/powerpoint/2010/main" val="888806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BA95EB6-40DF-4610-8CF9-B821EC0C8506}"/>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04EE655B-25BE-4B37-AE16-250B873FAA68}"/>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D4AEE3D6-C5AA-4CC6-BFEB-A30DF4711069}"/>
              </a:ext>
            </a:extLst>
          </p:cNvPr>
          <p:cNvSpPr>
            <a:spLocks noGrp="1"/>
          </p:cNvSpPr>
          <p:nvPr>
            <p:ph type="sldNum" sz="quarter" idx="12"/>
          </p:nvPr>
        </p:nvSpPr>
        <p:spPr/>
        <p:txBody>
          <a:bodyPr/>
          <a:lstStyle>
            <a:lvl1pPr>
              <a:defRPr/>
            </a:lvl1pPr>
          </a:lstStyle>
          <a:p>
            <a:pPr>
              <a:defRPr/>
            </a:pPr>
            <a:fld id="{790C8F16-BCD8-4F5E-B379-E39412E079CC}" type="slidenum">
              <a:rPr lang="en-US" altLang="zh-CN"/>
              <a:pPr>
                <a:defRPr/>
              </a:pPr>
              <a:t>‹#›</a:t>
            </a:fld>
            <a:endParaRPr lang="en-US" altLang="zh-CN"/>
          </a:p>
        </p:txBody>
      </p:sp>
    </p:spTree>
    <p:extLst>
      <p:ext uri="{BB962C8B-B14F-4D97-AF65-F5344CB8AC3E}">
        <p14:creationId xmlns:p14="http://schemas.microsoft.com/office/powerpoint/2010/main" val="2810609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B3EA1D2-74E7-4D9D-9C5B-D27C4DC64E25}"/>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BC449CF3-FA66-4655-8245-B9C34D0A2B06}"/>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4C1FCB91-5DD5-4B5F-88A7-EAFB0AEECD1D}"/>
              </a:ext>
            </a:extLst>
          </p:cNvPr>
          <p:cNvSpPr>
            <a:spLocks noGrp="1"/>
          </p:cNvSpPr>
          <p:nvPr>
            <p:ph type="sldNum" sz="quarter" idx="12"/>
          </p:nvPr>
        </p:nvSpPr>
        <p:spPr/>
        <p:txBody>
          <a:bodyPr/>
          <a:lstStyle>
            <a:lvl1pPr>
              <a:defRPr/>
            </a:lvl1pPr>
          </a:lstStyle>
          <a:p>
            <a:pPr>
              <a:defRPr/>
            </a:pPr>
            <a:fld id="{EF584EC0-798E-40C8-8E86-FBCE2CC4EF59}" type="slidenum">
              <a:rPr lang="en-US" altLang="zh-CN"/>
              <a:pPr>
                <a:defRPr/>
              </a:pPr>
              <a:t>‹#›</a:t>
            </a:fld>
            <a:endParaRPr lang="en-US" altLang="zh-CN"/>
          </a:p>
        </p:txBody>
      </p:sp>
    </p:spTree>
    <p:extLst>
      <p:ext uri="{BB962C8B-B14F-4D97-AF65-F5344CB8AC3E}">
        <p14:creationId xmlns:p14="http://schemas.microsoft.com/office/powerpoint/2010/main" val="2065374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1EEFA9A-3AC7-463B-B89A-BFEDE2560008}"/>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2D108F93-83B9-464A-AE1E-9D17F3B8278C}"/>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982B169E-3126-46A2-AFD5-BD9399CA8852}"/>
              </a:ext>
            </a:extLst>
          </p:cNvPr>
          <p:cNvSpPr>
            <a:spLocks noGrp="1"/>
          </p:cNvSpPr>
          <p:nvPr>
            <p:ph type="sldNum" sz="quarter" idx="12"/>
          </p:nvPr>
        </p:nvSpPr>
        <p:spPr/>
        <p:txBody>
          <a:bodyPr/>
          <a:lstStyle>
            <a:lvl1pPr>
              <a:defRPr/>
            </a:lvl1pPr>
          </a:lstStyle>
          <a:p>
            <a:pPr>
              <a:defRPr/>
            </a:pPr>
            <a:fld id="{2916F00C-6AB0-4F77-B34E-DD4D6151D1EB}" type="slidenum">
              <a:rPr lang="en-US" altLang="zh-CN"/>
              <a:pPr>
                <a:defRPr/>
              </a:pPr>
              <a:t>‹#›</a:t>
            </a:fld>
            <a:endParaRPr lang="en-US" altLang="zh-CN"/>
          </a:p>
        </p:txBody>
      </p:sp>
    </p:spTree>
    <p:extLst>
      <p:ext uri="{BB962C8B-B14F-4D97-AF65-F5344CB8AC3E}">
        <p14:creationId xmlns:p14="http://schemas.microsoft.com/office/powerpoint/2010/main" val="2797852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AC2E94C-9731-45A5-8BAA-966BBD5FEC1D}"/>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87DE5D6B-2768-4B67-9B5B-6C51D9F816A9}"/>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1A93E499-BDD7-4EBD-9F0C-92E509181360}"/>
              </a:ext>
            </a:extLst>
          </p:cNvPr>
          <p:cNvSpPr>
            <a:spLocks noGrp="1"/>
          </p:cNvSpPr>
          <p:nvPr>
            <p:ph type="sldNum" sz="quarter" idx="12"/>
          </p:nvPr>
        </p:nvSpPr>
        <p:spPr/>
        <p:txBody>
          <a:bodyPr/>
          <a:lstStyle>
            <a:lvl1pPr>
              <a:defRPr/>
            </a:lvl1pPr>
          </a:lstStyle>
          <a:p>
            <a:pPr>
              <a:defRPr/>
            </a:pPr>
            <a:fld id="{7C9F22CD-3EAB-4D3D-9D30-C4664B39EAA7}" type="slidenum">
              <a:rPr lang="en-US" altLang="zh-CN"/>
              <a:pPr>
                <a:defRPr/>
              </a:pPr>
              <a:t>‹#›</a:t>
            </a:fld>
            <a:endParaRPr lang="en-US" altLang="zh-CN"/>
          </a:p>
        </p:txBody>
      </p:sp>
    </p:spTree>
    <p:extLst>
      <p:ext uri="{BB962C8B-B14F-4D97-AF65-F5344CB8AC3E}">
        <p14:creationId xmlns:p14="http://schemas.microsoft.com/office/powerpoint/2010/main" val="1662400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82A918E4-F516-461B-A905-E0F236CA86AE}"/>
              </a:ext>
            </a:extLst>
          </p:cNvPr>
          <p:cNvSpPr>
            <a:spLocks noGrp="1"/>
          </p:cNvSpPr>
          <p:nvPr>
            <p:ph type="dt" sz="half" idx="10"/>
          </p:nvPr>
        </p:nvSpPr>
        <p:spPr/>
        <p:txBody>
          <a:bodyPr/>
          <a:lstStyle>
            <a:lvl1pPr>
              <a:defRPr/>
            </a:lvl1pPr>
          </a:lstStyle>
          <a:p>
            <a:pPr>
              <a:defRPr/>
            </a:pPr>
            <a:endParaRPr lang="en-US" altLang="zh-CN"/>
          </a:p>
        </p:txBody>
      </p:sp>
      <p:sp>
        <p:nvSpPr>
          <p:cNvPr id="6" name="页脚占位符 4">
            <a:extLst>
              <a:ext uri="{FF2B5EF4-FFF2-40B4-BE49-F238E27FC236}">
                <a16:creationId xmlns:a16="http://schemas.microsoft.com/office/drawing/2014/main" id="{5B441E4E-C879-49BD-8913-3CCC1C49C0B5}"/>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5">
            <a:extLst>
              <a:ext uri="{FF2B5EF4-FFF2-40B4-BE49-F238E27FC236}">
                <a16:creationId xmlns:a16="http://schemas.microsoft.com/office/drawing/2014/main" id="{D2D45FD9-7A37-468C-B67A-F09067FB459C}"/>
              </a:ext>
            </a:extLst>
          </p:cNvPr>
          <p:cNvSpPr>
            <a:spLocks noGrp="1"/>
          </p:cNvSpPr>
          <p:nvPr>
            <p:ph type="sldNum" sz="quarter" idx="12"/>
          </p:nvPr>
        </p:nvSpPr>
        <p:spPr/>
        <p:txBody>
          <a:bodyPr/>
          <a:lstStyle>
            <a:lvl1pPr>
              <a:defRPr/>
            </a:lvl1pPr>
          </a:lstStyle>
          <a:p>
            <a:pPr>
              <a:defRPr/>
            </a:pPr>
            <a:fld id="{4A3DCE24-BE79-4B04-B6A7-2C0A83362921}" type="slidenum">
              <a:rPr lang="en-US" altLang="zh-CN"/>
              <a:pPr>
                <a:defRPr/>
              </a:pPr>
              <a:t>‹#›</a:t>
            </a:fld>
            <a:endParaRPr lang="en-US" altLang="zh-CN"/>
          </a:p>
        </p:txBody>
      </p:sp>
    </p:spTree>
    <p:extLst>
      <p:ext uri="{BB962C8B-B14F-4D97-AF65-F5344CB8AC3E}">
        <p14:creationId xmlns:p14="http://schemas.microsoft.com/office/powerpoint/2010/main" val="1599919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19431E72-CA1C-4A98-BE6A-0E5CE62364DA}"/>
              </a:ext>
            </a:extLst>
          </p:cNvPr>
          <p:cNvSpPr>
            <a:spLocks noGrp="1"/>
          </p:cNvSpPr>
          <p:nvPr>
            <p:ph type="dt" sz="half" idx="10"/>
          </p:nvPr>
        </p:nvSpPr>
        <p:spPr/>
        <p:txBody>
          <a:bodyPr/>
          <a:lstStyle>
            <a:lvl1pPr>
              <a:defRPr/>
            </a:lvl1pPr>
          </a:lstStyle>
          <a:p>
            <a:pPr>
              <a:defRPr/>
            </a:pPr>
            <a:endParaRPr lang="en-US" altLang="zh-CN"/>
          </a:p>
        </p:txBody>
      </p:sp>
      <p:sp>
        <p:nvSpPr>
          <p:cNvPr id="8" name="页脚占位符 4">
            <a:extLst>
              <a:ext uri="{FF2B5EF4-FFF2-40B4-BE49-F238E27FC236}">
                <a16:creationId xmlns:a16="http://schemas.microsoft.com/office/drawing/2014/main" id="{FF4677F2-39B9-46BD-BA2C-97F6B7D1E233}"/>
              </a:ext>
            </a:extLst>
          </p:cNvPr>
          <p:cNvSpPr>
            <a:spLocks noGrp="1"/>
          </p:cNvSpPr>
          <p:nvPr>
            <p:ph type="ftr" sz="quarter" idx="11"/>
          </p:nvPr>
        </p:nvSpPr>
        <p:spPr/>
        <p:txBody>
          <a:bodyPr/>
          <a:lstStyle>
            <a:lvl1pPr>
              <a:defRPr/>
            </a:lvl1pPr>
          </a:lstStyle>
          <a:p>
            <a:pPr>
              <a:defRPr/>
            </a:pPr>
            <a:endParaRPr lang="en-US" altLang="zh-CN"/>
          </a:p>
        </p:txBody>
      </p:sp>
      <p:sp>
        <p:nvSpPr>
          <p:cNvPr id="9" name="灯片编号占位符 5">
            <a:extLst>
              <a:ext uri="{FF2B5EF4-FFF2-40B4-BE49-F238E27FC236}">
                <a16:creationId xmlns:a16="http://schemas.microsoft.com/office/drawing/2014/main" id="{D618ECEE-1211-44E2-A648-1AF17AE3E83E}"/>
              </a:ext>
            </a:extLst>
          </p:cNvPr>
          <p:cNvSpPr>
            <a:spLocks noGrp="1"/>
          </p:cNvSpPr>
          <p:nvPr>
            <p:ph type="sldNum" sz="quarter" idx="12"/>
          </p:nvPr>
        </p:nvSpPr>
        <p:spPr/>
        <p:txBody>
          <a:bodyPr/>
          <a:lstStyle>
            <a:lvl1pPr>
              <a:defRPr/>
            </a:lvl1pPr>
          </a:lstStyle>
          <a:p>
            <a:pPr>
              <a:defRPr/>
            </a:pPr>
            <a:fld id="{0AC19C4B-F7DF-4461-816D-9B336EF9BF9A}" type="slidenum">
              <a:rPr lang="en-US" altLang="zh-CN"/>
              <a:pPr>
                <a:defRPr/>
              </a:pPr>
              <a:t>‹#›</a:t>
            </a:fld>
            <a:endParaRPr lang="en-US" altLang="zh-CN"/>
          </a:p>
        </p:txBody>
      </p:sp>
    </p:spTree>
    <p:extLst>
      <p:ext uri="{BB962C8B-B14F-4D97-AF65-F5344CB8AC3E}">
        <p14:creationId xmlns:p14="http://schemas.microsoft.com/office/powerpoint/2010/main" val="1744244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8FC6DD7B-5C2D-4961-9FDC-E551E3E965C5}"/>
              </a:ext>
            </a:extLst>
          </p:cNvPr>
          <p:cNvSpPr>
            <a:spLocks noGrp="1"/>
          </p:cNvSpPr>
          <p:nvPr>
            <p:ph type="dt" sz="half" idx="10"/>
          </p:nvPr>
        </p:nvSpPr>
        <p:spPr/>
        <p:txBody>
          <a:bodyPr/>
          <a:lstStyle>
            <a:lvl1pPr>
              <a:defRPr/>
            </a:lvl1pPr>
          </a:lstStyle>
          <a:p>
            <a:pPr>
              <a:defRPr/>
            </a:pPr>
            <a:endParaRPr lang="en-US" altLang="zh-CN"/>
          </a:p>
        </p:txBody>
      </p:sp>
      <p:sp>
        <p:nvSpPr>
          <p:cNvPr id="4" name="页脚占位符 4">
            <a:extLst>
              <a:ext uri="{FF2B5EF4-FFF2-40B4-BE49-F238E27FC236}">
                <a16:creationId xmlns:a16="http://schemas.microsoft.com/office/drawing/2014/main" id="{91E1DC7D-DC60-4F18-9171-6EB7EC8188DC}"/>
              </a:ext>
            </a:extLst>
          </p:cNvPr>
          <p:cNvSpPr>
            <a:spLocks noGrp="1"/>
          </p:cNvSpPr>
          <p:nvPr>
            <p:ph type="ftr" sz="quarter" idx="11"/>
          </p:nvPr>
        </p:nvSpPr>
        <p:spPr/>
        <p:txBody>
          <a:bodyPr/>
          <a:lstStyle>
            <a:lvl1pPr>
              <a:defRPr/>
            </a:lvl1pPr>
          </a:lstStyle>
          <a:p>
            <a:pPr>
              <a:defRPr/>
            </a:pPr>
            <a:endParaRPr lang="en-US" altLang="zh-CN"/>
          </a:p>
        </p:txBody>
      </p:sp>
      <p:sp>
        <p:nvSpPr>
          <p:cNvPr id="5" name="灯片编号占位符 5">
            <a:extLst>
              <a:ext uri="{FF2B5EF4-FFF2-40B4-BE49-F238E27FC236}">
                <a16:creationId xmlns:a16="http://schemas.microsoft.com/office/drawing/2014/main" id="{C5894ADF-C8E2-4DE7-8693-2D12224E96BE}"/>
              </a:ext>
            </a:extLst>
          </p:cNvPr>
          <p:cNvSpPr>
            <a:spLocks noGrp="1"/>
          </p:cNvSpPr>
          <p:nvPr>
            <p:ph type="sldNum" sz="quarter" idx="12"/>
          </p:nvPr>
        </p:nvSpPr>
        <p:spPr/>
        <p:txBody>
          <a:bodyPr/>
          <a:lstStyle>
            <a:lvl1pPr>
              <a:defRPr/>
            </a:lvl1pPr>
          </a:lstStyle>
          <a:p>
            <a:pPr>
              <a:defRPr/>
            </a:pPr>
            <a:fld id="{133DC427-E863-4843-8739-E23EC776A254}" type="slidenum">
              <a:rPr lang="en-US" altLang="zh-CN"/>
              <a:pPr>
                <a:defRPr/>
              </a:pPr>
              <a:t>‹#›</a:t>
            </a:fld>
            <a:endParaRPr lang="en-US" altLang="zh-CN"/>
          </a:p>
        </p:txBody>
      </p:sp>
    </p:spTree>
    <p:extLst>
      <p:ext uri="{BB962C8B-B14F-4D97-AF65-F5344CB8AC3E}">
        <p14:creationId xmlns:p14="http://schemas.microsoft.com/office/powerpoint/2010/main" val="3930639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421BFFA4-21F7-4536-903F-8717A0848913}"/>
              </a:ext>
            </a:extLst>
          </p:cNvPr>
          <p:cNvSpPr>
            <a:spLocks noGrp="1"/>
          </p:cNvSpPr>
          <p:nvPr>
            <p:ph type="dt" sz="half" idx="10"/>
          </p:nvPr>
        </p:nvSpPr>
        <p:spPr/>
        <p:txBody>
          <a:bodyPr/>
          <a:lstStyle>
            <a:lvl1pPr>
              <a:defRPr/>
            </a:lvl1pPr>
          </a:lstStyle>
          <a:p>
            <a:pPr>
              <a:defRPr/>
            </a:pPr>
            <a:endParaRPr lang="en-US" altLang="zh-CN"/>
          </a:p>
        </p:txBody>
      </p:sp>
      <p:sp>
        <p:nvSpPr>
          <p:cNvPr id="3" name="页脚占位符 4">
            <a:extLst>
              <a:ext uri="{FF2B5EF4-FFF2-40B4-BE49-F238E27FC236}">
                <a16:creationId xmlns:a16="http://schemas.microsoft.com/office/drawing/2014/main" id="{F257A738-1480-4F35-A208-729032D57A62}"/>
              </a:ext>
            </a:extLst>
          </p:cNvPr>
          <p:cNvSpPr>
            <a:spLocks noGrp="1"/>
          </p:cNvSpPr>
          <p:nvPr>
            <p:ph type="ftr" sz="quarter" idx="11"/>
          </p:nvPr>
        </p:nvSpPr>
        <p:spPr/>
        <p:txBody>
          <a:bodyPr/>
          <a:lstStyle>
            <a:lvl1pPr>
              <a:defRPr/>
            </a:lvl1pPr>
          </a:lstStyle>
          <a:p>
            <a:pPr>
              <a:defRPr/>
            </a:pPr>
            <a:endParaRPr lang="en-US" altLang="zh-CN"/>
          </a:p>
        </p:txBody>
      </p:sp>
      <p:sp>
        <p:nvSpPr>
          <p:cNvPr id="4" name="灯片编号占位符 5">
            <a:extLst>
              <a:ext uri="{FF2B5EF4-FFF2-40B4-BE49-F238E27FC236}">
                <a16:creationId xmlns:a16="http://schemas.microsoft.com/office/drawing/2014/main" id="{DA33F388-41F9-4AD3-A08D-A0F00DDD8006}"/>
              </a:ext>
            </a:extLst>
          </p:cNvPr>
          <p:cNvSpPr>
            <a:spLocks noGrp="1"/>
          </p:cNvSpPr>
          <p:nvPr>
            <p:ph type="sldNum" sz="quarter" idx="12"/>
          </p:nvPr>
        </p:nvSpPr>
        <p:spPr/>
        <p:txBody>
          <a:bodyPr/>
          <a:lstStyle>
            <a:lvl1pPr>
              <a:defRPr/>
            </a:lvl1pPr>
          </a:lstStyle>
          <a:p>
            <a:pPr>
              <a:defRPr/>
            </a:pPr>
            <a:fld id="{6E2CD14A-D5E7-4610-828D-40BF25743EEF}" type="slidenum">
              <a:rPr lang="en-US" altLang="zh-CN"/>
              <a:pPr>
                <a:defRPr/>
              </a:pPr>
              <a:t>‹#›</a:t>
            </a:fld>
            <a:endParaRPr lang="en-US" altLang="zh-CN"/>
          </a:p>
        </p:txBody>
      </p:sp>
    </p:spTree>
    <p:extLst>
      <p:ext uri="{BB962C8B-B14F-4D97-AF65-F5344CB8AC3E}">
        <p14:creationId xmlns:p14="http://schemas.microsoft.com/office/powerpoint/2010/main" val="783566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95BCAA73-007B-4F8B-A4D8-BDF821E76A34}"/>
              </a:ext>
            </a:extLst>
          </p:cNvPr>
          <p:cNvSpPr>
            <a:spLocks noGrp="1"/>
          </p:cNvSpPr>
          <p:nvPr>
            <p:ph type="dt" sz="half" idx="10"/>
          </p:nvPr>
        </p:nvSpPr>
        <p:spPr/>
        <p:txBody>
          <a:bodyPr/>
          <a:lstStyle>
            <a:lvl1pPr>
              <a:defRPr/>
            </a:lvl1pPr>
          </a:lstStyle>
          <a:p>
            <a:pPr>
              <a:defRPr/>
            </a:pPr>
            <a:endParaRPr lang="en-US" altLang="zh-CN"/>
          </a:p>
        </p:txBody>
      </p:sp>
      <p:sp>
        <p:nvSpPr>
          <p:cNvPr id="6" name="页脚占位符 4">
            <a:extLst>
              <a:ext uri="{FF2B5EF4-FFF2-40B4-BE49-F238E27FC236}">
                <a16:creationId xmlns:a16="http://schemas.microsoft.com/office/drawing/2014/main" id="{5A613596-601F-4C02-AE40-EE4BD3583C62}"/>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5">
            <a:extLst>
              <a:ext uri="{FF2B5EF4-FFF2-40B4-BE49-F238E27FC236}">
                <a16:creationId xmlns:a16="http://schemas.microsoft.com/office/drawing/2014/main" id="{4974E06E-901C-4F3D-A9A5-06D177FFF242}"/>
              </a:ext>
            </a:extLst>
          </p:cNvPr>
          <p:cNvSpPr>
            <a:spLocks noGrp="1"/>
          </p:cNvSpPr>
          <p:nvPr>
            <p:ph type="sldNum" sz="quarter" idx="12"/>
          </p:nvPr>
        </p:nvSpPr>
        <p:spPr/>
        <p:txBody>
          <a:bodyPr/>
          <a:lstStyle>
            <a:lvl1pPr>
              <a:defRPr/>
            </a:lvl1pPr>
          </a:lstStyle>
          <a:p>
            <a:pPr>
              <a:defRPr/>
            </a:pPr>
            <a:fld id="{E19980EC-32D4-4109-A68F-60F3E5A3FFF0}" type="slidenum">
              <a:rPr lang="en-US" altLang="zh-CN"/>
              <a:pPr>
                <a:defRPr/>
              </a:pPr>
              <a:t>‹#›</a:t>
            </a:fld>
            <a:endParaRPr lang="en-US" altLang="zh-CN"/>
          </a:p>
        </p:txBody>
      </p:sp>
    </p:spTree>
    <p:extLst>
      <p:ext uri="{BB962C8B-B14F-4D97-AF65-F5344CB8AC3E}">
        <p14:creationId xmlns:p14="http://schemas.microsoft.com/office/powerpoint/2010/main" val="3623581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08E25D2C-C066-484E-8544-6ACA5DCA7199}"/>
              </a:ext>
            </a:extLst>
          </p:cNvPr>
          <p:cNvSpPr>
            <a:spLocks noGrp="1"/>
          </p:cNvSpPr>
          <p:nvPr>
            <p:ph type="dt" sz="half" idx="10"/>
          </p:nvPr>
        </p:nvSpPr>
        <p:spPr/>
        <p:txBody>
          <a:bodyPr/>
          <a:lstStyle>
            <a:lvl1pPr>
              <a:defRPr/>
            </a:lvl1pPr>
          </a:lstStyle>
          <a:p>
            <a:pPr>
              <a:defRPr/>
            </a:pPr>
            <a:endParaRPr lang="en-US" altLang="zh-CN"/>
          </a:p>
        </p:txBody>
      </p:sp>
      <p:sp>
        <p:nvSpPr>
          <p:cNvPr id="6" name="页脚占位符 4">
            <a:extLst>
              <a:ext uri="{FF2B5EF4-FFF2-40B4-BE49-F238E27FC236}">
                <a16:creationId xmlns:a16="http://schemas.microsoft.com/office/drawing/2014/main" id="{653BBAF7-E64A-4BEE-87C3-9523CA75C2BA}"/>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5">
            <a:extLst>
              <a:ext uri="{FF2B5EF4-FFF2-40B4-BE49-F238E27FC236}">
                <a16:creationId xmlns:a16="http://schemas.microsoft.com/office/drawing/2014/main" id="{FF8E379C-0CC0-4729-84BD-16A1FF7D6E5F}"/>
              </a:ext>
            </a:extLst>
          </p:cNvPr>
          <p:cNvSpPr>
            <a:spLocks noGrp="1"/>
          </p:cNvSpPr>
          <p:nvPr>
            <p:ph type="sldNum" sz="quarter" idx="12"/>
          </p:nvPr>
        </p:nvSpPr>
        <p:spPr/>
        <p:txBody>
          <a:bodyPr/>
          <a:lstStyle>
            <a:lvl1pPr>
              <a:defRPr/>
            </a:lvl1pPr>
          </a:lstStyle>
          <a:p>
            <a:pPr>
              <a:defRPr/>
            </a:pPr>
            <a:fld id="{6A3EBB2D-EB1D-4A51-8989-738AED6C861D}" type="slidenum">
              <a:rPr lang="en-US" altLang="zh-CN"/>
              <a:pPr>
                <a:defRPr/>
              </a:pPr>
              <a:t>‹#›</a:t>
            </a:fld>
            <a:endParaRPr lang="en-US" altLang="zh-CN"/>
          </a:p>
        </p:txBody>
      </p:sp>
    </p:spTree>
    <p:extLst>
      <p:ext uri="{BB962C8B-B14F-4D97-AF65-F5344CB8AC3E}">
        <p14:creationId xmlns:p14="http://schemas.microsoft.com/office/powerpoint/2010/main" val="771790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DBDB1E5D-C5A2-46E2-BED2-E207E6F8B557}"/>
              </a:ext>
            </a:extLst>
          </p:cNvPr>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3C64F2BA-900D-4149-A7A9-F6C59CF477E9}"/>
              </a:ext>
            </a:extLst>
          </p:cNvPr>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074BB26-F24A-4D1D-8155-9808406D55C4}"/>
              </a:ext>
            </a:extLst>
          </p:cNvPr>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a:defRPr/>
            </a:pPr>
            <a:endParaRPr lang="en-US" altLang="zh-CN"/>
          </a:p>
        </p:txBody>
      </p:sp>
      <p:sp>
        <p:nvSpPr>
          <p:cNvPr id="5" name="页脚占位符 4">
            <a:extLst>
              <a:ext uri="{FF2B5EF4-FFF2-40B4-BE49-F238E27FC236}">
                <a16:creationId xmlns:a16="http://schemas.microsoft.com/office/drawing/2014/main" id="{C4E23BF0-4D6E-4815-8A00-5CAEA95C80B8}"/>
              </a:ext>
            </a:extLst>
          </p:cNvPr>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endParaRPr lang="en-US" altLang="zh-CN"/>
          </a:p>
        </p:txBody>
      </p:sp>
      <p:sp>
        <p:nvSpPr>
          <p:cNvPr id="6" name="灯片编号占位符 5">
            <a:extLst>
              <a:ext uri="{FF2B5EF4-FFF2-40B4-BE49-F238E27FC236}">
                <a16:creationId xmlns:a16="http://schemas.microsoft.com/office/drawing/2014/main" id="{D77A2719-3E09-40B9-8B0B-299626E52AEE}"/>
              </a:ext>
            </a:extLst>
          </p:cNvPr>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EA555988-1C45-407B-83C2-B04B8DD4A75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6.wmf"/></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7.jpeg"/><Relationship Id="rId4" Type="http://schemas.openxmlformats.org/officeDocument/2006/relationships/image" Target="../media/image18.wmf"/></Relationships>
</file>

<file path=ppt/slides/_rels/slide4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050" name="Text Box 2">
            <a:extLst>
              <a:ext uri="{FF2B5EF4-FFF2-40B4-BE49-F238E27FC236}">
                <a16:creationId xmlns:a16="http://schemas.microsoft.com/office/drawing/2014/main" id="{1CC187C9-2F64-4AA4-AF83-A8754DEAFA08}"/>
              </a:ext>
            </a:extLst>
          </p:cNvPr>
          <p:cNvSpPr txBox="1">
            <a:spLocks noChangeArrowheads="1"/>
          </p:cNvSpPr>
          <p:nvPr/>
        </p:nvSpPr>
        <p:spPr bwMode="auto">
          <a:xfrm>
            <a:off x="2700338" y="1347788"/>
            <a:ext cx="3613150"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ctr" eaLnBrk="1" hangingPunct="1">
              <a:spcBef>
                <a:spcPct val="50000"/>
              </a:spcBef>
              <a:buFontTx/>
              <a:buNone/>
              <a:defRPr/>
            </a:pPr>
            <a:r>
              <a:rPr lang="zh-CN" altLang="en-US" sz="5400" b="1" dirty="0">
                <a:solidFill>
                  <a:schemeClr val="accent6">
                    <a:lumMod val="50000"/>
                  </a:schemeClr>
                </a:solidFill>
                <a:latin typeface="Times New Roman" pitchFamily="18" charset="0"/>
                <a:ea typeface="黑体" pitchFamily="49" charset="-122"/>
                <a:cs typeface="Times New Roman" pitchFamily="18" charset="0"/>
              </a:rPr>
              <a:t>第 </a:t>
            </a:r>
            <a:r>
              <a:rPr lang="en-US" altLang="zh-CN" sz="5400" b="1" dirty="0">
                <a:solidFill>
                  <a:schemeClr val="accent6">
                    <a:lumMod val="50000"/>
                  </a:schemeClr>
                </a:solidFill>
                <a:latin typeface="Times New Roman" pitchFamily="18" charset="0"/>
                <a:ea typeface="黑体" pitchFamily="49" charset="-122"/>
                <a:cs typeface="Times New Roman" pitchFamily="18" charset="0"/>
              </a:rPr>
              <a:t>1 </a:t>
            </a:r>
            <a:r>
              <a:rPr lang="zh-CN" altLang="en-US" sz="5400" b="1" dirty="0">
                <a:solidFill>
                  <a:schemeClr val="accent6">
                    <a:lumMod val="50000"/>
                  </a:schemeClr>
                </a:solidFill>
                <a:latin typeface="Times New Roman" pitchFamily="18" charset="0"/>
                <a:ea typeface="黑体" pitchFamily="49" charset="-122"/>
                <a:cs typeface="Times New Roman" pitchFamily="18" charset="0"/>
              </a:rPr>
              <a:t>章 </a:t>
            </a:r>
            <a:endParaRPr lang="en-US" altLang="zh-CN" sz="5400" b="1" dirty="0">
              <a:solidFill>
                <a:schemeClr val="accent6">
                  <a:lumMod val="50000"/>
                </a:schemeClr>
              </a:solidFill>
              <a:latin typeface="Times New Roman" pitchFamily="18" charset="0"/>
              <a:ea typeface="黑体" pitchFamily="49" charset="-122"/>
              <a:cs typeface="Times New Roman" pitchFamily="18" charset="0"/>
            </a:endParaRPr>
          </a:p>
          <a:p>
            <a:pPr algn="ctr" eaLnBrk="1" hangingPunct="1">
              <a:spcBef>
                <a:spcPct val="50000"/>
              </a:spcBef>
              <a:buFontTx/>
              <a:buNone/>
              <a:defRPr/>
            </a:pPr>
            <a:r>
              <a:rPr lang="zh-CN" altLang="en-US" sz="5400" b="1" dirty="0">
                <a:solidFill>
                  <a:schemeClr val="accent6">
                    <a:lumMod val="50000"/>
                  </a:schemeClr>
                </a:solidFill>
                <a:latin typeface="Times New Roman" pitchFamily="18" charset="0"/>
                <a:ea typeface="黑体" pitchFamily="49" charset="-122"/>
                <a:cs typeface="Times New Roman" pitchFamily="18" charset="0"/>
              </a:rPr>
              <a:t>概        论   </a:t>
            </a:r>
            <a:endParaRPr lang="en-US" altLang="zh-CN" sz="6000" b="1" dirty="0">
              <a:solidFill>
                <a:schemeClr val="accent6">
                  <a:lumMod val="50000"/>
                </a:schemeClr>
              </a:solidFill>
              <a:latin typeface="Times New Roman" pitchFamily="18" charset="0"/>
              <a:ea typeface="黑体" pitchFamily="49" charset="-122"/>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1F6D8804-F37E-4647-AB16-184F64892FBA}"/>
              </a:ext>
            </a:extLst>
          </p:cNvPr>
          <p:cNvGraphicFramePr/>
          <p:nvPr/>
        </p:nvGraphicFramePr>
        <p:xfrm>
          <a:off x="224361" y="179710"/>
          <a:ext cx="8712968" cy="4768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矩形 6">
            <a:extLst>
              <a:ext uri="{FF2B5EF4-FFF2-40B4-BE49-F238E27FC236}">
                <a16:creationId xmlns:a16="http://schemas.microsoft.com/office/drawing/2014/main" id="{7DC032BF-3CAE-44CE-A8F4-B0883EE25DD7}"/>
              </a:ext>
            </a:extLst>
          </p:cNvPr>
          <p:cNvSpPr/>
          <p:nvPr/>
        </p:nvSpPr>
        <p:spPr>
          <a:xfrm>
            <a:off x="107950" y="842963"/>
            <a:ext cx="4248150" cy="41052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1" name="Text Box 2">
            <a:extLst>
              <a:ext uri="{FF2B5EF4-FFF2-40B4-BE49-F238E27FC236}">
                <a16:creationId xmlns:a16="http://schemas.microsoft.com/office/drawing/2014/main" id="{29834423-79DC-4DD1-B9F4-247AE5F635EF}"/>
              </a:ext>
            </a:extLst>
          </p:cNvPr>
          <p:cNvSpPr txBox="1">
            <a:spLocks noChangeArrowheads="1"/>
          </p:cNvSpPr>
          <p:nvPr/>
        </p:nvSpPr>
        <p:spPr bwMode="auto">
          <a:xfrm>
            <a:off x="215900" y="238125"/>
            <a:ext cx="6372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400" b="1">
                <a:latin typeface="Times New Roman" panose="02020603050405020304" pitchFamily="18" charset="0"/>
              </a:rPr>
              <a:t>1.2  </a:t>
            </a:r>
            <a:r>
              <a:rPr lang="zh-CN" altLang="en-US" sz="2400" b="1">
                <a:latin typeface="Times New Roman" panose="02020603050405020304" pitchFamily="18" charset="0"/>
              </a:rPr>
              <a:t>数据结构</a:t>
            </a:r>
            <a:r>
              <a:rPr lang="en-US" altLang="zh-CN" sz="2400" b="1">
                <a:latin typeface="Times New Roman" panose="02020603050405020304" pitchFamily="18" charset="0"/>
              </a:rPr>
              <a:t>-</a:t>
            </a:r>
            <a:r>
              <a:rPr lang="en-US" altLang="zh-CN" sz="2000" b="1">
                <a:latin typeface="Times New Roman" panose="02020603050405020304" pitchFamily="18" charset="0"/>
              </a:rPr>
              <a:t>1.2.1 </a:t>
            </a:r>
            <a:r>
              <a:rPr lang="zh-CN" altLang="en-US" sz="2000" b="1">
                <a:latin typeface="Times New Roman" panose="02020603050405020304" pitchFamily="18" charset="0"/>
              </a:rPr>
              <a:t>定义</a:t>
            </a:r>
            <a:r>
              <a:rPr lang="en-US" altLang="zh-CN" sz="2000" b="1" u="sng">
                <a:latin typeface="Times New Roman" panose="02020603050405020304" pitchFamily="18" charset="0"/>
              </a:rPr>
              <a:t> </a:t>
            </a:r>
            <a:endParaRPr lang="en-US" altLang="zh-CN" sz="2400" b="1" u="sng">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6" presetClass="emph" presetSubtype="0" fill="hold" nodeType="clickEffect">
                                  <p:stCondLst>
                                    <p:cond delay="0"/>
                                  </p:stCondLst>
                                  <p:iterate type="lt">
                                    <p:tmPct val="10000"/>
                                  </p:iterate>
                                  <p:childTnLst>
                                    <p:animScale>
                                      <p:cBhvr>
                                        <p:cTn id="6" dur="250" autoRev="1" fill="hold">
                                          <p:stCondLst>
                                            <p:cond delay="0"/>
                                          </p:stCondLst>
                                        </p:cTn>
                                        <p:tgtEl>
                                          <p:spTgt spid="11">
                                            <p:txEl>
                                              <p:pRg st="0" end="0"/>
                                            </p:txEl>
                                          </p:spTgt>
                                        </p:tgtEl>
                                      </p:cBhvr>
                                      <p:to x="80000" y="100000"/>
                                    </p:animScale>
                                    <p:anim by="(#ppt_w*0.10)" calcmode="lin" valueType="num">
                                      <p:cBhvr>
                                        <p:cTn id="7" dur="250" autoRev="1" fill="hold">
                                          <p:stCondLst>
                                            <p:cond delay="0"/>
                                          </p:stCondLst>
                                        </p:cTn>
                                        <p:tgtEl>
                                          <p:spTgt spid="11">
                                            <p:txEl>
                                              <p:pRg st="0" end="0"/>
                                            </p:txEl>
                                          </p:spTgt>
                                        </p:tgtEl>
                                        <p:attrNameLst>
                                          <p:attrName>ppt_x</p:attrName>
                                        </p:attrNameLst>
                                      </p:cBhvr>
                                    </p:anim>
                                    <p:anim by="(-#ppt_w*0.10)" calcmode="lin" valueType="num">
                                      <p:cBhvr>
                                        <p:cTn id="8" dur="250" autoRev="1" fill="hold">
                                          <p:stCondLst>
                                            <p:cond delay="0"/>
                                          </p:stCondLst>
                                        </p:cTn>
                                        <p:tgtEl>
                                          <p:spTgt spid="11">
                                            <p:txEl>
                                              <p:pRg st="0" end="0"/>
                                            </p:txEl>
                                          </p:spTgt>
                                        </p:tgtEl>
                                        <p:attrNameLst>
                                          <p:attrName>ppt_y</p:attrName>
                                        </p:attrNameLst>
                                      </p:cBhvr>
                                    </p:anim>
                                    <p:animRot by="-480000">
                                      <p:cBhvr>
                                        <p:cTn id="9" dur="250" autoRev="1" fill="hold">
                                          <p:stCondLst>
                                            <p:cond delay="0"/>
                                          </p:stCondLst>
                                        </p:cTn>
                                        <p:tgtEl>
                                          <p:spTgt spid="11">
                                            <p:txEl>
                                              <p:pRg st="0" end="0"/>
                                            </p:txEl>
                                          </p:spTgt>
                                        </p:tgtEl>
                                        <p:attrNameLst>
                                          <p:attrName>r</p:attrName>
                                        </p:attrNameLst>
                                      </p:cBhvr>
                                    </p:animRo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a:extLst>
              <a:ext uri="{FF2B5EF4-FFF2-40B4-BE49-F238E27FC236}">
                <a16:creationId xmlns:a16="http://schemas.microsoft.com/office/drawing/2014/main" id="{D9B3C619-2336-4FAF-AA39-C3D8FE486C6E}"/>
              </a:ext>
            </a:extLst>
          </p:cNvPr>
          <p:cNvSpPr txBox="1">
            <a:spLocks noChangeArrowheads="1"/>
          </p:cNvSpPr>
          <p:nvPr/>
        </p:nvSpPr>
        <p:spPr bwMode="auto">
          <a:xfrm>
            <a:off x="215900" y="238125"/>
            <a:ext cx="6372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400" b="1">
                <a:latin typeface="Times New Roman" panose="02020603050405020304" pitchFamily="18" charset="0"/>
              </a:rPr>
              <a:t>1.2  </a:t>
            </a:r>
            <a:r>
              <a:rPr lang="zh-CN" altLang="en-US" sz="2400" b="1">
                <a:latin typeface="Times New Roman" panose="02020603050405020304" pitchFamily="18" charset="0"/>
              </a:rPr>
              <a:t>数据结构</a:t>
            </a:r>
            <a:r>
              <a:rPr lang="en-US" altLang="zh-CN" sz="2400" b="1">
                <a:latin typeface="Times New Roman" panose="02020603050405020304" pitchFamily="18" charset="0"/>
              </a:rPr>
              <a:t>-</a:t>
            </a:r>
            <a:r>
              <a:rPr lang="en-US" altLang="zh-CN" sz="2000" b="1">
                <a:latin typeface="Times New Roman" panose="02020603050405020304" pitchFamily="18" charset="0"/>
              </a:rPr>
              <a:t>1.2.1 </a:t>
            </a:r>
            <a:r>
              <a:rPr lang="zh-CN" altLang="en-US" sz="2000" b="1">
                <a:latin typeface="Times New Roman" panose="02020603050405020304" pitchFamily="18" charset="0"/>
              </a:rPr>
              <a:t>定义</a:t>
            </a:r>
            <a:r>
              <a:rPr lang="en-US" altLang="zh-CN" sz="2000" b="1" u="sng">
                <a:latin typeface="Times New Roman" panose="02020603050405020304" pitchFamily="18" charset="0"/>
              </a:rPr>
              <a:t> </a:t>
            </a:r>
            <a:endParaRPr lang="en-US" altLang="zh-CN" sz="2400" b="1" u="sng">
              <a:latin typeface="Times New Roman" panose="02020603050405020304" pitchFamily="18" charset="0"/>
            </a:endParaRPr>
          </a:p>
        </p:txBody>
      </p:sp>
      <p:sp>
        <p:nvSpPr>
          <p:cNvPr id="9219" name="Text Box 51">
            <a:extLst>
              <a:ext uri="{FF2B5EF4-FFF2-40B4-BE49-F238E27FC236}">
                <a16:creationId xmlns:a16="http://schemas.microsoft.com/office/drawing/2014/main" id="{6BC151A9-A152-4A80-B709-12E1AFE52A1F}"/>
              </a:ext>
            </a:extLst>
          </p:cNvPr>
          <p:cNvSpPr txBox="1">
            <a:spLocks noChangeArrowheads="1"/>
          </p:cNvSpPr>
          <p:nvPr/>
        </p:nvSpPr>
        <p:spPr bwMode="auto">
          <a:xfrm>
            <a:off x="582613" y="842963"/>
            <a:ext cx="80010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000" b="1">
                <a:solidFill>
                  <a:schemeClr val="hlink"/>
                </a:solidFill>
                <a:latin typeface="Times New Roman" panose="02020603050405020304" pitchFamily="18" charset="0"/>
                <a:sym typeface="Wingdings" panose="05000000000000000000" pitchFamily="2" charset="2"/>
              </a:rPr>
              <a:t> </a:t>
            </a:r>
            <a:r>
              <a:rPr lang="zh-CN" altLang="zh-CN" sz="2000" b="1">
                <a:solidFill>
                  <a:srgbClr val="0000FF"/>
                </a:solidFill>
                <a:latin typeface="Times New Roman" panose="02020603050405020304" pitchFamily="18" charset="0"/>
              </a:rPr>
              <a:t>数据对象</a:t>
            </a:r>
            <a:r>
              <a:rPr lang="zh-CN" altLang="en-US" sz="2000" b="1">
                <a:latin typeface="Times New Roman" panose="02020603050405020304" pitchFamily="18" charset="0"/>
              </a:rPr>
              <a:t>：</a:t>
            </a:r>
            <a:r>
              <a:rPr lang="en-US" altLang="zh-CN" sz="2000" b="1">
                <a:latin typeface="Times New Roman" panose="02020603050405020304" pitchFamily="18" charset="0"/>
              </a:rPr>
              <a:t> </a:t>
            </a:r>
            <a:r>
              <a:rPr lang="zh-CN" altLang="en-US" sz="2000" b="1">
                <a:solidFill>
                  <a:srgbClr val="C00000"/>
                </a:solidFill>
                <a:latin typeface="黑体" panose="02010609060101010101" pitchFamily="49" charset="-122"/>
                <a:ea typeface="黑体" panose="02010609060101010101" pitchFamily="49" charset="-122"/>
              </a:rPr>
              <a:t>计算机要处理的事物</a:t>
            </a:r>
            <a:r>
              <a:rPr lang="zh-CN" altLang="en-US" sz="2000" b="1">
                <a:latin typeface="Times New Roman" panose="02020603050405020304" pitchFamily="18" charset="0"/>
              </a:rPr>
              <a:t>，如例</a:t>
            </a:r>
            <a:r>
              <a:rPr lang="en-US" altLang="zh-CN" sz="2000" b="1">
                <a:latin typeface="Times New Roman" panose="02020603050405020304" pitchFamily="18" charset="0"/>
              </a:rPr>
              <a:t>1</a:t>
            </a:r>
            <a:r>
              <a:rPr lang="zh-CN" altLang="en-US" sz="2000" b="1">
                <a:latin typeface="Times New Roman" panose="02020603050405020304" pitchFamily="18" charset="0"/>
              </a:rPr>
              <a:t>中</a:t>
            </a:r>
            <a:r>
              <a:rPr lang="zh-CN" altLang="en-US" sz="2000" b="1">
                <a:solidFill>
                  <a:srgbClr val="0000FF"/>
                </a:solidFill>
                <a:latin typeface="Times New Roman" panose="02020603050405020304" pitchFamily="18" charset="0"/>
              </a:rPr>
              <a:t>“图书”</a:t>
            </a:r>
            <a:r>
              <a:rPr lang="en-US" altLang="zh-CN" sz="2000" b="1">
                <a:latin typeface="Times New Roman" panose="02020603050405020304" pitchFamily="18" charset="0"/>
              </a:rPr>
              <a:t> </a:t>
            </a:r>
            <a:r>
              <a:rPr lang="zh-CN" altLang="zh-CN" sz="2000" b="1">
                <a:latin typeface="Times New Roman" panose="02020603050405020304" pitchFamily="18" charset="0"/>
              </a:rPr>
              <a:t>。</a:t>
            </a:r>
            <a:endParaRPr lang="en-US" altLang="zh-CN" sz="2000" b="1">
              <a:latin typeface="Times New Roman" panose="02020603050405020304" pitchFamily="18" charset="0"/>
            </a:endParaRPr>
          </a:p>
        </p:txBody>
      </p:sp>
      <p:sp>
        <p:nvSpPr>
          <p:cNvPr id="8" name="Text Box 51">
            <a:extLst>
              <a:ext uri="{FF2B5EF4-FFF2-40B4-BE49-F238E27FC236}">
                <a16:creationId xmlns:a16="http://schemas.microsoft.com/office/drawing/2014/main" id="{4839ED00-10A4-4BBF-950B-D164F406C86E}"/>
              </a:ext>
            </a:extLst>
          </p:cNvPr>
          <p:cNvSpPr txBox="1">
            <a:spLocks noChangeArrowheads="1"/>
          </p:cNvSpPr>
          <p:nvPr/>
        </p:nvSpPr>
        <p:spPr bwMode="auto">
          <a:xfrm>
            <a:off x="571500" y="1327150"/>
            <a:ext cx="7429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solidFill>
                  <a:schemeClr val="hlink"/>
                </a:solidFill>
                <a:latin typeface="Times New Roman" panose="02020603050405020304" pitchFamily="18" charset="0"/>
                <a:sym typeface="Wingdings" panose="05000000000000000000" pitchFamily="2" charset="2"/>
              </a:rPr>
              <a:t> </a:t>
            </a:r>
            <a:r>
              <a:rPr lang="zh-CN" altLang="en-US" sz="2000" b="1">
                <a:solidFill>
                  <a:srgbClr val="0000FF"/>
                </a:solidFill>
                <a:latin typeface="Times New Roman" panose="02020603050405020304" pitchFamily="18" charset="0"/>
              </a:rPr>
              <a:t>操作</a:t>
            </a:r>
            <a:r>
              <a:rPr lang="zh-CN" altLang="en-US" sz="2000" b="1">
                <a:latin typeface="Arial" panose="020B0604020202020204" pitchFamily="34" charset="0"/>
              </a:rPr>
              <a:t>：</a:t>
            </a:r>
            <a:r>
              <a:rPr lang="zh-CN" altLang="en-US" sz="2000" b="1">
                <a:solidFill>
                  <a:srgbClr val="C00000"/>
                </a:solidFill>
                <a:latin typeface="黑体" panose="02010609060101010101" pitchFamily="49" charset="-122"/>
                <a:ea typeface="黑体" panose="02010609060101010101" pitchFamily="49" charset="-122"/>
              </a:rPr>
              <a:t>处理事物的动作集合</a:t>
            </a:r>
            <a:r>
              <a:rPr lang="zh-CN" altLang="en-US" sz="2000" b="1">
                <a:latin typeface="Times New Roman" panose="02020603050405020304" pitchFamily="18" charset="0"/>
              </a:rPr>
              <a:t>，如例</a:t>
            </a:r>
            <a:r>
              <a:rPr lang="en-US" altLang="zh-CN" sz="2000" b="1">
                <a:latin typeface="Times New Roman" panose="02020603050405020304" pitchFamily="18" charset="0"/>
              </a:rPr>
              <a:t>1</a:t>
            </a:r>
            <a:r>
              <a:rPr lang="zh-CN" altLang="en-US" sz="2000" b="1">
                <a:latin typeface="Times New Roman" panose="02020603050405020304" pitchFamily="18" charset="0"/>
              </a:rPr>
              <a:t>中的</a:t>
            </a:r>
            <a:r>
              <a:rPr lang="zh-CN" altLang="en-US" sz="2000" b="1">
                <a:solidFill>
                  <a:srgbClr val="0000FF"/>
                </a:solidFill>
                <a:latin typeface="Times New Roman" panose="02020603050405020304" pitchFamily="18" charset="0"/>
              </a:rPr>
              <a:t>“查找”</a:t>
            </a:r>
            <a:r>
              <a:rPr lang="zh-CN" altLang="en-US" sz="2000" b="1">
                <a:latin typeface="Times New Roman" panose="02020603050405020304" pitchFamily="18" charset="0"/>
              </a:rPr>
              <a:t>和</a:t>
            </a:r>
            <a:r>
              <a:rPr lang="zh-CN" altLang="en-US" sz="2000" b="1">
                <a:solidFill>
                  <a:srgbClr val="0000FF"/>
                </a:solidFill>
                <a:latin typeface="Times New Roman" panose="02020603050405020304" pitchFamily="18" charset="0"/>
              </a:rPr>
              <a:t>“插入”</a:t>
            </a:r>
            <a:r>
              <a:rPr lang="zh-CN" altLang="en-US" sz="2000" b="1">
                <a:latin typeface="Times New Roman" panose="02020603050405020304" pitchFamily="18" charset="0"/>
              </a:rPr>
              <a:t>，例</a:t>
            </a:r>
            <a:r>
              <a:rPr lang="en-US" altLang="zh-CN" sz="2000" b="1">
                <a:latin typeface="Times New Roman" panose="02020603050405020304" pitchFamily="18" charset="0"/>
              </a:rPr>
              <a:t>2</a:t>
            </a:r>
            <a:r>
              <a:rPr lang="zh-CN" altLang="en-US" sz="2000" b="1">
                <a:latin typeface="Times New Roman" panose="02020603050405020304" pitchFamily="18" charset="0"/>
              </a:rPr>
              <a:t>的函数</a:t>
            </a:r>
            <a:r>
              <a:rPr lang="zh-CN" altLang="en-US" sz="2000" b="1">
                <a:solidFill>
                  <a:srgbClr val="0000FF"/>
                </a:solidFill>
                <a:latin typeface="Times New Roman" panose="02020603050405020304" pitchFamily="18" charset="0"/>
              </a:rPr>
              <a:t>“求值”</a:t>
            </a:r>
            <a:r>
              <a:rPr lang="zh-CN" altLang="en-US" sz="2000" b="1">
                <a:latin typeface="Times New Roman" panose="02020603050405020304" pitchFamily="18" charset="0"/>
              </a:rPr>
              <a:t>等。</a:t>
            </a:r>
            <a:endParaRPr lang="en-US" altLang="zh-CN" sz="2000" b="1">
              <a:latin typeface="Arial" panose="020B0604020202020204" pitchFamily="34" charset="0"/>
            </a:endParaRPr>
          </a:p>
        </p:txBody>
      </p:sp>
      <p:sp>
        <p:nvSpPr>
          <p:cNvPr id="9" name="Text Box 51">
            <a:extLst>
              <a:ext uri="{FF2B5EF4-FFF2-40B4-BE49-F238E27FC236}">
                <a16:creationId xmlns:a16="http://schemas.microsoft.com/office/drawing/2014/main" id="{5A53DEF7-6C2B-4A23-8338-84BADD8E195A}"/>
              </a:ext>
            </a:extLst>
          </p:cNvPr>
          <p:cNvSpPr txBox="1">
            <a:spLocks noChangeArrowheads="1"/>
          </p:cNvSpPr>
          <p:nvPr/>
        </p:nvSpPr>
        <p:spPr bwMode="auto">
          <a:xfrm>
            <a:off x="539750" y="2041525"/>
            <a:ext cx="753268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solidFill>
                  <a:schemeClr val="hlink"/>
                </a:solidFill>
                <a:latin typeface="Times New Roman" panose="02020603050405020304" pitchFamily="18" charset="0"/>
                <a:sym typeface="Wingdings" panose="05000000000000000000" pitchFamily="2" charset="2"/>
              </a:rPr>
              <a:t> </a:t>
            </a:r>
            <a:r>
              <a:rPr lang="zh-CN" altLang="en-US" sz="2000" b="1">
                <a:solidFill>
                  <a:srgbClr val="0000FF"/>
                </a:solidFill>
                <a:latin typeface="Times New Roman" panose="02020603050405020304" pitchFamily="18" charset="0"/>
              </a:rPr>
              <a:t>算法</a:t>
            </a:r>
            <a:r>
              <a:rPr lang="zh-CN" altLang="en-US" sz="2000" b="1">
                <a:latin typeface="Arial" panose="020B0604020202020204" pitchFamily="34" charset="0"/>
              </a:rPr>
              <a:t>：</a:t>
            </a:r>
            <a:r>
              <a:rPr lang="en-US" altLang="zh-CN" sz="2000" b="1">
                <a:latin typeface="Arial" panose="020B0604020202020204" pitchFamily="34" charset="0"/>
              </a:rPr>
              <a:t> </a:t>
            </a:r>
            <a:r>
              <a:rPr lang="zh-CN" altLang="en-US" sz="2000" b="1">
                <a:solidFill>
                  <a:srgbClr val="C00000"/>
                </a:solidFill>
                <a:latin typeface="黑体" panose="02010609060101010101" pitchFamily="49" charset="-122"/>
                <a:ea typeface="黑体" panose="02010609060101010101" pitchFamily="49" charset="-122"/>
              </a:rPr>
              <a:t>操作的实现方法</a:t>
            </a:r>
            <a:r>
              <a:rPr lang="zh-CN" altLang="en-US" sz="2000" b="1">
                <a:latin typeface="Arial" panose="020B0604020202020204" pitchFamily="34" charset="0"/>
              </a:rPr>
              <a:t>，如例</a:t>
            </a:r>
            <a:r>
              <a:rPr lang="en-US" altLang="zh-CN" sz="2000" b="1">
                <a:latin typeface="Arial" panose="020B0604020202020204" pitchFamily="34" charset="0"/>
              </a:rPr>
              <a:t>1</a:t>
            </a:r>
            <a:r>
              <a:rPr lang="zh-CN" altLang="en-US" sz="2000" b="1">
                <a:latin typeface="Arial" panose="020B0604020202020204" pitchFamily="34" charset="0"/>
              </a:rPr>
              <a:t>的</a:t>
            </a:r>
            <a:r>
              <a:rPr lang="zh-CN" altLang="en-US" sz="2000" b="1">
                <a:solidFill>
                  <a:srgbClr val="0000FF"/>
                </a:solidFill>
                <a:latin typeface="Times New Roman" panose="02020603050405020304" pitchFamily="18" charset="0"/>
              </a:rPr>
              <a:t>按字母序</a:t>
            </a:r>
            <a:r>
              <a:rPr lang="zh-CN" altLang="en-US" sz="2000" b="1">
                <a:latin typeface="Arial" panose="020B0604020202020204" pitchFamily="34" charset="0"/>
              </a:rPr>
              <a:t>排放的“</a:t>
            </a:r>
            <a:r>
              <a:rPr lang="zh-CN" altLang="en-US" sz="2000" b="1">
                <a:solidFill>
                  <a:srgbClr val="0000FF"/>
                </a:solidFill>
                <a:latin typeface="Times New Roman" panose="02020603050405020304" pitchFamily="18" charset="0"/>
              </a:rPr>
              <a:t>查找</a:t>
            </a:r>
            <a:r>
              <a:rPr lang="zh-CN" altLang="en-US" sz="2000" b="1">
                <a:latin typeface="Arial" panose="020B0604020202020204" pitchFamily="34" charset="0"/>
              </a:rPr>
              <a:t>”和“</a:t>
            </a:r>
            <a:r>
              <a:rPr lang="zh-CN" altLang="en-US" sz="2000" b="1">
                <a:solidFill>
                  <a:srgbClr val="0000FF"/>
                </a:solidFill>
                <a:latin typeface="Times New Roman" panose="02020603050405020304" pitchFamily="18" charset="0"/>
              </a:rPr>
              <a:t>插入</a:t>
            </a:r>
            <a:r>
              <a:rPr lang="zh-CN" altLang="en-US" sz="2000" b="1">
                <a:latin typeface="Arial" panose="020B0604020202020204" pitchFamily="34" charset="0"/>
              </a:rPr>
              <a:t>”、例</a:t>
            </a:r>
            <a:r>
              <a:rPr lang="en-US" altLang="zh-CN" sz="2000" b="1">
                <a:latin typeface="Arial" panose="020B0604020202020204" pitchFamily="34" charset="0"/>
              </a:rPr>
              <a:t>2</a:t>
            </a:r>
            <a:r>
              <a:rPr lang="zh-CN" altLang="en-US" sz="2000" b="1">
                <a:latin typeface="Arial" panose="020B0604020202020204" pitchFamily="34" charset="0"/>
              </a:rPr>
              <a:t>的</a:t>
            </a:r>
            <a:r>
              <a:rPr lang="zh-CN" altLang="en-US" sz="2000" b="1">
                <a:solidFill>
                  <a:srgbClr val="0000FF"/>
                </a:solidFill>
                <a:latin typeface="Times New Roman" panose="02020603050405020304" pitchFamily="18" charset="0"/>
              </a:rPr>
              <a:t>“直接法”</a:t>
            </a:r>
            <a:r>
              <a:rPr lang="zh-CN" altLang="en-US" sz="2000" b="1">
                <a:latin typeface="Arial" panose="020B0604020202020204" pitchFamily="34" charset="0"/>
              </a:rPr>
              <a:t>和“</a:t>
            </a:r>
            <a:r>
              <a:rPr lang="zh-CN" altLang="zh-CN" sz="2000" b="1">
                <a:solidFill>
                  <a:srgbClr val="0000FF"/>
                </a:solidFill>
                <a:latin typeface="Times New Roman" panose="02020603050405020304" pitchFamily="18" charset="0"/>
              </a:rPr>
              <a:t>秦九韶法</a:t>
            </a:r>
            <a:r>
              <a:rPr lang="zh-CN" altLang="en-US" sz="2000" b="1">
                <a:solidFill>
                  <a:srgbClr val="0000FF"/>
                </a:solidFill>
                <a:latin typeface="Times New Roman" panose="02020603050405020304" pitchFamily="18" charset="0"/>
              </a:rPr>
              <a:t>”</a:t>
            </a:r>
            <a:r>
              <a:rPr lang="zh-CN" altLang="en-US" sz="2000" b="1">
                <a:latin typeface="Arial" panose="020B0604020202020204" pitchFamily="34" charset="0"/>
              </a:rPr>
              <a:t>等；</a:t>
            </a:r>
            <a:endParaRPr lang="en-US" altLang="zh-CN" sz="2000" b="1">
              <a:latin typeface="Arial" panose="020B0604020202020204" pitchFamily="34" charset="0"/>
            </a:endParaRPr>
          </a:p>
          <a:p>
            <a:pPr eaLnBrk="1" hangingPunct="1">
              <a:spcBef>
                <a:spcPct val="0"/>
              </a:spcBef>
              <a:buFontTx/>
              <a:buNone/>
            </a:pPr>
            <a:r>
              <a:rPr lang="en-US" altLang="zh-CN" sz="2000" b="1">
                <a:latin typeface="Arial" panose="020B0604020202020204" pitchFamily="34" charset="0"/>
              </a:rPr>
              <a:t>  </a:t>
            </a:r>
            <a:r>
              <a:rPr lang="zh-CN" altLang="en-US" sz="2000" b="1">
                <a:latin typeface="Arial" panose="020B0604020202020204" pitchFamily="34" charset="0"/>
              </a:rPr>
              <a:t>通常一个算法用一个</a:t>
            </a:r>
            <a:r>
              <a:rPr lang="zh-CN" altLang="en-US" sz="2000" b="1">
                <a:solidFill>
                  <a:srgbClr val="0000FF"/>
                </a:solidFill>
                <a:latin typeface="Arial" panose="020B0604020202020204" pitchFamily="34" charset="0"/>
              </a:rPr>
              <a:t>函数</a:t>
            </a:r>
            <a:r>
              <a:rPr lang="zh-CN" altLang="en-US" sz="2000" b="1">
                <a:latin typeface="Arial" panose="020B0604020202020204" pitchFamily="34" charset="0"/>
              </a:rPr>
              <a:t>来实现</a:t>
            </a:r>
            <a:r>
              <a:rPr lang="zh-CN" altLang="zh-CN" sz="2000" b="1">
                <a:latin typeface="Times New Roman" panose="02020603050405020304" pitchFamily="18" charset="0"/>
              </a:rPr>
              <a:t>。</a:t>
            </a:r>
          </a:p>
        </p:txBody>
      </p:sp>
      <p:sp>
        <p:nvSpPr>
          <p:cNvPr id="10" name="Text Box 51">
            <a:extLst>
              <a:ext uri="{FF2B5EF4-FFF2-40B4-BE49-F238E27FC236}">
                <a16:creationId xmlns:a16="http://schemas.microsoft.com/office/drawing/2014/main" id="{BC3228C1-8049-4F78-8E29-15481DB38F09}"/>
              </a:ext>
            </a:extLst>
          </p:cNvPr>
          <p:cNvSpPr txBox="1">
            <a:spLocks noChangeArrowheads="1"/>
          </p:cNvSpPr>
          <p:nvPr/>
        </p:nvSpPr>
        <p:spPr bwMode="auto">
          <a:xfrm>
            <a:off x="542925" y="3076575"/>
            <a:ext cx="82089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solidFill>
                  <a:schemeClr val="hlink"/>
                </a:solidFill>
                <a:latin typeface="Times New Roman" panose="02020603050405020304" pitchFamily="18" charset="0"/>
                <a:sym typeface="Wingdings" panose="05000000000000000000" pitchFamily="2" charset="2"/>
              </a:rPr>
              <a:t> </a:t>
            </a:r>
            <a:r>
              <a:rPr lang="zh-CN" altLang="zh-CN" sz="2000" b="1">
                <a:solidFill>
                  <a:srgbClr val="0000FF"/>
                </a:solidFill>
                <a:latin typeface="Times New Roman" panose="02020603050405020304" pitchFamily="18" charset="0"/>
              </a:rPr>
              <a:t>逻辑结构</a:t>
            </a:r>
            <a:r>
              <a:rPr lang="zh-CN" altLang="en-US" sz="2000" b="1">
                <a:latin typeface="Times New Roman" panose="02020603050405020304" pitchFamily="18" charset="0"/>
              </a:rPr>
              <a:t>：</a:t>
            </a:r>
            <a:r>
              <a:rPr lang="zh-CN" altLang="en-US" sz="2000" b="1">
                <a:solidFill>
                  <a:srgbClr val="C00000"/>
                </a:solidFill>
                <a:latin typeface="黑体" panose="02010609060101010101" pitchFamily="49" charset="-122"/>
                <a:ea typeface="黑体" panose="02010609060101010101" pitchFamily="49" charset="-122"/>
              </a:rPr>
              <a:t>数据对象的逻辑组织关系</a:t>
            </a:r>
            <a:r>
              <a:rPr lang="zh-CN" altLang="en-US" sz="2000" b="1">
                <a:latin typeface="Times New Roman" panose="02020603050405020304" pitchFamily="18" charset="0"/>
              </a:rPr>
              <a:t>。分为</a:t>
            </a:r>
            <a:r>
              <a:rPr lang="zh-CN" altLang="en-US" sz="2000" b="1">
                <a:solidFill>
                  <a:srgbClr val="0000FF"/>
                </a:solidFill>
                <a:latin typeface="Times New Roman" panose="02020603050405020304" pitchFamily="18" charset="0"/>
              </a:rPr>
              <a:t>“线性”</a:t>
            </a:r>
            <a:r>
              <a:rPr lang="zh-CN" altLang="en-US" sz="2000" b="1">
                <a:latin typeface="Times New Roman" panose="02020603050405020304" pitchFamily="18" charset="0"/>
              </a:rPr>
              <a:t>、</a:t>
            </a:r>
            <a:r>
              <a:rPr lang="zh-CN" altLang="en-US" sz="2000" b="1">
                <a:solidFill>
                  <a:srgbClr val="0000FF"/>
                </a:solidFill>
                <a:latin typeface="Times New Roman" panose="02020603050405020304" pitchFamily="18" charset="0"/>
              </a:rPr>
              <a:t>“树”</a:t>
            </a:r>
            <a:r>
              <a:rPr lang="zh-CN" altLang="en-US" sz="2000" b="1">
                <a:latin typeface="Times New Roman" panose="02020603050405020304" pitchFamily="18" charset="0"/>
              </a:rPr>
              <a:t>和</a:t>
            </a:r>
            <a:r>
              <a:rPr lang="zh-CN" altLang="en-US" sz="2000" b="1">
                <a:solidFill>
                  <a:srgbClr val="0000FF"/>
                </a:solidFill>
                <a:latin typeface="Times New Roman" panose="02020603050405020304" pitchFamily="18" charset="0"/>
              </a:rPr>
              <a:t>“图”</a:t>
            </a:r>
            <a:r>
              <a:rPr lang="zh-CN" altLang="en-US" sz="2000" b="1">
                <a:latin typeface="Times New Roman" panose="02020603050405020304" pitchFamily="18" charset="0"/>
              </a:rPr>
              <a:t>。例</a:t>
            </a:r>
            <a:r>
              <a:rPr lang="en-US" altLang="zh-CN" sz="2000" b="1">
                <a:latin typeface="Times New Roman" panose="02020603050405020304" pitchFamily="18" charset="0"/>
              </a:rPr>
              <a:t>1</a:t>
            </a:r>
            <a:r>
              <a:rPr lang="zh-CN" altLang="en-US" sz="2000" b="1">
                <a:latin typeface="Times New Roman" panose="02020603050405020304" pitchFamily="18" charset="0"/>
              </a:rPr>
              <a:t>中按方法</a:t>
            </a:r>
            <a:r>
              <a:rPr lang="en-US" altLang="zh-CN" sz="2000" b="1">
                <a:latin typeface="Times New Roman" panose="02020603050405020304" pitchFamily="18" charset="0"/>
              </a:rPr>
              <a:t>1</a:t>
            </a:r>
            <a:r>
              <a:rPr lang="zh-CN" altLang="en-US" sz="2000" b="1">
                <a:latin typeface="Times New Roman" panose="02020603050405020304" pitchFamily="18" charset="0"/>
              </a:rPr>
              <a:t>来处理，就是把图书集看成是线性的结构；按方法</a:t>
            </a:r>
            <a:r>
              <a:rPr lang="en-US" altLang="zh-CN" sz="2000" b="1">
                <a:latin typeface="Times New Roman" panose="02020603050405020304" pitchFamily="18" charset="0"/>
              </a:rPr>
              <a:t>3</a:t>
            </a:r>
            <a:r>
              <a:rPr lang="zh-CN" altLang="en-US" sz="2000" b="1">
                <a:latin typeface="Times New Roman" panose="02020603050405020304" pitchFamily="18" charset="0"/>
              </a:rPr>
              <a:t>来处理，就是把图书集看成是树型的结构。</a:t>
            </a:r>
            <a:endParaRPr lang="zh-CN" altLang="zh-CN" sz="2000" b="1">
              <a:latin typeface="Times New Roman" panose="02020603050405020304" pitchFamily="18" charset="0"/>
            </a:endParaRPr>
          </a:p>
        </p:txBody>
      </p:sp>
      <p:sp>
        <p:nvSpPr>
          <p:cNvPr id="11" name="Text Box 51">
            <a:extLst>
              <a:ext uri="{FF2B5EF4-FFF2-40B4-BE49-F238E27FC236}">
                <a16:creationId xmlns:a16="http://schemas.microsoft.com/office/drawing/2014/main" id="{819340A9-503A-4D4E-88DE-572C931ABF8E}"/>
              </a:ext>
            </a:extLst>
          </p:cNvPr>
          <p:cNvSpPr txBox="1">
            <a:spLocks noChangeArrowheads="1"/>
          </p:cNvSpPr>
          <p:nvPr/>
        </p:nvSpPr>
        <p:spPr bwMode="auto">
          <a:xfrm>
            <a:off x="568325" y="4106863"/>
            <a:ext cx="8064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solidFill>
                  <a:schemeClr val="hlink"/>
                </a:solidFill>
                <a:latin typeface="Times New Roman" panose="02020603050405020304" pitchFamily="18" charset="0"/>
                <a:sym typeface="Wingdings" panose="05000000000000000000" pitchFamily="2" charset="2"/>
              </a:rPr>
              <a:t> </a:t>
            </a:r>
            <a:r>
              <a:rPr lang="zh-CN" altLang="en-US" sz="2000" b="1">
                <a:solidFill>
                  <a:srgbClr val="0000FF"/>
                </a:solidFill>
                <a:latin typeface="Times New Roman" panose="02020603050405020304" pitchFamily="18" charset="0"/>
              </a:rPr>
              <a:t>物理</a:t>
            </a:r>
            <a:r>
              <a:rPr lang="zh-CN" altLang="zh-CN" sz="2000" b="1">
                <a:solidFill>
                  <a:srgbClr val="0000FF"/>
                </a:solidFill>
                <a:latin typeface="Times New Roman" panose="02020603050405020304" pitchFamily="18" charset="0"/>
              </a:rPr>
              <a:t>结构</a:t>
            </a:r>
            <a:r>
              <a:rPr lang="zh-CN" altLang="en-US" sz="2000" b="1">
                <a:latin typeface="Times New Roman" panose="02020603050405020304" pitchFamily="18" charset="0"/>
              </a:rPr>
              <a:t>：</a:t>
            </a:r>
            <a:r>
              <a:rPr lang="zh-CN" altLang="en-US" sz="2000" b="1">
                <a:solidFill>
                  <a:srgbClr val="C00000"/>
                </a:solidFill>
                <a:latin typeface="黑体" panose="02010609060101010101" pitchFamily="49" charset="-122"/>
                <a:ea typeface="黑体" panose="02010609060101010101" pitchFamily="49" charset="-122"/>
              </a:rPr>
              <a:t>数据对象信息在计算机内存中的存储组织关系</a:t>
            </a:r>
            <a:r>
              <a:rPr lang="zh-CN" altLang="en-US" sz="2000" b="1">
                <a:latin typeface="Times New Roman" panose="02020603050405020304" pitchFamily="18" charset="0"/>
              </a:rPr>
              <a:t>。一般分为</a:t>
            </a:r>
            <a:r>
              <a:rPr lang="zh-CN" altLang="en-US" sz="2000" b="1">
                <a:solidFill>
                  <a:srgbClr val="0000FF"/>
                </a:solidFill>
                <a:latin typeface="Times New Roman" panose="02020603050405020304" pitchFamily="18" charset="0"/>
              </a:rPr>
              <a:t>“顺序存储”</a:t>
            </a:r>
            <a:r>
              <a:rPr lang="zh-CN" altLang="en-US" sz="2000" b="1">
                <a:latin typeface="Times New Roman" panose="02020603050405020304" pitchFamily="18" charset="0"/>
              </a:rPr>
              <a:t>和</a:t>
            </a:r>
            <a:r>
              <a:rPr lang="zh-CN" altLang="en-US" sz="2000" b="1">
                <a:solidFill>
                  <a:srgbClr val="0000FF"/>
                </a:solidFill>
                <a:latin typeface="Times New Roman" panose="02020603050405020304" pitchFamily="18" charset="0"/>
              </a:rPr>
              <a:t>“</a:t>
            </a:r>
            <a:r>
              <a:rPr lang="zh-CN" altLang="zh-CN" sz="2000" b="1">
                <a:solidFill>
                  <a:srgbClr val="0000FF"/>
                </a:solidFill>
                <a:latin typeface="Times New Roman" panose="02020603050405020304" pitchFamily="18" charset="0"/>
              </a:rPr>
              <a:t>链</a:t>
            </a:r>
            <a:r>
              <a:rPr lang="zh-CN" altLang="en-US" sz="2000" b="1">
                <a:solidFill>
                  <a:srgbClr val="0000FF"/>
                </a:solidFill>
                <a:latin typeface="Times New Roman" panose="02020603050405020304" pitchFamily="18" charset="0"/>
              </a:rPr>
              <a:t>式</a:t>
            </a:r>
            <a:r>
              <a:rPr lang="zh-CN" altLang="zh-CN" sz="2000" b="1">
                <a:solidFill>
                  <a:srgbClr val="0000FF"/>
                </a:solidFill>
                <a:latin typeface="Times New Roman" panose="02020603050405020304" pitchFamily="18" charset="0"/>
              </a:rPr>
              <a:t>存储</a:t>
            </a:r>
            <a:r>
              <a:rPr lang="zh-CN" altLang="en-US" sz="2000" b="1">
                <a:solidFill>
                  <a:srgbClr val="0000FF"/>
                </a:solidFill>
                <a:latin typeface="Times New Roman" panose="02020603050405020304" pitchFamily="18" charset="0"/>
              </a:rPr>
              <a:t>”</a:t>
            </a:r>
            <a:r>
              <a:rPr lang="zh-CN" altLang="zh-CN" sz="2000" b="1">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8" presetClass="entr" presetSubtype="6"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strips(downRight)">
                                      <p:cBhvr>
                                        <p:cTn id="11" dur="500"/>
                                        <p:tgtEl>
                                          <p:spTgt spid="8"/>
                                        </p:tgtEl>
                                      </p:cBhvr>
                                    </p:animEffect>
                                  </p:childTnLst>
                                  <p:subTnLst>
                                    <p:audio>
                                      <p:cMediaNode>
                                        <p:cTn display="0" masterRel="sameClick">
                                          <p:stCondLst>
                                            <p:cond evt="begin" delay="0">
                                              <p:tn val="9"/>
                                            </p:cond>
                                          </p:stCondLst>
                                          <p:endCondLst>
                                            <p:cond evt="onStopAudio" delay="0">
                                              <p:tgtEl>
                                                <p:sldTgt/>
                                              </p:tgtEl>
                                            </p:cond>
                                          </p:endCondLst>
                                        </p:cTn>
                                        <p:tgtEl>
                                          <p:sndTgt r:embed="rId2" name="PROJCTOR.WAV"/>
                                        </p:tgtEl>
                                      </p:cMediaNode>
                                    </p:audio>
                                  </p:sub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strips(downRight)">
                                      <p:cBhvr>
                                        <p:cTn id="16" dur="500"/>
                                        <p:tgtEl>
                                          <p:spTgt spid="9"/>
                                        </p:tgtEl>
                                      </p:cBhvr>
                                    </p:animEffect>
                                  </p:childTnLst>
                                  <p:subTnLst>
                                    <p:audio>
                                      <p:cMediaNode>
                                        <p:cTn display="0" masterRel="sameClick">
                                          <p:stCondLst>
                                            <p:cond evt="begin" delay="0">
                                              <p:tn val="14"/>
                                            </p:cond>
                                          </p:stCondLst>
                                          <p:endCondLst>
                                            <p:cond evt="onStopAudio" delay="0">
                                              <p:tgtEl>
                                                <p:sldTgt/>
                                              </p:tgtEl>
                                            </p:cond>
                                          </p:endCondLst>
                                        </p:cTn>
                                        <p:tgtEl>
                                          <p:sndTgt r:embed="rId2" name="PROJCTOR.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strips(downRight)">
                                      <p:cBhvr>
                                        <p:cTn id="21" dur="500"/>
                                        <p:tgtEl>
                                          <p:spTgt spid="10"/>
                                        </p:tgtEl>
                                      </p:cBhvr>
                                    </p:animEffect>
                                  </p:childTnLst>
                                  <p:subTnLst>
                                    <p:audio>
                                      <p:cMediaNode>
                                        <p:cTn display="0" masterRel="sameClick">
                                          <p:stCondLst>
                                            <p:cond evt="begin" delay="0">
                                              <p:tn val="19"/>
                                            </p:cond>
                                          </p:stCondLst>
                                          <p:endCondLst>
                                            <p:cond evt="onStopAudio" delay="0">
                                              <p:tgtEl>
                                                <p:sldTgt/>
                                              </p:tgtEl>
                                            </p:cond>
                                          </p:endCondLst>
                                        </p:cTn>
                                        <p:tgtEl>
                                          <p:sndTgt r:embed="rId2" name="PROJCTOR.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strips(downRight)">
                                      <p:cBhvr>
                                        <p:cTn id="26" dur="500"/>
                                        <p:tgtEl>
                                          <p:spTgt spid="11"/>
                                        </p:tgtEl>
                                      </p:cBhvr>
                                    </p:animEffect>
                                  </p:childTnLst>
                                  <p:subTnLst>
                                    <p:audio>
                                      <p:cMediaNode>
                                        <p:cTn display="0" masterRel="sameClick">
                                          <p:stCondLst>
                                            <p:cond evt="begin" delay="0">
                                              <p:tn val="24"/>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p:bldP spid="8" grpId="0" autoUpdateAnimBg="0"/>
      <p:bldP spid="9" grpId="0" autoUpdateAnimBg="0"/>
      <p:bldP spid="10" grpId="0" autoUpdateAnimBg="0"/>
      <p:bldP spid="1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 name="Text Box 51">
            <a:extLst>
              <a:ext uri="{FF2B5EF4-FFF2-40B4-BE49-F238E27FC236}">
                <a16:creationId xmlns:a16="http://schemas.microsoft.com/office/drawing/2014/main" id="{0D3C022C-2EC0-4854-80E3-214168827CFE}"/>
              </a:ext>
            </a:extLst>
          </p:cNvPr>
          <p:cNvSpPr txBox="1">
            <a:spLocks noChangeArrowheads="1"/>
          </p:cNvSpPr>
          <p:nvPr/>
        </p:nvSpPr>
        <p:spPr bwMode="auto">
          <a:xfrm>
            <a:off x="611188" y="935038"/>
            <a:ext cx="77057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en-US" altLang="zh-CN" sz="2400" b="1">
                <a:solidFill>
                  <a:schemeClr val="hlink"/>
                </a:solidFill>
                <a:latin typeface="Times New Roman" panose="02020603050405020304" pitchFamily="18" charset="0"/>
                <a:sym typeface="Wingdings" panose="05000000000000000000" pitchFamily="2" charset="2"/>
              </a:rPr>
              <a:t> </a:t>
            </a:r>
            <a:r>
              <a:rPr lang="zh-CN" altLang="zh-CN" sz="2400" b="1">
                <a:solidFill>
                  <a:srgbClr val="0000FF"/>
                </a:solidFill>
                <a:latin typeface="Times New Roman" panose="02020603050405020304" pitchFamily="18" charset="0"/>
              </a:rPr>
              <a:t>数据</a:t>
            </a:r>
            <a:r>
              <a:rPr lang="zh-CN" altLang="en-US" sz="2400" b="1">
                <a:solidFill>
                  <a:srgbClr val="0000FF"/>
                </a:solidFill>
                <a:latin typeface="Times New Roman" panose="02020603050405020304" pitchFamily="18" charset="0"/>
              </a:rPr>
              <a:t>类型：</a:t>
            </a:r>
            <a:r>
              <a:rPr lang="en-US" altLang="zh-CN" sz="2400" b="1">
                <a:latin typeface="Times New Roman" panose="02020603050405020304" pitchFamily="18" charset="0"/>
              </a:rPr>
              <a:t> </a:t>
            </a:r>
            <a:r>
              <a:rPr lang="zh-CN" altLang="en-US" sz="2400" b="1">
                <a:latin typeface="Times New Roman" panose="02020603050405020304" pitchFamily="18" charset="0"/>
              </a:rPr>
              <a:t>数据对象的类型确定了其</a:t>
            </a:r>
            <a:r>
              <a:rPr lang="zh-CN" altLang="en-US" sz="2400" b="1">
                <a:solidFill>
                  <a:srgbClr val="0000FF"/>
                </a:solidFill>
                <a:latin typeface="Times New Roman" panose="02020603050405020304" pitchFamily="18" charset="0"/>
              </a:rPr>
              <a:t>“操作集”</a:t>
            </a:r>
            <a:r>
              <a:rPr lang="zh-CN" altLang="en-US" sz="2400" b="1">
                <a:latin typeface="Times New Roman" panose="02020603050405020304" pitchFamily="18" charset="0"/>
              </a:rPr>
              <a:t>和</a:t>
            </a:r>
            <a:r>
              <a:rPr lang="zh-CN" altLang="en-US" sz="2400" b="1">
                <a:solidFill>
                  <a:srgbClr val="0000FF"/>
                </a:solidFill>
                <a:latin typeface="Times New Roman" panose="02020603050405020304" pitchFamily="18" charset="0"/>
              </a:rPr>
              <a:t>“数据定义域”</a:t>
            </a:r>
            <a:r>
              <a:rPr lang="zh-CN" altLang="en-US" sz="2400" b="1">
                <a:latin typeface="Times New Roman" panose="02020603050405020304" pitchFamily="18" charset="0"/>
              </a:rPr>
              <a:t>。</a:t>
            </a:r>
            <a:endParaRPr lang="en-US" altLang="zh-CN" sz="2400" b="1">
              <a:latin typeface="Times New Roman" panose="02020603050405020304" pitchFamily="18" charset="0"/>
            </a:endParaRPr>
          </a:p>
        </p:txBody>
      </p:sp>
      <p:sp>
        <p:nvSpPr>
          <p:cNvPr id="20483" name="Text Box 2">
            <a:extLst>
              <a:ext uri="{FF2B5EF4-FFF2-40B4-BE49-F238E27FC236}">
                <a16:creationId xmlns:a16="http://schemas.microsoft.com/office/drawing/2014/main" id="{F847C362-F86E-4374-9F5A-DE90D53AE446}"/>
              </a:ext>
            </a:extLst>
          </p:cNvPr>
          <p:cNvSpPr txBox="1">
            <a:spLocks noChangeArrowheads="1"/>
          </p:cNvSpPr>
          <p:nvPr/>
        </p:nvSpPr>
        <p:spPr bwMode="auto">
          <a:xfrm>
            <a:off x="323850" y="411163"/>
            <a:ext cx="4464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rIns="1440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2400" b="1">
                <a:latin typeface="Times New Roman" panose="02020603050405020304" pitchFamily="18" charset="0"/>
              </a:rPr>
              <a:t>1.2  </a:t>
            </a:r>
            <a:r>
              <a:rPr lang="zh-CN" altLang="en-US" sz="2400" b="1">
                <a:latin typeface="Times New Roman" panose="02020603050405020304" pitchFamily="18" charset="0"/>
              </a:rPr>
              <a:t>数据结构</a:t>
            </a:r>
            <a:r>
              <a:rPr lang="en-US" altLang="zh-CN" sz="2400" b="1">
                <a:latin typeface="Times New Roman" panose="02020603050405020304" pitchFamily="18" charset="0"/>
              </a:rPr>
              <a:t>-</a:t>
            </a:r>
            <a:r>
              <a:rPr lang="en-US" altLang="zh-CN" sz="2000" b="1">
                <a:latin typeface="Times New Roman" panose="02020603050405020304" pitchFamily="18" charset="0"/>
              </a:rPr>
              <a:t>1.2.2</a:t>
            </a:r>
            <a:r>
              <a:rPr lang="en-US" altLang="zh-CN" sz="2400" b="1">
                <a:latin typeface="Times New Roman" panose="02020603050405020304" pitchFamily="18" charset="0"/>
                <a:sym typeface="Webdings" panose="05030102010509060703" pitchFamily="18" charset="2"/>
              </a:rPr>
              <a:t>  </a:t>
            </a:r>
            <a:r>
              <a:rPr lang="zh-CN" altLang="en-US" sz="2000" b="1">
                <a:latin typeface="Times New Roman" panose="02020603050405020304" pitchFamily="18" charset="0"/>
                <a:sym typeface="Webdings" panose="05030102010509060703" pitchFamily="18" charset="2"/>
              </a:rPr>
              <a:t>抽象数据类型</a:t>
            </a:r>
            <a:endParaRPr lang="en-US" altLang="zh-CN" sz="2000" b="1">
              <a:latin typeface="Times New Roman" panose="02020603050405020304" pitchFamily="18" charset="0"/>
              <a:sym typeface="Webdings" panose="05030102010509060703" pitchFamily="18" charset="2"/>
            </a:endParaRPr>
          </a:p>
        </p:txBody>
      </p:sp>
      <p:sp>
        <p:nvSpPr>
          <p:cNvPr id="9" name="Text Box 51">
            <a:extLst>
              <a:ext uri="{FF2B5EF4-FFF2-40B4-BE49-F238E27FC236}">
                <a16:creationId xmlns:a16="http://schemas.microsoft.com/office/drawing/2014/main" id="{1C6018D5-E02F-4388-B73E-525EB920DD8F}"/>
              </a:ext>
            </a:extLst>
          </p:cNvPr>
          <p:cNvSpPr txBox="1">
            <a:spLocks noChangeArrowheads="1"/>
          </p:cNvSpPr>
          <p:nvPr/>
        </p:nvSpPr>
        <p:spPr bwMode="auto">
          <a:xfrm>
            <a:off x="641350" y="2187575"/>
            <a:ext cx="735965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en-US" altLang="zh-CN" sz="2000" b="1">
                <a:solidFill>
                  <a:schemeClr val="hlink"/>
                </a:solidFill>
                <a:latin typeface="Times New Roman" panose="02020603050405020304" pitchFamily="18" charset="0"/>
                <a:sym typeface="Wingdings" panose="05000000000000000000" pitchFamily="2" charset="2"/>
              </a:rPr>
              <a:t> </a:t>
            </a:r>
            <a:r>
              <a:rPr lang="zh-CN" altLang="en-US" sz="2000" b="1">
                <a:solidFill>
                  <a:srgbClr val="0000FF"/>
                </a:solidFill>
                <a:latin typeface="Times New Roman" panose="02020603050405020304" pitchFamily="18" charset="0"/>
              </a:rPr>
              <a:t>抽象</a:t>
            </a:r>
            <a:r>
              <a:rPr lang="zh-CN" altLang="zh-CN" sz="2000" b="1">
                <a:solidFill>
                  <a:srgbClr val="0000FF"/>
                </a:solidFill>
                <a:latin typeface="Times New Roman" panose="02020603050405020304" pitchFamily="18" charset="0"/>
              </a:rPr>
              <a:t>数据</a:t>
            </a:r>
            <a:r>
              <a:rPr lang="zh-CN" altLang="en-US" sz="2000" b="1">
                <a:solidFill>
                  <a:srgbClr val="0000FF"/>
                </a:solidFill>
                <a:latin typeface="Times New Roman" panose="02020603050405020304" pitchFamily="18" charset="0"/>
              </a:rPr>
              <a:t>类型：</a:t>
            </a:r>
            <a:r>
              <a:rPr lang="en-US" altLang="zh-CN" sz="2000" b="1">
                <a:latin typeface="Times New Roman" panose="02020603050405020304" pitchFamily="18" charset="0"/>
              </a:rPr>
              <a:t> </a:t>
            </a:r>
            <a:r>
              <a:rPr lang="zh-CN" altLang="zh-CN" sz="2000" b="1">
                <a:latin typeface="Times New Roman" panose="02020603050405020304" pitchFamily="18" charset="0"/>
              </a:rPr>
              <a:t>“抽象”的意思，是指我们描述数据类型的方法是不依赖于具体实现的，即数据对象集和操作集的描述与存放数据的</a:t>
            </a:r>
            <a:r>
              <a:rPr lang="zh-CN" altLang="zh-CN" sz="2000" b="1">
                <a:solidFill>
                  <a:srgbClr val="0000FF"/>
                </a:solidFill>
                <a:latin typeface="Times New Roman" panose="02020603050405020304" pitchFamily="18" charset="0"/>
              </a:rPr>
              <a:t>机器无关、与数据存储的物理结构无关、与实现操作的算法和编程语言均无关</a:t>
            </a:r>
            <a:r>
              <a:rPr lang="zh-CN" altLang="zh-CN" sz="2000" b="1">
                <a:latin typeface="Times New Roman" panose="02020603050405020304" pitchFamily="18" charset="0"/>
              </a:rPr>
              <a:t>。简而言之，抽象数据类型只描述数据对象集和相关操作集</a:t>
            </a:r>
            <a:r>
              <a:rPr lang="zh-CN" altLang="zh-CN" sz="2000" b="1">
                <a:solidFill>
                  <a:srgbClr val="0000FF"/>
                </a:solidFill>
                <a:latin typeface="Times New Roman" panose="02020603050405020304" pitchFamily="18" charset="0"/>
              </a:rPr>
              <a:t>“是什么”</a:t>
            </a:r>
            <a:r>
              <a:rPr lang="zh-CN" altLang="zh-CN" sz="2000" b="1">
                <a:latin typeface="Times New Roman" panose="02020603050405020304" pitchFamily="18" charset="0"/>
              </a:rPr>
              <a:t>，并不涉及</a:t>
            </a:r>
            <a:r>
              <a:rPr lang="zh-CN" altLang="zh-CN" sz="2000" b="1">
                <a:solidFill>
                  <a:srgbClr val="0000FF"/>
                </a:solidFill>
                <a:latin typeface="Times New Roman" panose="02020603050405020304" pitchFamily="18" charset="0"/>
              </a:rPr>
              <a:t>“如何做到”</a:t>
            </a:r>
            <a:r>
              <a:rPr lang="zh-CN" altLang="zh-CN" sz="2000" b="1">
                <a:latin typeface="Times New Roman" panose="02020603050405020304" pitchFamily="18" charset="0"/>
              </a:rPr>
              <a:t>的问题。</a:t>
            </a:r>
            <a:endParaRPr lang="en-US" altLang="zh-CN" sz="20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099"/>
                                        </p:tgtEl>
                                        <p:attrNameLst>
                                          <p:attrName>style.visibility</p:attrName>
                                        </p:attrNameLst>
                                      </p:cBhvr>
                                      <p:to>
                                        <p:strVal val="visible"/>
                                      </p:to>
                                    </p:set>
                                    <p:animEffect transition="in" filter="strips(downRight)">
                                      <p:cBhvr>
                                        <p:cTn id="7" dur="500"/>
                                        <p:tgtEl>
                                          <p:spTgt spid="2099"/>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Right)">
                                      <p:cBhvr>
                                        <p:cTn id="12" dur="500"/>
                                        <p:tgtEl>
                                          <p:spTgt spid="9"/>
                                        </p:tgtEl>
                                      </p:cBhvr>
                                    </p:animEffect>
                                  </p:childTnLst>
                                  <p:subTnLst>
                                    <p:audio>
                                      <p:cMediaNode>
                                        <p:cTn display="0" masterRel="sameClick">
                                          <p:stCondLst>
                                            <p:cond evt="begin" delay="0">
                                              <p:tn val="10"/>
                                            </p:cond>
                                          </p:stCondLst>
                                          <p:endCondLst>
                                            <p:cond evt="onStopAudio" delay="0">
                                              <p:tgtEl>
                                                <p:sldTgt/>
                                              </p:tgtEl>
                                            </p:cond>
                                          </p:endCondLst>
                                        </p:cTn>
                                        <p:tgtEl>
                                          <p:sndTgt r:embed="rId3"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 grpId="0" autoUpdateAnimBg="0"/>
      <p:bldP spid="9"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51">
            <a:extLst>
              <a:ext uri="{FF2B5EF4-FFF2-40B4-BE49-F238E27FC236}">
                <a16:creationId xmlns:a16="http://schemas.microsoft.com/office/drawing/2014/main" id="{E66D201C-802B-41B5-8D6D-612BE4E97752}"/>
              </a:ext>
            </a:extLst>
          </p:cNvPr>
          <p:cNvSpPr txBox="1">
            <a:spLocks noChangeArrowheads="1"/>
          </p:cNvSpPr>
          <p:nvPr/>
        </p:nvSpPr>
        <p:spPr bwMode="auto">
          <a:xfrm>
            <a:off x="179388" y="112713"/>
            <a:ext cx="8001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a:t>
            </a:r>
            <a:r>
              <a:rPr lang="zh-CN" altLang="zh-CN" sz="2400" b="1">
                <a:solidFill>
                  <a:srgbClr val="0000FF"/>
                </a:solidFill>
                <a:latin typeface="Times New Roman" panose="02020603050405020304" pitchFamily="18" charset="0"/>
              </a:rPr>
              <a:t>例</a:t>
            </a:r>
            <a:r>
              <a:rPr lang="en-US" altLang="zh-CN" sz="2400" b="1">
                <a:solidFill>
                  <a:srgbClr val="0000FF"/>
                </a:solidFill>
                <a:latin typeface="Times New Roman" panose="02020603050405020304" pitchFamily="18" charset="0"/>
              </a:rPr>
              <a:t>1.4]</a:t>
            </a:r>
            <a:r>
              <a:rPr lang="zh-CN" altLang="zh-CN" sz="2400" b="1">
                <a:latin typeface="Times New Roman" panose="02020603050405020304" pitchFamily="18" charset="0"/>
              </a:rPr>
              <a:t>“矩阵”的抽象数据类型定义</a:t>
            </a:r>
          </a:p>
        </p:txBody>
      </p:sp>
      <p:sp>
        <p:nvSpPr>
          <p:cNvPr id="9" name="Text Box 51">
            <a:extLst>
              <a:ext uri="{FF2B5EF4-FFF2-40B4-BE49-F238E27FC236}">
                <a16:creationId xmlns:a16="http://schemas.microsoft.com/office/drawing/2014/main" id="{402D109D-26A5-45D3-91E8-836EC602ACEE}"/>
              </a:ext>
            </a:extLst>
          </p:cNvPr>
          <p:cNvSpPr txBox="1">
            <a:spLocks noChangeArrowheads="1"/>
          </p:cNvSpPr>
          <p:nvPr/>
        </p:nvSpPr>
        <p:spPr bwMode="auto">
          <a:xfrm>
            <a:off x="539750" y="619125"/>
            <a:ext cx="80010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2000" b="1">
                <a:solidFill>
                  <a:srgbClr val="0000FF"/>
                </a:solidFill>
                <a:latin typeface="Times New Roman" panose="02020603050405020304" pitchFamily="18" charset="0"/>
              </a:rPr>
              <a:t>类型名称</a:t>
            </a:r>
            <a:r>
              <a:rPr lang="zh-CN" altLang="zh-CN" sz="2000" b="1">
                <a:latin typeface="Times New Roman" panose="02020603050405020304" pitchFamily="18" charset="0"/>
              </a:rPr>
              <a:t>：</a:t>
            </a:r>
            <a:r>
              <a:rPr lang="en-US" altLang="zh-CN" sz="2000" b="1">
                <a:latin typeface="Times New Roman" panose="02020603050405020304" pitchFamily="18" charset="0"/>
              </a:rPr>
              <a:t>Matrix</a:t>
            </a:r>
            <a:endParaRPr lang="zh-CN" altLang="zh-CN" sz="2000" b="1">
              <a:latin typeface="Times New Roman" panose="02020603050405020304" pitchFamily="18" charset="0"/>
            </a:endParaRPr>
          </a:p>
          <a:p>
            <a:pPr eaLnBrk="1" hangingPunct="1">
              <a:spcBef>
                <a:spcPct val="0"/>
              </a:spcBef>
              <a:buFontTx/>
              <a:buNone/>
            </a:pPr>
            <a:r>
              <a:rPr lang="zh-CN" altLang="zh-CN" sz="2000" b="1">
                <a:solidFill>
                  <a:srgbClr val="0000FF"/>
                </a:solidFill>
                <a:latin typeface="Times New Roman" panose="02020603050405020304" pitchFamily="18" charset="0"/>
              </a:rPr>
              <a:t>数据对象集：</a:t>
            </a:r>
            <a:r>
              <a:rPr lang="zh-CN" altLang="zh-CN" sz="2000" b="1">
                <a:latin typeface="Times New Roman" panose="02020603050405020304" pitchFamily="18" charset="0"/>
              </a:rPr>
              <a:t>一个</a:t>
            </a:r>
            <a:r>
              <a:rPr lang="en-US" altLang="zh-CN" sz="2000" b="1">
                <a:latin typeface="Times New Roman" panose="02020603050405020304" pitchFamily="18" charset="0"/>
              </a:rPr>
              <a:t>M</a:t>
            </a:r>
            <a:r>
              <a:rPr lang="en-US" altLang="zh-CN" sz="2000" b="1">
                <a:latin typeface="Times New Roman" panose="02020603050405020304" pitchFamily="18" charset="0"/>
                <a:sym typeface="Symbol" panose="05050102010706020507" pitchFamily="18" charset="2"/>
              </a:rPr>
              <a:t></a:t>
            </a:r>
            <a:r>
              <a:rPr lang="en-US" altLang="zh-CN" sz="2000" b="1">
                <a:latin typeface="Times New Roman" panose="02020603050405020304" pitchFamily="18" charset="0"/>
              </a:rPr>
              <a:t>N</a:t>
            </a:r>
            <a:r>
              <a:rPr lang="zh-CN" altLang="zh-CN" sz="2000" b="1">
                <a:latin typeface="Times New Roman" panose="02020603050405020304" pitchFamily="18" charset="0"/>
              </a:rPr>
              <a:t>的矩阵</a:t>
            </a:r>
            <a:r>
              <a:rPr lang="en-US" altLang="zh-CN" sz="2000" b="1">
                <a:latin typeface="Times New Roman" panose="02020603050405020304" pitchFamily="18" charset="0"/>
              </a:rPr>
              <a:t> A</a:t>
            </a:r>
            <a:r>
              <a:rPr lang="zh-CN" altLang="zh-CN" sz="2000" b="1">
                <a:latin typeface="Times New Roman" panose="02020603050405020304" pitchFamily="18" charset="0"/>
              </a:rPr>
              <a:t>。</a:t>
            </a:r>
          </a:p>
          <a:p>
            <a:pPr eaLnBrk="1" hangingPunct="1">
              <a:spcBef>
                <a:spcPct val="0"/>
              </a:spcBef>
              <a:buFontTx/>
              <a:buNone/>
            </a:pPr>
            <a:r>
              <a:rPr lang="zh-CN" altLang="zh-CN" sz="2000" b="1">
                <a:solidFill>
                  <a:srgbClr val="0000FF"/>
                </a:solidFill>
                <a:latin typeface="Times New Roman" panose="02020603050405020304" pitchFamily="18" charset="0"/>
              </a:rPr>
              <a:t>操作集</a:t>
            </a:r>
            <a:r>
              <a:rPr lang="zh-CN" altLang="zh-CN" sz="2000" b="1">
                <a:latin typeface="Times New Roman" panose="02020603050405020304" pitchFamily="18" charset="0"/>
              </a:rPr>
              <a:t>：对于任意矩阵</a:t>
            </a:r>
            <a:r>
              <a:rPr lang="en-US" altLang="zh-CN" sz="2000" b="1">
                <a:latin typeface="Times New Roman" panose="02020603050405020304" pitchFamily="18" charset="0"/>
              </a:rPr>
              <a:t>A</a:t>
            </a:r>
            <a:r>
              <a:rPr lang="zh-CN" altLang="zh-CN" sz="2000" b="1">
                <a:latin typeface="Times New Roman" panose="02020603050405020304" pitchFamily="18" charset="0"/>
              </a:rPr>
              <a:t>、</a:t>
            </a:r>
            <a:r>
              <a:rPr lang="en-US" altLang="zh-CN" sz="2000" b="1">
                <a:latin typeface="Times New Roman" panose="02020603050405020304" pitchFamily="18" charset="0"/>
              </a:rPr>
              <a:t>B</a:t>
            </a:r>
            <a:r>
              <a:rPr lang="zh-CN" altLang="zh-CN" sz="2000" b="1">
                <a:latin typeface="Times New Roman" panose="02020603050405020304" pitchFamily="18" charset="0"/>
              </a:rPr>
              <a:t>、</a:t>
            </a:r>
            <a:r>
              <a:rPr lang="en-US" altLang="zh-CN" sz="2000" b="1">
                <a:latin typeface="Times New Roman" panose="02020603050405020304" pitchFamily="18" charset="0"/>
              </a:rPr>
              <a:t>C </a:t>
            </a:r>
            <a:r>
              <a:rPr lang="en-US" altLang="zh-CN" sz="2000" b="1">
                <a:latin typeface="Times New Roman" panose="02020603050405020304" pitchFamily="18" charset="0"/>
                <a:sym typeface="Symbol" panose="05050102010706020507" pitchFamily="18" charset="2"/>
              </a:rPr>
              <a:t></a:t>
            </a:r>
            <a:r>
              <a:rPr lang="en-US" altLang="zh-CN" sz="2000" b="1">
                <a:latin typeface="Times New Roman" panose="02020603050405020304" pitchFamily="18" charset="0"/>
              </a:rPr>
              <a:t> Matrix</a:t>
            </a:r>
            <a:r>
              <a:rPr lang="zh-CN" altLang="zh-CN" sz="2000" b="1">
                <a:latin typeface="Times New Roman" panose="02020603050405020304" pitchFamily="18" charset="0"/>
              </a:rPr>
              <a:t>，以及</a:t>
            </a:r>
            <a:r>
              <a:rPr lang="zh-CN" altLang="en-US" sz="2000" b="1">
                <a:latin typeface="Times New Roman" panose="02020603050405020304" pitchFamily="18" charset="0"/>
              </a:rPr>
              <a:t>正</a:t>
            </a:r>
            <a:r>
              <a:rPr lang="zh-CN" altLang="zh-CN" sz="2000" b="1">
                <a:latin typeface="Times New Roman" panose="02020603050405020304" pitchFamily="18" charset="0"/>
              </a:rPr>
              <a:t>整数</a:t>
            </a:r>
            <a:r>
              <a:rPr lang="en-US" altLang="zh-CN" sz="2000" b="1">
                <a:latin typeface="Times New Roman" panose="02020603050405020304" pitchFamily="18" charset="0"/>
              </a:rPr>
              <a:t>i</a:t>
            </a:r>
            <a:r>
              <a:rPr lang="zh-CN" altLang="zh-CN" sz="2000" b="1">
                <a:latin typeface="Times New Roman" panose="02020603050405020304" pitchFamily="18" charset="0"/>
              </a:rPr>
              <a:t>、</a:t>
            </a:r>
            <a:r>
              <a:rPr lang="en-US" altLang="zh-CN" sz="2000" b="1">
                <a:latin typeface="Times New Roman" panose="02020603050405020304" pitchFamily="18" charset="0"/>
              </a:rPr>
              <a:t>j</a:t>
            </a:r>
            <a:r>
              <a:rPr lang="zh-CN" altLang="zh-CN" sz="2000" b="1">
                <a:latin typeface="Times New Roman" panose="02020603050405020304" pitchFamily="18" charset="0"/>
              </a:rPr>
              <a:t>、</a:t>
            </a:r>
            <a:r>
              <a:rPr lang="en-US" altLang="zh-CN" sz="2000" b="1">
                <a:latin typeface="Times New Roman" panose="02020603050405020304" pitchFamily="18" charset="0"/>
              </a:rPr>
              <a:t>M</a:t>
            </a:r>
            <a:r>
              <a:rPr lang="zh-CN" altLang="zh-CN" sz="2000" b="1">
                <a:latin typeface="Times New Roman" panose="02020603050405020304" pitchFamily="18" charset="0"/>
              </a:rPr>
              <a:t>、</a:t>
            </a:r>
            <a:r>
              <a:rPr lang="en-US" altLang="zh-CN" sz="2000" b="1">
                <a:latin typeface="Times New Roman" panose="02020603050405020304" pitchFamily="18" charset="0"/>
              </a:rPr>
              <a:t>N</a:t>
            </a:r>
            <a:r>
              <a:rPr lang="zh-CN" altLang="zh-CN" sz="2000" b="1">
                <a:latin typeface="Times New Roman" panose="02020603050405020304" pitchFamily="18" charset="0"/>
              </a:rPr>
              <a:t>，</a:t>
            </a:r>
            <a:r>
              <a:rPr lang="zh-CN" altLang="en-US" sz="2000" b="1">
                <a:latin typeface="Times New Roman" panose="02020603050405020304" pitchFamily="18" charset="0"/>
              </a:rPr>
              <a:t>以下</a:t>
            </a:r>
            <a:r>
              <a:rPr lang="zh-CN" altLang="zh-CN" sz="2000" b="1">
                <a:latin typeface="Times New Roman" panose="02020603050405020304" pitchFamily="18" charset="0"/>
              </a:rPr>
              <a:t>仅列出几项有代表性的操作。</a:t>
            </a:r>
          </a:p>
          <a:p>
            <a:pPr eaLnBrk="1" hangingPunct="1">
              <a:spcBef>
                <a:spcPct val="0"/>
              </a:spcBef>
              <a:buFontTx/>
              <a:buNone/>
            </a:pPr>
            <a:r>
              <a:rPr lang="en-US" altLang="zh-CN" sz="2000" b="1">
                <a:latin typeface="Times New Roman" panose="02020603050405020304" pitchFamily="18" charset="0"/>
              </a:rPr>
              <a:t>1</a:t>
            </a:r>
            <a:r>
              <a:rPr lang="zh-CN" altLang="en-US" sz="2000" b="1">
                <a:latin typeface="Times New Roman" panose="02020603050405020304" pitchFamily="18" charset="0"/>
              </a:rPr>
              <a:t>）</a:t>
            </a:r>
            <a:r>
              <a:rPr lang="en-US" altLang="zh-CN" sz="2000" b="1">
                <a:solidFill>
                  <a:srgbClr val="0000FF"/>
                </a:solidFill>
                <a:latin typeface="Times New Roman" panose="02020603050405020304" pitchFamily="18" charset="0"/>
              </a:rPr>
              <a:t>Matrix Create( int M, int N )</a:t>
            </a:r>
            <a:r>
              <a:rPr lang="zh-CN" altLang="zh-CN" sz="2000" b="1">
                <a:solidFill>
                  <a:srgbClr val="0000FF"/>
                </a:solidFill>
                <a:latin typeface="Times New Roman" panose="02020603050405020304" pitchFamily="18" charset="0"/>
              </a:rPr>
              <a:t>：</a:t>
            </a:r>
            <a:r>
              <a:rPr lang="zh-CN" altLang="zh-CN" sz="2000" b="1">
                <a:latin typeface="Times New Roman" panose="02020603050405020304" pitchFamily="18" charset="0"/>
              </a:rPr>
              <a:t>返回一个</a:t>
            </a:r>
            <a:r>
              <a:rPr lang="en-US" altLang="zh-CN" sz="2000" b="1">
                <a:latin typeface="Times New Roman" panose="02020603050405020304" pitchFamily="18" charset="0"/>
              </a:rPr>
              <a:t>M</a:t>
            </a:r>
            <a:r>
              <a:rPr lang="en-US" altLang="zh-CN" sz="2000" b="1">
                <a:latin typeface="Times New Roman" panose="02020603050405020304" pitchFamily="18" charset="0"/>
                <a:sym typeface="Symbol" panose="05050102010706020507" pitchFamily="18" charset="2"/>
              </a:rPr>
              <a:t></a:t>
            </a:r>
            <a:r>
              <a:rPr lang="en-US" altLang="zh-CN" sz="2000" b="1">
                <a:latin typeface="Times New Roman" panose="02020603050405020304" pitchFamily="18" charset="0"/>
              </a:rPr>
              <a:t>N</a:t>
            </a:r>
            <a:r>
              <a:rPr lang="zh-CN" altLang="zh-CN" sz="2000" b="1">
                <a:latin typeface="Times New Roman" panose="02020603050405020304" pitchFamily="18" charset="0"/>
              </a:rPr>
              <a:t>的空矩阵；</a:t>
            </a:r>
          </a:p>
          <a:p>
            <a:pPr eaLnBrk="1" hangingPunct="1">
              <a:spcBef>
                <a:spcPct val="0"/>
              </a:spcBef>
              <a:buFontTx/>
              <a:buNone/>
            </a:pPr>
            <a:r>
              <a:rPr lang="en-US" altLang="zh-CN" sz="2000" b="1">
                <a:latin typeface="Times New Roman" panose="02020603050405020304" pitchFamily="18" charset="0"/>
              </a:rPr>
              <a:t>2</a:t>
            </a:r>
            <a:r>
              <a:rPr lang="zh-CN" altLang="en-US" sz="2000" b="1">
                <a:latin typeface="Times New Roman" panose="02020603050405020304" pitchFamily="18" charset="0"/>
              </a:rPr>
              <a:t>）</a:t>
            </a:r>
            <a:r>
              <a:rPr lang="zh-CN" altLang="en-US" sz="2000" b="1">
                <a:solidFill>
                  <a:srgbClr val="0000FF"/>
                </a:solidFill>
                <a:latin typeface="Times New Roman" panose="02020603050405020304" pitchFamily="18" charset="0"/>
              </a:rPr>
              <a:t> </a:t>
            </a:r>
            <a:r>
              <a:rPr lang="en-US" altLang="zh-CN" sz="2000" b="1">
                <a:solidFill>
                  <a:srgbClr val="0000FF"/>
                </a:solidFill>
                <a:latin typeface="Times New Roman" panose="02020603050405020304" pitchFamily="18" charset="0"/>
              </a:rPr>
              <a:t>int GetMaxRow( Matrix A )</a:t>
            </a:r>
            <a:r>
              <a:rPr lang="zh-CN" altLang="zh-CN" sz="2000" b="1">
                <a:latin typeface="Times New Roman" panose="02020603050405020304" pitchFamily="18" charset="0"/>
              </a:rPr>
              <a:t>：返回矩阵</a:t>
            </a:r>
            <a:r>
              <a:rPr lang="en-US" altLang="zh-CN" sz="2000" b="1">
                <a:latin typeface="Times New Roman" panose="02020603050405020304" pitchFamily="18" charset="0"/>
              </a:rPr>
              <a:t>A</a:t>
            </a:r>
            <a:r>
              <a:rPr lang="zh-CN" altLang="zh-CN" sz="2000" b="1">
                <a:latin typeface="Times New Roman" panose="02020603050405020304" pitchFamily="18" charset="0"/>
              </a:rPr>
              <a:t>的总行数；</a:t>
            </a:r>
          </a:p>
          <a:p>
            <a:pPr eaLnBrk="1" hangingPunct="1">
              <a:spcBef>
                <a:spcPct val="0"/>
              </a:spcBef>
              <a:buFontTx/>
              <a:buNone/>
            </a:pPr>
            <a:r>
              <a:rPr lang="en-US" altLang="zh-CN" sz="2000" b="1">
                <a:latin typeface="Times New Roman" panose="02020603050405020304" pitchFamily="18" charset="0"/>
              </a:rPr>
              <a:t>3</a:t>
            </a:r>
            <a:r>
              <a:rPr lang="zh-CN" altLang="en-US" sz="2000" b="1">
                <a:latin typeface="Times New Roman" panose="02020603050405020304" pitchFamily="18" charset="0"/>
              </a:rPr>
              <a:t>）</a:t>
            </a:r>
            <a:r>
              <a:rPr lang="en-US" altLang="zh-CN" sz="2000" b="1">
                <a:solidFill>
                  <a:srgbClr val="0000FF"/>
                </a:solidFill>
                <a:latin typeface="Times New Roman" panose="02020603050405020304" pitchFamily="18" charset="0"/>
              </a:rPr>
              <a:t>int GetMaxCol( Matrix A )</a:t>
            </a:r>
            <a:r>
              <a:rPr lang="zh-CN" altLang="zh-CN" sz="2000" b="1">
                <a:latin typeface="Times New Roman" panose="02020603050405020304" pitchFamily="18" charset="0"/>
              </a:rPr>
              <a:t>：返回矩阵</a:t>
            </a:r>
            <a:r>
              <a:rPr lang="en-US" altLang="zh-CN" sz="2000" b="1">
                <a:latin typeface="Times New Roman" panose="02020603050405020304" pitchFamily="18" charset="0"/>
              </a:rPr>
              <a:t>A</a:t>
            </a:r>
            <a:r>
              <a:rPr lang="zh-CN" altLang="zh-CN" sz="2000" b="1">
                <a:latin typeface="Times New Roman" panose="02020603050405020304" pitchFamily="18" charset="0"/>
              </a:rPr>
              <a:t>的总列数；</a:t>
            </a:r>
          </a:p>
          <a:p>
            <a:pPr eaLnBrk="1" hangingPunct="1">
              <a:spcBef>
                <a:spcPct val="0"/>
              </a:spcBef>
              <a:buFontTx/>
              <a:buNone/>
            </a:pPr>
            <a:r>
              <a:rPr lang="en-US" altLang="zh-CN" sz="2000" b="1">
                <a:latin typeface="Times New Roman" panose="02020603050405020304" pitchFamily="18" charset="0"/>
              </a:rPr>
              <a:t>4</a:t>
            </a:r>
            <a:r>
              <a:rPr lang="zh-CN" altLang="en-US" sz="2000" b="1">
                <a:latin typeface="Times New Roman" panose="02020603050405020304" pitchFamily="18" charset="0"/>
              </a:rPr>
              <a:t>）</a:t>
            </a:r>
            <a:r>
              <a:rPr lang="en-US" altLang="zh-CN" sz="2000" b="1">
                <a:solidFill>
                  <a:srgbClr val="0000FF"/>
                </a:solidFill>
                <a:latin typeface="Times New Roman" panose="02020603050405020304" pitchFamily="18" charset="0"/>
              </a:rPr>
              <a:t>ElementType GetEntry( Matrix A, int i, int j )</a:t>
            </a:r>
            <a:r>
              <a:rPr lang="zh-CN" altLang="zh-CN" sz="2000" b="1">
                <a:latin typeface="Times New Roman" panose="02020603050405020304" pitchFamily="18" charset="0"/>
              </a:rPr>
              <a:t>：返回矩阵</a:t>
            </a:r>
            <a:r>
              <a:rPr lang="en-US" altLang="zh-CN" sz="2000" b="1">
                <a:latin typeface="Times New Roman" panose="02020603050405020304" pitchFamily="18" charset="0"/>
              </a:rPr>
              <a:t>A</a:t>
            </a:r>
            <a:r>
              <a:rPr lang="zh-CN" altLang="zh-CN" sz="2000" b="1">
                <a:latin typeface="Times New Roman" panose="02020603050405020304" pitchFamily="18" charset="0"/>
              </a:rPr>
              <a:t>的第</a:t>
            </a:r>
            <a:r>
              <a:rPr lang="en-US" altLang="zh-CN" sz="2000" b="1">
                <a:latin typeface="Times New Roman" panose="02020603050405020304" pitchFamily="18" charset="0"/>
              </a:rPr>
              <a:t>i</a:t>
            </a:r>
            <a:r>
              <a:rPr lang="zh-CN" altLang="zh-CN" sz="2000" b="1">
                <a:latin typeface="Times New Roman" panose="02020603050405020304" pitchFamily="18" charset="0"/>
              </a:rPr>
              <a:t>行、第</a:t>
            </a:r>
            <a:r>
              <a:rPr lang="en-US" altLang="zh-CN" sz="2000" b="1">
                <a:latin typeface="Times New Roman" panose="02020603050405020304" pitchFamily="18" charset="0"/>
              </a:rPr>
              <a:t>j</a:t>
            </a:r>
            <a:r>
              <a:rPr lang="zh-CN" altLang="zh-CN" sz="2000" b="1">
                <a:latin typeface="Times New Roman" panose="02020603050405020304" pitchFamily="18" charset="0"/>
              </a:rPr>
              <a:t>列的元素；</a:t>
            </a:r>
          </a:p>
          <a:p>
            <a:pPr eaLnBrk="1" hangingPunct="1">
              <a:spcBef>
                <a:spcPct val="0"/>
              </a:spcBef>
              <a:buFontTx/>
              <a:buNone/>
            </a:pPr>
            <a:r>
              <a:rPr lang="en-US" altLang="zh-CN" sz="2000" b="1">
                <a:latin typeface="Times New Roman" panose="02020603050405020304" pitchFamily="18" charset="0"/>
              </a:rPr>
              <a:t>5</a:t>
            </a:r>
            <a:r>
              <a:rPr lang="zh-CN" altLang="en-US" sz="2000" b="1">
                <a:latin typeface="Times New Roman" panose="02020603050405020304" pitchFamily="18" charset="0"/>
              </a:rPr>
              <a:t>）</a:t>
            </a:r>
            <a:r>
              <a:rPr lang="en-US" altLang="zh-CN" sz="2000" b="1">
                <a:solidFill>
                  <a:srgbClr val="0000FF"/>
                </a:solidFill>
                <a:latin typeface="Times New Roman" panose="02020603050405020304" pitchFamily="18" charset="0"/>
              </a:rPr>
              <a:t>Matrix Add( Matrix A, Matrix B )</a:t>
            </a:r>
            <a:r>
              <a:rPr lang="zh-CN" altLang="zh-CN" sz="2000" b="1">
                <a:latin typeface="Times New Roman" panose="02020603050405020304" pitchFamily="18" charset="0"/>
              </a:rPr>
              <a:t>：如果</a:t>
            </a:r>
            <a:r>
              <a:rPr lang="en-US" altLang="zh-CN" sz="2000" b="1">
                <a:latin typeface="Times New Roman" panose="02020603050405020304" pitchFamily="18" charset="0"/>
              </a:rPr>
              <a:t>A</a:t>
            </a:r>
            <a:r>
              <a:rPr lang="zh-CN" altLang="zh-CN" sz="2000" b="1">
                <a:latin typeface="Times New Roman" panose="02020603050405020304" pitchFamily="18" charset="0"/>
              </a:rPr>
              <a:t>和</a:t>
            </a:r>
            <a:r>
              <a:rPr lang="en-US" altLang="zh-CN" sz="2000" b="1">
                <a:latin typeface="Times New Roman" panose="02020603050405020304" pitchFamily="18" charset="0"/>
              </a:rPr>
              <a:t>B</a:t>
            </a:r>
            <a:r>
              <a:rPr lang="zh-CN" altLang="zh-CN" sz="2000" b="1">
                <a:latin typeface="Times New Roman" panose="02020603050405020304" pitchFamily="18" charset="0"/>
              </a:rPr>
              <a:t>的行、列数一致，则返回矩阵</a:t>
            </a:r>
            <a:r>
              <a:rPr lang="en-US" altLang="zh-CN" sz="2000" b="1">
                <a:latin typeface="Times New Roman" panose="02020603050405020304" pitchFamily="18" charset="0"/>
              </a:rPr>
              <a:t>C=A+B</a:t>
            </a:r>
            <a:r>
              <a:rPr lang="zh-CN" altLang="zh-CN" sz="2000" b="1">
                <a:latin typeface="Times New Roman" panose="02020603050405020304" pitchFamily="18" charset="0"/>
              </a:rPr>
              <a:t>，否则返回错误标志；</a:t>
            </a:r>
            <a:endParaRPr lang="en-US" altLang="zh-CN" sz="2000" b="1">
              <a:latin typeface="Times New Roman" panose="02020603050405020304" pitchFamily="18" charset="0"/>
            </a:endParaRPr>
          </a:p>
          <a:p>
            <a:pPr eaLnBrk="1" hangingPunct="1">
              <a:spcBef>
                <a:spcPct val="0"/>
              </a:spcBef>
              <a:buFontTx/>
              <a:buNone/>
            </a:pPr>
            <a:r>
              <a:rPr lang="en-US" altLang="zh-CN" sz="2000" b="1">
                <a:latin typeface="Times New Roman" panose="02020603050405020304" pitchFamily="18" charset="0"/>
              </a:rPr>
              <a:t>6</a:t>
            </a:r>
            <a:r>
              <a:rPr lang="zh-CN" altLang="en-US" sz="2000" b="1">
                <a:latin typeface="Times New Roman" panose="02020603050405020304" pitchFamily="18" charset="0"/>
              </a:rPr>
              <a:t>） </a:t>
            </a:r>
            <a:r>
              <a:rPr lang="en-US" altLang="zh-CN" sz="2000" b="1">
                <a:solidFill>
                  <a:srgbClr val="0000FF"/>
                </a:solidFill>
                <a:latin typeface="Times New Roman" panose="02020603050405020304" pitchFamily="18" charset="0"/>
              </a:rPr>
              <a:t>Matrix Multiply( Matrix A, Matrix B )</a:t>
            </a:r>
            <a:r>
              <a:rPr lang="zh-CN" altLang="en-US" sz="2000" b="1">
                <a:latin typeface="Times New Roman" panose="02020603050405020304" pitchFamily="18" charset="0"/>
              </a:rPr>
              <a:t>：如果</a:t>
            </a:r>
            <a:r>
              <a:rPr lang="en-US" altLang="zh-CN" sz="2000" b="1">
                <a:latin typeface="Times New Roman" panose="02020603050405020304" pitchFamily="18" charset="0"/>
              </a:rPr>
              <a:t>A</a:t>
            </a:r>
            <a:r>
              <a:rPr lang="zh-CN" altLang="en-US" sz="2000" b="1">
                <a:latin typeface="Times New Roman" panose="02020603050405020304" pitchFamily="18" charset="0"/>
              </a:rPr>
              <a:t>的列数等于</a:t>
            </a:r>
            <a:r>
              <a:rPr lang="en-US" altLang="zh-CN" sz="2000" b="1">
                <a:latin typeface="Times New Roman" panose="02020603050405020304" pitchFamily="18" charset="0"/>
              </a:rPr>
              <a:t>B</a:t>
            </a:r>
            <a:r>
              <a:rPr lang="zh-CN" altLang="en-US" sz="2000" b="1">
                <a:latin typeface="Times New Roman" panose="02020603050405020304" pitchFamily="18" charset="0"/>
              </a:rPr>
              <a:t>的行数，则返回矩阵</a:t>
            </a:r>
            <a:r>
              <a:rPr lang="en-US" altLang="zh-CN" sz="2000" b="1">
                <a:latin typeface="Times New Roman" panose="02020603050405020304" pitchFamily="18" charset="0"/>
              </a:rPr>
              <a:t>C = AB</a:t>
            </a:r>
            <a:r>
              <a:rPr lang="zh-CN" altLang="en-US" sz="2000" b="1">
                <a:latin typeface="Times New Roman" panose="02020603050405020304" pitchFamily="18" charset="0"/>
              </a:rPr>
              <a:t>，否则返回错误标志；</a:t>
            </a:r>
          </a:p>
          <a:p>
            <a:pPr eaLnBrk="1" hangingPunct="1">
              <a:spcBef>
                <a:spcPct val="0"/>
              </a:spcBef>
              <a:buFontTx/>
              <a:buNone/>
            </a:pPr>
            <a:r>
              <a:rPr lang="en-US" altLang="zh-CN" sz="2000" b="1">
                <a:latin typeface="Times New Roman" panose="02020603050405020304" pitchFamily="18" charset="0"/>
              </a:rPr>
              <a:t>7</a:t>
            </a:r>
            <a:r>
              <a:rPr lang="zh-CN" altLang="en-US" sz="2000" b="1">
                <a:latin typeface="Times New Roman" panose="02020603050405020304" pitchFamily="18" charset="0"/>
              </a:rPr>
              <a:t>）</a:t>
            </a:r>
            <a:r>
              <a:rPr lang="en-US" altLang="zh-CN" sz="2000" b="1">
                <a:latin typeface="Times New Roman" panose="02020603050405020304" pitchFamily="18" charset="0"/>
              </a:rPr>
              <a:t>……</a:t>
            </a:r>
            <a:endParaRPr lang="zh-CN" altLang="en-US" sz="20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DACA67E8-7B21-4F62-8B68-9063766ED51B}"/>
              </a:ext>
            </a:extLst>
          </p:cNvPr>
          <p:cNvGraphicFramePr/>
          <p:nvPr/>
        </p:nvGraphicFramePr>
        <p:xfrm>
          <a:off x="224361" y="179710"/>
          <a:ext cx="8712968" cy="4768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矩形 3">
            <a:extLst>
              <a:ext uri="{FF2B5EF4-FFF2-40B4-BE49-F238E27FC236}">
                <a16:creationId xmlns:a16="http://schemas.microsoft.com/office/drawing/2014/main" id="{4D3D7FAB-6CA5-426C-9E79-0C0D1B2D14A3}"/>
              </a:ext>
            </a:extLst>
          </p:cNvPr>
          <p:cNvSpPr/>
          <p:nvPr/>
        </p:nvSpPr>
        <p:spPr>
          <a:xfrm>
            <a:off x="4356100" y="842963"/>
            <a:ext cx="4679950" cy="41052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Text Box 2">
            <a:extLst>
              <a:ext uri="{FF2B5EF4-FFF2-40B4-BE49-F238E27FC236}">
                <a16:creationId xmlns:a16="http://schemas.microsoft.com/office/drawing/2014/main" id="{F129BA1A-0084-4B42-B29E-4B3FC96A52BD}"/>
              </a:ext>
            </a:extLst>
          </p:cNvPr>
          <p:cNvSpPr txBox="1">
            <a:spLocks noChangeArrowheads="1"/>
          </p:cNvSpPr>
          <p:nvPr/>
        </p:nvSpPr>
        <p:spPr bwMode="auto">
          <a:xfrm>
            <a:off x="215900" y="238125"/>
            <a:ext cx="6372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400" b="1">
                <a:latin typeface="Times New Roman" panose="02020603050405020304" pitchFamily="18" charset="0"/>
              </a:rPr>
              <a:t>1.3  </a:t>
            </a:r>
            <a:r>
              <a:rPr lang="zh-CN" altLang="en-US" sz="2400" b="1">
                <a:latin typeface="Times New Roman" panose="02020603050405020304" pitchFamily="18" charset="0"/>
              </a:rPr>
              <a:t>算法</a:t>
            </a:r>
            <a:r>
              <a:rPr lang="en-US" altLang="zh-CN" sz="2400" b="1">
                <a:latin typeface="Times New Roman" panose="02020603050405020304" pitchFamily="18" charset="0"/>
              </a:rPr>
              <a:t>-</a:t>
            </a:r>
            <a:r>
              <a:rPr lang="en-US" altLang="zh-CN" sz="2000" b="1">
                <a:latin typeface="Times New Roman" panose="02020603050405020304" pitchFamily="18" charset="0"/>
              </a:rPr>
              <a:t>1.3.1 </a:t>
            </a:r>
            <a:r>
              <a:rPr lang="zh-CN" altLang="en-US" sz="2000" b="1">
                <a:latin typeface="Times New Roman" panose="02020603050405020304" pitchFamily="18" charset="0"/>
              </a:rPr>
              <a:t>定义</a:t>
            </a:r>
            <a:r>
              <a:rPr lang="en-US" altLang="zh-CN" sz="2000" b="1" u="sng">
                <a:latin typeface="Times New Roman" panose="02020603050405020304" pitchFamily="18" charset="0"/>
              </a:rPr>
              <a:t> </a:t>
            </a:r>
            <a:endParaRPr lang="en-US" altLang="zh-CN" sz="2400" b="1" u="sng">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6" presetClass="emph" presetSubtype="0" fill="hold" nodeType="clickEffect">
                                  <p:stCondLst>
                                    <p:cond delay="0"/>
                                  </p:stCondLst>
                                  <p:iterate type="lt">
                                    <p:tmPct val="10000"/>
                                  </p:iterate>
                                  <p:childTnLst>
                                    <p:animScale>
                                      <p:cBhvr>
                                        <p:cTn id="6" dur="250" autoRev="1" fill="hold">
                                          <p:stCondLst>
                                            <p:cond delay="0"/>
                                          </p:stCondLst>
                                        </p:cTn>
                                        <p:tgtEl>
                                          <p:spTgt spid="5">
                                            <p:txEl>
                                              <p:pRg st="0" end="0"/>
                                            </p:txEl>
                                          </p:spTgt>
                                        </p:tgtEl>
                                      </p:cBhvr>
                                      <p:to x="80000" y="100000"/>
                                    </p:animScale>
                                    <p:anim by="(#ppt_w*0.10)" calcmode="lin" valueType="num">
                                      <p:cBhvr>
                                        <p:cTn id="7" dur="250" autoRev="1" fill="hold">
                                          <p:stCondLst>
                                            <p:cond delay="0"/>
                                          </p:stCondLst>
                                        </p:cTn>
                                        <p:tgtEl>
                                          <p:spTgt spid="5">
                                            <p:txEl>
                                              <p:pRg st="0" end="0"/>
                                            </p:txEl>
                                          </p:spTgt>
                                        </p:tgtEl>
                                        <p:attrNameLst>
                                          <p:attrName>ppt_x</p:attrName>
                                        </p:attrNameLst>
                                      </p:cBhvr>
                                    </p:anim>
                                    <p:anim by="(-#ppt_w*0.10)" calcmode="lin" valueType="num">
                                      <p:cBhvr>
                                        <p:cTn id="8" dur="250" autoRev="1" fill="hold">
                                          <p:stCondLst>
                                            <p:cond delay="0"/>
                                          </p:stCondLst>
                                        </p:cTn>
                                        <p:tgtEl>
                                          <p:spTgt spid="5">
                                            <p:txEl>
                                              <p:pRg st="0" end="0"/>
                                            </p:txEl>
                                          </p:spTgt>
                                        </p:tgtEl>
                                        <p:attrNameLst>
                                          <p:attrName>ppt_y</p:attrName>
                                        </p:attrNameLst>
                                      </p:cBhvr>
                                    </p:anim>
                                    <p:animRot by="-480000">
                                      <p:cBhvr>
                                        <p:cTn id="9" dur="250" autoRev="1" fill="hold">
                                          <p:stCondLst>
                                            <p:cond delay="0"/>
                                          </p:stCondLst>
                                        </p:cTn>
                                        <p:tgtEl>
                                          <p:spTgt spid="5">
                                            <p:txEl>
                                              <p:pRg st="0" end="0"/>
                                            </p:txEl>
                                          </p:spTgt>
                                        </p:tgtEl>
                                        <p:attrNameLst>
                                          <p:attrName>r</p:attrName>
                                        </p:attrNameLst>
                                      </p:cBhvr>
                                    </p:animRo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1">
            <a:extLst>
              <a:ext uri="{FF2B5EF4-FFF2-40B4-BE49-F238E27FC236}">
                <a16:creationId xmlns:a16="http://schemas.microsoft.com/office/drawing/2014/main" id="{008CDF6F-5DA2-4020-B9A3-1D907714856D}"/>
              </a:ext>
            </a:extLst>
          </p:cNvPr>
          <p:cNvSpPr txBox="1">
            <a:spLocks noChangeArrowheads="1"/>
          </p:cNvSpPr>
          <p:nvPr/>
        </p:nvSpPr>
        <p:spPr bwMode="auto">
          <a:xfrm>
            <a:off x="495300" y="3076575"/>
            <a:ext cx="7677150"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en-US" altLang="zh-CN" sz="2000" b="1">
                <a:solidFill>
                  <a:schemeClr val="hlink"/>
                </a:solidFill>
                <a:latin typeface="Arial" panose="020B0604020202020204" pitchFamily="34" charset="0"/>
                <a:sym typeface="Wingdings" panose="05000000000000000000" pitchFamily="2" charset="2"/>
              </a:rPr>
              <a:t> </a:t>
            </a:r>
            <a:r>
              <a:rPr lang="zh-CN" altLang="en-US" sz="2000" b="1">
                <a:latin typeface="Times New Roman" panose="02020603050405020304" pitchFamily="18" charset="0"/>
              </a:rPr>
              <a:t>另外，</a:t>
            </a:r>
            <a:r>
              <a:rPr lang="zh-CN" altLang="en-US" sz="2000" b="1">
                <a:solidFill>
                  <a:srgbClr val="0000FF"/>
                </a:solidFill>
                <a:latin typeface="Times New Roman" panose="02020603050405020304" pitchFamily="18" charset="0"/>
              </a:rPr>
              <a:t>算法的</a:t>
            </a:r>
            <a:r>
              <a:rPr lang="zh-CN" altLang="zh-CN" sz="2000" b="1">
                <a:solidFill>
                  <a:srgbClr val="0000FF"/>
                </a:solidFill>
                <a:latin typeface="Times New Roman" panose="02020603050405020304" pitchFamily="18" charset="0"/>
              </a:rPr>
              <a:t>描述</a:t>
            </a:r>
            <a:r>
              <a:rPr lang="zh-CN" altLang="en-US" sz="2000" b="1">
                <a:latin typeface="Times New Roman" panose="02020603050405020304" pitchFamily="18" charset="0"/>
              </a:rPr>
              <a:t>可以</a:t>
            </a:r>
            <a:r>
              <a:rPr lang="zh-CN" altLang="zh-CN" sz="2000" b="1">
                <a:latin typeface="Times New Roman" panose="02020603050405020304" pitchFamily="18" charset="0"/>
              </a:rPr>
              <a:t>不依赖于任何一种计算机语言以及具体的实现手段。</a:t>
            </a:r>
            <a:r>
              <a:rPr lang="zh-CN" altLang="en-US" sz="2000" b="1">
                <a:latin typeface="Times New Roman" panose="02020603050405020304" pitchFamily="18" charset="0"/>
              </a:rPr>
              <a:t>可以用</a:t>
            </a:r>
            <a:r>
              <a:rPr lang="zh-CN" altLang="en-US" sz="2000" b="1">
                <a:solidFill>
                  <a:srgbClr val="0000FF"/>
                </a:solidFill>
                <a:latin typeface="Times New Roman" panose="02020603050405020304" pitchFamily="18" charset="0"/>
              </a:rPr>
              <a:t>自然语言、流程图</a:t>
            </a:r>
            <a:r>
              <a:rPr lang="zh-CN" altLang="en-US" sz="2000" b="1">
                <a:latin typeface="Times New Roman" panose="02020603050405020304" pitchFamily="18" charset="0"/>
              </a:rPr>
              <a:t>等方法来描述。</a:t>
            </a:r>
            <a:endParaRPr lang="en-US" altLang="zh-CN" sz="2000" b="1">
              <a:latin typeface="Times New Roman" panose="02020603050405020304" pitchFamily="18" charset="0"/>
            </a:endParaRPr>
          </a:p>
          <a:p>
            <a:pPr eaLnBrk="1" hangingPunct="1">
              <a:lnSpc>
                <a:spcPct val="150000"/>
              </a:lnSpc>
              <a:spcBef>
                <a:spcPct val="0"/>
              </a:spcBef>
              <a:buFontTx/>
              <a:buNone/>
            </a:pPr>
            <a:r>
              <a:rPr lang="en-US" altLang="zh-CN" sz="2000" b="1">
                <a:solidFill>
                  <a:schemeClr val="hlink"/>
                </a:solidFill>
                <a:latin typeface="Arial" panose="020B0604020202020204" pitchFamily="34" charset="0"/>
                <a:sym typeface="Wingdings" panose="05000000000000000000" pitchFamily="2" charset="2"/>
              </a:rPr>
              <a:t> </a:t>
            </a:r>
            <a:r>
              <a:rPr lang="zh-CN" altLang="en-US" sz="2000" b="1">
                <a:latin typeface="Times New Roman" panose="02020603050405020304" pitchFamily="18" charset="0"/>
              </a:rPr>
              <a:t>但是，</a:t>
            </a:r>
            <a:r>
              <a:rPr lang="zh-CN" altLang="zh-CN" sz="2000" b="1">
                <a:latin typeface="Times New Roman" panose="02020603050405020304" pitchFamily="18" charset="0"/>
              </a:rPr>
              <a:t>用某一种计算机语言进行</a:t>
            </a:r>
            <a:r>
              <a:rPr lang="zh-CN" altLang="zh-CN" sz="2000" b="1">
                <a:solidFill>
                  <a:srgbClr val="0000FF"/>
                </a:solidFill>
                <a:latin typeface="Times New Roman" panose="02020603050405020304" pitchFamily="18" charset="0"/>
              </a:rPr>
              <a:t>伪码描述</a:t>
            </a:r>
            <a:r>
              <a:rPr lang="zh-CN" altLang="zh-CN" sz="2000" b="1">
                <a:latin typeface="Times New Roman" panose="02020603050405020304" pitchFamily="18" charset="0"/>
              </a:rPr>
              <a:t>往往使算法容易被理解，本书即采用</a:t>
            </a:r>
            <a:r>
              <a:rPr lang="en-US" altLang="zh-CN" sz="2000" b="1">
                <a:latin typeface="Times New Roman" panose="02020603050405020304" pitchFamily="18" charset="0"/>
              </a:rPr>
              <a:t>C</a:t>
            </a:r>
            <a:r>
              <a:rPr lang="zh-CN" altLang="zh-CN" sz="2000" b="1">
                <a:latin typeface="Times New Roman" panose="02020603050405020304" pitchFamily="18" charset="0"/>
              </a:rPr>
              <a:t>语言的部分语法作为描述算法的工具。</a:t>
            </a:r>
          </a:p>
        </p:txBody>
      </p:sp>
      <p:sp>
        <p:nvSpPr>
          <p:cNvPr id="2" name="矩形 1">
            <a:extLst>
              <a:ext uri="{FF2B5EF4-FFF2-40B4-BE49-F238E27FC236}">
                <a16:creationId xmlns:a16="http://schemas.microsoft.com/office/drawing/2014/main" id="{F6DA28C3-21C2-4283-BAAA-946ED5B2485A}"/>
              </a:ext>
            </a:extLst>
          </p:cNvPr>
          <p:cNvSpPr/>
          <p:nvPr/>
        </p:nvSpPr>
        <p:spPr>
          <a:xfrm>
            <a:off x="323850" y="123825"/>
            <a:ext cx="8496300" cy="3016250"/>
          </a:xfrm>
          <a:prstGeom prst="rect">
            <a:avLst/>
          </a:prstGeom>
        </p:spPr>
        <p:txBody>
          <a:bodyPr>
            <a:spAutoFit/>
          </a:bodyPr>
          <a:lstStyle/>
          <a:p>
            <a:pPr eaLnBrk="1" hangingPunct="1">
              <a:spcBef>
                <a:spcPts val="1200"/>
              </a:spcBef>
              <a:spcAft>
                <a:spcPts val="0"/>
              </a:spcAft>
              <a:defRPr/>
            </a:pPr>
            <a:r>
              <a:rPr lang="en-US" altLang="zh-CN" sz="2000" b="1" dirty="0">
                <a:solidFill>
                  <a:srgbClr val="0000FF"/>
                </a:solidFill>
                <a:latin typeface="Arial" charset="0"/>
              </a:rPr>
              <a:t>【</a:t>
            </a:r>
            <a:r>
              <a:rPr lang="zh-CN" altLang="en-US" sz="2000" b="1" dirty="0">
                <a:solidFill>
                  <a:srgbClr val="0000FF"/>
                </a:solidFill>
                <a:latin typeface="Arial" charset="0"/>
              </a:rPr>
              <a:t>定义</a:t>
            </a:r>
            <a:r>
              <a:rPr lang="en-US" altLang="zh-CN" sz="2000" b="1" dirty="0">
                <a:solidFill>
                  <a:srgbClr val="0000FF"/>
                </a:solidFill>
                <a:latin typeface="Arial" charset="0"/>
              </a:rPr>
              <a:t>】</a:t>
            </a:r>
            <a:r>
              <a:rPr lang="zh-CN" altLang="en-US" sz="2000" b="1" dirty="0">
                <a:latin typeface="Arial" charset="0"/>
              </a:rPr>
              <a:t>一个</a:t>
            </a:r>
            <a:r>
              <a:rPr lang="zh-CN" altLang="en-US" sz="2000" b="1" dirty="0">
                <a:solidFill>
                  <a:srgbClr val="0000FF"/>
                </a:solidFill>
                <a:latin typeface="Arial" charset="0"/>
              </a:rPr>
              <a:t>算法</a:t>
            </a:r>
            <a:r>
              <a:rPr lang="zh-CN" altLang="en-US" sz="2000" b="1" dirty="0">
                <a:latin typeface="Arial" charset="0"/>
              </a:rPr>
              <a:t>是解决某一类问题的步骤的描述。</a:t>
            </a:r>
            <a:r>
              <a:rPr lang="zh-CN" altLang="zh-CN" sz="2000" b="1" dirty="0"/>
              <a:t>一般而言，</a:t>
            </a:r>
            <a:r>
              <a:rPr lang="zh-CN" altLang="en-US" sz="2000" b="1" dirty="0"/>
              <a:t>算法应该符合以下五项要求：</a:t>
            </a:r>
            <a:endParaRPr lang="en-US" altLang="zh-CN" sz="2000" b="1" dirty="0"/>
          </a:p>
          <a:p>
            <a:pPr eaLnBrk="1" hangingPunct="1">
              <a:spcBef>
                <a:spcPts val="1200"/>
              </a:spcBef>
              <a:spcAft>
                <a:spcPts val="0"/>
              </a:spcAft>
              <a:defRPr/>
            </a:pPr>
            <a:r>
              <a:rPr lang="en-US" altLang="zh-CN" sz="2000" b="1" dirty="0"/>
              <a:t>(1)   </a:t>
            </a:r>
            <a:r>
              <a:rPr lang="zh-CN" altLang="en-US" sz="2000" b="1" dirty="0">
                <a:solidFill>
                  <a:srgbClr val="0000FF"/>
                </a:solidFill>
                <a:latin typeface="Arial" charset="0"/>
              </a:rPr>
              <a:t>输入</a:t>
            </a:r>
            <a:r>
              <a:rPr lang="zh-CN" altLang="en-US" sz="2000" b="1" dirty="0"/>
              <a:t>：</a:t>
            </a:r>
            <a:r>
              <a:rPr lang="zh-CN" altLang="zh-CN" sz="2000" b="1" dirty="0"/>
              <a:t>它接受一些输入（有些情况下不需要输入）</a:t>
            </a:r>
            <a:r>
              <a:rPr lang="zh-CN" altLang="en-US" sz="2000" b="1" dirty="0"/>
              <a:t>；</a:t>
            </a:r>
            <a:endParaRPr lang="en-US" altLang="zh-CN" sz="2000" b="1" dirty="0"/>
          </a:p>
          <a:p>
            <a:pPr eaLnBrk="1" hangingPunct="1">
              <a:spcBef>
                <a:spcPts val="1200"/>
              </a:spcBef>
              <a:spcAft>
                <a:spcPts val="0"/>
              </a:spcAft>
              <a:defRPr/>
            </a:pPr>
            <a:r>
              <a:rPr lang="en-US" altLang="zh-CN" sz="2000" b="1" dirty="0"/>
              <a:t>(2)   </a:t>
            </a:r>
            <a:r>
              <a:rPr lang="zh-CN" altLang="en-US" sz="2000" b="1" dirty="0">
                <a:solidFill>
                  <a:srgbClr val="0000FF"/>
                </a:solidFill>
                <a:latin typeface="Arial" charset="0"/>
              </a:rPr>
              <a:t>输出</a:t>
            </a:r>
            <a:r>
              <a:rPr lang="zh-CN" altLang="en-US" sz="2000" b="1" dirty="0"/>
              <a:t>：至少</a:t>
            </a:r>
            <a:r>
              <a:rPr lang="zh-CN" altLang="zh-CN" sz="2000" b="1" dirty="0"/>
              <a:t>产生</a:t>
            </a:r>
            <a:r>
              <a:rPr lang="zh-CN" altLang="en-US" sz="2000" b="1" dirty="0"/>
              <a:t>一个</a:t>
            </a:r>
            <a:r>
              <a:rPr lang="zh-CN" altLang="zh-CN" sz="2000" b="1" dirty="0"/>
              <a:t>输出</a:t>
            </a:r>
            <a:r>
              <a:rPr lang="zh-CN" altLang="en-US" sz="2000" b="1" dirty="0"/>
              <a:t>；</a:t>
            </a:r>
            <a:endParaRPr lang="en-US" altLang="zh-CN" sz="2000" b="1" dirty="0"/>
          </a:p>
          <a:p>
            <a:pPr eaLnBrk="1" hangingPunct="1">
              <a:spcBef>
                <a:spcPts val="1200"/>
              </a:spcBef>
              <a:spcAft>
                <a:spcPts val="0"/>
              </a:spcAft>
              <a:defRPr/>
            </a:pPr>
            <a:r>
              <a:rPr lang="en-US" altLang="zh-CN" sz="2000" b="1" dirty="0"/>
              <a:t>(3)   </a:t>
            </a:r>
            <a:r>
              <a:rPr lang="zh-CN" altLang="en-US" sz="2000" b="1" dirty="0">
                <a:solidFill>
                  <a:srgbClr val="0000FF"/>
                </a:solidFill>
                <a:latin typeface="Arial" charset="0"/>
              </a:rPr>
              <a:t>确定性</a:t>
            </a:r>
            <a:r>
              <a:rPr lang="zh-CN" altLang="en-US" sz="2000" b="1" dirty="0"/>
              <a:t>：</a:t>
            </a:r>
            <a:r>
              <a:rPr lang="zh-CN" altLang="zh-CN" sz="2000" b="1" dirty="0"/>
              <a:t>算法的每一</a:t>
            </a:r>
            <a:r>
              <a:rPr lang="zh-CN" altLang="en-US" sz="2000" b="1" dirty="0"/>
              <a:t>步</a:t>
            </a:r>
            <a:r>
              <a:rPr lang="zh-CN" altLang="zh-CN" sz="2000" b="1" dirty="0"/>
              <a:t>必须有充分明确的</a:t>
            </a:r>
            <a:r>
              <a:rPr lang="zh-CN" altLang="en-US" sz="2000" b="1" dirty="0"/>
              <a:t>含义</a:t>
            </a:r>
            <a:r>
              <a:rPr lang="zh-CN" altLang="zh-CN" sz="2000" b="1" dirty="0"/>
              <a:t>，不可以有歧义</a:t>
            </a:r>
            <a:r>
              <a:rPr lang="zh-CN" altLang="en-US" sz="2000" b="1" dirty="0"/>
              <a:t>；</a:t>
            </a:r>
            <a:endParaRPr lang="en-US" altLang="zh-CN" sz="2000" b="1" dirty="0"/>
          </a:p>
          <a:p>
            <a:pPr marL="457200" indent="-457200" eaLnBrk="1" hangingPunct="1">
              <a:spcBef>
                <a:spcPts val="1200"/>
              </a:spcBef>
              <a:spcAft>
                <a:spcPts val="0"/>
              </a:spcAft>
              <a:buFontTx/>
              <a:buAutoNum type="arabicParenBoth" startAt="4"/>
              <a:defRPr/>
            </a:pPr>
            <a:r>
              <a:rPr lang="zh-CN" altLang="en-US" sz="2000" b="1" dirty="0">
                <a:solidFill>
                  <a:srgbClr val="0000FF"/>
                </a:solidFill>
                <a:latin typeface="Arial" charset="0"/>
              </a:rPr>
              <a:t>有限性</a:t>
            </a:r>
            <a:r>
              <a:rPr lang="zh-CN" altLang="en-US" sz="2000" b="1" dirty="0"/>
              <a:t>：</a:t>
            </a:r>
            <a:r>
              <a:rPr lang="zh-CN" altLang="zh-CN" sz="2000" b="1" dirty="0"/>
              <a:t>算法是一个有限指令集，并一定在有限步骤之后终止</a:t>
            </a:r>
            <a:r>
              <a:rPr lang="zh-CN" altLang="en-US" sz="2000" b="1" dirty="0"/>
              <a:t>；</a:t>
            </a:r>
            <a:endParaRPr lang="en-US" altLang="zh-CN" sz="2000" b="1" dirty="0"/>
          </a:p>
          <a:p>
            <a:pPr marL="457200" indent="-457200" eaLnBrk="1" hangingPunct="1">
              <a:spcBef>
                <a:spcPts val="1200"/>
              </a:spcBef>
              <a:spcAft>
                <a:spcPts val="0"/>
              </a:spcAft>
              <a:buFontTx/>
              <a:buAutoNum type="arabicParenBoth" startAt="4"/>
              <a:defRPr/>
            </a:pPr>
            <a:r>
              <a:rPr lang="zh-CN" altLang="en-US" sz="2000" b="1" dirty="0">
                <a:solidFill>
                  <a:srgbClr val="0000FF"/>
                </a:solidFill>
                <a:latin typeface="Arial" charset="0"/>
              </a:rPr>
              <a:t>可行性</a:t>
            </a:r>
            <a:r>
              <a:rPr lang="zh-CN" altLang="en-US" sz="2000" b="1" dirty="0"/>
              <a:t>：算法的每一步</a:t>
            </a:r>
            <a:r>
              <a:rPr lang="zh-CN" altLang="zh-CN" sz="2000" b="1" dirty="0"/>
              <a:t>必须在计算机能处理的范围之内</a:t>
            </a:r>
            <a:endParaRPr lang="en-US" altLang="zh-CN" sz="2000"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 name="Text Box 51">
            <a:extLst>
              <a:ext uri="{FF2B5EF4-FFF2-40B4-BE49-F238E27FC236}">
                <a16:creationId xmlns:a16="http://schemas.microsoft.com/office/drawing/2014/main" id="{17D23577-BA57-42EE-91CB-6D69F57A43E8}"/>
              </a:ext>
            </a:extLst>
          </p:cNvPr>
          <p:cNvSpPr txBox="1">
            <a:spLocks noChangeArrowheads="1"/>
          </p:cNvSpPr>
          <p:nvPr/>
        </p:nvSpPr>
        <p:spPr bwMode="auto">
          <a:xfrm>
            <a:off x="642938" y="1491605"/>
            <a:ext cx="7561262"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en-US" altLang="zh-CN" sz="2000" b="1" dirty="0">
                <a:solidFill>
                  <a:schemeClr val="hlink"/>
                </a:solidFill>
                <a:latin typeface="Times New Roman" panose="02020603050405020304" pitchFamily="18" charset="0"/>
                <a:sym typeface="Wingdings" panose="05000000000000000000" pitchFamily="2" charset="2"/>
              </a:rPr>
              <a:t> </a:t>
            </a:r>
            <a:r>
              <a:rPr lang="zh-CN" altLang="zh-CN" sz="2000" b="1" dirty="0">
                <a:latin typeface="Times New Roman" panose="02020603050405020304" pitchFamily="18" charset="0"/>
              </a:rPr>
              <a:t>具体衡量、比较算法优劣的指标主要有两个：</a:t>
            </a:r>
            <a:endParaRPr lang="en-US" altLang="zh-CN" sz="2000" b="1" dirty="0">
              <a:latin typeface="Times New Roman" panose="02020603050405020304" pitchFamily="18" charset="0"/>
            </a:endParaRPr>
          </a:p>
          <a:p>
            <a:pPr eaLnBrk="1" hangingPunct="1">
              <a:lnSpc>
                <a:spcPct val="150000"/>
              </a:lnSpc>
              <a:spcBef>
                <a:spcPct val="0"/>
              </a:spcBef>
              <a:buFontTx/>
              <a:buNone/>
            </a:pPr>
            <a:r>
              <a:rPr lang="en-US" altLang="zh-CN" sz="1800" b="1" dirty="0">
                <a:solidFill>
                  <a:schemeClr val="hlink"/>
                </a:solidFill>
                <a:latin typeface="Arial" panose="020B0604020202020204" pitchFamily="34" charset="0"/>
                <a:sym typeface="Wingdings" panose="05000000000000000000" pitchFamily="2" charset="2"/>
              </a:rPr>
              <a:t> </a:t>
            </a:r>
            <a:r>
              <a:rPr lang="zh-CN" altLang="zh-CN" sz="2000" b="1" dirty="0">
                <a:solidFill>
                  <a:srgbClr val="FF0000"/>
                </a:solidFill>
                <a:latin typeface="黑体" panose="02010609060101010101" pitchFamily="49" charset="-122"/>
                <a:ea typeface="黑体" panose="02010609060101010101" pitchFamily="49" charset="-122"/>
              </a:rPr>
              <a:t>空间复杂度</a:t>
            </a:r>
            <a:r>
              <a:rPr lang="en-US" altLang="zh-CN" sz="2000" b="1" dirty="0">
                <a:solidFill>
                  <a:srgbClr val="FF0000"/>
                </a:solidFill>
                <a:latin typeface="黑体" panose="02010609060101010101" pitchFamily="49" charset="-122"/>
                <a:ea typeface="黑体" panose="02010609060101010101" pitchFamily="49" charset="-122"/>
              </a:rPr>
              <a:t>S(n) </a:t>
            </a:r>
            <a:r>
              <a:rPr lang="zh-CN" altLang="zh-CN" sz="1800" b="1" dirty="0">
                <a:latin typeface="Times New Roman" panose="02020603050405020304" pitchFamily="18" charset="0"/>
              </a:rPr>
              <a:t>——根据算法写成的程序在执行时</a:t>
            </a:r>
            <a:r>
              <a:rPr lang="zh-CN" altLang="zh-CN" sz="1800" b="1" dirty="0">
                <a:solidFill>
                  <a:srgbClr val="C00000"/>
                </a:solidFill>
                <a:latin typeface="黑体" panose="02010609060101010101" pitchFamily="49" charset="-122"/>
                <a:ea typeface="黑体" panose="02010609060101010101" pitchFamily="49" charset="-122"/>
              </a:rPr>
              <a:t>占用存储单元的长度</a:t>
            </a:r>
            <a:r>
              <a:rPr lang="zh-CN" altLang="zh-CN" sz="1800" b="1" dirty="0">
                <a:latin typeface="Times New Roman" panose="02020603050405020304" pitchFamily="18" charset="0"/>
              </a:rPr>
              <a:t>。这个长度往往与输入数据的规模有关。空间复杂度过高的算法可能导致使用的内存超限，造成程序非正常中断。</a:t>
            </a:r>
            <a:endParaRPr lang="en-US" altLang="zh-CN" sz="1800" b="1" dirty="0">
              <a:latin typeface="Times New Roman" panose="02020603050405020304" pitchFamily="18" charset="0"/>
            </a:endParaRPr>
          </a:p>
        </p:txBody>
      </p:sp>
      <p:sp>
        <p:nvSpPr>
          <p:cNvPr id="26627" name="Text Box 2">
            <a:extLst>
              <a:ext uri="{FF2B5EF4-FFF2-40B4-BE49-F238E27FC236}">
                <a16:creationId xmlns:a16="http://schemas.microsoft.com/office/drawing/2014/main" id="{015A6096-7992-48B0-82E1-EB610C4C7292}"/>
              </a:ext>
            </a:extLst>
          </p:cNvPr>
          <p:cNvSpPr txBox="1">
            <a:spLocks noChangeArrowheads="1"/>
          </p:cNvSpPr>
          <p:nvPr/>
        </p:nvSpPr>
        <p:spPr bwMode="auto">
          <a:xfrm>
            <a:off x="149225" y="402704"/>
            <a:ext cx="2693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rIns="1440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000" b="1">
                <a:latin typeface="Times New Roman" panose="02020603050405020304" pitchFamily="18" charset="0"/>
                <a:sym typeface="Webdings" panose="05030102010509060703" pitchFamily="18" charset="2"/>
              </a:rPr>
              <a:t>§1.3.2  </a:t>
            </a:r>
            <a:r>
              <a:rPr lang="zh-CN" altLang="en-US" sz="2000" b="1">
                <a:latin typeface="Times New Roman" panose="02020603050405020304" pitchFamily="18" charset="0"/>
                <a:sym typeface="Webdings" panose="05030102010509060703" pitchFamily="18" charset="2"/>
              </a:rPr>
              <a:t>算法复杂度</a:t>
            </a:r>
            <a:endParaRPr lang="en-US" altLang="zh-CN" sz="2000" b="1">
              <a:latin typeface="Times New Roman" panose="02020603050405020304" pitchFamily="18" charset="0"/>
              <a:sym typeface="Webdings" panose="05030102010509060703" pitchFamily="18" charset="2"/>
            </a:endParaRPr>
          </a:p>
        </p:txBody>
      </p:sp>
      <p:sp>
        <p:nvSpPr>
          <p:cNvPr id="18437" name="矩形 8">
            <a:extLst>
              <a:ext uri="{FF2B5EF4-FFF2-40B4-BE49-F238E27FC236}">
                <a16:creationId xmlns:a16="http://schemas.microsoft.com/office/drawing/2014/main" id="{5834E2BD-70FB-4E11-908F-0F6819250111}"/>
              </a:ext>
            </a:extLst>
          </p:cNvPr>
          <p:cNvSpPr>
            <a:spLocks noChangeArrowheads="1"/>
          </p:cNvSpPr>
          <p:nvPr/>
        </p:nvSpPr>
        <p:spPr bwMode="auto">
          <a:xfrm>
            <a:off x="642938" y="915566"/>
            <a:ext cx="30591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dirty="0">
                <a:solidFill>
                  <a:schemeClr val="hlink"/>
                </a:solidFill>
                <a:latin typeface="Times New Roman" panose="02020603050405020304" pitchFamily="18" charset="0"/>
                <a:sym typeface="Wingdings" panose="05000000000000000000" pitchFamily="2" charset="2"/>
              </a:rPr>
              <a:t> </a:t>
            </a:r>
            <a:r>
              <a:rPr lang="zh-CN" altLang="zh-CN" sz="2000" b="1" dirty="0">
                <a:latin typeface="Times New Roman" panose="02020603050405020304" pitchFamily="18" charset="0"/>
              </a:rPr>
              <a:t>什么是</a:t>
            </a:r>
            <a:r>
              <a:rPr lang="zh-CN" altLang="en-US" sz="2000" b="1" dirty="0">
                <a:solidFill>
                  <a:srgbClr val="0000FF"/>
                </a:solidFill>
                <a:latin typeface="Times New Roman" panose="02020603050405020304" pitchFamily="18" charset="0"/>
              </a:rPr>
              <a:t>“</a:t>
            </a:r>
            <a:r>
              <a:rPr lang="zh-CN" altLang="zh-CN" sz="2000" b="1" dirty="0">
                <a:solidFill>
                  <a:srgbClr val="0000FF"/>
                </a:solidFill>
                <a:latin typeface="Times New Roman" panose="02020603050405020304" pitchFamily="18" charset="0"/>
              </a:rPr>
              <a:t>好</a:t>
            </a:r>
            <a:r>
              <a:rPr lang="zh-CN" altLang="en-US" sz="2000" b="1" dirty="0">
                <a:solidFill>
                  <a:srgbClr val="0000FF"/>
                </a:solidFill>
                <a:latin typeface="Times New Roman" panose="02020603050405020304" pitchFamily="18" charset="0"/>
              </a:rPr>
              <a:t>”</a:t>
            </a:r>
            <a:r>
              <a:rPr lang="zh-CN" altLang="zh-CN" sz="2000" b="1" dirty="0">
                <a:latin typeface="Times New Roman" panose="02020603050405020304" pitchFamily="18" charset="0"/>
              </a:rPr>
              <a:t>的算法？</a:t>
            </a:r>
            <a:endParaRPr lang="zh-CN" altLang="en-US" sz="2000" b="1" dirty="0">
              <a:latin typeface="Times New Roman" panose="02020603050405020304" pitchFamily="18" charset="0"/>
            </a:endParaRPr>
          </a:p>
        </p:txBody>
      </p:sp>
      <p:sp>
        <p:nvSpPr>
          <p:cNvPr id="9" name="矩形 8">
            <a:extLst>
              <a:ext uri="{FF2B5EF4-FFF2-40B4-BE49-F238E27FC236}">
                <a16:creationId xmlns:a16="http://schemas.microsoft.com/office/drawing/2014/main" id="{BB2F8DBB-05A1-49D6-B02D-F334AAC99E17}"/>
              </a:ext>
            </a:extLst>
          </p:cNvPr>
          <p:cNvSpPr>
            <a:spLocks noChangeArrowheads="1"/>
          </p:cNvSpPr>
          <p:nvPr/>
        </p:nvSpPr>
        <p:spPr bwMode="auto">
          <a:xfrm>
            <a:off x="692150" y="3539852"/>
            <a:ext cx="5248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solidFill>
                  <a:schemeClr val="hlink"/>
                </a:solidFill>
                <a:latin typeface="Arial" panose="020B0604020202020204" pitchFamily="34" charset="0"/>
                <a:sym typeface="Wingdings" panose="05000000000000000000" pitchFamily="2" charset="2"/>
              </a:rPr>
              <a:t>○ </a:t>
            </a:r>
            <a:r>
              <a:rPr lang="zh-CN" altLang="en-US" sz="2000" b="1">
                <a:latin typeface="Times New Roman" panose="02020603050405020304" pitchFamily="18" charset="0"/>
                <a:sym typeface="Wingdings" panose="05000000000000000000" pitchFamily="2" charset="2"/>
              </a:rPr>
              <a:t>讨论例</a:t>
            </a:r>
            <a:r>
              <a:rPr lang="en-US" altLang="zh-CN" sz="2000" b="1">
                <a:latin typeface="Times New Roman" panose="02020603050405020304" pitchFamily="18" charset="0"/>
                <a:sym typeface="Wingdings" panose="05000000000000000000" pitchFamily="2" charset="2"/>
              </a:rPr>
              <a:t>1.2</a:t>
            </a:r>
            <a:r>
              <a:rPr lang="zh-CN" altLang="en-US" sz="2000" b="1">
                <a:latin typeface="Times New Roman" panose="02020603050405020304" pitchFamily="18" charset="0"/>
                <a:sym typeface="Wingdings" panose="05000000000000000000" pitchFamily="2" charset="2"/>
              </a:rPr>
              <a:t>的两种算法的空间复杂度（</a:t>
            </a:r>
            <a:r>
              <a:rPr lang="en-US" altLang="zh-CN" sz="2000" b="1">
                <a:latin typeface="Times New Roman" panose="02020603050405020304" pitchFamily="18" charset="0"/>
                <a:sym typeface="Wingdings" panose="05000000000000000000" pitchFamily="2" charset="2"/>
              </a:rPr>
              <a:t>P</a:t>
            </a:r>
            <a:r>
              <a:rPr lang="en-US" altLang="zh-CN" sz="2000" b="1" baseline="-25000">
                <a:latin typeface="Times New Roman" panose="02020603050405020304" pitchFamily="18" charset="0"/>
                <a:sym typeface="Wingdings" panose="05000000000000000000" pitchFamily="2" charset="2"/>
              </a:rPr>
              <a:t>2</a:t>
            </a:r>
            <a:r>
              <a:rPr lang="zh-CN" altLang="en-US" sz="2000" b="1">
                <a:latin typeface="Times New Roman" panose="02020603050405020304" pitchFamily="18" charset="0"/>
                <a:sym typeface="Wingdings" panose="05000000000000000000" pitchFamily="2" charset="2"/>
              </a:rPr>
              <a:t>）</a:t>
            </a:r>
            <a:endParaRPr lang="zh-CN" altLang="en-US" sz="2000" b="1">
              <a:latin typeface="Times New Roman" panose="02020603050405020304" pitchFamily="18" charset="0"/>
            </a:endParaRPr>
          </a:p>
        </p:txBody>
      </p:sp>
      <mc:AlternateContent xmlns:mc="http://schemas.openxmlformats.org/markup-compatibility/2006" xmlns:pslz="http://schemas.microsoft.com/office/powerpoint/2016/slidezoom">
        <mc:Choice Requires="pslz">
          <p:graphicFrame>
            <p:nvGraphicFramePr>
              <p:cNvPr id="3" name="幻灯片缩放定位 2">
                <a:extLst>
                  <a:ext uri="{FF2B5EF4-FFF2-40B4-BE49-F238E27FC236}">
                    <a16:creationId xmlns:a16="http://schemas.microsoft.com/office/drawing/2014/main" id="{9FD5D307-9885-4D39-9948-BA5CB3501A09}"/>
                  </a:ext>
                </a:extLst>
              </p:cNvPr>
              <p:cNvGraphicFramePr>
                <a:graphicFrameLocks noChangeAspect="1"/>
              </p:cNvGraphicFramePr>
              <p:nvPr>
                <p:extLst>
                  <p:ext uri="{D42A27DB-BD31-4B8C-83A1-F6EECF244321}">
                    <p14:modId xmlns:p14="http://schemas.microsoft.com/office/powerpoint/2010/main" val="2173620627"/>
                  </p:ext>
                </p:extLst>
              </p:nvPr>
            </p:nvGraphicFramePr>
            <p:xfrm>
              <a:off x="6165850" y="3440393"/>
              <a:ext cx="2286000" cy="1285875"/>
            </p:xfrm>
            <a:graphic>
              <a:graphicData uri="http://schemas.microsoft.com/office/powerpoint/2016/slidezoom">
                <pslz:sldZm>
                  <pslz:sldZmObj sldId="331" cId="0">
                    <pslz:zmPr id="{1E836CAE-E1D6-4ABA-B342-5C0F16902314}" transitionDur="1000">
                      <p166:blipFill xmlns:p166="http://schemas.microsoft.com/office/powerpoint/2016/6/main">
                        <a:blip r:embed="rId2"/>
                        <a:stretch>
                          <a:fillRect/>
                        </a:stretch>
                      </p166:blipFill>
                      <p166:spPr xmlns:p166="http://schemas.microsoft.com/office/powerpoint/2016/6/main">
                        <a:xfrm>
                          <a:off x="0" y="0"/>
                          <a:ext cx="2286000" cy="1285875"/>
                        </a:xfrm>
                        <a:prstGeom prst="rect">
                          <a:avLst/>
                        </a:prstGeom>
                        <a:ln w="3175">
                          <a:solidFill>
                            <a:prstClr val="ltGray"/>
                          </a:solidFill>
                        </a:ln>
                      </p166:spPr>
                    </pslz:zmPr>
                  </pslz:sldZmObj>
                </pslz:sldZm>
              </a:graphicData>
            </a:graphic>
          </p:graphicFrame>
        </mc:Choice>
        <mc:Fallback xmlns="">
          <p:pic>
            <p:nvPicPr>
              <p:cNvPr id="3" name="幻灯片缩放定位 2">
                <a:hlinkClick r:id="rId3" action="ppaction://hlinksldjump"/>
                <a:extLst>
                  <a:ext uri="{FF2B5EF4-FFF2-40B4-BE49-F238E27FC236}">
                    <a16:creationId xmlns:a16="http://schemas.microsoft.com/office/drawing/2014/main" id="{9FD5D307-9885-4D39-9948-BA5CB3501A09}"/>
                  </a:ext>
                </a:extLst>
              </p:cNvPr>
              <p:cNvPicPr>
                <a:picLocks noGrp="1" noRot="1" noChangeAspect="1" noMove="1" noResize="1" noEditPoints="1" noAdjustHandles="1" noChangeArrowheads="1" noChangeShapeType="1"/>
              </p:cNvPicPr>
              <p:nvPr/>
            </p:nvPicPr>
            <p:blipFill>
              <a:blip r:embed="rId4"/>
              <a:stretch>
                <a:fillRect/>
              </a:stretch>
            </p:blipFill>
            <p:spPr>
              <a:xfrm>
                <a:off x="6165850" y="3440393"/>
                <a:ext cx="2286000" cy="1285875"/>
              </a:xfrm>
              <a:prstGeom prst="rect">
                <a:avLst/>
              </a:prstGeom>
              <a:ln w="3175">
                <a:solidFill>
                  <a:prstClr val="ltGray"/>
                </a:solidFill>
              </a:ln>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9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9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9">
            <a:extLst>
              <a:ext uri="{FF2B5EF4-FFF2-40B4-BE49-F238E27FC236}">
                <a16:creationId xmlns:a16="http://schemas.microsoft.com/office/drawing/2014/main" id="{15F9FF75-6205-48AC-9FAC-55F5F4D03923}"/>
              </a:ext>
            </a:extLst>
          </p:cNvPr>
          <p:cNvSpPr>
            <a:spLocks noChangeArrowheads="1"/>
          </p:cNvSpPr>
          <p:nvPr/>
        </p:nvSpPr>
        <p:spPr bwMode="auto">
          <a:xfrm>
            <a:off x="107504" y="2355726"/>
            <a:ext cx="8280920" cy="2299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ts val="600"/>
              </a:spcBef>
              <a:buFontTx/>
              <a:buNone/>
            </a:pPr>
            <a:r>
              <a:rPr lang="en-US" altLang="zh-CN" sz="2400" b="1" dirty="0">
                <a:solidFill>
                  <a:schemeClr val="hlink"/>
                </a:solidFill>
                <a:latin typeface="Times New Roman" panose="02020603050405020304" pitchFamily="18" charset="0"/>
                <a:sym typeface="Wingdings" panose="05000000000000000000" pitchFamily="2" charset="2"/>
              </a:rPr>
              <a:t> </a:t>
            </a:r>
            <a:r>
              <a:rPr lang="zh-CN" altLang="en-US" sz="2400" b="1" dirty="0">
                <a:latin typeface="Times New Roman" panose="02020603050405020304" pitchFamily="18" charset="0"/>
              </a:rPr>
              <a:t>例</a:t>
            </a:r>
            <a:r>
              <a:rPr lang="en-US" altLang="zh-CN" sz="2400" b="1" dirty="0">
                <a:latin typeface="Times New Roman" panose="02020603050405020304" pitchFamily="18" charset="0"/>
              </a:rPr>
              <a:t>1.2 </a:t>
            </a:r>
            <a:r>
              <a:rPr lang="zh-CN" altLang="en-US" sz="2400" b="1" dirty="0">
                <a:latin typeface="Times New Roman" panose="02020603050405020304" pitchFamily="18" charset="0"/>
              </a:rPr>
              <a:t>的实现函数</a:t>
            </a:r>
            <a:r>
              <a:rPr lang="en-US" altLang="zh-CN" sz="2400" b="1" dirty="0" err="1">
                <a:latin typeface="Times New Roman" panose="02020603050405020304" pitchFamily="18" charset="0"/>
              </a:rPr>
              <a:t>PrintN</a:t>
            </a:r>
            <a:r>
              <a:rPr lang="zh-CN" altLang="en-US" sz="2400" b="1" dirty="0">
                <a:latin typeface="Times New Roman" panose="02020603050405020304" pitchFamily="18" charset="0"/>
              </a:rPr>
              <a:t>的</a:t>
            </a:r>
            <a:r>
              <a:rPr lang="zh-CN" altLang="en-US" sz="2400" b="1" dirty="0">
                <a:solidFill>
                  <a:srgbClr val="0000FF"/>
                </a:solidFill>
                <a:latin typeface="Times New Roman" panose="02020603050405020304" pitchFamily="18" charset="0"/>
              </a:rPr>
              <a:t>递归算法</a:t>
            </a:r>
            <a:r>
              <a:rPr lang="zh-CN" altLang="en-US" sz="2400" b="1" dirty="0">
                <a:latin typeface="Times New Roman" panose="02020603050405020304" pitchFamily="18" charset="0"/>
              </a:rPr>
              <a:t>的</a:t>
            </a:r>
            <a:r>
              <a:rPr lang="en-US" altLang="zh-CN" sz="2400" b="1" dirty="0">
                <a:latin typeface="Times New Roman" panose="02020603050405020304" pitchFamily="18" charset="0"/>
              </a:rPr>
              <a:t>S(n)</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 </a:t>
            </a:r>
            <a:r>
              <a:rPr lang="en-US" altLang="zh-CN" sz="2400" b="1" dirty="0">
                <a:solidFill>
                  <a:srgbClr val="0000FF"/>
                </a:solidFill>
                <a:latin typeface="Times New Roman" panose="02020603050405020304" pitchFamily="18" charset="0"/>
              </a:rPr>
              <a:t>S(n) = C · n </a:t>
            </a:r>
            <a:endParaRPr lang="en-US" altLang="zh-CN" sz="2400" b="1" dirty="0">
              <a:latin typeface="Times New Roman" panose="02020603050405020304" pitchFamily="18" charset="0"/>
            </a:endParaRPr>
          </a:p>
          <a:p>
            <a:pPr eaLnBrk="1" hangingPunct="1">
              <a:lnSpc>
                <a:spcPct val="150000"/>
              </a:lnSpc>
              <a:spcBef>
                <a:spcPts val="600"/>
              </a:spcBef>
              <a:buFontTx/>
              <a:buNone/>
            </a:pPr>
            <a:r>
              <a:rPr lang="en-US" altLang="zh-CN" sz="2400" b="1" dirty="0">
                <a:latin typeface="Times New Roman" panose="02020603050405020304" pitchFamily="18" charset="0"/>
              </a:rPr>
              <a:t>       </a:t>
            </a:r>
            <a:r>
              <a:rPr lang="en-US" altLang="zh-CN" sz="2000" b="1" dirty="0" err="1">
                <a:latin typeface="Times New Roman" panose="02020603050405020304" pitchFamily="18" charset="0"/>
              </a:rPr>
              <a:t>其中</a:t>
            </a:r>
            <a:r>
              <a:rPr lang="zh-CN" altLang="en-US" sz="2000" b="1" dirty="0">
                <a:latin typeface="Times New Roman" panose="02020603050405020304" pitchFamily="18" charset="0"/>
              </a:rPr>
              <a:t>：</a:t>
            </a:r>
            <a:r>
              <a:rPr lang="en-US" altLang="zh-CN" sz="2000" b="1" dirty="0" err="1">
                <a:latin typeface="Times New Roman" panose="02020603050405020304" pitchFamily="18" charset="0"/>
              </a:rPr>
              <a:t>n是需要打印的整数的个数</a:t>
            </a:r>
            <a:r>
              <a:rPr lang="zh-CN" altLang="en-US" sz="2000" b="1" dirty="0">
                <a:latin typeface="Times New Roman" panose="02020603050405020304" pitchFamily="18" charset="0"/>
              </a:rPr>
              <a:t>，是变量；</a:t>
            </a:r>
            <a:r>
              <a:rPr lang="en-US" altLang="zh-CN" sz="2000" b="1" dirty="0">
                <a:latin typeface="Times New Roman" panose="02020603050405020304" pitchFamily="18" charset="0"/>
              </a:rPr>
              <a:t>C</a:t>
            </a:r>
            <a:r>
              <a:rPr lang="zh-CN" altLang="en-US" sz="2000" b="1" dirty="0">
                <a:latin typeface="Times New Roman" panose="02020603050405020304" pitchFamily="18" charset="0"/>
              </a:rPr>
              <a:t>是</a:t>
            </a:r>
            <a:r>
              <a:rPr lang="en-US" altLang="zh-CN" sz="2000" b="1" dirty="0">
                <a:latin typeface="Times New Roman" panose="02020603050405020304" pitchFamily="18" charset="0"/>
              </a:rPr>
              <a:t>1</a:t>
            </a:r>
            <a:r>
              <a:rPr lang="zh-CN" altLang="en-US" sz="2000" b="1" dirty="0">
                <a:latin typeface="Times New Roman" panose="02020603050405020304" pitchFamily="18" charset="0"/>
              </a:rPr>
              <a:t>个单位的内存空间占用</a:t>
            </a:r>
            <a:r>
              <a:rPr lang="zh-CN" altLang="en-US" sz="2000" b="1" dirty="0">
                <a:solidFill>
                  <a:srgbClr val="FF0000"/>
                </a:solidFill>
                <a:latin typeface="黑体" panose="02010609060101010101" pitchFamily="49" charset="-122"/>
                <a:ea typeface="黑体" panose="02010609060101010101" pitchFamily="49" charset="-122"/>
              </a:rPr>
              <a:t>存储单元的长度</a:t>
            </a:r>
            <a:r>
              <a:rPr lang="zh-CN" altLang="en-US" sz="2000" b="1" dirty="0">
                <a:latin typeface="Times New Roman" panose="02020603050405020304" pitchFamily="18" charset="0"/>
              </a:rPr>
              <a:t>， 固定常数</a:t>
            </a:r>
            <a:endParaRPr lang="en-US" altLang="zh-CN" sz="2400" b="1" dirty="0">
              <a:latin typeface="Times New Roman" panose="02020603050405020304" pitchFamily="18" charset="0"/>
            </a:endParaRPr>
          </a:p>
          <a:p>
            <a:pPr eaLnBrk="1" hangingPunct="1">
              <a:lnSpc>
                <a:spcPct val="150000"/>
              </a:lnSpc>
              <a:spcBef>
                <a:spcPts val="600"/>
              </a:spcBef>
              <a:buFontTx/>
              <a:buNone/>
            </a:pPr>
            <a:r>
              <a:rPr lang="en-US" altLang="zh-CN" sz="2400" b="1" dirty="0">
                <a:solidFill>
                  <a:srgbClr val="FF0000"/>
                </a:solidFill>
                <a:latin typeface="黑体" panose="02010609060101010101" pitchFamily="49" charset="-122"/>
                <a:ea typeface="黑体" panose="02010609060101010101" pitchFamily="49" charset="-122"/>
              </a:rPr>
              <a:t>【</a:t>
            </a:r>
            <a:r>
              <a:rPr lang="zh-CN" altLang="en-US" sz="2400" b="1" dirty="0">
                <a:solidFill>
                  <a:srgbClr val="FF0000"/>
                </a:solidFill>
                <a:latin typeface="黑体" panose="02010609060101010101" pitchFamily="49" charset="-122"/>
                <a:ea typeface="黑体" panose="02010609060101010101" pitchFamily="49" charset="-122"/>
              </a:rPr>
              <a:t>结论</a:t>
            </a:r>
            <a:r>
              <a:rPr lang="en-US" altLang="zh-CN" sz="2400" b="1" dirty="0">
                <a:solidFill>
                  <a:srgbClr val="FF0000"/>
                </a:solidFill>
                <a:latin typeface="黑体" panose="02010609060101010101" pitchFamily="49" charset="-122"/>
                <a:ea typeface="黑体" panose="02010609060101010101" pitchFamily="49" charset="-122"/>
              </a:rPr>
              <a:t>】</a:t>
            </a:r>
            <a:r>
              <a:rPr lang="en-US" altLang="zh-CN" sz="2400" b="1" dirty="0">
                <a:latin typeface="Times New Roman" panose="02020603050405020304" pitchFamily="18" charset="0"/>
              </a:rPr>
              <a:t>1.2 </a:t>
            </a:r>
            <a:r>
              <a:rPr lang="zh-CN" altLang="en-US" sz="2400" b="1" dirty="0">
                <a:latin typeface="Times New Roman" panose="02020603050405020304" pitchFamily="18" charset="0"/>
              </a:rPr>
              <a:t>的实现函数</a:t>
            </a:r>
            <a:r>
              <a:rPr lang="en-US" altLang="zh-CN" sz="2400" b="1" dirty="0" err="1">
                <a:latin typeface="Times New Roman" panose="02020603050405020304" pitchFamily="18" charset="0"/>
              </a:rPr>
              <a:t>PrintN</a:t>
            </a:r>
            <a:r>
              <a:rPr lang="zh-CN" altLang="en-US" sz="2400" b="1" dirty="0">
                <a:latin typeface="Times New Roman" panose="02020603050405020304" pitchFamily="18" charset="0"/>
              </a:rPr>
              <a:t>的递归算法</a:t>
            </a:r>
            <a:r>
              <a:rPr lang="en-US" altLang="zh-CN" sz="2400" b="1" dirty="0">
                <a:solidFill>
                  <a:srgbClr val="0000FF"/>
                </a:solidFill>
                <a:latin typeface="Times New Roman" panose="02020603050405020304" pitchFamily="18" charset="0"/>
              </a:rPr>
              <a:t>S(n)=O(n)</a:t>
            </a:r>
            <a:r>
              <a:rPr lang="zh-CN" altLang="en-US" sz="2400" b="1" dirty="0">
                <a:latin typeface="Times New Roman" panose="02020603050405020304" pitchFamily="18" charset="0"/>
              </a:rPr>
              <a:t>。</a:t>
            </a:r>
            <a:endParaRPr lang="zh-CN" altLang="en-US" sz="2400" b="1" dirty="0">
              <a:solidFill>
                <a:srgbClr val="0000FF"/>
              </a:solidFill>
              <a:latin typeface="Times New Roman" panose="02020603050405020304" pitchFamily="18" charset="0"/>
            </a:endParaRPr>
          </a:p>
        </p:txBody>
      </p:sp>
      <p:sp>
        <p:nvSpPr>
          <p:cNvPr id="7" name="矩形 9">
            <a:extLst>
              <a:ext uri="{FF2B5EF4-FFF2-40B4-BE49-F238E27FC236}">
                <a16:creationId xmlns:a16="http://schemas.microsoft.com/office/drawing/2014/main" id="{4C79C1D0-A027-437A-9EA9-5549F9451C25}"/>
              </a:ext>
            </a:extLst>
          </p:cNvPr>
          <p:cNvSpPr>
            <a:spLocks noChangeArrowheads="1"/>
          </p:cNvSpPr>
          <p:nvPr/>
        </p:nvSpPr>
        <p:spPr bwMode="auto">
          <a:xfrm>
            <a:off x="179512" y="411510"/>
            <a:ext cx="8064896" cy="1838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ts val="600"/>
              </a:spcBef>
              <a:buFontTx/>
              <a:buNone/>
            </a:pPr>
            <a:r>
              <a:rPr lang="en-US" altLang="zh-CN" sz="2400" b="1" dirty="0">
                <a:solidFill>
                  <a:schemeClr val="hlink"/>
                </a:solidFill>
                <a:latin typeface="Times New Roman" panose="02020603050405020304" pitchFamily="18" charset="0"/>
                <a:sym typeface="Wingdings" panose="05000000000000000000" pitchFamily="2" charset="2"/>
              </a:rPr>
              <a:t> </a:t>
            </a:r>
            <a:r>
              <a:rPr lang="zh-CN" altLang="en-US" sz="2400" b="1" dirty="0">
                <a:latin typeface="Times New Roman" panose="02020603050405020304" pitchFamily="18" charset="0"/>
              </a:rPr>
              <a:t>例</a:t>
            </a:r>
            <a:r>
              <a:rPr lang="en-US" altLang="zh-CN" sz="2400" b="1" dirty="0">
                <a:latin typeface="Times New Roman" panose="02020603050405020304" pitchFamily="18" charset="0"/>
              </a:rPr>
              <a:t>1.2 </a:t>
            </a:r>
            <a:r>
              <a:rPr lang="zh-CN" altLang="en-US" sz="2400" b="1" dirty="0">
                <a:latin typeface="Times New Roman" panose="02020603050405020304" pitchFamily="18" charset="0"/>
              </a:rPr>
              <a:t>的普通函数调用的</a:t>
            </a:r>
            <a:r>
              <a:rPr lang="en-US" altLang="zh-CN" sz="2400" b="1" dirty="0">
                <a:latin typeface="Times New Roman" panose="02020603050405020304" pitchFamily="18" charset="0"/>
              </a:rPr>
              <a:t>S(n)</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 </a:t>
            </a:r>
            <a:r>
              <a:rPr lang="en-US" altLang="zh-CN" sz="2400" b="1" dirty="0">
                <a:solidFill>
                  <a:srgbClr val="0000FF"/>
                </a:solidFill>
                <a:latin typeface="Times New Roman" panose="02020603050405020304" pitchFamily="18" charset="0"/>
              </a:rPr>
              <a:t>S(n) = C</a:t>
            </a:r>
            <a:endParaRPr lang="en-US" altLang="zh-CN" sz="2400" b="1" dirty="0">
              <a:latin typeface="Times New Roman" panose="02020603050405020304" pitchFamily="18" charset="0"/>
            </a:endParaRPr>
          </a:p>
          <a:p>
            <a:pPr eaLnBrk="1" hangingPunct="1">
              <a:lnSpc>
                <a:spcPct val="150000"/>
              </a:lnSpc>
              <a:spcBef>
                <a:spcPts val="600"/>
              </a:spcBef>
              <a:buFontTx/>
              <a:buNone/>
            </a:pPr>
            <a:r>
              <a:rPr lang="en-US" altLang="zh-CN" sz="2400" b="1" dirty="0">
                <a:latin typeface="Times New Roman" panose="02020603050405020304" pitchFamily="18" charset="0"/>
              </a:rPr>
              <a:t>      </a:t>
            </a:r>
            <a:r>
              <a:rPr lang="en-US" altLang="zh-CN" sz="2000" b="1" dirty="0" err="1">
                <a:latin typeface="Times New Roman" panose="02020603050405020304" pitchFamily="18" charset="0"/>
              </a:rPr>
              <a:t>其中</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C</a:t>
            </a:r>
            <a:r>
              <a:rPr lang="zh-CN" altLang="en-US" sz="2000" b="1" dirty="0">
                <a:latin typeface="Times New Roman" panose="02020603050405020304" pitchFamily="18" charset="0"/>
              </a:rPr>
              <a:t>是</a:t>
            </a:r>
            <a:r>
              <a:rPr lang="en-US" altLang="zh-CN" sz="2000" b="1" dirty="0">
                <a:latin typeface="Times New Roman" panose="02020603050405020304" pitchFamily="18" charset="0"/>
              </a:rPr>
              <a:t>1</a:t>
            </a:r>
            <a:r>
              <a:rPr lang="zh-CN" altLang="en-US" sz="2000" b="1" dirty="0">
                <a:latin typeface="Times New Roman" panose="02020603050405020304" pitchFamily="18" charset="0"/>
              </a:rPr>
              <a:t>个单位的内存空间占用</a:t>
            </a:r>
            <a:r>
              <a:rPr lang="zh-CN" altLang="en-US" sz="2000" b="1" dirty="0">
                <a:solidFill>
                  <a:srgbClr val="FF0000"/>
                </a:solidFill>
                <a:latin typeface="黑体" panose="02010609060101010101" pitchFamily="49" charset="-122"/>
                <a:ea typeface="黑体" panose="02010609060101010101" pitchFamily="49" charset="-122"/>
              </a:rPr>
              <a:t>存储单元的长度</a:t>
            </a:r>
            <a:r>
              <a:rPr lang="zh-CN" altLang="en-US" sz="2000" b="1" dirty="0">
                <a:latin typeface="Times New Roman" panose="02020603050405020304" pitchFamily="18" charset="0"/>
              </a:rPr>
              <a:t>， 固定常数</a:t>
            </a:r>
            <a:endParaRPr lang="en-US" altLang="zh-CN" sz="2400" b="1" dirty="0">
              <a:latin typeface="Times New Roman" panose="02020603050405020304" pitchFamily="18" charset="0"/>
            </a:endParaRPr>
          </a:p>
          <a:p>
            <a:pPr eaLnBrk="1" hangingPunct="1">
              <a:lnSpc>
                <a:spcPct val="150000"/>
              </a:lnSpc>
              <a:spcBef>
                <a:spcPts val="600"/>
              </a:spcBef>
              <a:buFontTx/>
              <a:buNone/>
            </a:pPr>
            <a:r>
              <a:rPr lang="en-US" altLang="zh-CN" sz="2400" b="1" dirty="0">
                <a:solidFill>
                  <a:srgbClr val="FF0000"/>
                </a:solidFill>
                <a:latin typeface="黑体" panose="02010609060101010101" pitchFamily="49" charset="-122"/>
                <a:ea typeface="黑体" panose="02010609060101010101" pitchFamily="49" charset="-122"/>
              </a:rPr>
              <a:t>【</a:t>
            </a:r>
            <a:r>
              <a:rPr lang="zh-CN" altLang="en-US" sz="2400" b="1" dirty="0">
                <a:solidFill>
                  <a:srgbClr val="FF0000"/>
                </a:solidFill>
                <a:latin typeface="黑体" panose="02010609060101010101" pitchFamily="49" charset="-122"/>
                <a:ea typeface="黑体" panose="02010609060101010101" pitchFamily="49" charset="-122"/>
              </a:rPr>
              <a:t>结论</a:t>
            </a:r>
            <a:r>
              <a:rPr lang="en-US" altLang="zh-CN" sz="2400" b="1" dirty="0">
                <a:solidFill>
                  <a:srgbClr val="FF0000"/>
                </a:solidFill>
                <a:latin typeface="黑体" panose="02010609060101010101" pitchFamily="49" charset="-122"/>
                <a:ea typeface="黑体" panose="02010609060101010101" pitchFamily="49" charset="-122"/>
              </a:rPr>
              <a:t>】</a:t>
            </a:r>
            <a:r>
              <a:rPr lang="en-US" altLang="zh-CN" sz="2400" b="1" dirty="0">
                <a:latin typeface="Times New Roman" panose="02020603050405020304" pitchFamily="18" charset="0"/>
              </a:rPr>
              <a:t>1.2 </a:t>
            </a:r>
            <a:r>
              <a:rPr lang="zh-CN" altLang="en-US" sz="2400" b="1" dirty="0">
                <a:latin typeface="Times New Roman" panose="02020603050405020304" pitchFamily="18" charset="0"/>
              </a:rPr>
              <a:t>的普通函数调用的</a:t>
            </a:r>
            <a:r>
              <a:rPr lang="en-US" altLang="zh-CN" sz="2400" b="1" dirty="0">
                <a:solidFill>
                  <a:srgbClr val="0000FF"/>
                </a:solidFill>
                <a:latin typeface="Times New Roman" panose="02020603050405020304" pitchFamily="18" charset="0"/>
              </a:rPr>
              <a:t>S(n)=O(1)</a:t>
            </a:r>
            <a:r>
              <a:rPr lang="zh-CN" altLang="en-US" sz="2400" b="1" dirty="0">
                <a:latin typeface="Times New Roman" panose="02020603050405020304" pitchFamily="18" charset="0"/>
              </a:rPr>
              <a:t>。</a:t>
            </a:r>
            <a:endParaRPr lang="zh-CN" altLang="en-US" sz="2400" b="1" dirty="0">
              <a:solidFill>
                <a:srgbClr val="0000FF"/>
              </a:solidFill>
              <a:latin typeface="Times New Roman" panose="02020603050405020304" pitchFamily="18" charset="0"/>
            </a:endParaRPr>
          </a:p>
        </p:txBody>
      </p:sp>
      <mc:AlternateContent xmlns:mc="http://schemas.openxmlformats.org/markup-compatibility/2006">
        <mc:Choice xmlns:pslz="http://schemas.microsoft.com/office/powerpoint/2016/slidezoom" Requires="pslz">
          <p:graphicFrame>
            <p:nvGraphicFramePr>
              <p:cNvPr id="4" name="幻灯片缩放定位 3">
                <a:extLst>
                  <a:ext uri="{FF2B5EF4-FFF2-40B4-BE49-F238E27FC236}">
                    <a16:creationId xmlns:a16="http://schemas.microsoft.com/office/drawing/2014/main" id="{F3754B31-8359-4120-944E-EA40A5EC4D15}"/>
                  </a:ext>
                </a:extLst>
              </p:cNvPr>
              <p:cNvGraphicFramePr>
                <a:graphicFrameLocks noChangeAspect="1"/>
              </p:cNvGraphicFramePr>
              <p:nvPr>
                <p:extLst>
                  <p:ext uri="{D42A27DB-BD31-4B8C-83A1-F6EECF244321}">
                    <p14:modId xmlns:p14="http://schemas.microsoft.com/office/powerpoint/2010/main" val="1684536546"/>
                  </p:ext>
                </p:extLst>
              </p:nvPr>
            </p:nvGraphicFramePr>
            <p:xfrm>
              <a:off x="7020272" y="72764"/>
              <a:ext cx="1997968" cy="1123857"/>
            </p:xfrm>
            <a:graphic>
              <a:graphicData uri="http://schemas.microsoft.com/office/powerpoint/2016/slidezoom">
                <pslz:sldZm>
                  <pslz:sldZmObj sldId="331" cId="0">
                    <pslz:zmPr id="{1E836CAE-E1D6-4ABA-B342-5C0F16902314}" transitionDur="1000">
                      <p166:blipFill xmlns:p166="http://schemas.microsoft.com/office/powerpoint/2016/6/main">
                        <a:blip r:embed="rId2"/>
                        <a:stretch>
                          <a:fillRect/>
                        </a:stretch>
                      </p166:blipFill>
                      <p166:spPr xmlns:p166="http://schemas.microsoft.com/office/powerpoint/2016/6/main">
                        <a:xfrm>
                          <a:off x="0" y="0"/>
                          <a:ext cx="1997968" cy="1123857"/>
                        </a:xfrm>
                        <a:prstGeom prst="rect">
                          <a:avLst/>
                        </a:prstGeom>
                        <a:ln w="3175">
                          <a:solidFill>
                            <a:prstClr val="ltGray"/>
                          </a:solidFill>
                        </a:ln>
                      </p166:spPr>
                    </pslz:zmPr>
                  </pslz:sldZmObj>
                </pslz:sldZm>
              </a:graphicData>
            </a:graphic>
          </p:graphicFrame>
        </mc:Choice>
        <mc:Fallback>
          <p:pic>
            <p:nvPicPr>
              <p:cNvPr id="4" name="幻灯片缩放定位 3">
                <a:hlinkClick r:id="rId3" action="ppaction://hlinksldjump"/>
                <a:extLst>
                  <a:ext uri="{FF2B5EF4-FFF2-40B4-BE49-F238E27FC236}">
                    <a16:creationId xmlns:a16="http://schemas.microsoft.com/office/drawing/2014/main" id="{F3754B31-8359-4120-944E-EA40A5EC4D15}"/>
                  </a:ext>
                </a:extLst>
              </p:cNvPr>
              <p:cNvPicPr>
                <a:picLocks noGrp="1" noRot="1" noChangeAspect="1" noMove="1" noResize="1" noEditPoints="1" noAdjustHandles="1" noChangeArrowheads="1" noChangeShapeType="1"/>
              </p:cNvPicPr>
              <p:nvPr/>
            </p:nvPicPr>
            <p:blipFill>
              <a:blip r:embed="rId2"/>
              <a:stretch>
                <a:fillRect/>
              </a:stretch>
            </p:blipFill>
            <p:spPr>
              <a:xfrm>
                <a:off x="7020272" y="72764"/>
                <a:ext cx="1997968" cy="1123857"/>
              </a:xfrm>
              <a:prstGeom prst="rect">
                <a:avLst/>
              </a:prstGeom>
              <a:ln w="3175">
                <a:solidFill>
                  <a:prstClr val="ltGray"/>
                </a:solidFill>
              </a:ln>
            </p:spPr>
          </p:pic>
        </mc:Fallback>
      </mc:AlternateContent>
    </p:spTree>
    <p:extLst>
      <p:ext uri="{BB962C8B-B14F-4D97-AF65-F5344CB8AC3E}">
        <p14:creationId xmlns:p14="http://schemas.microsoft.com/office/powerpoint/2010/main" val="251826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a:extLst>
              <a:ext uri="{FF2B5EF4-FFF2-40B4-BE49-F238E27FC236}">
                <a16:creationId xmlns:a16="http://schemas.microsoft.com/office/drawing/2014/main" id="{FA323BCE-2149-4532-A1EF-534D604186C4}"/>
              </a:ext>
            </a:extLst>
          </p:cNvPr>
          <p:cNvSpPr txBox="1">
            <a:spLocks noChangeArrowheads="1"/>
          </p:cNvSpPr>
          <p:nvPr/>
        </p:nvSpPr>
        <p:spPr bwMode="auto">
          <a:xfrm>
            <a:off x="149225" y="155575"/>
            <a:ext cx="2693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rIns="1440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000" b="1">
                <a:latin typeface="Times New Roman" panose="02020603050405020304" pitchFamily="18" charset="0"/>
                <a:sym typeface="Webdings" panose="05030102010509060703" pitchFamily="18" charset="2"/>
              </a:rPr>
              <a:t>§1.3.2  </a:t>
            </a:r>
            <a:r>
              <a:rPr lang="zh-CN" altLang="en-US" sz="2000" b="1">
                <a:latin typeface="Times New Roman" panose="02020603050405020304" pitchFamily="18" charset="0"/>
                <a:sym typeface="Webdings" panose="05030102010509060703" pitchFamily="18" charset="2"/>
              </a:rPr>
              <a:t>算法复杂度</a:t>
            </a:r>
            <a:endParaRPr lang="en-US" altLang="zh-CN" sz="2000" b="1">
              <a:latin typeface="Times New Roman" panose="02020603050405020304" pitchFamily="18" charset="0"/>
              <a:sym typeface="Webdings" panose="05030102010509060703" pitchFamily="18" charset="2"/>
            </a:endParaRPr>
          </a:p>
        </p:txBody>
      </p:sp>
      <p:sp>
        <p:nvSpPr>
          <p:cNvPr id="8" name="Text Box 51">
            <a:extLst>
              <a:ext uri="{FF2B5EF4-FFF2-40B4-BE49-F238E27FC236}">
                <a16:creationId xmlns:a16="http://schemas.microsoft.com/office/drawing/2014/main" id="{A941E54D-47E3-4BE4-A3AA-EBD5EBE4C35D}"/>
              </a:ext>
            </a:extLst>
          </p:cNvPr>
          <p:cNvSpPr txBox="1">
            <a:spLocks noChangeArrowheads="1"/>
          </p:cNvSpPr>
          <p:nvPr/>
        </p:nvSpPr>
        <p:spPr bwMode="auto">
          <a:xfrm>
            <a:off x="714375" y="555625"/>
            <a:ext cx="7777163"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en-US" altLang="zh-CN" sz="2000" b="1">
                <a:solidFill>
                  <a:schemeClr val="hlink"/>
                </a:solidFill>
                <a:latin typeface="Arial" panose="020B0604020202020204" pitchFamily="34" charset="0"/>
                <a:sym typeface="Wingdings" panose="05000000000000000000" pitchFamily="2" charset="2"/>
              </a:rPr>
              <a:t> </a:t>
            </a:r>
            <a:r>
              <a:rPr lang="zh-CN" altLang="zh-CN" sz="2000" b="1">
                <a:solidFill>
                  <a:srgbClr val="FF0000"/>
                </a:solidFill>
                <a:latin typeface="黑体" panose="02010609060101010101" pitchFamily="49" charset="-122"/>
                <a:ea typeface="黑体" panose="02010609060101010101" pitchFamily="49" charset="-122"/>
              </a:rPr>
              <a:t>时间复杂度</a:t>
            </a:r>
            <a:r>
              <a:rPr lang="en-US" altLang="zh-CN" sz="2000" b="1">
                <a:solidFill>
                  <a:srgbClr val="FF0000"/>
                </a:solidFill>
                <a:latin typeface="黑体" panose="02010609060101010101" pitchFamily="49" charset="-122"/>
                <a:ea typeface="黑体" panose="02010609060101010101" pitchFamily="49" charset="-122"/>
              </a:rPr>
              <a:t> T(n) </a:t>
            </a:r>
            <a:r>
              <a:rPr lang="zh-CN" altLang="zh-CN" sz="2000" b="1">
                <a:latin typeface="Times New Roman" panose="02020603050405020304" pitchFamily="18" charset="0"/>
              </a:rPr>
              <a:t>——根据算法写成的程序在执行时</a:t>
            </a:r>
            <a:r>
              <a:rPr lang="zh-CN" altLang="zh-CN" sz="2000" b="1">
                <a:solidFill>
                  <a:srgbClr val="C00000"/>
                </a:solidFill>
                <a:latin typeface="黑体" panose="02010609060101010101" pitchFamily="49" charset="-122"/>
                <a:ea typeface="黑体" panose="02010609060101010101" pitchFamily="49" charset="-122"/>
              </a:rPr>
              <a:t>耗费时间的长度</a:t>
            </a:r>
            <a:r>
              <a:rPr lang="zh-CN" altLang="zh-CN" sz="2000" b="1">
                <a:latin typeface="Times New Roman" panose="02020603050405020304" pitchFamily="18" charset="0"/>
              </a:rPr>
              <a:t>。这个长度往往也与输入数据的规模有关。时间复杂度过高的低效算法可能导致我们在有生之年都等不到运行结果。</a:t>
            </a:r>
            <a:endParaRPr lang="en-US" altLang="zh-CN" sz="2000" b="1">
              <a:latin typeface="Times New Roman" panose="02020603050405020304" pitchFamily="18" charset="0"/>
            </a:endParaRPr>
          </a:p>
        </p:txBody>
      </p:sp>
      <p:sp>
        <p:nvSpPr>
          <p:cNvPr id="11" name="矩形 10">
            <a:extLst>
              <a:ext uri="{FF2B5EF4-FFF2-40B4-BE49-F238E27FC236}">
                <a16:creationId xmlns:a16="http://schemas.microsoft.com/office/drawing/2014/main" id="{ADC3FAAE-A5FF-4287-A0B6-ACFABF7728B4}"/>
              </a:ext>
            </a:extLst>
          </p:cNvPr>
          <p:cNvSpPr>
            <a:spLocks noChangeArrowheads="1"/>
          </p:cNvSpPr>
          <p:nvPr/>
        </p:nvSpPr>
        <p:spPr bwMode="auto">
          <a:xfrm>
            <a:off x="692150" y="1958975"/>
            <a:ext cx="755173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5000"/>
              </a:lnSpc>
              <a:spcBef>
                <a:spcPct val="0"/>
              </a:spcBef>
              <a:buFontTx/>
              <a:buNone/>
            </a:pPr>
            <a:r>
              <a:rPr lang="en-US" altLang="zh-CN" sz="2000" b="1" dirty="0">
                <a:solidFill>
                  <a:schemeClr val="hlink"/>
                </a:solidFill>
                <a:latin typeface="Arial" panose="020B0604020202020204" pitchFamily="34" charset="0"/>
                <a:sym typeface="Wingdings" panose="05000000000000000000" pitchFamily="2" charset="2"/>
              </a:rPr>
              <a:t>○ </a:t>
            </a:r>
            <a:r>
              <a:rPr lang="zh-CN" altLang="en-US" sz="2000" b="1" dirty="0">
                <a:solidFill>
                  <a:schemeClr val="hlink"/>
                </a:solidFill>
                <a:latin typeface="Arial" panose="020B0604020202020204" pitchFamily="34" charset="0"/>
                <a:sym typeface="Wingdings" panose="05000000000000000000" pitchFamily="2" charset="2"/>
              </a:rPr>
              <a:t>讨论</a:t>
            </a:r>
            <a:r>
              <a:rPr lang="zh-CN" altLang="en-US" sz="2000" b="1" dirty="0">
                <a:latin typeface="Times New Roman" panose="02020603050405020304" pitchFamily="18" charset="0"/>
              </a:rPr>
              <a:t>例</a:t>
            </a:r>
            <a:r>
              <a:rPr lang="en-US" altLang="zh-CN" sz="2000" b="1" dirty="0">
                <a:latin typeface="Times New Roman" panose="02020603050405020304" pitchFamily="18" charset="0"/>
              </a:rPr>
              <a:t>1.3 </a:t>
            </a:r>
            <a:r>
              <a:rPr lang="zh-CN" altLang="en-US" sz="2000" b="1" dirty="0">
                <a:latin typeface="Times New Roman" panose="02020603050405020304" pitchFamily="18" charset="0"/>
              </a:rPr>
              <a:t>的算法时间复杂度。</a:t>
            </a:r>
            <a:r>
              <a:rPr lang="en-US" altLang="zh-CN" sz="2000" b="1" dirty="0">
                <a:latin typeface="Times New Roman" panose="02020603050405020304" pitchFamily="18" charset="0"/>
              </a:rPr>
              <a:t>(P4)</a:t>
            </a:r>
            <a:endParaRPr lang="zh-CN" altLang="en-US" sz="2000" b="1" dirty="0">
              <a:latin typeface="Times New Roman" panose="02020603050405020304" pitchFamily="18" charset="0"/>
            </a:endParaRPr>
          </a:p>
        </p:txBody>
      </p:sp>
      <p:sp>
        <p:nvSpPr>
          <p:cNvPr id="9" name="矩形 8">
            <a:extLst>
              <a:ext uri="{FF2B5EF4-FFF2-40B4-BE49-F238E27FC236}">
                <a16:creationId xmlns:a16="http://schemas.microsoft.com/office/drawing/2014/main" id="{15983460-FC1B-4A8D-B56E-3B26F27EC05F}"/>
              </a:ext>
            </a:extLst>
          </p:cNvPr>
          <p:cNvSpPr>
            <a:spLocks noChangeArrowheads="1"/>
          </p:cNvSpPr>
          <p:nvPr/>
        </p:nvSpPr>
        <p:spPr bwMode="auto">
          <a:xfrm>
            <a:off x="1003300" y="3148013"/>
            <a:ext cx="7313613"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342900" indent="-342900" eaLnBrk="1" hangingPunct="1">
              <a:lnSpc>
                <a:spcPct val="150000"/>
              </a:lnSpc>
              <a:spcBef>
                <a:spcPct val="0"/>
              </a:spcBef>
              <a:buFont typeface="Wingdings" panose="05000000000000000000" pitchFamily="2" charset="2"/>
              <a:buChar char="v"/>
              <a:defRPr/>
            </a:pPr>
            <a:r>
              <a:rPr lang="zh-CN" altLang="en-US" sz="2000" b="1" dirty="0">
                <a:latin typeface="Times New Roman" panose="02020603050405020304" pitchFamily="18" charset="0"/>
              </a:rPr>
              <a:t>例</a:t>
            </a:r>
            <a:r>
              <a:rPr lang="en-US" altLang="zh-CN" sz="2000" b="1" dirty="0">
                <a:latin typeface="Times New Roman" panose="02020603050405020304" pitchFamily="18" charset="0"/>
              </a:rPr>
              <a:t>1.3</a:t>
            </a:r>
            <a:r>
              <a:rPr lang="zh-CN" altLang="en-US" sz="2000" b="1" dirty="0">
                <a:latin typeface="Times New Roman" panose="02020603050405020304" pitchFamily="18" charset="0"/>
              </a:rPr>
              <a:t>的</a:t>
            </a:r>
            <a:r>
              <a:rPr lang="zh-CN" altLang="en-US" sz="2000" b="1" dirty="0">
                <a:solidFill>
                  <a:srgbClr val="0000FF"/>
                </a:solidFill>
                <a:latin typeface="Times New Roman" panose="02020603050405020304" pitchFamily="18" charset="0"/>
              </a:rPr>
              <a:t>秦九韶算法公式：</a:t>
            </a:r>
            <a:r>
              <a:rPr lang="zh-CN" altLang="en-US" sz="2000" b="1" dirty="0">
                <a:latin typeface="Times New Roman" panose="02020603050405020304" pitchFamily="18" charset="0"/>
              </a:rPr>
              <a:t> </a:t>
            </a:r>
            <a:r>
              <a:rPr lang="en-US" altLang="zh-CN" sz="2000" b="1" dirty="0">
                <a:solidFill>
                  <a:srgbClr val="C00000"/>
                </a:solidFill>
                <a:latin typeface="Times New Roman" panose="02020603050405020304" pitchFamily="18" charset="0"/>
              </a:rPr>
              <a:t>p = a[i-1] + x*p;</a:t>
            </a:r>
          </a:p>
          <a:p>
            <a:pPr marL="342900" indent="-342900" eaLnBrk="1" hangingPunct="1">
              <a:lnSpc>
                <a:spcPct val="150000"/>
              </a:lnSpc>
              <a:spcBef>
                <a:spcPct val="0"/>
              </a:spcBef>
              <a:buFont typeface="Wingdings" panose="05000000000000000000" pitchFamily="2" charset="2"/>
              <a:buChar char="v"/>
              <a:defRPr/>
            </a:pPr>
            <a:r>
              <a:rPr lang="zh-CN" altLang="en-US" sz="2000" b="1" dirty="0">
                <a:solidFill>
                  <a:srgbClr val="0000FF"/>
                </a:solidFill>
                <a:latin typeface="Times New Roman" panose="02020603050405020304" pitchFamily="18" charset="0"/>
              </a:rPr>
              <a:t>秦九韶算法</a:t>
            </a:r>
            <a:r>
              <a:rPr lang="zh-CN" altLang="en-US" sz="2000" b="1" dirty="0">
                <a:latin typeface="Times New Roman" panose="02020603050405020304" pitchFamily="18" charset="0"/>
              </a:rPr>
              <a:t>的</a:t>
            </a:r>
            <a:r>
              <a:rPr lang="en-US" altLang="zh-CN" sz="2000" b="1" dirty="0">
                <a:latin typeface="Times New Roman" panose="02020603050405020304" pitchFamily="18" charset="0"/>
              </a:rPr>
              <a:t>T(n)</a:t>
            </a:r>
            <a:r>
              <a:rPr lang="zh-CN" altLang="en-US" sz="2000" b="1" dirty="0">
                <a:latin typeface="Times New Roman" panose="02020603050405020304" pitchFamily="18" charset="0"/>
              </a:rPr>
              <a:t>化简为：</a:t>
            </a:r>
            <a:r>
              <a:rPr lang="en-US" altLang="zh-CN" sz="2000" b="1" dirty="0">
                <a:solidFill>
                  <a:srgbClr val="0000FF"/>
                </a:solidFill>
                <a:latin typeface="Times New Roman" panose="02020603050405020304" pitchFamily="18" charset="0"/>
              </a:rPr>
              <a:t>       T</a:t>
            </a:r>
            <a:r>
              <a:rPr lang="en-US" altLang="zh-CN" sz="2000" b="1" baseline="-25000" dirty="0">
                <a:solidFill>
                  <a:srgbClr val="0000FF"/>
                </a:solidFill>
                <a:latin typeface="Times New Roman" panose="02020603050405020304" pitchFamily="18" charset="0"/>
              </a:rPr>
              <a:t>1</a:t>
            </a:r>
            <a:r>
              <a:rPr lang="en-US" altLang="zh-CN" sz="2000" b="1" dirty="0">
                <a:solidFill>
                  <a:srgbClr val="0000FF"/>
                </a:solidFill>
                <a:latin typeface="Times New Roman" panose="02020603050405020304" pitchFamily="18" charset="0"/>
              </a:rPr>
              <a:t>(n) = C · n </a:t>
            </a:r>
          </a:p>
          <a:p>
            <a:pPr eaLnBrk="1" hangingPunct="1">
              <a:lnSpc>
                <a:spcPct val="150000"/>
              </a:lnSpc>
              <a:spcBef>
                <a:spcPct val="0"/>
              </a:spcBef>
              <a:buFont typeface="Arial" panose="020B0604020202020204" pitchFamily="34" charset="0"/>
              <a:buNone/>
              <a:defRPr/>
            </a:pPr>
            <a:r>
              <a:rPr lang="en-US" altLang="zh-CN" sz="2000" b="1" dirty="0" err="1">
                <a:latin typeface="Times New Roman" panose="02020603050405020304" pitchFamily="18" charset="0"/>
              </a:rPr>
              <a:t>其中</a:t>
            </a:r>
            <a:r>
              <a:rPr lang="zh-CN" altLang="en-US" sz="2000" b="1" dirty="0">
                <a:latin typeface="Times New Roman" panose="02020603050405020304" pitchFamily="18" charset="0"/>
              </a:rPr>
              <a:t>：</a:t>
            </a:r>
            <a:r>
              <a:rPr lang="en-US" altLang="zh-CN" sz="2000" b="1" dirty="0" err="1">
                <a:latin typeface="Times New Roman" panose="02020603050405020304" pitchFamily="18" charset="0"/>
              </a:rPr>
              <a:t>n是</a:t>
            </a:r>
            <a:r>
              <a:rPr lang="zh-CN" altLang="en-US" sz="2000" b="1" dirty="0">
                <a:latin typeface="Times New Roman" panose="02020603050405020304" pitchFamily="18" charset="0"/>
              </a:rPr>
              <a:t>多项式的阶</a:t>
            </a:r>
            <a:r>
              <a:rPr lang="en-US" altLang="zh-CN" sz="2000" b="1" dirty="0">
                <a:latin typeface="Times New Roman" panose="02020603050405020304" pitchFamily="18" charset="0"/>
              </a:rPr>
              <a:t>数</a:t>
            </a:r>
            <a:r>
              <a:rPr lang="zh-CN" altLang="en-US" sz="2000" b="1" dirty="0">
                <a:latin typeface="Times New Roman" panose="02020603050405020304" pitchFamily="18" charset="0"/>
              </a:rPr>
              <a:t>，是变量；</a:t>
            </a:r>
            <a:r>
              <a:rPr lang="en-US" altLang="zh-CN" sz="2000" b="1" dirty="0">
                <a:latin typeface="Times New Roman" panose="02020603050405020304" pitchFamily="18" charset="0"/>
              </a:rPr>
              <a:t>C</a:t>
            </a:r>
            <a:r>
              <a:rPr lang="zh-CN" altLang="en-US" sz="2000" b="1" dirty="0">
                <a:latin typeface="Times New Roman" panose="02020603050405020304" pitchFamily="18" charset="0"/>
              </a:rPr>
              <a:t>是执行</a:t>
            </a:r>
            <a:r>
              <a:rPr lang="en-US" altLang="zh-CN" sz="2000" b="1" dirty="0">
                <a:latin typeface="Times New Roman" panose="02020603050405020304" pitchFamily="18" charset="0"/>
              </a:rPr>
              <a:t>1</a:t>
            </a:r>
            <a:r>
              <a:rPr lang="zh-CN" altLang="en-US" sz="2000" b="1" dirty="0">
                <a:latin typeface="Times New Roman" panose="02020603050405020304" pitchFamily="18" charset="0"/>
              </a:rPr>
              <a:t>次加法和乘法需要的时间，固定常数</a:t>
            </a:r>
            <a:endParaRPr lang="en-US" altLang="zh-CN" sz="2000" b="1" dirty="0">
              <a:latin typeface="Times New Roman" panose="02020603050405020304" pitchFamily="18" charset="0"/>
            </a:endParaRPr>
          </a:p>
        </p:txBody>
      </p:sp>
      <p:sp>
        <p:nvSpPr>
          <p:cNvPr id="12" name="圆角矩形标注 7">
            <a:extLst>
              <a:ext uri="{FF2B5EF4-FFF2-40B4-BE49-F238E27FC236}">
                <a16:creationId xmlns:a16="http://schemas.microsoft.com/office/drawing/2014/main" id="{544C2062-5D25-4A4D-8F9C-33A9EEABCE55}"/>
              </a:ext>
            </a:extLst>
          </p:cNvPr>
          <p:cNvSpPr/>
          <p:nvPr/>
        </p:nvSpPr>
        <p:spPr>
          <a:xfrm>
            <a:off x="4572000" y="1974850"/>
            <a:ext cx="4217988" cy="917575"/>
          </a:xfrm>
          <a:prstGeom prst="wedgeRoundRectCallout">
            <a:avLst>
              <a:gd name="adj1" fmla="val -51774"/>
              <a:gd name="adj2" fmla="val 108250"/>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1800" b="1" dirty="0">
                <a:solidFill>
                  <a:schemeClr val="tx1"/>
                </a:solidFill>
                <a:latin typeface="Times New Roman" panose="02020603050405020304" pitchFamily="18" charset="0"/>
                <a:cs typeface="Times New Roman" panose="02020603050405020304" pitchFamily="18" charset="0"/>
              </a:rPr>
              <a:t>每次涉及</a:t>
            </a:r>
            <a:r>
              <a:rPr lang="en-US" altLang="zh-CN" sz="1800" b="1" dirty="0">
                <a:solidFill>
                  <a:schemeClr val="tx1"/>
                </a:solidFill>
                <a:latin typeface="Times New Roman" panose="02020603050405020304" pitchFamily="18" charset="0"/>
                <a:cs typeface="Times New Roman" panose="02020603050405020304" pitchFamily="18" charset="0"/>
              </a:rPr>
              <a:t>1</a:t>
            </a:r>
            <a:r>
              <a:rPr lang="zh-CN" altLang="en-US" sz="1800" b="1" dirty="0">
                <a:solidFill>
                  <a:schemeClr val="tx1"/>
                </a:solidFill>
                <a:latin typeface="Times New Roman" panose="02020603050405020304" pitchFamily="18" charset="0"/>
                <a:cs typeface="Times New Roman" panose="02020603050405020304" pitchFamily="18" charset="0"/>
              </a:rPr>
              <a:t>次加法和</a:t>
            </a:r>
            <a:r>
              <a:rPr lang="en-US" altLang="zh-CN" sz="1800" b="1" dirty="0">
                <a:solidFill>
                  <a:schemeClr val="tx1"/>
                </a:solidFill>
                <a:latin typeface="Times New Roman" panose="02020603050405020304" pitchFamily="18" charset="0"/>
                <a:cs typeface="Times New Roman" panose="02020603050405020304" pitchFamily="18" charset="0"/>
              </a:rPr>
              <a:t>1</a:t>
            </a:r>
            <a:r>
              <a:rPr lang="zh-CN" altLang="en-US" sz="1800" b="1" dirty="0">
                <a:solidFill>
                  <a:schemeClr val="tx1"/>
                </a:solidFill>
                <a:latin typeface="Times New Roman" panose="02020603050405020304" pitchFamily="18" charset="0"/>
                <a:cs typeface="Times New Roman" panose="02020603050405020304" pitchFamily="18" charset="0"/>
              </a:rPr>
              <a:t>次乘法，那么循环</a:t>
            </a:r>
            <a:r>
              <a:rPr lang="en-US" altLang="zh-CN" sz="1800" b="1" dirty="0">
                <a:solidFill>
                  <a:schemeClr val="tx1"/>
                </a:solidFill>
                <a:latin typeface="Times New Roman" panose="02020603050405020304" pitchFamily="18" charset="0"/>
                <a:cs typeface="Times New Roman" panose="02020603050405020304" pitchFamily="18" charset="0"/>
              </a:rPr>
              <a:t>N</a:t>
            </a:r>
            <a:r>
              <a:rPr lang="zh-CN" altLang="en-US" sz="1800" b="1" dirty="0">
                <a:solidFill>
                  <a:schemeClr val="tx1"/>
                </a:solidFill>
                <a:latin typeface="Times New Roman" panose="02020603050405020304" pitchFamily="18" charset="0"/>
                <a:cs typeface="Times New Roman" panose="02020603050405020304" pitchFamily="18" charset="0"/>
              </a:rPr>
              <a:t>次就是</a:t>
            </a:r>
            <a:r>
              <a:rPr lang="en-US" altLang="zh-CN" sz="1800" b="1" dirty="0">
                <a:solidFill>
                  <a:srgbClr val="FF0000"/>
                </a:solidFill>
                <a:latin typeface="Times New Roman" panose="02020603050405020304" pitchFamily="18" charset="0"/>
                <a:cs typeface="Times New Roman" panose="02020603050405020304" pitchFamily="18" charset="0"/>
              </a:rPr>
              <a:t>n</a:t>
            </a:r>
            <a:r>
              <a:rPr lang="zh-CN" altLang="en-US" sz="1800" b="1" dirty="0">
                <a:solidFill>
                  <a:schemeClr val="tx1"/>
                </a:solidFill>
                <a:latin typeface="Times New Roman" panose="02020603050405020304" pitchFamily="18" charset="0"/>
                <a:cs typeface="Times New Roman" panose="02020603050405020304" pitchFamily="18" charset="0"/>
              </a:rPr>
              <a:t>次加法和</a:t>
            </a:r>
            <a:r>
              <a:rPr lang="en-US" altLang="zh-CN" sz="1800" b="1" dirty="0">
                <a:solidFill>
                  <a:srgbClr val="FF0000"/>
                </a:solidFill>
                <a:latin typeface="Times New Roman" panose="02020603050405020304" pitchFamily="18" charset="0"/>
                <a:cs typeface="Times New Roman" panose="02020603050405020304" pitchFamily="18" charset="0"/>
              </a:rPr>
              <a:t>n</a:t>
            </a:r>
            <a:r>
              <a:rPr lang="zh-CN" altLang="en-US" sz="1800" b="1" dirty="0">
                <a:solidFill>
                  <a:schemeClr val="tx1"/>
                </a:solidFill>
                <a:latin typeface="Times New Roman" panose="02020603050405020304" pitchFamily="18" charset="0"/>
                <a:cs typeface="Times New Roman" panose="02020603050405020304" pitchFamily="18" charset="0"/>
              </a:rPr>
              <a:t>次乘法，所需时间为</a:t>
            </a:r>
            <a:r>
              <a:rPr lang="en-US" altLang="zh-CN" sz="1800" b="1" dirty="0">
                <a:solidFill>
                  <a:schemeClr val="tx1"/>
                </a:solidFill>
                <a:latin typeface="Times New Roman" panose="02020603050405020304" pitchFamily="18" charset="0"/>
                <a:cs typeface="Times New Roman" panose="02020603050405020304" pitchFamily="18" charset="0"/>
              </a:rPr>
              <a:t>c1*n+c2*n</a:t>
            </a:r>
            <a:r>
              <a:rPr lang="zh-CN" altLang="en-US" sz="1800" b="1" dirty="0">
                <a:solidFill>
                  <a:schemeClr val="tx1"/>
                </a:solidFill>
                <a:latin typeface="Times New Roman" panose="02020603050405020304" pitchFamily="18" charset="0"/>
                <a:cs typeface="Times New Roman" panose="02020603050405020304" pitchFamily="18" charset="0"/>
              </a:rPr>
              <a:t>，化简</a:t>
            </a:r>
            <a:r>
              <a:rPr lang="en-US" altLang="zh-CN" sz="1800" b="1" dirty="0">
                <a:solidFill>
                  <a:schemeClr val="tx1"/>
                </a:solidFill>
                <a:latin typeface="Times New Roman" panose="02020603050405020304" pitchFamily="18" charset="0"/>
                <a:cs typeface="Times New Roman" panose="02020603050405020304" pitchFamily="18" charset="0"/>
              </a:rPr>
              <a:t>(c1+c2)*n</a:t>
            </a:r>
            <a:endParaRPr lang="zh-CN" altLang="en-US" sz="18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A971AC1E-3C4E-4CC3-A334-D32F3E8079DA}"/>
              </a:ext>
            </a:extLst>
          </p:cNvPr>
          <p:cNvSpPr>
            <a:spLocks noChangeArrowheads="1"/>
          </p:cNvSpPr>
          <p:nvPr/>
        </p:nvSpPr>
        <p:spPr bwMode="auto">
          <a:xfrm>
            <a:off x="498475" y="2030413"/>
            <a:ext cx="8177213"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342900" indent="-342900" eaLnBrk="1" hangingPunct="1">
              <a:lnSpc>
                <a:spcPct val="150000"/>
              </a:lnSpc>
              <a:spcBef>
                <a:spcPct val="0"/>
              </a:spcBef>
              <a:buFont typeface="Wingdings" panose="05000000000000000000" pitchFamily="2" charset="2"/>
              <a:buChar char="v"/>
              <a:defRPr/>
            </a:pPr>
            <a:r>
              <a:rPr lang="zh-CN" altLang="en-US" sz="2400" b="1" dirty="0">
                <a:latin typeface="Times New Roman" panose="02020603050405020304" pitchFamily="18" charset="0"/>
                <a:sym typeface="Wingdings" panose="05000000000000000000" pitchFamily="2" charset="2"/>
              </a:rPr>
              <a:t>例</a:t>
            </a:r>
            <a:r>
              <a:rPr lang="en-US" altLang="zh-CN" sz="2400" b="1" dirty="0">
                <a:latin typeface="Times New Roman" panose="02020603050405020304" pitchFamily="18" charset="0"/>
                <a:sym typeface="Wingdings" panose="05000000000000000000" pitchFamily="2" charset="2"/>
              </a:rPr>
              <a:t>1.3</a:t>
            </a:r>
            <a:r>
              <a:rPr lang="zh-CN" altLang="en-US" sz="2400" b="1" dirty="0">
                <a:latin typeface="Times New Roman" panose="02020603050405020304" pitchFamily="18" charset="0"/>
                <a:sym typeface="Wingdings" panose="05000000000000000000" pitchFamily="2" charset="2"/>
              </a:rPr>
              <a:t>的</a:t>
            </a:r>
            <a:r>
              <a:rPr lang="zh-CN" altLang="en-US" sz="2400" b="1" dirty="0">
                <a:solidFill>
                  <a:srgbClr val="0000FF"/>
                </a:solidFill>
                <a:latin typeface="Times New Roman" panose="02020603050405020304" pitchFamily="18" charset="0"/>
              </a:rPr>
              <a:t>简单直接算法</a:t>
            </a:r>
            <a:r>
              <a:rPr lang="en-US" altLang="zh-CN" sz="2400" b="1" dirty="0">
                <a:solidFill>
                  <a:srgbClr val="0000FF"/>
                </a:solidFill>
                <a:latin typeface="Times New Roman" panose="02020603050405020304" pitchFamily="18" charset="0"/>
              </a:rPr>
              <a:t>(P4)</a:t>
            </a:r>
            <a:r>
              <a:rPr lang="zh-CN" altLang="en-US" sz="2400" b="1" dirty="0">
                <a:latin typeface="Times New Roman" panose="02020603050405020304" pitchFamily="18" charset="0"/>
              </a:rPr>
              <a:t>的</a:t>
            </a:r>
            <a:r>
              <a:rPr lang="en-US" altLang="zh-CN" sz="2400" b="1" dirty="0">
                <a:latin typeface="Times New Roman" panose="02020603050405020304" pitchFamily="18" charset="0"/>
              </a:rPr>
              <a:t>T(n)</a:t>
            </a:r>
            <a:r>
              <a:rPr lang="zh-CN" altLang="en-US" sz="2400" b="1" dirty="0">
                <a:latin typeface="Times New Roman" panose="02020603050405020304" pitchFamily="18" charset="0"/>
              </a:rPr>
              <a:t>为：</a:t>
            </a:r>
            <a:r>
              <a:rPr lang="en-US" altLang="zh-CN" sz="2400" b="1" dirty="0">
                <a:solidFill>
                  <a:srgbClr val="0000FF"/>
                </a:solidFill>
                <a:latin typeface="Times New Roman" panose="02020603050405020304" pitchFamily="18" charset="0"/>
              </a:rPr>
              <a:t> </a:t>
            </a:r>
            <a:r>
              <a:rPr lang="en-US" altLang="zh-CN" sz="2400" b="1" dirty="0">
                <a:solidFill>
                  <a:srgbClr val="C00000"/>
                </a:solidFill>
                <a:latin typeface="Times New Roman" panose="02020603050405020304" pitchFamily="18" charset="0"/>
              </a:rPr>
              <a:t>p = p +a[</a:t>
            </a:r>
            <a:r>
              <a:rPr lang="en-US" altLang="zh-CN" sz="2400" b="1" dirty="0" err="1">
                <a:solidFill>
                  <a:srgbClr val="C00000"/>
                </a:solidFill>
                <a:latin typeface="Times New Roman" panose="02020603050405020304" pitchFamily="18" charset="0"/>
              </a:rPr>
              <a:t>i</a:t>
            </a:r>
            <a:r>
              <a:rPr lang="en-US" altLang="zh-CN" sz="2400" b="1" dirty="0">
                <a:solidFill>
                  <a:srgbClr val="C00000"/>
                </a:solidFill>
                <a:latin typeface="Times New Roman" panose="02020603050405020304" pitchFamily="18" charset="0"/>
              </a:rPr>
              <a:t>]*pow(</a:t>
            </a:r>
            <a:r>
              <a:rPr lang="en-US" altLang="zh-CN" sz="2400" b="1" dirty="0" err="1">
                <a:solidFill>
                  <a:srgbClr val="C00000"/>
                </a:solidFill>
                <a:latin typeface="Times New Roman" panose="02020603050405020304" pitchFamily="18" charset="0"/>
              </a:rPr>
              <a:t>x,i</a:t>
            </a:r>
            <a:r>
              <a:rPr lang="en-US" altLang="zh-CN" sz="2400" b="1" dirty="0">
                <a:solidFill>
                  <a:srgbClr val="C00000"/>
                </a:solidFill>
                <a:latin typeface="Times New Roman" panose="02020603050405020304" pitchFamily="18" charset="0"/>
              </a:rPr>
              <a:t>)</a:t>
            </a:r>
            <a:endParaRPr lang="en-US" altLang="zh-CN" sz="2400" b="1" dirty="0">
              <a:solidFill>
                <a:srgbClr val="0000FF"/>
              </a:solidFill>
              <a:latin typeface="Times New Roman" panose="02020603050405020304" pitchFamily="18" charset="0"/>
            </a:endParaRPr>
          </a:p>
          <a:p>
            <a:pPr marL="342900" indent="-342900" eaLnBrk="1" hangingPunct="1">
              <a:lnSpc>
                <a:spcPct val="150000"/>
              </a:lnSpc>
              <a:spcBef>
                <a:spcPct val="0"/>
              </a:spcBef>
              <a:buFont typeface="Wingdings" panose="05000000000000000000" pitchFamily="2" charset="2"/>
              <a:buChar char="v"/>
              <a:defRPr/>
            </a:pPr>
            <a:r>
              <a:rPr lang="zh-CN" altLang="en-US" sz="2400" b="1" dirty="0">
                <a:solidFill>
                  <a:srgbClr val="0000FF"/>
                </a:solidFill>
                <a:latin typeface="Times New Roman" panose="02020603050405020304" pitchFamily="18" charset="0"/>
              </a:rPr>
              <a:t>简单直接算法</a:t>
            </a:r>
            <a:r>
              <a:rPr lang="zh-CN" altLang="en-US" sz="2400" b="1" dirty="0">
                <a:latin typeface="Times New Roman" panose="02020603050405020304" pitchFamily="18" charset="0"/>
              </a:rPr>
              <a:t>的</a:t>
            </a:r>
            <a:r>
              <a:rPr lang="en-US" altLang="zh-CN" sz="2400" b="1" dirty="0">
                <a:latin typeface="Times New Roman" panose="02020603050405020304" pitchFamily="18" charset="0"/>
              </a:rPr>
              <a:t>T(n)</a:t>
            </a:r>
            <a:r>
              <a:rPr lang="zh-CN" altLang="en-US" sz="2400" b="1" dirty="0">
                <a:latin typeface="Times New Roman" panose="02020603050405020304" pitchFamily="18" charset="0"/>
              </a:rPr>
              <a:t>比较大：</a:t>
            </a:r>
            <a:r>
              <a:rPr lang="en-US" altLang="zh-CN" sz="2400" b="1" dirty="0">
                <a:solidFill>
                  <a:srgbClr val="0000FF"/>
                </a:solidFill>
                <a:latin typeface="Times New Roman" panose="02020603050405020304" pitchFamily="18" charset="0"/>
              </a:rPr>
              <a:t>       T</a:t>
            </a:r>
            <a:r>
              <a:rPr lang="en-US" altLang="zh-CN" sz="2400" b="1" baseline="-25000" dirty="0">
                <a:solidFill>
                  <a:srgbClr val="0000FF"/>
                </a:solidFill>
                <a:latin typeface="Times New Roman" panose="02020603050405020304" pitchFamily="18" charset="0"/>
              </a:rPr>
              <a:t>2</a:t>
            </a:r>
            <a:r>
              <a:rPr lang="en-US" altLang="zh-CN" sz="2400" b="1" dirty="0">
                <a:solidFill>
                  <a:srgbClr val="0000FF"/>
                </a:solidFill>
                <a:latin typeface="Times New Roman" panose="02020603050405020304" pitchFamily="18" charset="0"/>
              </a:rPr>
              <a:t>(n) = c</a:t>
            </a:r>
            <a:r>
              <a:rPr lang="en-US" altLang="zh-CN" sz="2400" b="1" baseline="-25000" dirty="0">
                <a:solidFill>
                  <a:srgbClr val="0000FF"/>
                </a:solidFill>
                <a:latin typeface="Times New Roman" panose="02020603050405020304" pitchFamily="18" charset="0"/>
              </a:rPr>
              <a:t>1</a:t>
            </a:r>
            <a:r>
              <a:rPr lang="en-US" altLang="zh-CN" sz="2400" b="1" dirty="0">
                <a:solidFill>
                  <a:srgbClr val="0000FF"/>
                </a:solidFill>
                <a:latin typeface="Times New Roman" panose="02020603050405020304" pitchFamily="18" charset="0"/>
              </a:rPr>
              <a:t>n</a:t>
            </a:r>
            <a:r>
              <a:rPr lang="en-US" altLang="zh-CN" sz="2400" b="1" baseline="30000" dirty="0">
                <a:solidFill>
                  <a:srgbClr val="0000FF"/>
                </a:solidFill>
                <a:latin typeface="Times New Roman" panose="02020603050405020304" pitchFamily="18" charset="0"/>
              </a:rPr>
              <a:t>2</a:t>
            </a:r>
            <a:r>
              <a:rPr lang="en-US" altLang="zh-CN" sz="2400" b="1" dirty="0">
                <a:solidFill>
                  <a:srgbClr val="0000FF"/>
                </a:solidFill>
                <a:latin typeface="Times New Roman" panose="02020603050405020304" pitchFamily="18" charset="0"/>
              </a:rPr>
              <a:t>+c</a:t>
            </a:r>
            <a:r>
              <a:rPr lang="en-US" altLang="zh-CN" sz="2400" b="1" baseline="-25000" dirty="0">
                <a:solidFill>
                  <a:srgbClr val="0000FF"/>
                </a:solidFill>
                <a:latin typeface="Times New Roman" panose="02020603050405020304" pitchFamily="18" charset="0"/>
              </a:rPr>
              <a:t>2</a:t>
            </a:r>
            <a:r>
              <a:rPr lang="en-US" altLang="zh-CN" sz="2400" b="1" dirty="0">
                <a:solidFill>
                  <a:srgbClr val="0000FF"/>
                </a:solidFill>
                <a:latin typeface="Times New Roman" panose="02020603050405020304" pitchFamily="18" charset="0"/>
              </a:rPr>
              <a:t>n </a:t>
            </a:r>
            <a:r>
              <a:rPr lang="en-US" altLang="zh-CN" sz="2400" b="1" dirty="0">
                <a:latin typeface="Times New Roman" panose="02020603050405020304" pitchFamily="18" charset="0"/>
              </a:rPr>
              <a:t>，</a:t>
            </a:r>
            <a:r>
              <a:rPr lang="en-US" altLang="zh-CN" sz="2400" b="1" dirty="0" err="1">
                <a:latin typeface="Times New Roman" panose="02020603050405020304" pitchFamily="18" charset="0"/>
              </a:rPr>
              <a:t>其中</a:t>
            </a:r>
            <a:r>
              <a:rPr lang="zh-CN" altLang="en-US" sz="2400" b="1" dirty="0">
                <a:latin typeface="Times New Roman" panose="02020603050405020304" pitchFamily="18" charset="0"/>
              </a:rPr>
              <a:t>：</a:t>
            </a:r>
            <a:r>
              <a:rPr lang="en-US" altLang="zh-CN" sz="2400" b="1" dirty="0" err="1">
                <a:latin typeface="Times New Roman" panose="02020603050405020304" pitchFamily="18" charset="0"/>
              </a:rPr>
              <a:t>n是</a:t>
            </a:r>
            <a:r>
              <a:rPr lang="zh-CN" altLang="en-US" sz="2400" b="1" dirty="0">
                <a:latin typeface="Times New Roman" panose="02020603050405020304" pitchFamily="18" charset="0"/>
              </a:rPr>
              <a:t>多项式的阶</a:t>
            </a:r>
            <a:r>
              <a:rPr lang="en-US" altLang="zh-CN" sz="2400" b="1" dirty="0">
                <a:latin typeface="Times New Roman" panose="02020603050405020304" pitchFamily="18" charset="0"/>
              </a:rPr>
              <a:t>数</a:t>
            </a:r>
            <a:r>
              <a:rPr lang="zh-CN" altLang="en-US" sz="2400" b="1" dirty="0">
                <a:latin typeface="Times New Roman" panose="02020603050405020304" pitchFamily="18" charset="0"/>
              </a:rPr>
              <a:t>，是变量；</a:t>
            </a:r>
            <a:endParaRPr lang="en-US" altLang="zh-CN" sz="2400" b="1" dirty="0">
              <a:latin typeface="Times New Roman" panose="02020603050405020304" pitchFamily="18" charset="0"/>
            </a:endParaRPr>
          </a:p>
          <a:p>
            <a:pPr eaLnBrk="1" hangingPunct="1">
              <a:lnSpc>
                <a:spcPct val="150000"/>
              </a:lnSpc>
              <a:spcBef>
                <a:spcPct val="0"/>
              </a:spcBef>
              <a:buFontTx/>
              <a:buNone/>
              <a:defRPr/>
            </a:pPr>
            <a:r>
              <a:rPr lang="en-US" altLang="zh-CN" sz="2400" b="1" dirty="0">
                <a:solidFill>
                  <a:srgbClr val="0000FF"/>
                </a:solidFill>
                <a:latin typeface="Times New Roman" panose="02020603050405020304" pitchFamily="18" charset="0"/>
              </a:rPr>
              <a:t>    c</a:t>
            </a:r>
            <a:r>
              <a:rPr lang="en-US" altLang="zh-CN" sz="2400" b="1" baseline="-25000" dirty="0">
                <a:solidFill>
                  <a:srgbClr val="0000FF"/>
                </a:solidFill>
                <a:latin typeface="Times New Roman" panose="02020603050405020304" pitchFamily="18" charset="0"/>
              </a:rPr>
              <a:t>1</a:t>
            </a:r>
            <a:r>
              <a:rPr lang="en-US" altLang="zh-CN" sz="2400" b="1" dirty="0">
                <a:latin typeface="Times New Roman" panose="02020603050405020304" pitchFamily="18" charset="0"/>
              </a:rPr>
              <a:t>是执行1/2次乘法需要的时间， </a:t>
            </a:r>
          </a:p>
          <a:p>
            <a:pPr eaLnBrk="1" hangingPunct="1">
              <a:lnSpc>
                <a:spcPct val="150000"/>
              </a:lnSpc>
              <a:spcBef>
                <a:spcPct val="0"/>
              </a:spcBef>
              <a:buFontTx/>
              <a:buNone/>
              <a:defRPr/>
            </a:pPr>
            <a:r>
              <a:rPr lang="en-US" altLang="zh-CN" sz="2400" b="1" dirty="0">
                <a:solidFill>
                  <a:srgbClr val="0000FF"/>
                </a:solidFill>
                <a:latin typeface="Times New Roman" panose="02020603050405020304" pitchFamily="18" charset="0"/>
              </a:rPr>
              <a:t>    c</a:t>
            </a:r>
            <a:r>
              <a:rPr lang="en-US" altLang="zh-CN" sz="2400" b="1" baseline="-25000" dirty="0">
                <a:solidFill>
                  <a:srgbClr val="0000FF"/>
                </a:solidFill>
                <a:latin typeface="Times New Roman" panose="02020603050405020304" pitchFamily="18" charset="0"/>
              </a:rPr>
              <a:t>2</a:t>
            </a:r>
            <a:r>
              <a:rPr lang="en-US" altLang="zh-CN" sz="2400" b="1" dirty="0">
                <a:latin typeface="Times New Roman" panose="02020603050405020304" pitchFamily="18" charset="0"/>
              </a:rPr>
              <a:t>是执行1次加法和1/2次乘法需要的时间，都是固定常数。</a:t>
            </a:r>
            <a:endParaRPr lang="zh-CN" altLang="en-US" sz="2400" b="1" dirty="0">
              <a:latin typeface="Times New Roman" panose="02020603050405020304" pitchFamily="18" charset="0"/>
            </a:endParaRPr>
          </a:p>
        </p:txBody>
      </p:sp>
      <p:sp>
        <p:nvSpPr>
          <p:cNvPr id="5" name="圆角矩形标注 7">
            <a:extLst>
              <a:ext uri="{FF2B5EF4-FFF2-40B4-BE49-F238E27FC236}">
                <a16:creationId xmlns:a16="http://schemas.microsoft.com/office/drawing/2014/main" id="{F774B572-3992-486B-9787-839CF04BBEB0}"/>
              </a:ext>
            </a:extLst>
          </p:cNvPr>
          <p:cNvSpPr/>
          <p:nvPr/>
        </p:nvSpPr>
        <p:spPr>
          <a:xfrm>
            <a:off x="323850" y="195263"/>
            <a:ext cx="6359525" cy="1655762"/>
          </a:xfrm>
          <a:prstGeom prst="wedgeRoundRectCallout">
            <a:avLst>
              <a:gd name="adj1" fmla="val 19818"/>
              <a:gd name="adj2" fmla="val 63853"/>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lnSpc>
                <a:spcPct val="150000"/>
              </a:lnSpc>
              <a:defRPr/>
            </a:pPr>
            <a:r>
              <a:rPr lang="zh-CN" altLang="en-US" sz="2000" b="1" dirty="0">
                <a:solidFill>
                  <a:schemeClr val="tx1"/>
                </a:solidFill>
                <a:latin typeface="Times New Roman" panose="02020603050405020304" pitchFamily="18" charset="0"/>
                <a:cs typeface="Times New Roman" panose="02020603050405020304" pitchFamily="18" charset="0"/>
              </a:rPr>
              <a:t>每次涉及</a:t>
            </a:r>
            <a:r>
              <a:rPr lang="en-US" altLang="zh-CN" sz="2000" b="1" dirty="0">
                <a:solidFill>
                  <a:schemeClr val="tx1"/>
                </a:solidFill>
                <a:latin typeface="Times New Roman" panose="02020603050405020304" pitchFamily="18" charset="0"/>
                <a:cs typeface="Times New Roman" panose="02020603050405020304" pitchFamily="18" charset="0"/>
              </a:rPr>
              <a:t>1</a:t>
            </a:r>
            <a:r>
              <a:rPr lang="zh-CN" altLang="en-US" sz="2000" b="1" dirty="0">
                <a:solidFill>
                  <a:schemeClr val="tx1"/>
                </a:solidFill>
                <a:latin typeface="Times New Roman" panose="02020603050405020304" pitchFamily="18" charset="0"/>
                <a:cs typeface="Times New Roman" panose="02020603050405020304" pitchFamily="18" charset="0"/>
              </a:rPr>
              <a:t>次加法和</a:t>
            </a:r>
            <a:r>
              <a:rPr lang="en-US" altLang="zh-CN" sz="2000" b="1" dirty="0" err="1">
                <a:solidFill>
                  <a:schemeClr val="tx1"/>
                </a:solidFill>
                <a:latin typeface="Times New Roman" panose="02020603050405020304" pitchFamily="18" charset="0"/>
                <a:cs typeface="Times New Roman" panose="02020603050405020304" pitchFamily="18" charset="0"/>
              </a:rPr>
              <a:t>i</a:t>
            </a:r>
            <a:r>
              <a:rPr lang="zh-CN" altLang="en-US" sz="2000" b="1" dirty="0">
                <a:solidFill>
                  <a:schemeClr val="tx1"/>
                </a:solidFill>
                <a:latin typeface="Times New Roman" panose="02020603050405020304" pitchFamily="18" charset="0"/>
                <a:cs typeface="Times New Roman" panose="02020603050405020304" pitchFamily="18" charset="0"/>
              </a:rPr>
              <a:t>次乘法，那么循环</a:t>
            </a:r>
            <a:r>
              <a:rPr lang="en-US" altLang="zh-CN" sz="2000" b="1" dirty="0">
                <a:solidFill>
                  <a:schemeClr val="tx1"/>
                </a:solidFill>
                <a:latin typeface="Times New Roman" panose="02020603050405020304" pitchFamily="18" charset="0"/>
                <a:cs typeface="Times New Roman" panose="02020603050405020304" pitchFamily="18" charset="0"/>
              </a:rPr>
              <a:t>N</a:t>
            </a:r>
            <a:r>
              <a:rPr lang="zh-CN" altLang="en-US" sz="2000" b="1" dirty="0">
                <a:solidFill>
                  <a:schemeClr val="tx1"/>
                </a:solidFill>
                <a:latin typeface="Times New Roman" panose="02020603050405020304" pitchFamily="18" charset="0"/>
                <a:cs typeface="Times New Roman" panose="02020603050405020304" pitchFamily="18" charset="0"/>
              </a:rPr>
              <a:t>次就是</a:t>
            </a:r>
            <a:r>
              <a:rPr lang="en-US" altLang="zh-CN" sz="2000" b="1" dirty="0">
                <a:solidFill>
                  <a:srgbClr val="FF0000"/>
                </a:solidFill>
                <a:latin typeface="Times New Roman" panose="02020603050405020304" pitchFamily="18" charset="0"/>
                <a:cs typeface="Times New Roman" panose="02020603050405020304" pitchFamily="18" charset="0"/>
              </a:rPr>
              <a:t>n</a:t>
            </a:r>
            <a:r>
              <a:rPr lang="zh-CN" altLang="en-US" sz="2000" b="1" dirty="0">
                <a:solidFill>
                  <a:schemeClr val="tx1"/>
                </a:solidFill>
                <a:latin typeface="Times New Roman" panose="02020603050405020304" pitchFamily="18" charset="0"/>
                <a:cs typeface="Times New Roman" panose="02020603050405020304" pitchFamily="18" charset="0"/>
              </a:rPr>
              <a:t>次加法、</a:t>
            </a:r>
            <a:r>
              <a:rPr lang="en-US" altLang="zh-CN" sz="2000" b="1" dirty="0">
                <a:solidFill>
                  <a:schemeClr val="tx1"/>
                </a:solidFill>
                <a:latin typeface="Times New Roman" panose="02020603050405020304" pitchFamily="18" charset="0"/>
                <a:cs typeface="Times New Roman" panose="02020603050405020304" pitchFamily="18" charset="0"/>
              </a:rPr>
              <a:t>(1+2+…+n)=n(n+1)/2=(n</a:t>
            </a:r>
            <a:r>
              <a:rPr lang="en-US" altLang="zh-CN" sz="2000" b="1" baseline="30000" dirty="0">
                <a:solidFill>
                  <a:schemeClr val="tx1"/>
                </a:solidFill>
                <a:latin typeface="Times New Roman" panose="02020603050405020304" pitchFamily="18" charset="0"/>
                <a:cs typeface="Times New Roman" panose="02020603050405020304" pitchFamily="18" charset="0"/>
              </a:rPr>
              <a:t>2</a:t>
            </a:r>
            <a:r>
              <a:rPr lang="en-US" altLang="zh-CN" sz="2000" b="1" dirty="0">
                <a:solidFill>
                  <a:schemeClr val="tx1"/>
                </a:solidFill>
                <a:latin typeface="Times New Roman" panose="02020603050405020304" pitchFamily="18" charset="0"/>
                <a:cs typeface="Times New Roman" panose="02020603050405020304" pitchFamily="18" charset="0"/>
              </a:rPr>
              <a:t>+n)/2=                   </a:t>
            </a:r>
            <a:r>
              <a:rPr lang="zh-CN" altLang="en-US" sz="2000" b="1" dirty="0">
                <a:solidFill>
                  <a:schemeClr val="tx1"/>
                </a:solidFill>
                <a:latin typeface="Times New Roman" panose="02020603050405020304" pitchFamily="18" charset="0"/>
                <a:cs typeface="Times New Roman" panose="02020603050405020304" pitchFamily="18" charset="0"/>
              </a:rPr>
              <a:t>次乘法，所需的总时间为：</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C56FE28C-C743-4E56-8185-A3A5C24BC8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881063"/>
            <a:ext cx="10287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a:extLst>
              <a:ext uri="{FF2B5EF4-FFF2-40B4-BE49-F238E27FC236}">
                <a16:creationId xmlns:a16="http://schemas.microsoft.com/office/drawing/2014/main" id="{A46C9AAA-8DDB-4A0B-AD02-7C0D6064AB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9525" y="1357313"/>
            <a:ext cx="27432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7BA50B77-72FF-459C-834A-F588011C7F1E}"/>
              </a:ext>
            </a:extLst>
          </p:cNvPr>
          <p:cNvGraphicFramePr/>
          <p:nvPr/>
        </p:nvGraphicFramePr>
        <p:xfrm>
          <a:off x="224361" y="179710"/>
          <a:ext cx="8712968" cy="4768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圆角矩形标注 2">
            <a:extLst>
              <a:ext uri="{FF2B5EF4-FFF2-40B4-BE49-F238E27FC236}">
                <a16:creationId xmlns:a16="http://schemas.microsoft.com/office/drawing/2014/main" id="{42EE579E-8514-4884-BFC7-B1274F554717}"/>
              </a:ext>
            </a:extLst>
          </p:cNvPr>
          <p:cNvSpPr/>
          <p:nvPr/>
        </p:nvSpPr>
        <p:spPr>
          <a:xfrm>
            <a:off x="1908002" y="1796381"/>
            <a:ext cx="1439862" cy="1207417"/>
          </a:xfrm>
          <a:prstGeom prst="wedgeRoundRectCallout">
            <a:avLst>
              <a:gd name="adj1" fmla="val 68155"/>
              <a:gd name="adj2" fmla="val 90094"/>
              <a:gd name="adj3" fmla="val 16667"/>
            </a:avLst>
          </a:prstGeom>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r>
              <a:rPr lang="zh-CN" altLang="en-US" sz="1800" dirty="0"/>
              <a:t>顺序存储、链式存储、散列存储、索引存储</a:t>
            </a:r>
          </a:p>
        </p:txBody>
      </p:sp>
      <p:sp>
        <p:nvSpPr>
          <p:cNvPr id="4" name="圆角矩形标注 3">
            <a:extLst>
              <a:ext uri="{FF2B5EF4-FFF2-40B4-BE49-F238E27FC236}">
                <a16:creationId xmlns:a16="http://schemas.microsoft.com/office/drawing/2014/main" id="{195DED3B-1ED2-430C-8E8F-6DDA277CA11C}"/>
              </a:ext>
            </a:extLst>
          </p:cNvPr>
          <p:cNvSpPr/>
          <p:nvPr/>
        </p:nvSpPr>
        <p:spPr>
          <a:xfrm>
            <a:off x="250825" y="1733550"/>
            <a:ext cx="1914525" cy="838200"/>
          </a:xfrm>
          <a:prstGeom prst="wedgeRoundRectCallout">
            <a:avLst>
              <a:gd name="adj1" fmla="val 39283"/>
              <a:gd name="adj2" fmla="val 142619"/>
              <a:gd name="adj3" fmla="val 16667"/>
            </a:avLst>
          </a:prstGeom>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r>
              <a:rPr lang="zh-CN" altLang="en-US" sz="1800" dirty="0"/>
              <a:t>线性结构、非线性结构（树形结构、图结构等）</a:t>
            </a:r>
          </a:p>
        </p:txBody>
      </p:sp>
      <p:sp>
        <p:nvSpPr>
          <p:cNvPr id="5" name="圆角矩形标注 4">
            <a:extLst>
              <a:ext uri="{FF2B5EF4-FFF2-40B4-BE49-F238E27FC236}">
                <a16:creationId xmlns:a16="http://schemas.microsoft.com/office/drawing/2014/main" id="{7B333CBC-E8C5-48AC-85AC-593B17C54525}"/>
              </a:ext>
            </a:extLst>
          </p:cNvPr>
          <p:cNvSpPr/>
          <p:nvPr/>
        </p:nvSpPr>
        <p:spPr>
          <a:xfrm>
            <a:off x="1547813" y="3446463"/>
            <a:ext cx="1914525" cy="838200"/>
          </a:xfrm>
          <a:prstGeom prst="wedgeRoundRectCallout">
            <a:avLst>
              <a:gd name="adj1" fmla="val -73751"/>
              <a:gd name="adj2" fmla="val 20613"/>
              <a:gd name="adj3" fmla="val 16667"/>
            </a:avLst>
          </a:prstGeom>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r>
              <a:rPr lang="zh-CN" altLang="en-US" sz="1800" dirty="0"/>
              <a:t>基本数据类型和构造数据类型</a:t>
            </a:r>
          </a:p>
        </p:txBody>
      </p:sp>
      <p:sp>
        <p:nvSpPr>
          <p:cNvPr id="6" name="圆角矩形标注 5">
            <a:extLst>
              <a:ext uri="{FF2B5EF4-FFF2-40B4-BE49-F238E27FC236}">
                <a16:creationId xmlns:a16="http://schemas.microsoft.com/office/drawing/2014/main" id="{5A0470A2-A22C-469B-8B48-9B377496DC93}"/>
              </a:ext>
            </a:extLst>
          </p:cNvPr>
          <p:cNvSpPr/>
          <p:nvPr/>
        </p:nvSpPr>
        <p:spPr>
          <a:xfrm>
            <a:off x="4356100" y="1563688"/>
            <a:ext cx="2160588" cy="817562"/>
          </a:xfrm>
          <a:prstGeom prst="wedgeRoundRectCallout">
            <a:avLst>
              <a:gd name="adj1" fmla="val -16115"/>
              <a:gd name="adj2" fmla="val 145438"/>
              <a:gd name="adj3" fmla="val 16667"/>
            </a:avLst>
          </a:prstGeom>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r>
              <a:rPr lang="zh-CN" altLang="en-US" sz="1800" dirty="0"/>
              <a:t>正确性、健壮性、可读性、高效性、简单性</a:t>
            </a:r>
          </a:p>
        </p:txBody>
      </p:sp>
      <p:sp>
        <p:nvSpPr>
          <p:cNvPr id="8" name="圆角矩形标注 7">
            <a:extLst>
              <a:ext uri="{FF2B5EF4-FFF2-40B4-BE49-F238E27FC236}">
                <a16:creationId xmlns:a16="http://schemas.microsoft.com/office/drawing/2014/main" id="{ED46CA82-76EB-452E-8753-FD089FD741F0}"/>
              </a:ext>
            </a:extLst>
          </p:cNvPr>
          <p:cNvSpPr/>
          <p:nvPr/>
        </p:nvSpPr>
        <p:spPr>
          <a:xfrm>
            <a:off x="107504" y="1106165"/>
            <a:ext cx="4131863" cy="1897633"/>
          </a:xfrm>
          <a:prstGeom prst="wedgeRoundRectCallout">
            <a:avLst>
              <a:gd name="adj1" fmla="val 58075"/>
              <a:gd name="adj2" fmla="val 113772"/>
              <a:gd name="adj3" fmla="val 16667"/>
            </a:avLst>
          </a:prstGeom>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r>
              <a:rPr lang="en-US" altLang="zh-CN" sz="1800" dirty="0"/>
              <a:t>1</a:t>
            </a:r>
            <a:r>
              <a:rPr lang="zh-CN" altLang="en-US" sz="1800" dirty="0"/>
              <a:t>、从问题出发，寻找可能的解决方案，结合计算机选择合适的算法。</a:t>
            </a:r>
            <a:endParaRPr lang="en-US" altLang="zh-CN" sz="1800" dirty="0"/>
          </a:p>
          <a:p>
            <a:pPr algn="ctr" eaLnBrk="1" hangingPunct="1">
              <a:defRPr/>
            </a:pPr>
            <a:r>
              <a:rPr lang="en-US" altLang="zh-CN" sz="1800" dirty="0"/>
              <a:t>2</a:t>
            </a:r>
            <a:r>
              <a:rPr lang="zh-CN" altLang="en-US" sz="1800" dirty="0"/>
              <a:t>、建立解决问题的数据模型和程序框架，并用伪代码，描述一系列步骤。</a:t>
            </a:r>
            <a:endParaRPr lang="en-US" altLang="zh-CN" sz="1800" dirty="0"/>
          </a:p>
          <a:p>
            <a:pPr algn="ctr" eaLnBrk="1" hangingPunct="1">
              <a:defRPr/>
            </a:pPr>
            <a:r>
              <a:rPr lang="en-US" altLang="zh-CN" sz="1800" dirty="0"/>
              <a:t>3</a:t>
            </a:r>
            <a:r>
              <a:rPr lang="zh-CN" altLang="en-US" sz="1800" dirty="0"/>
              <a:t>、细化程序框架，用程序设计语言写出完整的数据结构和程序代码</a:t>
            </a:r>
          </a:p>
        </p:txBody>
      </p:sp>
      <p:sp>
        <p:nvSpPr>
          <p:cNvPr id="9" name="圆角矩形标注 8">
            <a:extLst>
              <a:ext uri="{FF2B5EF4-FFF2-40B4-BE49-F238E27FC236}">
                <a16:creationId xmlns:a16="http://schemas.microsoft.com/office/drawing/2014/main" id="{04DCE6D8-2E42-4A9A-9A3A-D29CEF6EA388}"/>
              </a:ext>
            </a:extLst>
          </p:cNvPr>
          <p:cNvSpPr/>
          <p:nvPr/>
        </p:nvSpPr>
        <p:spPr>
          <a:xfrm>
            <a:off x="5219700" y="1987550"/>
            <a:ext cx="3529013" cy="655638"/>
          </a:xfrm>
          <a:prstGeom prst="wedgeRoundRectCallout">
            <a:avLst>
              <a:gd name="adj1" fmla="val 24454"/>
              <a:gd name="adj2" fmla="val 202367"/>
              <a:gd name="adj3" fmla="val 16667"/>
            </a:avLst>
          </a:prstGeom>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r>
              <a:rPr lang="zh-CN" altLang="en-US" sz="1800" dirty="0"/>
              <a:t>算法执行所需要的输入量，例如树（结点），图（边和顶点）等。</a:t>
            </a:r>
          </a:p>
        </p:txBody>
      </p:sp>
      <p:sp>
        <p:nvSpPr>
          <p:cNvPr id="10" name="圆角矩形标注 9">
            <a:extLst>
              <a:ext uri="{FF2B5EF4-FFF2-40B4-BE49-F238E27FC236}">
                <a16:creationId xmlns:a16="http://schemas.microsoft.com/office/drawing/2014/main" id="{0953EB9E-8EEC-4A3E-BAB1-377835D10A7B}"/>
              </a:ext>
            </a:extLst>
          </p:cNvPr>
          <p:cNvSpPr/>
          <p:nvPr/>
        </p:nvSpPr>
        <p:spPr>
          <a:xfrm>
            <a:off x="4932363" y="3651250"/>
            <a:ext cx="2160587" cy="657225"/>
          </a:xfrm>
          <a:prstGeom prst="wedgeRoundRectCallout">
            <a:avLst>
              <a:gd name="adj1" fmla="val 61892"/>
              <a:gd name="adj2" fmla="val -1216"/>
              <a:gd name="adj3" fmla="val 16667"/>
            </a:avLst>
          </a:prstGeom>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r>
              <a:rPr lang="zh-CN" altLang="en-US" sz="1800" dirty="0"/>
              <a:t>统计算法的每一条指令的执行次数</a:t>
            </a:r>
          </a:p>
        </p:txBody>
      </p:sp>
      <p:sp>
        <p:nvSpPr>
          <p:cNvPr id="7" name="文本框 6">
            <a:extLst>
              <a:ext uri="{FF2B5EF4-FFF2-40B4-BE49-F238E27FC236}">
                <a16:creationId xmlns:a16="http://schemas.microsoft.com/office/drawing/2014/main" id="{9B3CABDB-DFF5-420C-BF5E-844EC6E691D7}"/>
              </a:ext>
            </a:extLst>
          </p:cNvPr>
          <p:cNvSpPr txBox="1"/>
          <p:nvPr/>
        </p:nvSpPr>
        <p:spPr>
          <a:xfrm>
            <a:off x="107504" y="836667"/>
            <a:ext cx="4175620" cy="4128765"/>
          </a:xfrm>
          <a:prstGeom prst="rect">
            <a:avLst/>
          </a:prstGeom>
          <a:noFill/>
          <a:ln w="44450">
            <a:solidFill>
              <a:srgbClr val="FF0000"/>
            </a:solidFill>
            <a:prstDash val="dash"/>
            <a:round/>
          </a:ln>
        </p:spPr>
        <p:txBody>
          <a:bodyPr wrap="square" rtlCol="0">
            <a:spAutoFit/>
          </a:bodyPr>
          <a:lstStyle/>
          <a:p>
            <a:endParaRPr lang="zh-CN" altLang="en-US" dirty="0"/>
          </a:p>
        </p:txBody>
      </p:sp>
      <p:sp>
        <p:nvSpPr>
          <p:cNvPr id="11" name="文本框 10">
            <a:extLst>
              <a:ext uri="{FF2B5EF4-FFF2-40B4-BE49-F238E27FC236}">
                <a16:creationId xmlns:a16="http://schemas.microsoft.com/office/drawing/2014/main" id="{571327F0-5574-4362-AE19-0D9BAD946B3B}"/>
              </a:ext>
            </a:extLst>
          </p:cNvPr>
          <p:cNvSpPr txBox="1"/>
          <p:nvPr/>
        </p:nvSpPr>
        <p:spPr>
          <a:xfrm>
            <a:off x="4355976" y="843558"/>
            <a:ext cx="4680520" cy="4128765"/>
          </a:xfrm>
          <a:prstGeom prst="rect">
            <a:avLst/>
          </a:prstGeom>
          <a:noFill/>
          <a:ln w="44450">
            <a:solidFill>
              <a:srgbClr val="FF0000"/>
            </a:solidFill>
            <a:prstDash val="dash"/>
            <a:round/>
          </a:ln>
        </p:spPr>
        <p:txBody>
          <a:bodyPr wrap="square" rtlCol="0">
            <a:spAutoFit/>
          </a:bodyPr>
          <a:lstStyle/>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xit" presetSubtype="4" fill="hold" grpId="1" nodeType="clickEffect">
                                  <p:stCondLst>
                                    <p:cond delay="0"/>
                                  </p:stCondLst>
                                  <p:childTnLst>
                                    <p:animEffect transition="out" filter="wipe(down)">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xit" presetSubtype="4" fill="hold" grpId="1" nodeType="clickEffect">
                                  <p:stCondLst>
                                    <p:cond delay="0"/>
                                  </p:stCondLst>
                                  <p:childTnLst>
                                    <p:animEffect transition="out" filter="wipe(down)">
                                      <p:cBhvr>
                                        <p:cTn id="23" dur="500"/>
                                        <p:tgtEl>
                                          <p:spTgt spid="4"/>
                                        </p:tgtEl>
                                      </p:cBhvr>
                                    </p:animEffect>
                                    <p:set>
                                      <p:cBhvr>
                                        <p:cTn id="24" dur="1" fill="hold">
                                          <p:stCondLst>
                                            <p:cond delay="499"/>
                                          </p:stCondLst>
                                        </p:cTn>
                                        <p:tgtEl>
                                          <p:spTgt spid="4"/>
                                        </p:tgtEl>
                                        <p:attrNameLst>
                                          <p:attrName>style.visibility</p:attrName>
                                        </p:attrNameLst>
                                      </p:cBhvr>
                                      <p:to>
                                        <p:strVal val="hidden"/>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xit" presetSubtype="4" fill="hold" grpId="1" nodeType="clickEffect">
                                  <p:stCondLst>
                                    <p:cond delay="0"/>
                                  </p:stCondLst>
                                  <p:childTnLst>
                                    <p:animEffect transition="out" filter="wipe(down)">
                                      <p:cBhvr>
                                        <p:cTn id="32" dur="500"/>
                                        <p:tgtEl>
                                          <p:spTgt spid="3"/>
                                        </p:tgtEl>
                                      </p:cBhvr>
                                    </p:animEffect>
                                    <p:set>
                                      <p:cBhvr>
                                        <p:cTn id="33" dur="1" fill="hold">
                                          <p:stCondLst>
                                            <p:cond delay="499"/>
                                          </p:stCondLst>
                                        </p:cTn>
                                        <p:tgtEl>
                                          <p:spTgt spid="3"/>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2" presetClass="exit" presetSubtype="4" fill="hold" grpId="1" nodeType="clickEffect">
                                  <p:stCondLst>
                                    <p:cond delay="0"/>
                                  </p:stCondLst>
                                  <p:childTnLst>
                                    <p:animEffect transition="out" filter="wipe(down)">
                                      <p:cBhvr>
                                        <p:cTn id="37" dur="500"/>
                                        <p:tgtEl>
                                          <p:spTgt spid="7"/>
                                        </p:tgtEl>
                                      </p:cBhvr>
                                    </p:animEffect>
                                    <p:set>
                                      <p:cBhvr>
                                        <p:cTn id="38" dur="1" fill="hold">
                                          <p:stCondLst>
                                            <p:cond delay="499"/>
                                          </p:stCondLst>
                                        </p:cTn>
                                        <p:tgtEl>
                                          <p:spTgt spid="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xit" presetSubtype="4" fill="hold" grpId="1" nodeType="clickEffect">
                                  <p:stCondLst>
                                    <p:cond delay="0"/>
                                  </p:stCondLst>
                                  <p:childTnLst>
                                    <p:animEffect transition="out" filter="wipe(down)">
                                      <p:cBhvr>
                                        <p:cTn id="50" dur="500"/>
                                        <p:tgtEl>
                                          <p:spTgt spid="6"/>
                                        </p:tgtEl>
                                      </p:cBhvr>
                                    </p:animEffect>
                                    <p:set>
                                      <p:cBhvr>
                                        <p:cTn id="51" dur="1" fill="hold">
                                          <p:stCondLst>
                                            <p:cond delay="499"/>
                                          </p:stCondLst>
                                        </p:cTn>
                                        <p:tgtEl>
                                          <p:spTgt spid="6"/>
                                        </p:tgtEl>
                                        <p:attrNameLst>
                                          <p:attrName>style.visibility</p:attrName>
                                        </p:attrNameLst>
                                      </p:cBhvr>
                                      <p:to>
                                        <p:strVal val="hidden"/>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xit" presetSubtype="4" fill="hold" grpId="1" nodeType="clickEffect">
                                  <p:stCondLst>
                                    <p:cond delay="0"/>
                                  </p:stCondLst>
                                  <p:childTnLst>
                                    <p:animEffect transition="out" filter="wipe(down)">
                                      <p:cBhvr>
                                        <p:cTn id="59" dur="500"/>
                                        <p:tgtEl>
                                          <p:spTgt spid="8"/>
                                        </p:tgtEl>
                                      </p:cBhvr>
                                    </p:animEffect>
                                    <p:set>
                                      <p:cBhvr>
                                        <p:cTn id="60" dur="1" fill="hold">
                                          <p:stCondLst>
                                            <p:cond delay="499"/>
                                          </p:stCondLst>
                                        </p:cTn>
                                        <p:tgtEl>
                                          <p:spTgt spid="8"/>
                                        </p:tgtEl>
                                        <p:attrNameLst>
                                          <p:attrName>style.visibility</p:attrName>
                                        </p:attrNameLst>
                                      </p:cBhvr>
                                      <p:to>
                                        <p:strVal val="hidden"/>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9"/>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xit" presetSubtype="4" fill="hold" grpId="1" nodeType="clickEffect">
                                  <p:stCondLst>
                                    <p:cond delay="0"/>
                                  </p:stCondLst>
                                  <p:childTnLst>
                                    <p:animEffect transition="out" filter="wipe(down)">
                                      <p:cBhvr>
                                        <p:cTn id="68" dur="500"/>
                                        <p:tgtEl>
                                          <p:spTgt spid="9"/>
                                        </p:tgtEl>
                                      </p:cBhvr>
                                    </p:animEffect>
                                    <p:set>
                                      <p:cBhvr>
                                        <p:cTn id="69" dur="1" fill="hold">
                                          <p:stCondLst>
                                            <p:cond delay="499"/>
                                          </p:stCondLst>
                                        </p:cTn>
                                        <p:tgtEl>
                                          <p:spTgt spid="9"/>
                                        </p:tgtEl>
                                        <p:attrNameLst>
                                          <p:attrName>style.visibility</p:attrName>
                                        </p:attrNameLst>
                                      </p:cBhvr>
                                      <p:to>
                                        <p:strVal val="hidden"/>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0"/>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xit" presetSubtype="4" fill="hold" grpId="1" nodeType="clickEffect">
                                  <p:stCondLst>
                                    <p:cond delay="0"/>
                                  </p:stCondLst>
                                  <p:childTnLst>
                                    <p:animEffect transition="out" filter="wipe(down)">
                                      <p:cBhvr>
                                        <p:cTn id="77" dur="500"/>
                                        <p:tgtEl>
                                          <p:spTgt spid="10"/>
                                        </p:tgtEl>
                                      </p:cBhvr>
                                    </p:animEffect>
                                    <p:set>
                                      <p:cBhvr>
                                        <p:cTn id="78"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5" grpId="1" animBg="1"/>
      <p:bldP spid="6" grpId="0" animBg="1"/>
      <p:bldP spid="6" grpId="1" animBg="1"/>
      <p:bldP spid="8" grpId="0" animBg="1"/>
      <p:bldP spid="8" grpId="1" animBg="1"/>
      <p:bldP spid="9" grpId="0" animBg="1"/>
      <p:bldP spid="9" grpId="1" animBg="1"/>
      <p:bldP spid="10" grpId="0" animBg="1"/>
      <p:bldP spid="10" grpId="1" animBg="1"/>
      <p:bldP spid="7" grpId="0" animBg="1"/>
      <p:bldP spid="7" grpId="1" animBg="1"/>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矩形 9">
            <a:extLst>
              <a:ext uri="{FF2B5EF4-FFF2-40B4-BE49-F238E27FC236}">
                <a16:creationId xmlns:a16="http://schemas.microsoft.com/office/drawing/2014/main" id="{C1D9C7EA-89C0-4C65-9ECA-1D336586BF03}"/>
              </a:ext>
            </a:extLst>
          </p:cNvPr>
          <p:cNvSpPr>
            <a:spLocks noChangeArrowheads="1"/>
          </p:cNvSpPr>
          <p:nvPr/>
        </p:nvSpPr>
        <p:spPr bwMode="auto">
          <a:xfrm>
            <a:off x="684213" y="123825"/>
            <a:ext cx="55721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en-US" altLang="zh-CN" sz="2400" b="1">
                <a:solidFill>
                  <a:schemeClr val="hlink"/>
                </a:solidFill>
                <a:latin typeface="Times New Roman" panose="02020603050405020304" pitchFamily="18" charset="0"/>
                <a:sym typeface="Wingdings" panose="05000000000000000000" pitchFamily="2" charset="2"/>
              </a:rPr>
              <a:t> </a:t>
            </a:r>
            <a:r>
              <a:rPr lang="zh-CN" altLang="en-US" sz="2400" b="1">
                <a:latin typeface="Times New Roman" panose="02020603050405020304" pitchFamily="18" charset="0"/>
              </a:rPr>
              <a:t>我们经常关注下面两种复杂度：</a:t>
            </a:r>
            <a:endParaRPr lang="zh-CN" altLang="en-US" sz="2400" b="1">
              <a:solidFill>
                <a:srgbClr val="0000FF"/>
              </a:solidFill>
              <a:latin typeface="Times New Roman" panose="02020603050405020304" pitchFamily="18" charset="0"/>
            </a:endParaRPr>
          </a:p>
        </p:txBody>
      </p:sp>
      <p:sp>
        <p:nvSpPr>
          <p:cNvPr id="11" name="矩形 10">
            <a:extLst>
              <a:ext uri="{FF2B5EF4-FFF2-40B4-BE49-F238E27FC236}">
                <a16:creationId xmlns:a16="http://schemas.microsoft.com/office/drawing/2014/main" id="{27754D60-D387-4E8B-85A4-6D82654B8E5D}"/>
              </a:ext>
            </a:extLst>
          </p:cNvPr>
          <p:cNvSpPr>
            <a:spLocks noChangeArrowheads="1"/>
          </p:cNvSpPr>
          <p:nvPr/>
        </p:nvSpPr>
        <p:spPr bwMode="auto">
          <a:xfrm>
            <a:off x="969963" y="700088"/>
            <a:ext cx="4179887"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en-US" altLang="zh-CN" sz="2400" b="1">
                <a:solidFill>
                  <a:schemeClr val="hlink"/>
                </a:solidFill>
                <a:latin typeface="Arial" panose="020B0604020202020204" pitchFamily="34" charset="0"/>
                <a:sym typeface="Wingdings" panose="05000000000000000000" pitchFamily="2" charset="2"/>
              </a:rPr>
              <a:t></a:t>
            </a:r>
            <a:r>
              <a:rPr lang="en-US" altLang="zh-CN" sz="2400" b="1">
                <a:solidFill>
                  <a:schemeClr val="hlink"/>
                </a:solidFill>
                <a:latin typeface="Times New Roman" panose="02020603050405020304" pitchFamily="18" charset="0"/>
                <a:sym typeface="Wingdings" panose="05000000000000000000" pitchFamily="2" charset="2"/>
              </a:rPr>
              <a:t> </a:t>
            </a:r>
            <a:r>
              <a:rPr lang="zh-CN" altLang="en-US" sz="2400" b="1">
                <a:latin typeface="Times New Roman" panose="02020603050405020304" pitchFamily="18" charset="0"/>
              </a:rPr>
              <a:t>最坏情况复杂度</a:t>
            </a:r>
            <a:r>
              <a:rPr lang="en-US" altLang="zh-CN" sz="2400" b="1">
                <a:latin typeface="Times New Roman" panose="02020603050405020304" pitchFamily="18" charset="0"/>
              </a:rPr>
              <a:t> </a:t>
            </a:r>
            <a:r>
              <a:rPr lang="zh-CN" altLang="en-US" sz="2400" b="1">
                <a:latin typeface="Times New Roman" panose="02020603050405020304" pitchFamily="18" charset="0"/>
              </a:rPr>
              <a:t>：</a:t>
            </a:r>
            <a:r>
              <a:rPr lang="en-US" altLang="zh-CN" sz="2400" b="1">
                <a:latin typeface="Times New Roman" panose="02020603050405020304" pitchFamily="18" charset="0"/>
              </a:rPr>
              <a:t> </a:t>
            </a:r>
            <a:r>
              <a:rPr lang="en-US" altLang="zh-CN" sz="2400" b="1">
                <a:solidFill>
                  <a:srgbClr val="0000FF"/>
                </a:solidFill>
                <a:latin typeface="Times New Roman" panose="02020603050405020304" pitchFamily="18" charset="0"/>
              </a:rPr>
              <a:t>T</a:t>
            </a:r>
            <a:r>
              <a:rPr lang="en-US" altLang="zh-CN" sz="2400" b="1" baseline="-25000">
                <a:solidFill>
                  <a:srgbClr val="0000FF"/>
                </a:solidFill>
                <a:latin typeface="Times New Roman" panose="02020603050405020304" pitchFamily="18" charset="0"/>
              </a:rPr>
              <a:t>worst</a:t>
            </a:r>
            <a:r>
              <a:rPr lang="en-US" altLang="zh-CN" sz="2400" b="1">
                <a:solidFill>
                  <a:srgbClr val="0000FF"/>
                </a:solidFill>
                <a:latin typeface="Times New Roman" panose="02020603050405020304" pitchFamily="18" charset="0"/>
              </a:rPr>
              <a:t>(n)</a:t>
            </a:r>
            <a:endParaRPr lang="zh-CN" altLang="en-US" sz="2400" b="1">
              <a:latin typeface="Times New Roman" panose="02020603050405020304" pitchFamily="18" charset="0"/>
            </a:endParaRPr>
          </a:p>
        </p:txBody>
      </p:sp>
      <p:sp>
        <p:nvSpPr>
          <p:cNvPr id="7" name="矩形 6">
            <a:extLst>
              <a:ext uri="{FF2B5EF4-FFF2-40B4-BE49-F238E27FC236}">
                <a16:creationId xmlns:a16="http://schemas.microsoft.com/office/drawing/2014/main" id="{492D87AD-D4CF-4392-9644-FF2DBBE424ED}"/>
              </a:ext>
            </a:extLst>
          </p:cNvPr>
          <p:cNvSpPr>
            <a:spLocks noChangeArrowheads="1"/>
          </p:cNvSpPr>
          <p:nvPr/>
        </p:nvSpPr>
        <p:spPr bwMode="auto">
          <a:xfrm>
            <a:off x="969963" y="1203325"/>
            <a:ext cx="51435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en-US" altLang="zh-CN" sz="2400" b="1">
                <a:solidFill>
                  <a:schemeClr val="hlink"/>
                </a:solidFill>
                <a:latin typeface="Arial" panose="020B0604020202020204" pitchFamily="34" charset="0"/>
                <a:sym typeface="Wingdings" panose="05000000000000000000" pitchFamily="2" charset="2"/>
              </a:rPr>
              <a:t></a:t>
            </a:r>
            <a:r>
              <a:rPr lang="en-US" altLang="zh-CN" sz="2400" b="1">
                <a:solidFill>
                  <a:schemeClr val="hlink"/>
                </a:solidFill>
                <a:latin typeface="Times New Roman" panose="02020603050405020304" pitchFamily="18" charset="0"/>
                <a:sym typeface="Wingdings" panose="05000000000000000000" pitchFamily="2" charset="2"/>
              </a:rPr>
              <a:t> </a:t>
            </a:r>
            <a:r>
              <a:rPr lang="zh-CN" altLang="en-US" sz="2400" b="1">
                <a:latin typeface="Times New Roman" panose="02020603050405020304" pitchFamily="18" charset="0"/>
              </a:rPr>
              <a:t>平均复杂度</a:t>
            </a:r>
            <a:r>
              <a:rPr lang="en-US" altLang="zh-CN" sz="2400" b="1">
                <a:latin typeface="Times New Roman" panose="02020603050405020304" pitchFamily="18" charset="0"/>
              </a:rPr>
              <a:t> </a:t>
            </a:r>
            <a:r>
              <a:rPr lang="zh-CN" altLang="en-US" sz="2400" b="1">
                <a:latin typeface="Times New Roman" panose="02020603050405020304" pitchFamily="18" charset="0"/>
              </a:rPr>
              <a:t>：</a:t>
            </a:r>
            <a:r>
              <a:rPr lang="en-US" altLang="zh-CN" sz="2400" b="1">
                <a:latin typeface="Times New Roman" panose="02020603050405020304" pitchFamily="18" charset="0"/>
              </a:rPr>
              <a:t> </a:t>
            </a:r>
            <a:r>
              <a:rPr lang="en-US" altLang="zh-CN" sz="2400" b="1">
                <a:solidFill>
                  <a:srgbClr val="0000FF"/>
                </a:solidFill>
                <a:latin typeface="Times New Roman" panose="02020603050405020304" pitchFamily="18" charset="0"/>
              </a:rPr>
              <a:t>T</a:t>
            </a:r>
            <a:r>
              <a:rPr lang="en-US" altLang="zh-CN" sz="2400" b="1" baseline="-25000">
                <a:solidFill>
                  <a:srgbClr val="0000FF"/>
                </a:solidFill>
                <a:latin typeface="Times New Roman" panose="02020603050405020304" pitchFamily="18" charset="0"/>
              </a:rPr>
              <a:t>avg</a:t>
            </a:r>
            <a:r>
              <a:rPr lang="en-US" altLang="zh-CN" sz="2400" b="1">
                <a:solidFill>
                  <a:srgbClr val="0000FF"/>
                </a:solidFill>
                <a:latin typeface="Times New Roman" panose="02020603050405020304" pitchFamily="18" charset="0"/>
              </a:rPr>
              <a:t>(n)</a:t>
            </a:r>
            <a:endParaRPr lang="zh-CN" altLang="en-US" sz="2400" b="1">
              <a:latin typeface="Times New Roman" panose="02020603050405020304" pitchFamily="18" charset="0"/>
            </a:endParaRPr>
          </a:p>
        </p:txBody>
      </p:sp>
      <p:sp>
        <p:nvSpPr>
          <p:cNvPr id="8" name="矩形 7">
            <a:extLst>
              <a:ext uri="{FF2B5EF4-FFF2-40B4-BE49-F238E27FC236}">
                <a16:creationId xmlns:a16="http://schemas.microsoft.com/office/drawing/2014/main" id="{0190F98C-5BC0-4564-9769-0CAA64DB745D}"/>
              </a:ext>
            </a:extLst>
          </p:cNvPr>
          <p:cNvSpPr>
            <a:spLocks noChangeArrowheads="1"/>
          </p:cNvSpPr>
          <p:nvPr/>
        </p:nvSpPr>
        <p:spPr bwMode="auto">
          <a:xfrm>
            <a:off x="969963" y="1763713"/>
            <a:ext cx="6711950"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en-US" altLang="zh-CN" sz="2400" b="1">
                <a:solidFill>
                  <a:schemeClr val="hlink"/>
                </a:solidFill>
                <a:latin typeface="Arial" panose="020B0604020202020204" pitchFamily="34" charset="0"/>
                <a:sym typeface="Wingdings" panose="05000000000000000000" pitchFamily="2" charset="2"/>
              </a:rPr>
              <a:t></a:t>
            </a:r>
            <a:r>
              <a:rPr lang="en-US" altLang="zh-CN" sz="2400" b="1">
                <a:solidFill>
                  <a:schemeClr val="hlink"/>
                </a:solidFill>
                <a:latin typeface="Times New Roman" panose="02020603050405020304" pitchFamily="18" charset="0"/>
                <a:sym typeface="Wingdings" panose="05000000000000000000" pitchFamily="2" charset="2"/>
              </a:rPr>
              <a:t> </a:t>
            </a:r>
            <a:r>
              <a:rPr lang="zh-CN" altLang="en-US" sz="2400" b="1">
                <a:latin typeface="Times New Roman" panose="02020603050405020304" pitchFamily="18" charset="0"/>
              </a:rPr>
              <a:t>显然</a:t>
            </a:r>
            <a:r>
              <a:rPr lang="en-US" altLang="zh-CN" sz="2400" b="1">
                <a:latin typeface="Times New Roman" panose="02020603050405020304" pitchFamily="18" charset="0"/>
              </a:rPr>
              <a:t>:  </a:t>
            </a:r>
            <a:r>
              <a:rPr lang="en-US" altLang="zh-CN" sz="2400" b="1">
                <a:solidFill>
                  <a:srgbClr val="0000FF"/>
                </a:solidFill>
                <a:latin typeface="Times New Roman" panose="02020603050405020304" pitchFamily="18" charset="0"/>
              </a:rPr>
              <a:t>T</a:t>
            </a:r>
            <a:r>
              <a:rPr lang="en-US" altLang="zh-CN" sz="2400" b="1" baseline="-25000">
                <a:solidFill>
                  <a:srgbClr val="0000FF"/>
                </a:solidFill>
                <a:latin typeface="Times New Roman" panose="02020603050405020304" pitchFamily="18" charset="0"/>
              </a:rPr>
              <a:t>avg</a:t>
            </a:r>
            <a:r>
              <a:rPr lang="en-US" altLang="zh-CN" sz="2400" b="1">
                <a:solidFill>
                  <a:srgbClr val="0000FF"/>
                </a:solidFill>
                <a:latin typeface="Times New Roman" panose="02020603050405020304" pitchFamily="18" charset="0"/>
              </a:rPr>
              <a:t>(n) ≤ T</a:t>
            </a:r>
            <a:r>
              <a:rPr lang="en-US" altLang="zh-CN" sz="2400" b="1" baseline="-25000">
                <a:solidFill>
                  <a:srgbClr val="0000FF"/>
                </a:solidFill>
                <a:latin typeface="Times New Roman" panose="02020603050405020304" pitchFamily="18" charset="0"/>
              </a:rPr>
              <a:t>worst</a:t>
            </a:r>
            <a:r>
              <a:rPr lang="en-US" altLang="zh-CN" sz="2400" b="1">
                <a:solidFill>
                  <a:srgbClr val="0000FF"/>
                </a:solidFill>
                <a:latin typeface="Times New Roman" panose="02020603050405020304" pitchFamily="18" charset="0"/>
              </a:rPr>
              <a:t>(n)</a:t>
            </a:r>
            <a:r>
              <a:rPr lang="zh-CN" altLang="en-US" sz="2400" b="1">
                <a:latin typeface="Times New Roman" panose="02020603050405020304" pitchFamily="18" charset="0"/>
              </a:rPr>
              <a:t>。</a:t>
            </a:r>
            <a:endParaRPr lang="en-US" altLang="zh-CN" sz="2400" b="1">
              <a:latin typeface="Times New Roman" panose="02020603050405020304" pitchFamily="18" charset="0"/>
            </a:endParaRPr>
          </a:p>
          <a:p>
            <a:pPr eaLnBrk="1" hangingPunct="1">
              <a:lnSpc>
                <a:spcPct val="150000"/>
              </a:lnSpc>
              <a:spcBef>
                <a:spcPct val="0"/>
              </a:spcBef>
              <a:buFontTx/>
              <a:buNone/>
            </a:pPr>
            <a:r>
              <a:rPr lang="zh-CN" altLang="en-US" sz="2400" b="1">
                <a:latin typeface="Times New Roman" panose="02020603050405020304" pitchFamily="18" charset="0"/>
              </a:rPr>
              <a:t>对 </a:t>
            </a:r>
            <a:r>
              <a:rPr lang="en-US" altLang="zh-CN" sz="2400" b="1">
                <a:solidFill>
                  <a:srgbClr val="0000FF"/>
                </a:solidFill>
                <a:latin typeface="Times New Roman" panose="02020603050405020304" pitchFamily="18" charset="0"/>
              </a:rPr>
              <a:t>T</a:t>
            </a:r>
            <a:r>
              <a:rPr lang="en-US" altLang="zh-CN" sz="2400" b="1" baseline="-25000">
                <a:solidFill>
                  <a:srgbClr val="0000FF"/>
                </a:solidFill>
                <a:latin typeface="Times New Roman" panose="02020603050405020304" pitchFamily="18" charset="0"/>
              </a:rPr>
              <a:t>worst</a:t>
            </a:r>
            <a:r>
              <a:rPr lang="en-US" altLang="zh-CN" sz="2400" b="1">
                <a:solidFill>
                  <a:srgbClr val="0000FF"/>
                </a:solidFill>
                <a:latin typeface="Times New Roman" panose="02020603050405020304" pitchFamily="18" charset="0"/>
              </a:rPr>
              <a:t>(n) </a:t>
            </a:r>
            <a:r>
              <a:rPr lang="en-US" altLang="zh-CN" sz="2400" b="1">
                <a:latin typeface="Times New Roman" panose="02020603050405020304" pitchFamily="18" charset="0"/>
              </a:rPr>
              <a:t> </a:t>
            </a:r>
            <a:r>
              <a:rPr lang="zh-CN" altLang="en-US" sz="2400" b="1">
                <a:latin typeface="Times New Roman" panose="02020603050405020304" pitchFamily="18" charset="0"/>
              </a:rPr>
              <a:t>的分析往往比对</a:t>
            </a:r>
            <a:r>
              <a:rPr lang="en-US" altLang="zh-CN" sz="2400" b="1">
                <a:latin typeface="Times New Roman" panose="02020603050405020304" pitchFamily="18" charset="0"/>
              </a:rPr>
              <a:t> </a:t>
            </a:r>
            <a:r>
              <a:rPr lang="en-US" altLang="zh-CN" sz="2400" b="1">
                <a:solidFill>
                  <a:srgbClr val="0000FF"/>
                </a:solidFill>
                <a:latin typeface="Times New Roman" panose="02020603050405020304" pitchFamily="18" charset="0"/>
              </a:rPr>
              <a:t>T</a:t>
            </a:r>
            <a:r>
              <a:rPr lang="en-US" altLang="zh-CN" sz="2400" b="1" baseline="-25000">
                <a:solidFill>
                  <a:srgbClr val="0000FF"/>
                </a:solidFill>
                <a:latin typeface="Times New Roman" panose="02020603050405020304" pitchFamily="18" charset="0"/>
              </a:rPr>
              <a:t>avg</a:t>
            </a:r>
            <a:r>
              <a:rPr lang="en-US" altLang="zh-CN" sz="2400" b="1">
                <a:solidFill>
                  <a:srgbClr val="0000FF"/>
                </a:solidFill>
                <a:latin typeface="Times New Roman" panose="02020603050405020304" pitchFamily="18" charset="0"/>
              </a:rPr>
              <a:t>(n)</a:t>
            </a:r>
            <a:r>
              <a:rPr lang="zh-CN" altLang="en-US" sz="2400" b="1">
                <a:latin typeface="Times New Roman" panose="02020603050405020304" pitchFamily="18" charset="0"/>
              </a:rPr>
              <a:t>的分析容易。</a:t>
            </a:r>
          </a:p>
        </p:txBody>
      </p:sp>
      <p:sp>
        <p:nvSpPr>
          <p:cNvPr id="9" name="矩形 8">
            <a:extLst>
              <a:ext uri="{FF2B5EF4-FFF2-40B4-BE49-F238E27FC236}">
                <a16:creationId xmlns:a16="http://schemas.microsoft.com/office/drawing/2014/main" id="{05DC77C9-A94D-4EC0-94D2-2DDE0E69847C}"/>
              </a:ext>
            </a:extLst>
          </p:cNvPr>
          <p:cNvSpPr>
            <a:spLocks noRot="1" noChangeAspect="1" noMove="1" noResize="1" noEditPoints="1" noAdjustHandles="1" noChangeArrowheads="1" noChangeShapeType="1" noTextEdit="1"/>
          </p:cNvSpPr>
          <p:nvPr/>
        </p:nvSpPr>
        <p:spPr bwMode="auto">
          <a:xfrm>
            <a:off x="1001464" y="2975738"/>
            <a:ext cx="7747000" cy="1684244"/>
          </a:xfrm>
          <a:prstGeom prst="rect">
            <a:avLst/>
          </a:prstGeom>
          <a:blipFill>
            <a:blip r:embed="rId3"/>
            <a:stretch>
              <a:fillRect l="-1180" b="-7971"/>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a:no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trips(downRight)">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downRight)">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trips(downRight)">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矩形 9">
            <a:extLst>
              <a:ext uri="{FF2B5EF4-FFF2-40B4-BE49-F238E27FC236}">
                <a16:creationId xmlns:a16="http://schemas.microsoft.com/office/drawing/2014/main" id="{CB53E8C7-3974-4E5B-AD7A-A9D3B6F9D32A}"/>
              </a:ext>
            </a:extLst>
          </p:cNvPr>
          <p:cNvSpPr>
            <a:spLocks noChangeArrowheads="1"/>
          </p:cNvSpPr>
          <p:nvPr/>
        </p:nvSpPr>
        <p:spPr bwMode="auto">
          <a:xfrm>
            <a:off x="684213" y="123825"/>
            <a:ext cx="55721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en-US" altLang="zh-CN" sz="2400" b="1">
                <a:solidFill>
                  <a:schemeClr val="hlink"/>
                </a:solidFill>
                <a:latin typeface="Times New Roman" panose="02020603050405020304" pitchFamily="18" charset="0"/>
                <a:sym typeface="Wingdings" panose="05000000000000000000" pitchFamily="2" charset="2"/>
              </a:rPr>
              <a:t>1.3.3 </a:t>
            </a:r>
            <a:r>
              <a:rPr lang="zh-CN" altLang="en-US" sz="2400" b="1">
                <a:solidFill>
                  <a:schemeClr val="hlink"/>
                </a:solidFill>
                <a:latin typeface="Times New Roman" panose="02020603050405020304" pitchFamily="18" charset="0"/>
                <a:sym typeface="Wingdings" panose="05000000000000000000" pitchFamily="2" charset="2"/>
              </a:rPr>
              <a:t>渐进表示法</a:t>
            </a:r>
            <a:endParaRPr lang="zh-CN" altLang="en-US" sz="2400" b="1">
              <a:solidFill>
                <a:srgbClr val="0000FF"/>
              </a:solidFill>
              <a:latin typeface="Times New Roman" panose="02020603050405020304" pitchFamily="18" charset="0"/>
            </a:endParaRPr>
          </a:p>
        </p:txBody>
      </p:sp>
      <p:sp>
        <p:nvSpPr>
          <p:cNvPr id="9" name="矩形 8">
            <a:extLst>
              <a:ext uri="{FF2B5EF4-FFF2-40B4-BE49-F238E27FC236}">
                <a16:creationId xmlns:a16="http://schemas.microsoft.com/office/drawing/2014/main" id="{17563654-087A-4AAE-9F0C-6735CE082971}"/>
              </a:ext>
            </a:extLst>
          </p:cNvPr>
          <p:cNvSpPr>
            <a:spLocks noChangeArrowheads="1"/>
          </p:cNvSpPr>
          <p:nvPr/>
        </p:nvSpPr>
        <p:spPr bwMode="auto">
          <a:xfrm>
            <a:off x="785813" y="698500"/>
            <a:ext cx="77470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en-US" altLang="zh-CN" sz="2400" b="1">
                <a:solidFill>
                  <a:schemeClr val="hlink"/>
                </a:solidFill>
                <a:latin typeface="Times New Roman" panose="02020603050405020304" pitchFamily="18" charset="0"/>
                <a:sym typeface="Wingdings" panose="05000000000000000000" pitchFamily="2" charset="2"/>
              </a:rPr>
              <a:t> </a:t>
            </a:r>
            <a:r>
              <a:rPr lang="zh-CN" altLang="en-US" sz="2400" b="1">
                <a:latin typeface="Times New Roman" panose="02020603050405020304" pitchFamily="18" charset="0"/>
              </a:rPr>
              <a:t>如果</a:t>
            </a:r>
            <a:r>
              <a:rPr lang="en-US" altLang="zh-CN" sz="2400" b="1">
                <a:latin typeface="Times New Roman" panose="02020603050405020304" pitchFamily="18" charset="0"/>
              </a:rPr>
              <a:t>:</a:t>
            </a:r>
          </a:p>
          <a:p>
            <a:pPr eaLnBrk="1" hangingPunct="1">
              <a:lnSpc>
                <a:spcPct val="150000"/>
              </a:lnSpc>
              <a:spcBef>
                <a:spcPct val="0"/>
              </a:spcBef>
              <a:buFontTx/>
              <a:buNone/>
            </a:pPr>
            <a:r>
              <a:rPr lang="zh-CN" altLang="en-US" sz="2400" b="1">
                <a:latin typeface="Times New Roman" panose="02020603050405020304" pitchFamily="18" charset="0"/>
              </a:rPr>
              <a:t>        程序</a:t>
            </a:r>
            <a:r>
              <a:rPr lang="en-US" altLang="zh-CN" sz="2400" b="1">
                <a:latin typeface="Times New Roman" panose="02020603050405020304" pitchFamily="18" charset="0"/>
              </a:rPr>
              <a:t>A</a:t>
            </a:r>
            <a:r>
              <a:rPr lang="zh-CN" altLang="en-US" sz="2400" b="1">
                <a:latin typeface="Times New Roman" panose="02020603050405020304" pitchFamily="18" charset="0"/>
              </a:rPr>
              <a:t>执行了</a:t>
            </a:r>
            <a:r>
              <a:rPr lang="en-US" altLang="zh-CN" sz="2400" b="1">
                <a:latin typeface="Times New Roman" panose="02020603050405020304" pitchFamily="18" charset="0"/>
              </a:rPr>
              <a:t>(3N+4)</a:t>
            </a:r>
            <a:r>
              <a:rPr lang="zh-CN" altLang="en-US" sz="2400" b="1">
                <a:latin typeface="Times New Roman" panose="02020603050405020304" pitchFamily="18" charset="0"/>
              </a:rPr>
              <a:t>步，程序</a:t>
            </a:r>
            <a:r>
              <a:rPr lang="en-US" altLang="zh-CN" sz="2400" b="1">
                <a:latin typeface="Times New Roman" panose="02020603050405020304" pitchFamily="18" charset="0"/>
              </a:rPr>
              <a:t>B</a:t>
            </a:r>
            <a:r>
              <a:rPr lang="zh-CN" altLang="en-US" sz="2400" b="1">
                <a:latin typeface="Times New Roman" panose="02020603050405020304" pitchFamily="18" charset="0"/>
              </a:rPr>
              <a:t>执行了</a:t>
            </a:r>
            <a:r>
              <a:rPr lang="en-US" altLang="zh-CN" sz="2400" b="1">
                <a:latin typeface="Times New Roman" panose="02020603050405020304" pitchFamily="18" charset="0"/>
              </a:rPr>
              <a:t>(3N+2)</a:t>
            </a:r>
            <a:r>
              <a:rPr lang="zh-CN" altLang="en-US" sz="2400" b="1">
                <a:latin typeface="Times New Roman" panose="02020603050405020304" pitchFamily="18" charset="0"/>
              </a:rPr>
              <a:t>步，</a:t>
            </a:r>
            <a:r>
              <a:rPr lang="en-US" altLang="zh-CN" sz="2400" b="1">
                <a:latin typeface="Times New Roman" panose="02020603050405020304" pitchFamily="18" charset="0"/>
              </a:rPr>
              <a:t> A</a:t>
            </a:r>
            <a:r>
              <a:rPr lang="zh-CN" altLang="en-US" sz="2400" b="1">
                <a:latin typeface="Times New Roman" panose="02020603050405020304" pitchFamily="18" charset="0"/>
              </a:rPr>
              <a:t>一定比</a:t>
            </a:r>
            <a:r>
              <a:rPr lang="en-US" altLang="zh-CN" sz="2400" b="1">
                <a:latin typeface="Times New Roman" panose="02020603050405020304" pitchFamily="18" charset="0"/>
              </a:rPr>
              <a:t>B</a:t>
            </a:r>
            <a:r>
              <a:rPr lang="zh-CN" altLang="en-US" sz="2400" b="1">
                <a:latin typeface="Times New Roman" panose="02020603050405020304" pitchFamily="18" charset="0"/>
              </a:rPr>
              <a:t>慢吗？</a:t>
            </a:r>
            <a:endParaRPr lang="zh-CN" altLang="en-US" sz="2400" b="1">
              <a:solidFill>
                <a:srgbClr val="0000FF"/>
              </a:solidFill>
              <a:latin typeface="Times New Roman" panose="02020603050405020304" pitchFamily="18" charset="0"/>
            </a:endParaRPr>
          </a:p>
        </p:txBody>
      </p:sp>
      <p:sp>
        <p:nvSpPr>
          <p:cNvPr id="10" name="矩形 9">
            <a:extLst>
              <a:ext uri="{FF2B5EF4-FFF2-40B4-BE49-F238E27FC236}">
                <a16:creationId xmlns:a16="http://schemas.microsoft.com/office/drawing/2014/main" id="{47103874-B77D-43AA-8A85-DE0196A462B7}"/>
              </a:ext>
            </a:extLst>
          </p:cNvPr>
          <p:cNvSpPr>
            <a:spLocks noChangeArrowheads="1"/>
          </p:cNvSpPr>
          <p:nvPr/>
        </p:nvSpPr>
        <p:spPr bwMode="auto">
          <a:xfrm>
            <a:off x="827088" y="2541588"/>
            <a:ext cx="1222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solidFill>
                  <a:schemeClr val="hlink"/>
                </a:solidFill>
                <a:latin typeface="Times New Roman" panose="02020603050405020304" pitchFamily="18" charset="0"/>
                <a:sym typeface="Wingdings" panose="05000000000000000000" pitchFamily="2" charset="2"/>
              </a:rPr>
              <a:t> </a:t>
            </a:r>
            <a:r>
              <a:rPr lang="en-US" altLang="zh-CN" sz="2400" b="1">
                <a:solidFill>
                  <a:srgbClr val="0000FF"/>
                </a:solidFill>
                <a:latin typeface="Times New Roman" panose="02020603050405020304" pitchFamily="18" charset="0"/>
              </a:rPr>
              <a:t>No</a:t>
            </a:r>
            <a:r>
              <a:rPr lang="zh-CN" altLang="en-US" sz="2400" b="1">
                <a:latin typeface="Times New Roman" panose="02020603050405020304" pitchFamily="18" charset="0"/>
              </a:rPr>
              <a:t>！</a:t>
            </a:r>
          </a:p>
        </p:txBody>
      </p:sp>
      <p:sp>
        <p:nvSpPr>
          <p:cNvPr id="12" name="矩形 11">
            <a:extLst>
              <a:ext uri="{FF2B5EF4-FFF2-40B4-BE49-F238E27FC236}">
                <a16:creationId xmlns:a16="http://schemas.microsoft.com/office/drawing/2014/main" id="{949F8A08-D5C1-4821-AAD1-0E9109F93207}"/>
              </a:ext>
            </a:extLst>
          </p:cNvPr>
          <p:cNvSpPr>
            <a:spLocks noChangeArrowheads="1"/>
          </p:cNvSpPr>
          <p:nvPr/>
        </p:nvSpPr>
        <p:spPr bwMode="auto">
          <a:xfrm>
            <a:off x="1993900" y="2541588"/>
            <a:ext cx="17859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solidFill>
                  <a:schemeClr val="hlink"/>
                </a:solidFill>
                <a:latin typeface="Times New Roman" panose="02020603050405020304" pitchFamily="18" charset="0"/>
                <a:sym typeface="Wingdings" panose="05000000000000000000" pitchFamily="2" charset="2"/>
              </a:rPr>
              <a:t> </a:t>
            </a:r>
            <a:r>
              <a:rPr lang="en-US" altLang="zh-CN" sz="2400" b="1">
                <a:solidFill>
                  <a:srgbClr val="0000FF"/>
                </a:solidFill>
                <a:latin typeface="Times New Roman" panose="02020603050405020304" pitchFamily="18" charset="0"/>
              </a:rPr>
              <a:t>Why</a:t>
            </a:r>
            <a:r>
              <a:rPr lang="en-US" altLang="zh-CN" sz="2400" b="1">
                <a:latin typeface="Times New Roman" panose="02020603050405020304" pitchFamily="18" charset="0"/>
              </a:rPr>
              <a:t>?</a:t>
            </a:r>
            <a:endParaRPr lang="zh-CN" altLang="en-US" sz="2400" b="1">
              <a:latin typeface="Times New Roman" panose="02020603050405020304" pitchFamily="18" charset="0"/>
            </a:endParaRPr>
          </a:p>
        </p:txBody>
      </p:sp>
      <p:sp>
        <p:nvSpPr>
          <p:cNvPr id="13" name="矩形 12">
            <a:extLst>
              <a:ext uri="{FF2B5EF4-FFF2-40B4-BE49-F238E27FC236}">
                <a16:creationId xmlns:a16="http://schemas.microsoft.com/office/drawing/2014/main" id="{270BC0FE-7902-4B91-A08E-97FD7C163396}"/>
              </a:ext>
            </a:extLst>
          </p:cNvPr>
          <p:cNvSpPr>
            <a:spLocks noChangeArrowheads="1"/>
          </p:cNvSpPr>
          <p:nvPr/>
        </p:nvSpPr>
        <p:spPr bwMode="auto">
          <a:xfrm>
            <a:off x="3506788" y="2541588"/>
            <a:ext cx="40179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C00000"/>
                </a:solidFill>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pitchFamily="2" charset="2"/>
              </a:rPr>
              <a:t>时间复杂度</a:t>
            </a:r>
            <a:r>
              <a:rPr lang="en-US" altLang="zh-CN" sz="2400" b="1">
                <a:solidFill>
                  <a:srgbClr val="C00000"/>
                </a:solidFill>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pitchFamily="2" charset="2"/>
              </a:rPr>
              <a:t>&amp;</a:t>
            </a:r>
            <a:r>
              <a:rPr lang="zh-CN" altLang="en-US" sz="2400" b="1">
                <a:solidFill>
                  <a:srgbClr val="C00000"/>
                </a:solidFill>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pitchFamily="2" charset="2"/>
              </a:rPr>
              <a:t>空间复杂度</a:t>
            </a:r>
            <a:endParaRPr lang="zh-CN" altLang="en-US" sz="2400" b="1">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矩形 1">
            <a:extLst>
              <a:ext uri="{FF2B5EF4-FFF2-40B4-BE49-F238E27FC236}">
                <a16:creationId xmlns:a16="http://schemas.microsoft.com/office/drawing/2014/main" id="{22FF457A-6DCE-4459-809C-FE5742860FAB}"/>
              </a:ext>
            </a:extLst>
          </p:cNvPr>
          <p:cNvSpPr/>
          <p:nvPr/>
        </p:nvSpPr>
        <p:spPr>
          <a:xfrm>
            <a:off x="827088" y="3003550"/>
            <a:ext cx="7632700" cy="1684338"/>
          </a:xfrm>
          <a:prstGeom prst="rect">
            <a:avLst/>
          </a:prstGeom>
        </p:spPr>
        <p:txBody>
          <a:bodyPr>
            <a:spAutoFit/>
          </a:bodyPr>
          <a:lstStyle/>
          <a:p>
            <a:pPr eaLnBrk="1" hangingPunct="1">
              <a:lnSpc>
                <a:spcPct val="150000"/>
              </a:lnSpc>
              <a:defRPr/>
            </a:pPr>
            <a:r>
              <a:rPr lang="zh-CN" altLang="en-US" b="1" dirty="0">
                <a:latin typeface="+mn-ea"/>
                <a:ea typeface="+mn-ea"/>
              </a:rPr>
              <a:t>精确的比较程序执行的步数是没有意义的，因为每步执行的时间可能不同，所以在“</a:t>
            </a:r>
            <a:r>
              <a:rPr lang="zh-CN" altLang="en-US" b="1" dirty="0">
                <a:solidFill>
                  <a:srgbClr val="0000FF"/>
                </a:solidFill>
                <a:latin typeface="+mn-ea"/>
                <a:ea typeface="+mn-ea"/>
              </a:rPr>
              <a:t>度量</a:t>
            </a:r>
            <a:r>
              <a:rPr lang="zh-CN" altLang="en-US" b="1" dirty="0">
                <a:latin typeface="+mn-ea"/>
                <a:ea typeface="+mn-ea"/>
              </a:rPr>
              <a:t>”一个算法的时间复杂度时，与算法的“</a:t>
            </a:r>
            <a:r>
              <a:rPr lang="en-US" altLang="zh-CN" b="1" dirty="0">
                <a:solidFill>
                  <a:srgbClr val="0000FF"/>
                </a:solidFill>
                <a:latin typeface="+mn-ea"/>
                <a:ea typeface="+mn-ea"/>
              </a:rPr>
              <a:t>1</a:t>
            </a:r>
            <a:r>
              <a:rPr lang="zh-CN" altLang="en-US" b="1" dirty="0">
                <a:solidFill>
                  <a:srgbClr val="0000FF"/>
                </a:solidFill>
                <a:latin typeface="+mn-ea"/>
                <a:ea typeface="+mn-ea"/>
              </a:rPr>
              <a:t>步</a:t>
            </a:r>
            <a:r>
              <a:rPr lang="zh-CN" altLang="en-US" b="1" dirty="0">
                <a:latin typeface="+mn-ea"/>
                <a:ea typeface="+mn-ea"/>
              </a:rPr>
              <a:t>”执行需要的</a:t>
            </a:r>
            <a:r>
              <a:rPr lang="zh-CN" altLang="en-US" b="1" dirty="0">
                <a:solidFill>
                  <a:srgbClr val="0000FF"/>
                </a:solidFill>
                <a:latin typeface="+mn-ea"/>
                <a:ea typeface="+mn-ea"/>
              </a:rPr>
              <a:t>工作量无关。</a:t>
            </a:r>
            <a:endParaRPr lang="zh-CN" altLang="en-US" b="1"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linds(horizontal)">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矩形 9">
            <a:extLst>
              <a:ext uri="{FF2B5EF4-FFF2-40B4-BE49-F238E27FC236}">
                <a16:creationId xmlns:a16="http://schemas.microsoft.com/office/drawing/2014/main" id="{2A90ECA3-8EC2-497F-923D-E5DC29BF39A9}"/>
              </a:ext>
            </a:extLst>
          </p:cNvPr>
          <p:cNvSpPr>
            <a:spLocks noChangeArrowheads="1"/>
          </p:cNvSpPr>
          <p:nvPr/>
        </p:nvSpPr>
        <p:spPr bwMode="auto">
          <a:xfrm>
            <a:off x="428625" y="238125"/>
            <a:ext cx="75009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solidFill>
                  <a:schemeClr val="hlink"/>
                </a:solidFill>
                <a:latin typeface="Times New Roman" panose="02020603050405020304" pitchFamily="18" charset="0"/>
                <a:sym typeface="Wingdings" panose="05000000000000000000" pitchFamily="2" charset="2"/>
              </a:rPr>
              <a:t> </a:t>
            </a:r>
            <a:r>
              <a:rPr lang="zh-CN" altLang="en-US" sz="2400" b="1">
                <a:latin typeface="Times New Roman" panose="02020603050405020304" pitchFamily="18" charset="0"/>
              </a:rPr>
              <a:t>如何来“</a:t>
            </a:r>
            <a:r>
              <a:rPr lang="zh-CN" altLang="en-US" sz="2400" b="1">
                <a:solidFill>
                  <a:srgbClr val="0000FF"/>
                </a:solidFill>
                <a:latin typeface="Times New Roman" panose="02020603050405020304" pitchFamily="18" charset="0"/>
              </a:rPr>
              <a:t>度量</a:t>
            </a:r>
            <a:r>
              <a:rPr lang="zh-CN" altLang="en-US" sz="2400" b="1">
                <a:latin typeface="Times New Roman" panose="02020603050405020304" pitchFamily="18" charset="0"/>
              </a:rPr>
              <a:t>”一个算法的时间复杂度呢？</a:t>
            </a:r>
            <a:endParaRPr lang="zh-CN" altLang="en-US" sz="2400" b="1">
              <a:solidFill>
                <a:srgbClr val="0000FF"/>
              </a:solidFill>
              <a:latin typeface="Times New Roman" panose="02020603050405020304" pitchFamily="18" charset="0"/>
            </a:endParaRPr>
          </a:p>
        </p:txBody>
      </p:sp>
      <p:sp>
        <p:nvSpPr>
          <p:cNvPr id="11" name="矩形 10">
            <a:extLst>
              <a:ext uri="{FF2B5EF4-FFF2-40B4-BE49-F238E27FC236}">
                <a16:creationId xmlns:a16="http://schemas.microsoft.com/office/drawing/2014/main" id="{D2CE6169-DD2F-4B61-A10E-56101BD6D152}"/>
              </a:ext>
            </a:extLst>
          </p:cNvPr>
          <p:cNvSpPr>
            <a:spLocks noChangeArrowheads="1"/>
          </p:cNvSpPr>
          <p:nvPr/>
        </p:nvSpPr>
        <p:spPr bwMode="auto">
          <a:xfrm>
            <a:off x="714375" y="747713"/>
            <a:ext cx="73215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en-US" altLang="zh-CN" sz="2400" b="1">
                <a:solidFill>
                  <a:schemeClr val="hlink"/>
                </a:solidFill>
                <a:latin typeface="Arial" panose="020B0604020202020204" pitchFamily="34" charset="0"/>
                <a:sym typeface="Wingdings" panose="05000000000000000000" pitchFamily="2" charset="2"/>
              </a:rPr>
              <a:t> </a:t>
            </a:r>
            <a:r>
              <a:rPr lang="zh-CN" altLang="en-US" sz="2400" b="1">
                <a:latin typeface="Times New Roman" panose="02020603050405020304" pitchFamily="18" charset="0"/>
              </a:rPr>
              <a:t>首先，它应该与运行该算法的</a:t>
            </a:r>
            <a:r>
              <a:rPr lang="zh-CN" altLang="en-US" sz="2400" b="1">
                <a:solidFill>
                  <a:srgbClr val="0000FF"/>
                </a:solidFill>
                <a:latin typeface="Times New Roman" panose="02020603050405020304" pitchFamily="18" charset="0"/>
              </a:rPr>
              <a:t>机器和编译器无关</a:t>
            </a:r>
            <a:r>
              <a:rPr lang="zh-CN" altLang="en-US" sz="2400" b="1">
                <a:latin typeface="Times New Roman" panose="02020603050405020304" pitchFamily="18" charset="0"/>
              </a:rPr>
              <a:t>；</a:t>
            </a:r>
          </a:p>
        </p:txBody>
      </p:sp>
      <p:sp>
        <p:nvSpPr>
          <p:cNvPr id="8" name="矩形 7">
            <a:extLst>
              <a:ext uri="{FF2B5EF4-FFF2-40B4-BE49-F238E27FC236}">
                <a16:creationId xmlns:a16="http://schemas.microsoft.com/office/drawing/2014/main" id="{7917D1B0-1DD3-4C5C-8444-508E9A00D4BA}"/>
              </a:ext>
            </a:extLst>
          </p:cNvPr>
          <p:cNvSpPr>
            <a:spLocks noChangeArrowheads="1"/>
          </p:cNvSpPr>
          <p:nvPr/>
        </p:nvSpPr>
        <p:spPr bwMode="auto">
          <a:xfrm>
            <a:off x="704850" y="2457450"/>
            <a:ext cx="77866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en-US" altLang="zh-CN" sz="2400" b="1">
                <a:solidFill>
                  <a:schemeClr val="hlink"/>
                </a:solidFill>
                <a:latin typeface="Arial" panose="020B0604020202020204" pitchFamily="34" charset="0"/>
                <a:sym typeface="Wingdings" panose="05000000000000000000" pitchFamily="2" charset="2"/>
              </a:rPr>
              <a:t> </a:t>
            </a:r>
            <a:r>
              <a:rPr lang="zh-CN" altLang="en-US" sz="2400" b="1">
                <a:latin typeface="Times New Roman" panose="02020603050405020304" pitchFamily="18" charset="0"/>
              </a:rPr>
              <a:t>再次，它应该与算法的“</a:t>
            </a:r>
            <a:r>
              <a:rPr lang="en-US" altLang="zh-CN" sz="2400" b="1">
                <a:solidFill>
                  <a:srgbClr val="0000FF"/>
                </a:solidFill>
                <a:latin typeface="Times New Roman" panose="02020603050405020304" pitchFamily="18" charset="0"/>
              </a:rPr>
              <a:t>1</a:t>
            </a:r>
            <a:r>
              <a:rPr lang="zh-CN" altLang="en-US" sz="2400" b="1">
                <a:solidFill>
                  <a:srgbClr val="0000FF"/>
                </a:solidFill>
                <a:latin typeface="Times New Roman" panose="02020603050405020304" pitchFamily="18" charset="0"/>
              </a:rPr>
              <a:t>步</a:t>
            </a:r>
            <a:r>
              <a:rPr lang="zh-CN" altLang="en-US" sz="2400" b="1">
                <a:latin typeface="Times New Roman" panose="02020603050405020304" pitchFamily="18" charset="0"/>
              </a:rPr>
              <a:t>”执行需要的</a:t>
            </a:r>
            <a:r>
              <a:rPr lang="zh-CN" altLang="en-US" sz="2400" b="1">
                <a:solidFill>
                  <a:srgbClr val="0000FF"/>
                </a:solidFill>
                <a:latin typeface="Times New Roman" panose="02020603050405020304" pitchFamily="18" charset="0"/>
              </a:rPr>
              <a:t>工作量无关</a:t>
            </a:r>
            <a:r>
              <a:rPr lang="zh-CN" altLang="en-US" sz="2400" b="1">
                <a:latin typeface="Times New Roman" panose="02020603050405020304" pitchFamily="18" charset="0"/>
              </a:rPr>
              <a:t>！</a:t>
            </a:r>
          </a:p>
        </p:txBody>
      </p:sp>
      <p:sp>
        <p:nvSpPr>
          <p:cNvPr id="12" name="矩形 11">
            <a:extLst>
              <a:ext uri="{FF2B5EF4-FFF2-40B4-BE49-F238E27FC236}">
                <a16:creationId xmlns:a16="http://schemas.microsoft.com/office/drawing/2014/main" id="{62630ECA-FE25-476B-B7AB-1022445F8208}"/>
              </a:ext>
            </a:extLst>
          </p:cNvPr>
          <p:cNvSpPr>
            <a:spLocks noChangeArrowheads="1"/>
          </p:cNvSpPr>
          <p:nvPr/>
        </p:nvSpPr>
        <p:spPr bwMode="auto">
          <a:xfrm>
            <a:off x="711200" y="3048000"/>
            <a:ext cx="7964488"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en-US" altLang="zh-CN" sz="2400" b="1">
                <a:solidFill>
                  <a:schemeClr val="hlink"/>
                </a:solidFill>
                <a:latin typeface="Arial" panose="020B0604020202020204" pitchFamily="34" charset="0"/>
                <a:sym typeface="Wingdings" panose="05000000000000000000" pitchFamily="2" charset="2"/>
              </a:rPr>
              <a:t> </a:t>
            </a:r>
            <a:r>
              <a:rPr lang="zh-CN" altLang="en-US" sz="2400" b="1">
                <a:latin typeface="Times New Roman" panose="02020603050405020304" pitchFamily="18" charset="0"/>
              </a:rPr>
              <a:t>所以，在描述算法的时间性能时，人们只考虑</a:t>
            </a:r>
            <a:r>
              <a:rPr lang="zh-CN" altLang="en-US" sz="2400" b="1">
                <a:solidFill>
                  <a:srgbClr val="C00000"/>
                </a:solidFill>
                <a:latin typeface="黑体" panose="02010609060101010101" pitchFamily="49" charset="-122"/>
                <a:ea typeface="黑体" panose="02010609060101010101" pitchFamily="49" charset="-122"/>
              </a:rPr>
              <a:t>宏观渐近性质</a:t>
            </a:r>
            <a:r>
              <a:rPr lang="zh-CN" altLang="en-US" sz="2400" b="1">
                <a:latin typeface="Times New Roman" panose="02020603050405020304" pitchFamily="18" charset="0"/>
              </a:rPr>
              <a:t>，即当输入</a:t>
            </a:r>
            <a:r>
              <a:rPr lang="zh-CN" altLang="en-US" sz="2400" b="1">
                <a:solidFill>
                  <a:srgbClr val="0000FF"/>
                </a:solidFill>
                <a:latin typeface="Times New Roman" panose="02020603050405020304" pitchFamily="18" charset="0"/>
              </a:rPr>
              <a:t>问题规模</a:t>
            </a:r>
            <a:r>
              <a:rPr lang="en-US" altLang="zh-CN" sz="2400" b="1">
                <a:solidFill>
                  <a:srgbClr val="0000FF"/>
                </a:solidFill>
                <a:latin typeface="Times New Roman" panose="02020603050405020304" pitchFamily="18" charset="0"/>
              </a:rPr>
              <a:t> n</a:t>
            </a:r>
            <a:r>
              <a:rPr lang="zh-CN" altLang="en-US" sz="2400" b="1">
                <a:latin typeface="Times New Roman" panose="02020603050405020304" pitchFamily="18" charset="0"/>
              </a:rPr>
              <a:t>“充分大”时，观察算法复杂度随着 </a:t>
            </a:r>
            <a:r>
              <a:rPr lang="en-US" altLang="zh-CN" sz="2400" b="1">
                <a:latin typeface="Times New Roman" panose="02020603050405020304" pitchFamily="18" charset="0"/>
              </a:rPr>
              <a:t>n </a:t>
            </a:r>
            <a:r>
              <a:rPr lang="zh-CN" altLang="en-US" sz="2400" b="1">
                <a:latin typeface="Times New Roman" panose="02020603050405020304" pitchFamily="18" charset="0"/>
              </a:rPr>
              <a:t>的“</a:t>
            </a:r>
            <a:r>
              <a:rPr lang="zh-CN" altLang="en-US" sz="2400" b="1">
                <a:solidFill>
                  <a:srgbClr val="0000FF"/>
                </a:solidFill>
                <a:latin typeface="Times New Roman" panose="02020603050405020304" pitchFamily="18" charset="0"/>
              </a:rPr>
              <a:t>增长趋势</a:t>
            </a:r>
            <a:r>
              <a:rPr lang="zh-CN" altLang="en-US" sz="2400" b="1">
                <a:latin typeface="Times New Roman" panose="02020603050405020304" pitchFamily="18" charset="0"/>
              </a:rPr>
              <a:t>”：</a:t>
            </a:r>
            <a:endParaRPr lang="en-US" altLang="zh-CN" sz="2400" b="1">
              <a:latin typeface="Times New Roman" panose="02020603050405020304" pitchFamily="18" charset="0"/>
            </a:endParaRPr>
          </a:p>
        </p:txBody>
      </p:sp>
      <p:sp>
        <p:nvSpPr>
          <p:cNvPr id="9" name="矩形 8">
            <a:extLst>
              <a:ext uri="{FF2B5EF4-FFF2-40B4-BE49-F238E27FC236}">
                <a16:creationId xmlns:a16="http://schemas.microsoft.com/office/drawing/2014/main" id="{BF21E7C5-35CF-4985-A2CB-740544B4CD10}"/>
              </a:ext>
            </a:extLst>
          </p:cNvPr>
          <p:cNvSpPr>
            <a:spLocks noChangeArrowheads="1"/>
          </p:cNvSpPr>
          <p:nvPr/>
        </p:nvSpPr>
        <p:spPr bwMode="auto">
          <a:xfrm>
            <a:off x="731838" y="1296988"/>
            <a:ext cx="7143750"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en-US" altLang="zh-CN" sz="2400" b="1">
                <a:solidFill>
                  <a:schemeClr val="hlink"/>
                </a:solidFill>
                <a:latin typeface="Arial" panose="020B0604020202020204" pitchFamily="34" charset="0"/>
                <a:sym typeface="Wingdings" panose="05000000000000000000" pitchFamily="2" charset="2"/>
              </a:rPr>
              <a:t> </a:t>
            </a:r>
            <a:r>
              <a:rPr lang="zh-CN" altLang="en-US" sz="2400" b="1">
                <a:latin typeface="Times New Roman" panose="02020603050405020304" pitchFamily="18" charset="0"/>
              </a:rPr>
              <a:t>其次，它应该与要解决的问题的</a:t>
            </a:r>
            <a:r>
              <a:rPr lang="zh-CN" altLang="en-US" sz="2400" b="1">
                <a:solidFill>
                  <a:srgbClr val="0000FF"/>
                </a:solidFill>
                <a:latin typeface="Times New Roman" panose="02020603050405020304" pitchFamily="18" charset="0"/>
              </a:rPr>
              <a:t>规模 </a:t>
            </a:r>
            <a:r>
              <a:rPr lang="en-US" altLang="zh-CN" sz="2400" b="1">
                <a:solidFill>
                  <a:srgbClr val="0000FF"/>
                </a:solidFill>
                <a:latin typeface="Times New Roman" panose="02020603050405020304" pitchFamily="18" charset="0"/>
              </a:rPr>
              <a:t>n </a:t>
            </a:r>
            <a:r>
              <a:rPr lang="zh-CN" altLang="en-US" sz="2400" b="1">
                <a:solidFill>
                  <a:srgbClr val="0000FF"/>
                </a:solidFill>
                <a:latin typeface="Times New Roman" panose="02020603050405020304" pitchFamily="18" charset="0"/>
              </a:rPr>
              <a:t>有关</a:t>
            </a:r>
            <a:r>
              <a:rPr lang="zh-CN" altLang="en-US" sz="2400" b="1">
                <a:latin typeface="Times New Roman" panose="02020603050405020304" pitchFamily="18" charset="0"/>
              </a:rPr>
              <a:t>；</a:t>
            </a:r>
            <a:endParaRPr lang="en-US" altLang="zh-CN" sz="2400" b="1">
              <a:latin typeface="Times New Roman" panose="02020603050405020304" pitchFamily="18" charset="0"/>
            </a:endParaRPr>
          </a:p>
          <a:p>
            <a:pPr eaLnBrk="1" hangingPunct="1">
              <a:lnSpc>
                <a:spcPct val="150000"/>
              </a:lnSpc>
              <a:spcBef>
                <a:spcPct val="0"/>
              </a:spcBef>
              <a:buFontTx/>
              <a:buNone/>
            </a:pPr>
            <a:r>
              <a:rPr lang="zh-CN" altLang="en-US" sz="2400" b="1">
                <a:latin typeface="Times New Roman" panose="02020603050405020304" pitchFamily="18" charset="0"/>
              </a:rPr>
              <a:t>（有时，描述一个问题的规模需要多个参数）</a:t>
            </a:r>
            <a:endParaRPr lang="zh-CN" altLang="en-US" sz="2400" b="1">
              <a:solidFill>
                <a:srgbClr val="0000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P spid="12"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D3930288-DC70-4ABC-972E-9031FB175227}"/>
              </a:ext>
            </a:extLst>
          </p:cNvPr>
          <p:cNvSpPr>
            <a:spLocks noChangeArrowheads="1"/>
          </p:cNvSpPr>
          <p:nvPr/>
        </p:nvSpPr>
        <p:spPr bwMode="auto">
          <a:xfrm>
            <a:off x="468313" y="627063"/>
            <a:ext cx="7786687" cy="218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200000"/>
              </a:lnSpc>
              <a:spcBef>
                <a:spcPct val="0"/>
              </a:spcBef>
              <a:buFontTx/>
              <a:buNone/>
            </a:pPr>
            <a:r>
              <a:rPr lang="en-US" altLang="zh-CN" sz="2800" b="1">
                <a:solidFill>
                  <a:schemeClr val="hlink"/>
                </a:solidFill>
                <a:latin typeface="Times New Roman" panose="02020603050405020304" pitchFamily="18" charset="0"/>
                <a:sym typeface="Wingdings" panose="05000000000000000000" pitchFamily="2" charset="2"/>
              </a:rPr>
              <a:t></a:t>
            </a:r>
            <a:r>
              <a:rPr lang="en-US" altLang="zh-CN" sz="2400" b="1">
                <a:solidFill>
                  <a:schemeClr val="hlink"/>
                </a:solidFill>
                <a:latin typeface="Times New Roman" panose="02020603050405020304" pitchFamily="18" charset="0"/>
                <a:sym typeface="Wingdings" panose="05000000000000000000" pitchFamily="2" charset="2"/>
              </a:rPr>
              <a:t> </a:t>
            </a:r>
            <a:r>
              <a:rPr lang="zh-CN" altLang="en-US" sz="2400" b="1">
                <a:latin typeface="Times New Roman" panose="02020603050405020304" pitchFamily="18" charset="0"/>
              </a:rPr>
              <a:t>比如：线性增长：</a:t>
            </a:r>
            <a:r>
              <a:rPr lang="en-US" altLang="zh-CN" sz="2400" b="1">
                <a:solidFill>
                  <a:srgbClr val="0000FF"/>
                </a:solidFill>
                <a:latin typeface="Times New Roman" panose="02020603050405020304" pitchFamily="18" charset="0"/>
              </a:rPr>
              <a:t> T(n) = c·n</a:t>
            </a:r>
          </a:p>
          <a:p>
            <a:pPr eaLnBrk="1" hangingPunct="1">
              <a:lnSpc>
                <a:spcPct val="200000"/>
              </a:lnSpc>
              <a:spcBef>
                <a:spcPct val="0"/>
              </a:spcBef>
              <a:buFontTx/>
              <a:buNone/>
            </a:pPr>
            <a:r>
              <a:rPr lang="zh-CN" altLang="en-US" sz="2000" b="1">
                <a:latin typeface="Times New Roman" panose="02020603050405020304" pitchFamily="18" charset="0"/>
              </a:rPr>
              <a:t>        即问题规模</a:t>
            </a:r>
            <a:r>
              <a:rPr lang="en-US" altLang="zh-CN" sz="2000" b="1">
                <a:solidFill>
                  <a:srgbClr val="0000FF"/>
                </a:solidFill>
                <a:latin typeface="Times New Roman" panose="02020603050405020304" pitchFamily="18" charset="0"/>
              </a:rPr>
              <a:t>n</a:t>
            </a:r>
            <a:r>
              <a:rPr lang="zh-CN" altLang="en-US" sz="2000" b="1">
                <a:latin typeface="Times New Roman" panose="02020603050405020304" pitchFamily="18" charset="0"/>
              </a:rPr>
              <a:t>增长到</a:t>
            </a:r>
            <a:r>
              <a:rPr lang="en-US" altLang="zh-CN" sz="2000" b="1">
                <a:solidFill>
                  <a:srgbClr val="0000FF"/>
                </a:solidFill>
                <a:latin typeface="Times New Roman" panose="02020603050405020304" pitchFamily="18" charset="0"/>
              </a:rPr>
              <a:t>2</a:t>
            </a:r>
            <a:r>
              <a:rPr lang="zh-CN" altLang="en-US" sz="2000" b="1">
                <a:solidFill>
                  <a:srgbClr val="0000FF"/>
                </a:solidFill>
                <a:latin typeface="Times New Roman" panose="02020603050405020304" pitchFamily="18" charset="0"/>
              </a:rPr>
              <a:t>倍、</a:t>
            </a:r>
            <a:r>
              <a:rPr lang="en-US" altLang="zh-CN" sz="2000" b="1">
                <a:solidFill>
                  <a:srgbClr val="0000FF"/>
                </a:solidFill>
                <a:latin typeface="Times New Roman" panose="02020603050405020304" pitchFamily="18" charset="0"/>
              </a:rPr>
              <a:t>3</a:t>
            </a:r>
            <a:r>
              <a:rPr lang="zh-CN" altLang="en-US" sz="2000" b="1">
                <a:solidFill>
                  <a:srgbClr val="0000FF"/>
                </a:solidFill>
                <a:latin typeface="Times New Roman" panose="02020603050405020304" pitchFamily="18" charset="0"/>
              </a:rPr>
              <a:t>倍</a:t>
            </a:r>
            <a:r>
              <a:rPr lang="en-US" altLang="zh-CN" sz="2000" b="1">
                <a:solidFill>
                  <a:srgbClr val="0000FF"/>
                </a:solidFill>
                <a:latin typeface="Times New Roman" panose="02020603050405020304" pitchFamily="18" charset="0"/>
              </a:rPr>
              <a:t>……</a:t>
            </a:r>
            <a:r>
              <a:rPr lang="zh-CN" altLang="en-US" sz="2000" b="1">
                <a:latin typeface="Times New Roman" panose="02020603050405020304" pitchFamily="18" charset="0"/>
              </a:rPr>
              <a:t>时，解决问题所需要的时间</a:t>
            </a:r>
            <a:r>
              <a:rPr lang="en-US" altLang="zh-CN" sz="2000" b="1">
                <a:solidFill>
                  <a:srgbClr val="0000FF"/>
                </a:solidFill>
                <a:latin typeface="Times New Roman" panose="02020603050405020304" pitchFamily="18" charset="0"/>
              </a:rPr>
              <a:t>T(n)</a:t>
            </a:r>
            <a:r>
              <a:rPr lang="zh-CN" altLang="en-US" sz="2000" b="1">
                <a:latin typeface="Times New Roman" panose="02020603050405020304" pitchFamily="18" charset="0"/>
              </a:rPr>
              <a:t>也是增长到</a:t>
            </a:r>
            <a:r>
              <a:rPr lang="en-US" altLang="zh-CN" sz="2000" b="1">
                <a:solidFill>
                  <a:srgbClr val="0000FF"/>
                </a:solidFill>
                <a:latin typeface="Times New Roman" panose="02020603050405020304" pitchFamily="18" charset="0"/>
              </a:rPr>
              <a:t>2</a:t>
            </a:r>
            <a:r>
              <a:rPr lang="zh-CN" altLang="en-US" sz="2000" b="1">
                <a:solidFill>
                  <a:srgbClr val="0000FF"/>
                </a:solidFill>
                <a:latin typeface="Times New Roman" panose="02020603050405020304" pitchFamily="18" charset="0"/>
              </a:rPr>
              <a:t>倍、</a:t>
            </a:r>
            <a:r>
              <a:rPr lang="en-US" altLang="zh-CN" sz="2000" b="1">
                <a:solidFill>
                  <a:srgbClr val="0000FF"/>
                </a:solidFill>
                <a:latin typeface="Times New Roman" panose="02020603050405020304" pitchFamily="18" charset="0"/>
              </a:rPr>
              <a:t>3</a:t>
            </a:r>
            <a:r>
              <a:rPr lang="zh-CN" altLang="en-US" sz="2000" b="1">
                <a:solidFill>
                  <a:srgbClr val="0000FF"/>
                </a:solidFill>
                <a:latin typeface="Times New Roman" panose="02020603050405020304" pitchFamily="18" charset="0"/>
              </a:rPr>
              <a:t>倍</a:t>
            </a:r>
            <a:r>
              <a:rPr lang="en-US" altLang="zh-CN" sz="2000" b="1">
                <a:solidFill>
                  <a:srgbClr val="0000FF"/>
                </a:solidFill>
                <a:latin typeface="Times New Roman" panose="02020603050405020304" pitchFamily="18" charset="0"/>
              </a:rPr>
              <a:t>……</a:t>
            </a:r>
            <a:r>
              <a:rPr lang="zh-CN" altLang="en-US" sz="2000" b="1">
                <a:latin typeface="Times New Roman" panose="02020603050405020304" pitchFamily="18" charset="0"/>
              </a:rPr>
              <a:t>（</a:t>
            </a:r>
            <a:r>
              <a:rPr lang="en-US" altLang="zh-CN" sz="2000" b="1">
                <a:latin typeface="Times New Roman" panose="02020603050405020304" pitchFamily="18" charset="0"/>
              </a:rPr>
              <a:t> </a:t>
            </a:r>
            <a:r>
              <a:rPr lang="zh-CN" altLang="en-US" sz="2000" b="1">
                <a:latin typeface="Times New Roman" panose="02020603050405020304" pitchFamily="18" charset="0"/>
              </a:rPr>
              <a:t>与</a:t>
            </a:r>
            <a:r>
              <a:rPr lang="en-US" altLang="zh-CN" sz="2000" b="1">
                <a:latin typeface="Times New Roman" panose="02020603050405020304" pitchFamily="18" charset="0"/>
              </a:rPr>
              <a:t>c</a:t>
            </a:r>
            <a:r>
              <a:rPr lang="zh-CN" altLang="en-US" sz="2000" b="1">
                <a:latin typeface="Times New Roman" panose="02020603050405020304" pitchFamily="18" charset="0"/>
              </a:rPr>
              <a:t>无关</a:t>
            </a:r>
            <a:r>
              <a:rPr lang="en-US" altLang="zh-CN" sz="2000" b="1">
                <a:latin typeface="Times New Roman" panose="02020603050405020304" pitchFamily="18" charset="0"/>
              </a:rPr>
              <a:t> </a:t>
            </a:r>
            <a:r>
              <a:rPr lang="zh-CN" altLang="en-US" sz="2000" b="1">
                <a:latin typeface="Times New Roman" panose="02020603050405020304" pitchFamily="18" charset="0"/>
              </a:rPr>
              <a:t>）</a:t>
            </a:r>
          </a:p>
        </p:txBody>
      </p:sp>
      <p:sp>
        <p:nvSpPr>
          <p:cNvPr id="14" name="矩形 13">
            <a:extLst>
              <a:ext uri="{FF2B5EF4-FFF2-40B4-BE49-F238E27FC236}">
                <a16:creationId xmlns:a16="http://schemas.microsoft.com/office/drawing/2014/main" id="{75FC87D1-55E8-48E8-B089-7FDFCB30C27D}"/>
              </a:ext>
            </a:extLst>
          </p:cNvPr>
          <p:cNvSpPr>
            <a:spLocks noChangeArrowheads="1"/>
          </p:cNvSpPr>
          <p:nvPr/>
        </p:nvSpPr>
        <p:spPr bwMode="auto">
          <a:xfrm>
            <a:off x="500063" y="2500313"/>
            <a:ext cx="7786687"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200000"/>
              </a:lnSpc>
              <a:spcBef>
                <a:spcPct val="0"/>
              </a:spcBef>
              <a:buFontTx/>
              <a:buNone/>
            </a:pPr>
            <a:r>
              <a:rPr lang="en-US" altLang="zh-CN" sz="2800" b="1">
                <a:solidFill>
                  <a:schemeClr val="hlink"/>
                </a:solidFill>
                <a:latin typeface="Times New Roman" panose="02020603050405020304" pitchFamily="18" charset="0"/>
                <a:sym typeface="Wingdings" panose="05000000000000000000" pitchFamily="2" charset="2"/>
              </a:rPr>
              <a:t> </a:t>
            </a:r>
            <a:r>
              <a:rPr lang="zh-CN" altLang="en-US" sz="2400" b="1">
                <a:latin typeface="Times New Roman" panose="02020603050405020304" pitchFamily="18" charset="0"/>
              </a:rPr>
              <a:t>平方增长：</a:t>
            </a:r>
            <a:r>
              <a:rPr lang="en-US" altLang="zh-CN" sz="2400" b="1">
                <a:solidFill>
                  <a:srgbClr val="0000FF"/>
                </a:solidFill>
                <a:latin typeface="Times New Roman" panose="02020603050405020304" pitchFamily="18" charset="0"/>
              </a:rPr>
              <a:t> T(n) = c·n</a:t>
            </a:r>
            <a:r>
              <a:rPr lang="en-US" altLang="zh-CN" sz="2400" b="1" baseline="30000">
                <a:solidFill>
                  <a:srgbClr val="0000FF"/>
                </a:solidFill>
                <a:latin typeface="Times New Roman" panose="02020603050405020304" pitchFamily="18" charset="0"/>
              </a:rPr>
              <a:t>2</a:t>
            </a:r>
          </a:p>
          <a:p>
            <a:pPr eaLnBrk="1" hangingPunct="1">
              <a:lnSpc>
                <a:spcPct val="200000"/>
              </a:lnSpc>
              <a:spcBef>
                <a:spcPct val="0"/>
              </a:spcBef>
              <a:buFontTx/>
              <a:buNone/>
            </a:pPr>
            <a:r>
              <a:rPr lang="zh-CN" altLang="en-US" sz="1800" b="1">
                <a:latin typeface="Times New Roman" panose="02020603050405020304" pitchFamily="18" charset="0"/>
              </a:rPr>
              <a:t>        </a:t>
            </a:r>
            <a:r>
              <a:rPr lang="zh-CN" altLang="en-US" sz="2000" b="1">
                <a:latin typeface="Times New Roman" panose="02020603050405020304" pitchFamily="18" charset="0"/>
              </a:rPr>
              <a:t>即问题规模</a:t>
            </a:r>
            <a:r>
              <a:rPr lang="en-US" altLang="zh-CN" sz="2000" b="1">
                <a:solidFill>
                  <a:srgbClr val="0000FF"/>
                </a:solidFill>
                <a:latin typeface="Times New Roman" panose="02020603050405020304" pitchFamily="18" charset="0"/>
              </a:rPr>
              <a:t>n</a:t>
            </a:r>
            <a:r>
              <a:rPr lang="zh-CN" altLang="en-US" sz="2000" b="1">
                <a:latin typeface="Times New Roman" panose="02020603050405020304" pitchFamily="18" charset="0"/>
              </a:rPr>
              <a:t>增长到</a:t>
            </a:r>
            <a:r>
              <a:rPr lang="en-US" altLang="zh-CN" sz="2000" b="1">
                <a:solidFill>
                  <a:srgbClr val="0000FF"/>
                </a:solidFill>
                <a:latin typeface="Times New Roman" panose="02020603050405020304" pitchFamily="18" charset="0"/>
              </a:rPr>
              <a:t>2</a:t>
            </a:r>
            <a:r>
              <a:rPr lang="zh-CN" altLang="en-US" sz="2000" b="1">
                <a:solidFill>
                  <a:srgbClr val="0000FF"/>
                </a:solidFill>
                <a:latin typeface="Times New Roman" panose="02020603050405020304" pitchFamily="18" charset="0"/>
              </a:rPr>
              <a:t>倍、</a:t>
            </a:r>
            <a:r>
              <a:rPr lang="en-US" altLang="zh-CN" sz="2000" b="1">
                <a:solidFill>
                  <a:srgbClr val="0000FF"/>
                </a:solidFill>
                <a:latin typeface="Times New Roman" panose="02020603050405020304" pitchFamily="18" charset="0"/>
              </a:rPr>
              <a:t>3</a:t>
            </a:r>
            <a:r>
              <a:rPr lang="zh-CN" altLang="en-US" sz="2000" b="1">
                <a:solidFill>
                  <a:srgbClr val="0000FF"/>
                </a:solidFill>
                <a:latin typeface="Times New Roman" panose="02020603050405020304" pitchFamily="18" charset="0"/>
              </a:rPr>
              <a:t>倍</a:t>
            </a:r>
            <a:r>
              <a:rPr lang="en-US" altLang="zh-CN" sz="2000" b="1">
                <a:solidFill>
                  <a:srgbClr val="0000FF"/>
                </a:solidFill>
                <a:latin typeface="Times New Roman" panose="02020603050405020304" pitchFamily="18" charset="0"/>
              </a:rPr>
              <a:t>……</a:t>
            </a:r>
            <a:r>
              <a:rPr lang="zh-CN" altLang="en-US" sz="2000" b="1">
                <a:latin typeface="Times New Roman" panose="02020603050405020304" pitchFamily="18" charset="0"/>
              </a:rPr>
              <a:t>时，解决问题所需要的时间</a:t>
            </a:r>
            <a:r>
              <a:rPr lang="en-US" altLang="zh-CN" sz="2000" b="1">
                <a:solidFill>
                  <a:srgbClr val="0000FF"/>
                </a:solidFill>
                <a:latin typeface="Times New Roman" panose="02020603050405020304" pitchFamily="18" charset="0"/>
              </a:rPr>
              <a:t>T(n)</a:t>
            </a:r>
            <a:r>
              <a:rPr lang="zh-CN" altLang="en-US" sz="2000" b="1">
                <a:latin typeface="Times New Roman" panose="02020603050405020304" pitchFamily="18" charset="0"/>
              </a:rPr>
              <a:t>增长到</a:t>
            </a:r>
            <a:r>
              <a:rPr lang="en-US" altLang="zh-CN" sz="2000" b="1">
                <a:solidFill>
                  <a:srgbClr val="0000FF"/>
                </a:solidFill>
                <a:latin typeface="Times New Roman" panose="02020603050405020304" pitchFamily="18" charset="0"/>
              </a:rPr>
              <a:t>4</a:t>
            </a:r>
            <a:r>
              <a:rPr lang="zh-CN" altLang="en-US" sz="2000" b="1">
                <a:solidFill>
                  <a:srgbClr val="0000FF"/>
                </a:solidFill>
                <a:latin typeface="Times New Roman" panose="02020603050405020304" pitchFamily="18" charset="0"/>
              </a:rPr>
              <a:t>倍、</a:t>
            </a:r>
            <a:r>
              <a:rPr lang="en-US" altLang="zh-CN" sz="2000" b="1">
                <a:solidFill>
                  <a:srgbClr val="0000FF"/>
                </a:solidFill>
                <a:latin typeface="Times New Roman" panose="02020603050405020304" pitchFamily="18" charset="0"/>
              </a:rPr>
              <a:t>9</a:t>
            </a:r>
            <a:r>
              <a:rPr lang="zh-CN" altLang="en-US" sz="2000" b="1">
                <a:solidFill>
                  <a:srgbClr val="0000FF"/>
                </a:solidFill>
                <a:latin typeface="Times New Roman" panose="02020603050405020304" pitchFamily="18" charset="0"/>
              </a:rPr>
              <a:t>倍</a:t>
            </a:r>
            <a:r>
              <a:rPr lang="en-US" altLang="zh-CN" sz="2000" b="1">
                <a:solidFill>
                  <a:srgbClr val="0000FF"/>
                </a:solidFill>
                <a:latin typeface="Times New Roman" panose="02020603050405020304" pitchFamily="18" charset="0"/>
              </a:rPr>
              <a:t>……</a:t>
            </a:r>
            <a:r>
              <a:rPr lang="zh-CN" altLang="en-US" sz="2000" b="1">
                <a:latin typeface="Times New Roman" panose="02020603050405020304" pitchFamily="18" charset="0"/>
              </a:rPr>
              <a:t> （</a:t>
            </a:r>
            <a:r>
              <a:rPr lang="en-US" altLang="zh-CN" sz="2000" b="1">
                <a:latin typeface="Times New Roman" panose="02020603050405020304" pitchFamily="18" charset="0"/>
              </a:rPr>
              <a:t> </a:t>
            </a:r>
            <a:r>
              <a:rPr lang="zh-CN" altLang="en-US" sz="2000" b="1">
                <a:latin typeface="Times New Roman" panose="02020603050405020304" pitchFamily="18" charset="0"/>
              </a:rPr>
              <a:t>与</a:t>
            </a:r>
            <a:r>
              <a:rPr lang="en-US" altLang="zh-CN" sz="2000" b="1">
                <a:latin typeface="Times New Roman" panose="02020603050405020304" pitchFamily="18" charset="0"/>
              </a:rPr>
              <a:t>c</a:t>
            </a:r>
            <a:r>
              <a:rPr lang="zh-CN" altLang="en-US" sz="2000" b="1">
                <a:latin typeface="Times New Roman" panose="02020603050405020304" pitchFamily="18" charset="0"/>
              </a:rPr>
              <a:t>无关</a:t>
            </a:r>
            <a:r>
              <a:rPr lang="en-US" altLang="zh-CN" sz="2000" b="1">
                <a:latin typeface="Times New Roman" panose="02020603050405020304" pitchFamily="18" charset="0"/>
              </a:rPr>
              <a:t> </a:t>
            </a:r>
            <a:r>
              <a:rPr lang="zh-CN" altLang="en-US" sz="2000" b="1">
                <a:latin typeface="Times New Roman" panose="02020603050405020304" pitchFamily="18" charset="0"/>
              </a:rPr>
              <a:t>）</a:t>
            </a:r>
          </a:p>
        </p:txBody>
      </p:sp>
      <p:sp>
        <p:nvSpPr>
          <p:cNvPr id="37892" name="矩形 1">
            <a:extLst>
              <a:ext uri="{FF2B5EF4-FFF2-40B4-BE49-F238E27FC236}">
                <a16:creationId xmlns:a16="http://schemas.microsoft.com/office/drawing/2014/main" id="{AE400581-6269-492A-A65C-7A36C3FD1B2F}"/>
              </a:ext>
            </a:extLst>
          </p:cNvPr>
          <p:cNvSpPr>
            <a:spLocks noChangeArrowheads="1"/>
          </p:cNvSpPr>
          <p:nvPr/>
        </p:nvSpPr>
        <p:spPr bwMode="auto">
          <a:xfrm>
            <a:off x="500063" y="195263"/>
            <a:ext cx="79597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2400"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当变量</a:t>
            </a:r>
            <a:r>
              <a:rPr lang="en-US" altLang="zh-CN" sz="2400"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n</a:t>
            </a:r>
            <a:r>
              <a:rPr lang="zh-CN" altLang="en-US" sz="2400"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不断增加时，解决问题所需要的时间的增长关系。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9">
            <a:extLst>
              <a:ext uri="{FF2B5EF4-FFF2-40B4-BE49-F238E27FC236}">
                <a16:creationId xmlns:a16="http://schemas.microsoft.com/office/drawing/2014/main" id="{746F7808-8137-41A5-B22A-335F9CDE2DE3}"/>
              </a:ext>
            </a:extLst>
          </p:cNvPr>
          <p:cNvSpPr>
            <a:spLocks noChangeArrowheads="1"/>
          </p:cNvSpPr>
          <p:nvPr/>
        </p:nvSpPr>
        <p:spPr bwMode="auto">
          <a:xfrm>
            <a:off x="571500" y="1003300"/>
            <a:ext cx="7715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solidFill>
                  <a:schemeClr val="hlink"/>
                </a:solidFill>
                <a:latin typeface="Times New Roman" panose="02020603050405020304" pitchFamily="18" charset="0"/>
                <a:sym typeface="Wingdings" panose="05000000000000000000" pitchFamily="2" charset="2"/>
              </a:rPr>
              <a:t> </a:t>
            </a:r>
            <a:r>
              <a:rPr lang="zh-CN" altLang="en-US" sz="2400" b="1">
                <a:latin typeface="Times New Roman" panose="02020603050405020304" pitchFamily="18" charset="0"/>
              </a:rPr>
              <a:t>引入下面几种数学符号：</a:t>
            </a:r>
            <a:endParaRPr lang="zh-CN" altLang="en-US" sz="2400" b="1">
              <a:solidFill>
                <a:srgbClr val="0000FF"/>
              </a:solidFill>
              <a:latin typeface="Times New Roman" panose="02020603050405020304" pitchFamily="18" charset="0"/>
            </a:endParaRPr>
          </a:p>
        </p:txBody>
      </p:sp>
      <p:sp>
        <p:nvSpPr>
          <p:cNvPr id="11" name="矩形 10">
            <a:extLst>
              <a:ext uri="{FF2B5EF4-FFF2-40B4-BE49-F238E27FC236}">
                <a16:creationId xmlns:a16="http://schemas.microsoft.com/office/drawing/2014/main" id="{E4542C52-E604-474F-9EA7-1A94EA85CCF7}"/>
              </a:ext>
            </a:extLst>
          </p:cNvPr>
          <p:cNvSpPr>
            <a:spLocks noChangeArrowheads="1"/>
          </p:cNvSpPr>
          <p:nvPr/>
        </p:nvSpPr>
        <p:spPr bwMode="auto">
          <a:xfrm>
            <a:off x="642938" y="1508125"/>
            <a:ext cx="8032750"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en-US" altLang="zh-CN" sz="2400" b="1">
                <a:latin typeface="Times New Roman" panose="02020603050405020304" pitchFamily="18" charset="0"/>
              </a:rPr>
              <a:t>【</a:t>
            </a:r>
            <a:r>
              <a:rPr lang="zh-CN" altLang="en-US" sz="2400" b="1">
                <a:latin typeface="Times New Roman" panose="02020603050405020304" pitchFamily="18" charset="0"/>
              </a:rPr>
              <a:t>定义</a:t>
            </a:r>
            <a:r>
              <a:rPr lang="en-US" altLang="zh-CN" sz="2400" b="1">
                <a:latin typeface="Times New Roman" panose="02020603050405020304" pitchFamily="18" charset="0"/>
              </a:rPr>
              <a:t>1.1】 </a:t>
            </a:r>
            <a:r>
              <a:rPr lang="en-US" altLang="zh-CN" sz="2400" b="1" i="1">
                <a:solidFill>
                  <a:srgbClr val="0000FF"/>
                </a:solidFill>
                <a:latin typeface="Times New Roman" panose="02020603050405020304" pitchFamily="18" charset="0"/>
              </a:rPr>
              <a:t>T (n) = O(f(n)) </a:t>
            </a:r>
            <a:r>
              <a:rPr lang="zh-CN" altLang="en-US" sz="2400" b="1">
                <a:latin typeface="Times New Roman" panose="02020603050405020304" pitchFamily="18" charset="0"/>
              </a:rPr>
              <a:t>表示存在常数</a:t>
            </a:r>
            <a:r>
              <a:rPr lang="en-US" altLang="zh-CN" sz="2400" b="1">
                <a:latin typeface="Times New Roman" panose="02020603050405020304" pitchFamily="18" charset="0"/>
              </a:rPr>
              <a:t>c &gt; 0, n</a:t>
            </a:r>
            <a:r>
              <a:rPr lang="en-US" altLang="zh-CN" sz="2400" b="1" baseline="-25000">
                <a:latin typeface="Times New Roman" panose="02020603050405020304" pitchFamily="18" charset="0"/>
              </a:rPr>
              <a:t>0</a:t>
            </a:r>
            <a:r>
              <a:rPr lang="en-US" altLang="zh-CN" sz="2400" b="1">
                <a:latin typeface="Times New Roman" panose="02020603050405020304" pitchFamily="18" charset="0"/>
              </a:rPr>
              <a:t> &gt; 0</a:t>
            </a:r>
            <a:r>
              <a:rPr lang="zh-CN" altLang="en-US" sz="2400" b="1">
                <a:latin typeface="Times New Roman" panose="02020603050405020304" pitchFamily="18" charset="0"/>
              </a:rPr>
              <a:t> ，使得当</a:t>
            </a:r>
            <a:r>
              <a:rPr lang="en-US" altLang="zh-CN" sz="2400" b="1">
                <a:latin typeface="Times New Roman" panose="02020603050405020304" pitchFamily="18" charset="0"/>
              </a:rPr>
              <a:t> n ≥ n</a:t>
            </a:r>
            <a:r>
              <a:rPr lang="en-US" altLang="zh-CN" sz="2400" b="1" baseline="-25000">
                <a:latin typeface="Times New Roman" panose="02020603050405020304" pitchFamily="18" charset="0"/>
              </a:rPr>
              <a:t>0</a:t>
            </a:r>
            <a:r>
              <a:rPr lang="en-US" altLang="zh-CN" sz="2400" b="1">
                <a:latin typeface="Times New Roman" panose="02020603050405020304" pitchFamily="18" charset="0"/>
              </a:rPr>
              <a:t> </a:t>
            </a:r>
            <a:r>
              <a:rPr lang="zh-CN" altLang="en-US" sz="2400" b="1">
                <a:latin typeface="Times New Roman" panose="02020603050405020304" pitchFamily="18" charset="0"/>
              </a:rPr>
              <a:t>时有</a:t>
            </a:r>
            <a:r>
              <a:rPr lang="en-US" altLang="zh-CN" sz="2400" b="1">
                <a:latin typeface="Times New Roman" panose="02020603050405020304" pitchFamily="18" charset="0"/>
              </a:rPr>
              <a:t> </a:t>
            </a:r>
            <a:r>
              <a:rPr lang="en-US" altLang="zh-CN" sz="2400" b="1" i="1">
                <a:solidFill>
                  <a:srgbClr val="0000FF"/>
                </a:solidFill>
                <a:latin typeface="Times New Roman" panose="02020603050405020304" pitchFamily="18" charset="0"/>
              </a:rPr>
              <a:t>T (n) ≤ c· f(n)</a:t>
            </a:r>
            <a:r>
              <a:rPr lang="zh-CN" altLang="en-US" sz="2400" b="1" i="1">
                <a:solidFill>
                  <a:srgbClr val="0000FF"/>
                </a:solidFill>
                <a:latin typeface="Times New Roman" panose="02020603050405020304" pitchFamily="18" charset="0"/>
              </a:rPr>
              <a:t>，</a:t>
            </a:r>
            <a:r>
              <a:rPr lang="en-US" altLang="zh-CN" sz="2400" b="1" i="1">
                <a:solidFill>
                  <a:srgbClr val="C00000"/>
                </a:solidFill>
                <a:latin typeface="Times New Roman" panose="02020603050405020304" pitchFamily="18" charset="0"/>
              </a:rPr>
              <a:t>O</a:t>
            </a:r>
            <a:r>
              <a:rPr lang="zh-CN" altLang="en-US" sz="2400" b="1" i="1">
                <a:solidFill>
                  <a:srgbClr val="C00000"/>
                </a:solidFill>
                <a:latin typeface="黑体" panose="02010609060101010101" pitchFamily="49" charset="-122"/>
                <a:ea typeface="黑体" panose="02010609060101010101" pitchFamily="49" charset="-122"/>
              </a:rPr>
              <a:t>表示最小的上界函数</a:t>
            </a:r>
          </a:p>
        </p:txBody>
      </p:sp>
      <p:sp>
        <p:nvSpPr>
          <p:cNvPr id="38916" name="Text Box 2">
            <a:extLst>
              <a:ext uri="{FF2B5EF4-FFF2-40B4-BE49-F238E27FC236}">
                <a16:creationId xmlns:a16="http://schemas.microsoft.com/office/drawing/2014/main" id="{87FFD545-E718-48EB-8A4D-AAD094D950BD}"/>
              </a:ext>
            </a:extLst>
          </p:cNvPr>
          <p:cNvSpPr txBox="1">
            <a:spLocks noChangeArrowheads="1"/>
          </p:cNvSpPr>
          <p:nvPr/>
        </p:nvSpPr>
        <p:spPr bwMode="auto">
          <a:xfrm>
            <a:off x="179388" y="346075"/>
            <a:ext cx="45370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rIns="1440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800" b="1">
                <a:latin typeface="Times New Roman" panose="02020603050405020304" pitchFamily="18" charset="0"/>
                <a:sym typeface="Webdings" panose="05030102010509060703" pitchFamily="18" charset="2"/>
              </a:rPr>
              <a:t>1.3.3  </a:t>
            </a:r>
            <a:r>
              <a:rPr lang="zh-CN" altLang="en-US" sz="2800" b="1">
                <a:latin typeface="Times New Roman" panose="02020603050405020304" pitchFamily="18" charset="0"/>
                <a:sym typeface="Webdings" panose="05030102010509060703" pitchFamily="18" charset="2"/>
              </a:rPr>
              <a:t>复杂度的渐进表示法</a:t>
            </a:r>
            <a:endParaRPr lang="en-US" altLang="zh-CN" sz="2800" b="1">
              <a:latin typeface="Times New Roman" panose="02020603050405020304" pitchFamily="18" charset="0"/>
              <a:sym typeface="Webdings" panose="05030102010509060703" pitchFamily="18" charset="2"/>
            </a:endParaRPr>
          </a:p>
        </p:txBody>
      </p:sp>
      <p:sp>
        <p:nvSpPr>
          <p:cNvPr id="2" name="矩形 1">
            <a:extLst>
              <a:ext uri="{FF2B5EF4-FFF2-40B4-BE49-F238E27FC236}">
                <a16:creationId xmlns:a16="http://schemas.microsoft.com/office/drawing/2014/main" id="{60E264BC-6B7D-456A-903E-1DC8BDF2AFB7}"/>
              </a:ext>
            </a:extLst>
          </p:cNvPr>
          <p:cNvSpPr>
            <a:spLocks noChangeArrowheads="1"/>
          </p:cNvSpPr>
          <p:nvPr/>
        </p:nvSpPr>
        <p:spPr bwMode="auto">
          <a:xfrm>
            <a:off x="693738" y="2759075"/>
            <a:ext cx="7478712" cy="168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 typeface="Wingdings" panose="05000000000000000000" pitchFamily="2" charset="2"/>
              <a:buChar char="v"/>
            </a:pPr>
            <a:r>
              <a:rPr lang="zh-CN" altLang="en-US" sz="2400" b="1" dirty="0">
                <a:latin typeface="Times New Roman" panose="02020603050405020304" pitchFamily="18" charset="0"/>
              </a:rPr>
              <a:t>例</a:t>
            </a:r>
            <a:r>
              <a:rPr lang="en-US" altLang="zh-CN" sz="2400" b="1" dirty="0">
                <a:latin typeface="Times New Roman" panose="02020603050405020304" pitchFamily="18" charset="0"/>
              </a:rPr>
              <a:t>1.3 </a:t>
            </a:r>
            <a:r>
              <a:rPr lang="zh-CN" altLang="en-US" sz="2400" b="1" dirty="0">
                <a:latin typeface="Times New Roman" panose="02020603050405020304" pitchFamily="18" charset="0"/>
              </a:rPr>
              <a:t>中秦九韶算法的时间复杂度是怎样的呢？</a:t>
            </a:r>
            <a:endParaRPr lang="en-US" altLang="zh-CN" sz="2400" b="1" dirty="0">
              <a:solidFill>
                <a:srgbClr val="0000FF"/>
              </a:solidFill>
              <a:latin typeface="Times New Roman" panose="02020603050405020304" pitchFamily="18" charset="0"/>
            </a:endParaRPr>
          </a:p>
          <a:p>
            <a:pPr eaLnBrk="1" hangingPunct="1">
              <a:lnSpc>
                <a:spcPct val="150000"/>
              </a:lnSpc>
              <a:spcBef>
                <a:spcPct val="0"/>
              </a:spcBef>
              <a:buFont typeface="Wingdings" panose="05000000000000000000" pitchFamily="2" charset="2"/>
              <a:buChar char="v"/>
            </a:pPr>
            <a:r>
              <a:rPr lang="zh-CN" altLang="en-US" sz="2400" b="1" dirty="0">
                <a:solidFill>
                  <a:srgbClr val="0000FF"/>
                </a:solidFill>
                <a:latin typeface="Times New Roman" panose="02020603050405020304" pitchFamily="18" charset="0"/>
              </a:rPr>
              <a:t>秦九韶算法</a:t>
            </a:r>
            <a:r>
              <a:rPr lang="zh-CN" altLang="en-US" sz="2400" b="1" dirty="0">
                <a:latin typeface="Times New Roman" panose="02020603050405020304" pitchFamily="18" charset="0"/>
              </a:rPr>
              <a:t>的</a:t>
            </a:r>
            <a:r>
              <a:rPr lang="en-US" altLang="zh-CN" sz="2400" b="1" dirty="0">
                <a:latin typeface="Times New Roman" panose="02020603050405020304" pitchFamily="18" charset="0"/>
              </a:rPr>
              <a:t>T(n)</a:t>
            </a:r>
            <a:r>
              <a:rPr lang="zh-CN" altLang="en-US" sz="2400" b="1" dirty="0">
                <a:latin typeface="Times New Roman" panose="02020603050405020304" pitchFamily="18" charset="0"/>
              </a:rPr>
              <a:t>化简为：</a:t>
            </a:r>
            <a:r>
              <a:rPr lang="en-US" altLang="zh-CN" sz="2400" b="1" dirty="0">
                <a:solidFill>
                  <a:srgbClr val="0000FF"/>
                </a:solidFill>
                <a:latin typeface="Times New Roman" panose="02020603050405020304" pitchFamily="18" charset="0"/>
              </a:rPr>
              <a:t>       T</a:t>
            </a:r>
            <a:r>
              <a:rPr lang="en-US" altLang="zh-CN" sz="2400" b="1" baseline="-25000" dirty="0">
                <a:solidFill>
                  <a:srgbClr val="0000FF"/>
                </a:solidFill>
                <a:latin typeface="Times New Roman" panose="02020603050405020304" pitchFamily="18" charset="0"/>
              </a:rPr>
              <a:t>1</a:t>
            </a:r>
            <a:r>
              <a:rPr lang="en-US" altLang="zh-CN" sz="2400" b="1" dirty="0">
                <a:solidFill>
                  <a:srgbClr val="0000FF"/>
                </a:solidFill>
                <a:latin typeface="Times New Roman" panose="02020603050405020304" pitchFamily="18" charset="0"/>
              </a:rPr>
              <a:t>(n) = C · n</a:t>
            </a:r>
          </a:p>
          <a:p>
            <a:pPr eaLnBrk="1" hangingPunct="1">
              <a:lnSpc>
                <a:spcPct val="150000"/>
              </a:lnSpc>
              <a:spcBef>
                <a:spcPct val="0"/>
              </a:spcBef>
              <a:buFont typeface="Wingdings" panose="05000000000000000000" pitchFamily="2" charset="2"/>
              <a:buChar char="v"/>
            </a:pPr>
            <a:r>
              <a:rPr lang="zh-CN" altLang="en-US" sz="2400" b="1" dirty="0">
                <a:latin typeface="Times New Roman" panose="02020603050405020304" pitchFamily="18" charset="0"/>
              </a:rPr>
              <a:t>所以，</a:t>
            </a:r>
            <a:r>
              <a:rPr lang="zh-CN" altLang="en-US" sz="2400" b="1" dirty="0">
                <a:solidFill>
                  <a:srgbClr val="0000FF"/>
                </a:solidFill>
                <a:latin typeface="Times New Roman" panose="02020603050405020304" pitchFamily="18" charset="0"/>
              </a:rPr>
              <a:t>秦九韶算法的</a:t>
            </a:r>
            <a:r>
              <a:rPr lang="zh-CN" altLang="en-US" sz="2400" b="1" dirty="0">
                <a:latin typeface="Times New Roman" panose="02020603050405020304" pitchFamily="18" charset="0"/>
              </a:rPr>
              <a:t>时间复杂度是</a:t>
            </a:r>
            <a:r>
              <a:rPr lang="en-US" altLang="zh-CN" sz="2400" b="1" i="1" dirty="0">
                <a:solidFill>
                  <a:srgbClr val="0000FF"/>
                </a:solidFill>
                <a:latin typeface="Times New Roman" panose="02020603050405020304" pitchFamily="18" charset="0"/>
              </a:rPr>
              <a:t>O(n)</a:t>
            </a:r>
            <a:endParaRPr lang="en-US" altLang="zh-CN" sz="2400" b="1" dirty="0">
              <a:solidFill>
                <a:srgbClr val="0000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trips(downRigh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矩形 9">
            <a:extLst>
              <a:ext uri="{FF2B5EF4-FFF2-40B4-BE49-F238E27FC236}">
                <a16:creationId xmlns:a16="http://schemas.microsoft.com/office/drawing/2014/main" id="{BBAFB9D7-7FD0-468C-89E8-F52B1D2976E7}"/>
              </a:ext>
            </a:extLst>
          </p:cNvPr>
          <p:cNvSpPr>
            <a:spLocks noChangeArrowheads="1"/>
          </p:cNvSpPr>
          <p:nvPr/>
        </p:nvSpPr>
        <p:spPr bwMode="auto">
          <a:xfrm>
            <a:off x="673100" y="268288"/>
            <a:ext cx="7715250" cy="16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 typeface="Wingdings" panose="05000000000000000000" pitchFamily="2" charset="2"/>
              <a:buChar char="v"/>
            </a:pPr>
            <a:r>
              <a:rPr lang="zh-CN" altLang="en-US" sz="2400" b="1"/>
              <a:t>例</a:t>
            </a:r>
            <a:r>
              <a:rPr lang="en-US" altLang="zh-CN" sz="2400" b="1"/>
              <a:t>1.3 </a:t>
            </a:r>
            <a:r>
              <a:rPr lang="zh-CN" altLang="en-US" sz="2400" b="1"/>
              <a:t>中简单直接算法的时间复杂度是怎样的呢？</a:t>
            </a:r>
            <a:endParaRPr lang="en-US" altLang="zh-CN" sz="2400" b="1">
              <a:solidFill>
                <a:srgbClr val="0000FF"/>
              </a:solidFill>
            </a:endParaRPr>
          </a:p>
          <a:p>
            <a:pPr eaLnBrk="1" hangingPunct="1">
              <a:lnSpc>
                <a:spcPct val="150000"/>
              </a:lnSpc>
              <a:spcBef>
                <a:spcPct val="0"/>
              </a:spcBef>
              <a:buFont typeface="Wingdings" panose="05000000000000000000" pitchFamily="2" charset="2"/>
              <a:buChar char="v"/>
            </a:pPr>
            <a:r>
              <a:rPr lang="zh-CN" altLang="en-US" sz="2400" b="1">
                <a:solidFill>
                  <a:srgbClr val="0000FF"/>
                </a:solidFill>
                <a:latin typeface="Times New Roman" panose="02020603050405020304" pitchFamily="18" charset="0"/>
              </a:rPr>
              <a:t>简单直接算法</a:t>
            </a:r>
            <a:r>
              <a:rPr lang="zh-CN" altLang="en-US" sz="2400" b="1">
                <a:latin typeface="Times New Roman" panose="02020603050405020304" pitchFamily="18" charset="0"/>
              </a:rPr>
              <a:t>的</a:t>
            </a:r>
            <a:r>
              <a:rPr lang="en-US" altLang="zh-CN" sz="2400" b="1">
                <a:latin typeface="Times New Roman" panose="02020603050405020304" pitchFamily="18" charset="0"/>
              </a:rPr>
              <a:t>T(n)</a:t>
            </a:r>
            <a:r>
              <a:rPr lang="zh-CN" altLang="en-US" sz="2400" b="1">
                <a:latin typeface="Times New Roman" panose="02020603050405020304" pitchFamily="18" charset="0"/>
              </a:rPr>
              <a:t>比较大：</a:t>
            </a:r>
            <a:r>
              <a:rPr lang="en-US" altLang="zh-CN" sz="2400" b="1">
                <a:solidFill>
                  <a:srgbClr val="0000FF"/>
                </a:solidFill>
                <a:latin typeface="Times New Roman" panose="02020603050405020304" pitchFamily="18" charset="0"/>
              </a:rPr>
              <a:t>       T</a:t>
            </a:r>
            <a:r>
              <a:rPr lang="en-US" altLang="zh-CN" sz="2400" b="1" baseline="-25000">
                <a:solidFill>
                  <a:srgbClr val="0000FF"/>
                </a:solidFill>
                <a:latin typeface="Times New Roman" panose="02020603050405020304" pitchFamily="18" charset="0"/>
              </a:rPr>
              <a:t>2</a:t>
            </a:r>
            <a:r>
              <a:rPr lang="en-US" altLang="zh-CN" sz="2400" b="1">
                <a:solidFill>
                  <a:srgbClr val="0000FF"/>
                </a:solidFill>
                <a:latin typeface="Times New Roman" panose="02020603050405020304" pitchFamily="18" charset="0"/>
              </a:rPr>
              <a:t>(n) = c</a:t>
            </a:r>
            <a:r>
              <a:rPr lang="en-US" altLang="zh-CN" sz="2400" b="1" baseline="-25000">
                <a:solidFill>
                  <a:srgbClr val="0000FF"/>
                </a:solidFill>
                <a:latin typeface="Times New Roman" panose="02020603050405020304" pitchFamily="18" charset="0"/>
              </a:rPr>
              <a:t>1</a:t>
            </a:r>
            <a:r>
              <a:rPr lang="en-US" altLang="zh-CN" sz="2400" b="1">
                <a:solidFill>
                  <a:srgbClr val="0000FF"/>
                </a:solidFill>
                <a:latin typeface="Times New Roman" panose="02020603050405020304" pitchFamily="18" charset="0"/>
              </a:rPr>
              <a:t>n</a:t>
            </a:r>
            <a:r>
              <a:rPr lang="en-US" altLang="zh-CN" sz="2400" b="1" baseline="30000">
                <a:solidFill>
                  <a:srgbClr val="0000FF"/>
                </a:solidFill>
                <a:latin typeface="Times New Roman" panose="02020603050405020304" pitchFamily="18" charset="0"/>
              </a:rPr>
              <a:t>2</a:t>
            </a:r>
            <a:r>
              <a:rPr lang="en-US" altLang="zh-CN" sz="2400" b="1">
                <a:solidFill>
                  <a:srgbClr val="0000FF"/>
                </a:solidFill>
                <a:latin typeface="Times New Roman" panose="02020603050405020304" pitchFamily="18" charset="0"/>
              </a:rPr>
              <a:t>+c</a:t>
            </a:r>
            <a:r>
              <a:rPr lang="en-US" altLang="zh-CN" sz="2400" b="1" baseline="-25000">
                <a:solidFill>
                  <a:srgbClr val="0000FF"/>
                </a:solidFill>
                <a:latin typeface="Times New Roman" panose="02020603050405020304" pitchFamily="18" charset="0"/>
              </a:rPr>
              <a:t>2</a:t>
            </a:r>
            <a:r>
              <a:rPr lang="en-US" altLang="zh-CN" sz="2400" b="1">
                <a:solidFill>
                  <a:srgbClr val="0000FF"/>
                </a:solidFill>
                <a:latin typeface="Times New Roman" panose="02020603050405020304" pitchFamily="18" charset="0"/>
              </a:rPr>
              <a:t>n</a:t>
            </a:r>
          </a:p>
          <a:p>
            <a:pPr eaLnBrk="1" hangingPunct="1">
              <a:lnSpc>
                <a:spcPct val="150000"/>
              </a:lnSpc>
              <a:spcBef>
                <a:spcPct val="0"/>
              </a:spcBef>
              <a:buFont typeface="Wingdings" panose="05000000000000000000" pitchFamily="2" charset="2"/>
              <a:buChar char="v"/>
            </a:pPr>
            <a:r>
              <a:rPr lang="zh-CN" altLang="en-US" sz="2400" b="1">
                <a:latin typeface="Times New Roman" panose="02020603050405020304" pitchFamily="18" charset="0"/>
              </a:rPr>
              <a:t>简单直接法的时间复杂度是</a:t>
            </a:r>
            <a:r>
              <a:rPr lang="en-US" altLang="zh-CN" sz="2400" b="1" i="1">
                <a:solidFill>
                  <a:srgbClr val="0000FF"/>
                </a:solidFill>
                <a:latin typeface="Times New Roman" panose="02020603050405020304" pitchFamily="18" charset="0"/>
              </a:rPr>
              <a:t>O(n</a:t>
            </a:r>
            <a:r>
              <a:rPr lang="en-US" altLang="zh-CN" sz="2400" b="1" i="1" baseline="30000">
                <a:solidFill>
                  <a:srgbClr val="0000FF"/>
                </a:solidFill>
                <a:latin typeface="Times New Roman" panose="02020603050405020304" pitchFamily="18" charset="0"/>
              </a:rPr>
              <a:t>2</a:t>
            </a:r>
            <a:r>
              <a:rPr lang="en-US" altLang="zh-CN" sz="2400" b="1" i="1">
                <a:solidFill>
                  <a:srgbClr val="0000FF"/>
                </a:solidFill>
                <a:latin typeface="Times New Roman" panose="02020603050405020304" pitchFamily="18" charset="0"/>
              </a:rPr>
              <a:t>)</a:t>
            </a:r>
            <a:r>
              <a:rPr lang="en-US" altLang="zh-CN" sz="2400" b="1">
                <a:latin typeface="Times New Roman" panose="02020603050405020304" pitchFamily="18" charset="0"/>
              </a:rPr>
              <a:t> </a:t>
            </a:r>
            <a:r>
              <a:rPr lang="zh-CN" altLang="en-US" sz="2400" b="1">
                <a:latin typeface="Times New Roman" panose="02020603050405020304" pitchFamily="18" charset="0"/>
              </a:rPr>
              <a:t>。</a:t>
            </a:r>
            <a:endParaRPr lang="zh-CN" altLang="en-US" sz="2400" b="1">
              <a:solidFill>
                <a:srgbClr val="0000FF"/>
              </a:solidFill>
              <a:latin typeface="Times New Roman" panose="02020603050405020304" pitchFamily="18" charset="0"/>
            </a:endParaRPr>
          </a:p>
        </p:txBody>
      </p:sp>
      <p:sp>
        <p:nvSpPr>
          <p:cNvPr id="8" name="矩形 7">
            <a:extLst>
              <a:ext uri="{FF2B5EF4-FFF2-40B4-BE49-F238E27FC236}">
                <a16:creationId xmlns:a16="http://schemas.microsoft.com/office/drawing/2014/main" id="{A90B1C9B-C74D-40A0-95FF-3F431ECCBD7E}"/>
              </a:ext>
            </a:extLst>
          </p:cNvPr>
          <p:cNvSpPr>
            <a:spLocks noChangeArrowheads="1"/>
          </p:cNvSpPr>
          <p:nvPr/>
        </p:nvSpPr>
        <p:spPr bwMode="auto">
          <a:xfrm>
            <a:off x="741363" y="1995488"/>
            <a:ext cx="7720012" cy="166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en-US" altLang="zh-CN" sz="2400" b="1">
                <a:latin typeface="Times New Roman" panose="02020603050405020304" pitchFamily="18" charset="0"/>
              </a:rPr>
              <a:t>【</a:t>
            </a:r>
            <a:r>
              <a:rPr lang="zh-CN" altLang="en-US" sz="2400" b="1">
                <a:latin typeface="Times New Roman" panose="02020603050405020304" pitchFamily="18" charset="0"/>
              </a:rPr>
              <a:t>定义</a:t>
            </a:r>
            <a:r>
              <a:rPr lang="en-US" altLang="zh-CN" sz="2400" b="1">
                <a:latin typeface="Times New Roman" panose="02020603050405020304" pitchFamily="18" charset="0"/>
              </a:rPr>
              <a:t>1.2】 </a:t>
            </a:r>
            <a:r>
              <a:rPr lang="en-US" altLang="zh-CN" sz="2400" b="1" i="1">
                <a:solidFill>
                  <a:srgbClr val="0000FF"/>
                </a:solidFill>
                <a:latin typeface="Times New Roman" panose="02020603050405020304" pitchFamily="18" charset="0"/>
              </a:rPr>
              <a:t>T (n) = </a:t>
            </a:r>
            <a:r>
              <a:rPr lang="el-GR" altLang="zh-CN" sz="2400" b="1" i="1">
                <a:solidFill>
                  <a:srgbClr val="0000FF"/>
                </a:solidFill>
                <a:latin typeface="Times New Roman" panose="02020603050405020304" pitchFamily="18" charset="0"/>
              </a:rPr>
              <a:t>Ω</a:t>
            </a:r>
            <a:r>
              <a:rPr lang="en-US" altLang="zh-CN" sz="2400" b="1" i="1">
                <a:solidFill>
                  <a:srgbClr val="0000FF"/>
                </a:solidFill>
                <a:latin typeface="Times New Roman" panose="02020603050405020304" pitchFamily="18" charset="0"/>
              </a:rPr>
              <a:t>(g(n)) </a:t>
            </a:r>
            <a:r>
              <a:rPr lang="zh-CN" altLang="en-US" sz="2400" b="1">
                <a:latin typeface="Times New Roman" panose="02020603050405020304" pitchFamily="18" charset="0"/>
              </a:rPr>
              <a:t>表示存在常数</a:t>
            </a:r>
            <a:r>
              <a:rPr lang="en-US" altLang="zh-CN" sz="2400" b="1">
                <a:latin typeface="Times New Roman" panose="02020603050405020304" pitchFamily="18" charset="0"/>
              </a:rPr>
              <a:t>c &gt; 0, n</a:t>
            </a:r>
            <a:r>
              <a:rPr lang="en-US" altLang="zh-CN" sz="2400" b="1" baseline="-25000">
                <a:latin typeface="Times New Roman" panose="02020603050405020304" pitchFamily="18" charset="0"/>
              </a:rPr>
              <a:t>0</a:t>
            </a:r>
            <a:r>
              <a:rPr lang="en-US" altLang="zh-CN" sz="2400" b="1">
                <a:latin typeface="Times New Roman" panose="02020603050405020304" pitchFamily="18" charset="0"/>
              </a:rPr>
              <a:t> &gt; 0</a:t>
            </a:r>
            <a:r>
              <a:rPr lang="zh-CN" altLang="en-US" sz="2400" b="1">
                <a:latin typeface="Times New Roman" panose="02020603050405020304" pitchFamily="18" charset="0"/>
              </a:rPr>
              <a:t> ，使得当</a:t>
            </a:r>
            <a:r>
              <a:rPr lang="en-US" altLang="zh-CN" sz="2400" b="1">
                <a:latin typeface="Times New Roman" panose="02020603050405020304" pitchFamily="18" charset="0"/>
              </a:rPr>
              <a:t> n ≥ n</a:t>
            </a:r>
            <a:r>
              <a:rPr lang="en-US" altLang="zh-CN" sz="2400" b="1" baseline="-25000">
                <a:latin typeface="Times New Roman" panose="02020603050405020304" pitchFamily="18" charset="0"/>
              </a:rPr>
              <a:t>0</a:t>
            </a:r>
            <a:r>
              <a:rPr lang="en-US" altLang="zh-CN" sz="2400" b="1">
                <a:latin typeface="Times New Roman" panose="02020603050405020304" pitchFamily="18" charset="0"/>
              </a:rPr>
              <a:t> </a:t>
            </a:r>
            <a:r>
              <a:rPr lang="zh-CN" altLang="en-US" sz="2400" b="1">
                <a:latin typeface="Times New Roman" panose="02020603050405020304" pitchFamily="18" charset="0"/>
              </a:rPr>
              <a:t>时有</a:t>
            </a:r>
            <a:r>
              <a:rPr lang="en-US" altLang="zh-CN" sz="2400" b="1">
                <a:latin typeface="Times New Roman" panose="02020603050405020304" pitchFamily="18" charset="0"/>
              </a:rPr>
              <a:t> </a:t>
            </a:r>
            <a:r>
              <a:rPr lang="en-US" altLang="zh-CN" sz="2400" b="1" i="1">
                <a:solidFill>
                  <a:srgbClr val="0000FF"/>
                </a:solidFill>
                <a:latin typeface="Times New Roman" panose="02020603050405020304" pitchFamily="18" charset="0"/>
              </a:rPr>
              <a:t>T (n) ≥ c · g(n)</a:t>
            </a:r>
            <a:r>
              <a:rPr lang="zh-CN" altLang="en-US" sz="2400" b="1" i="1">
                <a:solidFill>
                  <a:srgbClr val="0000FF"/>
                </a:solidFill>
                <a:latin typeface="Times New Roman" panose="02020603050405020304" pitchFamily="18" charset="0"/>
              </a:rPr>
              <a:t>，</a:t>
            </a:r>
            <a:r>
              <a:rPr lang="el-GR" altLang="zh-CN" sz="2400" b="1" i="1">
                <a:solidFill>
                  <a:srgbClr val="0000FF"/>
                </a:solidFill>
                <a:latin typeface="Times New Roman" panose="02020603050405020304" pitchFamily="18" charset="0"/>
              </a:rPr>
              <a:t> </a:t>
            </a:r>
            <a:r>
              <a:rPr lang="el-GR" altLang="zh-CN" sz="2400" b="1" i="1">
                <a:solidFill>
                  <a:srgbClr val="C00000"/>
                </a:solidFill>
                <a:latin typeface="Times New Roman" panose="02020603050405020304" pitchFamily="18" charset="0"/>
              </a:rPr>
              <a:t>Ω</a:t>
            </a:r>
            <a:r>
              <a:rPr lang="zh-CN" altLang="en-US" sz="2400" b="1" i="1">
                <a:solidFill>
                  <a:srgbClr val="C00000"/>
                </a:solidFill>
                <a:latin typeface="黑体" panose="02010609060101010101" pitchFamily="49" charset="-122"/>
                <a:ea typeface="黑体" panose="02010609060101010101" pitchFamily="49" charset="-122"/>
              </a:rPr>
              <a:t>表示最大的下界函数</a:t>
            </a:r>
          </a:p>
        </p:txBody>
      </p:sp>
      <p:sp>
        <p:nvSpPr>
          <p:cNvPr id="12" name="矩形 11">
            <a:extLst>
              <a:ext uri="{FF2B5EF4-FFF2-40B4-BE49-F238E27FC236}">
                <a16:creationId xmlns:a16="http://schemas.microsoft.com/office/drawing/2014/main" id="{0C6CEDF1-CE76-4594-8829-5A351FCAFF45}"/>
              </a:ext>
            </a:extLst>
          </p:cNvPr>
          <p:cNvSpPr>
            <a:spLocks noChangeArrowheads="1"/>
          </p:cNvSpPr>
          <p:nvPr/>
        </p:nvSpPr>
        <p:spPr bwMode="auto">
          <a:xfrm>
            <a:off x="741363" y="3670300"/>
            <a:ext cx="779145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en-US" altLang="zh-CN" sz="2400" b="1">
                <a:latin typeface="Times New Roman" panose="02020603050405020304" pitchFamily="18" charset="0"/>
              </a:rPr>
              <a:t>【</a:t>
            </a:r>
            <a:r>
              <a:rPr lang="zh-CN" altLang="en-US" sz="2400" b="1">
                <a:latin typeface="Times New Roman" panose="02020603050405020304" pitchFamily="18" charset="0"/>
              </a:rPr>
              <a:t>定义</a:t>
            </a:r>
            <a:r>
              <a:rPr lang="en-US" altLang="zh-CN" sz="2400" b="1">
                <a:latin typeface="Times New Roman" panose="02020603050405020304" pitchFamily="18" charset="0"/>
              </a:rPr>
              <a:t>1.3】 </a:t>
            </a:r>
            <a:r>
              <a:rPr lang="en-US" altLang="zh-CN" sz="2400" b="1" i="1">
                <a:solidFill>
                  <a:srgbClr val="0000FF"/>
                </a:solidFill>
                <a:latin typeface="Times New Roman" panose="02020603050405020304" pitchFamily="18" charset="0"/>
              </a:rPr>
              <a:t>T (n) = </a:t>
            </a:r>
            <a:r>
              <a:rPr lang="el-GR" altLang="zh-CN" sz="2400" b="1" i="1">
                <a:solidFill>
                  <a:srgbClr val="0000FF"/>
                </a:solidFill>
                <a:latin typeface="Times New Roman" panose="02020603050405020304" pitchFamily="18" charset="0"/>
              </a:rPr>
              <a:t>Θ</a:t>
            </a:r>
            <a:r>
              <a:rPr lang="en-US" altLang="zh-CN" sz="2400" b="1" i="1">
                <a:solidFill>
                  <a:srgbClr val="0000FF"/>
                </a:solidFill>
                <a:latin typeface="Times New Roman" panose="02020603050405020304" pitchFamily="18" charset="0"/>
              </a:rPr>
              <a:t>(h(n)) </a:t>
            </a:r>
            <a:r>
              <a:rPr lang="zh-CN" altLang="en-US" sz="2400" b="1">
                <a:latin typeface="Times New Roman" panose="02020603050405020304" pitchFamily="18" charset="0"/>
              </a:rPr>
              <a:t>表示</a:t>
            </a:r>
            <a:r>
              <a:rPr lang="en-US" altLang="zh-CN" sz="2400" b="1" i="1">
                <a:solidFill>
                  <a:srgbClr val="0000FF"/>
                </a:solidFill>
                <a:latin typeface="Times New Roman" panose="02020603050405020304" pitchFamily="18" charset="0"/>
              </a:rPr>
              <a:t>T (n) = O(h(n))</a:t>
            </a:r>
            <a:r>
              <a:rPr lang="en-US" altLang="zh-CN" sz="2400" b="1">
                <a:solidFill>
                  <a:srgbClr val="0000FF"/>
                </a:solidFill>
                <a:latin typeface="Times New Roman" panose="02020603050405020304" pitchFamily="18" charset="0"/>
              </a:rPr>
              <a:t> </a:t>
            </a:r>
            <a:r>
              <a:rPr lang="zh-CN" altLang="en-US" sz="2400" b="1">
                <a:latin typeface="Times New Roman" panose="02020603050405020304" pitchFamily="18" charset="0"/>
              </a:rPr>
              <a:t>同时</a:t>
            </a:r>
            <a:r>
              <a:rPr lang="en-US" altLang="zh-CN" sz="2400" b="1" i="1">
                <a:solidFill>
                  <a:srgbClr val="0000FF"/>
                </a:solidFill>
                <a:latin typeface="Times New Roman" panose="02020603050405020304" pitchFamily="18" charset="0"/>
              </a:rPr>
              <a:t>T (n) = </a:t>
            </a:r>
            <a:r>
              <a:rPr lang="el-GR" altLang="zh-CN" sz="2400" b="1" i="1">
                <a:solidFill>
                  <a:srgbClr val="0000FF"/>
                </a:solidFill>
                <a:latin typeface="Times New Roman" panose="02020603050405020304" pitchFamily="18" charset="0"/>
              </a:rPr>
              <a:t>Ω</a:t>
            </a:r>
            <a:r>
              <a:rPr lang="en-US" altLang="zh-CN" sz="2400" b="1" i="1">
                <a:solidFill>
                  <a:srgbClr val="0000FF"/>
                </a:solidFill>
                <a:latin typeface="Times New Roman" panose="02020603050405020304" pitchFamily="18" charset="0"/>
              </a:rPr>
              <a:t>(h(n))</a:t>
            </a:r>
            <a:endParaRPr lang="zh-CN" altLang="en-US" sz="2400" b="1" i="1">
              <a:solidFill>
                <a:srgbClr val="0000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86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686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686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6"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strips(downRight)">
                                      <p:cBhvr>
                                        <p:cTn id="19" dur="500"/>
                                        <p:tgtEl>
                                          <p:spTgt spid="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6"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strips(downRight)">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矩形 9">
            <a:extLst>
              <a:ext uri="{FF2B5EF4-FFF2-40B4-BE49-F238E27FC236}">
                <a16:creationId xmlns:a16="http://schemas.microsoft.com/office/drawing/2014/main" id="{B0B8AE60-5027-4A1F-9462-0B5AB2B4CD69}"/>
              </a:ext>
            </a:extLst>
          </p:cNvPr>
          <p:cNvSpPr>
            <a:spLocks noChangeArrowheads="1"/>
          </p:cNvSpPr>
          <p:nvPr/>
        </p:nvSpPr>
        <p:spPr bwMode="auto">
          <a:xfrm>
            <a:off x="571500" y="815975"/>
            <a:ext cx="40005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solidFill>
                  <a:schemeClr val="hlink"/>
                </a:solidFill>
                <a:latin typeface="Times New Roman" panose="02020603050405020304" pitchFamily="18" charset="0"/>
                <a:sym typeface="Wingdings" panose="05000000000000000000" pitchFamily="2" charset="2"/>
              </a:rPr>
              <a:t> </a:t>
            </a:r>
            <a:r>
              <a:rPr lang="zh-CN" altLang="en-US" sz="2400" b="1">
                <a:latin typeface="Times New Roman" panose="02020603050405020304" pitchFamily="18" charset="0"/>
              </a:rPr>
              <a:t>表</a:t>
            </a:r>
            <a:r>
              <a:rPr lang="en-US" altLang="zh-CN" sz="2400" b="1">
                <a:latin typeface="Times New Roman" panose="02020603050405020304" pitchFamily="18" charset="0"/>
              </a:rPr>
              <a:t>1.1 </a:t>
            </a:r>
            <a:r>
              <a:rPr lang="zh-CN" altLang="en-US" sz="2400" b="1">
                <a:latin typeface="Times New Roman" panose="02020603050405020304" pitchFamily="18" charset="0"/>
              </a:rPr>
              <a:t>：常用函数增长表：</a:t>
            </a:r>
            <a:endParaRPr lang="zh-CN" altLang="en-US" sz="2400" b="1">
              <a:solidFill>
                <a:srgbClr val="0000FF"/>
              </a:solidFill>
              <a:latin typeface="Times New Roman" panose="02020603050405020304" pitchFamily="18" charset="0"/>
            </a:endParaRPr>
          </a:p>
        </p:txBody>
      </p:sp>
      <p:graphicFrame>
        <p:nvGraphicFramePr>
          <p:cNvPr id="13" name="表格 12">
            <a:extLst>
              <a:ext uri="{FF2B5EF4-FFF2-40B4-BE49-F238E27FC236}">
                <a16:creationId xmlns:a16="http://schemas.microsoft.com/office/drawing/2014/main" id="{EEF20F8D-DBE2-44A9-8307-75CFC288A07B}"/>
              </a:ext>
            </a:extLst>
          </p:cNvPr>
          <p:cNvGraphicFramePr>
            <a:graphicFrameLocks noGrp="1"/>
          </p:cNvGraphicFramePr>
          <p:nvPr/>
        </p:nvGraphicFramePr>
        <p:xfrm>
          <a:off x="133350" y="1368425"/>
          <a:ext cx="8867774" cy="3579810"/>
        </p:xfrm>
        <a:graphic>
          <a:graphicData uri="http://schemas.openxmlformats.org/drawingml/2006/table">
            <a:tbl>
              <a:tblPr/>
              <a:tblGrid>
                <a:gridCol w="1512778">
                  <a:extLst>
                    <a:ext uri="{9D8B030D-6E8A-4147-A177-3AD203B41FA5}">
                      <a16:colId xmlns:a16="http://schemas.microsoft.com/office/drawing/2014/main" val="20000"/>
                    </a:ext>
                  </a:extLst>
                </a:gridCol>
                <a:gridCol w="648335">
                  <a:extLst>
                    <a:ext uri="{9D8B030D-6E8A-4147-A177-3AD203B41FA5}">
                      <a16:colId xmlns:a16="http://schemas.microsoft.com/office/drawing/2014/main" val="20001"/>
                    </a:ext>
                  </a:extLst>
                </a:gridCol>
                <a:gridCol w="648335">
                  <a:extLst>
                    <a:ext uri="{9D8B030D-6E8A-4147-A177-3AD203B41FA5}">
                      <a16:colId xmlns:a16="http://schemas.microsoft.com/office/drawing/2014/main" val="20002"/>
                    </a:ext>
                  </a:extLst>
                </a:gridCol>
                <a:gridCol w="864447">
                  <a:extLst>
                    <a:ext uri="{9D8B030D-6E8A-4147-A177-3AD203B41FA5}">
                      <a16:colId xmlns:a16="http://schemas.microsoft.com/office/drawing/2014/main" val="20003"/>
                    </a:ext>
                  </a:extLst>
                </a:gridCol>
                <a:gridCol w="1296669">
                  <a:extLst>
                    <a:ext uri="{9D8B030D-6E8A-4147-A177-3AD203B41FA5}">
                      <a16:colId xmlns:a16="http://schemas.microsoft.com/office/drawing/2014/main" val="20004"/>
                    </a:ext>
                  </a:extLst>
                </a:gridCol>
                <a:gridCol w="2161114">
                  <a:extLst>
                    <a:ext uri="{9D8B030D-6E8A-4147-A177-3AD203B41FA5}">
                      <a16:colId xmlns:a16="http://schemas.microsoft.com/office/drawing/2014/main" val="20005"/>
                    </a:ext>
                  </a:extLst>
                </a:gridCol>
                <a:gridCol w="1736096">
                  <a:extLst>
                    <a:ext uri="{9D8B030D-6E8A-4147-A177-3AD203B41FA5}">
                      <a16:colId xmlns:a16="http://schemas.microsoft.com/office/drawing/2014/main" val="20006"/>
                    </a:ext>
                  </a:extLst>
                </a:gridCol>
              </a:tblGrid>
              <a:tr h="325042">
                <a:tc>
                  <a:txBody>
                    <a:bodyPr/>
                    <a:lstStyle/>
                    <a:p>
                      <a:pPr algn="ctr">
                        <a:spcAft>
                          <a:spcPts val="0"/>
                        </a:spcAft>
                      </a:pPr>
                      <a:endParaRPr lang="zh-CN" sz="2000" kern="100" dirty="0">
                        <a:latin typeface="Times New Roman"/>
                        <a:ea typeface="宋体"/>
                      </a:endParaRPr>
                    </a:p>
                  </a:txBody>
                  <a:tcPr marL="68579" marR="68579"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algn="ctr">
                        <a:spcAft>
                          <a:spcPts val="0"/>
                        </a:spcAft>
                      </a:pPr>
                      <a:r>
                        <a:rPr lang="zh-CN" sz="2000" b="1" kern="100">
                          <a:latin typeface="Times New Roman"/>
                          <a:ea typeface="楷体_GB2312"/>
                        </a:rPr>
                        <a:t>输入规模</a:t>
                      </a:r>
                      <a:r>
                        <a:rPr lang="en-US" sz="2000" b="1" i="1" kern="100">
                          <a:latin typeface="Times New Roman"/>
                          <a:ea typeface="楷体_GB2312"/>
                        </a:rPr>
                        <a:t>n</a:t>
                      </a:r>
                      <a:endParaRPr lang="zh-CN" sz="2000" kern="100">
                        <a:latin typeface="Times New Roman"/>
                        <a:ea typeface="宋体"/>
                      </a:endParaRPr>
                    </a:p>
                  </a:txBody>
                  <a:tcPr marL="68579" marR="68579"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25042">
                <a:tc>
                  <a:txBody>
                    <a:bodyPr/>
                    <a:lstStyle/>
                    <a:p>
                      <a:pPr algn="ctr">
                        <a:spcAft>
                          <a:spcPts val="0"/>
                        </a:spcAft>
                      </a:pPr>
                      <a:r>
                        <a:rPr lang="zh-CN" sz="2000" b="1" kern="100">
                          <a:latin typeface="Times New Roman"/>
                          <a:ea typeface="楷体_GB2312"/>
                        </a:rPr>
                        <a:t>函数</a:t>
                      </a:r>
                      <a:endParaRPr lang="zh-CN" sz="2000" kern="100">
                        <a:latin typeface="Times New Roman"/>
                        <a:ea typeface="宋体"/>
                      </a:endParaRPr>
                    </a:p>
                  </a:txBody>
                  <a:tcPr marL="68579" marR="68579"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b="1" kern="100">
                          <a:latin typeface="Times New Roman"/>
                          <a:ea typeface="宋体"/>
                        </a:rPr>
                        <a:t>1</a:t>
                      </a:r>
                      <a:endParaRPr lang="zh-CN" sz="2000" kern="100">
                        <a:latin typeface="Times New Roman"/>
                        <a:ea typeface="宋体"/>
                      </a:endParaRPr>
                    </a:p>
                  </a:txBody>
                  <a:tcPr marL="68579" marR="68579"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b="1" kern="100">
                          <a:latin typeface="Times New Roman"/>
                          <a:ea typeface="宋体"/>
                        </a:rPr>
                        <a:t>2</a:t>
                      </a:r>
                      <a:endParaRPr lang="zh-CN" sz="2000" kern="100">
                        <a:latin typeface="Times New Roman"/>
                        <a:ea typeface="宋体"/>
                      </a:endParaRPr>
                    </a:p>
                  </a:txBody>
                  <a:tcPr marL="68579" marR="6857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b="1" kern="100">
                          <a:latin typeface="Times New Roman"/>
                          <a:ea typeface="宋体"/>
                        </a:rPr>
                        <a:t>4</a:t>
                      </a:r>
                      <a:endParaRPr lang="zh-CN" sz="2000" kern="100">
                        <a:latin typeface="Times New Roman"/>
                        <a:ea typeface="宋体"/>
                      </a:endParaRPr>
                    </a:p>
                  </a:txBody>
                  <a:tcPr marL="68579" marR="6857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b="1" kern="100">
                          <a:latin typeface="Times New Roman"/>
                          <a:ea typeface="宋体"/>
                        </a:rPr>
                        <a:t>8</a:t>
                      </a:r>
                      <a:endParaRPr lang="zh-CN" sz="2000" kern="100">
                        <a:latin typeface="Times New Roman"/>
                        <a:ea typeface="宋体"/>
                      </a:endParaRPr>
                    </a:p>
                  </a:txBody>
                  <a:tcPr marL="68579" marR="6857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b="1" kern="100" dirty="0">
                          <a:latin typeface="Times New Roman"/>
                          <a:ea typeface="宋体"/>
                        </a:rPr>
                        <a:t>16</a:t>
                      </a:r>
                      <a:endParaRPr lang="zh-CN" sz="2000" kern="100" dirty="0">
                        <a:latin typeface="Times New Roman"/>
                        <a:ea typeface="宋体"/>
                      </a:endParaRPr>
                    </a:p>
                  </a:txBody>
                  <a:tcPr marL="68579" marR="6857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b="1" kern="100">
                          <a:latin typeface="Times New Roman"/>
                          <a:ea typeface="宋体"/>
                        </a:rPr>
                        <a:t>32</a:t>
                      </a:r>
                      <a:endParaRPr lang="zh-CN" sz="2000" kern="100">
                        <a:latin typeface="Times New Roman"/>
                        <a:ea typeface="宋体"/>
                      </a:endParaRPr>
                    </a:p>
                  </a:txBody>
                  <a:tcPr marL="68579" marR="6857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5042">
                <a:tc>
                  <a:txBody>
                    <a:bodyPr/>
                    <a:lstStyle/>
                    <a:p>
                      <a:pPr algn="ctr">
                        <a:spcAft>
                          <a:spcPts val="0"/>
                        </a:spcAft>
                      </a:pPr>
                      <a:r>
                        <a:rPr lang="en-US" sz="2000" b="1" kern="100">
                          <a:latin typeface="Times New Roman"/>
                          <a:ea typeface="楷体_GB2312"/>
                        </a:rPr>
                        <a:t>1</a:t>
                      </a:r>
                      <a:endParaRPr lang="zh-CN" sz="2000" kern="100">
                        <a:latin typeface="Times New Roman"/>
                        <a:ea typeface="宋体"/>
                      </a:endParaRPr>
                    </a:p>
                  </a:txBody>
                  <a:tcPr marL="68579" marR="68579"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2000" b="1" kern="100">
                          <a:latin typeface="Times New Roman"/>
                          <a:ea typeface="宋体"/>
                        </a:rPr>
                        <a:t>1</a:t>
                      </a:r>
                      <a:endParaRPr lang="zh-CN" sz="2000" kern="100">
                        <a:latin typeface="Times New Roman"/>
                        <a:ea typeface="宋体"/>
                      </a:endParaRPr>
                    </a:p>
                  </a:txBody>
                  <a:tcPr marL="68579" marR="68579"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2000" b="1" kern="100">
                          <a:latin typeface="Times New Roman"/>
                          <a:ea typeface="宋体"/>
                        </a:rPr>
                        <a:t>1</a:t>
                      </a:r>
                      <a:endParaRPr lang="zh-CN" sz="2000" kern="100">
                        <a:latin typeface="Times New Roman"/>
                        <a:ea typeface="宋体"/>
                      </a:endParaRPr>
                    </a:p>
                  </a:txBody>
                  <a:tcPr marL="68579" marR="6857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2000" b="1" kern="100">
                          <a:latin typeface="Times New Roman"/>
                          <a:ea typeface="宋体"/>
                        </a:rPr>
                        <a:t>1</a:t>
                      </a:r>
                      <a:endParaRPr lang="zh-CN" sz="2000" kern="100">
                        <a:latin typeface="Times New Roman"/>
                        <a:ea typeface="宋体"/>
                      </a:endParaRPr>
                    </a:p>
                  </a:txBody>
                  <a:tcPr marL="68579" marR="6857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2000" b="1" kern="100">
                          <a:latin typeface="Times New Roman"/>
                          <a:ea typeface="宋体"/>
                        </a:rPr>
                        <a:t>1</a:t>
                      </a:r>
                      <a:endParaRPr lang="zh-CN" sz="2000" kern="100">
                        <a:latin typeface="Times New Roman"/>
                        <a:ea typeface="宋体"/>
                      </a:endParaRPr>
                    </a:p>
                  </a:txBody>
                  <a:tcPr marL="68579" marR="6857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2000" b="1" kern="100">
                          <a:latin typeface="Times New Roman"/>
                          <a:ea typeface="宋体"/>
                        </a:rPr>
                        <a:t>1</a:t>
                      </a:r>
                      <a:endParaRPr lang="zh-CN" sz="2000" kern="100">
                        <a:latin typeface="Times New Roman"/>
                        <a:ea typeface="宋体"/>
                      </a:endParaRPr>
                    </a:p>
                  </a:txBody>
                  <a:tcPr marL="68579" marR="6857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2000" b="1" kern="100">
                          <a:latin typeface="Times New Roman"/>
                          <a:ea typeface="宋体"/>
                        </a:rPr>
                        <a:t>1</a:t>
                      </a:r>
                      <a:endParaRPr lang="zh-CN" sz="2000" kern="100">
                        <a:latin typeface="Times New Roman"/>
                        <a:ea typeface="宋体"/>
                      </a:endParaRPr>
                    </a:p>
                  </a:txBody>
                  <a:tcPr marL="68579" marR="68579"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325042">
                <a:tc>
                  <a:txBody>
                    <a:bodyPr/>
                    <a:lstStyle/>
                    <a:p>
                      <a:pPr algn="ctr">
                        <a:spcAft>
                          <a:spcPts val="0"/>
                        </a:spcAft>
                      </a:pPr>
                      <a:r>
                        <a:rPr lang="en-US" sz="2000" b="1" kern="100">
                          <a:latin typeface="Times New Roman"/>
                          <a:ea typeface="楷体_GB2312"/>
                        </a:rPr>
                        <a:t>log</a:t>
                      </a:r>
                      <a:r>
                        <a:rPr lang="en-US" sz="2000" b="1" kern="100" baseline="-25000">
                          <a:latin typeface="Times New Roman"/>
                          <a:ea typeface="楷体_GB2312"/>
                        </a:rPr>
                        <a:t>2</a:t>
                      </a:r>
                      <a:r>
                        <a:rPr lang="en-US" sz="2000" b="1" kern="100">
                          <a:latin typeface="Times New Roman"/>
                          <a:ea typeface="楷体_GB2312"/>
                        </a:rPr>
                        <a:t> </a:t>
                      </a:r>
                      <a:r>
                        <a:rPr lang="en-US" sz="2000" b="1" i="1" kern="100">
                          <a:latin typeface="Times New Roman"/>
                          <a:ea typeface="楷体_GB2312"/>
                        </a:rPr>
                        <a:t>n</a:t>
                      </a:r>
                      <a:endParaRPr lang="zh-CN" sz="2000" kern="100">
                        <a:latin typeface="Times New Roman"/>
                        <a:ea typeface="宋体"/>
                      </a:endParaRPr>
                    </a:p>
                  </a:txBody>
                  <a:tcPr marL="68579" marR="68579"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US" sz="2000" b="1" kern="100">
                          <a:latin typeface="Times New Roman"/>
                          <a:ea typeface="宋体"/>
                        </a:rPr>
                        <a:t>0</a:t>
                      </a:r>
                      <a:endParaRPr lang="zh-CN" sz="2000" kern="100">
                        <a:latin typeface="Times New Roman"/>
                        <a:ea typeface="宋体"/>
                      </a:endParaRPr>
                    </a:p>
                  </a:txBody>
                  <a:tcPr marL="68579" marR="68579"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r">
                        <a:spcAft>
                          <a:spcPts val="0"/>
                        </a:spcAft>
                      </a:pPr>
                      <a:r>
                        <a:rPr lang="en-US" sz="2000" b="1" kern="100">
                          <a:latin typeface="Times New Roman"/>
                          <a:ea typeface="宋体"/>
                        </a:rPr>
                        <a:t>1</a:t>
                      </a:r>
                      <a:endParaRPr lang="zh-CN" sz="2000" kern="100">
                        <a:latin typeface="Times New Roman"/>
                        <a:ea typeface="宋体"/>
                      </a:endParaRPr>
                    </a:p>
                  </a:txBody>
                  <a:tcPr marL="68579" marR="68579" marT="0" marB="0">
                    <a:lnL>
                      <a:noFill/>
                    </a:lnL>
                    <a:lnR>
                      <a:noFill/>
                    </a:lnR>
                    <a:lnT>
                      <a:noFill/>
                    </a:lnT>
                    <a:lnB>
                      <a:noFill/>
                    </a:lnB>
                  </a:tcPr>
                </a:tc>
                <a:tc>
                  <a:txBody>
                    <a:bodyPr/>
                    <a:lstStyle/>
                    <a:p>
                      <a:pPr algn="r">
                        <a:spcAft>
                          <a:spcPts val="0"/>
                        </a:spcAft>
                      </a:pPr>
                      <a:r>
                        <a:rPr lang="en-US" sz="2000" b="1" kern="100">
                          <a:latin typeface="Times New Roman"/>
                          <a:ea typeface="宋体"/>
                        </a:rPr>
                        <a:t>2</a:t>
                      </a:r>
                      <a:endParaRPr lang="zh-CN" sz="2000" kern="100">
                        <a:latin typeface="Times New Roman"/>
                        <a:ea typeface="宋体"/>
                      </a:endParaRPr>
                    </a:p>
                  </a:txBody>
                  <a:tcPr marL="68579" marR="68579" marT="0" marB="0">
                    <a:lnL>
                      <a:noFill/>
                    </a:lnL>
                    <a:lnR>
                      <a:noFill/>
                    </a:lnR>
                    <a:lnT>
                      <a:noFill/>
                    </a:lnT>
                    <a:lnB>
                      <a:noFill/>
                    </a:lnB>
                  </a:tcPr>
                </a:tc>
                <a:tc>
                  <a:txBody>
                    <a:bodyPr/>
                    <a:lstStyle/>
                    <a:p>
                      <a:pPr algn="r">
                        <a:spcAft>
                          <a:spcPts val="0"/>
                        </a:spcAft>
                      </a:pPr>
                      <a:r>
                        <a:rPr lang="en-US" sz="2000" b="1" kern="100" dirty="0">
                          <a:latin typeface="Times New Roman"/>
                          <a:ea typeface="宋体"/>
                        </a:rPr>
                        <a:t>3</a:t>
                      </a:r>
                      <a:endParaRPr lang="zh-CN" sz="2000" kern="100" dirty="0">
                        <a:latin typeface="Times New Roman"/>
                        <a:ea typeface="宋体"/>
                      </a:endParaRPr>
                    </a:p>
                  </a:txBody>
                  <a:tcPr marL="68579" marR="68579" marT="0" marB="0">
                    <a:lnL>
                      <a:noFill/>
                    </a:lnL>
                    <a:lnR>
                      <a:noFill/>
                    </a:lnR>
                    <a:lnT>
                      <a:noFill/>
                    </a:lnT>
                    <a:lnB>
                      <a:noFill/>
                    </a:lnB>
                  </a:tcPr>
                </a:tc>
                <a:tc>
                  <a:txBody>
                    <a:bodyPr/>
                    <a:lstStyle/>
                    <a:p>
                      <a:pPr algn="r">
                        <a:spcAft>
                          <a:spcPts val="0"/>
                        </a:spcAft>
                      </a:pPr>
                      <a:r>
                        <a:rPr lang="en-US" sz="2000" b="1" kern="100">
                          <a:latin typeface="Times New Roman"/>
                          <a:ea typeface="宋体"/>
                        </a:rPr>
                        <a:t>4</a:t>
                      </a:r>
                      <a:endParaRPr lang="zh-CN" sz="2000" kern="100">
                        <a:latin typeface="Times New Roman"/>
                        <a:ea typeface="宋体"/>
                      </a:endParaRPr>
                    </a:p>
                  </a:txBody>
                  <a:tcPr marL="68579" marR="68579" marT="0" marB="0">
                    <a:lnL>
                      <a:noFill/>
                    </a:lnL>
                    <a:lnR>
                      <a:noFill/>
                    </a:lnR>
                    <a:lnT>
                      <a:noFill/>
                    </a:lnT>
                    <a:lnB>
                      <a:noFill/>
                    </a:lnB>
                  </a:tcPr>
                </a:tc>
                <a:tc>
                  <a:txBody>
                    <a:bodyPr/>
                    <a:lstStyle/>
                    <a:p>
                      <a:pPr algn="r">
                        <a:spcAft>
                          <a:spcPts val="0"/>
                        </a:spcAft>
                      </a:pPr>
                      <a:r>
                        <a:rPr lang="en-US" sz="2000" b="1" kern="100">
                          <a:latin typeface="Times New Roman"/>
                          <a:ea typeface="宋体"/>
                        </a:rPr>
                        <a:t>5</a:t>
                      </a:r>
                      <a:endParaRPr lang="zh-CN" sz="2000" kern="100">
                        <a:latin typeface="Times New Roman"/>
                        <a:ea typeface="宋体"/>
                      </a:endParaRPr>
                    </a:p>
                  </a:txBody>
                  <a:tcPr marL="68579" marR="68579" marT="0" marB="0">
                    <a:lnL>
                      <a:noFill/>
                    </a:lnL>
                    <a:lnR>
                      <a:noFill/>
                    </a:lnR>
                    <a:lnT>
                      <a:noFill/>
                    </a:lnT>
                    <a:lnB>
                      <a:noFill/>
                    </a:lnB>
                  </a:tcPr>
                </a:tc>
                <a:extLst>
                  <a:ext uri="{0D108BD9-81ED-4DB2-BD59-A6C34878D82A}">
                    <a16:rowId xmlns:a16="http://schemas.microsoft.com/office/drawing/2014/main" val="10003"/>
                  </a:ext>
                </a:extLst>
              </a:tr>
              <a:tr h="325042">
                <a:tc>
                  <a:txBody>
                    <a:bodyPr/>
                    <a:lstStyle/>
                    <a:p>
                      <a:pPr algn="ctr">
                        <a:spcAft>
                          <a:spcPts val="0"/>
                        </a:spcAft>
                      </a:pPr>
                      <a:r>
                        <a:rPr lang="en-US" sz="2000" b="1" i="1" kern="100">
                          <a:latin typeface="Times New Roman"/>
                          <a:ea typeface="楷体_GB2312"/>
                        </a:rPr>
                        <a:t>n</a:t>
                      </a:r>
                      <a:endParaRPr lang="zh-CN" sz="2000" kern="100">
                        <a:latin typeface="Times New Roman"/>
                        <a:ea typeface="宋体"/>
                      </a:endParaRPr>
                    </a:p>
                  </a:txBody>
                  <a:tcPr marL="68579" marR="68579"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US" sz="2000" b="1" kern="100">
                          <a:latin typeface="Times New Roman"/>
                          <a:ea typeface="宋体"/>
                        </a:rPr>
                        <a:t>1</a:t>
                      </a:r>
                      <a:endParaRPr lang="zh-CN" sz="2000" kern="100">
                        <a:latin typeface="Times New Roman"/>
                        <a:ea typeface="宋体"/>
                      </a:endParaRPr>
                    </a:p>
                  </a:txBody>
                  <a:tcPr marL="68579" marR="68579"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r">
                        <a:spcAft>
                          <a:spcPts val="0"/>
                        </a:spcAft>
                      </a:pPr>
                      <a:r>
                        <a:rPr lang="en-US" sz="2000" b="1" kern="100">
                          <a:latin typeface="Times New Roman"/>
                          <a:ea typeface="宋体"/>
                        </a:rPr>
                        <a:t>2</a:t>
                      </a:r>
                      <a:endParaRPr lang="zh-CN" sz="2000" kern="100">
                        <a:latin typeface="Times New Roman"/>
                        <a:ea typeface="宋体"/>
                      </a:endParaRPr>
                    </a:p>
                  </a:txBody>
                  <a:tcPr marL="68579" marR="68579" marT="0" marB="0">
                    <a:lnL>
                      <a:noFill/>
                    </a:lnL>
                    <a:lnR>
                      <a:noFill/>
                    </a:lnR>
                    <a:lnT>
                      <a:noFill/>
                    </a:lnT>
                    <a:lnB>
                      <a:noFill/>
                    </a:lnB>
                  </a:tcPr>
                </a:tc>
                <a:tc>
                  <a:txBody>
                    <a:bodyPr/>
                    <a:lstStyle/>
                    <a:p>
                      <a:pPr algn="r">
                        <a:spcAft>
                          <a:spcPts val="0"/>
                        </a:spcAft>
                      </a:pPr>
                      <a:r>
                        <a:rPr lang="en-US" sz="2000" b="1" kern="100">
                          <a:latin typeface="Times New Roman"/>
                          <a:ea typeface="宋体"/>
                        </a:rPr>
                        <a:t>4</a:t>
                      </a:r>
                      <a:endParaRPr lang="zh-CN" sz="2000" kern="100">
                        <a:latin typeface="Times New Roman"/>
                        <a:ea typeface="宋体"/>
                      </a:endParaRPr>
                    </a:p>
                  </a:txBody>
                  <a:tcPr marL="68579" marR="68579" marT="0" marB="0">
                    <a:lnL>
                      <a:noFill/>
                    </a:lnL>
                    <a:lnR>
                      <a:noFill/>
                    </a:lnR>
                    <a:lnT>
                      <a:noFill/>
                    </a:lnT>
                    <a:lnB>
                      <a:noFill/>
                    </a:lnB>
                  </a:tcPr>
                </a:tc>
                <a:tc>
                  <a:txBody>
                    <a:bodyPr/>
                    <a:lstStyle/>
                    <a:p>
                      <a:pPr algn="r">
                        <a:spcAft>
                          <a:spcPts val="0"/>
                        </a:spcAft>
                      </a:pPr>
                      <a:r>
                        <a:rPr lang="en-US" sz="2000" b="1" kern="100">
                          <a:latin typeface="Times New Roman"/>
                          <a:ea typeface="宋体"/>
                        </a:rPr>
                        <a:t>8</a:t>
                      </a:r>
                      <a:endParaRPr lang="zh-CN" sz="2000" kern="100">
                        <a:latin typeface="Times New Roman"/>
                        <a:ea typeface="宋体"/>
                      </a:endParaRPr>
                    </a:p>
                  </a:txBody>
                  <a:tcPr marL="68579" marR="68579" marT="0" marB="0">
                    <a:lnL>
                      <a:noFill/>
                    </a:lnL>
                    <a:lnR>
                      <a:noFill/>
                    </a:lnR>
                    <a:lnT>
                      <a:noFill/>
                    </a:lnT>
                    <a:lnB>
                      <a:noFill/>
                    </a:lnB>
                  </a:tcPr>
                </a:tc>
                <a:tc>
                  <a:txBody>
                    <a:bodyPr/>
                    <a:lstStyle/>
                    <a:p>
                      <a:pPr algn="r">
                        <a:spcAft>
                          <a:spcPts val="0"/>
                        </a:spcAft>
                      </a:pPr>
                      <a:r>
                        <a:rPr lang="en-US" sz="2000" b="1" kern="100">
                          <a:latin typeface="Times New Roman"/>
                          <a:ea typeface="宋体"/>
                        </a:rPr>
                        <a:t>16</a:t>
                      </a:r>
                      <a:endParaRPr lang="zh-CN" sz="2000" kern="100">
                        <a:latin typeface="Times New Roman"/>
                        <a:ea typeface="宋体"/>
                      </a:endParaRPr>
                    </a:p>
                  </a:txBody>
                  <a:tcPr marL="68579" marR="68579" marT="0" marB="0">
                    <a:lnL>
                      <a:noFill/>
                    </a:lnL>
                    <a:lnR>
                      <a:noFill/>
                    </a:lnR>
                    <a:lnT>
                      <a:noFill/>
                    </a:lnT>
                    <a:lnB>
                      <a:noFill/>
                    </a:lnB>
                  </a:tcPr>
                </a:tc>
                <a:tc>
                  <a:txBody>
                    <a:bodyPr/>
                    <a:lstStyle/>
                    <a:p>
                      <a:pPr algn="r">
                        <a:spcAft>
                          <a:spcPts val="0"/>
                        </a:spcAft>
                      </a:pPr>
                      <a:r>
                        <a:rPr lang="en-US" sz="2000" b="1" kern="100">
                          <a:latin typeface="Times New Roman"/>
                          <a:ea typeface="宋体"/>
                        </a:rPr>
                        <a:t>32</a:t>
                      </a:r>
                      <a:endParaRPr lang="zh-CN" sz="2000" kern="100">
                        <a:latin typeface="Times New Roman"/>
                        <a:ea typeface="宋体"/>
                      </a:endParaRPr>
                    </a:p>
                  </a:txBody>
                  <a:tcPr marL="68579" marR="68579" marT="0" marB="0">
                    <a:lnL>
                      <a:noFill/>
                    </a:lnL>
                    <a:lnR>
                      <a:noFill/>
                    </a:lnR>
                    <a:lnT>
                      <a:noFill/>
                    </a:lnT>
                    <a:lnB>
                      <a:noFill/>
                    </a:lnB>
                  </a:tcPr>
                </a:tc>
                <a:extLst>
                  <a:ext uri="{0D108BD9-81ED-4DB2-BD59-A6C34878D82A}">
                    <a16:rowId xmlns:a16="http://schemas.microsoft.com/office/drawing/2014/main" val="10004"/>
                  </a:ext>
                </a:extLst>
              </a:tr>
              <a:tr h="325042">
                <a:tc>
                  <a:txBody>
                    <a:bodyPr/>
                    <a:lstStyle/>
                    <a:p>
                      <a:pPr algn="ctr">
                        <a:spcAft>
                          <a:spcPts val="0"/>
                        </a:spcAft>
                      </a:pPr>
                      <a:r>
                        <a:rPr lang="en-US" sz="2000" b="1" i="1" kern="100">
                          <a:latin typeface="Times New Roman"/>
                          <a:ea typeface="楷体_GB2312"/>
                        </a:rPr>
                        <a:t>n</a:t>
                      </a:r>
                      <a:r>
                        <a:rPr lang="en-US" sz="2000" b="1" kern="100">
                          <a:latin typeface="Times New Roman"/>
                          <a:ea typeface="楷体_GB2312"/>
                        </a:rPr>
                        <a:t> log</a:t>
                      </a:r>
                      <a:r>
                        <a:rPr lang="en-US" sz="2000" b="1" kern="100" baseline="-25000">
                          <a:latin typeface="Times New Roman"/>
                          <a:ea typeface="楷体_GB2312"/>
                        </a:rPr>
                        <a:t>2</a:t>
                      </a:r>
                      <a:r>
                        <a:rPr lang="en-US" sz="2000" b="1" kern="100">
                          <a:latin typeface="Times New Roman"/>
                          <a:ea typeface="楷体_GB2312"/>
                        </a:rPr>
                        <a:t> </a:t>
                      </a:r>
                      <a:r>
                        <a:rPr lang="en-US" sz="2000" b="1" i="1" kern="100">
                          <a:latin typeface="Times New Roman"/>
                          <a:ea typeface="楷体_GB2312"/>
                        </a:rPr>
                        <a:t>n</a:t>
                      </a:r>
                      <a:endParaRPr lang="zh-CN" sz="2000" kern="100">
                        <a:latin typeface="Times New Roman"/>
                        <a:ea typeface="宋体"/>
                      </a:endParaRPr>
                    </a:p>
                  </a:txBody>
                  <a:tcPr marL="68579" marR="68579"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US" sz="2000" b="1" kern="100">
                          <a:latin typeface="Times New Roman"/>
                          <a:ea typeface="宋体"/>
                        </a:rPr>
                        <a:t>0</a:t>
                      </a:r>
                      <a:endParaRPr lang="zh-CN" sz="2000" kern="100">
                        <a:latin typeface="Times New Roman"/>
                        <a:ea typeface="宋体"/>
                      </a:endParaRPr>
                    </a:p>
                  </a:txBody>
                  <a:tcPr marL="68579" marR="68579"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r">
                        <a:spcAft>
                          <a:spcPts val="0"/>
                        </a:spcAft>
                      </a:pPr>
                      <a:r>
                        <a:rPr lang="en-US" sz="2000" b="1" kern="100">
                          <a:latin typeface="Times New Roman"/>
                          <a:ea typeface="宋体"/>
                        </a:rPr>
                        <a:t>2</a:t>
                      </a:r>
                      <a:endParaRPr lang="zh-CN" sz="2000" kern="100">
                        <a:latin typeface="Times New Roman"/>
                        <a:ea typeface="宋体"/>
                      </a:endParaRPr>
                    </a:p>
                  </a:txBody>
                  <a:tcPr marL="68579" marR="68579" marT="0" marB="0">
                    <a:lnL>
                      <a:noFill/>
                    </a:lnL>
                    <a:lnR>
                      <a:noFill/>
                    </a:lnR>
                    <a:lnT>
                      <a:noFill/>
                    </a:lnT>
                    <a:lnB>
                      <a:noFill/>
                    </a:lnB>
                  </a:tcPr>
                </a:tc>
                <a:tc>
                  <a:txBody>
                    <a:bodyPr/>
                    <a:lstStyle/>
                    <a:p>
                      <a:pPr algn="r">
                        <a:spcAft>
                          <a:spcPts val="0"/>
                        </a:spcAft>
                      </a:pPr>
                      <a:r>
                        <a:rPr lang="en-US" sz="2000" b="1" kern="100">
                          <a:latin typeface="Times New Roman"/>
                          <a:ea typeface="宋体"/>
                        </a:rPr>
                        <a:t>8</a:t>
                      </a:r>
                      <a:endParaRPr lang="zh-CN" sz="2000" kern="100">
                        <a:latin typeface="Times New Roman"/>
                        <a:ea typeface="宋体"/>
                      </a:endParaRPr>
                    </a:p>
                  </a:txBody>
                  <a:tcPr marL="68579" marR="68579" marT="0" marB="0">
                    <a:lnL>
                      <a:noFill/>
                    </a:lnL>
                    <a:lnR>
                      <a:noFill/>
                    </a:lnR>
                    <a:lnT>
                      <a:noFill/>
                    </a:lnT>
                    <a:lnB>
                      <a:noFill/>
                    </a:lnB>
                  </a:tcPr>
                </a:tc>
                <a:tc>
                  <a:txBody>
                    <a:bodyPr/>
                    <a:lstStyle/>
                    <a:p>
                      <a:pPr algn="r">
                        <a:spcAft>
                          <a:spcPts val="0"/>
                        </a:spcAft>
                      </a:pPr>
                      <a:r>
                        <a:rPr lang="en-US" sz="2000" b="1" kern="100">
                          <a:latin typeface="Times New Roman"/>
                          <a:ea typeface="宋体"/>
                        </a:rPr>
                        <a:t>24</a:t>
                      </a:r>
                      <a:endParaRPr lang="zh-CN" sz="2000" kern="100">
                        <a:latin typeface="Times New Roman"/>
                        <a:ea typeface="宋体"/>
                      </a:endParaRPr>
                    </a:p>
                  </a:txBody>
                  <a:tcPr marL="68579" marR="68579" marT="0" marB="0">
                    <a:lnL>
                      <a:noFill/>
                    </a:lnL>
                    <a:lnR>
                      <a:noFill/>
                    </a:lnR>
                    <a:lnT>
                      <a:noFill/>
                    </a:lnT>
                    <a:lnB>
                      <a:noFill/>
                    </a:lnB>
                  </a:tcPr>
                </a:tc>
                <a:tc>
                  <a:txBody>
                    <a:bodyPr/>
                    <a:lstStyle/>
                    <a:p>
                      <a:pPr algn="r">
                        <a:spcAft>
                          <a:spcPts val="0"/>
                        </a:spcAft>
                      </a:pPr>
                      <a:r>
                        <a:rPr lang="en-US" sz="2000" b="1" kern="100">
                          <a:latin typeface="Times New Roman"/>
                          <a:ea typeface="宋体"/>
                        </a:rPr>
                        <a:t>64</a:t>
                      </a:r>
                      <a:endParaRPr lang="zh-CN" sz="2000" kern="100">
                        <a:latin typeface="Times New Roman"/>
                        <a:ea typeface="宋体"/>
                      </a:endParaRPr>
                    </a:p>
                  </a:txBody>
                  <a:tcPr marL="68579" marR="68579" marT="0" marB="0">
                    <a:lnL>
                      <a:noFill/>
                    </a:lnL>
                    <a:lnR>
                      <a:noFill/>
                    </a:lnR>
                    <a:lnT>
                      <a:noFill/>
                    </a:lnT>
                    <a:lnB>
                      <a:noFill/>
                    </a:lnB>
                  </a:tcPr>
                </a:tc>
                <a:tc>
                  <a:txBody>
                    <a:bodyPr/>
                    <a:lstStyle/>
                    <a:p>
                      <a:pPr algn="r">
                        <a:spcAft>
                          <a:spcPts val="0"/>
                        </a:spcAft>
                      </a:pPr>
                      <a:r>
                        <a:rPr lang="en-US" sz="2000" b="1" kern="100">
                          <a:latin typeface="Times New Roman"/>
                          <a:ea typeface="宋体"/>
                        </a:rPr>
                        <a:t>160</a:t>
                      </a:r>
                      <a:endParaRPr lang="zh-CN" sz="2000" kern="100">
                        <a:latin typeface="Times New Roman"/>
                        <a:ea typeface="宋体"/>
                      </a:endParaRPr>
                    </a:p>
                  </a:txBody>
                  <a:tcPr marL="68579" marR="68579" marT="0" marB="0">
                    <a:lnL>
                      <a:noFill/>
                    </a:lnL>
                    <a:lnR>
                      <a:noFill/>
                    </a:lnR>
                    <a:lnT>
                      <a:noFill/>
                    </a:lnT>
                    <a:lnB>
                      <a:noFill/>
                    </a:lnB>
                  </a:tcPr>
                </a:tc>
                <a:extLst>
                  <a:ext uri="{0D108BD9-81ED-4DB2-BD59-A6C34878D82A}">
                    <a16:rowId xmlns:a16="http://schemas.microsoft.com/office/drawing/2014/main" val="10005"/>
                  </a:ext>
                </a:extLst>
              </a:tr>
              <a:tr h="325042">
                <a:tc>
                  <a:txBody>
                    <a:bodyPr/>
                    <a:lstStyle/>
                    <a:p>
                      <a:pPr algn="ctr">
                        <a:spcAft>
                          <a:spcPts val="0"/>
                        </a:spcAft>
                      </a:pPr>
                      <a:r>
                        <a:rPr lang="en-US" sz="2000" b="1" i="1" kern="100">
                          <a:latin typeface="Times New Roman"/>
                          <a:ea typeface="楷体_GB2312"/>
                        </a:rPr>
                        <a:t>n</a:t>
                      </a:r>
                      <a:r>
                        <a:rPr lang="en-US" sz="2000" b="1" kern="100" baseline="30000">
                          <a:latin typeface="Times New Roman"/>
                          <a:ea typeface="楷体_GB2312"/>
                        </a:rPr>
                        <a:t>2</a:t>
                      </a:r>
                      <a:endParaRPr lang="zh-CN" sz="2000" kern="100">
                        <a:latin typeface="Times New Roman"/>
                        <a:ea typeface="宋体"/>
                      </a:endParaRPr>
                    </a:p>
                  </a:txBody>
                  <a:tcPr marL="68579" marR="68579"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US" sz="2000" b="1" kern="100">
                          <a:latin typeface="Times New Roman"/>
                          <a:ea typeface="宋体"/>
                        </a:rPr>
                        <a:t>1</a:t>
                      </a:r>
                      <a:endParaRPr lang="zh-CN" sz="2000" kern="100">
                        <a:latin typeface="Times New Roman"/>
                        <a:ea typeface="宋体"/>
                      </a:endParaRPr>
                    </a:p>
                  </a:txBody>
                  <a:tcPr marL="68579" marR="68579"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r">
                        <a:spcAft>
                          <a:spcPts val="0"/>
                        </a:spcAft>
                      </a:pPr>
                      <a:r>
                        <a:rPr lang="en-US" sz="2000" b="1" kern="100">
                          <a:latin typeface="Times New Roman"/>
                          <a:ea typeface="宋体"/>
                        </a:rPr>
                        <a:t>4</a:t>
                      </a:r>
                      <a:endParaRPr lang="zh-CN" sz="2000" kern="100">
                        <a:latin typeface="Times New Roman"/>
                        <a:ea typeface="宋体"/>
                      </a:endParaRPr>
                    </a:p>
                  </a:txBody>
                  <a:tcPr marL="68579" marR="68579" marT="0" marB="0">
                    <a:lnL>
                      <a:noFill/>
                    </a:lnL>
                    <a:lnR>
                      <a:noFill/>
                    </a:lnR>
                    <a:lnT>
                      <a:noFill/>
                    </a:lnT>
                    <a:lnB>
                      <a:noFill/>
                    </a:lnB>
                  </a:tcPr>
                </a:tc>
                <a:tc>
                  <a:txBody>
                    <a:bodyPr/>
                    <a:lstStyle/>
                    <a:p>
                      <a:pPr algn="r">
                        <a:spcAft>
                          <a:spcPts val="0"/>
                        </a:spcAft>
                      </a:pPr>
                      <a:r>
                        <a:rPr lang="en-US" sz="2000" b="1" kern="100">
                          <a:latin typeface="Times New Roman"/>
                          <a:ea typeface="宋体"/>
                        </a:rPr>
                        <a:t>16</a:t>
                      </a:r>
                      <a:endParaRPr lang="zh-CN" sz="2000" kern="100">
                        <a:latin typeface="Times New Roman"/>
                        <a:ea typeface="宋体"/>
                      </a:endParaRPr>
                    </a:p>
                  </a:txBody>
                  <a:tcPr marL="68579" marR="68579" marT="0" marB="0">
                    <a:lnL>
                      <a:noFill/>
                    </a:lnL>
                    <a:lnR>
                      <a:noFill/>
                    </a:lnR>
                    <a:lnT>
                      <a:noFill/>
                    </a:lnT>
                    <a:lnB>
                      <a:noFill/>
                    </a:lnB>
                  </a:tcPr>
                </a:tc>
                <a:tc>
                  <a:txBody>
                    <a:bodyPr/>
                    <a:lstStyle/>
                    <a:p>
                      <a:pPr algn="r">
                        <a:spcAft>
                          <a:spcPts val="0"/>
                        </a:spcAft>
                      </a:pPr>
                      <a:r>
                        <a:rPr lang="en-US" sz="2000" b="1" kern="100">
                          <a:latin typeface="Times New Roman"/>
                          <a:ea typeface="宋体"/>
                        </a:rPr>
                        <a:t>64</a:t>
                      </a:r>
                      <a:endParaRPr lang="zh-CN" sz="2000" kern="100">
                        <a:latin typeface="Times New Roman"/>
                        <a:ea typeface="宋体"/>
                      </a:endParaRPr>
                    </a:p>
                  </a:txBody>
                  <a:tcPr marL="68579" marR="68579" marT="0" marB="0">
                    <a:lnL>
                      <a:noFill/>
                    </a:lnL>
                    <a:lnR>
                      <a:noFill/>
                    </a:lnR>
                    <a:lnT>
                      <a:noFill/>
                    </a:lnT>
                    <a:lnB>
                      <a:noFill/>
                    </a:lnB>
                  </a:tcPr>
                </a:tc>
                <a:tc>
                  <a:txBody>
                    <a:bodyPr/>
                    <a:lstStyle/>
                    <a:p>
                      <a:pPr algn="r">
                        <a:spcAft>
                          <a:spcPts val="0"/>
                        </a:spcAft>
                      </a:pPr>
                      <a:r>
                        <a:rPr lang="en-US" sz="2000" b="1" kern="100">
                          <a:latin typeface="Times New Roman"/>
                          <a:ea typeface="宋体"/>
                        </a:rPr>
                        <a:t>256</a:t>
                      </a:r>
                      <a:endParaRPr lang="zh-CN" sz="2000" kern="100">
                        <a:latin typeface="Times New Roman"/>
                        <a:ea typeface="宋体"/>
                      </a:endParaRPr>
                    </a:p>
                  </a:txBody>
                  <a:tcPr marL="68579" marR="68579" marT="0" marB="0">
                    <a:lnL>
                      <a:noFill/>
                    </a:lnL>
                    <a:lnR>
                      <a:noFill/>
                    </a:lnR>
                    <a:lnT>
                      <a:noFill/>
                    </a:lnT>
                    <a:lnB>
                      <a:noFill/>
                    </a:lnB>
                  </a:tcPr>
                </a:tc>
                <a:tc>
                  <a:txBody>
                    <a:bodyPr/>
                    <a:lstStyle/>
                    <a:p>
                      <a:pPr algn="r">
                        <a:spcAft>
                          <a:spcPts val="0"/>
                        </a:spcAft>
                      </a:pPr>
                      <a:r>
                        <a:rPr lang="en-US" sz="2000" b="1" kern="100">
                          <a:latin typeface="Times New Roman"/>
                          <a:ea typeface="宋体"/>
                        </a:rPr>
                        <a:t>1024</a:t>
                      </a:r>
                      <a:endParaRPr lang="zh-CN" sz="2000" kern="100">
                        <a:latin typeface="Times New Roman"/>
                        <a:ea typeface="宋体"/>
                      </a:endParaRPr>
                    </a:p>
                  </a:txBody>
                  <a:tcPr marL="68579" marR="68579" marT="0" marB="0">
                    <a:lnL>
                      <a:noFill/>
                    </a:lnL>
                    <a:lnR>
                      <a:noFill/>
                    </a:lnR>
                    <a:lnT>
                      <a:noFill/>
                    </a:lnT>
                    <a:lnB>
                      <a:noFill/>
                    </a:lnB>
                  </a:tcPr>
                </a:tc>
                <a:extLst>
                  <a:ext uri="{0D108BD9-81ED-4DB2-BD59-A6C34878D82A}">
                    <a16:rowId xmlns:a16="http://schemas.microsoft.com/office/drawing/2014/main" val="10006"/>
                  </a:ext>
                </a:extLst>
              </a:tr>
              <a:tr h="484141">
                <a:tc>
                  <a:txBody>
                    <a:bodyPr/>
                    <a:lstStyle/>
                    <a:p>
                      <a:pPr algn="ctr">
                        <a:spcAft>
                          <a:spcPts val="0"/>
                        </a:spcAft>
                      </a:pPr>
                      <a:r>
                        <a:rPr lang="en-US" sz="2000" b="1" i="1" kern="100">
                          <a:latin typeface="Times New Roman"/>
                          <a:ea typeface="楷体_GB2312"/>
                        </a:rPr>
                        <a:t>n</a:t>
                      </a:r>
                      <a:r>
                        <a:rPr lang="en-US" sz="2000" b="1" kern="100" baseline="30000">
                          <a:latin typeface="Times New Roman"/>
                          <a:ea typeface="楷体_GB2312"/>
                        </a:rPr>
                        <a:t>3</a:t>
                      </a:r>
                      <a:endParaRPr lang="zh-CN" sz="2000" kern="100">
                        <a:latin typeface="Times New Roman"/>
                        <a:ea typeface="宋体"/>
                      </a:endParaRPr>
                    </a:p>
                  </a:txBody>
                  <a:tcPr marL="68579" marR="68579"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r">
                        <a:spcAft>
                          <a:spcPts val="0"/>
                        </a:spcAft>
                      </a:pPr>
                      <a:r>
                        <a:rPr lang="en-US" sz="2000" b="1" kern="100">
                          <a:latin typeface="Times New Roman"/>
                          <a:ea typeface="宋体"/>
                        </a:rPr>
                        <a:t>1</a:t>
                      </a:r>
                      <a:endParaRPr lang="zh-CN" sz="2000" kern="100">
                        <a:latin typeface="Times New Roman"/>
                        <a:ea typeface="宋体"/>
                      </a:endParaRPr>
                    </a:p>
                  </a:txBody>
                  <a:tcPr marL="68579" marR="68579"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dash"/>
                      <a:round/>
                      <a:headEnd type="none" w="med" len="med"/>
                      <a:tailEnd type="none" w="med" len="med"/>
                    </a:lnB>
                  </a:tcPr>
                </a:tc>
                <a:tc>
                  <a:txBody>
                    <a:bodyPr/>
                    <a:lstStyle/>
                    <a:p>
                      <a:pPr algn="r">
                        <a:spcAft>
                          <a:spcPts val="0"/>
                        </a:spcAft>
                      </a:pPr>
                      <a:r>
                        <a:rPr lang="en-US" sz="2000" b="1" kern="100">
                          <a:latin typeface="Times New Roman"/>
                          <a:ea typeface="宋体"/>
                        </a:rPr>
                        <a:t>8</a:t>
                      </a:r>
                      <a:endParaRPr lang="zh-CN" sz="2000" kern="100">
                        <a:latin typeface="Times New Roman"/>
                        <a:ea typeface="宋体"/>
                      </a:endParaRPr>
                    </a:p>
                  </a:txBody>
                  <a:tcPr marL="68579" marR="68579" marT="0" marB="0">
                    <a:lnL>
                      <a:noFill/>
                    </a:lnL>
                    <a:lnR>
                      <a:noFill/>
                    </a:lnR>
                    <a:lnT>
                      <a:noFill/>
                    </a:lnT>
                    <a:lnB w="12700" cap="flat" cmpd="sng" algn="ctr">
                      <a:solidFill>
                        <a:srgbClr val="000000"/>
                      </a:solidFill>
                      <a:prstDash val="dash"/>
                      <a:round/>
                      <a:headEnd type="none" w="med" len="med"/>
                      <a:tailEnd type="none" w="med" len="med"/>
                    </a:lnB>
                  </a:tcPr>
                </a:tc>
                <a:tc>
                  <a:txBody>
                    <a:bodyPr/>
                    <a:lstStyle/>
                    <a:p>
                      <a:pPr algn="r">
                        <a:spcAft>
                          <a:spcPts val="0"/>
                        </a:spcAft>
                      </a:pPr>
                      <a:r>
                        <a:rPr lang="en-US" sz="2000" b="1" kern="100">
                          <a:latin typeface="Times New Roman"/>
                          <a:ea typeface="宋体"/>
                        </a:rPr>
                        <a:t>64</a:t>
                      </a:r>
                      <a:endParaRPr lang="zh-CN" sz="2000" kern="100">
                        <a:latin typeface="Times New Roman"/>
                        <a:ea typeface="宋体"/>
                      </a:endParaRPr>
                    </a:p>
                  </a:txBody>
                  <a:tcPr marL="68579" marR="68579" marT="0" marB="0">
                    <a:lnL>
                      <a:noFill/>
                    </a:lnL>
                    <a:lnR>
                      <a:noFill/>
                    </a:lnR>
                    <a:lnT>
                      <a:noFill/>
                    </a:lnT>
                    <a:lnB w="12700" cap="flat" cmpd="sng" algn="ctr">
                      <a:solidFill>
                        <a:srgbClr val="000000"/>
                      </a:solidFill>
                      <a:prstDash val="dash"/>
                      <a:round/>
                      <a:headEnd type="none" w="med" len="med"/>
                      <a:tailEnd type="none" w="med" len="med"/>
                    </a:lnB>
                  </a:tcPr>
                </a:tc>
                <a:tc>
                  <a:txBody>
                    <a:bodyPr/>
                    <a:lstStyle/>
                    <a:p>
                      <a:pPr algn="r">
                        <a:spcAft>
                          <a:spcPts val="0"/>
                        </a:spcAft>
                      </a:pPr>
                      <a:r>
                        <a:rPr lang="en-US" sz="2000" b="1" kern="100">
                          <a:latin typeface="Times New Roman"/>
                          <a:ea typeface="宋体"/>
                        </a:rPr>
                        <a:t>512</a:t>
                      </a:r>
                      <a:endParaRPr lang="zh-CN" sz="2000" kern="100">
                        <a:latin typeface="Times New Roman"/>
                        <a:ea typeface="宋体"/>
                      </a:endParaRPr>
                    </a:p>
                  </a:txBody>
                  <a:tcPr marL="68579" marR="68579" marT="0" marB="0">
                    <a:lnL>
                      <a:noFill/>
                    </a:lnL>
                    <a:lnR>
                      <a:noFill/>
                    </a:lnR>
                    <a:lnT>
                      <a:noFill/>
                    </a:lnT>
                    <a:lnB w="12700" cap="flat" cmpd="sng" algn="ctr">
                      <a:solidFill>
                        <a:srgbClr val="000000"/>
                      </a:solidFill>
                      <a:prstDash val="dash"/>
                      <a:round/>
                      <a:headEnd type="none" w="med" len="med"/>
                      <a:tailEnd type="none" w="med" len="med"/>
                    </a:lnB>
                  </a:tcPr>
                </a:tc>
                <a:tc>
                  <a:txBody>
                    <a:bodyPr/>
                    <a:lstStyle/>
                    <a:p>
                      <a:pPr algn="r">
                        <a:spcAft>
                          <a:spcPts val="0"/>
                        </a:spcAft>
                      </a:pPr>
                      <a:r>
                        <a:rPr lang="en-US" sz="2000" b="1" kern="100">
                          <a:latin typeface="Times New Roman"/>
                          <a:ea typeface="宋体"/>
                        </a:rPr>
                        <a:t>4096</a:t>
                      </a:r>
                      <a:endParaRPr lang="zh-CN" sz="2000" kern="100">
                        <a:latin typeface="Times New Roman"/>
                        <a:ea typeface="宋体"/>
                      </a:endParaRPr>
                    </a:p>
                  </a:txBody>
                  <a:tcPr marL="68579" marR="68579" marT="0" marB="0">
                    <a:lnL>
                      <a:noFill/>
                    </a:lnL>
                    <a:lnR>
                      <a:noFill/>
                    </a:lnR>
                    <a:lnT>
                      <a:noFill/>
                    </a:lnT>
                    <a:lnB w="12700" cap="flat" cmpd="sng" algn="ctr">
                      <a:solidFill>
                        <a:srgbClr val="000000"/>
                      </a:solidFill>
                      <a:prstDash val="dash"/>
                      <a:round/>
                      <a:headEnd type="none" w="med" len="med"/>
                      <a:tailEnd type="none" w="med" len="med"/>
                    </a:lnB>
                  </a:tcPr>
                </a:tc>
                <a:tc>
                  <a:txBody>
                    <a:bodyPr/>
                    <a:lstStyle/>
                    <a:p>
                      <a:pPr algn="r">
                        <a:spcAft>
                          <a:spcPts val="0"/>
                        </a:spcAft>
                      </a:pPr>
                      <a:r>
                        <a:rPr lang="en-US" sz="2000" b="1" kern="100">
                          <a:latin typeface="Times New Roman"/>
                          <a:ea typeface="宋体"/>
                        </a:rPr>
                        <a:t>32768</a:t>
                      </a:r>
                      <a:endParaRPr lang="zh-CN" sz="2000" kern="100">
                        <a:latin typeface="Times New Roman"/>
                        <a:ea typeface="宋体"/>
                      </a:endParaRPr>
                    </a:p>
                  </a:txBody>
                  <a:tcPr marL="68579" marR="68579" marT="0" marB="0">
                    <a:lnL>
                      <a:noFill/>
                    </a:lnL>
                    <a:lnR>
                      <a:noFill/>
                    </a:lnR>
                    <a:lnT>
                      <a:noFill/>
                    </a:lnT>
                    <a:lnB w="1270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07"/>
                  </a:ext>
                </a:extLst>
              </a:tr>
              <a:tr h="372898">
                <a:tc>
                  <a:txBody>
                    <a:bodyPr/>
                    <a:lstStyle/>
                    <a:p>
                      <a:pPr algn="ctr">
                        <a:spcAft>
                          <a:spcPts val="0"/>
                        </a:spcAft>
                      </a:pPr>
                      <a:r>
                        <a:rPr lang="en-US" sz="2000" b="1" kern="100">
                          <a:latin typeface="Times New Roman"/>
                          <a:ea typeface="楷体_GB2312"/>
                        </a:rPr>
                        <a:t>2</a:t>
                      </a:r>
                      <a:r>
                        <a:rPr lang="en-US" sz="2000" b="1" i="1" kern="100" baseline="30000">
                          <a:latin typeface="Times New Roman"/>
                          <a:ea typeface="楷体_GB2312"/>
                        </a:rPr>
                        <a:t>n</a:t>
                      </a:r>
                      <a:endParaRPr lang="zh-CN" sz="2000" kern="100">
                        <a:latin typeface="Times New Roman"/>
                        <a:ea typeface="宋体"/>
                      </a:endParaRPr>
                    </a:p>
                  </a:txBody>
                  <a:tcPr marL="68579" marR="68579"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algn="r">
                        <a:spcAft>
                          <a:spcPts val="0"/>
                        </a:spcAft>
                      </a:pPr>
                      <a:r>
                        <a:rPr lang="en-US" sz="2000" b="1" kern="100">
                          <a:latin typeface="Times New Roman"/>
                          <a:ea typeface="宋体"/>
                        </a:rPr>
                        <a:t>2</a:t>
                      </a:r>
                      <a:endParaRPr lang="zh-CN" sz="2000" kern="100">
                        <a:latin typeface="Times New Roman"/>
                        <a:ea typeface="宋体"/>
                      </a:endParaRPr>
                    </a:p>
                  </a:txBody>
                  <a:tcPr marL="68579" marR="68579"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dash"/>
                      <a:round/>
                      <a:headEnd type="none" w="med" len="med"/>
                      <a:tailEnd type="none" w="med" len="med"/>
                    </a:lnT>
                    <a:lnB>
                      <a:noFill/>
                    </a:lnB>
                  </a:tcPr>
                </a:tc>
                <a:tc>
                  <a:txBody>
                    <a:bodyPr/>
                    <a:lstStyle/>
                    <a:p>
                      <a:pPr algn="r">
                        <a:spcAft>
                          <a:spcPts val="0"/>
                        </a:spcAft>
                      </a:pPr>
                      <a:r>
                        <a:rPr lang="en-US" sz="2000" b="1" kern="100">
                          <a:latin typeface="Times New Roman"/>
                          <a:ea typeface="宋体"/>
                        </a:rPr>
                        <a:t>4</a:t>
                      </a:r>
                      <a:endParaRPr lang="zh-CN" sz="2000" kern="100">
                        <a:latin typeface="Times New Roman"/>
                        <a:ea typeface="宋体"/>
                      </a:endParaRPr>
                    </a:p>
                  </a:txBody>
                  <a:tcPr marL="68579" marR="68579" marT="0" marB="0">
                    <a:lnL>
                      <a:noFill/>
                    </a:lnL>
                    <a:lnR>
                      <a:noFill/>
                    </a:lnR>
                    <a:lnT w="12700" cap="flat" cmpd="sng" algn="ctr">
                      <a:solidFill>
                        <a:srgbClr val="000000"/>
                      </a:solidFill>
                      <a:prstDash val="dash"/>
                      <a:round/>
                      <a:headEnd type="none" w="med" len="med"/>
                      <a:tailEnd type="none" w="med" len="med"/>
                    </a:lnT>
                    <a:lnB>
                      <a:noFill/>
                    </a:lnB>
                  </a:tcPr>
                </a:tc>
                <a:tc>
                  <a:txBody>
                    <a:bodyPr/>
                    <a:lstStyle/>
                    <a:p>
                      <a:pPr algn="r">
                        <a:spcAft>
                          <a:spcPts val="0"/>
                        </a:spcAft>
                      </a:pPr>
                      <a:r>
                        <a:rPr lang="en-US" sz="2000" b="1" kern="100">
                          <a:latin typeface="Times New Roman"/>
                          <a:ea typeface="宋体"/>
                        </a:rPr>
                        <a:t>16</a:t>
                      </a:r>
                      <a:endParaRPr lang="zh-CN" sz="2000" kern="100">
                        <a:latin typeface="Times New Roman"/>
                        <a:ea typeface="宋体"/>
                      </a:endParaRPr>
                    </a:p>
                  </a:txBody>
                  <a:tcPr marL="68579" marR="68579" marT="0" marB="0">
                    <a:lnL>
                      <a:noFill/>
                    </a:lnL>
                    <a:lnR>
                      <a:noFill/>
                    </a:lnR>
                    <a:lnT w="12700" cap="flat" cmpd="sng" algn="ctr">
                      <a:solidFill>
                        <a:srgbClr val="000000"/>
                      </a:solidFill>
                      <a:prstDash val="dash"/>
                      <a:round/>
                      <a:headEnd type="none" w="med" len="med"/>
                      <a:tailEnd type="none" w="med" len="med"/>
                    </a:lnT>
                    <a:lnB>
                      <a:noFill/>
                    </a:lnB>
                  </a:tcPr>
                </a:tc>
                <a:tc>
                  <a:txBody>
                    <a:bodyPr/>
                    <a:lstStyle/>
                    <a:p>
                      <a:pPr algn="r">
                        <a:spcAft>
                          <a:spcPts val="0"/>
                        </a:spcAft>
                      </a:pPr>
                      <a:r>
                        <a:rPr lang="en-US" sz="2000" b="1" kern="100">
                          <a:latin typeface="Times New Roman"/>
                          <a:ea typeface="宋体"/>
                        </a:rPr>
                        <a:t>256</a:t>
                      </a:r>
                      <a:endParaRPr lang="zh-CN" sz="2000" kern="100">
                        <a:latin typeface="Times New Roman"/>
                        <a:ea typeface="宋体"/>
                      </a:endParaRPr>
                    </a:p>
                  </a:txBody>
                  <a:tcPr marL="68579" marR="68579" marT="0" marB="0">
                    <a:lnL>
                      <a:noFill/>
                    </a:lnL>
                    <a:lnR>
                      <a:noFill/>
                    </a:lnR>
                    <a:lnT w="12700" cap="flat" cmpd="sng" algn="ctr">
                      <a:solidFill>
                        <a:srgbClr val="000000"/>
                      </a:solidFill>
                      <a:prstDash val="dash"/>
                      <a:round/>
                      <a:headEnd type="none" w="med" len="med"/>
                      <a:tailEnd type="none" w="med" len="med"/>
                    </a:lnT>
                    <a:lnB>
                      <a:noFill/>
                    </a:lnB>
                  </a:tcPr>
                </a:tc>
                <a:tc>
                  <a:txBody>
                    <a:bodyPr/>
                    <a:lstStyle/>
                    <a:p>
                      <a:pPr algn="r">
                        <a:spcAft>
                          <a:spcPts val="0"/>
                        </a:spcAft>
                      </a:pPr>
                      <a:r>
                        <a:rPr lang="en-US" sz="2000" b="1" kern="100">
                          <a:latin typeface="Times New Roman"/>
                          <a:ea typeface="宋体"/>
                        </a:rPr>
                        <a:t>65536</a:t>
                      </a:r>
                      <a:endParaRPr lang="zh-CN" sz="2000" kern="100">
                        <a:latin typeface="Times New Roman"/>
                        <a:ea typeface="宋体"/>
                      </a:endParaRPr>
                    </a:p>
                  </a:txBody>
                  <a:tcPr marL="68579" marR="68579" marT="0" marB="0">
                    <a:lnL>
                      <a:noFill/>
                    </a:lnL>
                    <a:lnR>
                      <a:noFill/>
                    </a:lnR>
                    <a:lnT w="12700" cap="flat" cmpd="sng" algn="ctr">
                      <a:solidFill>
                        <a:srgbClr val="000000"/>
                      </a:solidFill>
                      <a:prstDash val="dash"/>
                      <a:round/>
                      <a:headEnd type="none" w="med" len="med"/>
                      <a:tailEnd type="none" w="med" len="med"/>
                    </a:lnT>
                    <a:lnB>
                      <a:noFill/>
                    </a:lnB>
                  </a:tcPr>
                </a:tc>
                <a:tc>
                  <a:txBody>
                    <a:bodyPr/>
                    <a:lstStyle/>
                    <a:p>
                      <a:pPr algn="r">
                        <a:spcAft>
                          <a:spcPts val="0"/>
                        </a:spcAft>
                      </a:pPr>
                      <a:r>
                        <a:rPr lang="en-US" sz="2000" b="1" kern="100" dirty="0">
                          <a:latin typeface="Times New Roman"/>
                          <a:ea typeface="宋体"/>
                        </a:rPr>
                        <a:t>4294967296</a:t>
                      </a:r>
                      <a:endParaRPr lang="zh-CN" sz="2000" kern="100" dirty="0">
                        <a:latin typeface="Times New Roman"/>
                        <a:ea typeface="宋体"/>
                      </a:endParaRPr>
                    </a:p>
                  </a:txBody>
                  <a:tcPr marL="68579" marR="68579" marT="0" marB="0">
                    <a:lnL>
                      <a:noFill/>
                    </a:lnL>
                    <a:lnR>
                      <a:noFill/>
                    </a:lnR>
                    <a:lnT w="12700" cap="flat" cmpd="sng" algn="ctr">
                      <a:solidFill>
                        <a:srgbClr val="000000"/>
                      </a:solidFill>
                      <a:prstDash val="dash"/>
                      <a:round/>
                      <a:headEnd type="none" w="med" len="med"/>
                      <a:tailEnd type="none" w="med" len="med"/>
                    </a:lnT>
                    <a:lnB>
                      <a:noFill/>
                    </a:lnB>
                  </a:tcPr>
                </a:tc>
                <a:extLst>
                  <a:ext uri="{0D108BD9-81ED-4DB2-BD59-A6C34878D82A}">
                    <a16:rowId xmlns:a16="http://schemas.microsoft.com/office/drawing/2014/main" val="10008"/>
                  </a:ext>
                </a:extLst>
              </a:tr>
              <a:tr h="447477">
                <a:tc>
                  <a:txBody>
                    <a:bodyPr/>
                    <a:lstStyle/>
                    <a:p>
                      <a:pPr algn="ctr">
                        <a:spcAft>
                          <a:spcPts val="0"/>
                        </a:spcAft>
                      </a:pPr>
                      <a:r>
                        <a:rPr lang="en-US" sz="2000" b="1" i="1" kern="100">
                          <a:latin typeface="Times New Roman"/>
                          <a:ea typeface="楷体_GB2312"/>
                        </a:rPr>
                        <a:t>n</a:t>
                      </a:r>
                      <a:r>
                        <a:rPr lang="en-US" sz="2000" b="1" kern="100">
                          <a:latin typeface="Times New Roman"/>
                          <a:ea typeface="楷体_GB2312"/>
                        </a:rPr>
                        <a:t>!</a:t>
                      </a:r>
                      <a:endParaRPr lang="zh-CN" sz="2000" kern="100">
                        <a:latin typeface="Times New Roman"/>
                        <a:ea typeface="宋体"/>
                      </a:endParaRPr>
                    </a:p>
                  </a:txBody>
                  <a:tcPr marL="68579" marR="68579"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b="1" kern="100">
                          <a:latin typeface="Times New Roman"/>
                          <a:ea typeface="宋体"/>
                        </a:rPr>
                        <a:t>1</a:t>
                      </a:r>
                      <a:endParaRPr lang="zh-CN" sz="2000" kern="100">
                        <a:latin typeface="Times New Roman"/>
                        <a:ea typeface="宋体"/>
                      </a:endParaRPr>
                    </a:p>
                  </a:txBody>
                  <a:tcPr marL="68579" marR="68579"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b="1" kern="100" dirty="0">
                          <a:latin typeface="Times New Roman"/>
                          <a:ea typeface="宋体"/>
                        </a:rPr>
                        <a:t>2</a:t>
                      </a:r>
                      <a:endParaRPr lang="zh-CN" sz="2000" kern="100" dirty="0">
                        <a:latin typeface="Times New Roman"/>
                        <a:ea typeface="宋体"/>
                      </a:endParaRPr>
                    </a:p>
                  </a:txBody>
                  <a:tcPr marL="68579" marR="6857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b="1" kern="100">
                          <a:latin typeface="Times New Roman"/>
                          <a:ea typeface="宋体"/>
                        </a:rPr>
                        <a:t>24</a:t>
                      </a:r>
                      <a:endParaRPr lang="zh-CN" sz="2000" kern="100">
                        <a:latin typeface="Times New Roman"/>
                        <a:ea typeface="宋体"/>
                      </a:endParaRPr>
                    </a:p>
                  </a:txBody>
                  <a:tcPr marL="68579" marR="6857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b="1" kern="100">
                          <a:latin typeface="Times New Roman"/>
                          <a:ea typeface="宋体"/>
                        </a:rPr>
                        <a:t>40326</a:t>
                      </a:r>
                      <a:endParaRPr lang="zh-CN" sz="2000" kern="100">
                        <a:latin typeface="Times New Roman"/>
                        <a:ea typeface="宋体"/>
                      </a:endParaRPr>
                    </a:p>
                  </a:txBody>
                  <a:tcPr marL="68579" marR="6857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b="1" kern="100">
                          <a:latin typeface="Times New Roman"/>
                          <a:ea typeface="宋体"/>
                        </a:rPr>
                        <a:t>2092278988000</a:t>
                      </a:r>
                      <a:endParaRPr lang="zh-CN" sz="2000" kern="100">
                        <a:latin typeface="Times New Roman"/>
                        <a:ea typeface="宋体"/>
                      </a:endParaRPr>
                    </a:p>
                  </a:txBody>
                  <a:tcPr marL="68579" marR="6857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b="1" kern="100" dirty="0">
                          <a:latin typeface="Times New Roman"/>
                          <a:ea typeface="宋体"/>
                        </a:rPr>
                        <a:t>26313 </a:t>
                      </a:r>
                      <a:r>
                        <a:rPr lang="en-US" sz="2000" b="1" kern="100" dirty="0">
                          <a:latin typeface="Times New Roman"/>
                          <a:ea typeface="宋体"/>
                          <a:sym typeface="Symbol"/>
                        </a:rPr>
                        <a:t></a:t>
                      </a:r>
                      <a:r>
                        <a:rPr lang="en-US" sz="2000" b="1" kern="100" dirty="0">
                          <a:latin typeface="Times New Roman"/>
                          <a:ea typeface="宋体"/>
                        </a:rPr>
                        <a:t> </a:t>
                      </a:r>
                      <a:r>
                        <a:rPr lang="en-US" sz="2000" b="1" kern="100" dirty="0">
                          <a:solidFill>
                            <a:srgbClr val="000000"/>
                          </a:solidFill>
                          <a:latin typeface="Times New Roman"/>
                          <a:ea typeface="宋体"/>
                        </a:rPr>
                        <a:t>10</a:t>
                      </a:r>
                      <a:r>
                        <a:rPr lang="en-US" sz="2000" b="1" kern="100" baseline="30000" dirty="0">
                          <a:solidFill>
                            <a:srgbClr val="000000"/>
                          </a:solidFill>
                          <a:latin typeface="Times New Roman"/>
                          <a:ea typeface="宋体"/>
                        </a:rPr>
                        <a:t>33</a:t>
                      </a:r>
                      <a:endParaRPr lang="zh-CN" sz="2000" kern="100" dirty="0">
                        <a:latin typeface="Times New Roman"/>
                        <a:ea typeface="宋体"/>
                      </a:endParaRPr>
                    </a:p>
                  </a:txBody>
                  <a:tcPr marL="68579" marR="68579"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41035" name="Text Box 2">
            <a:extLst>
              <a:ext uri="{FF2B5EF4-FFF2-40B4-BE49-F238E27FC236}">
                <a16:creationId xmlns:a16="http://schemas.microsoft.com/office/drawing/2014/main" id="{63CF55BF-5718-4160-A28F-BA3C12B451EF}"/>
              </a:ext>
            </a:extLst>
          </p:cNvPr>
          <p:cNvSpPr txBox="1">
            <a:spLocks noChangeArrowheads="1"/>
          </p:cNvSpPr>
          <p:nvPr/>
        </p:nvSpPr>
        <p:spPr bwMode="auto">
          <a:xfrm>
            <a:off x="179388" y="157163"/>
            <a:ext cx="45370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rIns="1440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800" b="1">
                <a:latin typeface="Times New Roman" panose="02020603050405020304" pitchFamily="18" charset="0"/>
                <a:sym typeface="Webdings" panose="05030102010509060703" pitchFamily="18" charset="2"/>
              </a:rPr>
              <a:t>1.3.3  </a:t>
            </a:r>
            <a:r>
              <a:rPr lang="zh-CN" altLang="en-US" sz="2800" b="1">
                <a:latin typeface="Times New Roman" panose="02020603050405020304" pitchFamily="18" charset="0"/>
                <a:sym typeface="Webdings" panose="05030102010509060703" pitchFamily="18" charset="2"/>
              </a:rPr>
              <a:t>复杂度的渐进表示法</a:t>
            </a:r>
            <a:endParaRPr lang="en-US" altLang="zh-CN" sz="2800" b="1">
              <a:latin typeface="Times New Roman" panose="02020603050405020304" pitchFamily="18" charset="0"/>
              <a:sym typeface="Webdings" panose="05030102010509060703"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trips(downRigh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A7A0E770-26DE-4173-A2F5-F022E2642095}"/>
              </a:ext>
            </a:extLst>
          </p:cNvPr>
          <p:cNvGrpSpPr>
            <a:grpSpLocks/>
          </p:cNvGrpSpPr>
          <p:nvPr/>
        </p:nvGrpSpPr>
        <p:grpSpPr bwMode="auto">
          <a:xfrm>
            <a:off x="0" y="0"/>
            <a:ext cx="9144000" cy="5156200"/>
            <a:chOff x="0" y="-10"/>
            <a:chExt cx="5760" cy="4330"/>
          </a:xfrm>
        </p:grpSpPr>
        <p:pic>
          <p:nvPicPr>
            <p:cNvPr id="41987" name="Picture 3">
              <a:extLst>
                <a:ext uri="{FF2B5EF4-FFF2-40B4-BE49-F238E27FC236}">
                  <a16:creationId xmlns:a16="http://schemas.microsoft.com/office/drawing/2014/main" id="{37AE5170-4BF2-4833-BA9D-A4EC1D6FC2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
              <a:ext cx="5760" cy="4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8" name="Text Box 5">
              <a:extLst>
                <a:ext uri="{FF2B5EF4-FFF2-40B4-BE49-F238E27FC236}">
                  <a16:creationId xmlns:a16="http://schemas.microsoft.com/office/drawing/2014/main" id="{D56F85F3-C0D0-4DC6-8F9B-CC98EB146A4F}"/>
                </a:ext>
              </a:extLst>
            </p:cNvPr>
            <p:cNvSpPr txBox="1">
              <a:spLocks noChangeArrowheads="1"/>
            </p:cNvSpPr>
            <p:nvPr/>
          </p:nvSpPr>
          <p:spPr bwMode="auto">
            <a:xfrm>
              <a:off x="3072" y="384"/>
              <a:ext cx="43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en-US" altLang="zh-CN" sz="2000" b="1">
                  <a:latin typeface="Times New Roman" panose="02020603050405020304" pitchFamily="18" charset="0"/>
                </a:rPr>
                <a:t>2</a:t>
              </a:r>
              <a:r>
                <a:rPr lang="en-US" altLang="zh-CN" sz="2000" b="1" i="1" baseline="30000">
                  <a:latin typeface="Times New Roman" panose="02020603050405020304" pitchFamily="18" charset="0"/>
                </a:rPr>
                <a:t>n</a:t>
              </a:r>
              <a:endParaRPr lang="en-US" altLang="zh-CN" sz="2000" b="1">
                <a:latin typeface="Times New Roman" panose="02020603050405020304" pitchFamily="18" charset="0"/>
              </a:endParaRPr>
            </a:p>
          </p:txBody>
        </p:sp>
        <p:sp>
          <p:nvSpPr>
            <p:cNvPr id="41989" name="Text Box 6">
              <a:extLst>
                <a:ext uri="{FF2B5EF4-FFF2-40B4-BE49-F238E27FC236}">
                  <a16:creationId xmlns:a16="http://schemas.microsoft.com/office/drawing/2014/main" id="{660AD828-800B-48F9-944C-C7C7C4DB1B75}"/>
                </a:ext>
              </a:extLst>
            </p:cNvPr>
            <p:cNvSpPr txBox="1">
              <a:spLocks noChangeArrowheads="1"/>
            </p:cNvSpPr>
            <p:nvPr/>
          </p:nvSpPr>
          <p:spPr bwMode="auto">
            <a:xfrm>
              <a:off x="3888" y="480"/>
              <a:ext cx="43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en-US" altLang="zh-CN" sz="2000" b="1" i="1">
                  <a:latin typeface="Times New Roman" panose="02020603050405020304" pitchFamily="18" charset="0"/>
                </a:rPr>
                <a:t>n</a:t>
              </a:r>
              <a:r>
                <a:rPr lang="en-US" altLang="zh-CN" sz="2000" b="1" baseline="30000">
                  <a:latin typeface="Times New Roman" panose="02020603050405020304" pitchFamily="18" charset="0"/>
                </a:rPr>
                <a:t>2</a:t>
              </a:r>
              <a:endParaRPr lang="en-US" altLang="zh-CN" sz="2000" b="1">
                <a:latin typeface="Times New Roman" panose="02020603050405020304" pitchFamily="18" charset="0"/>
              </a:endParaRPr>
            </a:p>
          </p:txBody>
        </p:sp>
        <p:sp>
          <p:nvSpPr>
            <p:cNvPr id="41990" name="Text Box 7">
              <a:extLst>
                <a:ext uri="{FF2B5EF4-FFF2-40B4-BE49-F238E27FC236}">
                  <a16:creationId xmlns:a16="http://schemas.microsoft.com/office/drawing/2014/main" id="{2074090F-4623-4611-A9BC-D176E923AF6E}"/>
                </a:ext>
              </a:extLst>
            </p:cNvPr>
            <p:cNvSpPr txBox="1">
              <a:spLocks noChangeArrowheads="1"/>
            </p:cNvSpPr>
            <p:nvPr/>
          </p:nvSpPr>
          <p:spPr bwMode="auto">
            <a:xfrm>
              <a:off x="4368" y="1920"/>
              <a:ext cx="72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en-US" altLang="zh-CN" sz="2000" b="1" i="1">
                  <a:latin typeface="Times New Roman" panose="02020603050405020304" pitchFamily="18" charset="0"/>
                </a:rPr>
                <a:t>n</a:t>
              </a:r>
              <a:r>
                <a:rPr lang="en-US" altLang="zh-CN" sz="2000" b="1">
                  <a:latin typeface="Times New Roman" panose="02020603050405020304" pitchFamily="18" charset="0"/>
                </a:rPr>
                <a:t> log </a:t>
              </a:r>
              <a:r>
                <a:rPr lang="en-US" altLang="zh-CN" sz="2000" b="1" i="1">
                  <a:latin typeface="Times New Roman" panose="02020603050405020304" pitchFamily="18" charset="0"/>
                </a:rPr>
                <a:t>n</a:t>
              </a:r>
              <a:endParaRPr lang="en-US" altLang="zh-CN" sz="2000" b="1">
                <a:latin typeface="Times New Roman" panose="02020603050405020304" pitchFamily="18" charset="0"/>
              </a:endParaRPr>
            </a:p>
          </p:txBody>
        </p:sp>
        <p:sp>
          <p:nvSpPr>
            <p:cNvPr id="41991" name="Text Box 8">
              <a:extLst>
                <a:ext uri="{FF2B5EF4-FFF2-40B4-BE49-F238E27FC236}">
                  <a16:creationId xmlns:a16="http://schemas.microsoft.com/office/drawing/2014/main" id="{3D7B18D8-9B4B-4E0F-BDD6-95F913E6787C}"/>
                </a:ext>
              </a:extLst>
            </p:cNvPr>
            <p:cNvSpPr txBox="1">
              <a:spLocks noChangeArrowheads="1"/>
            </p:cNvSpPr>
            <p:nvPr/>
          </p:nvSpPr>
          <p:spPr bwMode="auto">
            <a:xfrm>
              <a:off x="4848" y="3120"/>
              <a:ext cx="43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en-US" altLang="zh-CN" sz="2000" b="1" i="1">
                  <a:latin typeface="Times New Roman" panose="02020603050405020304" pitchFamily="18" charset="0"/>
                </a:rPr>
                <a:t>n</a:t>
              </a:r>
            </a:p>
          </p:txBody>
        </p:sp>
        <p:sp>
          <p:nvSpPr>
            <p:cNvPr id="41992" name="Text Box 9">
              <a:extLst>
                <a:ext uri="{FF2B5EF4-FFF2-40B4-BE49-F238E27FC236}">
                  <a16:creationId xmlns:a16="http://schemas.microsoft.com/office/drawing/2014/main" id="{5AA7F64B-74BE-49AC-B322-BE6B6163FD41}"/>
                </a:ext>
              </a:extLst>
            </p:cNvPr>
            <p:cNvSpPr txBox="1">
              <a:spLocks noChangeArrowheads="1"/>
            </p:cNvSpPr>
            <p:nvPr/>
          </p:nvSpPr>
          <p:spPr bwMode="auto">
            <a:xfrm>
              <a:off x="4704" y="3456"/>
              <a:ext cx="5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en-US" altLang="zh-CN" sz="2000" b="1">
                  <a:latin typeface="Times New Roman" panose="02020603050405020304" pitchFamily="18" charset="0"/>
                </a:rPr>
                <a:t>log </a:t>
              </a:r>
              <a:r>
                <a:rPr lang="en-US" altLang="zh-CN" sz="2000" b="1" i="1">
                  <a:latin typeface="Times New Roman" panose="02020603050405020304" pitchFamily="18" charset="0"/>
                </a:rPr>
                <a:t>n</a:t>
              </a:r>
              <a:endParaRPr lang="en-US" altLang="zh-CN" sz="2000" b="1">
                <a:latin typeface="Times New Roman" panose="02020603050405020304" pitchFamily="18" charset="0"/>
              </a:endParaRPr>
            </a:p>
          </p:txBody>
        </p:sp>
        <p:sp>
          <p:nvSpPr>
            <p:cNvPr id="41993" name="Text Box 10">
              <a:extLst>
                <a:ext uri="{FF2B5EF4-FFF2-40B4-BE49-F238E27FC236}">
                  <a16:creationId xmlns:a16="http://schemas.microsoft.com/office/drawing/2014/main" id="{5B9BC5D7-36FA-4562-95CD-AD617971BD23}"/>
                </a:ext>
              </a:extLst>
            </p:cNvPr>
            <p:cNvSpPr txBox="1">
              <a:spLocks noChangeArrowheads="1"/>
            </p:cNvSpPr>
            <p:nvPr/>
          </p:nvSpPr>
          <p:spPr bwMode="auto">
            <a:xfrm>
              <a:off x="192" y="2352"/>
              <a:ext cx="43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en-US" altLang="zh-CN" sz="2000" b="1" i="1">
                  <a:latin typeface="Times New Roman" panose="02020603050405020304" pitchFamily="18" charset="0"/>
                </a:rPr>
                <a:t>f</a:t>
              </a:r>
            </a:p>
          </p:txBody>
        </p:sp>
        <p:sp>
          <p:nvSpPr>
            <p:cNvPr id="41994" name="Text Box 11">
              <a:extLst>
                <a:ext uri="{FF2B5EF4-FFF2-40B4-BE49-F238E27FC236}">
                  <a16:creationId xmlns:a16="http://schemas.microsoft.com/office/drawing/2014/main" id="{FEC53F30-4018-4DD0-BF8A-3B4B4E8E2E8E}"/>
                </a:ext>
              </a:extLst>
            </p:cNvPr>
            <p:cNvSpPr txBox="1">
              <a:spLocks noChangeArrowheads="1"/>
            </p:cNvSpPr>
            <p:nvPr/>
          </p:nvSpPr>
          <p:spPr bwMode="auto">
            <a:xfrm>
              <a:off x="2496" y="3980"/>
              <a:ext cx="43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en-US" altLang="zh-CN" sz="2000" b="1" i="1">
                  <a:latin typeface="Times New Roman" panose="02020603050405020304" pitchFamily="18" charset="0"/>
                </a:rPr>
                <a:t>n</a:t>
              </a:r>
            </a:p>
          </p:txBody>
        </p:sp>
        <p:sp>
          <p:nvSpPr>
            <p:cNvPr id="41995" name="Line 12">
              <a:extLst>
                <a:ext uri="{FF2B5EF4-FFF2-40B4-BE49-F238E27FC236}">
                  <a16:creationId xmlns:a16="http://schemas.microsoft.com/office/drawing/2014/main" id="{6F3C0442-C3C5-43B2-B588-6DCFA01F6EC6}"/>
                </a:ext>
              </a:extLst>
            </p:cNvPr>
            <p:cNvSpPr>
              <a:spLocks noChangeShapeType="1"/>
            </p:cNvSpPr>
            <p:nvPr/>
          </p:nvSpPr>
          <p:spPr bwMode="auto">
            <a:xfrm>
              <a:off x="2880" y="4128"/>
              <a:ext cx="960" cy="0"/>
            </a:xfrm>
            <a:prstGeom prst="line">
              <a:avLst/>
            </a:prstGeom>
            <a:noFill/>
            <a:ln w="19050">
              <a:solidFill>
                <a:schemeClr val="tx1"/>
              </a:solidFill>
              <a:round/>
              <a:headEnd/>
              <a:tailEnd type="arrow"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6" name="Line 13">
              <a:extLst>
                <a:ext uri="{FF2B5EF4-FFF2-40B4-BE49-F238E27FC236}">
                  <a16:creationId xmlns:a16="http://schemas.microsoft.com/office/drawing/2014/main" id="{BB5BC1EF-7AF4-4A61-A683-19601238AFAB}"/>
                </a:ext>
              </a:extLst>
            </p:cNvPr>
            <p:cNvSpPr>
              <a:spLocks noChangeShapeType="1"/>
            </p:cNvSpPr>
            <p:nvPr/>
          </p:nvSpPr>
          <p:spPr bwMode="auto">
            <a:xfrm flipV="1">
              <a:off x="384" y="1200"/>
              <a:ext cx="0" cy="1104"/>
            </a:xfrm>
            <a:prstGeom prst="line">
              <a:avLst/>
            </a:prstGeom>
            <a:noFill/>
            <a:ln w="19050">
              <a:solidFill>
                <a:schemeClr val="tx1"/>
              </a:solidFill>
              <a:round/>
              <a:headEnd/>
              <a:tailEnd type="arrow" w="sm" len="lg"/>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矩形 9">
            <a:extLst>
              <a:ext uri="{FF2B5EF4-FFF2-40B4-BE49-F238E27FC236}">
                <a16:creationId xmlns:a16="http://schemas.microsoft.com/office/drawing/2014/main" id="{06035694-6CE6-41FE-9F19-1B3C1E17F2B5}"/>
              </a:ext>
            </a:extLst>
          </p:cNvPr>
          <p:cNvSpPr>
            <a:spLocks noChangeArrowheads="1"/>
          </p:cNvSpPr>
          <p:nvPr/>
        </p:nvSpPr>
        <p:spPr bwMode="auto">
          <a:xfrm>
            <a:off x="250825" y="268288"/>
            <a:ext cx="7715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solidFill>
                  <a:schemeClr val="hlink"/>
                </a:solidFill>
                <a:latin typeface="Times New Roman" panose="02020603050405020304" pitchFamily="18" charset="0"/>
                <a:sym typeface="Wingdings" panose="05000000000000000000" pitchFamily="2" charset="2"/>
              </a:rPr>
              <a:t> </a:t>
            </a:r>
            <a:r>
              <a:rPr lang="zh-CN" altLang="en-US" sz="2400" b="1">
                <a:latin typeface="Times New Roman" panose="02020603050405020304" pitchFamily="18" charset="0"/>
              </a:rPr>
              <a:t>对给定的算法做渐进分析时，有几个小窍门：</a:t>
            </a:r>
            <a:endParaRPr lang="zh-CN" altLang="en-US" sz="2400" b="1">
              <a:solidFill>
                <a:srgbClr val="0000FF"/>
              </a:solidFill>
              <a:latin typeface="Times New Roman" panose="02020603050405020304" pitchFamily="18" charset="0"/>
            </a:endParaRPr>
          </a:p>
        </p:txBody>
      </p:sp>
      <p:sp>
        <p:nvSpPr>
          <p:cNvPr id="7" name="矩形 6">
            <a:extLst>
              <a:ext uri="{FF2B5EF4-FFF2-40B4-BE49-F238E27FC236}">
                <a16:creationId xmlns:a16="http://schemas.microsoft.com/office/drawing/2014/main" id="{74ADD1CF-9997-4274-A956-D647D13679E6}"/>
              </a:ext>
            </a:extLst>
          </p:cNvPr>
          <p:cNvSpPr>
            <a:spLocks noChangeArrowheads="1"/>
          </p:cNvSpPr>
          <p:nvPr/>
        </p:nvSpPr>
        <p:spPr bwMode="auto">
          <a:xfrm>
            <a:off x="500063" y="771525"/>
            <a:ext cx="8175625" cy="1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5000"/>
              </a:lnSpc>
              <a:spcBef>
                <a:spcPts val="600"/>
              </a:spcBef>
              <a:buFontTx/>
              <a:buNone/>
            </a:pPr>
            <a:r>
              <a:rPr lang="en-US" altLang="zh-CN" sz="2000" b="1">
                <a:latin typeface="Times New Roman" panose="02020603050405020304" pitchFamily="18" charset="0"/>
              </a:rPr>
              <a:t>(1)</a:t>
            </a:r>
            <a:r>
              <a:rPr lang="zh-CN" altLang="en-US" sz="2000" b="1">
                <a:latin typeface="Times New Roman" panose="02020603050405020304" pitchFamily="18" charset="0"/>
              </a:rPr>
              <a:t>若两段算法分别有复杂度</a:t>
            </a:r>
            <a:r>
              <a:rPr lang="en-US" altLang="zh-CN" sz="2000" b="1" i="1">
                <a:solidFill>
                  <a:srgbClr val="0000FF"/>
                </a:solidFill>
                <a:latin typeface="Times New Roman" panose="02020603050405020304" pitchFamily="18" charset="0"/>
              </a:rPr>
              <a:t>T</a:t>
            </a:r>
            <a:r>
              <a:rPr lang="en-US" altLang="zh-CN" sz="2000" b="1" i="1" baseline="-25000">
                <a:solidFill>
                  <a:srgbClr val="0000FF"/>
                </a:solidFill>
                <a:latin typeface="Times New Roman" panose="02020603050405020304" pitchFamily="18" charset="0"/>
              </a:rPr>
              <a:t>1</a:t>
            </a:r>
            <a:r>
              <a:rPr lang="en-US" altLang="zh-CN" sz="2000" b="1" i="1">
                <a:solidFill>
                  <a:srgbClr val="0000FF"/>
                </a:solidFill>
                <a:latin typeface="Times New Roman" panose="02020603050405020304" pitchFamily="18" charset="0"/>
              </a:rPr>
              <a:t>(n) = O(f</a:t>
            </a:r>
            <a:r>
              <a:rPr lang="en-US" altLang="zh-CN" sz="2000" b="1" i="1" baseline="-25000">
                <a:solidFill>
                  <a:srgbClr val="0000FF"/>
                </a:solidFill>
                <a:latin typeface="Times New Roman" panose="02020603050405020304" pitchFamily="18" charset="0"/>
              </a:rPr>
              <a:t>1</a:t>
            </a:r>
            <a:r>
              <a:rPr lang="en-US" altLang="zh-CN" sz="2000" b="1" i="1">
                <a:solidFill>
                  <a:srgbClr val="0000FF"/>
                </a:solidFill>
                <a:latin typeface="Times New Roman" panose="02020603050405020304" pitchFamily="18" charset="0"/>
              </a:rPr>
              <a:t>(n))</a:t>
            </a:r>
            <a:r>
              <a:rPr lang="en-US" altLang="zh-CN" sz="2000" b="1">
                <a:latin typeface="Times New Roman" panose="02020603050405020304" pitchFamily="18" charset="0"/>
              </a:rPr>
              <a:t> </a:t>
            </a:r>
            <a:r>
              <a:rPr lang="zh-CN" altLang="en-US" sz="2000" b="1">
                <a:latin typeface="Times New Roman" panose="02020603050405020304" pitchFamily="18" charset="0"/>
              </a:rPr>
              <a:t>和</a:t>
            </a:r>
            <a:r>
              <a:rPr lang="en-US" altLang="zh-CN" sz="2000" b="1">
                <a:latin typeface="Times New Roman" panose="02020603050405020304" pitchFamily="18" charset="0"/>
              </a:rPr>
              <a:t> </a:t>
            </a:r>
            <a:r>
              <a:rPr lang="en-US" altLang="zh-CN" sz="2000" b="1" i="1">
                <a:solidFill>
                  <a:srgbClr val="0000FF"/>
                </a:solidFill>
                <a:latin typeface="Times New Roman" panose="02020603050405020304" pitchFamily="18" charset="0"/>
              </a:rPr>
              <a:t>T</a:t>
            </a:r>
            <a:r>
              <a:rPr lang="en-US" altLang="zh-CN" sz="2000" b="1" i="1" baseline="-25000">
                <a:solidFill>
                  <a:srgbClr val="0000FF"/>
                </a:solidFill>
                <a:latin typeface="Times New Roman" panose="02020603050405020304" pitchFamily="18" charset="0"/>
              </a:rPr>
              <a:t>2 </a:t>
            </a:r>
            <a:r>
              <a:rPr lang="en-US" altLang="zh-CN" sz="2000" b="1" i="1">
                <a:solidFill>
                  <a:srgbClr val="0000FF"/>
                </a:solidFill>
                <a:latin typeface="Times New Roman" panose="02020603050405020304" pitchFamily="18" charset="0"/>
              </a:rPr>
              <a:t>(n) = O(f</a:t>
            </a:r>
            <a:r>
              <a:rPr lang="en-US" altLang="zh-CN" sz="2000" b="1" i="1" baseline="-25000">
                <a:solidFill>
                  <a:srgbClr val="0000FF"/>
                </a:solidFill>
                <a:latin typeface="Times New Roman" panose="02020603050405020304" pitchFamily="18" charset="0"/>
              </a:rPr>
              <a:t>2</a:t>
            </a:r>
            <a:r>
              <a:rPr lang="en-US" altLang="zh-CN" sz="2000" b="1" i="1">
                <a:solidFill>
                  <a:srgbClr val="0000FF"/>
                </a:solidFill>
                <a:latin typeface="Times New Roman" panose="02020603050405020304" pitchFamily="18" charset="0"/>
              </a:rPr>
              <a:t>(n)) </a:t>
            </a:r>
            <a:r>
              <a:rPr lang="zh-CN" altLang="en-US" sz="2000" b="1">
                <a:latin typeface="Times New Roman" panose="02020603050405020304" pitchFamily="18" charset="0"/>
              </a:rPr>
              <a:t>，</a:t>
            </a:r>
            <a:endParaRPr lang="en-US" altLang="zh-CN" sz="2000" b="1">
              <a:latin typeface="Times New Roman" panose="02020603050405020304" pitchFamily="18" charset="0"/>
            </a:endParaRPr>
          </a:p>
          <a:p>
            <a:pPr eaLnBrk="1" hangingPunct="1">
              <a:lnSpc>
                <a:spcPct val="125000"/>
              </a:lnSpc>
              <a:spcBef>
                <a:spcPts val="600"/>
              </a:spcBef>
              <a:buFontTx/>
              <a:buNone/>
            </a:pPr>
            <a:r>
              <a:rPr lang="zh-CN" altLang="en-US" sz="2000" b="1">
                <a:solidFill>
                  <a:srgbClr val="0000FF"/>
                </a:solidFill>
                <a:latin typeface="Times New Roman" panose="02020603050405020304" pitchFamily="18" charset="0"/>
              </a:rPr>
              <a:t>▲</a:t>
            </a:r>
            <a:r>
              <a:rPr lang="zh-CN" altLang="en-US" sz="2000" b="1">
                <a:latin typeface="Times New Roman" panose="02020603050405020304" pitchFamily="18" charset="0"/>
              </a:rPr>
              <a:t>那么两段算法串联在一起的复杂度</a:t>
            </a:r>
            <a:r>
              <a:rPr lang="en-US" altLang="zh-CN" sz="2000" b="1">
                <a:latin typeface="Times New Roman" panose="02020603050405020304" pitchFamily="18" charset="0"/>
              </a:rPr>
              <a:t>:</a:t>
            </a:r>
            <a:r>
              <a:rPr lang="zh-CN" altLang="en-US" sz="2000" b="1">
                <a:latin typeface="Times New Roman" panose="02020603050405020304" pitchFamily="18" charset="0"/>
              </a:rPr>
              <a:t> </a:t>
            </a:r>
            <a:endParaRPr lang="en-US" altLang="zh-CN" sz="2000" b="1">
              <a:latin typeface="Times New Roman" panose="02020603050405020304" pitchFamily="18" charset="0"/>
            </a:endParaRPr>
          </a:p>
          <a:p>
            <a:pPr algn="ctr" eaLnBrk="1" hangingPunct="1">
              <a:lnSpc>
                <a:spcPct val="125000"/>
              </a:lnSpc>
              <a:spcBef>
                <a:spcPts val="600"/>
              </a:spcBef>
              <a:buFontTx/>
              <a:buNone/>
            </a:pPr>
            <a:r>
              <a:rPr lang="en-US" altLang="zh-CN" sz="2000" b="1" i="1">
                <a:solidFill>
                  <a:srgbClr val="0000FF"/>
                </a:solidFill>
                <a:latin typeface="Times New Roman" panose="02020603050405020304" pitchFamily="18" charset="0"/>
              </a:rPr>
              <a:t>T</a:t>
            </a:r>
            <a:r>
              <a:rPr lang="en-US" altLang="zh-CN" sz="2000" b="1" i="1" baseline="-25000">
                <a:solidFill>
                  <a:srgbClr val="0000FF"/>
                </a:solidFill>
                <a:latin typeface="Times New Roman" panose="02020603050405020304" pitchFamily="18" charset="0"/>
              </a:rPr>
              <a:t>1</a:t>
            </a:r>
            <a:r>
              <a:rPr lang="en-US" altLang="zh-CN" sz="2000" b="1" i="1">
                <a:solidFill>
                  <a:srgbClr val="0000FF"/>
                </a:solidFill>
                <a:latin typeface="Times New Roman" panose="02020603050405020304" pitchFamily="18" charset="0"/>
              </a:rPr>
              <a:t>(n)+T</a:t>
            </a:r>
            <a:r>
              <a:rPr lang="en-US" altLang="zh-CN" sz="2000" b="1" i="1" baseline="-25000">
                <a:solidFill>
                  <a:srgbClr val="0000FF"/>
                </a:solidFill>
                <a:latin typeface="Times New Roman" panose="02020603050405020304" pitchFamily="18" charset="0"/>
              </a:rPr>
              <a:t>2 </a:t>
            </a:r>
            <a:r>
              <a:rPr lang="en-US" altLang="zh-CN" sz="2000" b="1" i="1">
                <a:solidFill>
                  <a:srgbClr val="0000FF"/>
                </a:solidFill>
                <a:latin typeface="Times New Roman" panose="02020603050405020304" pitchFamily="18" charset="0"/>
              </a:rPr>
              <a:t>(n) = </a:t>
            </a:r>
            <a:r>
              <a:rPr lang="en-US" altLang="zh-CN" sz="2000" b="1">
                <a:solidFill>
                  <a:srgbClr val="0000FF"/>
                </a:solidFill>
                <a:latin typeface="Times New Roman" panose="02020603050405020304" pitchFamily="18" charset="0"/>
              </a:rPr>
              <a:t>max(</a:t>
            </a:r>
            <a:r>
              <a:rPr lang="en-US" altLang="zh-CN" sz="2000" b="1" i="1">
                <a:solidFill>
                  <a:srgbClr val="0000FF"/>
                </a:solidFill>
                <a:latin typeface="Times New Roman" panose="02020603050405020304" pitchFamily="18" charset="0"/>
              </a:rPr>
              <a:t> O(f</a:t>
            </a:r>
            <a:r>
              <a:rPr lang="en-US" altLang="zh-CN" sz="2000" b="1" i="1" baseline="-25000">
                <a:solidFill>
                  <a:srgbClr val="0000FF"/>
                </a:solidFill>
                <a:latin typeface="Times New Roman" panose="02020603050405020304" pitchFamily="18" charset="0"/>
              </a:rPr>
              <a:t>1</a:t>
            </a:r>
            <a:r>
              <a:rPr lang="en-US" altLang="zh-CN" sz="2000" b="1" i="1">
                <a:solidFill>
                  <a:srgbClr val="0000FF"/>
                </a:solidFill>
                <a:latin typeface="Times New Roman" panose="02020603050405020304" pitchFamily="18" charset="0"/>
              </a:rPr>
              <a:t>(n))</a:t>
            </a:r>
            <a:r>
              <a:rPr lang="en-US" altLang="zh-CN" sz="2000" b="1">
                <a:solidFill>
                  <a:srgbClr val="0000FF"/>
                </a:solidFill>
                <a:latin typeface="Times New Roman" panose="02020603050405020304" pitchFamily="18" charset="0"/>
              </a:rPr>
              <a:t>, </a:t>
            </a:r>
            <a:r>
              <a:rPr lang="en-US" altLang="zh-CN" sz="2000" b="1" i="1">
                <a:solidFill>
                  <a:srgbClr val="0000FF"/>
                </a:solidFill>
                <a:latin typeface="Times New Roman" panose="02020603050405020304" pitchFamily="18" charset="0"/>
              </a:rPr>
              <a:t>O(f</a:t>
            </a:r>
            <a:r>
              <a:rPr lang="en-US" altLang="zh-CN" sz="2000" b="1" i="1" baseline="-25000">
                <a:solidFill>
                  <a:srgbClr val="0000FF"/>
                </a:solidFill>
                <a:latin typeface="Times New Roman" panose="02020603050405020304" pitchFamily="18" charset="0"/>
              </a:rPr>
              <a:t>2</a:t>
            </a:r>
            <a:r>
              <a:rPr lang="en-US" altLang="zh-CN" sz="2000" b="1" i="1">
                <a:solidFill>
                  <a:srgbClr val="0000FF"/>
                </a:solidFill>
                <a:latin typeface="Times New Roman" panose="02020603050405020304" pitchFamily="18" charset="0"/>
              </a:rPr>
              <a:t>(n)) </a:t>
            </a:r>
            <a:r>
              <a:rPr lang="en-US" altLang="zh-CN" sz="2000" b="1">
                <a:solidFill>
                  <a:srgbClr val="0000FF"/>
                </a:solidFill>
                <a:latin typeface="Times New Roman" panose="02020603050405020304" pitchFamily="18" charset="0"/>
              </a:rPr>
              <a:t>)</a:t>
            </a:r>
            <a:r>
              <a:rPr lang="en-US" altLang="zh-CN" sz="2000" b="1" i="1">
                <a:solidFill>
                  <a:srgbClr val="0000FF"/>
                </a:solidFill>
                <a:latin typeface="Times New Roman" panose="02020603050405020304" pitchFamily="18" charset="0"/>
              </a:rPr>
              <a:t> </a:t>
            </a:r>
            <a:endParaRPr lang="zh-CN" altLang="en-US" sz="2000" b="1">
              <a:latin typeface="Times New Roman" panose="02020603050405020304" pitchFamily="18" charset="0"/>
            </a:endParaRPr>
          </a:p>
        </p:txBody>
      </p:sp>
      <p:sp>
        <p:nvSpPr>
          <p:cNvPr id="8" name="矩形 7">
            <a:extLst>
              <a:ext uri="{FF2B5EF4-FFF2-40B4-BE49-F238E27FC236}">
                <a16:creationId xmlns:a16="http://schemas.microsoft.com/office/drawing/2014/main" id="{93A43687-A330-4CDF-8667-DC865EB15D30}"/>
              </a:ext>
            </a:extLst>
          </p:cNvPr>
          <p:cNvSpPr>
            <a:spLocks noChangeArrowheads="1"/>
          </p:cNvSpPr>
          <p:nvPr/>
        </p:nvSpPr>
        <p:spPr bwMode="auto">
          <a:xfrm>
            <a:off x="522288" y="2079625"/>
            <a:ext cx="6858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5000"/>
              </a:lnSpc>
              <a:spcBef>
                <a:spcPct val="0"/>
              </a:spcBef>
              <a:buFontTx/>
              <a:buNone/>
            </a:pPr>
            <a:r>
              <a:rPr lang="zh-CN" altLang="en-US" sz="2000" b="1">
                <a:solidFill>
                  <a:srgbClr val="0000FF"/>
                </a:solidFill>
                <a:latin typeface="Times New Roman" panose="02020603050405020304" pitchFamily="18" charset="0"/>
              </a:rPr>
              <a:t>▲</a:t>
            </a:r>
            <a:r>
              <a:rPr lang="zh-CN" altLang="en-US" sz="2000" b="1">
                <a:latin typeface="Times New Roman" panose="02020603050405020304" pitchFamily="18" charset="0"/>
              </a:rPr>
              <a:t>那么两段算法嵌套在一起的复杂度</a:t>
            </a:r>
            <a:r>
              <a:rPr lang="en-US" altLang="zh-CN" sz="2000" b="1">
                <a:latin typeface="Times New Roman" panose="02020603050405020304" pitchFamily="18" charset="0"/>
              </a:rPr>
              <a:t>:</a:t>
            </a:r>
            <a:r>
              <a:rPr lang="zh-CN" altLang="en-US" sz="2000" b="1">
                <a:latin typeface="Times New Roman" panose="02020603050405020304" pitchFamily="18" charset="0"/>
              </a:rPr>
              <a:t> </a:t>
            </a:r>
            <a:endParaRPr lang="en-US" altLang="zh-CN" sz="2000" b="1">
              <a:latin typeface="Times New Roman" panose="02020603050405020304" pitchFamily="18" charset="0"/>
            </a:endParaRPr>
          </a:p>
          <a:p>
            <a:pPr algn="ctr" eaLnBrk="1" hangingPunct="1">
              <a:lnSpc>
                <a:spcPct val="125000"/>
              </a:lnSpc>
              <a:spcBef>
                <a:spcPct val="0"/>
              </a:spcBef>
              <a:buFontTx/>
              <a:buNone/>
            </a:pPr>
            <a:r>
              <a:rPr lang="en-US" altLang="zh-CN" sz="2000" b="1" i="1">
                <a:solidFill>
                  <a:srgbClr val="0000FF"/>
                </a:solidFill>
                <a:latin typeface="Times New Roman" panose="02020603050405020304" pitchFamily="18" charset="0"/>
              </a:rPr>
              <a:t>T</a:t>
            </a:r>
            <a:r>
              <a:rPr lang="en-US" altLang="zh-CN" sz="2000" b="1" i="1" baseline="-25000">
                <a:solidFill>
                  <a:srgbClr val="0000FF"/>
                </a:solidFill>
                <a:latin typeface="Times New Roman" panose="02020603050405020304" pitchFamily="18" charset="0"/>
              </a:rPr>
              <a:t>1</a:t>
            </a:r>
            <a:r>
              <a:rPr lang="en-US" altLang="zh-CN" sz="2000" b="1" i="1">
                <a:solidFill>
                  <a:srgbClr val="0000FF"/>
                </a:solidFill>
                <a:latin typeface="Times New Roman" panose="02020603050405020304" pitchFamily="18" charset="0"/>
              </a:rPr>
              <a:t>(n) × T</a:t>
            </a:r>
            <a:r>
              <a:rPr lang="en-US" altLang="zh-CN" sz="2000" b="1" i="1" baseline="-25000">
                <a:solidFill>
                  <a:srgbClr val="0000FF"/>
                </a:solidFill>
                <a:latin typeface="Times New Roman" panose="02020603050405020304" pitchFamily="18" charset="0"/>
              </a:rPr>
              <a:t>2 </a:t>
            </a:r>
            <a:r>
              <a:rPr lang="en-US" altLang="zh-CN" sz="2000" b="1" i="1">
                <a:solidFill>
                  <a:srgbClr val="0000FF"/>
                </a:solidFill>
                <a:latin typeface="Times New Roman" panose="02020603050405020304" pitchFamily="18" charset="0"/>
              </a:rPr>
              <a:t>(n) = O</a:t>
            </a:r>
            <a:r>
              <a:rPr lang="en-US" altLang="zh-CN" sz="2000" b="1">
                <a:solidFill>
                  <a:srgbClr val="0000FF"/>
                </a:solidFill>
                <a:latin typeface="Times New Roman" panose="02020603050405020304" pitchFamily="18" charset="0"/>
              </a:rPr>
              <a:t>( </a:t>
            </a:r>
            <a:r>
              <a:rPr lang="en-US" altLang="zh-CN" sz="2000" b="1" i="1">
                <a:solidFill>
                  <a:srgbClr val="0000FF"/>
                </a:solidFill>
                <a:latin typeface="Times New Roman" panose="02020603050405020304" pitchFamily="18" charset="0"/>
              </a:rPr>
              <a:t>f</a:t>
            </a:r>
            <a:r>
              <a:rPr lang="en-US" altLang="zh-CN" sz="2000" b="1" i="1" baseline="-25000">
                <a:solidFill>
                  <a:srgbClr val="0000FF"/>
                </a:solidFill>
                <a:latin typeface="Times New Roman" panose="02020603050405020304" pitchFamily="18" charset="0"/>
              </a:rPr>
              <a:t>1</a:t>
            </a:r>
            <a:r>
              <a:rPr lang="en-US" altLang="zh-CN" sz="2000" b="1" i="1">
                <a:solidFill>
                  <a:srgbClr val="0000FF"/>
                </a:solidFill>
                <a:latin typeface="Times New Roman" panose="02020603050405020304" pitchFamily="18" charset="0"/>
              </a:rPr>
              <a:t>(n)</a:t>
            </a:r>
            <a:r>
              <a:rPr lang="en-US" altLang="zh-CN" sz="2000" b="1">
                <a:solidFill>
                  <a:srgbClr val="0000FF"/>
                </a:solidFill>
                <a:latin typeface="Times New Roman" panose="02020603050405020304" pitchFamily="18" charset="0"/>
              </a:rPr>
              <a:t> × </a:t>
            </a:r>
            <a:r>
              <a:rPr lang="en-US" altLang="zh-CN" sz="2000" b="1" i="1">
                <a:solidFill>
                  <a:srgbClr val="0000FF"/>
                </a:solidFill>
                <a:latin typeface="Times New Roman" panose="02020603050405020304" pitchFamily="18" charset="0"/>
              </a:rPr>
              <a:t>f</a:t>
            </a:r>
            <a:r>
              <a:rPr lang="en-US" altLang="zh-CN" sz="2000" b="1" i="1" baseline="-25000">
                <a:solidFill>
                  <a:srgbClr val="0000FF"/>
                </a:solidFill>
                <a:latin typeface="Times New Roman" panose="02020603050405020304" pitchFamily="18" charset="0"/>
              </a:rPr>
              <a:t>2</a:t>
            </a:r>
            <a:r>
              <a:rPr lang="en-US" altLang="zh-CN" sz="2000" b="1" i="1">
                <a:solidFill>
                  <a:srgbClr val="0000FF"/>
                </a:solidFill>
                <a:latin typeface="Times New Roman" panose="02020603050405020304" pitchFamily="18" charset="0"/>
              </a:rPr>
              <a:t>(n) </a:t>
            </a:r>
            <a:r>
              <a:rPr lang="en-US" altLang="zh-CN" sz="2000" b="1">
                <a:solidFill>
                  <a:srgbClr val="0000FF"/>
                </a:solidFill>
                <a:latin typeface="Times New Roman" panose="02020603050405020304" pitchFamily="18" charset="0"/>
              </a:rPr>
              <a:t>)</a:t>
            </a:r>
            <a:endParaRPr lang="zh-CN" altLang="en-US" sz="2000" b="1">
              <a:latin typeface="Times New Roman" panose="02020603050405020304" pitchFamily="18" charset="0"/>
            </a:endParaRPr>
          </a:p>
        </p:txBody>
      </p:sp>
      <p:sp>
        <p:nvSpPr>
          <p:cNvPr id="12" name="矩形 11">
            <a:extLst>
              <a:ext uri="{FF2B5EF4-FFF2-40B4-BE49-F238E27FC236}">
                <a16:creationId xmlns:a16="http://schemas.microsoft.com/office/drawing/2014/main" id="{90A3F185-B34F-493F-8683-2B2B83381CEF}"/>
              </a:ext>
            </a:extLst>
          </p:cNvPr>
          <p:cNvSpPr>
            <a:spLocks noChangeArrowheads="1"/>
          </p:cNvSpPr>
          <p:nvPr/>
        </p:nvSpPr>
        <p:spPr bwMode="auto">
          <a:xfrm>
            <a:off x="522288" y="2963863"/>
            <a:ext cx="6929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latin typeface="Times New Roman" panose="02020603050405020304" pitchFamily="18" charset="0"/>
              </a:rPr>
              <a:t>(2) </a:t>
            </a:r>
            <a:r>
              <a:rPr lang="zh-CN" altLang="en-US" sz="2000" b="1">
                <a:latin typeface="Times New Roman" panose="02020603050405020304" pitchFamily="18" charset="0"/>
              </a:rPr>
              <a:t>若</a:t>
            </a:r>
            <a:r>
              <a:rPr lang="en-US" altLang="zh-CN" sz="2000" b="1">
                <a:latin typeface="Times New Roman" panose="02020603050405020304" pitchFamily="18" charset="0"/>
              </a:rPr>
              <a:t> </a:t>
            </a:r>
            <a:r>
              <a:rPr lang="en-US" altLang="zh-CN" sz="2000" b="1" i="1">
                <a:solidFill>
                  <a:srgbClr val="0000FF"/>
                </a:solidFill>
                <a:latin typeface="Times New Roman" panose="02020603050405020304" pitchFamily="18" charset="0"/>
              </a:rPr>
              <a:t>T(n)</a:t>
            </a:r>
            <a:r>
              <a:rPr lang="zh-CN" altLang="en-US" sz="2000" b="1">
                <a:latin typeface="Times New Roman" panose="02020603050405020304" pitchFamily="18" charset="0"/>
              </a:rPr>
              <a:t>是关于</a:t>
            </a:r>
            <a:r>
              <a:rPr lang="en-US" altLang="zh-CN" sz="2000" b="1" i="1">
                <a:solidFill>
                  <a:srgbClr val="0000FF"/>
                </a:solidFill>
                <a:latin typeface="Times New Roman" panose="02020603050405020304" pitchFamily="18" charset="0"/>
              </a:rPr>
              <a:t>n</a:t>
            </a:r>
            <a:r>
              <a:rPr lang="zh-CN" altLang="en-US" sz="2000" b="1">
                <a:latin typeface="Times New Roman" panose="02020603050405020304" pitchFamily="18" charset="0"/>
              </a:rPr>
              <a:t>的</a:t>
            </a:r>
            <a:r>
              <a:rPr lang="en-US" altLang="zh-CN" sz="2000" b="1" i="1">
                <a:solidFill>
                  <a:srgbClr val="0000FF"/>
                </a:solidFill>
                <a:latin typeface="Times New Roman" panose="02020603050405020304" pitchFamily="18" charset="0"/>
              </a:rPr>
              <a:t>k</a:t>
            </a:r>
            <a:r>
              <a:rPr lang="zh-CN" altLang="en-US" sz="2000" b="1">
                <a:latin typeface="Times New Roman" panose="02020603050405020304" pitchFamily="18" charset="0"/>
              </a:rPr>
              <a:t>阶多项式，那么</a:t>
            </a:r>
            <a:r>
              <a:rPr lang="en-US" altLang="zh-CN" sz="2000" b="1" i="1">
                <a:solidFill>
                  <a:srgbClr val="0000FF"/>
                </a:solidFill>
                <a:latin typeface="Times New Roman" panose="02020603050405020304" pitchFamily="18" charset="0"/>
              </a:rPr>
              <a:t>T(n) = </a:t>
            </a:r>
            <a:r>
              <a:rPr lang="el-GR" altLang="zh-CN" sz="2000" b="1" i="1">
                <a:solidFill>
                  <a:srgbClr val="0000FF"/>
                </a:solidFill>
                <a:latin typeface="Times New Roman" panose="02020603050405020304" pitchFamily="18" charset="0"/>
              </a:rPr>
              <a:t>Θ</a:t>
            </a:r>
            <a:r>
              <a:rPr lang="en-US" altLang="zh-CN" sz="2000" b="1" i="1">
                <a:solidFill>
                  <a:srgbClr val="0000FF"/>
                </a:solidFill>
                <a:latin typeface="Times New Roman" panose="02020603050405020304" pitchFamily="18" charset="0"/>
              </a:rPr>
              <a:t>(n</a:t>
            </a:r>
            <a:r>
              <a:rPr lang="en-US" altLang="zh-CN" sz="2000" b="1" i="1" baseline="30000">
                <a:solidFill>
                  <a:srgbClr val="0000FF"/>
                </a:solidFill>
                <a:latin typeface="Times New Roman" panose="02020603050405020304" pitchFamily="18" charset="0"/>
              </a:rPr>
              <a:t>k</a:t>
            </a:r>
            <a:r>
              <a:rPr lang="en-US" altLang="zh-CN" sz="2000" b="1" i="1">
                <a:solidFill>
                  <a:srgbClr val="0000FF"/>
                </a:solidFill>
                <a:latin typeface="Times New Roman" panose="02020603050405020304" pitchFamily="18" charset="0"/>
              </a:rPr>
              <a:t>)</a:t>
            </a:r>
            <a:r>
              <a:rPr lang="en-US" altLang="zh-CN" sz="2000" b="1">
                <a:latin typeface="Times New Roman" panose="02020603050405020304" pitchFamily="18" charset="0"/>
              </a:rPr>
              <a:t> </a:t>
            </a:r>
            <a:endParaRPr lang="zh-CN" altLang="en-US" sz="2000" b="1">
              <a:latin typeface="Times New Roman" panose="02020603050405020304" pitchFamily="18" charset="0"/>
            </a:endParaRPr>
          </a:p>
        </p:txBody>
      </p:sp>
      <p:sp>
        <p:nvSpPr>
          <p:cNvPr id="13" name="矩形 12">
            <a:extLst>
              <a:ext uri="{FF2B5EF4-FFF2-40B4-BE49-F238E27FC236}">
                <a16:creationId xmlns:a16="http://schemas.microsoft.com/office/drawing/2014/main" id="{FE5D7912-5F81-45B3-A56F-586D7288340E}"/>
              </a:ext>
            </a:extLst>
          </p:cNvPr>
          <p:cNvSpPr>
            <a:spLocks noChangeArrowheads="1"/>
          </p:cNvSpPr>
          <p:nvPr/>
        </p:nvSpPr>
        <p:spPr bwMode="auto">
          <a:xfrm>
            <a:off x="539750" y="3508375"/>
            <a:ext cx="7670800" cy="128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5000"/>
              </a:lnSpc>
              <a:spcBef>
                <a:spcPts val="600"/>
              </a:spcBef>
              <a:buFontTx/>
              <a:buNone/>
            </a:pPr>
            <a:r>
              <a:rPr lang="en-US" altLang="zh-CN" sz="2000" b="1">
                <a:latin typeface="Times New Roman" panose="02020603050405020304" pitchFamily="18" charset="0"/>
              </a:rPr>
              <a:t>(3) </a:t>
            </a:r>
            <a:r>
              <a:rPr lang="zh-CN" altLang="en-US" sz="2000" b="1">
                <a:latin typeface="Times New Roman" panose="02020603050405020304" pitchFamily="18" charset="0"/>
              </a:rPr>
              <a:t>一个循环的时间复杂度等于循环次数乘以循环体代码的复杂度。例如下面循环的复杂度是</a:t>
            </a:r>
            <a:r>
              <a:rPr lang="en-US" altLang="zh-CN" sz="2000" b="1" i="1">
                <a:solidFill>
                  <a:srgbClr val="0000FF"/>
                </a:solidFill>
                <a:latin typeface="Times New Roman" panose="02020603050405020304" pitchFamily="18" charset="0"/>
              </a:rPr>
              <a:t>O(N)</a:t>
            </a:r>
            <a:r>
              <a:rPr lang="zh-CN" altLang="en-US" sz="2000" b="1">
                <a:latin typeface="Times New Roman" panose="02020603050405020304" pitchFamily="18" charset="0"/>
              </a:rPr>
              <a:t>：</a:t>
            </a:r>
            <a:endParaRPr lang="en-US" altLang="zh-CN" sz="2000" b="1">
              <a:latin typeface="Times New Roman" panose="02020603050405020304" pitchFamily="18" charset="0"/>
            </a:endParaRPr>
          </a:p>
          <a:p>
            <a:pPr eaLnBrk="1" hangingPunct="1">
              <a:lnSpc>
                <a:spcPct val="125000"/>
              </a:lnSpc>
              <a:spcBef>
                <a:spcPts val="600"/>
              </a:spcBef>
              <a:buFontTx/>
              <a:buNone/>
            </a:pPr>
            <a:r>
              <a:rPr lang="en-US" altLang="zh-CN" sz="2000" b="1">
                <a:latin typeface="Times New Roman" panose="02020603050405020304" pitchFamily="18" charset="0"/>
              </a:rPr>
              <a:t>             for ( i=0; i&lt;N; i++ ) { x = y*x + z; k++; }</a:t>
            </a:r>
            <a:endParaRPr lang="zh-CN" altLang="en-US" sz="20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strips(downRight)">
                                      <p:cBhvr>
                                        <p:cTn id="27" dur="500"/>
                                        <p:tgtEl>
                                          <p:spTgt spid="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55F7E25B-B880-466A-B7EE-CB8B344ADA49}"/>
              </a:ext>
            </a:extLst>
          </p:cNvPr>
          <p:cNvSpPr>
            <a:spLocks noChangeArrowheads="1"/>
          </p:cNvSpPr>
          <p:nvPr/>
        </p:nvSpPr>
        <p:spPr bwMode="auto">
          <a:xfrm>
            <a:off x="460375" y="498475"/>
            <a:ext cx="8215313" cy="3657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ts val="600"/>
              </a:spcBef>
              <a:buFontTx/>
              <a:buNone/>
            </a:pPr>
            <a:r>
              <a:rPr lang="en-US" altLang="zh-CN" sz="2400" b="1">
                <a:latin typeface="Times New Roman" panose="02020603050405020304" pitchFamily="18" charset="0"/>
              </a:rPr>
              <a:t>(4) </a:t>
            </a:r>
            <a:r>
              <a:rPr lang="zh-CN" altLang="en-US" sz="2400" b="1">
                <a:latin typeface="Times New Roman" panose="02020603050405020304" pitchFamily="18" charset="0"/>
              </a:rPr>
              <a:t>若干层</a:t>
            </a:r>
            <a:r>
              <a:rPr lang="zh-CN" altLang="en-US" sz="2400" b="1">
                <a:solidFill>
                  <a:srgbClr val="0000FF"/>
                </a:solidFill>
                <a:latin typeface="Times New Roman" panose="02020603050405020304" pitchFamily="18" charset="0"/>
              </a:rPr>
              <a:t>嵌套循环</a:t>
            </a:r>
            <a:r>
              <a:rPr lang="zh-CN" altLang="en-US" sz="2400" b="1">
                <a:latin typeface="Times New Roman" panose="02020603050405020304" pitchFamily="18" charset="0"/>
              </a:rPr>
              <a:t>的时间复杂度等于</a:t>
            </a:r>
            <a:r>
              <a:rPr lang="zh-CN" altLang="en-US" sz="2400" b="1">
                <a:solidFill>
                  <a:srgbClr val="0000FF"/>
                </a:solidFill>
                <a:latin typeface="Times New Roman" panose="02020603050405020304" pitchFamily="18" charset="0"/>
              </a:rPr>
              <a:t>各层循环次数的乘积</a:t>
            </a:r>
            <a:r>
              <a:rPr lang="zh-CN" altLang="en-US" sz="2400" b="1">
                <a:latin typeface="Times New Roman" panose="02020603050405020304" pitchFamily="18" charset="0"/>
              </a:rPr>
              <a:t>再乘以循环体代码的复杂度。</a:t>
            </a:r>
            <a:endParaRPr lang="en-US" altLang="zh-CN" sz="2400" b="1">
              <a:latin typeface="Times New Roman" panose="02020603050405020304" pitchFamily="18" charset="0"/>
            </a:endParaRPr>
          </a:p>
          <a:p>
            <a:pPr eaLnBrk="1" hangingPunct="1">
              <a:lnSpc>
                <a:spcPct val="150000"/>
              </a:lnSpc>
              <a:spcBef>
                <a:spcPts val="600"/>
              </a:spcBef>
              <a:buFontTx/>
              <a:buNone/>
            </a:pPr>
            <a:r>
              <a:rPr lang="zh-CN" altLang="en-US" sz="2400" b="1">
                <a:latin typeface="Times New Roman" panose="02020603050405020304" pitchFamily="18" charset="0"/>
              </a:rPr>
              <a:t>    例如下列</a:t>
            </a:r>
            <a:r>
              <a:rPr lang="en-US" altLang="zh-CN" sz="2400" b="1">
                <a:latin typeface="Times New Roman" panose="02020603050405020304" pitchFamily="18" charset="0"/>
              </a:rPr>
              <a:t>2</a:t>
            </a:r>
            <a:r>
              <a:rPr lang="zh-CN" altLang="en-US" sz="2400" b="1">
                <a:latin typeface="Times New Roman" panose="02020603050405020304" pitchFamily="18" charset="0"/>
              </a:rPr>
              <a:t>层嵌套循环的复杂度是</a:t>
            </a:r>
            <a:r>
              <a:rPr lang="en-US" altLang="zh-CN" sz="2400" b="1" i="1">
                <a:solidFill>
                  <a:srgbClr val="0000FF"/>
                </a:solidFill>
                <a:latin typeface="Times New Roman" panose="02020603050405020304" pitchFamily="18" charset="0"/>
              </a:rPr>
              <a:t>O(N</a:t>
            </a:r>
            <a:r>
              <a:rPr lang="en-US" altLang="zh-CN" sz="2400" b="1" i="1" baseline="30000">
                <a:solidFill>
                  <a:srgbClr val="0000FF"/>
                </a:solidFill>
                <a:latin typeface="Times New Roman" panose="02020603050405020304" pitchFamily="18" charset="0"/>
              </a:rPr>
              <a:t>2</a:t>
            </a:r>
            <a:r>
              <a:rPr lang="en-US" altLang="zh-CN" sz="2400" b="1" i="1">
                <a:solidFill>
                  <a:srgbClr val="0000FF"/>
                </a:solidFill>
                <a:latin typeface="Times New Roman" panose="02020603050405020304" pitchFamily="18" charset="0"/>
              </a:rPr>
              <a:t>)</a:t>
            </a:r>
            <a:r>
              <a:rPr lang="zh-CN" altLang="en-US" sz="2400" b="1">
                <a:latin typeface="Times New Roman" panose="02020603050405020304" pitchFamily="18" charset="0"/>
              </a:rPr>
              <a:t>：</a:t>
            </a:r>
          </a:p>
          <a:p>
            <a:pPr eaLnBrk="1" hangingPunct="1">
              <a:lnSpc>
                <a:spcPct val="150000"/>
              </a:lnSpc>
              <a:spcBef>
                <a:spcPts val="600"/>
              </a:spcBef>
              <a:buFontTx/>
              <a:buNone/>
            </a:pPr>
            <a:r>
              <a:rPr lang="en-US" altLang="zh-CN" sz="2400" b="1">
                <a:solidFill>
                  <a:srgbClr val="0000FF"/>
                </a:solidFill>
                <a:latin typeface="Times New Roman" panose="02020603050405020304" pitchFamily="18" charset="0"/>
              </a:rPr>
              <a:t>    for</a:t>
            </a:r>
            <a:r>
              <a:rPr lang="en-US" altLang="zh-CN" sz="2400" b="1">
                <a:latin typeface="Times New Roman" panose="02020603050405020304" pitchFamily="18" charset="0"/>
              </a:rPr>
              <a:t> ( i=0; i&lt;N; i++ ) </a:t>
            </a:r>
            <a:endParaRPr lang="zh-CN" altLang="en-US" sz="2400" b="1">
              <a:latin typeface="Times New Roman" panose="02020603050405020304" pitchFamily="18" charset="0"/>
            </a:endParaRPr>
          </a:p>
          <a:p>
            <a:pPr eaLnBrk="1" hangingPunct="1">
              <a:lnSpc>
                <a:spcPct val="150000"/>
              </a:lnSpc>
              <a:spcBef>
                <a:spcPts val="600"/>
              </a:spcBef>
              <a:buFontTx/>
              <a:buNone/>
            </a:pPr>
            <a:r>
              <a:rPr lang="en-US" altLang="zh-CN" sz="2400" b="1">
                <a:latin typeface="Times New Roman" panose="02020603050405020304" pitchFamily="18" charset="0"/>
              </a:rPr>
              <a:t>          </a:t>
            </a:r>
            <a:r>
              <a:rPr lang="en-US" altLang="zh-CN" sz="2400" b="1">
                <a:solidFill>
                  <a:srgbClr val="0000FF"/>
                </a:solidFill>
                <a:latin typeface="Times New Roman" panose="02020603050405020304" pitchFamily="18" charset="0"/>
              </a:rPr>
              <a:t>for</a:t>
            </a:r>
            <a:r>
              <a:rPr lang="en-US" altLang="zh-CN" sz="2400" b="1">
                <a:latin typeface="Times New Roman" panose="02020603050405020304" pitchFamily="18" charset="0"/>
              </a:rPr>
              <a:t> ( j=0; j&lt;N; j++ )</a:t>
            </a:r>
            <a:endParaRPr lang="zh-CN" altLang="en-US" sz="2400" b="1">
              <a:latin typeface="Times New Roman" panose="02020603050405020304" pitchFamily="18" charset="0"/>
            </a:endParaRPr>
          </a:p>
          <a:p>
            <a:pPr eaLnBrk="1" hangingPunct="1">
              <a:lnSpc>
                <a:spcPct val="150000"/>
              </a:lnSpc>
              <a:spcBef>
                <a:spcPts val="600"/>
              </a:spcBef>
              <a:buFontTx/>
              <a:buNone/>
            </a:pPr>
            <a:r>
              <a:rPr lang="en-US" altLang="zh-CN" sz="2400" b="1">
                <a:latin typeface="Times New Roman" panose="02020603050405020304" pitchFamily="18" charset="0"/>
              </a:rPr>
              <a:t>             {   x = y*x + z; k++;   }</a:t>
            </a:r>
            <a:endParaRPr lang="zh-CN" altLang="en-US" sz="24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 name="Text Box 51">
            <a:extLst>
              <a:ext uri="{FF2B5EF4-FFF2-40B4-BE49-F238E27FC236}">
                <a16:creationId xmlns:a16="http://schemas.microsoft.com/office/drawing/2014/main" id="{350536C1-886F-4C93-B268-E24B2E3F91F0}"/>
              </a:ext>
            </a:extLst>
          </p:cNvPr>
          <p:cNvSpPr txBox="1">
            <a:spLocks noChangeArrowheads="1"/>
          </p:cNvSpPr>
          <p:nvPr/>
        </p:nvSpPr>
        <p:spPr bwMode="auto">
          <a:xfrm>
            <a:off x="357188" y="428625"/>
            <a:ext cx="84629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Arial" panose="020B0604020202020204" pitchFamily="34" charset="0"/>
              </a:rPr>
              <a:t>【</a:t>
            </a:r>
            <a:r>
              <a:rPr lang="zh-CN" altLang="en-US" sz="2400" b="1">
                <a:solidFill>
                  <a:srgbClr val="0000FF"/>
                </a:solidFill>
                <a:latin typeface="Arial" panose="020B0604020202020204" pitchFamily="34" charset="0"/>
              </a:rPr>
              <a:t>定义</a:t>
            </a:r>
            <a:r>
              <a:rPr lang="en-US" altLang="zh-CN" sz="2400" b="1">
                <a:solidFill>
                  <a:srgbClr val="0000FF"/>
                </a:solidFill>
                <a:latin typeface="Arial" panose="020B0604020202020204" pitchFamily="34" charset="0"/>
              </a:rPr>
              <a:t>】</a:t>
            </a:r>
            <a:r>
              <a:rPr lang="zh-CN" altLang="zh-CN" sz="2400" b="1">
                <a:latin typeface="Times New Roman" panose="02020603050405020304" pitchFamily="18" charset="0"/>
              </a:rPr>
              <a:t>“数据结构是计算机中</a:t>
            </a:r>
            <a:r>
              <a:rPr lang="zh-CN" altLang="zh-CN" sz="2400" b="1">
                <a:solidFill>
                  <a:srgbClr val="0000FF"/>
                </a:solidFill>
                <a:latin typeface="Times New Roman" panose="02020603050405020304" pitchFamily="18" charset="0"/>
              </a:rPr>
              <a:t>存储、组织数据</a:t>
            </a:r>
            <a:r>
              <a:rPr lang="zh-CN" altLang="zh-CN" sz="2400" b="1">
                <a:latin typeface="Times New Roman" panose="02020603050405020304" pitchFamily="18" charset="0"/>
              </a:rPr>
              <a:t>的方式。精心选择的数据结构可以带来</a:t>
            </a:r>
            <a:r>
              <a:rPr lang="zh-CN" altLang="zh-CN" sz="2400" b="1">
                <a:solidFill>
                  <a:srgbClr val="0000FF"/>
                </a:solidFill>
                <a:latin typeface="Times New Roman" panose="02020603050405020304" pitchFamily="18" charset="0"/>
              </a:rPr>
              <a:t>最优效率的算法</a:t>
            </a:r>
            <a:r>
              <a:rPr lang="zh-CN" altLang="zh-CN" sz="2400" b="1">
                <a:latin typeface="Times New Roman" panose="02020603050405020304" pitchFamily="18" charset="0"/>
              </a:rPr>
              <a:t>。”</a:t>
            </a:r>
            <a:endParaRPr lang="en-US" altLang="zh-CN" sz="2400" b="1">
              <a:latin typeface="Times New Roman" panose="02020603050405020304" pitchFamily="18" charset="0"/>
            </a:endParaRPr>
          </a:p>
        </p:txBody>
      </p:sp>
      <p:sp>
        <p:nvSpPr>
          <p:cNvPr id="6147" name="Text Box 2">
            <a:extLst>
              <a:ext uri="{FF2B5EF4-FFF2-40B4-BE49-F238E27FC236}">
                <a16:creationId xmlns:a16="http://schemas.microsoft.com/office/drawing/2014/main" id="{5D71D78C-7938-4915-9C5B-B796955DABD0}"/>
              </a:ext>
            </a:extLst>
          </p:cNvPr>
          <p:cNvSpPr txBox="1">
            <a:spLocks noChangeArrowheads="1"/>
          </p:cNvSpPr>
          <p:nvPr/>
        </p:nvSpPr>
        <p:spPr bwMode="auto">
          <a:xfrm>
            <a:off x="79375" y="79375"/>
            <a:ext cx="1397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rIns="1440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r>
              <a:rPr lang="en-US" altLang="zh-CN" sz="1800" b="1">
                <a:latin typeface="Times New Roman" panose="02020603050405020304" pitchFamily="18" charset="0"/>
                <a:sym typeface="Webdings" panose="05030102010509060703" pitchFamily="18" charset="2"/>
              </a:rPr>
              <a:t>§1  </a:t>
            </a:r>
            <a:r>
              <a:rPr lang="zh-CN" altLang="en-US" sz="1800" b="1">
                <a:latin typeface="Times New Roman" panose="02020603050405020304" pitchFamily="18" charset="0"/>
                <a:sym typeface="Webdings" panose="05030102010509060703" pitchFamily="18" charset="2"/>
              </a:rPr>
              <a:t>引子</a:t>
            </a:r>
            <a:endParaRPr lang="en-US" altLang="zh-CN" sz="1800" b="1">
              <a:latin typeface="Times New Roman" panose="02020603050405020304" pitchFamily="18" charset="0"/>
              <a:sym typeface="Webdings" panose="05030102010509060703" pitchFamily="18" charset="2"/>
            </a:endParaRPr>
          </a:p>
        </p:txBody>
      </p:sp>
      <p:sp>
        <p:nvSpPr>
          <p:cNvPr id="8" name="Text Box 51">
            <a:extLst>
              <a:ext uri="{FF2B5EF4-FFF2-40B4-BE49-F238E27FC236}">
                <a16:creationId xmlns:a16="http://schemas.microsoft.com/office/drawing/2014/main" id="{FAD09235-9B36-4253-9727-CD4911F6194B}"/>
              </a:ext>
            </a:extLst>
          </p:cNvPr>
          <p:cNvSpPr txBox="1">
            <a:spLocks noChangeArrowheads="1"/>
          </p:cNvSpPr>
          <p:nvPr/>
        </p:nvSpPr>
        <p:spPr bwMode="auto">
          <a:xfrm>
            <a:off x="500063" y="1347788"/>
            <a:ext cx="84645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dirty="0">
                <a:solidFill>
                  <a:srgbClr val="0000FF"/>
                </a:solidFill>
                <a:latin typeface="Arial" panose="020B0604020202020204" pitchFamily="34" charset="0"/>
              </a:rPr>
              <a:t>[</a:t>
            </a:r>
            <a:r>
              <a:rPr lang="zh-CN" altLang="zh-CN" sz="2000" b="1" dirty="0">
                <a:solidFill>
                  <a:srgbClr val="0000FF"/>
                </a:solidFill>
                <a:latin typeface="Arial" panose="020B0604020202020204" pitchFamily="34" charset="0"/>
              </a:rPr>
              <a:t>例</a:t>
            </a:r>
            <a:r>
              <a:rPr lang="en-US" altLang="zh-CN" sz="2000" b="1" dirty="0">
                <a:solidFill>
                  <a:srgbClr val="0000FF"/>
                </a:solidFill>
                <a:latin typeface="Arial" panose="020B0604020202020204" pitchFamily="34" charset="0"/>
              </a:rPr>
              <a:t>1.1] </a:t>
            </a:r>
            <a:r>
              <a:rPr lang="zh-CN" altLang="zh-CN" sz="2000" b="1" dirty="0">
                <a:latin typeface="Times New Roman" panose="02020603050405020304" pitchFamily="18" charset="0"/>
              </a:rPr>
              <a:t>该</a:t>
            </a:r>
            <a:r>
              <a:rPr lang="zh-CN" altLang="zh-CN" sz="2000" b="1" dirty="0">
                <a:solidFill>
                  <a:srgbClr val="0000FF"/>
                </a:solidFill>
                <a:latin typeface="Times New Roman" panose="02020603050405020304" pitchFamily="18" charset="0"/>
              </a:rPr>
              <a:t>如何摆放书</a:t>
            </a:r>
            <a:r>
              <a:rPr lang="zh-CN" altLang="zh-CN" sz="2000" b="1" dirty="0">
                <a:latin typeface="Times New Roman" panose="02020603050405020304" pitchFamily="18" charset="0"/>
              </a:rPr>
              <a:t>，才能让读者很方便地找到你手里这本《数据结构》？</a:t>
            </a:r>
          </a:p>
        </p:txBody>
      </p:sp>
      <p:pic>
        <p:nvPicPr>
          <p:cNvPr id="2101" name="Picture 53" descr="55996225201011161651193526184650306_003">
            <a:extLst>
              <a:ext uri="{FF2B5EF4-FFF2-40B4-BE49-F238E27FC236}">
                <a16:creationId xmlns:a16="http://schemas.microsoft.com/office/drawing/2014/main" id="{1FA71296-F684-43B4-B1BC-C05CAF11FD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1851025"/>
            <a:ext cx="5919788" cy="29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099"/>
                                        </p:tgtEl>
                                        <p:attrNameLst>
                                          <p:attrName>style.visibility</p:attrName>
                                        </p:attrNameLst>
                                      </p:cBhvr>
                                      <p:to>
                                        <p:strVal val="visible"/>
                                      </p:to>
                                    </p:set>
                                    <p:animEffect transition="in" filter="strips(downRight)">
                                      <p:cBhvr>
                                        <p:cTn id="7" dur="500"/>
                                        <p:tgtEl>
                                          <p:spTgt spid="20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Right)">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101"/>
                                        </p:tgtEl>
                                        <p:attrNameLst>
                                          <p:attrName>style.visibility</p:attrName>
                                        </p:attrNameLst>
                                      </p:cBhvr>
                                      <p:to>
                                        <p:strVal val="visible"/>
                                      </p:to>
                                    </p:set>
                                    <p:animEffect transition="in" filter="blinds(horizontal)">
                                      <p:cBhvr>
                                        <p:cTn id="17" dur="500"/>
                                        <p:tgtEl>
                                          <p:spTgt spid="2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 grpId="0" autoUpdateAnimBg="0"/>
      <p:bldP spid="8"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772074EA-D913-4414-A2ED-000701F7221B}"/>
              </a:ext>
            </a:extLst>
          </p:cNvPr>
          <p:cNvSpPr>
            <a:spLocks noChangeArrowheads="1"/>
          </p:cNvSpPr>
          <p:nvPr/>
        </p:nvSpPr>
        <p:spPr bwMode="auto">
          <a:xfrm>
            <a:off x="531813" y="411163"/>
            <a:ext cx="8143875" cy="42846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ts val="600"/>
              </a:spcBef>
              <a:buFontTx/>
              <a:buNone/>
            </a:pPr>
            <a:r>
              <a:rPr lang="en-US" altLang="zh-CN" sz="2400" b="1">
                <a:latin typeface="Times New Roman" panose="02020603050405020304" pitchFamily="18" charset="0"/>
              </a:rPr>
              <a:t>(5) </a:t>
            </a:r>
            <a:r>
              <a:rPr lang="en-US" altLang="zh-CN" sz="2400" b="1">
                <a:solidFill>
                  <a:srgbClr val="0000FF"/>
                </a:solidFill>
                <a:latin typeface="Times New Roman" panose="02020603050405020304" pitchFamily="18" charset="0"/>
              </a:rPr>
              <a:t>if-else</a:t>
            </a:r>
            <a:r>
              <a:rPr lang="en-US" altLang="zh-CN" sz="2400" b="1">
                <a:latin typeface="Times New Roman" panose="02020603050405020304" pitchFamily="18" charset="0"/>
              </a:rPr>
              <a:t> </a:t>
            </a:r>
            <a:r>
              <a:rPr lang="zh-CN" altLang="en-US" sz="2400" b="1">
                <a:latin typeface="Times New Roman" panose="02020603050405020304" pitchFamily="18" charset="0"/>
              </a:rPr>
              <a:t>结构的复杂度取决于</a:t>
            </a:r>
            <a:r>
              <a:rPr lang="en-US" altLang="zh-CN" sz="2400" b="1">
                <a:latin typeface="Times New Roman" panose="02020603050405020304" pitchFamily="18" charset="0"/>
              </a:rPr>
              <a:t>if</a:t>
            </a:r>
            <a:r>
              <a:rPr lang="zh-CN" altLang="en-US" sz="2400" b="1">
                <a:latin typeface="Times New Roman" panose="02020603050405020304" pitchFamily="18" charset="0"/>
              </a:rPr>
              <a:t>的条件判断复杂度和两个分枝部分的复杂度，总体复杂度</a:t>
            </a:r>
            <a:r>
              <a:rPr lang="zh-CN" altLang="en-US" sz="2400" b="1">
                <a:solidFill>
                  <a:srgbClr val="0000FF"/>
                </a:solidFill>
                <a:latin typeface="Times New Roman" panose="02020603050405020304" pitchFamily="18" charset="0"/>
              </a:rPr>
              <a:t>取三者中最大</a:t>
            </a:r>
            <a:r>
              <a:rPr lang="zh-CN" altLang="en-US" sz="2400" b="1">
                <a:latin typeface="Times New Roman" panose="02020603050405020304" pitchFamily="18" charset="0"/>
              </a:rPr>
              <a:t>。即对结构：</a:t>
            </a:r>
          </a:p>
          <a:p>
            <a:pPr eaLnBrk="1" hangingPunct="1">
              <a:lnSpc>
                <a:spcPct val="150000"/>
              </a:lnSpc>
              <a:spcBef>
                <a:spcPts val="600"/>
              </a:spcBef>
              <a:buFontTx/>
              <a:buNone/>
            </a:pPr>
            <a:r>
              <a:rPr lang="en-US" altLang="zh-CN" sz="2400" b="1">
                <a:solidFill>
                  <a:srgbClr val="0000FF"/>
                </a:solidFill>
                <a:latin typeface="Times New Roman" panose="02020603050405020304" pitchFamily="18" charset="0"/>
              </a:rPr>
              <a:t>      if </a:t>
            </a:r>
            <a:r>
              <a:rPr lang="en-US" altLang="zh-CN" sz="2400" b="1">
                <a:latin typeface="Times New Roman" panose="02020603050405020304" pitchFamily="18" charset="0"/>
              </a:rPr>
              <a:t>(P1)    /* P1</a:t>
            </a:r>
            <a:r>
              <a:rPr lang="zh-CN" altLang="en-US" sz="2400" b="1">
                <a:latin typeface="Times New Roman" panose="02020603050405020304" pitchFamily="18" charset="0"/>
              </a:rPr>
              <a:t>的复杂度为</a:t>
            </a:r>
            <a:r>
              <a:rPr lang="en-US" altLang="zh-CN" sz="2400" b="1">
                <a:latin typeface="Times New Roman" panose="02020603050405020304" pitchFamily="18" charset="0"/>
              </a:rPr>
              <a:t> </a:t>
            </a:r>
            <a:r>
              <a:rPr lang="en-US" altLang="zh-CN" sz="2400" b="1" i="1">
                <a:solidFill>
                  <a:srgbClr val="0000FF"/>
                </a:solidFill>
                <a:latin typeface="Times New Roman" panose="02020603050405020304" pitchFamily="18" charset="0"/>
              </a:rPr>
              <a:t>O(f</a:t>
            </a:r>
            <a:r>
              <a:rPr lang="en-US" altLang="zh-CN" sz="2400" b="1" i="1" baseline="-25000">
                <a:solidFill>
                  <a:srgbClr val="0000FF"/>
                </a:solidFill>
                <a:latin typeface="Times New Roman" panose="02020603050405020304" pitchFamily="18" charset="0"/>
              </a:rPr>
              <a:t>1</a:t>
            </a:r>
            <a:r>
              <a:rPr lang="en-US" altLang="zh-CN" sz="2400" b="1" i="1">
                <a:solidFill>
                  <a:srgbClr val="0000FF"/>
                </a:solidFill>
                <a:latin typeface="Times New Roman" panose="02020603050405020304" pitchFamily="18" charset="0"/>
              </a:rPr>
              <a:t>)</a:t>
            </a:r>
            <a:r>
              <a:rPr lang="en-US" altLang="zh-CN" sz="2400" b="1">
                <a:latin typeface="Times New Roman" panose="02020603050405020304" pitchFamily="18" charset="0"/>
              </a:rPr>
              <a:t> */</a:t>
            </a:r>
            <a:endParaRPr lang="zh-CN" altLang="en-US" sz="2400" b="1">
              <a:latin typeface="Times New Roman" panose="02020603050405020304" pitchFamily="18" charset="0"/>
            </a:endParaRPr>
          </a:p>
          <a:p>
            <a:pPr eaLnBrk="1" hangingPunct="1">
              <a:lnSpc>
                <a:spcPct val="150000"/>
              </a:lnSpc>
              <a:spcBef>
                <a:spcPts val="600"/>
              </a:spcBef>
              <a:buFontTx/>
              <a:buNone/>
            </a:pPr>
            <a:r>
              <a:rPr lang="en-US" altLang="zh-CN" sz="2400" b="1">
                <a:latin typeface="Times New Roman" panose="02020603050405020304" pitchFamily="18" charset="0"/>
              </a:rPr>
              <a:t>            P2;   /* P2</a:t>
            </a:r>
            <a:r>
              <a:rPr lang="zh-CN" altLang="en-US" sz="2400" b="1">
                <a:latin typeface="Times New Roman" panose="02020603050405020304" pitchFamily="18" charset="0"/>
              </a:rPr>
              <a:t>的复杂度为</a:t>
            </a:r>
            <a:r>
              <a:rPr lang="en-US" altLang="zh-CN" sz="2400" b="1">
                <a:latin typeface="Times New Roman" panose="02020603050405020304" pitchFamily="18" charset="0"/>
              </a:rPr>
              <a:t> </a:t>
            </a:r>
            <a:r>
              <a:rPr lang="en-US" altLang="zh-CN" sz="2400" b="1" i="1">
                <a:solidFill>
                  <a:srgbClr val="0000FF"/>
                </a:solidFill>
                <a:latin typeface="Times New Roman" panose="02020603050405020304" pitchFamily="18" charset="0"/>
              </a:rPr>
              <a:t>O(f</a:t>
            </a:r>
            <a:r>
              <a:rPr lang="en-US" altLang="zh-CN" sz="2400" b="1" i="1" baseline="-25000">
                <a:solidFill>
                  <a:srgbClr val="0000FF"/>
                </a:solidFill>
                <a:latin typeface="Times New Roman" panose="02020603050405020304" pitchFamily="18" charset="0"/>
              </a:rPr>
              <a:t>2</a:t>
            </a:r>
            <a:r>
              <a:rPr lang="en-US" altLang="zh-CN" sz="2400" b="1" i="1">
                <a:solidFill>
                  <a:srgbClr val="0000FF"/>
                </a:solidFill>
                <a:latin typeface="Times New Roman" panose="02020603050405020304" pitchFamily="18" charset="0"/>
              </a:rPr>
              <a:t>) </a:t>
            </a:r>
            <a:r>
              <a:rPr lang="en-US" altLang="zh-CN" sz="2400" b="1">
                <a:latin typeface="Times New Roman" panose="02020603050405020304" pitchFamily="18" charset="0"/>
              </a:rPr>
              <a:t>*/</a:t>
            </a:r>
            <a:endParaRPr lang="zh-CN" altLang="en-US" sz="2400" b="1">
              <a:latin typeface="Times New Roman" panose="02020603050405020304" pitchFamily="18" charset="0"/>
            </a:endParaRPr>
          </a:p>
          <a:p>
            <a:pPr eaLnBrk="1" hangingPunct="1">
              <a:lnSpc>
                <a:spcPct val="150000"/>
              </a:lnSpc>
              <a:spcBef>
                <a:spcPts val="600"/>
              </a:spcBef>
              <a:buFontTx/>
              <a:buNone/>
            </a:pPr>
            <a:r>
              <a:rPr lang="en-US" altLang="zh-CN" sz="2400" b="1">
                <a:latin typeface="Times New Roman" panose="02020603050405020304" pitchFamily="18" charset="0"/>
              </a:rPr>
              <a:t>      </a:t>
            </a:r>
            <a:r>
              <a:rPr lang="en-US" altLang="zh-CN" sz="2400" b="1">
                <a:solidFill>
                  <a:srgbClr val="0000FF"/>
                </a:solidFill>
                <a:latin typeface="Times New Roman" panose="02020603050405020304" pitchFamily="18" charset="0"/>
              </a:rPr>
              <a:t>else</a:t>
            </a:r>
            <a:endParaRPr lang="zh-CN" altLang="en-US" sz="2400" b="1">
              <a:solidFill>
                <a:srgbClr val="0000FF"/>
              </a:solidFill>
              <a:latin typeface="Times New Roman" panose="02020603050405020304" pitchFamily="18" charset="0"/>
            </a:endParaRPr>
          </a:p>
          <a:p>
            <a:pPr eaLnBrk="1" hangingPunct="1">
              <a:lnSpc>
                <a:spcPct val="150000"/>
              </a:lnSpc>
              <a:spcBef>
                <a:spcPts val="600"/>
              </a:spcBef>
              <a:buFontTx/>
              <a:buNone/>
            </a:pPr>
            <a:r>
              <a:rPr lang="en-US" altLang="zh-CN" sz="2400" b="1">
                <a:latin typeface="Times New Roman" panose="02020603050405020304" pitchFamily="18" charset="0"/>
              </a:rPr>
              <a:t>            P3;   /* P3</a:t>
            </a:r>
            <a:r>
              <a:rPr lang="zh-CN" altLang="en-US" sz="2400" b="1">
                <a:latin typeface="Times New Roman" panose="02020603050405020304" pitchFamily="18" charset="0"/>
              </a:rPr>
              <a:t>的复杂度为</a:t>
            </a:r>
            <a:r>
              <a:rPr lang="en-US" altLang="zh-CN" sz="2400" b="1">
                <a:latin typeface="Times New Roman" panose="02020603050405020304" pitchFamily="18" charset="0"/>
              </a:rPr>
              <a:t> </a:t>
            </a:r>
            <a:r>
              <a:rPr lang="en-US" altLang="zh-CN" sz="2400" b="1" i="1">
                <a:solidFill>
                  <a:srgbClr val="0000FF"/>
                </a:solidFill>
                <a:latin typeface="Times New Roman" panose="02020603050405020304" pitchFamily="18" charset="0"/>
              </a:rPr>
              <a:t>O(f</a:t>
            </a:r>
            <a:r>
              <a:rPr lang="en-US" altLang="zh-CN" sz="2400" b="1" i="1" baseline="-25000">
                <a:solidFill>
                  <a:srgbClr val="0000FF"/>
                </a:solidFill>
                <a:latin typeface="Times New Roman" panose="02020603050405020304" pitchFamily="18" charset="0"/>
              </a:rPr>
              <a:t>3</a:t>
            </a:r>
            <a:r>
              <a:rPr lang="en-US" altLang="zh-CN" sz="2400" b="1" i="1">
                <a:solidFill>
                  <a:srgbClr val="0000FF"/>
                </a:solidFill>
                <a:latin typeface="Times New Roman" panose="02020603050405020304" pitchFamily="18" charset="0"/>
              </a:rPr>
              <a:t>) </a:t>
            </a:r>
            <a:r>
              <a:rPr lang="en-US" altLang="zh-CN" sz="2400" b="1">
                <a:latin typeface="Times New Roman" panose="02020603050405020304" pitchFamily="18" charset="0"/>
              </a:rPr>
              <a:t>*/</a:t>
            </a:r>
            <a:endParaRPr lang="zh-CN" altLang="en-US" sz="2400" b="1">
              <a:latin typeface="Times New Roman" panose="02020603050405020304" pitchFamily="18" charset="0"/>
            </a:endParaRPr>
          </a:p>
          <a:p>
            <a:pPr eaLnBrk="1" hangingPunct="1">
              <a:lnSpc>
                <a:spcPct val="150000"/>
              </a:lnSpc>
              <a:spcBef>
                <a:spcPts val="600"/>
              </a:spcBef>
              <a:buFontTx/>
              <a:buNone/>
            </a:pPr>
            <a:r>
              <a:rPr lang="zh-CN" altLang="en-US" sz="2400" b="1">
                <a:latin typeface="Times New Roman" panose="02020603050405020304" pitchFamily="18" charset="0"/>
              </a:rPr>
              <a:t>总复杂度为 </a:t>
            </a:r>
            <a:r>
              <a:rPr lang="en-US" altLang="zh-CN" sz="2400" b="1">
                <a:solidFill>
                  <a:srgbClr val="0000FF"/>
                </a:solidFill>
                <a:latin typeface="Times New Roman" panose="02020603050405020304" pitchFamily="18" charset="0"/>
              </a:rPr>
              <a:t>max( </a:t>
            </a:r>
            <a:r>
              <a:rPr lang="en-US" altLang="zh-CN" sz="2400" b="1" i="1">
                <a:solidFill>
                  <a:srgbClr val="0000FF"/>
                </a:solidFill>
                <a:latin typeface="Times New Roman" panose="02020603050405020304" pitchFamily="18" charset="0"/>
              </a:rPr>
              <a:t>O(f</a:t>
            </a:r>
            <a:r>
              <a:rPr lang="en-US" altLang="zh-CN" sz="2400" b="1" i="1" baseline="-25000">
                <a:solidFill>
                  <a:srgbClr val="0000FF"/>
                </a:solidFill>
                <a:latin typeface="Times New Roman" panose="02020603050405020304" pitchFamily="18" charset="0"/>
              </a:rPr>
              <a:t>1</a:t>
            </a:r>
            <a:r>
              <a:rPr lang="en-US" altLang="zh-CN" sz="2400" b="1" i="1">
                <a:solidFill>
                  <a:srgbClr val="0000FF"/>
                </a:solidFill>
                <a:latin typeface="Times New Roman" panose="02020603050405020304" pitchFamily="18" charset="0"/>
              </a:rPr>
              <a:t>), O(f</a:t>
            </a:r>
            <a:r>
              <a:rPr lang="en-US" altLang="zh-CN" sz="2400" b="1" i="1" baseline="-25000">
                <a:solidFill>
                  <a:srgbClr val="0000FF"/>
                </a:solidFill>
                <a:latin typeface="Times New Roman" panose="02020603050405020304" pitchFamily="18" charset="0"/>
              </a:rPr>
              <a:t>2</a:t>
            </a:r>
            <a:r>
              <a:rPr lang="en-US" altLang="zh-CN" sz="2400" b="1" i="1">
                <a:solidFill>
                  <a:srgbClr val="0000FF"/>
                </a:solidFill>
                <a:latin typeface="Times New Roman" panose="02020603050405020304" pitchFamily="18" charset="0"/>
              </a:rPr>
              <a:t>), O(f</a:t>
            </a:r>
            <a:r>
              <a:rPr lang="en-US" altLang="zh-CN" sz="2400" b="1" i="1" baseline="-25000">
                <a:solidFill>
                  <a:srgbClr val="0000FF"/>
                </a:solidFill>
                <a:latin typeface="Times New Roman" panose="02020603050405020304" pitchFamily="18" charset="0"/>
              </a:rPr>
              <a:t>3</a:t>
            </a:r>
            <a:r>
              <a:rPr lang="en-US" altLang="zh-CN" sz="2400" b="1" i="1">
                <a:solidFill>
                  <a:srgbClr val="0000FF"/>
                </a:solidFill>
                <a:latin typeface="Times New Roman" panose="02020603050405020304" pitchFamily="18" charset="0"/>
              </a:rPr>
              <a:t>) </a:t>
            </a:r>
            <a:r>
              <a:rPr lang="en-US" altLang="zh-CN" sz="2400" b="1">
                <a:solidFill>
                  <a:srgbClr val="0000FF"/>
                </a:solidFill>
                <a:latin typeface="Times New Roman" panose="02020603050405020304" pitchFamily="18" charset="0"/>
              </a:rPr>
              <a:t>) </a:t>
            </a:r>
            <a:r>
              <a:rPr lang="zh-CN" altLang="en-US" sz="2400" b="1">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70752A-B51F-4ED7-BD16-849077A27609}"/>
              </a:ext>
            </a:extLst>
          </p:cNvPr>
          <p:cNvSpPr txBox="1">
            <a:spLocks noChangeArrowheads="1"/>
          </p:cNvSpPr>
          <p:nvPr/>
        </p:nvSpPr>
        <p:spPr bwMode="auto">
          <a:xfrm>
            <a:off x="647700" y="207963"/>
            <a:ext cx="74168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50000"/>
              </a:lnSpc>
              <a:defRPr/>
            </a:pPr>
            <a:r>
              <a:rPr lang="en-US" altLang="zh-CN" dirty="0">
                <a:solidFill>
                  <a:srgbClr val="C00000"/>
                </a:solidFill>
                <a:ea typeface="黑体" pitchFamily="49" charset="-122"/>
                <a:cs typeface="Times New Roman" pitchFamily="18" charset="0"/>
              </a:rPr>
              <a:t>【</a:t>
            </a:r>
            <a:r>
              <a:rPr lang="zh-CN" altLang="en-US" dirty="0">
                <a:solidFill>
                  <a:srgbClr val="C00000"/>
                </a:solidFill>
                <a:ea typeface="黑体" pitchFamily="49" charset="-122"/>
                <a:cs typeface="Times New Roman" pitchFamily="18" charset="0"/>
              </a:rPr>
              <a:t>练习</a:t>
            </a:r>
            <a:r>
              <a:rPr lang="en-US" altLang="zh-CN" dirty="0">
                <a:solidFill>
                  <a:srgbClr val="C00000"/>
                </a:solidFill>
                <a:ea typeface="黑体" pitchFamily="49" charset="-122"/>
                <a:cs typeface="Times New Roman" pitchFamily="18" charset="0"/>
              </a:rPr>
              <a:t>】</a:t>
            </a:r>
            <a:r>
              <a:rPr lang="zh-CN" altLang="en-US" dirty="0">
                <a:solidFill>
                  <a:schemeClr val="tx1">
                    <a:lumMod val="95000"/>
                    <a:lumOff val="5000"/>
                  </a:schemeClr>
                </a:solidFill>
                <a:ea typeface="黑体" pitchFamily="49" charset="-122"/>
                <a:cs typeface="Times New Roman" pitchFamily="18" charset="0"/>
              </a:rPr>
              <a:t>请判断下列程序的</a:t>
            </a:r>
            <a:r>
              <a:rPr lang="zh-CN" altLang="en-US" dirty="0">
                <a:solidFill>
                  <a:srgbClr val="C00000"/>
                </a:solidFill>
                <a:ea typeface="黑体" pitchFamily="49" charset="-122"/>
                <a:cs typeface="Times New Roman" pitchFamily="18" charset="0"/>
              </a:rPr>
              <a:t>时间复杂度。</a:t>
            </a:r>
            <a:endParaRPr lang="en-US" altLang="zh-CN" dirty="0">
              <a:solidFill>
                <a:srgbClr val="C00000"/>
              </a:solidFill>
              <a:ea typeface="黑体" pitchFamily="49" charset="-122"/>
              <a:cs typeface="Times New Roman" pitchFamily="18" charset="0"/>
            </a:endParaRPr>
          </a:p>
          <a:p>
            <a:pPr eaLnBrk="1" hangingPunct="1">
              <a:lnSpc>
                <a:spcPct val="150000"/>
              </a:lnSpc>
              <a:defRPr/>
            </a:pPr>
            <a:r>
              <a:rPr lang="en-US" altLang="zh-CN" dirty="0">
                <a:ea typeface="黑体" pitchFamily="49" charset="-122"/>
                <a:cs typeface="Times New Roman" pitchFamily="18" charset="0"/>
              </a:rPr>
              <a:t>     1</a:t>
            </a:r>
            <a:r>
              <a:rPr lang="zh-CN" altLang="en-US" dirty="0">
                <a:ea typeface="黑体" pitchFamily="49" charset="-122"/>
                <a:cs typeface="Times New Roman" pitchFamily="18" charset="0"/>
              </a:rPr>
              <a:t>、</a:t>
            </a:r>
            <a:r>
              <a:rPr lang="en-US" altLang="zh-CN" dirty="0" err="1">
                <a:ea typeface="黑体" pitchFamily="49" charset="-122"/>
                <a:cs typeface="Times New Roman" pitchFamily="18" charset="0"/>
              </a:rPr>
              <a:t>printf</a:t>
            </a:r>
            <a:r>
              <a:rPr lang="en-US" altLang="zh-CN" dirty="0">
                <a:ea typeface="黑体" pitchFamily="49" charset="-122"/>
                <a:cs typeface="Times New Roman" pitchFamily="18" charset="0"/>
              </a:rPr>
              <a:t>(“</a:t>
            </a:r>
            <a:r>
              <a:rPr lang="en-US" altLang="zh-CN" dirty="0" err="1">
                <a:ea typeface="黑体" pitchFamily="49" charset="-122"/>
                <a:cs typeface="Times New Roman" pitchFamily="18" charset="0"/>
              </a:rPr>
              <a:t>Hello,World</a:t>
            </a:r>
            <a:r>
              <a:rPr lang="en-US" altLang="zh-CN" dirty="0">
                <a:ea typeface="黑体" pitchFamily="49" charset="-122"/>
                <a:cs typeface="Times New Roman" pitchFamily="18" charset="0"/>
              </a:rPr>
              <a:t>!”);  </a:t>
            </a:r>
          </a:p>
          <a:p>
            <a:pPr eaLnBrk="1" hangingPunct="1">
              <a:lnSpc>
                <a:spcPct val="150000"/>
              </a:lnSpc>
              <a:defRPr/>
            </a:pPr>
            <a:r>
              <a:rPr lang="en-US" altLang="zh-CN" dirty="0">
                <a:ea typeface="黑体" pitchFamily="49" charset="-122"/>
                <a:cs typeface="Times New Roman" pitchFamily="18" charset="0"/>
              </a:rPr>
              <a:t>     2</a:t>
            </a:r>
            <a:r>
              <a:rPr lang="zh-CN" altLang="en-US" dirty="0">
                <a:ea typeface="黑体" pitchFamily="49" charset="-122"/>
                <a:cs typeface="Times New Roman" pitchFamily="18" charset="0"/>
              </a:rPr>
              <a:t>、</a:t>
            </a:r>
            <a:r>
              <a:rPr lang="en-US" altLang="zh-CN" dirty="0">
                <a:ea typeface="黑体" pitchFamily="49" charset="-122"/>
                <a:cs typeface="Times New Roman" pitchFamily="18" charset="0"/>
              </a:rPr>
              <a:t>for(</a:t>
            </a:r>
            <a:r>
              <a:rPr lang="en-US" altLang="zh-CN" dirty="0" err="1">
                <a:ea typeface="黑体" pitchFamily="49" charset="-122"/>
                <a:cs typeface="Times New Roman" pitchFamily="18" charset="0"/>
              </a:rPr>
              <a:t>i</a:t>
            </a:r>
            <a:r>
              <a:rPr lang="en-US" altLang="zh-CN" dirty="0">
                <a:ea typeface="黑体" pitchFamily="49" charset="-122"/>
                <a:cs typeface="Times New Roman" pitchFamily="18" charset="0"/>
              </a:rPr>
              <a:t>=1;i&lt;=</a:t>
            </a:r>
            <a:r>
              <a:rPr lang="en-US" altLang="zh-CN" dirty="0" err="1">
                <a:ea typeface="黑体" pitchFamily="49" charset="-122"/>
                <a:cs typeface="Times New Roman" pitchFamily="18" charset="0"/>
              </a:rPr>
              <a:t>n;i</a:t>
            </a:r>
            <a:r>
              <a:rPr lang="en-US" altLang="zh-CN" dirty="0">
                <a:ea typeface="黑体" pitchFamily="49" charset="-122"/>
                <a:cs typeface="Times New Roman" pitchFamily="18" charset="0"/>
              </a:rPr>
              <a:t>++)</a:t>
            </a:r>
          </a:p>
          <a:p>
            <a:pPr eaLnBrk="1" hangingPunct="1">
              <a:lnSpc>
                <a:spcPct val="150000"/>
              </a:lnSpc>
              <a:defRPr/>
            </a:pPr>
            <a:r>
              <a:rPr lang="en-US" altLang="zh-CN" dirty="0">
                <a:ea typeface="黑体" pitchFamily="49" charset="-122"/>
                <a:cs typeface="Times New Roman" pitchFamily="18" charset="0"/>
              </a:rPr>
              <a:t>              </a:t>
            </a:r>
            <a:r>
              <a:rPr lang="en-US" altLang="zh-CN" dirty="0" err="1">
                <a:ea typeface="黑体" pitchFamily="49" charset="-122"/>
                <a:cs typeface="Times New Roman" pitchFamily="18" charset="0"/>
              </a:rPr>
              <a:t>printf</a:t>
            </a:r>
            <a:r>
              <a:rPr lang="en-US" altLang="zh-CN" dirty="0">
                <a:ea typeface="黑体" pitchFamily="49" charset="-122"/>
                <a:cs typeface="Times New Roman" pitchFamily="18" charset="0"/>
              </a:rPr>
              <a:t>(“</a:t>
            </a:r>
            <a:r>
              <a:rPr lang="en-US" altLang="zh-CN" dirty="0" err="1">
                <a:ea typeface="黑体" pitchFamily="49" charset="-122"/>
                <a:cs typeface="Times New Roman" pitchFamily="18" charset="0"/>
              </a:rPr>
              <a:t>Hello,World</a:t>
            </a:r>
            <a:r>
              <a:rPr lang="en-US" altLang="zh-CN" dirty="0">
                <a:ea typeface="黑体" pitchFamily="49" charset="-122"/>
                <a:cs typeface="Times New Roman" pitchFamily="18" charset="0"/>
              </a:rPr>
              <a:t>!”);  </a:t>
            </a:r>
          </a:p>
          <a:p>
            <a:pPr eaLnBrk="1" hangingPunct="1">
              <a:lnSpc>
                <a:spcPct val="150000"/>
              </a:lnSpc>
              <a:defRPr/>
            </a:pPr>
            <a:r>
              <a:rPr lang="en-US" altLang="zh-CN" dirty="0">
                <a:ea typeface="黑体" pitchFamily="49" charset="-122"/>
                <a:cs typeface="Times New Roman" pitchFamily="18" charset="0"/>
              </a:rPr>
              <a:t>     3</a:t>
            </a:r>
            <a:r>
              <a:rPr lang="zh-CN" altLang="en-US" dirty="0">
                <a:ea typeface="黑体" pitchFamily="49" charset="-122"/>
                <a:cs typeface="Times New Roman" pitchFamily="18" charset="0"/>
              </a:rPr>
              <a:t>、</a:t>
            </a:r>
            <a:r>
              <a:rPr lang="en-US" altLang="zh-CN" dirty="0">
                <a:ea typeface="黑体" pitchFamily="49" charset="-122"/>
                <a:cs typeface="Times New Roman" pitchFamily="18" charset="0"/>
              </a:rPr>
              <a:t> for(</a:t>
            </a:r>
            <a:r>
              <a:rPr lang="en-US" altLang="zh-CN" dirty="0" err="1">
                <a:ea typeface="黑体" pitchFamily="49" charset="-122"/>
                <a:cs typeface="Times New Roman" pitchFamily="18" charset="0"/>
              </a:rPr>
              <a:t>i</a:t>
            </a:r>
            <a:r>
              <a:rPr lang="en-US" altLang="zh-CN" dirty="0">
                <a:ea typeface="黑体" pitchFamily="49" charset="-122"/>
                <a:cs typeface="Times New Roman" pitchFamily="18" charset="0"/>
              </a:rPr>
              <a:t>=1;i&lt;=</a:t>
            </a:r>
            <a:r>
              <a:rPr lang="en-US" altLang="zh-CN" dirty="0" err="1">
                <a:ea typeface="黑体" pitchFamily="49" charset="-122"/>
                <a:cs typeface="Times New Roman" pitchFamily="18" charset="0"/>
              </a:rPr>
              <a:t>n;i</a:t>
            </a:r>
            <a:r>
              <a:rPr lang="en-US" altLang="zh-CN" dirty="0">
                <a:ea typeface="黑体" pitchFamily="49" charset="-122"/>
                <a:cs typeface="Times New Roman" pitchFamily="18" charset="0"/>
              </a:rPr>
              <a:t>++){</a:t>
            </a:r>
          </a:p>
          <a:p>
            <a:pPr eaLnBrk="1" hangingPunct="1">
              <a:lnSpc>
                <a:spcPct val="150000"/>
              </a:lnSpc>
              <a:defRPr/>
            </a:pPr>
            <a:r>
              <a:rPr lang="en-US" altLang="zh-CN" dirty="0">
                <a:ea typeface="黑体" pitchFamily="49" charset="-122"/>
                <a:cs typeface="Times New Roman" pitchFamily="18" charset="0"/>
              </a:rPr>
              <a:t>                 for(j=1;j&lt;=</a:t>
            </a:r>
            <a:r>
              <a:rPr lang="en-US" altLang="zh-CN" dirty="0" err="1">
                <a:ea typeface="黑体" pitchFamily="49" charset="-122"/>
                <a:cs typeface="Times New Roman" pitchFamily="18" charset="0"/>
              </a:rPr>
              <a:t>n;j</a:t>
            </a:r>
            <a:r>
              <a:rPr lang="en-US" altLang="zh-CN" dirty="0">
                <a:ea typeface="黑体" pitchFamily="49" charset="-122"/>
                <a:cs typeface="Times New Roman" pitchFamily="18" charset="0"/>
              </a:rPr>
              <a:t>++)</a:t>
            </a:r>
          </a:p>
          <a:p>
            <a:pPr eaLnBrk="1" hangingPunct="1">
              <a:lnSpc>
                <a:spcPct val="150000"/>
              </a:lnSpc>
              <a:defRPr/>
            </a:pPr>
            <a:r>
              <a:rPr lang="en-US" altLang="zh-CN" dirty="0">
                <a:ea typeface="黑体" pitchFamily="49" charset="-122"/>
                <a:cs typeface="Times New Roman" pitchFamily="18" charset="0"/>
              </a:rPr>
              <a:t> 	           </a:t>
            </a:r>
            <a:r>
              <a:rPr lang="en-US" altLang="zh-CN" dirty="0" err="1">
                <a:ea typeface="黑体" pitchFamily="49" charset="-122"/>
                <a:cs typeface="Times New Roman" pitchFamily="18" charset="0"/>
              </a:rPr>
              <a:t>printf</a:t>
            </a:r>
            <a:r>
              <a:rPr lang="en-US" altLang="zh-CN" dirty="0">
                <a:ea typeface="黑体" pitchFamily="49" charset="-122"/>
                <a:cs typeface="Times New Roman" pitchFamily="18" charset="0"/>
              </a:rPr>
              <a:t>(“</a:t>
            </a:r>
            <a:r>
              <a:rPr lang="en-US" altLang="zh-CN" dirty="0" err="1">
                <a:ea typeface="黑体" pitchFamily="49" charset="-122"/>
                <a:cs typeface="Times New Roman" pitchFamily="18" charset="0"/>
              </a:rPr>
              <a:t>Hello,World</a:t>
            </a:r>
            <a:r>
              <a:rPr lang="en-US" altLang="zh-CN" dirty="0">
                <a:ea typeface="黑体" pitchFamily="49" charset="-122"/>
                <a:cs typeface="Times New Roman" pitchFamily="18" charset="0"/>
              </a:rPr>
              <a:t>!”); </a:t>
            </a:r>
          </a:p>
          <a:p>
            <a:pPr eaLnBrk="1" hangingPunct="1">
              <a:lnSpc>
                <a:spcPct val="150000"/>
              </a:lnSpc>
              <a:defRPr/>
            </a:pPr>
            <a:r>
              <a:rPr lang="en-US" altLang="zh-CN" dirty="0">
                <a:ea typeface="黑体" pitchFamily="49" charset="-122"/>
                <a:cs typeface="Times New Roman" pitchFamily="18" charset="0"/>
              </a:rPr>
              <a:t>            }</a:t>
            </a:r>
            <a:endParaRPr lang="zh-CN" altLang="en-US" dirty="0">
              <a:ea typeface="黑体" pitchFamily="49" charset="-122"/>
              <a:cs typeface="Times New Roman" pitchFamily="18" charset="0"/>
            </a:endParaRPr>
          </a:p>
        </p:txBody>
      </p:sp>
      <p:sp>
        <p:nvSpPr>
          <p:cNvPr id="3" name="矩形 2">
            <a:extLst>
              <a:ext uri="{FF2B5EF4-FFF2-40B4-BE49-F238E27FC236}">
                <a16:creationId xmlns:a16="http://schemas.microsoft.com/office/drawing/2014/main" id="{07A4D329-7ACD-4B8C-881B-C05BD584A4CB}"/>
              </a:ext>
            </a:extLst>
          </p:cNvPr>
          <p:cNvSpPr>
            <a:spLocks noChangeArrowheads="1"/>
          </p:cNvSpPr>
          <p:nvPr/>
        </p:nvSpPr>
        <p:spPr bwMode="auto">
          <a:xfrm>
            <a:off x="4859338" y="863600"/>
            <a:ext cx="7826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O(1)</a:t>
            </a:r>
            <a:endParaRPr lang="zh-CN" altLang="en-US" sz="2400" b="1">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矩形 4">
            <a:extLst>
              <a:ext uri="{FF2B5EF4-FFF2-40B4-BE49-F238E27FC236}">
                <a16:creationId xmlns:a16="http://schemas.microsoft.com/office/drawing/2014/main" id="{044293E0-88DF-423C-8054-5DB25FED7980}"/>
              </a:ext>
            </a:extLst>
          </p:cNvPr>
          <p:cNvSpPr>
            <a:spLocks noChangeArrowheads="1"/>
          </p:cNvSpPr>
          <p:nvPr/>
        </p:nvSpPr>
        <p:spPr bwMode="auto">
          <a:xfrm>
            <a:off x="4859338" y="2016125"/>
            <a:ext cx="8016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O(n)</a:t>
            </a:r>
            <a:endParaRPr lang="zh-CN" altLang="en-US" sz="2400" b="1">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C442AF35-B89A-4283-ADCE-0952B7871E97}"/>
              </a:ext>
            </a:extLst>
          </p:cNvPr>
          <p:cNvSpPr>
            <a:spLocks noChangeArrowheads="1"/>
          </p:cNvSpPr>
          <p:nvPr/>
        </p:nvSpPr>
        <p:spPr bwMode="auto">
          <a:xfrm>
            <a:off x="5626100" y="3960813"/>
            <a:ext cx="903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O(n</a:t>
            </a:r>
            <a:r>
              <a:rPr lang="en-US" altLang="zh-CN" sz="2400" b="1" baseline="300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2400"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b="1">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2702700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childTnLst>
                                </p:cTn>
                              </p:par>
                            </p:childTnLst>
                          </p:cTn>
                        </p:par>
                        <p:par>
                          <p:cTn id="26" fill="hold" nodeType="afterGroup">
                            <p:stCondLst>
                              <p:cond delay="0"/>
                            </p:stCondLst>
                            <p:childTnLst>
                              <p:par>
                                <p:cTn id="27" presetID="1" presetClass="entr" presetSubtype="0" fill="hold" nodeType="after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childTnLst>
                                </p:cTn>
                              </p:par>
                            </p:childTnLst>
                          </p:cTn>
                        </p:par>
                        <p:par>
                          <p:cTn id="29" fill="hold" nodeType="afterGroup">
                            <p:stCondLst>
                              <p:cond delay="0"/>
                            </p:stCondLst>
                            <p:childTnLst>
                              <p:par>
                                <p:cTn id="30" presetID="1" presetClass="entr" presetSubtype="0" fill="hold" nodeType="after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childTnLst>
                                </p:cTn>
                              </p:par>
                            </p:childTnLst>
                          </p:cTn>
                        </p:par>
                        <p:par>
                          <p:cTn id="32" fill="hold" nodeType="afterGroup">
                            <p:stCondLst>
                              <p:cond delay="0"/>
                            </p:stCondLst>
                            <p:childTnLst>
                              <p:par>
                                <p:cTn id="33" presetID="1" presetClass="entr" presetSubtype="0" fill="hold" nodeType="after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E3765B-64FD-4A4F-94A8-8A95E88EFC4B}"/>
              </a:ext>
            </a:extLst>
          </p:cNvPr>
          <p:cNvSpPr txBox="1">
            <a:spLocks noChangeArrowheads="1"/>
          </p:cNvSpPr>
          <p:nvPr/>
        </p:nvSpPr>
        <p:spPr bwMode="auto">
          <a:xfrm>
            <a:off x="647700" y="15875"/>
            <a:ext cx="74168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en-US" altLang="zh-CN" sz="2400">
                <a:latin typeface="Times New Roman" panose="02020603050405020304" pitchFamily="18" charset="0"/>
                <a:ea typeface="黑体" panose="02010609060101010101" pitchFamily="49" charset="-122"/>
                <a:cs typeface="Times New Roman" panose="02020603050405020304" pitchFamily="18" charset="0"/>
              </a:rPr>
              <a:t>4</a:t>
            </a:r>
            <a:r>
              <a:rPr lang="zh-CN" altLang="en-US" sz="240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a:latin typeface="Times New Roman" panose="02020603050405020304" pitchFamily="18" charset="0"/>
                <a:ea typeface="黑体" panose="02010609060101010101" pitchFamily="49" charset="-122"/>
                <a:cs typeface="Times New Roman" panose="02020603050405020304" pitchFamily="18" charset="0"/>
              </a:rPr>
              <a:t> for(i=1;i&lt;=n;i++){</a:t>
            </a:r>
          </a:p>
          <a:p>
            <a:pPr eaLnBrk="1" hangingPunct="1">
              <a:lnSpc>
                <a:spcPct val="150000"/>
              </a:lnSpc>
              <a:spcBef>
                <a:spcPct val="0"/>
              </a:spcBef>
              <a:buFontTx/>
              <a:buNone/>
            </a:pPr>
            <a:r>
              <a:rPr lang="en-US" altLang="zh-CN" sz="2400">
                <a:latin typeface="Times New Roman" panose="02020603050405020304" pitchFamily="18" charset="0"/>
                <a:ea typeface="黑体" panose="02010609060101010101" pitchFamily="49" charset="-122"/>
                <a:cs typeface="Times New Roman" panose="02020603050405020304" pitchFamily="18" charset="0"/>
              </a:rPr>
              <a:t>              printf(“Hello,World!”);  </a:t>
            </a:r>
          </a:p>
          <a:p>
            <a:pPr eaLnBrk="1" hangingPunct="1">
              <a:lnSpc>
                <a:spcPct val="150000"/>
              </a:lnSpc>
              <a:spcBef>
                <a:spcPct val="0"/>
              </a:spcBef>
              <a:buFontTx/>
              <a:buNone/>
            </a:pPr>
            <a:r>
              <a:rPr lang="en-US" altLang="zh-CN" sz="2400">
                <a:latin typeface="Times New Roman" panose="02020603050405020304" pitchFamily="18" charset="0"/>
                <a:ea typeface="黑体" panose="02010609060101010101" pitchFamily="49" charset="-122"/>
                <a:cs typeface="Times New Roman" panose="02020603050405020304" pitchFamily="18" charset="0"/>
              </a:rPr>
              <a:t>              for(j=1;j&lt;=n;j++)</a:t>
            </a:r>
          </a:p>
          <a:p>
            <a:pPr eaLnBrk="1" hangingPunct="1">
              <a:lnSpc>
                <a:spcPct val="150000"/>
              </a:lnSpc>
              <a:spcBef>
                <a:spcPct val="0"/>
              </a:spcBef>
              <a:buFontTx/>
              <a:buNone/>
            </a:pPr>
            <a:r>
              <a:rPr lang="en-US" altLang="zh-CN" sz="2400">
                <a:latin typeface="Times New Roman" panose="02020603050405020304" pitchFamily="18" charset="0"/>
                <a:ea typeface="黑体" panose="02010609060101010101" pitchFamily="49" charset="-122"/>
                <a:cs typeface="Times New Roman" panose="02020603050405020304" pitchFamily="18" charset="0"/>
              </a:rPr>
              <a:t> 	         printf(“I’m Cathrine!”);</a:t>
            </a:r>
          </a:p>
          <a:p>
            <a:pPr eaLnBrk="1" hangingPunct="1">
              <a:lnSpc>
                <a:spcPct val="150000"/>
              </a:lnSpc>
              <a:spcBef>
                <a:spcPct val="0"/>
              </a:spcBef>
              <a:buFontTx/>
              <a:buNone/>
            </a:pPr>
            <a:r>
              <a:rPr lang="en-US" altLang="zh-CN" sz="2400">
                <a:latin typeface="Times New Roman" panose="02020603050405020304" pitchFamily="18" charset="0"/>
                <a:ea typeface="黑体" panose="02010609060101010101" pitchFamily="49" charset="-122"/>
                <a:cs typeface="Times New Roman" panose="02020603050405020304" pitchFamily="18" charset="0"/>
              </a:rPr>
              <a:t>       }</a:t>
            </a:r>
          </a:p>
          <a:p>
            <a:pPr eaLnBrk="1" hangingPunct="1">
              <a:lnSpc>
                <a:spcPct val="150000"/>
              </a:lnSpc>
              <a:spcBef>
                <a:spcPct val="0"/>
              </a:spcBef>
              <a:buFontTx/>
              <a:buNone/>
            </a:pPr>
            <a:r>
              <a:rPr lang="en-US" altLang="zh-CN" sz="2400">
                <a:latin typeface="Times New Roman" panose="02020603050405020304" pitchFamily="18" charset="0"/>
                <a:ea typeface="黑体" panose="02010609060101010101" pitchFamily="49" charset="-122"/>
                <a:cs typeface="Times New Roman" panose="02020603050405020304" pitchFamily="18" charset="0"/>
              </a:rPr>
              <a:t>5</a:t>
            </a:r>
            <a:r>
              <a:rPr lang="zh-CN" altLang="en-US" sz="240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a:latin typeface="Times New Roman" panose="02020603050405020304" pitchFamily="18" charset="0"/>
                <a:ea typeface="黑体" panose="02010609060101010101" pitchFamily="49" charset="-122"/>
                <a:cs typeface="Times New Roman" panose="02020603050405020304" pitchFamily="18" charset="0"/>
              </a:rPr>
              <a:t>while(n&gt;1){</a:t>
            </a:r>
          </a:p>
          <a:p>
            <a:pPr eaLnBrk="1" hangingPunct="1">
              <a:lnSpc>
                <a:spcPct val="150000"/>
              </a:lnSpc>
              <a:spcBef>
                <a:spcPct val="0"/>
              </a:spcBef>
              <a:buFontTx/>
              <a:buNone/>
            </a:pPr>
            <a:r>
              <a:rPr lang="en-US" altLang="zh-CN" sz="2400">
                <a:latin typeface="Times New Roman" panose="02020603050405020304" pitchFamily="18" charset="0"/>
                <a:ea typeface="黑体" panose="02010609060101010101" pitchFamily="49" charset="-122"/>
                <a:cs typeface="Times New Roman" panose="02020603050405020304" pitchFamily="18" charset="0"/>
              </a:rPr>
              <a:t>         printf(“%d”,n);</a:t>
            </a:r>
          </a:p>
          <a:p>
            <a:pPr eaLnBrk="1" hangingPunct="1">
              <a:lnSpc>
                <a:spcPct val="150000"/>
              </a:lnSpc>
              <a:spcBef>
                <a:spcPct val="0"/>
              </a:spcBef>
              <a:buFontTx/>
              <a:buNone/>
            </a:pPr>
            <a:r>
              <a:rPr lang="en-US" altLang="zh-CN" sz="2400">
                <a:latin typeface="Times New Roman" panose="02020603050405020304" pitchFamily="18" charset="0"/>
                <a:ea typeface="黑体" panose="02010609060101010101" pitchFamily="49" charset="-122"/>
                <a:cs typeface="Times New Roman" panose="02020603050405020304" pitchFamily="18" charset="0"/>
              </a:rPr>
              <a:t>         n-=2;</a:t>
            </a:r>
          </a:p>
          <a:p>
            <a:pPr eaLnBrk="1" hangingPunct="1">
              <a:lnSpc>
                <a:spcPct val="150000"/>
              </a:lnSpc>
              <a:spcBef>
                <a:spcPct val="0"/>
              </a:spcBef>
              <a:buFontTx/>
              <a:buNone/>
            </a:pPr>
            <a:r>
              <a:rPr lang="en-US" altLang="zh-CN" sz="240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6" name="矩形 5">
            <a:extLst>
              <a:ext uri="{FF2B5EF4-FFF2-40B4-BE49-F238E27FC236}">
                <a16:creationId xmlns:a16="http://schemas.microsoft.com/office/drawing/2014/main" id="{B426E39D-BA2A-4BD4-A1E2-F3606546ABFC}"/>
              </a:ext>
            </a:extLst>
          </p:cNvPr>
          <p:cNvSpPr>
            <a:spLocks noChangeArrowheads="1"/>
          </p:cNvSpPr>
          <p:nvPr/>
        </p:nvSpPr>
        <p:spPr bwMode="auto">
          <a:xfrm>
            <a:off x="5626100" y="1995488"/>
            <a:ext cx="903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O(n</a:t>
            </a:r>
            <a:r>
              <a:rPr lang="en-US" altLang="zh-CN" sz="2400" b="1" baseline="300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2400"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b="1">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E9E49D4D-099F-4450-AED5-202FB27A19E2}"/>
              </a:ext>
            </a:extLst>
          </p:cNvPr>
          <p:cNvSpPr>
            <a:spLocks noChangeArrowheads="1"/>
          </p:cNvSpPr>
          <p:nvPr/>
        </p:nvSpPr>
        <p:spPr bwMode="auto">
          <a:xfrm>
            <a:off x="3419475" y="4300538"/>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O(n)</a:t>
            </a:r>
            <a:endParaRPr lang="zh-CN" altLang="en-US" sz="2400" b="1">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329110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nodeType="after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childTnLst>
                                </p:cTn>
                              </p:par>
                            </p:childTnLst>
                          </p:cTn>
                        </p:par>
                        <p:par>
                          <p:cTn id="16" fill="hold" nodeType="afterGroup">
                            <p:stCondLst>
                              <p:cond delay="0"/>
                            </p:stCondLst>
                            <p:childTnLst>
                              <p:par>
                                <p:cTn id="17" presetID="1" presetClass="entr" presetSubtype="0" fill="hold" nodeType="after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par>
                          <p:cTn id="27" fill="hold" nodeType="afterGroup">
                            <p:stCondLst>
                              <p:cond delay="0"/>
                            </p:stCondLst>
                            <p:childTnLst>
                              <p:par>
                                <p:cTn id="28" presetID="1" presetClass="entr" presetSubtype="0" fill="hold" nodeType="after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childTnLst>
                                </p:cTn>
                              </p:par>
                            </p:childTnLst>
                          </p:cTn>
                        </p:par>
                        <p:par>
                          <p:cTn id="30" fill="hold" nodeType="afterGroup">
                            <p:stCondLst>
                              <p:cond delay="0"/>
                            </p:stCondLst>
                            <p:childTnLst>
                              <p:par>
                                <p:cTn id="31" presetID="1" presetClass="entr" presetSubtype="0" fill="hold" nodeType="after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par>
                          <p:cTn id="33" fill="hold" nodeType="afterGroup">
                            <p:stCondLst>
                              <p:cond delay="0"/>
                            </p:stCondLst>
                            <p:childTnLst>
                              <p:par>
                                <p:cTn id="34" presetID="1" presetClass="entr" presetSubtype="0" fill="hold" nodeType="afterEffect">
                                  <p:stCondLst>
                                    <p:cond delay="0"/>
                                  </p:stCondLst>
                                  <p:childTnLst>
                                    <p:set>
                                      <p:cBhvr>
                                        <p:cTn id="35"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3" name="Picture 7">
            <a:extLst>
              <a:ext uri="{FF2B5EF4-FFF2-40B4-BE49-F238E27FC236}">
                <a16:creationId xmlns:a16="http://schemas.microsoft.com/office/drawing/2014/main" id="{BEC1D4F0-AB73-4828-B62D-B468FAC488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338" y="3003550"/>
            <a:ext cx="3543300"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a:extLst>
              <a:ext uri="{FF2B5EF4-FFF2-40B4-BE49-F238E27FC236}">
                <a16:creationId xmlns:a16="http://schemas.microsoft.com/office/drawing/2014/main" id="{321AD0CD-631A-4AF0-9DC2-DB915FF3C7DA}"/>
              </a:ext>
            </a:extLst>
          </p:cNvPr>
          <p:cNvSpPr txBox="1">
            <a:spLocks noRot="1" noChangeAspect="1" noMove="1" noResize="1" noEditPoints="1" noAdjustHandles="1" noChangeArrowheads="1" noChangeShapeType="1" noTextEdit="1"/>
          </p:cNvSpPr>
          <p:nvPr/>
        </p:nvSpPr>
        <p:spPr>
          <a:xfrm>
            <a:off x="4641923" y="3037136"/>
            <a:ext cx="481221" cy="461665"/>
          </a:xfrm>
          <a:prstGeom prst="rect">
            <a:avLst/>
          </a:prstGeom>
          <a:blipFill rotWithShape="1">
            <a:blip r:embed="rId4"/>
            <a:stretch>
              <a:fillRect/>
            </a:stretch>
          </a:blipFill>
        </p:spPr>
        <p:txBody>
          <a:bodyPr/>
          <a:lstStyle/>
          <a:p>
            <a:pPr eaLnBrk="1" hangingPunct="1">
              <a:defRPr/>
            </a:pPr>
            <a:r>
              <a:rPr lang="zh-CN" altLang="en-US">
                <a:noFill/>
              </a:rPr>
              <a:t> </a:t>
            </a:r>
          </a:p>
        </p:txBody>
      </p:sp>
      <p:pic>
        <p:nvPicPr>
          <p:cNvPr id="4104" name="Picture 8">
            <a:extLst>
              <a:ext uri="{FF2B5EF4-FFF2-40B4-BE49-F238E27FC236}">
                <a16:creationId xmlns:a16="http://schemas.microsoft.com/office/drawing/2014/main" id="{9E868990-C372-4E90-8621-83B2C1D33F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100" y="3795713"/>
            <a:ext cx="641985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a:extLst>
              <a:ext uri="{FF2B5EF4-FFF2-40B4-BE49-F238E27FC236}">
                <a16:creationId xmlns:a16="http://schemas.microsoft.com/office/drawing/2014/main" id="{31F4B586-3B39-477D-A0BC-0CC3CEE665C1}"/>
              </a:ext>
            </a:extLst>
          </p:cNvPr>
          <p:cNvSpPr txBox="1">
            <a:spLocks noRot="1" noChangeAspect="1" noMove="1" noResize="1" noEditPoints="1" noAdjustHandles="1" noChangeArrowheads="1" noChangeShapeType="1" noTextEdit="1"/>
          </p:cNvSpPr>
          <p:nvPr/>
        </p:nvSpPr>
        <p:spPr>
          <a:xfrm>
            <a:off x="7178486" y="3829224"/>
            <a:ext cx="481221" cy="461665"/>
          </a:xfrm>
          <a:prstGeom prst="rect">
            <a:avLst/>
          </a:prstGeom>
          <a:blipFill rotWithShape="1">
            <a:blip r:embed="rId6"/>
            <a:stretch>
              <a:fillRect/>
            </a:stretch>
          </a:blipFill>
        </p:spPr>
        <p:txBody>
          <a:bodyPr/>
          <a:lstStyle/>
          <a:p>
            <a:pPr eaLnBrk="1" hangingPunct="1">
              <a:defRPr/>
            </a:pPr>
            <a:r>
              <a:rPr lang="zh-CN" altLang="en-US">
                <a:noFill/>
              </a:rPr>
              <a:t> </a:t>
            </a:r>
          </a:p>
        </p:txBody>
      </p:sp>
      <p:sp>
        <p:nvSpPr>
          <p:cNvPr id="2" name="文本框 1">
            <a:extLst>
              <a:ext uri="{FF2B5EF4-FFF2-40B4-BE49-F238E27FC236}">
                <a16:creationId xmlns:a16="http://schemas.microsoft.com/office/drawing/2014/main" id="{BE904B61-476C-43A6-972E-AE2D6B924402}"/>
              </a:ext>
            </a:extLst>
          </p:cNvPr>
          <p:cNvSpPr txBox="1">
            <a:spLocks noChangeArrowheads="1"/>
          </p:cNvSpPr>
          <p:nvPr/>
        </p:nvSpPr>
        <p:spPr bwMode="auto">
          <a:xfrm>
            <a:off x="676275" y="387350"/>
            <a:ext cx="3535363"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25000"/>
              </a:lnSpc>
              <a:spcBef>
                <a:spcPct val="0"/>
              </a:spcBef>
              <a:buFontTx/>
              <a:buNone/>
            </a:pPr>
            <a:r>
              <a:rPr lang="en-US" altLang="zh-CN" sz="2800">
                <a:latin typeface="Times New Roman" panose="02020603050405020304" pitchFamily="18" charset="0"/>
              </a:rPr>
              <a:t>6</a:t>
            </a:r>
            <a:r>
              <a:rPr lang="zh-CN" altLang="en-US" sz="2800">
                <a:latin typeface="Times New Roman" panose="02020603050405020304" pitchFamily="18" charset="0"/>
              </a:rPr>
              <a:t>、</a:t>
            </a:r>
            <a:r>
              <a:rPr lang="en-US" altLang="zh-CN" sz="2800">
                <a:latin typeface="Times New Roman" panose="02020603050405020304" pitchFamily="18" charset="0"/>
              </a:rPr>
              <a:t>while(n&gt;1){</a:t>
            </a:r>
          </a:p>
          <a:p>
            <a:pPr>
              <a:lnSpc>
                <a:spcPct val="125000"/>
              </a:lnSpc>
              <a:spcBef>
                <a:spcPct val="0"/>
              </a:spcBef>
              <a:buFontTx/>
              <a:buNone/>
            </a:pPr>
            <a:r>
              <a:rPr lang="en-US" altLang="zh-CN" sz="2800">
                <a:latin typeface="Times New Roman" panose="02020603050405020304" pitchFamily="18" charset="0"/>
              </a:rPr>
              <a:t>	printf(“%d”,n);</a:t>
            </a:r>
          </a:p>
          <a:p>
            <a:pPr>
              <a:lnSpc>
                <a:spcPct val="125000"/>
              </a:lnSpc>
              <a:spcBef>
                <a:spcPct val="0"/>
              </a:spcBef>
              <a:buFontTx/>
              <a:buNone/>
            </a:pPr>
            <a:r>
              <a:rPr lang="en-US" altLang="zh-CN" sz="2800">
                <a:latin typeface="Times New Roman" panose="02020603050405020304" pitchFamily="18" charset="0"/>
              </a:rPr>
              <a:t>	n/=2;</a:t>
            </a:r>
          </a:p>
          <a:p>
            <a:pPr>
              <a:lnSpc>
                <a:spcPct val="125000"/>
              </a:lnSpc>
              <a:spcBef>
                <a:spcPct val="0"/>
              </a:spcBef>
              <a:buFontTx/>
              <a:buNone/>
            </a:pPr>
            <a:r>
              <a:rPr lang="en-US" altLang="zh-CN" sz="2800">
                <a:latin typeface="Times New Roman" panose="02020603050405020304" pitchFamily="18" charset="0"/>
              </a:rPr>
              <a:t>      }</a:t>
            </a:r>
            <a:endParaRPr lang="zh-CN" altLang="en-US" sz="2800">
              <a:latin typeface="Times New Roman" panose="02020603050405020304" pitchFamily="18" charset="0"/>
            </a:endParaRPr>
          </a:p>
        </p:txBody>
      </p:sp>
      <p:sp>
        <p:nvSpPr>
          <p:cNvPr id="3" name="文本框 2">
            <a:extLst>
              <a:ext uri="{FF2B5EF4-FFF2-40B4-BE49-F238E27FC236}">
                <a16:creationId xmlns:a16="http://schemas.microsoft.com/office/drawing/2014/main" id="{8EC57305-E9FA-4F3D-929F-7779620673E4}"/>
              </a:ext>
            </a:extLst>
          </p:cNvPr>
          <p:cNvSpPr txBox="1">
            <a:spLocks noRot="1" noChangeAspect="1" noMove="1" noResize="1" noEditPoints="1" noAdjustHandles="1" noChangeArrowheads="1" noChangeShapeType="1" noTextEdit="1"/>
          </p:cNvSpPr>
          <p:nvPr/>
        </p:nvSpPr>
        <p:spPr>
          <a:xfrm>
            <a:off x="4325096" y="1131590"/>
            <a:ext cx="3919312" cy="461665"/>
          </a:xfrm>
          <a:prstGeom prst="rect">
            <a:avLst/>
          </a:prstGeom>
          <a:blipFill>
            <a:blip r:embed="rId7"/>
            <a:stretch>
              <a:fillRect l="-2333" t="-14667" b="-32000"/>
            </a:stretch>
          </a:blipFill>
        </p:spPr>
        <p:txBody>
          <a:bodyPr/>
          <a:lstStyle/>
          <a:p>
            <a:pPr>
              <a:defRPr/>
            </a:pPr>
            <a:r>
              <a:rPr lang="zh-CN" altLang="en-US">
                <a:noFill/>
              </a:rPr>
              <a:t> </a:t>
            </a:r>
          </a:p>
        </p:txBody>
      </p:sp>
    </p:spTree>
    <p:extLst>
      <p:ext uri="{BB962C8B-B14F-4D97-AF65-F5344CB8AC3E}">
        <p14:creationId xmlns:p14="http://schemas.microsoft.com/office/powerpoint/2010/main" val="7042591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0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10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280080E-C36B-4495-8370-A1A74A27C58B}"/>
              </a:ext>
            </a:extLst>
          </p:cNvPr>
          <p:cNvSpPr/>
          <p:nvPr/>
        </p:nvSpPr>
        <p:spPr>
          <a:xfrm>
            <a:off x="684213" y="482600"/>
            <a:ext cx="7991475" cy="3673475"/>
          </a:xfrm>
          <a:prstGeom prst="rect">
            <a:avLst/>
          </a:prstGeom>
        </p:spPr>
        <p:txBody>
          <a:bodyPr>
            <a:spAutoFit/>
          </a:bodyPr>
          <a:lstStyle/>
          <a:p>
            <a:pPr eaLnBrk="1" hangingPunct="1">
              <a:lnSpc>
                <a:spcPct val="200000"/>
              </a:lnSpc>
              <a:defRPr/>
            </a:pPr>
            <a:r>
              <a:rPr lang="en-US" altLang="zh-CN" dirty="0">
                <a:solidFill>
                  <a:schemeClr val="tx1">
                    <a:lumMod val="95000"/>
                    <a:lumOff val="5000"/>
                  </a:schemeClr>
                </a:solidFill>
                <a:ea typeface="黑体" pitchFamily="49" charset="-122"/>
                <a:cs typeface="Times New Roman" pitchFamily="18" charset="0"/>
              </a:rPr>
              <a:t>9</a:t>
            </a:r>
            <a:r>
              <a:rPr lang="zh-CN" altLang="en-US" dirty="0">
                <a:solidFill>
                  <a:schemeClr val="tx1">
                    <a:lumMod val="95000"/>
                    <a:lumOff val="5000"/>
                  </a:schemeClr>
                </a:solidFill>
                <a:ea typeface="黑体" pitchFamily="49" charset="-122"/>
                <a:cs typeface="Times New Roman" pitchFamily="18" charset="0"/>
              </a:rPr>
              <a:t>、下列函数中，哪个函数具有最慢的增长速度（      ）：</a:t>
            </a:r>
            <a:endParaRPr lang="en-US" altLang="zh-CN" dirty="0">
              <a:solidFill>
                <a:schemeClr val="tx1">
                  <a:lumMod val="95000"/>
                  <a:lumOff val="5000"/>
                </a:schemeClr>
              </a:solidFill>
              <a:ea typeface="黑体" pitchFamily="49" charset="-122"/>
              <a:cs typeface="Times New Roman" pitchFamily="18" charset="0"/>
            </a:endParaRPr>
          </a:p>
          <a:p>
            <a:pPr eaLnBrk="1" hangingPunct="1">
              <a:lnSpc>
                <a:spcPct val="200000"/>
              </a:lnSpc>
              <a:defRPr/>
            </a:pPr>
            <a:r>
              <a:rPr lang="en-US" altLang="zh-CN" dirty="0">
                <a:ea typeface="黑体" pitchFamily="49" charset="-122"/>
                <a:cs typeface="Times New Roman" pitchFamily="18" charset="0"/>
              </a:rPr>
              <a:t>     A.N(</a:t>
            </a:r>
            <a:r>
              <a:rPr lang="en-US" altLang="zh-CN" dirty="0" err="1">
                <a:ea typeface="黑体" pitchFamily="49" charset="-122"/>
                <a:cs typeface="Times New Roman" pitchFamily="18" charset="0"/>
              </a:rPr>
              <a:t>logN</a:t>
            </a:r>
            <a:r>
              <a:rPr lang="en-US" altLang="zh-CN" dirty="0">
                <a:ea typeface="黑体" pitchFamily="49" charset="-122"/>
                <a:cs typeface="Times New Roman" pitchFamily="18" charset="0"/>
              </a:rPr>
              <a:t>)</a:t>
            </a:r>
            <a:r>
              <a:rPr lang="en-US" altLang="zh-CN" baseline="30000" dirty="0">
                <a:ea typeface="黑体" pitchFamily="49" charset="-122"/>
                <a:cs typeface="Times New Roman" pitchFamily="18" charset="0"/>
              </a:rPr>
              <a:t>2</a:t>
            </a:r>
          </a:p>
          <a:p>
            <a:pPr eaLnBrk="1" hangingPunct="1">
              <a:lnSpc>
                <a:spcPct val="200000"/>
              </a:lnSpc>
              <a:defRPr/>
            </a:pPr>
            <a:r>
              <a:rPr lang="en-US" altLang="zh-CN" dirty="0">
                <a:ea typeface="黑体" pitchFamily="49" charset="-122"/>
                <a:cs typeface="Times New Roman" pitchFamily="18" charset="0"/>
              </a:rPr>
              <a:t>     B.N</a:t>
            </a:r>
            <a:r>
              <a:rPr lang="en-US" altLang="zh-CN" baseline="30000" dirty="0">
                <a:ea typeface="黑体" pitchFamily="49" charset="-122"/>
                <a:cs typeface="Times New Roman" pitchFamily="18" charset="0"/>
              </a:rPr>
              <a:t>2</a:t>
            </a:r>
            <a:r>
              <a:rPr lang="en-US" altLang="zh-CN" dirty="0">
                <a:ea typeface="黑体" pitchFamily="49" charset="-122"/>
                <a:cs typeface="Times New Roman" pitchFamily="18" charset="0"/>
              </a:rPr>
              <a:t>logN</a:t>
            </a:r>
          </a:p>
          <a:p>
            <a:pPr eaLnBrk="1" hangingPunct="1">
              <a:lnSpc>
                <a:spcPct val="200000"/>
              </a:lnSpc>
              <a:defRPr/>
            </a:pPr>
            <a:r>
              <a:rPr lang="en-US" altLang="zh-CN" dirty="0">
                <a:ea typeface="黑体" pitchFamily="49" charset="-122"/>
                <a:cs typeface="Times New Roman" pitchFamily="18" charset="0"/>
              </a:rPr>
              <a:t>     C.NlogN</a:t>
            </a:r>
            <a:r>
              <a:rPr lang="en-US" altLang="zh-CN" baseline="30000" dirty="0">
                <a:ea typeface="黑体" pitchFamily="49" charset="-122"/>
                <a:cs typeface="Times New Roman" pitchFamily="18" charset="0"/>
              </a:rPr>
              <a:t>2</a:t>
            </a:r>
          </a:p>
          <a:p>
            <a:pPr eaLnBrk="1" hangingPunct="1">
              <a:lnSpc>
                <a:spcPct val="200000"/>
              </a:lnSpc>
              <a:defRPr/>
            </a:pPr>
            <a:r>
              <a:rPr lang="en-US" altLang="zh-CN" dirty="0">
                <a:ea typeface="黑体" pitchFamily="49" charset="-122"/>
                <a:cs typeface="Times New Roman" pitchFamily="18" charset="0"/>
              </a:rPr>
              <a:t>     D.N</a:t>
            </a:r>
            <a:r>
              <a:rPr lang="en-US" altLang="zh-CN" baseline="30000" dirty="0">
                <a:ea typeface="黑体" pitchFamily="49" charset="-122"/>
                <a:cs typeface="Times New Roman" pitchFamily="18" charset="0"/>
              </a:rPr>
              <a:t>1.5</a:t>
            </a:r>
          </a:p>
        </p:txBody>
      </p:sp>
      <p:sp>
        <p:nvSpPr>
          <p:cNvPr id="3" name="矩形 2">
            <a:extLst>
              <a:ext uri="{FF2B5EF4-FFF2-40B4-BE49-F238E27FC236}">
                <a16:creationId xmlns:a16="http://schemas.microsoft.com/office/drawing/2014/main" id="{3D98F9FF-83E9-4DED-AF97-01BA74DF1AEB}"/>
              </a:ext>
            </a:extLst>
          </p:cNvPr>
          <p:cNvSpPr>
            <a:spLocks noChangeArrowheads="1"/>
          </p:cNvSpPr>
          <p:nvPr/>
        </p:nvSpPr>
        <p:spPr bwMode="auto">
          <a:xfrm>
            <a:off x="7389813" y="717550"/>
            <a:ext cx="4079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C</a:t>
            </a:r>
            <a:endParaRPr lang="zh-CN" altLang="en-US" sz="2400" b="1">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5926105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BE56B3-49F5-43A7-BCB0-96B22BD517DE}"/>
              </a:ext>
            </a:extLst>
          </p:cNvPr>
          <p:cNvSpPr>
            <a:spLocks noRot="1" noChangeAspect="1" noMove="1" noResize="1" noEditPoints="1" noAdjustHandles="1" noChangeArrowheads="1" noChangeShapeType="1" noTextEdit="1"/>
          </p:cNvSpPr>
          <p:nvPr/>
        </p:nvSpPr>
        <p:spPr>
          <a:xfrm>
            <a:off x="539552" y="326745"/>
            <a:ext cx="8064896" cy="4405245"/>
          </a:xfrm>
          <a:prstGeom prst="rect">
            <a:avLst/>
          </a:prstGeom>
          <a:blipFill rotWithShape="1">
            <a:blip r:embed="rId2"/>
            <a:stretch>
              <a:fillRect l="-1210" r="-908"/>
            </a:stretch>
          </a:blipFill>
        </p:spPr>
        <p:txBody>
          <a:bodyPr/>
          <a:lstStyle/>
          <a:p>
            <a:pPr eaLnBrk="1" hangingPunct="1">
              <a:defRPr/>
            </a:pPr>
            <a:r>
              <a:rPr lang="zh-CN" altLang="en-US">
                <a:noFill/>
              </a:rPr>
              <a:t> </a:t>
            </a:r>
          </a:p>
        </p:txBody>
      </p:sp>
      <p:sp>
        <p:nvSpPr>
          <p:cNvPr id="3" name="矩形 2">
            <a:extLst>
              <a:ext uri="{FF2B5EF4-FFF2-40B4-BE49-F238E27FC236}">
                <a16:creationId xmlns:a16="http://schemas.microsoft.com/office/drawing/2014/main" id="{F5A2A2BE-A515-4A18-982B-78C606C8DDC1}"/>
              </a:ext>
            </a:extLst>
          </p:cNvPr>
          <p:cNvSpPr>
            <a:spLocks noChangeArrowheads="1"/>
          </p:cNvSpPr>
          <p:nvPr/>
        </p:nvSpPr>
        <p:spPr bwMode="auto">
          <a:xfrm>
            <a:off x="1231900" y="1563688"/>
            <a:ext cx="4079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a:t>
            </a:r>
            <a:endParaRPr lang="zh-CN" altLang="en-US" sz="2400" b="1">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1666456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B8ABA5B-A0CC-4DE2-8D45-A37B818AD324}"/>
              </a:ext>
            </a:extLst>
          </p:cNvPr>
          <p:cNvSpPr/>
          <p:nvPr/>
        </p:nvSpPr>
        <p:spPr>
          <a:xfrm>
            <a:off x="611188" y="484188"/>
            <a:ext cx="7489825" cy="3230562"/>
          </a:xfrm>
          <a:prstGeom prst="rect">
            <a:avLst/>
          </a:prstGeom>
        </p:spPr>
        <p:txBody>
          <a:bodyPr>
            <a:spAutoFit/>
          </a:bodyPr>
          <a:lstStyle/>
          <a:p>
            <a:pPr eaLnBrk="1" hangingPunct="1">
              <a:lnSpc>
                <a:spcPct val="150000"/>
              </a:lnSpc>
              <a:defRPr/>
            </a:pPr>
            <a:r>
              <a:rPr lang="en-US" altLang="zh-CN" dirty="0">
                <a:solidFill>
                  <a:schemeClr val="tx1">
                    <a:lumMod val="95000"/>
                    <a:lumOff val="5000"/>
                  </a:schemeClr>
                </a:solidFill>
                <a:ea typeface="黑体" pitchFamily="49" charset="-122"/>
                <a:cs typeface="Times New Roman" pitchFamily="18" charset="0"/>
              </a:rPr>
              <a:t>11</a:t>
            </a:r>
            <a:r>
              <a:rPr lang="zh-CN" altLang="en-US" dirty="0">
                <a:solidFill>
                  <a:schemeClr val="tx1">
                    <a:lumMod val="95000"/>
                    <a:lumOff val="5000"/>
                  </a:schemeClr>
                </a:solidFill>
                <a:ea typeface="黑体" pitchFamily="49" charset="-122"/>
                <a:cs typeface="Times New Roman" pitchFamily="18" charset="0"/>
              </a:rPr>
              <a:t>、下面代码段的时间复杂度是（      ）。</a:t>
            </a:r>
            <a:endParaRPr lang="es-ES" altLang="zh-CN" dirty="0">
              <a:solidFill>
                <a:schemeClr val="tx1">
                  <a:lumMod val="95000"/>
                  <a:lumOff val="5000"/>
                </a:schemeClr>
              </a:solidFill>
              <a:ea typeface="黑体" pitchFamily="49" charset="-122"/>
              <a:cs typeface="Times New Roman" pitchFamily="18" charset="0"/>
            </a:endParaRPr>
          </a:p>
          <a:p>
            <a:pPr eaLnBrk="1" hangingPunct="1">
              <a:lnSpc>
                <a:spcPct val="150000"/>
              </a:lnSpc>
              <a:defRPr/>
            </a:pPr>
            <a:r>
              <a:rPr lang="es-ES" altLang="zh-CN" dirty="0">
                <a:solidFill>
                  <a:schemeClr val="tx1">
                    <a:lumMod val="95000"/>
                    <a:lumOff val="5000"/>
                  </a:schemeClr>
                </a:solidFill>
                <a:ea typeface="黑体" pitchFamily="49" charset="-122"/>
                <a:cs typeface="Times New Roman" pitchFamily="18" charset="0"/>
              </a:rPr>
              <a:t>x=n;    //n&gt;1 </a:t>
            </a:r>
          </a:p>
          <a:p>
            <a:pPr eaLnBrk="1" hangingPunct="1">
              <a:lnSpc>
                <a:spcPct val="150000"/>
              </a:lnSpc>
              <a:defRPr/>
            </a:pPr>
            <a:r>
              <a:rPr lang="es-ES" altLang="zh-CN" dirty="0">
                <a:solidFill>
                  <a:schemeClr val="tx1">
                    <a:lumMod val="95000"/>
                    <a:lumOff val="5000"/>
                  </a:schemeClr>
                </a:solidFill>
                <a:ea typeface="黑体" pitchFamily="49" charset="-122"/>
                <a:cs typeface="Times New Roman" pitchFamily="18" charset="0"/>
              </a:rPr>
              <a:t>y=0; </a:t>
            </a:r>
          </a:p>
          <a:p>
            <a:pPr eaLnBrk="1" hangingPunct="1">
              <a:lnSpc>
                <a:spcPct val="150000"/>
              </a:lnSpc>
              <a:defRPr/>
            </a:pPr>
            <a:r>
              <a:rPr lang="es-ES" altLang="zh-CN" dirty="0">
                <a:solidFill>
                  <a:schemeClr val="tx1">
                    <a:lumMod val="95000"/>
                    <a:lumOff val="5000"/>
                  </a:schemeClr>
                </a:solidFill>
                <a:ea typeface="黑体" pitchFamily="49" charset="-122"/>
                <a:cs typeface="Times New Roman" pitchFamily="18" charset="0"/>
              </a:rPr>
              <a:t>while( x≥(y+1)*(y+1) ) </a:t>
            </a:r>
          </a:p>
          <a:p>
            <a:pPr eaLnBrk="1" hangingPunct="1">
              <a:lnSpc>
                <a:spcPct val="150000"/>
              </a:lnSpc>
              <a:defRPr/>
            </a:pPr>
            <a:r>
              <a:rPr lang="es-ES" altLang="zh-CN" dirty="0">
                <a:solidFill>
                  <a:schemeClr val="tx1">
                    <a:lumMod val="95000"/>
                    <a:lumOff val="5000"/>
                  </a:schemeClr>
                </a:solidFill>
                <a:ea typeface="黑体" pitchFamily="49" charset="-122"/>
                <a:cs typeface="Times New Roman" pitchFamily="18" charset="0"/>
              </a:rPr>
              <a:t>       y++;</a:t>
            </a:r>
          </a:p>
          <a:p>
            <a:pPr eaLnBrk="1" hangingPunct="1">
              <a:defRPr/>
            </a:pPr>
            <a:r>
              <a:rPr lang="en-US" altLang="zh-CN" dirty="0"/>
              <a:t>A.  O(log</a:t>
            </a:r>
            <a:r>
              <a:rPr lang="en-US" altLang="zh-CN" baseline="-25000" dirty="0"/>
              <a:t>2</a:t>
            </a:r>
            <a:r>
              <a:rPr lang="en-US" altLang="zh-CN" dirty="0"/>
              <a:t>n)     B.O(n)      C.O(n</a:t>
            </a:r>
            <a:r>
              <a:rPr lang="en-US" altLang="zh-CN" baseline="30000" dirty="0"/>
              <a:t>1/2</a:t>
            </a:r>
            <a:r>
              <a:rPr lang="en-US" altLang="zh-CN" dirty="0"/>
              <a:t>)        D.O(1)</a:t>
            </a:r>
          </a:p>
        </p:txBody>
      </p:sp>
      <p:sp>
        <p:nvSpPr>
          <p:cNvPr id="3" name="矩形 2">
            <a:extLst>
              <a:ext uri="{FF2B5EF4-FFF2-40B4-BE49-F238E27FC236}">
                <a16:creationId xmlns:a16="http://schemas.microsoft.com/office/drawing/2014/main" id="{625BCAAE-08D5-46FC-8C61-DBC0DF3A1117}"/>
              </a:ext>
            </a:extLst>
          </p:cNvPr>
          <p:cNvSpPr>
            <a:spLocks noChangeArrowheads="1"/>
          </p:cNvSpPr>
          <p:nvPr/>
        </p:nvSpPr>
        <p:spPr bwMode="auto">
          <a:xfrm>
            <a:off x="5318125" y="573088"/>
            <a:ext cx="4079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solidFill>
                  <a:srgbClr val="C00000"/>
                </a:solidFill>
                <a:latin typeface="Times New Roman" panose="02020603050405020304" pitchFamily="18" charset="0"/>
              </a:rPr>
              <a:t>C</a:t>
            </a:r>
            <a:endParaRPr lang="zh-CN" altLang="en-US" sz="2400" b="1">
              <a:solidFill>
                <a:srgbClr val="C00000"/>
              </a:solidFill>
              <a:latin typeface="Times New Roman" panose="02020603050405020304" pitchFamily="18" charset="0"/>
            </a:endParaRPr>
          </a:p>
        </p:txBody>
      </p:sp>
    </p:spTree>
    <p:extLst>
      <p:ext uri="{BB962C8B-B14F-4D97-AF65-F5344CB8AC3E}">
        <p14:creationId xmlns:p14="http://schemas.microsoft.com/office/powerpoint/2010/main" val="26202991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A3696D-66DC-4A05-A003-3064358D0821}"/>
              </a:ext>
            </a:extLst>
          </p:cNvPr>
          <p:cNvSpPr txBox="1">
            <a:spLocks noChangeArrowheads="1"/>
          </p:cNvSpPr>
          <p:nvPr/>
        </p:nvSpPr>
        <p:spPr bwMode="auto">
          <a:xfrm>
            <a:off x="647700" y="268288"/>
            <a:ext cx="7416800" cy="452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en-US" altLang="zh-CN" sz="2400">
                <a:latin typeface="Times New Roman" panose="02020603050405020304" pitchFamily="18" charset="0"/>
                <a:ea typeface="黑体" panose="02010609060101010101" pitchFamily="49" charset="-122"/>
                <a:cs typeface="Times New Roman" panose="02020603050405020304" pitchFamily="18" charset="0"/>
              </a:rPr>
              <a:t>12</a:t>
            </a:r>
            <a:r>
              <a:rPr lang="zh-CN" altLang="en-US" sz="240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a:latin typeface="Times New Roman" panose="02020603050405020304" pitchFamily="18" charset="0"/>
                <a:ea typeface="黑体" panose="02010609060101010101" pitchFamily="49" charset="-122"/>
                <a:cs typeface="Times New Roman" panose="02020603050405020304" pitchFamily="18" charset="0"/>
              </a:rPr>
              <a:t>if(A&gt;B){</a:t>
            </a:r>
          </a:p>
          <a:p>
            <a:pPr eaLnBrk="1" hangingPunct="1">
              <a:lnSpc>
                <a:spcPct val="150000"/>
              </a:lnSpc>
              <a:spcBef>
                <a:spcPct val="0"/>
              </a:spcBef>
              <a:buFontTx/>
              <a:buNone/>
            </a:pPr>
            <a:r>
              <a:rPr lang="en-US" altLang="zh-CN" sz="2400">
                <a:latin typeface="Times New Roman" panose="02020603050405020304" pitchFamily="18" charset="0"/>
                <a:ea typeface="黑体" panose="02010609060101010101" pitchFamily="49" charset="-122"/>
                <a:cs typeface="Times New Roman" panose="02020603050405020304" pitchFamily="18" charset="0"/>
              </a:rPr>
              <a:t>           for(i=0;  i&lt;N;  i++)</a:t>
            </a:r>
          </a:p>
          <a:p>
            <a:pPr eaLnBrk="1" hangingPunct="1">
              <a:lnSpc>
                <a:spcPct val="150000"/>
              </a:lnSpc>
              <a:spcBef>
                <a:spcPct val="0"/>
              </a:spcBef>
              <a:buFontTx/>
              <a:buNone/>
            </a:pPr>
            <a:r>
              <a:rPr lang="en-US" altLang="zh-CN" sz="2400">
                <a:latin typeface="Times New Roman" panose="02020603050405020304" pitchFamily="18" charset="0"/>
                <a:ea typeface="黑体" panose="02010609060101010101" pitchFamily="49" charset="-122"/>
                <a:cs typeface="Times New Roman" panose="02020603050405020304" pitchFamily="18" charset="0"/>
              </a:rPr>
              <a:t>                for(j=N*N;  j&gt;i; j--)</a:t>
            </a:r>
          </a:p>
          <a:p>
            <a:pPr eaLnBrk="1" hangingPunct="1">
              <a:lnSpc>
                <a:spcPct val="150000"/>
              </a:lnSpc>
              <a:spcBef>
                <a:spcPct val="0"/>
              </a:spcBef>
              <a:buFontTx/>
              <a:buNone/>
            </a:pPr>
            <a:r>
              <a:rPr lang="en-US" altLang="zh-CN" sz="2400">
                <a:latin typeface="Times New Roman" panose="02020603050405020304" pitchFamily="18" charset="0"/>
                <a:ea typeface="黑体" panose="02010609060101010101" pitchFamily="49" charset="-122"/>
                <a:cs typeface="Times New Roman" panose="02020603050405020304" pitchFamily="18" charset="0"/>
              </a:rPr>
              <a:t>                     A+=B;     } </a:t>
            </a:r>
          </a:p>
          <a:p>
            <a:pPr eaLnBrk="1" hangingPunct="1">
              <a:lnSpc>
                <a:spcPct val="150000"/>
              </a:lnSpc>
              <a:spcBef>
                <a:spcPct val="0"/>
              </a:spcBef>
              <a:buFontTx/>
              <a:buNone/>
            </a:pPr>
            <a:r>
              <a:rPr lang="en-US" altLang="zh-CN" sz="2400">
                <a:latin typeface="Times New Roman" panose="02020603050405020304" pitchFamily="18" charset="0"/>
                <a:ea typeface="黑体" panose="02010609060101010101" pitchFamily="49" charset="-122"/>
                <a:cs typeface="Times New Roman" panose="02020603050405020304" pitchFamily="18" charset="0"/>
              </a:rPr>
              <a:t>      else{</a:t>
            </a:r>
          </a:p>
          <a:p>
            <a:pPr eaLnBrk="1" hangingPunct="1">
              <a:lnSpc>
                <a:spcPct val="150000"/>
              </a:lnSpc>
              <a:spcBef>
                <a:spcPct val="0"/>
              </a:spcBef>
              <a:buFontTx/>
              <a:buNone/>
            </a:pPr>
            <a:r>
              <a:rPr lang="en-US" altLang="zh-CN" sz="2400">
                <a:latin typeface="Times New Roman" panose="02020603050405020304" pitchFamily="18" charset="0"/>
                <a:ea typeface="黑体" panose="02010609060101010101" pitchFamily="49" charset="-122"/>
                <a:cs typeface="Times New Roman" panose="02020603050405020304" pitchFamily="18" charset="0"/>
              </a:rPr>
              <a:t>           for(i=0;  i&lt;N*2;  i++)</a:t>
            </a:r>
          </a:p>
          <a:p>
            <a:pPr eaLnBrk="1" hangingPunct="1">
              <a:lnSpc>
                <a:spcPct val="150000"/>
              </a:lnSpc>
              <a:spcBef>
                <a:spcPct val="0"/>
              </a:spcBef>
              <a:buFontTx/>
              <a:buNone/>
            </a:pPr>
            <a:r>
              <a:rPr lang="en-US" altLang="zh-CN" sz="2400">
                <a:latin typeface="Times New Roman" panose="02020603050405020304" pitchFamily="18" charset="0"/>
                <a:ea typeface="黑体" panose="02010609060101010101" pitchFamily="49" charset="-122"/>
                <a:cs typeface="Times New Roman" panose="02020603050405020304" pitchFamily="18" charset="0"/>
              </a:rPr>
              <a:t>                for(j=N*2;  j&gt;i;  j--)</a:t>
            </a:r>
          </a:p>
          <a:p>
            <a:pPr eaLnBrk="1" hangingPunct="1">
              <a:lnSpc>
                <a:spcPct val="150000"/>
              </a:lnSpc>
              <a:spcBef>
                <a:spcPct val="0"/>
              </a:spcBef>
              <a:buFontTx/>
              <a:buNone/>
            </a:pPr>
            <a:r>
              <a:rPr lang="en-US" altLang="zh-CN" sz="2400">
                <a:latin typeface="Times New Roman" panose="02020603050405020304" pitchFamily="18" charset="0"/>
                <a:ea typeface="黑体" panose="02010609060101010101" pitchFamily="49" charset="-122"/>
                <a:cs typeface="Times New Roman" panose="02020603050405020304" pitchFamily="18" charset="0"/>
              </a:rPr>
              <a:t>                     A+=B;       }</a:t>
            </a:r>
          </a:p>
        </p:txBody>
      </p:sp>
      <p:sp>
        <p:nvSpPr>
          <p:cNvPr id="7" name="矩形 6">
            <a:extLst>
              <a:ext uri="{FF2B5EF4-FFF2-40B4-BE49-F238E27FC236}">
                <a16:creationId xmlns:a16="http://schemas.microsoft.com/office/drawing/2014/main" id="{EB364A07-0CCA-4A13-B065-F40FE1F702C7}"/>
              </a:ext>
            </a:extLst>
          </p:cNvPr>
          <p:cNvSpPr>
            <a:spLocks noChangeArrowheads="1"/>
          </p:cNvSpPr>
          <p:nvPr/>
        </p:nvSpPr>
        <p:spPr bwMode="auto">
          <a:xfrm>
            <a:off x="6838950" y="2708275"/>
            <a:ext cx="9017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O(n</a:t>
            </a:r>
            <a:r>
              <a:rPr lang="en-US" altLang="zh-CN" sz="2400" b="1" baseline="300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3</a:t>
            </a:r>
            <a:r>
              <a:rPr lang="en-US" altLang="zh-CN" sz="2400"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b="1">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矩形 3">
            <a:extLst>
              <a:ext uri="{FF2B5EF4-FFF2-40B4-BE49-F238E27FC236}">
                <a16:creationId xmlns:a16="http://schemas.microsoft.com/office/drawing/2014/main" id="{9443E7A5-1D70-454B-B1C3-3C2EEC01C503}"/>
              </a:ext>
            </a:extLst>
          </p:cNvPr>
          <p:cNvSpPr>
            <a:spLocks noChangeArrowheads="1"/>
          </p:cNvSpPr>
          <p:nvPr/>
        </p:nvSpPr>
        <p:spPr bwMode="auto">
          <a:xfrm>
            <a:off x="4932363" y="1492250"/>
            <a:ext cx="9017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O(n</a:t>
            </a:r>
            <a:r>
              <a:rPr lang="en-US" altLang="zh-CN" sz="2400" b="1" baseline="300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3</a:t>
            </a:r>
            <a:r>
              <a:rPr lang="en-US" altLang="zh-CN" sz="2400"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b="1">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矩形 4">
            <a:extLst>
              <a:ext uri="{FF2B5EF4-FFF2-40B4-BE49-F238E27FC236}">
                <a16:creationId xmlns:a16="http://schemas.microsoft.com/office/drawing/2014/main" id="{23E1E972-C401-4E6F-BBD9-349719B5E6D2}"/>
              </a:ext>
            </a:extLst>
          </p:cNvPr>
          <p:cNvSpPr>
            <a:spLocks noChangeArrowheads="1"/>
          </p:cNvSpPr>
          <p:nvPr/>
        </p:nvSpPr>
        <p:spPr bwMode="auto">
          <a:xfrm>
            <a:off x="4932363" y="3867150"/>
            <a:ext cx="9017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O(n</a:t>
            </a:r>
            <a:r>
              <a:rPr lang="en-US" altLang="zh-CN" sz="2400" b="1" baseline="300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2400"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b="1">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右大括号 2">
            <a:extLst>
              <a:ext uri="{FF2B5EF4-FFF2-40B4-BE49-F238E27FC236}">
                <a16:creationId xmlns:a16="http://schemas.microsoft.com/office/drawing/2014/main" id="{C6B5C6D2-120E-4A5D-8C9C-575818F923C6}"/>
              </a:ext>
            </a:extLst>
          </p:cNvPr>
          <p:cNvSpPr/>
          <p:nvPr/>
        </p:nvSpPr>
        <p:spPr>
          <a:xfrm>
            <a:off x="5834063" y="1779588"/>
            <a:ext cx="682625" cy="2319337"/>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p>
        </p:txBody>
      </p:sp>
    </p:spTree>
    <p:extLst>
      <p:ext uri="{BB962C8B-B14F-4D97-AF65-F5344CB8AC3E}">
        <p14:creationId xmlns:p14="http://schemas.microsoft.com/office/powerpoint/2010/main" val="21292032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nodeType="after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childTnLst>
                                </p:cTn>
                              </p:par>
                            </p:childTnLst>
                          </p:cTn>
                        </p:par>
                        <p:par>
                          <p:cTn id="16" fill="hold" nodeType="afterGroup">
                            <p:stCondLst>
                              <p:cond delay="0"/>
                            </p:stCondLst>
                            <p:childTnLst>
                              <p:par>
                                <p:cTn id="17" presetID="1" presetClass="entr" presetSubtype="0" fill="hold" nodeType="after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nodeType="after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childTnLst>
                                </p:cTn>
                              </p:par>
                            </p:childTnLst>
                          </p:cTn>
                        </p:par>
                        <p:par>
                          <p:cTn id="22" fill="hold" nodeType="afterGroup">
                            <p:stCondLst>
                              <p:cond delay="0"/>
                            </p:stCondLst>
                            <p:childTnLst>
                              <p:par>
                                <p:cTn id="23" presetID="1" presetClass="entr" presetSubtype="0" fill="hold" nodeType="after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par>
                          <p:cTn id="25" fill="hold" nodeType="afterGroup">
                            <p:stCondLst>
                              <p:cond delay="0"/>
                            </p:stCondLst>
                            <p:childTnLst>
                              <p:par>
                                <p:cTn id="26" presetID="1" presetClass="entr" presetSubtype="0" fill="hold" nodeType="after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5" grpId="0"/>
      <p:bldP spid="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7854A32-F1F0-4937-921B-9FCC2E7A4347}"/>
              </a:ext>
            </a:extLst>
          </p:cNvPr>
          <p:cNvSpPr/>
          <p:nvPr/>
        </p:nvSpPr>
        <p:spPr>
          <a:xfrm>
            <a:off x="696913" y="555625"/>
            <a:ext cx="7632700" cy="3232150"/>
          </a:xfrm>
          <a:prstGeom prst="rect">
            <a:avLst/>
          </a:prstGeom>
        </p:spPr>
        <p:txBody>
          <a:bodyPr>
            <a:spAutoFit/>
          </a:bodyPr>
          <a:lstStyle/>
          <a:p>
            <a:pPr eaLnBrk="1" hangingPunct="1">
              <a:lnSpc>
                <a:spcPct val="150000"/>
              </a:lnSpc>
              <a:defRPr/>
            </a:pPr>
            <a:r>
              <a:rPr lang="en-US" altLang="zh-CN" dirty="0">
                <a:solidFill>
                  <a:schemeClr val="tx1">
                    <a:lumMod val="95000"/>
                    <a:lumOff val="5000"/>
                  </a:schemeClr>
                </a:solidFill>
                <a:ea typeface="黑体" pitchFamily="49" charset="-122"/>
                <a:cs typeface="Times New Roman" pitchFamily="18" charset="0"/>
              </a:rPr>
              <a:t>13</a:t>
            </a:r>
            <a:r>
              <a:rPr lang="zh-CN" altLang="en-US" dirty="0">
                <a:solidFill>
                  <a:schemeClr val="tx1">
                    <a:lumMod val="95000"/>
                    <a:lumOff val="5000"/>
                  </a:schemeClr>
                </a:solidFill>
                <a:ea typeface="黑体" pitchFamily="49" charset="-122"/>
                <a:cs typeface="Times New Roman" pitchFamily="18" charset="0"/>
              </a:rPr>
              <a:t>、下列程序的时间复杂度是（       ）。</a:t>
            </a:r>
            <a:endParaRPr lang="en-US" altLang="zh-CN" dirty="0"/>
          </a:p>
          <a:p>
            <a:pPr eaLnBrk="1" hangingPunct="1">
              <a:lnSpc>
                <a:spcPct val="150000"/>
              </a:lnSpc>
              <a:defRPr/>
            </a:pPr>
            <a:r>
              <a:rPr lang="en-US" altLang="zh-CN" dirty="0" err="1"/>
              <a:t>int</a:t>
            </a:r>
            <a:r>
              <a:rPr lang="en-US" altLang="zh-CN" dirty="0"/>
              <a:t> </a:t>
            </a:r>
            <a:r>
              <a:rPr lang="en-US" altLang="zh-CN" dirty="0" err="1"/>
              <a:t>func</a:t>
            </a:r>
            <a:r>
              <a:rPr lang="en-US" altLang="zh-CN" dirty="0"/>
              <a:t> ( </a:t>
            </a:r>
            <a:r>
              <a:rPr lang="en-US" altLang="zh-CN" dirty="0" err="1"/>
              <a:t>int</a:t>
            </a:r>
            <a:r>
              <a:rPr lang="en-US" altLang="zh-CN" dirty="0"/>
              <a:t> n ) { </a:t>
            </a:r>
          </a:p>
          <a:p>
            <a:pPr eaLnBrk="1" hangingPunct="1">
              <a:lnSpc>
                <a:spcPct val="150000"/>
              </a:lnSpc>
              <a:defRPr/>
            </a:pPr>
            <a:r>
              <a:rPr lang="en-US" altLang="zh-CN" dirty="0"/>
              <a:t>      </a:t>
            </a:r>
            <a:r>
              <a:rPr lang="en-US" altLang="zh-CN" dirty="0" err="1"/>
              <a:t>int</a:t>
            </a:r>
            <a:r>
              <a:rPr lang="en-US" altLang="zh-CN" dirty="0"/>
              <a:t> </a:t>
            </a:r>
            <a:r>
              <a:rPr lang="en-US" altLang="zh-CN" dirty="0" err="1"/>
              <a:t>i</a:t>
            </a:r>
            <a:r>
              <a:rPr lang="en-US" altLang="zh-CN" dirty="0"/>
              <a:t> = 0, sum = 0; </a:t>
            </a:r>
          </a:p>
          <a:p>
            <a:pPr eaLnBrk="1" hangingPunct="1">
              <a:lnSpc>
                <a:spcPct val="150000"/>
              </a:lnSpc>
              <a:defRPr/>
            </a:pPr>
            <a:r>
              <a:rPr lang="en-US" altLang="zh-CN" dirty="0"/>
              <a:t>      while ( sum &lt; n )     sum += ++</a:t>
            </a:r>
            <a:r>
              <a:rPr lang="en-US" altLang="zh-CN" dirty="0" err="1"/>
              <a:t>i</a:t>
            </a:r>
            <a:r>
              <a:rPr lang="en-US" altLang="zh-CN" dirty="0"/>
              <a:t>; return </a:t>
            </a:r>
            <a:r>
              <a:rPr lang="en-US" altLang="zh-CN" dirty="0" err="1"/>
              <a:t>i</a:t>
            </a:r>
            <a:r>
              <a:rPr lang="en-US" altLang="zh-CN" dirty="0"/>
              <a:t>; </a:t>
            </a:r>
          </a:p>
          <a:p>
            <a:pPr eaLnBrk="1" hangingPunct="1">
              <a:lnSpc>
                <a:spcPct val="150000"/>
              </a:lnSpc>
              <a:defRPr/>
            </a:pPr>
            <a:r>
              <a:rPr lang="en-US" altLang="zh-CN" dirty="0"/>
              <a:t>}</a:t>
            </a:r>
          </a:p>
          <a:p>
            <a:pPr eaLnBrk="1" hangingPunct="1">
              <a:defRPr/>
            </a:pPr>
            <a:r>
              <a:rPr lang="en-US" altLang="zh-CN" dirty="0"/>
              <a:t>A.O(</a:t>
            </a:r>
            <a:r>
              <a:rPr lang="en-US" altLang="zh-CN" dirty="0" err="1"/>
              <a:t>nlogn</a:t>
            </a:r>
            <a:r>
              <a:rPr lang="en-US" altLang="zh-CN" dirty="0"/>
              <a:t>)        B.O(n)          C.O(n</a:t>
            </a:r>
            <a:r>
              <a:rPr lang="en-US" altLang="zh-CN" baseline="30000" dirty="0"/>
              <a:t>1/2</a:t>
            </a:r>
            <a:r>
              <a:rPr lang="en-US" altLang="zh-CN" dirty="0"/>
              <a:t>)          D.O(</a:t>
            </a:r>
            <a:r>
              <a:rPr lang="en-US" altLang="zh-CN" dirty="0" err="1"/>
              <a:t>logn</a:t>
            </a:r>
            <a:r>
              <a:rPr lang="en-US" altLang="zh-CN" dirty="0"/>
              <a:t>)</a:t>
            </a:r>
          </a:p>
        </p:txBody>
      </p:sp>
      <p:sp>
        <p:nvSpPr>
          <p:cNvPr id="3" name="矩形 2">
            <a:extLst>
              <a:ext uri="{FF2B5EF4-FFF2-40B4-BE49-F238E27FC236}">
                <a16:creationId xmlns:a16="http://schemas.microsoft.com/office/drawing/2014/main" id="{2E7BE0F7-840B-4C7E-9733-613DE310723B}"/>
              </a:ext>
            </a:extLst>
          </p:cNvPr>
          <p:cNvSpPr>
            <a:spLocks noChangeArrowheads="1"/>
          </p:cNvSpPr>
          <p:nvPr/>
        </p:nvSpPr>
        <p:spPr bwMode="auto">
          <a:xfrm>
            <a:off x="5084763" y="669925"/>
            <a:ext cx="4079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solidFill>
                  <a:srgbClr val="C00000"/>
                </a:solidFill>
                <a:latin typeface="Times New Roman" panose="02020603050405020304" pitchFamily="18" charset="0"/>
              </a:rPr>
              <a:t>C</a:t>
            </a:r>
            <a:endParaRPr lang="zh-CN" altLang="en-US" sz="2400" b="1">
              <a:solidFill>
                <a:srgbClr val="C00000"/>
              </a:solidFill>
              <a:latin typeface="Times New Roman" panose="02020603050405020304" pitchFamily="18" charset="0"/>
            </a:endParaRPr>
          </a:p>
        </p:txBody>
      </p:sp>
    </p:spTree>
    <p:extLst>
      <p:ext uri="{BB962C8B-B14F-4D97-AF65-F5344CB8AC3E}">
        <p14:creationId xmlns:p14="http://schemas.microsoft.com/office/powerpoint/2010/main" val="32715539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id="{F7E79033-136B-4A7C-9077-E32EF0D66F12}"/>
              </a:ext>
            </a:extLst>
          </p:cNvPr>
          <p:cNvGrpSpPr>
            <a:grpSpLocks/>
          </p:cNvGrpSpPr>
          <p:nvPr/>
        </p:nvGrpSpPr>
        <p:grpSpPr bwMode="auto">
          <a:xfrm>
            <a:off x="615950" y="1276350"/>
            <a:ext cx="7772400" cy="1152525"/>
            <a:chOff x="384" y="624"/>
            <a:chExt cx="4896" cy="967"/>
          </a:xfrm>
        </p:grpSpPr>
        <p:sp>
          <p:nvSpPr>
            <p:cNvPr id="46085" name="Text Box 3">
              <a:extLst>
                <a:ext uri="{FF2B5EF4-FFF2-40B4-BE49-F238E27FC236}">
                  <a16:creationId xmlns:a16="http://schemas.microsoft.com/office/drawing/2014/main" id="{D95BEA6A-8F78-4E92-BCB2-EB84B6FF1B75}"/>
                </a:ext>
              </a:extLst>
            </p:cNvPr>
            <p:cNvSpPr txBox="1">
              <a:spLocks noChangeArrowheads="1"/>
            </p:cNvSpPr>
            <p:nvPr/>
          </p:nvSpPr>
          <p:spPr bwMode="auto">
            <a:xfrm>
              <a:off x="384" y="624"/>
              <a:ext cx="4896" cy="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92100" indent="-2921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en-US" altLang="zh-CN" sz="2400" b="1">
                  <a:solidFill>
                    <a:srgbClr val="0000FF"/>
                  </a:solidFill>
                  <a:latin typeface="Times New Roman" panose="02020603050405020304" pitchFamily="18" charset="0"/>
                  <a:ea typeface="MS Hei"/>
                  <a:cs typeface="MS Hei"/>
                </a:rPr>
                <a:t>【</a:t>
              </a:r>
              <a:r>
                <a:rPr lang="zh-CN" altLang="en-US" sz="2400" b="1">
                  <a:solidFill>
                    <a:srgbClr val="0000FF"/>
                  </a:solidFill>
                  <a:latin typeface="Times New Roman" panose="02020603050405020304" pitchFamily="18" charset="0"/>
                  <a:ea typeface="MS Hei"/>
                  <a:cs typeface="MS Hei"/>
                </a:rPr>
                <a:t>问题</a:t>
              </a:r>
              <a:r>
                <a:rPr lang="en-US" altLang="zh-CN" sz="2400" b="1">
                  <a:solidFill>
                    <a:srgbClr val="0000FF"/>
                  </a:solidFill>
                  <a:latin typeface="Times New Roman" panose="02020603050405020304" pitchFamily="18" charset="0"/>
                  <a:ea typeface="MS Hei"/>
                  <a:cs typeface="MS Hei"/>
                </a:rPr>
                <a:t>】</a:t>
              </a:r>
              <a:r>
                <a:rPr lang="zh-CN" altLang="en-US" sz="2400" b="1">
                  <a:latin typeface="Times New Roman" panose="02020603050405020304" pitchFamily="18" charset="0"/>
                </a:rPr>
                <a:t>给定</a:t>
              </a:r>
              <a:r>
                <a:rPr lang="en-US" altLang="zh-CN" sz="2400" b="1">
                  <a:latin typeface="Times New Roman" panose="02020603050405020304" pitchFamily="18" charset="0"/>
                </a:rPr>
                <a:t> n</a:t>
              </a:r>
              <a:r>
                <a:rPr lang="zh-CN" altLang="en-US" sz="2400" b="1">
                  <a:latin typeface="Times New Roman" panose="02020603050405020304" pitchFamily="18" charset="0"/>
                </a:rPr>
                <a:t>个整数</a:t>
              </a:r>
              <a:r>
                <a:rPr lang="en-US" altLang="zh-CN" sz="2400" b="1">
                  <a:latin typeface="Times New Roman" panose="02020603050405020304" pitchFamily="18" charset="0"/>
                </a:rPr>
                <a:t>(</a:t>
              </a:r>
              <a:r>
                <a:rPr lang="zh-CN" altLang="en-US" sz="2400" b="1">
                  <a:latin typeface="Times New Roman" panose="02020603050405020304" pitchFamily="18" charset="0"/>
                </a:rPr>
                <a:t>可以是负数</a:t>
              </a:r>
              <a:r>
                <a:rPr lang="en-US" altLang="zh-CN" sz="2400" b="1">
                  <a:latin typeface="Times New Roman" panose="02020603050405020304" pitchFamily="18" charset="0"/>
                </a:rPr>
                <a:t>)</a:t>
              </a:r>
              <a:r>
                <a:rPr lang="zh-CN" altLang="en-US" sz="2400" b="1">
                  <a:latin typeface="Times New Roman" panose="02020603050405020304" pitchFamily="18" charset="0"/>
                </a:rPr>
                <a:t>的序列</a:t>
              </a:r>
              <a:r>
                <a:rPr lang="en-US" altLang="zh-CN" sz="2400" b="1">
                  <a:latin typeface="Times New Roman" panose="02020603050405020304" pitchFamily="18" charset="0"/>
                </a:rPr>
                <a:t>{</a:t>
              </a:r>
              <a:r>
                <a:rPr lang="en-US" altLang="zh-CN" sz="2400" b="1" i="1">
                  <a:latin typeface="Times New Roman" panose="02020603050405020304" pitchFamily="18" charset="0"/>
                  <a:ea typeface="MS Hei"/>
                  <a:cs typeface="MS Hei"/>
                </a:rPr>
                <a:t>a</a:t>
              </a:r>
              <a:r>
                <a:rPr lang="en-US" altLang="zh-CN" sz="2400" b="1" baseline="-25000">
                  <a:latin typeface="Times New Roman" panose="02020603050405020304" pitchFamily="18" charset="0"/>
                  <a:ea typeface="MS Hei"/>
                  <a:cs typeface="MS Hei"/>
                </a:rPr>
                <a:t>1</a:t>
              </a:r>
              <a:r>
                <a:rPr lang="en-US" altLang="zh-CN" sz="2400" b="1">
                  <a:latin typeface="Times New Roman" panose="02020603050405020304" pitchFamily="18" charset="0"/>
                  <a:ea typeface="MS Hei"/>
                  <a:cs typeface="MS Hei"/>
                </a:rPr>
                <a:t>, </a:t>
              </a:r>
              <a:r>
                <a:rPr lang="en-US" altLang="zh-CN" sz="2400" b="1" i="1">
                  <a:latin typeface="Times New Roman" panose="02020603050405020304" pitchFamily="18" charset="0"/>
                  <a:ea typeface="MS Hei"/>
                  <a:cs typeface="MS Hei"/>
                </a:rPr>
                <a:t>a</a:t>
              </a:r>
              <a:r>
                <a:rPr lang="en-US" altLang="zh-CN" sz="2400" b="1" baseline="-25000">
                  <a:latin typeface="Times New Roman" panose="02020603050405020304" pitchFamily="18" charset="0"/>
                  <a:ea typeface="MS Hei"/>
                  <a:cs typeface="MS Hei"/>
                </a:rPr>
                <a:t>2</a:t>
              </a:r>
              <a:r>
                <a:rPr lang="en-US" altLang="zh-CN" sz="2400" b="1">
                  <a:latin typeface="Times New Roman" panose="02020603050405020304" pitchFamily="18" charset="0"/>
                  <a:ea typeface="MS Hei"/>
                  <a:cs typeface="MS Hei"/>
                </a:rPr>
                <a:t>, …, </a:t>
              </a:r>
              <a:r>
                <a:rPr lang="en-US" altLang="zh-CN" sz="2400" b="1" i="1">
                  <a:latin typeface="Times New Roman" panose="02020603050405020304" pitchFamily="18" charset="0"/>
                  <a:ea typeface="MS Hei"/>
                  <a:cs typeface="MS Hei"/>
                </a:rPr>
                <a:t>a</a:t>
              </a:r>
              <a:r>
                <a:rPr lang="en-US" altLang="zh-CN" sz="2400" b="1" i="1" baseline="-25000">
                  <a:latin typeface="Times New Roman" panose="02020603050405020304" pitchFamily="18" charset="0"/>
                  <a:ea typeface="MS Hei"/>
                  <a:cs typeface="MS Hei"/>
                </a:rPr>
                <a:t>n</a:t>
              </a:r>
              <a:r>
                <a:rPr lang="en-US" altLang="zh-CN" sz="2400" b="1">
                  <a:latin typeface="Times New Roman" panose="02020603050405020304" pitchFamily="18" charset="0"/>
                  <a:ea typeface="MS Hei"/>
                  <a:cs typeface="MS Hei"/>
                </a:rPr>
                <a:t>} , </a:t>
              </a:r>
              <a:r>
                <a:rPr lang="zh-CN" altLang="en-US" sz="2400" b="1">
                  <a:latin typeface="Times New Roman" panose="02020603050405020304" pitchFamily="18" charset="0"/>
                </a:rPr>
                <a:t>求函数 </a:t>
              </a:r>
              <a:r>
                <a:rPr lang="en-US" altLang="zh-CN" sz="2400" b="1" i="1">
                  <a:latin typeface="Times New Roman" panose="02020603050405020304" pitchFamily="18" charset="0"/>
                </a:rPr>
                <a:t>f</a:t>
              </a:r>
              <a:r>
                <a:rPr lang="en-US" altLang="zh-CN" sz="2400" b="1">
                  <a:latin typeface="Times New Roman" panose="02020603050405020304" pitchFamily="18" charset="0"/>
                </a:rPr>
                <a:t>(</a:t>
              </a:r>
              <a:r>
                <a:rPr lang="en-US" altLang="zh-CN" sz="2400" b="1" i="1">
                  <a:latin typeface="Times New Roman" panose="02020603050405020304" pitchFamily="18" charset="0"/>
                </a:rPr>
                <a:t>i, j</a:t>
              </a:r>
              <a:r>
                <a:rPr lang="en-US" altLang="zh-CN" sz="2400" b="1">
                  <a:latin typeface="Times New Roman" panose="02020603050405020304" pitchFamily="18" charset="0"/>
                </a:rPr>
                <a:t>)  = max( 0,                 )  </a:t>
              </a:r>
              <a:r>
                <a:rPr lang="zh-CN" altLang="en-US" sz="2400" b="1">
                  <a:latin typeface="Times New Roman" panose="02020603050405020304" pitchFamily="18" charset="0"/>
                </a:rPr>
                <a:t>的最大值。</a:t>
              </a:r>
              <a:r>
                <a:rPr lang="en-US" altLang="zh-CN" sz="2400" b="1">
                  <a:latin typeface="Times New Roman" panose="02020603050405020304" pitchFamily="18" charset="0"/>
                  <a:ea typeface="MS Hei"/>
                  <a:cs typeface="MS Hei"/>
                </a:rPr>
                <a:t> </a:t>
              </a:r>
              <a:endParaRPr lang="en-US" altLang="zh-CN" sz="2000" b="1">
                <a:solidFill>
                  <a:schemeClr val="hlink"/>
                </a:solidFill>
                <a:latin typeface="Times New Roman" panose="02020603050405020304" pitchFamily="18" charset="0"/>
                <a:ea typeface="MS Hei"/>
                <a:cs typeface="MS Hei"/>
              </a:endParaRPr>
            </a:p>
          </p:txBody>
        </p:sp>
        <p:graphicFrame>
          <p:nvGraphicFramePr>
            <p:cNvPr id="46086" name="Object 2">
              <a:extLst>
                <a:ext uri="{FF2B5EF4-FFF2-40B4-BE49-F238E27FC236}">
                  <a16:creationId xmlns:a16="http://schemas.microsoft.com/office/drawing/2014/main" id="{C5AE955C-EA04-4A1F-8C28-EAB79169D0D1}"/>
                </a:ext>
              </a:extLst>
            </p:cNvPr>
            <p:cNvGraphicFramePr>
              <a:graphicFrameLocks noChangeAspect="1"/>
            </p:cNvGraphicFramePr>
            <p:nvPr/>
          </p:nvGraphicFramePr>
          <p:xfrm>
            <a:off x="2591" y="1185"/>
            <a:ext cx="743" cy="406"/>
          </p:xfrm>
          <a:graphic>
            <a:graphicData uri="http://schemas.openxmlformats.org/presentationml/2006/ole">
              <mc:AlternateContent xmlns:mc="http://schemas.openxmlformats.org/markup-compatibility/2006">
                <mc:Choice xmlns:v="urn:schemas-microsoft-com:vml" Requires="v">
                  <p:oleObj spid="_x0000_s46122" name="公式" r:id="rId3" imgW="558558" imgH="304668" progId="Equation.3">
                    <p:embed/>
                  </p:oleObj>
                </mc:Choice>
                <mc:Fallback>
                  <p:oleObj name="公式" r:id="rId3" imgW="558558" imgH="304668"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1" y="1185"/>
                          <a:ext cx="743"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7350" name="AutoShape 6">
            <a:extLst>
              <a:ext uri="{FF2B5EF4-FFF2-40B4-BE49-F238E27FC236}">
                <a16:creationId xmlns:a16="http://schemas.microsoft.com/office/drawing/2014/main" id="{CE87F1B6-B057-4D41-8CCE-05EB7AF456B7}"/>
              </a:ext>
            </a:extLst>
          </p:cNvPr>
          <p:cNvSpPr>
            <a:spLocks noChangeArrowheads="1"/>
          </p:cNvSpPr>
          <p:nvPr/>
        </p:nvSpPr>
        <p:spPr bwMode="auto">
          <a:xfrm>
            <a:off x="5580063" y="3225800"/>
            <a:ext cx="3313112" cy="1074738"/>
          </a:xfrm>
          <a:prstGeom prst="wedgeEllipseCallout">
            <a:avLst>
              <a:gd name="adj1" fmla="val -33213"/>
              <a:gd name="adj2" fmla="val -131667"/>
            </a:avLst>
          </a:prstGeom>
          <a:ln>
            <a:headEnd/>
            <a:tailEnd/>
          </a:ln>
        </p:spPr>
        <p:style>
          <a:lnRef idx="2">
            <a:schemeClr val="accent2"/>
          </a:lnRef>
          <a:fillRef idx="1">
            <a:schemeClr val="lt1"/>
          </a:fillRef>
          <a:effectRef idx="0">
            <a:schemeClr val="accent2"/>
          </a:effectRef>
          <a:fontRef idx="minor">
            <a:schemeClr val="dk1"/>
          </a:fontRef>
        </p:style>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b="1">
                <a:latin typeface="Times New Roman" panose="02020603050405020304" pitchFamily="18" charset="0"/>
              </a:rPr>
              <a:t>若全部整数都是负数，则最大子列和为</a:t>
            </a:r>
            <a:r>
              <a:rPr lang="en-US" altLang="zh-CN" sz="1800" b="1">
                <a:latin typeface="Times New Roman" panose="02020603050405020304" pitchFamily="18" charset="0"/>
              </a:rPr>
              <a:t>0.</a:t>
            </a:r>
          </a:p>
        </p:txBody>
      </p:sp>
      <p:sp>
        <p:nvSpPr>
          <p:cNvPr id="46084" name="Text Box 2">
            <a:extLst>
              <a:ext uri="{FF2B5EF4-FFF2-40B4-BE49-F238E27FC236}">
                <a16:creationId xmlns:a16="http://schemas.microsoft.com/office/drawing/2014/main" id="{2FF733BE-05FE-48E4-9B45-010045A5AFB3}"/>
              </a:ext>
            </a:extLst>
          </p:cNvPr>
          <p:cNvSpPr txBox="1">
            <a:spLocks noChangeArrowheads="1"/>
          </p:cNvSpPr>
          <p:nvPr/>
        </p:nvSpPr>
        <p:spPr bwMode="auto">
          <a:xfrm>
            <a:off x="395536" y="339725"/>
            <a:ext cx="648072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00" rIns="1440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b="1" dirty="0">
                <a:solidFill>
                  <a:srgbClr val="FF0000"/>
                </a:solidFill>
                <a:latin typeface="黑体" panose="02010609060101010101" pitchFamily="49" charset="-122"/>
                <a:ea typeface="黑体" panose="02010609060101010101" pitchFamily="49" charset="-122"/>
                <a:sym typeface="Webdings" panose="05030102010509060703" pitchFamily="18" charset="2"/>
              </a:rPr>
              <a:t>【</a:t>
            </a:r>
            <a:r>
              <a:rPr lang="zh-CN" altLang="en-US" b="1" dirty="0">
                <a:solidFill>
                  <a:srgbClr val="FF0000"/>
                </a:solidFill>
                <a:latin typeface="黑体" panose="02010609060101010101" pitchFamily="49" charset="-122"/>
                <a:ea typeface="黑体" panose="02010609060101010101" pitchFamily="49" charset="-122"/>
                <a:sym typeface="Webdings" panose="05030102010509060703" pitchFamily="18" charset="2"/>
              </a:rPr>
              <a:t>应用实例</a:t>
            </a:r>
            <a:r>
              <a:rPr lang="en-US" altLang="zh-CN" b="1" dirty="0">
                <a:solidFill>
                  <a:srgbClr val="FF0000"/>
                </a:solidFill>
                <a:latin typeface="黑体" panose="02010609060101010101" pitchFamily="49" charset="-122"/>
                <a:ea typeface="黑体" panose="02010609060101010101" pitchFamily="49" charset="-122"/>
                <a:sym typeface="Webdings" panose="05030102010509060703" pitchFamily="18" charset="2"/>
              </a:rPr>
              <a:t>】</a:t>
            </a:r>
            <a:r>
              <a:rPr lang="zh-CN" altLang="en-US" b="1" dirty="0">
                <a:latin typeface="黑体" panose="02010609060101010101" pitchFamily="49" charset="-122"/>
                <a:ea typeface="黑体" panose="02010609060101010101" pitchFamily="49" charset="-122"/>
                <a:sym typeface="Webdings" panose="05030102010509060703" pitchFamily="18" charset="2"/>
              </a:rPr>
              <a:t>最大子列和问题</a:t>
            </a:r>
            <a:endParaRPr lang="en-US" altLang="zh-CN" b="1" dirty="0">
              <a:latin typeface="黑体" panose="02010609060101010101" pitchFamily="49" charset="-122"/>
              <a:ea typeface="黑体" panose="02010609060101010101" pitchFamily="49" charset="-122"/>
              <a:sym typeface="Webdings" panose="05030102010509060703"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7350"/>
                                        </p:tgtEl>
                                        <p:attrNameLst>
                                          <p:attrName>style.visibility</p:attrName>
                                        </p:attrNameLst>
                                      </p:cBhvr>
                                      <p:to>
                                        <p:strVal val="visible"/>
                                      </p:to>
                                    </p:set>
                                    <p:animEffect transition="in" filter="strips(downRight)">
                                      <p:cBhvr>
                                        <p:cTn id="12" dur="500"/>
                                        <p:tgtEl>
                                          <p:spTgt spid="57350"/>
                                        </p:tgtEl>
                                      </p:cBhvr>
                                    </p:animEffect>
                                  </p:childTnLst>
                                  <p:subTnLst>
                                    <p:set>
                                      <p:cBhvr override="childStyle">
                                        <p:cTn dur="1" fill="hold" display="0" masterRel="nextClick" afterEffect="1"/>
                                        <p:tgtEl>
                                          <p:spTgt spid="5735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0"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 name="Text Box 51">
            <a:extLst>
              <a:ext uri="{FF2B5EF4-FFF2-40B4-BE49-F238E27FC236}">
                <a16:creationId xmlns:a16="http://schemas.microsoft.com/office/drawing/2014/main" id="{97B4CF3A-9FFB-45AF-8429-B86935C31E10}"/>
              </a:ext>
            </a:extLst>
          </p:cNvPr>
          <p:cNvSpPr txBox="1">
            <a:spLocks noChangeArrowheads="1"/>
          </p:cNvSpPr>
          <p:nvPr/>
        </p:nvSpPr>
        <p:spPr bwMode="auto">
          <a:xfrm>
            <a:off x="500063" y="698500"/>
            <a:ext cx="13573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400" b="1">
                <a:solidFill>
                  <a:srgbClr val="0000FF"/>
                </a:solidFill>
                <a:latin typeface="Arial" panose="020B0604020202020204" pitchFamily="34" charset="0"/>
              </a:rPr>
              <a:t>【</a:t>
            </a:r>
            <a:r>
              <a:rPr lang="zh-CN" altLang="en-US" sz="2400" b="1">
                <a:solidFill>
                  <a:srgbClr val="0000FF"/>
                </a:solidFill>
                <a:latin typeface="Arial" panose="020B0604020202020204" pitchFamily="34" charset="0"/>
              </a:rPr>
              <a:t>分析</a:t>
            </a:r>
            <a:r>
              <a:rPr lang="en-US" altLang="zh-CN" sz="2400" b="1">
                <a:solidFill>
                  <a:srgbClr val="0000FF"/>
                </a:solidFill>
                <a:latin typeface="Arial" panose="020B0604020202020204" pitchFamily="34" charset="0"/>
              </a:rPr>
              <a:t>】</a:t>
            </a:r>
            <a:endParaRPr lang="en-US" altLang="zh-CN" sz="2400" b="1">
              <a:latin typeface="Times New Roman" panose="02020603050405020304" pitchFamily="18" charset="0"/>
            </a:endParaRPr>
          </a:p>
        </p:txBody>
      </p:sp>
      <p:sp>
        <p:nvSpPr>
          <p:cNvPr id="7171" name="Text Box 2">
            <a:extLst>
              <a:ext uri="{FF2B5EF4-FFF2-40B4-BE49-F238E27FC236}">
                <a16:creationId xmlns:a16="http://schemas.microsoft.com/office/drawing/2014/main" id="{D11DD969-106E-445D-9AE1-4D555EB26AED}"/>
              </a:ext>
            </a:extLst>
          </p:cNvPr>
          <p:cNvSpPr txBox="1">
            <a:spLocks noChangeArrowheads="1"/>
          </p:cNvSpPr>
          <p:nvPr/>
        </p:nvSpPr>
        <p:spPr bwMode="auto">
          <a:xfrm>
            <a:off x="179388" y="123825"/>
            <a:ext cx="1397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rIns="1440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1800" b="1">
                <a:latin typeface="Times New Roman" panose="02020603050405020304" pitchFamily="18" charset="0"/>
                <a:sym typeface="Webdings" panose="05030102010509060703" pitchFamily="18" charset="2"/>
              </a:rPr>
              <a:t>§1  </a:t>
            </a:r>
            <a:r>
              <a:rPr lang="zh-CN" altLang="en-US" sz="1800" b="1">
                <a:latin typeface="Times New Roman" panose="02020603050405020304" pitchFamily="18" charset="0"/>
                <a:sym typeface="Webdings" panose="05030102010509060703" pitchFamily="18" charset="2"/>
              </a:rPr>
              <a:t>引子</a:t>
            </a:r>
            <a:endParaRPr lang="en-US" altLang="zh-CN" sz="1800" b="1">
              <a:latin typeface="Times New Roman" panose="02020603050405020304" pitchFamily="18" charset="0"/>
              <a:sym typeface="Webdings" panose="05030102010509060703" pitchFamily="18" charset="2"/>
            </a:endParaRPr>
          </a:p>
        </p:txBody>
      </p:sp>
      <p:sp>
        <p:nvSpPr>
          <p:cNvPr id="8" name="Text Box 51">
            <a:extLst>
              <a:ext uri="{FF2B5EF4-FFF2-40B4-BE49-F238E27FC236}">
                <a16:creationId xmlns:a16="http://schemas.microsoft.com/office/drawing/2014/main" id="{ECE4CB5D-F20F-4AF6-9044-CBB44FF85D77}"/>
              </a:ext>
            </a:extLst>
          </p:cNvPr>
          <p:cNvSpPr txBox="1">
            <a:spLocks noChangeArrowheads="1"/>
          </p:cNvSpPr>
          <p:nvPr/>
        </p:nvSpPr>
        <p:spPr bwMode="auto">
          <a:xfrm>
            <a:off x="611188" y="1222375"/>
            <a:ext cx="800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solidFill>
                  <a:srgbClr val="0000FF"/>
                </a:solidFill>
                <a:latin typeface="Arial" panose="020B0604020202020204" pitchFamily="34" charset="0"/>
              </a:rPr>
              <a:t>[</a:t>
            </a:r>
            <a:r>
              <a:rPr lang="zh-CN" altLang="en-US" sz="2000" b="1">
                <a:solidFill>
                  <a:srgbClr val="0000FF"/>
                </a:solidFill>
                <a:latin typeface="Arial" panose="020B0604020202020204" pitchFamily="34" charset="0"/>
              </a:rPr>
              <a:t>方法</a:t>
            </a:r>
            <a:r>
              <a:rPr lang="en-US" altLang="zh-CN" sz="2000" b="1">
                <a:solidFill>
                  <a:srgbClr val="0000FF"/>
                </a:solidFill>
                <a:latin typeface="Arial" panose="020B0604020202020204" pitchFamily="34" charset="0"/>
              </a:rPr>
              <a:t>1]   </a:t>
            </a:r>
            <a:r>
              <a:rPr lang="zh-CN" altLang="en-US" sz="2000" b="1">
                <a:solidFill>
                  <a:srgbClr val="0000FF"/>
                </a:solidFill>
                <a:latin typeface="Arial" panose="020B0604020202020204" pitchFamily="34" charset="0"/>
              </a:rPr>
              <a:t>随便放</a:t>
            </a:r>
            <a:r>
              <a:rPr lang="en-US" altLang="zh-CN" sz="2000" b="1">
                <a:latin typeface="Arial" panose="020B0604020202020204" pitchFamily="34" charset="0"/>
              </a:rPr>
              <a:t>----</a:t>
            </a:r>
            <a:r>
              <a:rPr lang="zh-CN" altLang="zh-CN" sz="2000" b="1">
                <a:latin typeface="Times New Roman" panose="02020603050405020304" pitchFamily="18" charset="0"/>
              </a:rPr>
              <a:t>任何时候有新书进来，哪里有空就把书插到哪里</a:t>
            </a:r>
            <a:r>
              <a:rPr lang="zh-CN" altLang="en-US" sz="2000" b="1">
                <a:latin typeface="Times New Roman" panose="02020603050405020304" pitchFamily="18" charset="0"/>
              </a:rPr>
              <a:t>。</a:t>
            </a:r>
            <a:endParaRPr lang="en-US" altLang="zh-CN" sz="2000" b="1">
              <a:latin typeface="Arial" panose="020B0604020202020204" pitchFamily="34" charset="0"/>
            </a:endParaRPr>
          </a:p>
        </p:txBody>
      </p:sp>
      <p:sp>
        <p:nvSpPr>
          <p:cNvPr id="9" name="Text Box 51">
            <a:extLst>
              <a:ext uri="{FF2B5EF4-FFF2-40B4-BE49-F238E27FC236}">
                <a16:creationId xmlns:a16="http://schemas.microsoft.com/office/drawing/2014/main" id="{87AAA50E-6401-46B1-9BF9-A0887B3C9CDD}"/>
              </a:ext>
            </a:extLst>
          </p:cNvPr>
          <p:cNvSpPr txBox="1">
            <a:spLocks noChangeArrowheads="1"/>
          </p:cNvSpPr>
          <p:nvPr/>
        </p:nvSpPr>
        <p:spPr bwMode="auto">
          <a:xfrm>
            <a:off x="642938" y="2144713"/>
            <a:ext cx="800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solidFill>
                  <a:srgbClr val="0000FF"/>
                </a:solidFill>
                <a:latin typeface="Arial" panose="020B0604020202020204" pitchFamily="34" charset="0"/>
              </a:rPr>
              <a:t>[</a:t>
            </a:r>
            <a:r>
              <a:rPr lang="zh-CN" altLang="en-US" sz="2000" b="1">
                <a:solidFill>
                  <a:srgbClr val="0000FF"/>
                </a:solidFill>
                <a:latin typeface="Arial" panose="020B0604020202020204" pitchFamily="34" charset="0"/>
              </a:rPr>
              <a:t>方法</a:t>
            </a:r>
            <a:r>
              <a:rPr lang="en-US" altLang="zh-CN" sz="2000" b="1">
                <a:solidFill>
                  <a:srgbClr val="0000FF"/>
                </a:solidFill>
                <a:latin typeface="Arial" panose="020B0604020202020204" pitchFamily="34" charset="0"/>
              </a:rPr>
              <a:t>2]   </a:t>
            </a:r>
            <a:r>
              <a:rPr lang="zh-CN" altLang="zh-CN" sz="2000" b="1">
                <a:latin typeface="Times New Roman" panose="02020603050405020304" pitchFamily="18" charset="0"/>
              </a:rPr>
              <a:t>按照书名的</a:t>
            </a:r>
            <a:r>
              <a:rPr lang="zh-CN" altLang="zh-CN" sz="2000" b="1">
                <a:solidFill>
                  <a:srgbClr val="0000FF"/>
                </a:solidFill>
                <a:latin typeface="Times New Roman" panose="02020603050405020304" pitchFamily="18" charset="0"/>
              </a:rPr>
              <a:t>拼音字母顺序</a:t>
            </a:r>
            <a:r>
              <a:rPr lang="zh-CN" altLang="zh-CN" sz="2000" b="1">
                <a:latin typeface="Times New Roman" panose="02020603050405020304" pitchFamily="18" charset="0"/>
              </a:rPr>
              <a:t>排放。</a:t>
            </a:r>
          </a:p>
        </p:txBody>
      </p:sp>
      <p:sp>
        <p:nvSpPr>
          <p:cNvPr id="10" name="Text Box 51">
            <a:extLst>
              <a:ext uri="{FF2B5EF4-FFF2-40B4-BE49-F238E27FC236}">
                <a16:creationId xmlns:a16="http://schemas.microsoft.com/office/drawing/2014/main" id="{69581A38-0997-4B40-9DA6-DA240689E130}"/>
              </a:ext>
            </a:extLst>
          </p:cNvPr>
          <p:cNvSpPr txBox="1">
            <a:spLocks noChangeArrowheads="1"/>
          </p:cNvSpPr>
          <p:nvPr/>
        </p:nvSpPr>
        <p:spPr bwMode="auto">
          <a:xfrm>
            <a:off x="714375" y="3270250"/>
            <a:ext cx="81359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solidFill>
                  <a:srgbClr val="0000FF"/>
                </a:solidFill>
                <a:latin typeface="Arial" panose="020B0604020202020204" pitchFamily="34" charset="0"/>
              </a:rPr>
              <a:t>[</a:t>
            </a:r>
            <a:r>
              <a:rPr lang="zh-CN" altLang="en-US" sz="2000" b="1">
                <a:solidFill>
                  <a:srgbClr val="0000FF"/>
                </a:solidFill>
                <a:latin typeface="Arial" panose="020B0604020202020204" pitchFamily="34" charset="0"/>
              </a:rPr>
              <a:t>方法</a:t>
            </a:r>
            <a:r>
              <a:rPr lang="en-US" altLang="zh-CN" sz="2000" b="1">
                <a:solidFill>
                  <a:srgbClr val="0000FF"/>
                </a:solidFill>
                <a:latin typeface="Arial" panose="020B0604020202020204" pitchFamily="34" charset="0"/>
              </a:rPr>
              <a:t>3]  </a:t>
            </a:r>
            <a:r>
              <a:rPr lang="zh-CN" altLang="zh-CN" sz="2000" b="1">
                <a:latin typeface="Times New Roman" panose="02020603050405020304" pitchFamily="18" charset="0"/>
              </a:rPr>
              <a:t>把书架</a:t>
            </a:r>
            <a:r>
              <a:rPr lang="zh-CN" altLang="zh-CN" sz="2000" b="1">
                <a:solidFill>
                  <a:srgbClr val="0000FF"/>
                </a:solidFill>
                <a:latin typeface="Times New Roman" panose="02020603050405020304" pitchFamily="18" charset="0"/>
              </a:rPr>
              <a:t>划分成几块区域</a:t>
            </a:r>
            <a:r>
              <a:rPr lang="zh-CN" altLang="zh-CN" sz="2000" b="1">
                <a:latin typeface="Times New Roman" panose="02020603050405020304" pitchFamily="18" charset="0"/>
              </a:rPr>
              <a:t>，每块区域指定摆放某种类别的图书；在每种类别内，按照书名的拼音字母顺序排放。</a:t>
            </a:r>
          </a:p>
        </p:txBody>
      </p:sp>
      <p:sp>
        <p:nvSpPr>
          <p:cNvPr id="11" name="Text Box 51">
            <a:extLst>
              <a:ext uri="{FF2B5EF4-FFF2-40B4-BE49-F238E27FC236}">
                <a16:creationId xmlns:a16="http://schemas.microsoft.com/office/drawing/2014/main" id="{8B445516-077A-41C7-A1A3-DE287651A37B}"/>
              </a:ext>
            </a:extLst>
          </p:cNvPr>
          <p:cNvSpPr txBox="1">
            <a:spLocks noChangeArrowheads="1"/>
          </p:cNvSpPr>
          <p:nvPr/>
        </p:nvSpPr>
        <p:spPr bwMode="auto">
          <a:xfrm>
            <a:off x="3497263" y="1701800"/>
            <a:ext cx="2571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latin typeface="Arial" panose="020B0604020202020204" pitchFamily="34" charset="0"/>
              </a:rPr>
              <a:t>  </a:t>
            </a:r>
            <a:r>
              <a:rPr lang="zh-CN" altLang="en-US" sz="2000" b="1">
                <a:latin typeface="Arial" panose="020B0604020202020204" pitchFamily="34" charset="0"/>
              </a:rPr>
              <a:t>查找效率极低！</a:t>
            </a:r>
            <a:endParaRPr lang="zh-CN" altLang="zh-CN" sz="2000">
              <a:latin typeface="Times New Roman" panose="02020603050405020304" pitchFamily="18" charset="0"/>
            </a:endParaRPr>
          </a:p>
        </p:txBody>
      </p:sp>
      <p:sp>
        <p:nvSpPr>
          <p:cNvPr id="13" name="Text Box 51">
            <a:extLst>
              <a:ext uri="{FF2B5EF4-FFF2-40B4-BE49-F238E27FC236}">
                <a16:creationId xmlns:a16="http://schemas.microsoft.com/office/drawing/2014/main" id="{1E3E0354-9786-43D6-BC7C-EBFB0EFD4252}"/>
              </a:ext>
            </a:extLst>
          </p:cNvPr>
          <p:cNvSpPr txBox="1">
            <a:spLocks noChangeArrowheads="1"/>
          </p:cNvSpPr>
          <p:nvPr/>
        </p:nvSpPr>
        <p:spPr bwMode="auto">
          <a:xfrm>
            <a:off x="3492500" y="2662238"/>
            <a:ext cx="4111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latin typeface="Arial" panose="020B0604020202020204" pitchFamily="34" charset="0"/>
              </a:rPr>
              <a:t>  </a:t>
            </a:r>
            <a:r>
              <a:rPr lang="zh-CN" altLang="en-US" sz="2000" b="1">
                <a:latin typeface="Arial" panose="020B0604020202020204" pitchFamily="34" charset="0"/>
              </a:rPr>
              <a:t>有时插入新书很困难！</a:t>
            </a:r>
            <a:endParaRPr lang="zh-CN" altLang="zh-CN" sz="2000">
              <a:latin typeface="Times New Roman" panose="02020603050405020304" pitchFamily="18" charset="0"/>
            </a:endParaRPr>
          </a:p>
        </p:txBody>
      </p:sp>
      <p:sp>
        <p:nvSpPr>
          <p:cNvPr id="14" name="Text Box 51">
            <a:extLst>
              <a:ext uri="{FF2B5EF4-FFF2-40B4-BE49-F238E27FC236}">
                <a16:creationId xmlns:a16="http://schemas.microsoft.com/office/drawing/2014/main" id="{2E1CB96B-5E64-452B-9F2A-C8602C1FB089}"/>
              </a:ext>
            </a:extLst>
          </p:cNvPr>
          <p:cNvSpPr txBox="1">
            <a:spLocks noChangeArrowheads="1"/>
          </p:cNvSpPr>
          <p:nvPr/>
        </p:nvSpPr>
        <p:spPr bwMode="auto">
          <a:xfrm>
            <a:off x="3506788" y="4043363"/>
            <a:ext cx="3143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latin typeface="Arial" panose="020B0604020202020204" pitchFamily="34" charset="0"/>
              </a:rPr>
              <a:t>  </a:t>
            </a:r>
            <a:r>
              <a:rPr lang="zh-CN" altLang="en-US" sz="2000" b="1">
                <a:latin typeface="Arial" panose="020B0604020202020204" pitchFamily="34" charset="0"/>
              </a:rPr>
              <a:t>可能造成空间的浪费！</a:t>
            </a:r>
            <a:endParaRPr lang="zh-CN" altLang="zh-CN" sz="20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099"/>
                                        </p:tgtEl>
                                        <p:attrNameLst>
                                          <p:attrName>style.visibility</p:attrName>
                                        </p:attrNameLst>
                                      </p:cBhvr>
                                      <p:to>
                                        <p:strVal val="visible"/>
                                      </p:to>
                                    </p:set>
                                    <p:animEffect transition="in" filter="strips(downRight)">
                                      <p:cBhvr>
                                        <p:cTn id="7" dur="500"/>
                                        <p:tgtEl>
                                          <p:spTgt spid="2099"/>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Right)">
                                      <p:cBhvr>
                                        <p:cTn id="12" dur="500"/>
                                        <p:tgtEl>
                                          <p:spTgt spid="8"/>
                                        </p:tgtEl>
                                      </p:cBhvr>
                                    </p:animEffect>
                                  </p:childTnLst>
                                  <p:subTnLst>
                                    <p:audio>
                                      <p:cMediaNode>
                                        <p:cTn display="0" masterRel="sameClick">
                                          <p:stCondLst>
                                            <p:cond evt="begin" delay="0">
                                              <p:tn val="10"/>
                                            </p:cond>
                                          </p:stCondLst>
                                          <p:endCondLst>
                                            <p:cond evt="onStopAudio" delay="0">
                                              <p:tgtEl>
                                                <p:sldTgt/>
                                              </p:tgtEl>
                                            </p:cond>
                                          </p:endCondLst>
                                        </p:cTn>
                                        <p:tgtEl>
                                          <p:sndTgt r:embed="rId3" name="PROJCTOR.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strips(downRight)">
                                      <p:cBhvr>
                                        <p:cTn id="17" dur="500"/>
                                        <p:tgtEl>
                                          <p:spTgt spid="11"/>
                                        </p:tgtEl>
                                      </p:cBhvr>
                                    </p:animEffect>
                                  </p:childTnLst>
                                  <p:subTnLst>
                                    <p:audio>
                                      <p:cMediaNode>
                                        <p:cTn display="0" masterRel="sameClick">
                                          <p:stCondLst>
                                            <p:cond evt="begin" delay="0">
                                              <p:tn val="15"/>
                                            </p:cond>
                                          </p:stCondLst>
                                          <p:endCondLst>
                                            <p:cond evt="onStopAudio" delay="0">
                                              <p:tgtEl>
                                                <p:sldTgt/>
                                              </p:tgtEl>
                                            </p:cond>
                                          </p:endCondLst>
                                        </p:cTn>
                                        <p:tgtEl>
                                          <p:sndTgt r:embed="rId3" name="PROJCTOR.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strips(downRight)">
                                      <p:cBhvr>
                                        <p:cTn id="22" dur="500"/>
                                        <p:tgtEl>
                                          <p:spTgt spid="9"/>
                                        </p:tgtEl>
                                      </p:cBhvr>
                                    </p:animEffect>
                                  </p:childTnLst>
                                  <p:subTnLst>
                                    <p:audio>
                                      <p:cMediaNode>
                                        <p:cTn display="0" masterRel="sameClick">
                                          <p:stCondLst>
                                            <p:cond evt="begin" delay="0">
                                              <p:tn val="20"/>
                                            </p:cond>
                                          </p:stCondLst>
                                          <p:endCondLst>
                                            <p:cond evt="onStopAudio" delay="0">
                                              <p:tgtEl>
                                                <p:sldTgt/>
                                              </p:tgtEl>
                                            </p:cond>
                                          </p:endCondLst>
                                        </p:cTn>
                                        <p:tgtEl>
                                          <p:sndTgt r:embed="rId3" name="PROJCTOR.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strips(downRight)">
                                      <p:cBhvr>
                                        <p:cTn id="27" dur="500"/>
                                        <p:tgtEl>
                                          <p:spTgt spid="13"/>
                                        </p:tgtEl>
                                      </p:cBhvr>
                                    </p:animEffect>
                                  </p:childTnLst>
                                  <p:subTnLst>
                                    <p:audio>
                                      <p:cMediaNode>
                                        <p:cTn display="0" masterRel="sameClick">
                                          <p:stCondLst>
                                            <p:cond evt="begin" delay="0">
                                              <p:tn val="25"/>
                                            </p:cond>
                                          </p:stCondLst>
                                          <p:endCondLst>
                                            <p:cond evt="onStopAudio" delay="0">
                                              <p:tgtEl>
                                                <p:sldTgt/>
                                              </p:tgtEl>
                                            </p:cond>
                                          </p:endCondLst>
                                        </p:cTn>
                                        <p:tgtEl>
                                          <p:sndTgt r:embed="rId3" name="PROJCTOR.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strips(downRight)">
                                      <p:cBhvr>
                                        <p:cTn id="32" dur="500"/>
                                        <p:tgtEl>
                                          <p:spTgt spid="10"/>
                                        </p:tgtEl>
                                      </p:cBhvr>
                                    </p:animEffect>
                                  </p:childTnLst>
                                  <p:subTnLst>
                                    <p:audio>
                                      <p:cMediaNode>
                                        <p:cTn display="0" masterRel="sameClick">
                                          <p:stCondLst>
                                            <p:cond evt="begin" delay="0">
                                              <p:tn val="30"/>
                                            </p:cond>
                                          </p:stCondLst>
                                          <p:endCondLst>
                                            <p:cond evt="onStopAudio" delay="0">
                                              <p:tgtEl>
                                                <p:sldTgt/>
                                              </p:tgtEl>
                                            </p:cond>
                                          </p:endCondLst>
                                        </p:cTn>
                                        <p:tgtEl>
                                          <p:sndTgt r:embed="rId3" name="PROJCTOR.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strips(downRight)">
                                      <p:cBhvr>
                                        <p:cTn id="37" dur="500"/>
                                        <p:tgtEl>
                                          <p:spTgt spid="14"/>
                                        </p:tgtEl>
                                      </p:cBhvr>
                                    </p:animEffect>
                                  </p:childTnLst>
                                  <p:subTnLst>
                                    <p:audio>
                                      <p:cMediaNode>
                                        <p:cTn display="0" masterRel="sameClick">
                                          <p:stCondLst>
                                            <p:cond evt="begin" delay="0">
                                              <p:tn val="35"/>
                                            </p:cond>
                                          </p:stCondLst>
                                          <p:endCondLst>
                                            <p:cond evt="onStopAudio" delay="0">
                                              <p:tgtEl>
                                                <p:sldTgt/>
                                              </p:tgtEl>
                                            </p:cond>
                                          </p:endCondLst>
                                        </p:cTn>
                                        <p:tgtEl>
                                          <p:sndTgt r:embed="rId3"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 grpId="0" autoUpdateAnimBg="0"/>
      <p:bldP spid="8" grpId="0" autoUpdateAnimBg="0"/>
      <p:bldP spid="9" grpId="0" autoUpdateAnimBg="0"/>
      <p:bldP spid="10" grpId="0" autoUpdateAnimBg="0"/>
      <p:bldP spid="11" grpId="0" autoUpdateAnimBg="0"/>
      <p:bldP spid="13" grpId="0" autoUpdateAnimBg="0"/>
      <p:bldP spid="14"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1" name="AutoShape 7" descr="棕色大理石">
            <a:extLst>
              <a:ext uri="{FF2B5EF4-FFF2-40B4-BE49-F238E27FC236}">
                <a16:creationId xmlns:a16="http://schemas.microsoft.com/office/drawing/2014/main" id="{5FFBB6CC-5B7F-44D8-B980-3B39D8359B76}"/>
              </a:ext>
            </a:extLst>
          </p:cNvPr>
          <p:cNvSpPr>
            <a:spLocks noChangeArrowheads="1"/>
          </p:cNvSpPr>
          <p:nvPr/>
        </p:nvSpPr>
        <p:spPr bwMode="auto">
          <a:xfrm>
            <a:off x="762000" y="195263"/>
            <a:ext cx="2441575" cy="474662"/>
          </a:xfrm>
          <a:prstGeom prst="bevel">
            <a:avLst>
              <a:gd name="adj" fmla="val 12500"/>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2000" b="1">
                <a:solidFill>
                  <a:schemeClr val="bg1"/>
                </a:solidFill>
                <a:latin typeface="Arial" panose="020B0604020202020204" pitchFamily="34" charset="0"/>
              </a:rPr>
              <a:t>算法</a:t>
            </a:r>
            <a:r>
              <a:rPr lang="en-US" altLang="zh-CN" sz="2000" b="1">
                <a:solidFill>
                  <a:schemeClr val="bg1"/>
                </a:solidFill>
                <a:latin typeface="Arial" panose="020B0604020202020204" pitchFamily="34" charset="0"/>
              </a:rPr>
              <a:t>1——</a:t>
            </a:r>
            <a:r>
              <a:rPr lang="zh-CN" altLang="en-US" sz="2000" b="1">
                <a:solidFill>
                  <a:schemeClr val="bg1"/>
                </a:solidFill>
                <a:latin typeface="Arial" panose="020B0604020202020204" pitchFamily="34" charset="0"/>
              </a:rPr>
              <a:t>穷举法</a:t>
            </a:r>
            <a:endParaRPr lang="en-US" altLang="zh-CN" sz="2000" b="1">
              <a:solidFill>
                <a:schemeClr val="bg1"/>
              </a:solidFill>
              <a:latin typeface="Arial" panose="020B0604020202020204" pitchFamily="34" charset="0"/>
            </a:endParaRPr>
          </a:p>
        </p:txBody>
      </p:sp>
      <p:sp>
        <p:nvSpPr>
          <p:cNvPr id="57352" name="AutoShape 8">
            <a:extLst>
              <a:ext uri="{FF2B5EF4-FFF2-40B4-BE49-F238E27FC236}">
                <a16:creationId xmlns:a16="http://schemas.microsoft.com/office/drawing/2014/main" id="{E112016C-93B7-4A36-AFC2-6ABD3815DC73}"/>
              </a:ext>
            </a:extLst>
          </p:cNvPr>
          <p:cNvSpPr>
            <a:spLocks noChangeArrowheads="1"/>
          </p:cNvSpPr>
          <p:nvPr/>
        </p:nvSpPr>
        <p:spPr bwMode="auto">
          <a:xfrm>
            <a:off x="611188" y="771525"/>
            <a:ext cx="8167687" cy="4103688"/>
          </a:xfrm>
          <a:prstGeom prst="foldedCorner">
            <a:avLst>
              <a:gd name="adj" fmla="val 5833"/>
            </a:avLst>
          </a:prstGeom>
          <a:gradFill rotWithShape="0">
            <a:gsLst>
              <a:gs pos="0">
                <a:srgbClr val="FFFFFF"/>
              </a:gs>
              <a:gs pos="100000">
                <a:schemeClr val="bg1"/>
              </a:gs>
            </a:gsLst>
            <a:lin ang="5400000" scaled="1"/>
          </a:gradFill>
          <a:ln w="9525">
            <a:solidFill>
              <a:schemeClr val="tx1"/>
            </a:solidFill>
            <a:round/>
            <a:headEnd/>
            <a:tailEnd/>
          </a:ln>
        </p:spPr>
        <p:txBody>
          <a:bodyPr bIns="0" anchor="b"/>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chemeClr val="hlink"/>
                </a:solidFill>
                <a:latin typeface="Arial" panose="020B0604020202020204" pitchFamily="34" charset="0"/>
              </a:rPr>
              <a:t>int</a:t>
            </a:r>
            <a:r>
              <a:rPr lang="en-US" altLang="zh-CN" sz="1800" b="1">
                <a:latin typeface="Arial" panose="020B0604020202020204" pitchFamily="34" charset="0"/>
              </a:rPr>
              <a:t>  MaxSubsequenceSum ( </a:t>
            </a:r>
            <a:r>
              <a:rPr lang="en-US" altLang="zh-CN" sz="1800" b="1">
                <a:solidFill>
                  <a:schemeClr val="hlink"/>
                </a:solidFill>
                <a:latin typeface="Arial" panose="020B0604020202020204" pitchFamily="34" charset="0"/>
              </a:rPr>
              <a:t>const int</a:t>
            </a:r>
            <a:r>
              <a:rPr lang="en-US" altLang="zh-CN" sz="1800" b="1">
                <a:latin typeface="Arial" panose="020B0604020202020204" pitchFamily="34" charset="0"/>
              </a:rPr>
              <a:t> A[ ],  </a:t>
            </a:r>
            <a:r>
              <a:rPr lang="en-US" altLang="zh-CN" sz="1800" b="1">
                <a:solidFill>
                  <a:schemeClr val="hlink"/>
                </a:solidFill>
                <a:latin typeface="Arial" panose="020B0604020202020204" pitchFamily="34" charset="0"/>
              </a:rPr>
              <a:t>int</a:t>
            </a:r>
            <a:r>
              <a:rPr lang="en-US" altLang="zh-CN" sz="1800" b="1">
                <a:latin typeface="Arial" panose="020B0604020202020204" pitchFamily="34" charset="0"/>
              </a:rPr>
              <a:t>  N ) </a:t>
            </a:r>
          </a:p>
          <a:p>
            <a:pPr eaLnBrk="1" hangingPunct="1">
              <a:spcBef>
                <a:spcPct val="0"/>
              </a:spcBef>
              <a:buFontTx/>
              <a:buNone/>
            </a:pPr>
            <a:r>
              <a:rPr lang="en-US" altLang="zh-CN" sz="1800" b="1">
                <a:latin typeface="Arial" panose="020B0604020202020204" pitchFamily="34" charset="0"/>
              </a:rPr>
              <a:t>{ </a:t>
            </a:r>
          </a:p>
          <a:p>
            <a:pPr eaLnBrk="1" hangingPunct="1">
              <a:spcBef>
                <a:spcPct val="0"/>
              </a:spcBef>
              <a:buFontTx/>
              <a:buNone/>
            </a:pPr>
            <a:r>
              <a:rPr lang="en-US" altLang="zh-CN" sz="1800" b="1">
                <a:solidFill>
                  <a:schemeClr val="hlink"/>
                </a:solidFill>
                <a:latin typeface="Arial" panose="020B0604020202020204" pitchFamily="34" charset="0"/>
              </a:rPr>
              <a:t>	int</a:t>
            </a:r>
            <a:r>
              <a:rPr lang="en-US" altLang="zh-CN" sz="1800" b="1">
                <a:latin typeface="Arial" panose="020B0604020202020204" pitchFamily="34" charset="0"/>
              </a:rPr>
              <a:t>  ThisSum,  MaxSum,  i,  j,  k; </a:t>
            </a:r>
          </a:p>
          <a:p>
            <a:pPr eaLnBrk="1" hangingPunct="1">
              <a:spcBef>
                <a:spcPct val="0"/>
              </a:spcBef>
              <a:buFontTx/>
              <a:buNone/>
            </a:pPr>
            <a:r>
              <a:rPr lang="en-US" altLang="zh-CN" sz="1800" b="1">
                <a:solidFill>
                  <a:srgbClr val="008000"/>
                </a:solidFill>
                <a:latin typeface="Arial" panose="020B0604020202020204" pitchFamily="34" charset="0"/>
              </a:rPr>
              <a:t>/* 1*/</a:t>
            </a:r>
            <a:r>
              <a:rPr lang="en-US" altLang="zh-CN" sz="1800" b="1">
                <a:latin typeface="Arial" panose="020B0604020202020204" pitchFamily="34" charset="0"/>
              </a:rPr>
              <a:t> 	MaxSum = 0;   </a:t>
            </a:r>
            <a:r>
              <a:rPr lang="en-US" altLang="zh-CN" sz="1800" b="1">
                <a:solidFill>
                  <a:srgbClr val="008000"/>
                </a:solidFill>
                <a:latin typeface="Arial" panose="020B0604020202020204" pitchFamily="34" charset="0"/>
              </a:rPr>
              <a:t>/* </a:t>
            </a:r>
            <a:r>
              <a:rPr lang="zh-CN" altLang="en-US" sz="1800" b="1">
                <a:solidFill>
                  <a:srgbClr val="008000"/>
                </a:solidFill>
                <a:latin typeface="Arial" panose="020B0604020202020204" pitchFamily="34" charset="0"/>
              </a:rPr>
              <a:t>初始化最大子列和 </a:t>
            </a:r>
            <a:r>
              <a:rPr lang="en-US" altLang="zh-CN" sz="1800" b="1">
                <a:solidFill>
                  <a:srgbClr val="008000"/>
                </a:solidFill>
                <a:latin typeface="Arial" panose="020B0604020202020204" pitchFamily="34" charset="0"/>
              </a:rPr>
              <a:t>*/</a:t>
            </a:r>
          </a:p>
          <a:p>
            <a:pPr eaLnBrk="1" hangingPunct="1">
              <a:spcBef>
                <a:spcPct val="0"/>
              </a:spcBef>
              <a:buFontTx/>
              <a:buNone/>
            </a:pPr>
            <a:r>
              <a:rPr lang="en-US" altLang="zh-CN" sz="1800" b="1">
                <a:solidFill>
                  <a:srgbClr val="008000"/>
                </a:solidFill>
                <a:latin typeface="Arial" panose="020B0604020202020204" pitchFamily="34" charset="0"/>
              </a:rPr>
              <a:t>/* 2*/</a:t>
            </a:r>
            <a:r>
              <a:rPr lang="en-US" altLang="zh-CN" sz="1800" b="1">
                <a:latin typeface="Arial" panose="020B0604020202020204" pitchFamily="34" charset="0"/>
              </a:rPr>
              <a:t> 	</a:t>
            </a:r>
            <a:r>
              <a:rPr lang="en-US" altLang="zh-CN" sz="1800" b="1">
                <a:solidFill>
                  <a:schemeClr val="hlink"/>
                </a:solidFill>
                <a:latin typeface="Arial" panose="020B0604020202020204" pitchFamily="34" charset="0"/>
              </a:rPr>
              <a:t>for</a:t>
            </a:r>
            <a:r>
              <a:rPr lang="en-US" altLang="zh-CN" sz="1800" b="1">
                <a:latin typeface="Arial" panose="020B0604020202020204" pitchFamily="34" charset="0"/>
              </a:rPr>
              <a:t>( i = 0; i &lt; N; i++ )  </a:t>
            </a:r>
            <a:r>
              <a:rPr lang="en-US" altLang="zh-CN" sz="1800" b="1">
                <a:solidFill>
                  <a:srgbClr val="008000"/>
                </a:solidFill>
                <a:latin typeface="Arial" panose="020B0604020202020204" pitchFamily="34" charset="0"/>
              </a:rPr>
              <a:t>/* </a:t>
            </a:r>
            <a:r>
              <a:rPr lang="en-US" altLang="en-US" sz="1800" b="1">
                <a:solidFill>
                  <a:srgbClr val="008000"/>
                </a:solidFill>
                <a:latin typeface="Arial" panose="020B0604020202020204" pitchFamily="34" charset="0"/>
              </a:rPr>
              <a:t>i</a:t>
            </a:r>
            <a:r>
              <a:rPr lang="zh-CN" altLang="en-US" sz="1800" b="1">
                <a:solidFill>
                  <a:srgbClr val="008000"/>
                </a:solidFill>
                <a:latin typeface="Arial" panose="020B0604020202020204" pitchFamily="34" charset="0"/>
              </a:rPr>
              <a:t>是子列左端位置 </a:t>
            </a:r>
            <a:r>
              <a:rPr lang="en-US" altLang="zh-CN" sz="1800" b="1">
                <a:solidFill>
                  <a:srgbClr val="008000"/>
                </a:solidFill>
                <a:latin typeface="Arial" panose="020B0604020202020204" pitchFamily="34" charset="0"/>
              </a:rPr>
              <a:t>*/</a:t>
            </a:r>
          </a:p>
          <a:p>
            <a:pPr eaLnBrk="1" hangingPunct="1">
              <a:spcBef>
                <a:spcPct val="0"/>
              </a:spcBef>
              <a:buFontTx/>
              <a:buNone/>
            </a:pPr>
            <a:r>
              <a:rPr lang="en-US" altLang="zh-CN" sz="1800" b="1">
                <a:solidFill>
                  <a:srgbClr val="008000"/>
                </a:solidFill>
                <a:latin typeface="Arial" panose="020B0604020202020204" pitchFamily="34" charset="0"/>
              </a:rPr>
              <a:t>/* 3*/</a:t>
            </a:r>
            <a:r>
              <a:rPr lang="en-US" altLang="zh-CN" sz="1800" b="1">
                <a:latin typeface="Arial" panose="020B0604020202020204" pitchFamily="34" charset="0"/>
              </a:rPr>
              <a:t> 	      </a:t>
            </a:r>
            <a:r>
              <a:rPr lang="en-US" altLang="zh-CN" sz="1800" b="1">
                <a:solidFill>
                  <a:schemeClr val="hlink"/>
                </a:solidFill>
                <a:latin typeface="Arial" panose="020B0604020202020204" pitchFamily="34" charset="0"/>
              </a:rPr>
              <a:t>for</a:t>
            </a:r>
            <a:r>
              <a:rPr lang="en-US" altLang="zh-CN" sz="1800" b="1">
                <a:latin typeface="Arial" panose="020B0604020202020204" pitchFamily="34" charset="0"/>
              </a:rPr>
              <a:t>( j = i; j &lt; N; j++ ) {   </a:t>
            </a:r>
            <a:r>
              <a:rPr lang="en-US" altLang="zh-CN" sz="1800" b="1">
                <a:solidFill>
                  <a:srgbClr val="008000"/>
                </a:solidFill>
                <a:latin typeface="Arial" panose="020B0604020202020204" pitchFamily="34" charset="0"/>
              </a:rPr>
              <a:t>/* </a:t>
            </a:r>
            <a:r>
              <a:rPr lang="en-US" altLang="en-US" sz="1800" b="1">
                <a:solidFill>
                  <a:srgbClr val="008000"/>
                </a:solidFill>
                <a:latin typeface="Arial" panose="020B0604020202020204" pitchFamily="34" charset="0"/>
              </a:rPr>
              <a:t>j</a:t>
            </a:r>
            <a:r>
              <a:rPr lang="zh-CN" altLang="en-US" sz="1800" b="1">
                <a:solidFill>
                  <a:srgbClr val="008000"/>
                </a:solidFill>
                <a:latin typeface="Arial" panose="020B0604020202020204" pitchFamily="34" charset="0"/>
              </a:rPr>
              <a:t>是子列右端位置</a:t>
            </a:r>
            <a:r>
              <a:rPr lang="en-US" altLang="zh-CN" sz="1800" b="1">
                <a:solidFill>
                  <a:srgbClr val="008000"/>
                </a:solidFill>
                <a:latin typeface="Arial" panose="020B0604020202020204" pitchFamily="34" charset="0"/>
              </a:rPr>
              <a:t>*/</a:t>
            </a:r>
          </a:p>
          <a:p>
            <a:pPr eaLnBrk="1" hangingPunct="1">
              <a:spcBef>
                <a:spcPct val="0"/>
              </a:spcBef>
              <a:buFontTx/>
              <a:buNone/>
            </a:pPr>
            <a:r>
              <a:rPr lang="en-US" altLang="zh-CN" sz="1800" b="1">
                <a:solidFill>
                  <a:srgbClr val="008000"/>
                </a:solidFill>
                <a:latin typeface="Arial" panose="020B0604020202020204" pitchFamily="34" charset="0"/>
              </a:rPr>
              <a:t>/* 4*/</a:t>
            </a:r>
            <a:r>
              <a:rPr lang="en-US" altLang="zh-CN" sz="1800" b="1">
                <a:latin typeface="Arial" panose="020B0604020202020204" pitchFamily="34" charset="0"/>
              </a:rPr>
              <a:t> 		ThisSum = 0;       </a:t>
            </a:r>
            <a:r>
              <a:rPr lang="en-US" altLang="en-US" sz="1800" b="1">
                <a:solidFill>
                  <a:srgbClr val="008000"/>
                </a:solidFill>
                <a:latin typeface="Arial" panose="020B0604020202020204" pitchFamily="34" charset="0"/>
              </a:rPr>
              <a:t>/* ThisSum</a:t>
            </a:r>
            <a:r>
              <a:rPr lang="zh-CN" altLang="en-US" sz="1800" b="1">
                <a:solidFill>
                  <a:srgbClr val="008000"/>
                </a:solidFill>
                <a:latin typeface="Arial" panose="020B0604020202020204" pitchFamily="34" charset="0"/>
              </a:rPr>
              <a:t>是从</a:t>
            </a:r>
            <a:r>
              <a:rPr lang="en-US" altLang="zh-CN" sz="1800" b="1">
                <a:solidFill>
                  <a:srgbClr val="008000"/>
                </a:solidFill>
                <a:latin typeface="Arial" panose="020B0604020202020204" pitchFamily="34" charset="0"/>
              </a:rPr>
              <a:t>A</a:t>
            </a:r>
            <a:r>
              <a:rPr lang="en-US" altLang="en-US" sz="1800" b="1">
                <a:solidFill>
                  <a:srgbClr val="008000"/>
                </a:solidFill>
                <a:latin typeface="Arial" panose="020B0604020202020204" pitchFamily="34" charset="0"/>
              </a:rPr>
              <a:t>[i]</a:t>
            </a:r>
            <a:r>
              <a:rPr lang="zh-CN" altLang="en-US" sz="1800" b="1">
                <a:solidFill>
                  <a:srgbClr val="008000"/>
                </a:solidFill>
                <a:latin typeface="Arial" panose="020B0604020202020204" pitchFamily="34" charset="0"/>
              </a:rPr>
              <a:t>到</a:t>
            </a:r>
            <a:r>
              <a:rPr lang="en-US" altLang="zh-CN" sz="1800" b="1">
                <a:solidFill>
                  <a:srgbClr val="008000"/>
                </a:solidFill>
                <a:latin typeface="Arial" panose="020B0604020202020204" pitchFamily="34" charset="0"/>
              </a:rPr>
              <a:t>A</a:t>
            </a:r>
            <a:r>
              <a:rPr lang="en-US" altLang="en-US" sz="1800" b="1">
                <a:solidFill>
                  <a:srgbClr val="008000"/>
                </a:solidFill>
                <a:latin typeface="Arial" panose="020B0604020202020204" pitchFamily="34" charset="0"/>
              </a:rPr>
              <a:t>[j]</a:t>
            </a:r>
            <a:r>
              <a:rPr lang="zh-CN" altLang="en-US" sz="1800" b="1">
                <a:solidFill>
                  <a:srgbClr val="008000"/>
                </a:solidFill>
                <a:latin typeface="Arial" panose="020B0604020202020204" pitchFamily="34" charset="0"/>
              </a:rPr>
              <a:t>的子列和</a:t>
            </a:r>
            <a:r>
              <a:rPr lang="en-US" altLang="en-US" sz="1800" b="1">
                <a:solidFill>
                  <a:srgbClr val="008000"/>
                </a:solidFill>
                <a:latin typeface="Arial" panose="020B0604020202020204" pitchFamily="34" charset="0"/>
              </a:rPr>
              <a:t> */</a:t>
            </a:r>
            <a:endParaRPr lang="en-US" altLang="zh-CN" sz="1800" b="1">
              <a:solidFill>
                <a:srgbClr val="008000"/>
              </a:solidFill>
              <a:latin typeface="Arial" panose="020B0604020202020204" pitchFamily="34" charset="0"/>
            </a:endParaRPr>
          </a:p>
          <a:p>
            <a:pPr eaLnBrk="1" hangingPunct="1">
              <a:spcBef>
                <a:spcPct val="0"/>
              </a:spcBef>
              <a:buFontTx/>
              <a:buNone/>
            </a:pPr>
            <a:r>
              <a:rPr lang="en-US" altLang="zh-CN" sz="1800" b="1">
                <a:solidFill>
                  <a:srgbClr val="008000"/>
                </a:solidFill>
                <a:latin typeface="Arial" panose="020B0604020202020204" pitchFamily="34" charset="0"/>
              </a:rPr>
              <a:t>/* 5*/</a:t>
            </a:r>
            <a:r>
              <a:rPr lang="en-US" altLang="zh-CN" sz="1800" b="1">
                <a:latin typeface="Arial" panose="020B0604020202020204" pitchFamily="34" charset="0"/>
              </a:rPr>
              <a:t> 		</a:t>
            </a:r>
            <a:r>
              <a:rPr lang="en-US" altLang="zh-CN" sz="1800" b="1">
                <a:solidFill>
                  <a:schemeClr val="hlink"/>
                </a:solidFill>
                <a:latin typeface="Arial" panose="020B0604020202020204" pitchFamily="34" charset="0"/>
              </a:rPr>
              <a:t>for</a:t>
            </a:r>
            <a:r>
              <a:rPr lang="en-US" altLang="zh-CN" sz="1800" b="1">
                <a:latin typeface="Arial" panose="020B0604020202020204" pitchFamily="34" charset="0"/>
              </a:rPr>
              <a:t>( k = i; k &lt;= j; k++ ) </a:t>
            </a:r>
          </a:p>
          <a:p>
            <a:pPr eaLnBrk="1" hangingPunct="1">
              <a:spcBef>
                <a:spcPct val="0"/>
              </a:spcBef>
              <a:buFontTx/>
              <a:buNone/>
            </a:pPr>
            <a:r>
              <a:rPr lang="en-US" altLang="zh-CN" sz="1800" b="1">
                <a:solidFill>
                  <a:srgbClr val="008000"/>
                </a:solidFill>
                <a:latin typeface="Arial" panose="020B0604020202020204" pitchFamily="34" charset="0"/>
              </a:rPr>
              <a:t>/* 6*/</a:t>
            </a:r>
            <a:r>
              <a:rPr lang="en-US" altLang="zh-CN" sz="1800" b="1">
                <a:latin typeface="Arial" panose="020B0604020202020204" pitchFamily="34" charset="0"/>
              </a:rPr>
              <a:t> 		      ThisSum += A[ k ];  </a:t>
            </a:r>
            <a:endParaRPr lang="en-US" altLang="zh-CN" sz="1800" b="1">
              <a:solidFill>
                <a:srgbClr val="008000"/>
              </a:solidFill>
              <a:latin typeface="Arial" panose="020B0604020202020204" pitchFamily="34" charset="0"/>
            </a:endParaRPr>
          </a:p>
          <a:p>
            <a:pPr eaLnBrk="1" hangingPunct="1">
              <a:spcBef>
                <a:spcPct val="0"/>
              </a:spcBef>
              <a:buFontTx/>
              <a:buNone/>
            </a:pPr>
            <a:r>
              <a:rPr lang="en-US" altLang="zh-CN" sz="1800" b="1">
                <a:solidFill>
                  <a:srgbClr val="008000"/>
                </a:solidFill>
                <a:latin typeface="Arial" panose="020B0604020202020204" pitchFamily="34" charset="0"/>
              </a:rPr>
              <a:t>/* 7*/</a:t>
            </a:r>
            <a:r>
              <a:rPr lang="en-US" altLang="zh-CN" sz="1800" b="1">
                <a:latin typeface="Arial" panose="020B0604020202020204" pitchFamily="34" charset="0"/>
              </a:rPr>
              <a:t> 		</a:t>
            </a:r>
            <a:r>
              <a:rPr lang="en-US" altLang="zh-CN" sz="1800" b="1">
                <a:solidFill>
                  <a:schemeClr val="hlink"/>
                </a:solidFill>
                <a:latin typeface="Arial" panose="020B0604020202020204" pitchFamily="34" charset="0"/>
              </a:rPr>
              <a:t>if </a:t>
            </a:r>
            <a:r>
              <a:rPr lang="en-US" altLang="zh-CN" sz="1800" b="1">
                <a:latin typeface="Arial" panose="020B0604020202020204" pitchFamily="34" charset="0"/>
              </a:rPr>
              <a:t>( ThisSum &gt; MaxSum ) </a:t>
            </a:r>
            <a:r>
              <a:rPr lang="en-US" altLang="en-US" sz="1800" b="1">
                <a:solidFill>
                  <a:srgbClr val="008000"/>
                </a:solidFill>
                <a:latin typeface="Arial" panose="020B0604020202020204" pitchFamily="34" charset="0"/>
              </a:rPr>
              <a:t>/* </a:t>
            </a:r>
            <a:r>
              <a:rPr lang="zh-CN" altLang="en-US" sz="1800" b="1">
                <a:solidFill>
                  <a:srgbClr val="008000"/>
                </a:solidFill>
                <a:latin typeface="Arial" panose="020B0604020202020204" pitchFamily="34" charset="0"/>
              </a:rPr>
              <a:t>如果刚得到的这个子列和更大</a:t>
            </a:r>
            <a:r>
              <a:rPr lang="en-US" altLang="en-US" sz="1800" b="1">
                <a:solidFill>
                  <a:srgbClr val="008000"/>
                </a:solidFill>
                <a:latin typeface="Arial" panose="020B0604020202020204" pitchFamily="34" charset="0"/>
              </a:rPr>
              <a:t> */</a:t>
            </a:r>
            <a:endParaRPr lang="en-US" altLang="zh-CN" sz="1800" b="1">
              <a:solidFill>
                <a:srgbClr val="008000"/>
              </a:solidFill>
              <a:latin typeface="Arial" panose="020B0604020202020204" pitchFamily="34" charset="0"/>
            </a:endParaRPr>
          </a:p>
          <a:p>
            <a:pPr eaLnBrk="1" hangingPunct="1">
              <a:spcBef>
                <a:spcPct val="0"/>
              </a:spcBef>
              <a:buFontTx/>
              <a:buNone/>
            </a:pPr>
            <a:r>
              <a:rPr lang="en-US" altLang="zh-CN" sz="1800" b="1">
                <a:solidFill>
                  <a:srgbClr val="008000"/>
                </a:solidFill>
                <a:latin typeface="Arial" panose="020B0604020202020204" pitchFamily="34" charset="0"/>
              </a:rPr>
              <a:t>/* 8*/</a:t>
            </a:r>
            <a:r>
              <a:rPr lang="en-US" altLang="zh-CN" sz="1800" b="1">
                <a:latin typeface="Arial" panose="020B0604020202020204" pitchFamily="34" charset="0"/>
              </a:rPr>
              <a:t> 		      MaxSum = ThisSum;  </a:t>
            </a:r>
            <a:r>
              <a:rPr lang="en-US" altLang="zh-CN" sz="1800" b="1">
                <a:solidFill>
                  <a:srgbClr val="008000"/>
                </a:solidFill>
                <a:latin typeface="Arial" panose="020B0604020202020204" pitchFamily="34" charset="0"/>
              </a:rPr>
              <a:t>/*</a:t>
            </a:r>
            <a:r>
              <a:rPr lang="zh-CN" altLang="en-US" sz="1800" b="1">
                <a:solidFill>
                  <a:srgbClr val="008000"/>
                </a:solidFill>
                <a:latin typeface="Arial" panose="020B0604020202020204" pitchFamily="34" charset="0"/>
              </a:rPr>
              <a:t>则更新结果</a:t>
            </a:r>
            <a:r>
              <a:rPr lang="en-US" altLang="zh-CN" sz="1800" b="1">
                <a:solidFill>
                  <a:srgbClr val="008000"/>
                </a:solidFill>
                <a:latin typeface="Arial" panose="020B0604020202020204" pitchFamily="34" charset="0"/>
              </a:rPr>
              <a:t>*/</a:t>
            </a:r>
          </a:p>
          <a:p>
            <a:pPr eaLnBrk="1" hangingPunct="1">
              <a:spcBef>
                <a:spcPct val="0"/>
              </a:spcBef>
              <a:buFontTx/>
              <a:buNone/>
            </a:pPr>
            <a:r>
              <a:rPr lang="en-US" altLang="zh-CN" sz="1800" b="1">
                <a:latin typeface="Arial" panose="020B0604020202020204" pitchFamily="34" charset="0"/>
              </a:rPr>
              <a:t>	      }  </a:t>
            </a:r>
            <a:r>
              <a:rPr lang="en-US" altLang="zh-CN" sz="1800" b="1">
                <a:solidFill>
                  <a:srgbClr val="008000"/>
                </a:solidFill>
                <a:latin typeface="Arial" panose="020B0604020202020204" pitchFamily="34" charset="0"/>
              </a:rPr>
              <a:t>/* </a:t>
            </a:r>
            <a:r>
              <a:rPr lang="en-US" altLang="en-US" sz="1800" b="1">
                <a:solidFill>
                  <a:srgbClr val="008000"/>
                </a:solidFill>
                <a:latin typeface="Arial" panose="020B0604020202020204" pitchFamily="34" charset="0"/>
              </a:rPr>
              <a:t>i</a:t>
            </a:r>
            <a:r>
              <a:rPr lang="zh-CN" altLang="en-US" sz="1800" b="1">
                <a:solidFill>
                  <a:srgbClr val="008000"/>
                </a:solidFill>
                <a:latin typeface="Arial" panose="020B0604020202020204" pitchFamily="34" charset="0"/>
              </a:rPr>
              <a:t>， </a:t>
            </a:r>
            <a:r>
              <a:rPr lang="en-US" altLang="zh-CN" sz="1800" b="1">
                <a:solidFill>
                  <a:srgbClr val="008000"/>
                </a:solidFill>
                <a:latin typeface="Arial" panose="020B0604020202020204" pitchFamily="34" charset="0"/>
              </a:rPr>
              <a:t>j </a:t>
            </a:r>
            <a:r>
              <a:rPr lang="zh-CN" altLang="en-US" sz="1800" b="1">
                <a:solidFill>
                  <a:srgbClr val="008000"/>
                </a:solidFill>
                <a:latin typeface="Arial" panose="020B0604020202020204" pitchFamily="34" charset="0"/>
              </a:rPr>
              <a:t>循环结束  </a:t>
            </a:r>
            <a:r>
              <a:rPr lang="en-US" altLang="zh-CN" sz="1800" b="1">
                <a:solidFill>
                  <a:srgbClr val="008000"/>
                </a:solidFill>
                <a:latin typeface="Arial" panose="020B0604020202020204" pitchFamily="34" charset="0"/>
              </a:rPr>
              <a:t>*/</a:t>
            </a:r>
          </a:p>
          <a:p>
            <a:pPr eaLnBrk="1" hangingPunct="1">
              <a:spcBef>
                <a:spcPct val="0"/>
              </a:spcBef>
              <a:buFontTx/>
              <a:buNone/>
            </a:pPr>
            <a:r>
              <a:rPr lang="en-US" altLang="zh-CN" sz="1800" b="1">
                <a:solidFill>
                  <a:srgbClr val="008000"/>
                </a:solidFill>
                <a:latin typeface="Arial" panose="020B0604020202020204" pitchFamily="34" charset="0"/>
              </a:rPr>
              <a:t>/* 9*/</a:t>
            </a:r>
            <a:r>
              <a:rPr lang="en-US" altLang="zh-CN" sz="1800" b="1">
                <a:latin typeface="Arial" panose="020B0604020202020204" pitchFamily="34" charset="0"/>
              </a:rPr>
              <a:t> 	</a:t>
            </a:r>
            <a:r>
              <a:rPr lang="en-US" altLang="zh-CN" sz="1800" b="1">
                <a:solidFill>
                  <a:schemeClr val="hlink"/>
                </a:solidFill>
                <a:latin typeface="Arial" panose="020B0604020202020204" pitchFamily="34" charset="0"/>
              </a:rPr>
              <a:t>return</a:t>
            </a:r>
            <a:r>
              <a:rPr lang="en-US" altLang="zh-CN" sz="1800" b="1">
                <a:latin typeface="Arial" panose="020B0604020202020204" pitchFamily="34" charset="0"/>
              </a:rPr>
              <a:t>  MaxSum; </a:t>
            </a:r>
          </a:p>
          <a:p>
            <a:pPr eaLnBrk="1" hangingPunct="1">
              <a:spcBef>
                <a:spcPct val="0"/>
              </a:spcBef>
              <a:buFontTx/>
              <a:buNone/>
            </a:pPr>
            <a:r>
              <a:rPr lang="en-US" altLang="zh-CN" sz="1800" b="1">
                <a:latin typeface="Arial" panose="020B0604020202020204" pitchFamily="34" charset="0"/>
              </a:rPr>
              <a:t>} </a:t>
            </a:r>
          </a:p>
        </p:txBody>
      </p:sp>
      <p:sp>
        <p:nvSpPr>
          <p:cNvPr id="57353" name="Text Box 9">
            <a:extLst>
              <a:ext uri="{FF2B5EF4-FFF2-40B4-BE49-F238E27FC236}">
                <a16:creationId xmlns:a16="http://schemas.microsoft.com/office/drawing/2014/main" id="{F2673D69-18CD-44E7-8D5D-150A4DC53FFD}"/>
              </a:ext>
            </a:extLst>
          </p:cNvPr>
          <p:cNvSpPr txBox="1">
            <a:spLocks noChangeArrowheads="1"/>
          </p:cNvSpPr>
          <p:nvPr/>
        </p:nvSpPr>
        <p:spPr bwMode="auto">
          <a:xfrm>
            <a:off x="3489325" y="4332288"/>
            <a:ext cx="2667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en-US" altLang="zh-CN" sz="2000" b="1" i="1">
                <a:solidFill>
                  <a:srgbClr val="C00000"/>
                </a:solidFill>
                <a:latin typeface="Times New Roman" panose="02020603050405020304" pitchFamily="18" charset="0"/>
              </a:rPr>
              <a:t>T</a:t>
            </a:r>
            <a:r>
              <a:rPr lang="en-US" altLang="zh-CN" sz="2000" b="1">
                <a:solidFill>
                  <a:srgbClr val="C00000"/>
                </a:solidFill>
                <a:latin typeface="Times New Roman" panose="02020603050405020304" pitchFamily="18" charset="0"/>
              </a:rPr>
              <a:t>( </a:t>
            </a:r>
            <a:r>
              <a:rPr lang="en-US" altLang="zh-CN" sz="2000" b="1" i="1">
                <a:solidFill>
                  <a:srgbClr val="C00000"/>
                </a:solidFill>
                <a:latin typeface="Times New Roman" panose="02020603050405020304" pitchFamily="18" charset="0"/>
              </a:rPr>
              <a:t>N</a:t>
            </a:r>
            <a:r>
              <a:rPr lang="en-US" altLang="zh-CN" sz="2000" b="1">
                <a:solidFill>
                  <a:srgbClr val="C00000"/>
                </a:solidFill>
                <a:latin typeface="Times New Roman" panose="02020603050405020304" pitchFamily="18" charset="0"/>
              </a:rPr>
              <a:t> ) = O( </a:t>
            </a:r>
            <a:r>
              <a:rPr lang="en-US" altLang="zh-CN" sz="2000" b="1" i="1">
                <a:solidFill>
                  <a:srgbClr val="C00000"/>
                </a:solidFill>
                <a:latin typeface="Times New Roman" panose="02020603050405020304" pitchFamily="18" charset="0"/>
              </a:rPr>
              <a:t>N</a:t>
            </a:r>
            <a:r>
              <a:rPr lang="en-US" altLang="zh-CN" sz="2000" b="1" baseline="30000">
                <a:solidFill>
                  <a:srgbClr val="C00000"/>
                </a:solidFill>
                <a:latin typeface="Times New Roman" panose="02020603050405020304" pitchFamily="18" charset="0"/>
              </a:rPr>
              <a:t>3 </a:t>
            </a:r>
            <a:r>
              <a:rPr lang="en-US" altLang="zh-CN" sz="2000" b="1">
                <a:solidFill>
                  <a:srgbClr val="C00000"/>
                </a:solidFill>
                <a:latin typeface="Times New Roman" panose="02020603050405020304" pitchFamily="18" charset="0"/>
              </a:rPr>
              <a:t>)</a:t>
            </a:r>
            <a:endParaRPr lang="en-US" altLang="zh-CN" sz="2000" b="1" i="1">
              <a:solidFill>
                <a:srgbClr val="C00000"/>
              </a:solidFill>
              <a:latin typeface="Times New Roman" panose="02020603050405020304" pitchFamily="18" charset="0"/>
            </a:endParaRPr>
          </a:p>
        </p:txBody>
      </p:sp>
      <p:sp>
        <p:nvSpPr>
          <p:cNvPr id="57355" name="Rectangle 11">
            <a:extLst>
              <a:ext uri="{FF2B5EF4-FFF2-40B4-BE49-F238E27FC236}">
                <a16:creationId xmlns:a16="http://schemas.microsoft.com/office/drawing/2014/main" id="{8BBB8379-CB15-4873-9D60-368E915181BF}"/>
              </a:ext>
            </a:extLst>
          </p:cNvPr>
          <p:cNvSpPr>
            <a:spLocks noChangeArrowheads="1"/>
          </p:cNvSpPr>
          <p:nvPr/>
        </p:nvSpPr>
        <p:spPr bwMode="auto">
          <a:xfrm>
            <a:off x="5060950" y="298450"/>
            <a:ext cx="2895600" cy="171450"/>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57356" name="Rectangle 12">
            <a:extLst>
              <a:ext uri="{FF2B5EF4-FFF2-40B4-BE49-F238E27FC236}">
                <a16:creationId xmlns:a16="http://schemas.microsoft.com/office/drawing/2014/main" id="{7AA02084-A4D0-4DFF-97E3-86C55D1267C5}"/>
              </a:ext>
            </a:extLst>
          </p:cNvPr>
          <p:cNvSpPr>
            <a:spLocks noChangeArrowheads="1"/>
          </p:cNvSpPr>
          <p:nvPr/>
        </p:nvSpPr>
        <p:spPr bwMode="auto">
          <a:xfrm>
            <a:off x="5060950" y="298450"/>
            <a:ext cx="228600" cy="17145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57358" name="Rectangle 14">
            <a:extLst>
              <a:ext uri="{FF2B5EF4-FFF2-40B4-BE49-F238E27FC236}">
                <a16:creationId xmlns:a16="http://schemas.microsoft.com/office/drawing/2014/main" id="{AE40C021-3206-4716-A5A7-9B9306B9A053}"/>
              </a:ext>
            </a:extLst>
          </p:cNvPr>
          <p:cNvSpPr>
            <a:spLocks noChangeArrowheads="1"/>
          </p:cNvSpPr>
          <p:nvPr/>
        </p:nvSpPr>
        <p:spPr bwMode="auto">
          <a:xfrm>
            <a:off x="5060950" y="298450"/>
            <a:ext cx="457200" cy="17145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57359" name="Rectangle 15">
            <a:extLst>
              <a:ext uri="{FF2B5EF4-FFF2-40B4-BE49-F238E27FC236}">
                <a16:creationId xmlns:a16="http://schemas.microsoft.com/office/drawing/2014/main" id="{A1DFF794-B8C8-4D91-A7F4-90B036A4950E}"/>
              </a:ext>
            </a:extLst>
          </p:cNvPr>
          <p:cNvSpPr>
            <a:spLocks noChangeArrowheads="1"/>
          </p:cNvSpPr>
          <p:nvPr/>
        </p:nvSpPr>
        <p:spPr bwMode="auto">
          <a:xfrm>
            <a:off x="5060950" y="298450"/>
            <a:ext cx="685800" cy="17145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57360" name="Rectangle 16">
            <a:extLst>
              <a:ext uri="{FF2B5EF4-FFF2-40B4-BE49-F238E27FC236}">
                <a16:creationId xmlns:a16="http://schemas.microsoft.com/office/drawing/2014/main" id="{16B4F9F5-B0D6-4E10-9C20-DE1AFA25202B}"/>
              </a:ext>
            </a:extLst>
          </p:cNvPr>
          <p:cNvSpPr>
            <a:spLocks noChangeArrowheads="1"/>
          </p:cNvSpPr>
          <p:nvPr/>
        </p:nvSpPr>
        <p:spPr bwMode="auto">
          <a:xfrm>
            <a:off x="5060950" y="298450"/>
            <a:ext cx="2895600" cy="17145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57361" name="Rectangle 17">
            <a:extLst>
              <a:ext uri="{FF2B5EF4-FFF2-40B4-BE49-F238E27FC236}">
                <a16:creationId xmlns:a16="http://schemas.microsoft.com/office/drawing/2014/main" id="{82F8A4F4-043D-41AC-9786-6CD37981B7A9}"/>
              </a:ext>
            </a:extLst>
          </p:cNvPr>
          <p:cNvSpPr>
            <a:spLocks noChangeArrowheads="1"/>
          </p:cNvSpPr>
          <p:nvPr/>
        </p:nvSpPr>
        <p:spPr bwMode="auto">
          <a:xfrm>
            <a:off x="5289550" y="298450"/>
            <a:ext cx="228600" cy="17145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57362" name="Rectangle 18">
            <a:extLst>
              <a:ext uri="{FF2B5EF4-FFF2-40B4-BE49-F238E27FC236}">
                <a16:creationId xmlns:a16="http://schemas.microsoft.com/office/drawing/2014/main" id="{CE9D0ABA-E1B8-487B-90C5-99D729AF32CF}"/>
              </a:ext>
            </a:extLst>
          </p:cNvPr>
          <p:cNvSpPr>
            <a:spLocks noChangeArrowheads="1"/>
          </p:cNvSpPr>
          <p:nvPr/>
        </p:nvSpPr>
        <p:spPr bwMode="auto">
          <a:xfrm>
            <a:off x="5289550" y="298450"/>
            <a:ext cx="457200" cy="17145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57363" name="Rectangle 19">
            <a:extLst>
              <a:ext uri="{FF2B5EF4-FFF2-40B4-BE49-F238E27FC236}">
                <a16:creationId xmlns:a16="http://schemas.microsoft.com/office/drawing/2014/main" id="{AD0823C2-D1F7-44D8-9308-AADFDC444A36}"/>
              </a:ext>
            </a:extLst>
          </p:cNvPr>
          <p:cNvSpPr>
            <a:spLocks noChangeArrowheads="1"/>
          </p:cNvSpPr>
          <p:nvPr/>
        </p:nvSpPr>
        <p:spPr bwMode="auto">
          <a:xfrm>
            <a:off x="5289550" y="298450"/>
            <a:ext cx="2667000" cy="17145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57364" name="Rectangle 20">
            <a:extLst>
              <a:ext uri="{FF2B5EF4-FFF2-40B4-BE49-F238E27FC236}">
                <a16:creationId xmlns:a16="http://schemas.microsoft.com/office/drawing/2014/main" id="{FEFD8AC3-56F7-4B02-A949-907F996F7C93}"/>
              </a:ext>
            </a:extLst>
          </p:cNvPr>
          <p:cNvSpPr>
            <a:spLocks noChangeArrowheads="1"/>
          </p:cNvSpPr>
          <p:nvPr/>
        </p:nvSpPr>
        <p:spPr bwMode="auto">
          <a:xfrm>
            <a:off x="1547813" y="1924050"/>
            <a:ext cx="3495675" cy="1120775"/>
          </a:xfrm>
          <a:prstGeom prst="rect">
            <a:avLst/>
          </a:prstGeom>
          <a:solidFill>
            <a:srgbClr val="CCFFCC">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57351"/>
                                        </p:tgtEl>
                                        <p:attrNameLst>
                                          <p:attrName>style.visibility</p:attrName>
                                        </p:attrNameLst>
                                      </p:cBhvr>
                                      <p:to>
                                        <p:strVal val="visible"/>
                                      </p:to>
                                    </p:set>
                                    <p:anim calcmode="lin" valueType="num">
                                      <p:cBhvr>
                                        <p:cTn id="7" dur="500" fill="hold"/>
                                        <p:tgtEl>
                                          <p:spTgt spid="57351"/>
                                        </p:tgtEl>
                                        <p:attrNameLst>
                                          <p:attrName>ppt_x</p:attrName>
                                        </p:attrNameLst>
                                      </p:cBhvr>
                                      <p:tavLst>
                                        <p:tav tm="0">
                                          <p:val>
                                            <p:strVal val="#ppt_x"/>
                                          </p:val>
                                        </p:tav>
                                        <p:tav tm="100000">
                                          <p:val>
                                            <p:strVal val="#ppt_x"/>
                                          </p:val>
                                        </p:tav>
                                      </p:tavLst>
                                    </p:anim>
                                    <p:anim calcmode="lin" valueType="num">
                                      <p:cBhvr>
                                        <p:cTn id="8" dur="500" fill="hold"/>
                                        <p:tgtEl>
                                          <p:spTgt spid="57351"/>
                                        </p:tgtEl>
                                        <p:attrNameLst>
                                          <p:attrName>ppt_y</p:attrName>
                                        </p:attrNameLst>
                                      </p:cBhvr>
                                      <p:tavLst>
                                        <p:tav tm="0">
                                          <p:val>
                                            <p:strVal val="#ppt_y-#ppt_h/2"/>
                                          </p:val>
                                        </p:tav>
                                        <p:tav tm="100000">
                                          <p:val>
                                            <p:strVal val="#ppt_y"/>
                                          </p:val>
                                        </p:tav>
                                      </p:tavLst>
                                    </p:anim>
                                    <p:anim calcmode="lin" valueType="num">
                                      <p:cBhvr>
                                        <p:cTn id="9" dur="500" fill="hold"/>
                                        <p:tgtEl>
                                          <p:spTgt spid="57351"/>
                                        </p:tgtEl>
                                        <p:attrNameLst>
                                          <p:attrName>ppt_w</p:attrName>
                                        </p:attrNameLst>
                                      </p:cBhvr>
                                      <p:tavLst>
                                        <p:tav tm="0">
                                          <p:val>
                                            <p:strVal val="#ppt_w"/>
                                          </p:val>
                                        </p:tav>
                                        <p:tav tm="100000">
                                          <p:val>
                                            <p:strVal val="#ppt_w"/>
                                          </p:val>
                                        </p:tav>
                                      </p:tavLst>
                                    </p:anim>
                                    <p:anim calcmode="lin" valueType="num">
                                      <p:cBhvr>
                                        <p:cTn id="10" dur="500" fill="hold"/>
                                        <p:tgtEl>
                                          <p:spTgt spid="57351"/>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7355"/>
                                        </p:tgtEl>
                                        <p:attrNameLst>
                                          <p:attrName>style.visibility</p:attrName>
                                        </p:attrNameLst>
                                      </p:cBhvr>
                                      <p:to>
                                        <p:strVal val="visible"/>
                                      </p:to>
                                    </p:set>
                                    <p:animEffect transition="in" filter="wipe(left)">
                                      <p:cBhvr>
                                        <p:cTn id="15" dur="500"/>
                                        <p:tgtEl>
                                          <p:spTgt spid="5735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7356"/>
                                        </p:tgtEl>
                                        <p:attrNameLst>
                                          <p:attrName>style.visibility</p:attrName>
                                        </p:attrNameLst>
                                      </p:cBhvr>
                                      <p:to>
                                        <p:strVal val="visible"/>
                                      </p:to>
                                    </p:set>
                                    <p:animEffect transition="in" filter="wipe(left)">
                                      <p:cBhvr>
                                        <p:cTn id="20" dur="500"/>
                                        <p:tgtEl>
                                          <p:spTgt spid="57356"/>
                                        </p:tgtEl>
                                      </p:cBhvr>
                                    </p:animEffect>
                                  </p:childTnLst>
                                  <p:subTnLst>
                                    <p:set>
                                      <p:cBhvr override="childStyle">
                                        <p:cTn dur="1" fill="hold" display="0" masterRel="nextClick" afterEffect="1"/>
                                        <p:tgtEl>
                                          <p:spTgt spid="57356"/>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7358"/>
                                        </p:tgtEl>
                                        <p:attrNameLst>
                                          <p:attrName>style.visibility</p:attrName>
                                        </p:attrNameLst>
                                      </p:cBhvr>
                                      <p:to>
                                        <p:strVal val="visible"/>
                                      </p:to>
                                    </p:set>
                                    <p:animEffect transition="in" filter="wipe(left)">
                                      <p:cBhvr>
                                        <p:cTn id="25" dur="500"/>
                                        <p:tgtEl>
                                          <p:spTgt spid="57358"/>
                                        </p:tgtEl>
                                      </p:cBhvr>
                                    </p:animEffect>
                                  </p:childTnLst>
                                  <p:subTnLst>
                                    <p:set>
                                      <p:cBhvr override="childStyle">
                                        <p:cTn dur="1" fill="hold" display="0" masterRel="nextClick" afterEffect="1"/>
                                        <p:tgtEl>
                                          <p:spTgt spid="57358"/>
                                        </p:tgtEl>
                                        <p:attrNameLst>
                                          <p:attrName>style.visibility</p:attrName>
                                        </p:attrNameLst>
                                      </p:cBhvr>
                                      <p:to>
                                        <p:strVal val="hidden"/>
                                      </p:to>
                                    </p:set>
                                  </p:sub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7359"/>
                                        </p:tgtEl>
                                        <p:attrNameLst>
                                          <p:attrName>style.visibility</p:attrName>
                                        </p:attrNameLst>
                                      </p:cBhvr>
                                      <p:to>
                                        <p:strVal val="visible"/>
                                      </p:to>
                                    </p:set>
                                    <p:animEffect transition="in" filter="wipe(left)">
                                      <p:cBhvr>
                                        <p:cTn id="30" dur="500"/>
                                        <p:tgtEl>
                                          <p:spTgt spid="57359"/>
                                        </p:tgtEl>
                                      </p:cBhvr>
                                    </p:animEffect>
                                  </p:childTnLst>
                                  <p:subTnLst>
                                    <p:set>
                                      <p:cBhvr override="childStyle">
                                        <p:cTn dur="1" fill="hold" display="0" masterRel="nextClick" afterEffect="1"/>
                                        <p:tgtEl>
                                          <p:spTgt spid="57359"/>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7360"/>
                                        </p:tgtEl>
                                        <p:attrNameLst>
                                          <p:attrName>style.visibility</p:attrName>
                                        </p:attrNameLst>
                                      </p:cBhvr>
                                      <p:to>
                                        <p:strVal val="visible"/>
                                      </p:to>
                                    </p:set>
                                    <p:animEffect transition="in" filter="wipe(left)">
                                      <p:cBhvr>
                                        <p:cTn id="35" dur="500"/>
                                        <p:tgtEl>
                                          <p:spTgt spid="57360"/>
                                        </p:tgtEl>
                                      </p:cBhvr>
                                    </p:animEffect>
                                  </p:childTnLst>
                                  <p:subTnLst>
                                    <p:set>
                                      <p:cBhvr override="childStyle">
                                        <p:cTn dur="1" fill="hold" display="0" masterRel="nextClick" afterEffect="1"/>
                                        <p:tgtEl>
                                          <p:spTgt spid="57360"/>
                                        </p:tgtEl>
                                        <p:attrNameLst>
                                          <p:attrName>style.visibility</p:attrName>
                                        </p:attrNameLst>
                                      </p:cBhvr>
                                      <p:to>
                                        <p:strVal val="hidden"/>
                                      </p:to>
                                    </p:set>
                                  </p:sub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57361"/>
                                        </p:tgtEl>
                                        <p:attrNameLst>
                                          <p:attrName>style.visibility</p:attrName>
                                        </p:attrNameLst>
                                      </p:cBhvr>
                                      <p:to>
                                        <p:strVal val="visible"/>
                                      </p:to>
                                    </p:set>
                                    <p:animEffect transition="in" filter="wipe(left)">
                                      <p:cBhvr>
                                        <p:cTn id="40" dur="500"/>
                                        <p:tgtEl>
                                          <p:spTgt spid="57361"/>
                                        </p:tgtEl>
                                      </p:cBhvr>
                                    </p:animEffect>
                                  </p:childTnLst>
                                  <p:subTnLst>
                                    <p:set>
                                      <p:cBhvr override="childStyle">
                                        <p:cTn dur="1" fill="hold" display="0" masterRel="nextClick" afterEffect="1"/>
                                        <p:tgtEl>
                                          <p:spTgt spid="57361"/>
                                        </p:tgtEl>
                                        <p:attrNameLst>
                                          <p:attrName>style.visibility</p:attrName>
                                        </p:attrNameLst>
                                      </p:cBhvr>
                                      <p:to>
                                        <p:strVal val="hidden"/>
                                      </p:to>
                                    </p:set>
                                  </p:sub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57362"/>
                                        </p:tgtEl>
                                        <p:attrNameLst>
                                          <p:attrName>style.visibility</p:attrName>
                                        </p:attrNameLst>
                                      </p:cBhvr>
                                      <p:to>
                                        <p:strVal val="visible"/>
                                      </p:to>
                                    </p:set>
                                    <p:animEffect transition="in" filter="wipe(left)">
                                      <p:cBhvr>
                                        <p:cTn id="45" dur="500"/>
                                        <p:tgtEl>
                                          <p:spTgt spid="57362"/>
                                        </p:tgtEl>
                                      </p:cBhvr>
                                    </p:animEffect>
                                  </p:childTnLst>
                                  <p:subTnLst>
                                    <p:set>
                                      <p:cBhvr override="childStyle">
                                        <p:cTn dur="1" fill="hold" display="0" masterRel="nextClick" afterEffect="1"/>
                                        <p:tgtEl>
                                          <p:spTgt spid="57362"/>
                                        </p:tgtEl>
                                        <p:attrNameLst>
                                          <p:attrName>style.visibility</p:attrName>
                                        </p:attrNameLst>
                                      </p:cBhvr>
                                      <p:to>
                                        <p:strVal val="hidden"/>
                                      </p:to>
                                    </p:set>
                                  </p:sub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57363"/>
                                        </p:tgtEl>
                                        <p:attrNameLst>
                                          <p:attrName>style.visibility</p:attrName>
                                        </p:attrNameLst>
                                      </p:cBhvr>
                                      <p:to>
                                        <p:strVal val="visible"/>
                                      </p:to>
                                    </p:set>
                                    <p:animEffect transition="in" filter="wipe(left)">
                                      <p:cBhvr>
                                        <p:cTn id="50" dur="500"/>
                                        <p:tgtEl>
                                          <p:spTgt spid="57363"/>
                                        </p:tgtEl>
                                      </p:cBhvr>
                                    </p:animEffect>
                                  </p:childTnLst>
                                  <p:subTnLst>
                                    <p:set>
                                      <p:cBhvr override="childStyle">
                                        <p:cTn dur="1" fill="hold" display="0" masterRel="nextClick" afterEffect="1"/>
                                        <p:tgtEl>
                                          <p:spTgt spid="57363"/>
                                        </p:tgtEl>
                                        <p:attrNameLst>
                                          <p:attrName>style.visibility</p:attrName>
                                        </p:attrNameLst>
                                      </p:cBhvr>
                                      <p:to>
                                        <p:strVal val="hidden"/>
                                      </p:to>
                                    </p:set>
                                  </p:subTnLst>
                                </p:cTn>
                              </p:par>
                            </p:childTnLst>
                          </p:cTn>
                        </p:par>
                      </p:childTnLst>
                    </p:cTn>
                  </p:par>
                  <p:par>
                    <p:cTn id="51" fill="hold" nodeType="clickPar">
                      <p:stCondLst>
                        <p:cond delay="indefinite"/>
                      </p:stCondLst>
                      <p:childTnLst>
                        <p:par>
                          <p:cTn id="52" fill="hold" nodeType="withGroup">
                            <p:stCondLst>
                              <p:cond delay="0"/>
                            </p:stCondLst>
                            <p:childTnLst>
                              <p:par>
                                <p:cTn id="53" presetID="18" presetClass="entr" presetSubtype="6" fill="hold" grpId="0" nodeType="clickEffect">
                                  <p:stCondLst>
                                    <p:cond delay="0"/>
                                  </p:stCondLst>
                                  <p:childTnLst>
                                    <p:set>
                                      <p:cBhvr>
                                        <p:cTn id="54" dur="1" fill="hold">
                                          <p:stCondLst>
                                            <p:cond delay="0"/>
                                          </p:stCondLst>
                                        </p:cTn>
                                        <p:tgtEl>
                                          <p:spTgt spid="57352"/>
                                        </p:tgtEl>
                                        <p:attrNameLst>
                                          <p:attrName>style.visibility</p:attrName>
                                        </p:attrNameLst>
                                      </p:cBhvr>
                                      <p:to>
                                        <p:strVal val="visible"/>
                                      </p:to>
                                    </p:set>
                                    <p:animEffect transition="in" filter="strips(downRight)">
                                      <p:cBhvr>
                                        <p:cTn id="55" dur="500"/>
                                        <p:tgtEl>
                                          <p:spTgt spid="5735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57353"/>
                                        </p:tgtEl>
                                        <p:attrNameLst>
                                          <p:attrName>style.visibility</p:attrName>
                                        </p:attrNameLst>
                                      </p:cBhvr>
                                      <p:to>
                                        <p:strVal val="visible"/>
                                      </p:to>
                                    </p:set>
                                    <p:animEffect transition="in" filter="box(in)">
                                      <p:cBhvr>
                                        <p:cTn id="60" dur="500"/>
                                        <p:tgtEl>
                                          <p:spTgt spid="5735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57364"/>
                                        </p:tgtEl>
                                        <p:attrNameLst>
                                          <p:attrName>style.visibility</p:attrName>
                                        </p:attrNameLst>
                                      </p:cBhvr>
                                      <p:to>
                                        <p:strVal val="visible"/>
                                      </p:to>
                                    </p:set>
                                    <p:animEffect transition="in" filter="wipe(up)">
                                      <p:cBhvr>
                                        <p:cTn id="65" dur="500"/>
                                        <p:tgtEl>
                                          <p:spTgt spid="57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1" grpId="0" animBg="1" autoUpdateAnimBg="0"/>
      <p:bldP spid="57352" grpId="0" animBg="1" autoUpdateAnimBg="0"/>
      <p:bldP spid="57353" grpId="0" autoUpdateAnimBg="0"/>
      <p:bldP spid="57355" grpId="0" animBg="1"/>
      <p:bldP spid="57356" grpId="0" animBg="1"/>
      <p:bldP spid="57358" grpId="0" animBg="1"/>
      <p:bldP spid="57359" grpId="0" animBg="1"/>
      <p:bldP spid="57360" grpId="0" animBg="1"/>
      <p:bldP spid="57361" grpId="0" animBg="1"/>
      <p:bldP spid="57362" grpId="0" animBg="1"/>
      <p:bldP spid="57363" grpId="0" animBg="1"/>
      <p:bldP spid="5736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棕色大理石">
            <a:extLst>
              <a:ext uri="{FF2B5EF4-FFF2-40B4-BE49-F238E27FC236}">
                <a16:creationId xmlns:a16="http://schemas.microsoft.com/office/drawing/2014/main" id="{2E5A7CC8-55F3-4129-ACE9-306F891FC6D7}"/>
              </a:ext>
            </a:extLst>
          </p:cNvPr>
          <p:cNvSpPr>
            <a:spLocks noChangeArrowheads="1"/>
          </p:cNvSpPr>
          <p:nvPr/>
        </p:nvSpPr>
        <p:spPr bwMode="auto">
          <a:xfrm>
            <a:off x="395288" y="131763"/>
            <a:ext cx="3168650" cy="544512"/>
          </a:xfrm>
          <a:prstGeom prst="bevel">
            <a:avLst>
              <a:gd name="adj" fmla="val 12500"/>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2000" b="1">
                <a:solidFill>
                  <a:schemeClr val="bg1"/>
                </a:solidFill>
                <a:latin typeface="Arial" panose="020B0604020202020204" pitchFamily="34" charset="0"/>
              </a:rPr>
              <a:t>算法</a:t>
            </a:r>
            <a:r>
              <a:rPr lang="en-US" altLang="zh-CN" sz="2000" b="1">
                <a:solidFill>
                  <a:schemeClr val="bg1"/>
                </a:solidFill>
                <a:latin typeface="Arial" panose="020B0604020202020204" pitchFamily="34" charset="0"/>
              </a:rPr>
              <a:t> 2——</a:t>
            </a:r>
            <a:r>
              <a:rPr lang="zh-CN" altLang="en-US" sz="2000" b="1">
                <a:solidFill>
                  <a:schemeClr val="bg1"/>
                </a:solidFill>
                <a:latin typeface="Arial" panose="020B0604020202020204" pitchFamily="34" charset="0"/>
              </a:rPr>
              <a:t>改进的穷举法</a:t>
            </a:r>
            <a:endParaRPr lang="en-US" altLang="zh-CN" sz="2000" b="1">
              <a:solidFill>
                <a:schemeClr val="bg1"/>
              </a:solidFill>
              <a:latin typeface="Arial" panose="020B0604020202020204" pitchFamily="34" charset="0"/>
            </a:endParaRPr>
          </a:p>
        </p:txBody>
      </p:sp>
      <p:sp>
        <p:nvSpPr>
          <p:cNvPr id="58373" name="Text Box 5">
            <a:extLst>
              <a:ext uri="{FF2B5EF4-FFF2-40B4-BE49-F238E27FC236}">
                <a16:creationId xmlns:a16="http://schemas.microsoft.com/office/drawing/2014/main" id="{37B6BDAF-FE42-46C6-A245-0196F71D77F0}"/>
              </a:ext>
            </a:extLst>
          </p:cNvPr>
          <p:cNvSpPr txBox="1">
            <a:spLocks noChangeArrowheads="1"/>
          </p:cNvSpPr>
          <p:nvPr/>
        </p:nvSpPr>
        <p:spPr bwMode="auto">
          <a:xfrm>
            <a:off x="4067175" y="4300538"/>
            <a:ext cx="2667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en-US" altLang="zh-CN" sz="2000" b="1" i="1">
                <a:solidFill>
                  <a:srgbClr val="C00000"/>
                </a:solidFill>
                <a:latin typeface="Times New Roman" panose="02020603050405020304" pitchFamily="18" charset="0"/>
              </a:rPr>
              <a:t>T</a:t>
            </a:r>
            <a:r>
              <a:rPr lang="en-US" altLang="zh-CN" sz="2000" b="1">
                <a:solidFill>
                  <a:srgbClr val="C00000"/>
                </a:solidFill>
                <a:latin typeface="Times New Roman" panose="02020603050405020304" pitchFamily="18" charset="0"/>
              </a:rPr>
              <a:t>( </a:t>
            </a:r>
            <a:r>
              <a:rPr lang="en-US" altLang="zh-CN" sz="2000" b="1" i="1">
                <a:solidFill>
                  <a:srgbClr val="C00000"/>
                </a:solidFill>
                <a:latin typeface="Times New Roman" panose="02020603050405020304" pitchFamily="18" charset="0"/>
              </a:rPr>
              <a:t>N</a:t>
            </a:r>
            <a:r>
              <a:rPr lang="en-US" altLang="zh-CN" sz="2000" b="1">
                <a:solidFill>
                  <a:srgbClr val="C00000"/>
                </a:solidFill>
                <a:latin typeface="Times New Roman" panose="02020603050405020304" pitchFamily="18" charset="0"/>
              </a:rPr>
              <a:t> ) = O( </a:t>
            </a:r>
            <a:r>
              <a:rPr lang="en-US" altLang="zh-CN" sz="2000" b="1" i="1">
                <a:solidFill>
                  <a:srgbClr val="C00000"/>
                </a:solidFill>
                <a:latin typeface="Times New Roman" panose="02020603050405020304" pitchFamily="18" charset="0"/>
              </a:rPr>
              <a:t>N</a:t>
            </a:r>
            <a:r>
              <a:rPr lang="en-US" altLang="zh-CN" sz="2000" b="1" baseline="30000">
                <a:solidFill>
                  <a:srgbClr val="C00000"/>
                </a:solidFill>
                <a:latin typeface="Times New Roman" panose="02020603050405020304" pitchFamily="18" charset="0"/>
              </a:rPr>
              <a:t>2 </a:t>
            </a:r>
            <a:r>
              <a:rPr lang="en-US" altLang="zh-CN" sz="2000" b="1">
                <a:solidFill>
                  <a:srgbClr val="C00000"/>
                </a:solidFill>
                <a:latin typeface="Times New Roman" panose="02020603050405020304" pitchFamily="18" charset="0"/>
              </a:rPr>
              <a:t>)</a:t>
            </a:r>
            <a:endParaRPr lang="en-US" altLang="zh-CN" sz="2000" b="1" i="1">
              <a:solidFill>
                <a:srgbClr val="C00000"/>
              </a:solidFill>
              <a:latin typeface="Times New Roman" panose="02020603050405020304" pitchFamily="18" charset="0"/>
            </a:endParaRPr>
          </a:p>
        </p:txBody>
      </p:sp>
      <p:sp>
        <p:nvSpPr>
          <p:cNvPr id="2" name="矩形 1">
            <a:extLst>
              <a:ext uri="{FF2B5EF4-FFF2-40B4-BE49-F238E27FC236}">
                <a16:creationId xmlns:a16="http://schemas.microsoft.com/office/drawing/2014/main" id="{1EE9A73C-CA63-4162-A5FF-DFAC1E4F45B5}"/>
              </a:ext>
            </a:extLst>
          </p:cNvPr>
          <p:cNvSpPr/>
          <p:nvPr/>
        </p:nvSpPr>
        <p:spPr>
          <a:xfrm>
            <a:off x="395288" y="699542"/>
            <a:ext cx="8425184" cy="4401205"/>
          </a:xfrm>
          <a:prstGeom prst="rect">
            <a:avLst/>
          </a:prstGeom>
        </p:spPr>
        <p:txBody>
          <a:bodyPr wrap="square">
            <a:spAutoFit/>
          </a:bodyPr>
          <a:lstStyle/>
          <a:p>
            <a:pPr eaLnBrk="1" hangingPunct="1"/>
            <a:r>
              <a:rPr lang="en-US" altLang="zh-CN" sz="2000" b="1" dirty="0">
                <a:solidFill>
                  <a:schemeClr val="hlink"/>
                </a:solidFill>
                <a:latin typeface="Arial" panose="020B0604020202020204" pitchFamily="34" charset="0"/>
              </a:rPr>
              <a:t>int</a:t>
            </a:r>
            <a:r>
              <a:rPr lang="en-US" altLang="zh-CN" sz="2000" b="1" dirty="0">
                <a:latin typeface="Arial" panose="020B0604020202020204" pitchFamily="34" charset="0"/>
              </a:rPr>
              <a:t>  </a:t>
            </a:r>
            <a:r>
              <a:rPr lang="en-US" altLang="zh-CN" sz="2000" b="1" dirty="0" err="1">
                <a:latin typeface="Arial" panose="020B0604020202020204" pitchFamily="34" charset="0"/>
              </a:rPr>
              <a:t>MaxSubsequenceSum</a:t>
            </a:r>
            <a:r>
              <a:rPr lang="en-US" altLang="zh-CN" sz="2000" b="1" dirty="0">
                <a:latin typeface="Arial" panose="020B0604020202020204" pitchFamily="34" charset="0"/>
              </a:rPr>
              <a:t> ( </a:t>
            </a:r>
            <a:r>
              <a:rPr lang="en-US" altLang="zh-CN" sz="2000" b="1" dirty="0">
                <a:solidFill>
                  <a:schemeClr val="hlink"/>
                </a:solidFill>
                <a:latin typeface="Arial" panose="020B0604020202020204" pitchFamily="34" charset="0"/>
              </a:rPr>
              <a:t>const int</a:t>
            </a:r>
            <a:r>
              <a:rPr lang="en-US" altLang="zh-CN" sz="2000" b="1" dirty="0">
                <a:latin typeface="Arial" panose="020B0604020202020204" pitchFamily="34" charset="0"/>
              </a:rPr>
              <a:t> A[ ],  </a:t>
            </a:r>
            <a:r>
              <a:rPr lang="en-US" altLang="zh-CN" sz="2000" b="1" dirty="0">
                <a:solidFill>
                  <a:schemeClr val="hlink"/>
                </a:solidFill>
                <a:latin typeface="Arial" panose="020B0604020202020204" pitchFamily="34" charset="0"/>
              </a:rPr>
              <a:t>int</a:t>
            </a:r>
            <a:r>
              <a:rPr lang="en-US" altLang="zh-CN" sz="2000" b="1" dirty="0">
                <a:latin typeface="Arial" panose="020B0604020202020204" pitchFamily="34" charset="0"/>
              </a:rPr>
              <a:t>  N ) </a:t>
            </a:r>
          </a:p>
          <a:p>
            <a:pPr eaLnBrk="1" hangingPunct="1"/>
            <a:r>
              <a:rPr lang="en-US" altLang="zh-CN" sz="2000" b="1" dirty="0">
                <a:latin typeface="Arial" panose="020B0604020202020204" pitchFamily="34" charset="0"/>
              </a:rPr>
              <a:t>{ </a:t>
            </a:r>
            <a:r>
              <a:rPr lang="en-US" altLang="zh-CN" sz="2000" b="1" dirty="0">
                <a:solidFill>
                  <a:schemeClr val="hlink"/>
                </a:solidFill>
                <a:latin typeface="Arial" panose="020B0604020202020204" pitchFamily="34" charset="0"/>
              </a:rPr>
              <a:t>	int</a:t>
            </a:r>
            <a:r>
              <a:rPr lang="en-US" altLang="zh-CN" sz="2000" b="1" dirty="0">
                <a:latin typeface="Arial" panose="020B0604020202020204" pitchFamily="34" charset="0"/>
              </a:rPr>
              <a:t>  </a:t>
            </a:r>
            <a:r>
              <a:rPr lang="en-US" altLang="zh-CN" sz="2000" b="1" dirty="0" err="1">
                <a:latin typeface="Arial" panose="020B0604020202020204" pitchFamily="34" charset="0"/>
              </a:rPr>
              <a:t>ThisSum</a:t>
            </a:r>
            <a:r>
              <a:rPr lang="en-US" altLang="zh-CN" sz="2000" b="1" dirty="0">
                <a:latin typeface="Arial" panose="020B0604020202020204" pitchFamily="34" charset="0"/>
              </a:rPr>
              <a:t>,  </a:t>
            </a:r>
            <a:r>
              <a:rPr lang="en-US" altLang="zh-CN" sz="2000" b="1" dirty="0" err="1">
                <a:latin typeface="Arial" panose="020B0604020202020204" pitchFamily="34" charset="0"/>
              </a:rPr>
              <a:t>MaxSum</a:t>
            </a:r>
            <a:r>
              <a:rPr lang="en-US" altLang="zh-CN" sz="2000" b="1" dirty="0">
                <a:latin typeface="Arial" panose="020B0604020202020204" pitchFamily="34" charset="0"/>
              </a:rPr>
              <a:t>,  </a:t>
            </a:r>
            <a:r>
              <a:rPr lang="en-US" altLang="zh-CN" sz="2000" b="1" dirty="0" err="1">
                <a:latin typeface="Arial" panose="020B0604020202020204" pitchFamily="34" charset="0"/>
              </a:rPr>
              <a:t>i</a:t>
            </a:r>
            <a:r>
              <a:rPr lang="en-US" altLang="zh-CN" sz="2000" b="1" dirty="0">
                <a:latin typeface="Arial" panose="020B0604020202020204" pitchFamily="34" charset="0"/>
              </a:rPr>
              <a:t>,  j; </a:t>
            </a:r>
          </a:p>
          <a:p>
            <a:pPr eaLnBrk="1" hangingPunct="1"/>
            <a:r>
              <a:rPr lang="en-US" altLang="zh-CN" sz="2000" b="1" dirty="0">
                <a:solidFill>
                  <a:srgbClr val="008000"/>
                </a:solidFill>
                <a:latin typeface="Arial" panose="020B0604020202020204" pitchFamily="34" charset="0"/>
              </a:rPr>
              <a:t> </a:t>
            </a:r>
            <a:r>
              <a:rPr lang="en-US" altLang="zh-CN" sz="2000" b="1" dirty="0">
                <a:latin typeface="Arial" panose="020B0604020202020204" pitchFamily="34" charset="0"/>
              </a:rPr>
              <a:t>	</a:t>
            </a:r>
            <a:r>
              <a:rPr lang="en-US" altLang="zh-CN" sz="2000" b="1" dirty="0" err="1">
                <a:latin typeface="Arial" panose="020B0604020202020204" pitchFamily="34" charset="0"/>
              </a:rPr>
              <a:t>MaxSum</a:t>
            </a:r>
            <a:r>
              <a:rPr lang="en-US" altLang="zh-CN" sz="2000" b="1" dirty="0">
                <a:latin typeface="Arial" panose="020B0604020202020204" pitchFamily="34" charset="0"/>
              </a:rPr>
              <a:t> = 0;   </a:t>
            </a:r>
            <a:r>
              <a:rPr lang="en-US" altLang="zh-CN" sz="2000" b="1" dirty="0">
                <a:solidFill>
                  <a:srgbClr val="008000"/>
                </a:solidFill>
                <a:latin typeface="Arial" panose="020B0604020202020204" pitchFamily="34" charset="0"/>
              </a:rPr>
              <a:t>/* </a:t>
            </a:r>
            <a:r>
              <a:rPr lang="zh-CN" altLang="en-US" sz="2000" b="1" dirty="0">
                <a:solidFill>
                  <a:srgbClr val="008000"/>
                </a:solidFill>
                <a:latin typeface="Arial" panose="020B0604020202020204" pitchFamily="34" charset="0"/>
              </a:rPr>
              <a:t>初始化最大子列和  </a:t>
            </a:r>
            <a:r>
              <a:rPr lang="en-US" altLang="zh-CN" sz="2000" b="1" dirty="0">
                <a:solidFill>
                  <a:srgbClr val="008000"/>
                </a:solidFill>
                <a:latin typeface="Arial" panose="020B0604020202020204" pitchFamily="34" charset="0"/>
              </a:rPr>
              <a:t>*/</a:t>
            </a:r>
          </a:p>
          <a:p>
            <a:pPr eaLnBrk="1" hangingPunct="1"/>
            <a:r>
              <a:rPr lang="en-US" altLang="zh-CN" sz="2000" b="1" dirty="0">
                <a:solidFill>
                  <a:srgbClr val="008000"/>
                </a:solidFill>
                <a:latin typeface="Arial" panose="020B0604020202020204" pitchFamily="34" charset="0"/>
              </a:rPr>
              <a:t> </a:t>
            </a:r>
            <a:r>
              <a:rPr lang="en-US" altLang="zh-CN" sz="2000" b="1" dirty="0">
                <a:latin typeface="Arial" panose="020B0604020202020204" pitchFamily="34" charset="0"/>
              </a:rPr>
              <a:t>	</a:t>
            </a:r>
            <a:r>
              <a:rPr lang="en-US" altLang="zh-CN" sz="2000" b="1" dirty="0">
                <a:solidFill>
                  <a:schemeClr val="hlink"/>
                </a:solidFill>
                <a:latin typeface="Arial" panose="020B0604020202020204" pitchFamily="34" charset="0"/>
              </a:rPr>
              <a:t>for</a:t>
            </a:r>
            <a:r>
              <a:rPr lang="en-US" altLang="zh-CN" sz="2000" b="1" dirty="0">
                <a:latin typeface="Arial" panose="020B0604020202020204" pitchFamily="34" charset="0"/>
              </a:rPr>
              <a:t>( </a:t>
            </a:r>
            <a:r>
              <a:rPr lang="en-US" altLang="zh-CN" sz="2000" b="1" dirty="0" err="1">
                <a:latin typeface="Arial" panose="020B0604020202020204" pitchFamily="34" charset="0"/>
              </a:rPr>
              <a:t>i</a:t>
            </a:r>
            <a:r>
              <a:rPr lang="en-US" altLang="zh-CN" sz="2000" b="1" dirty="0">
                <a:latin typeface="Arial" panose="020B0604020202020204" pitchFamily="34" charset="0"/>
              </a:rPr>
              <a:t> = 0; </a:t>
            </a:r>
            <a:r>
              <a:rPr lang="en-US" altLang="zh-CN" sz="2000" b="1" dirty="0" err="1">
                <a:latin typeface="Arial" panose="020B0604020202020204" pitchFamily="34" charset="0"/>
              </a:rPr>
              <a:t>i</a:t>
            </a:r>
            <a:r>
              <a:rPr lang="en-US" altLang="zh-CN" sz="2000" b="1" dirty="0">
                <a:latin typeface="Arial" panose="020B0604020202020204" pitchFamily="34" charset="0"/>
              </a:rPr>
              <a:t> &lt; N; </a:t>
            </a:r>
            <a:r>
              <a:rPr lang="en-US" altLang="zh-CN" sz="2000" b="1" dirty="0" err="1">
                <a:latin typeface="Arial" panose="020B0604020202020204" pitchFamily="34" charset="0"/>
              </a:rPr>
              <a:t>i</a:t>
            </a:r>
            <a:r>
              <a:rPr lang="en-US" altLang="zh-CN" sz="2000" b="1" dirty="0">
                <a:latin typeface="Arial" panose="020B0604020202020204" pitchFamily="34" charset="0"/>
              </a:rPr>
              <a:t>++ )  {      </a:t>
            </a:r>
            <a:r>
              <a:rPr lang="en-US" altLang="en-US" sz="2000" b="1" dirty="0">
                <a:solidFill>
                  <a:srgbClr val="008000"/>
                </a:solidFill>
                <a:latin typeface="Arial" panose="020B0604020202020204" pitchFamily="34" charset="0"/>
              </a:rPr>
              <a:t>/* </a:t>
            </a:r>
            <a:r>
              <a:rPr lang="en-US" altLang="en-US" sz="2000" b="1" dirty="0" err="1">
                <a:solidFill>
                  <a:srgbClr val="008000"/>
                </a:solidFill>
                <a:latin typeface="Arial" panose="020B0604020202020204" pitchFamily="34" charset="0"/>
              </a:rPr>
              <a:t>i</a:t>
            </a:r>
            <a:r>
              <a:rPr lang="zh-CN" altLang="en-US" sz="2000" b="1" dirty="0">
                <a:solidFill>
                  <a:srgbClr val="008000"/>
                </a:solidFill>
                <a:latin typeface="Arial" panose="020B0604020202020204" pitchFamily="34" charset="0"/>
              </a:rPr>
              <a:t>是子列左端位置</a:t>
            </a:r>
            <a:r>
              <a:rPr lang="en-US" altLang="en-US" sz="2000" b="1" dirty="0">
                <a:solidFill>
                  <a:srgbClr val="008000"/>
                </a:solidFill>
                <a:latin typeface="Arial" panose="020B0604020202020204" pitchFamily="34" charset="0"/>
              </a:rPr>
              <a:t> </a:t>
            </a:r>
            <a:r>
              <a:rPr lang="en-US" altLang="zh-CN" sz="2000" dirty="0"/>
              <a:t>*/</a:t>
            </a:r>
            <a:endParaRPr lang="en-US" altLang="zh-CN" sz="2000" b="1" dirty="0">
              <a:solidFill>
                <a:srgbClr val="008000"/>
              </a:solidFill>
              <a:latin typeface="Arial" panose="020B0604020202020204" pitchFamily="34" charset="0"/>
            </a:endParaRPr>
          </a:p>
          <a:p>
            <a:pPr eaLnBrk="1" hangingPunct="1"/>
            <a:r>
              <a:rPr lang="en-US" altLang="zh-CN" sz="2000" b="1" dirty="0">
                <a:solidFill>
                  <a:srgbClr val="008000"/>
                </a:solidFill>
                <a:latin typeface="Arial" panose="020B0604020202020204" pitchFamily="34" charset="0"/>
              </a:rPr>
              <a:t> </a:t>
            </a:r>
            <a:r>
              <a:rPr lang="en-US" altLang="zh-CN" sz="2000" b="1" dirty="0">
                <a:latin typeface="Arial" panose="020B0604020202020204" pitchFamily="34" charset="0"/>
              </a:rPr>
              <a:t>	      </a:t>
            </a:r>
            <a:r>
              <a:rPr lang="en-US" altLang="zh-CN" sz="2000" b="1" dirty="0" err="1">
                <a:latin typeface="Arial" panose="020B0604020202020204" pitchFamily="34" charset="0"/>
              </a:rPr>
              <a:t>ThisSum</a:t>
            </a:r>
            <a:r>
              <a:rPr lang="en-US" altLang="zh-CN" sz="2000" b="1" dirty="0">
                <a:latin typeface="Arial" panose="020B0604020202020204" pitchFamily="34" charset="0"/>
              </a:rPr>
              <a:t> = 0;          </a:t>
            </a:r>
            <a:r>
              <a:rPr lang="en-US" altLang="en-US" sz="2000" b="1" dirty="0">
                <a:solidFill>
                  <a:srgbClr val="008000"/>
                </a:solidFill>
                <a:latin typeface="Arial" panose="020B0604020202020204" pitchFamily="34" charset="0"/>
              </a:rPr>
              <a:t>/* </a:t>
            </a:r>
            <a:r>
              <a:rPr lang="en-US" altLang="en-US" sz="2000" b="1" dirty="0" err="1">
                <a:solidFill>
                  <a:srgbClr val="008000"/>
                </a:solidFill>
                <a:latin typeface="Arial" panose="020B0604020202020204" pitchFamily="34" charset="0"/>
              </a:rPr>
              <a:t>ThisSum</a:t>
            </a:r>
            <a:r>
              <a:rPr lang="zh-CN" altLang="en-US" sz="2000" b="1" dirty="0">
                <a:solidFill>
                  <a:srgbClr val="008000"/>
                </a:solidFill>
                <a:latin typeface="Arial" panose="020B0604020202020204" pitchFamily="34" charset="0"/>
              </a:rPr>
              <a:t>是从</a:t>
            </a:r>
            <a:r>
              <a:rPr lang="en-US" altLang="zh-CN" sz="2000" b="1" dirty="0">
                <a:solidFill>
                  <a:srgbClr val="008000"/>
                </a:solidFill>
                <a:latin typeface="Arial" panose="020B0604020202020204" pitchFamily="34" charset="0"/>
              </a:rPr>
              <a:t>A</a:t>
            </a:r>
            <a:r>
              <a:rPr lang="en-US" altLang="en-US" sz="2000" b="1" dirty="0">
                <a:solidFill>
                  <a:srgbClr val="008000"/>
                </a:solidFill>
                <a:latin typeface="Arial" panose="020B0604020202020204" pitchFamily="34" charset="0"/>
              </a:rPr>
              <a:t>[</a:t>
            </a:r>
            <a:r>
              <a:rPr lang="en-US" altLang="en-US" sz="2000" b="1" dirty="0" err="1">
                <a:solidFill>
                  <a:srgbClr val="008000"/>
                </a:solidFill>
                <a:latin typeface="Arial" panose="020B0604020202020204" pitchFamily="34" charset="0"/>
              </a:rPr>
              <a:t>i</a:t>
            </a:r>
            <a:r>
              <a:rPr lang="en-US" altLang="en-US" sz="2000" b="1" dirty="0">
                <a:solidFill>
                  <a:srgbClr val="008000"/>
                </a:solidFill>
                <a:latin typeface="Arial" panose="020B0604020202020204" pitchFamily="34" charset="0"/>
              </a:rPr>
              <a:t>]</a:t>
            </a:r>
            <a:r>
              <a:rPr lang="zh-CN" altLang="en-US" sz="2000" b="1" dirty="0">
                <a:solidFill>
                  <a:srgbClr val="008000"/>
                </a:solidFill>
                <a:latin typeface="Arial" panose="020B0604020202020204" pitchFamily="34" charset="0"/>
              </a:rPr>
              <a:t>到</a:t>
            </a:r>
            <a:r>
              <a:rPr lang="en-US" altLang="zh-CN" sz="2000" b="1" dirty="0">
                <a:solidFill>
                  <a:srgbClr val="008000"/>
                </a:solidFill>
                <a:latin typeface="Arial" panose="020B0604020202020204" pitchFamily="34" charset="0"/>
              </a:rPr>
              <a:t>A</a:t>
            </a:r>
            <a:r>
              <a:rPr lang="en-US" altLang="en-US" sz="2000" b="1" dirty="0">
                <a:solidFill>
                  <a:srgbClr val="008000"/>
                </a:solidFill>
                <a:latin typeface="Arial" panose="020B0604020202020204" pitchFamily="34" charset="0"/>
              </a:rPr>
              <a:t>[j]</a:t>
            </a:r>
            <a:r>
              <a:rPr lang="zh-CN" altLang="en-US" sz="2000" b="1" dirty="0">
                <a:solidFill>
                  <a:srgbClr val="008000"/>
                </a:solidFill>
                <a:latin typeface="Arial" panose="020B0604020202020204" pitchFamily="34" charset="0"/>
              </a:rPr>
              <a:t>的子列和</a:t>
            </a:r>
            <a:r>
              <a:rPr lang="en-US" altLang="en-US" sz="2000" b="1" dirty="0">
                <a:solidFill>
                  <a:srgbClr val="008000"/>
                </a:solidFill>
                <a:latin typeface="Arial" panose="020B0604020202020204" pitchFamily="34" charset="0"/>
              </a:rPr>
              <a:t> </a:t>
            </a:r>
            <a:r>
              <a:rPr lang="en-US" altLang="zh-CN" sz="2000" dirty="0"/>
              <a:t>*/</a:t>
            </a:r>
            <a:endParaRPr lang="en-US" altLang="zh-CN" sz="2000" b="1" dirty="0">
              <a:latin typeface="Arial" panose="020B0604020202020204" pitchFamily="34" charset="0"/>
            </a:endParaRPr>
          </a:p>
          <a:p>
            <a:pPr eaLnBrk="1" hangingPunct="1"/>
            <a:r>
              <a:rPr lang="en-US" altLang="zh-CN" sz="2000" b="1" dirty="0">
                <a:solidFill>
                  <a:srgbClr val="008000"/>
                </a:solidFill>
                <a:latin typeface="Arial" panose="020B0604020202020204" pitchFamily="34" charset="0"/>
              </a:rPr>
              <a:t> </a:t>
            </a:r>
            <a:r>
              <a:rPr lang="en-US" altLang="zh-CN" sz="2000" b="1" dirty="0">
                <a:solidFill>
                  <a:schemeClr val="hlink"/>
                </a:solidFill>
                <a:latin typeface="Arial" panose="020B0604020202020204" pitchFamily="34" charset="0"/>
              </a:rPr>
              <a:t>	      for</a:t>
            </a:r>
            <a:r>
              <a:rPr lang="en-US" altLang="zh-CN" sz="2000" b="1" dirty="0">
                <a:latin typeface="Arial" panose="020B0604020202020204" pitchFamily="34" charset="0"/>
              </a:rPr>
              <a:t>( j = </a:t>
            </a:r>
            <a:r>
              <a:rPr lang="en-US" altLang="zh-CN" sz="2000" b="1" dirty="0" err="1">
                <a:latin typeface="Arial" panose="020B0604020202020204" pitchFamily="34" charset="0"/>
              </a:rPr>
              <a:t>i</a:t>
            </a:r>
            <a:r>
              <a:rPr lang="en-US" altLang="zh-CN" sz="2000" b="1" dirty="0">
                <a:latin typeface="Arial" panose="020B0604020202020204" pitchFamily="34" charset="0"/>
              </a:rPr>
              <a:t>; j &lt; N; </a:t>
            </a:r>
            <a:r>
              <a:rPr lang="en-US" altLang="zh-CN" sz="2000" b="1" dirty="0" err="1">
                <a:latin typeface="Arial" panose="020B0604020202020204" pitchFamily="34" charset="0"/>
              </a:rPr>
              <a:t>j++</a:t>
            </a:r>
            <a:r>
              <a:rPr lang="en-US" altLang="zh-CN" sz="2000" b="1" dirty="0">
                <a:latin typeface="Arial" panose="020B0604020202020204" pitchFamily="34" charset="0"/>
              </a:rPr>
              <a:t> ) {   </a:t>
            </a:r>
            <a:r>
              <a:rPr lang="en-US" altLang="zh-CN" sz="2000" b="1" dirty="0">
                <a:solidFill>
                  <a:srgbClr val="008000"/>
                </a:solidFill>
                <a:latin typeface="Arial" panose="020B0604020202020204" pitchFamily="34" charset="0"/>
              </a:rPr>
              <a:t>/* </a:t>
            </a:r>
            <a:r>
              <a:rPr lang="en-US" altLang="en-US" sz="2000" b="1" dirty="0">
                <a:solidFill>
                  <a:srgbClr val="008000"/>
                </a:solidFill>
                <a:latin typeface="Arial" panose="020B0604020202020204" pitchFamily="34" charset="0"/>
              </a:rPr>
              <a:t>j</a:t>
            </a:r>
            <a:r>
              <a:rPr lang="zh-CN" altLang="en-US" sz="2000" b="1" dirty="0">
                <a:solidFill>
                  <a:srgbClr val="008000"/>
                </a:solidFill>
                <a:latin typeface="Arial" panose="020B0604020202020204" pitchFamily="34" charset="0"/>
              </a:rPr>
              <a:t>是子列右端位置</a:t>
            </a:r>
            <a:r>
              <a:rPr lang="en-US" altLang="zh-CN" sz="2000" b="1" dirty="0">
                <a:solidFill>
                  <a:srgbClr val="008000"/>
                </a:solidFill>
                <a:latin typeface="Arial" panose="020B0604020202020204" pitchFamily="34" charset="0"/>
              </a:rPr>
              <a:t>*/</a:t>
            </a:r>
          </a:p>
          <a:p>
            <a:pPr eaLnBrk="1" hangingPunct="1"/>
            <a:r>
              <a:rPr lang="en-US" altLang="zh-CN" sz="2000" b="1" dirty="0">
                <a:solidFill>
                  <a:srgbClr val="008000"/>
                </a:solidFill>
                <a:latin typeface="Arial" panose="020B0604020202020204" pitchFamily="34" charset="0"/>
              </a:rPr>
              <a:t> </a:t>
            </a:r>
            <a:r>
              <a:rPr lang="en-US" altLang="zh-CN" sz="2000" b="1" dirty="0">
                <a:latin typeface="Arial" panose="020B0604020202020204" pitchFamily="34" charset="0"/>
              </a:rPr>
              <a:t>	           </a:t>
            </a:r>
            <a:r>
              <a:rPr lang="en-US" altLang="zh-CN" sz="2000" b="1" dirty="0" err="1">
                <a:latin typeface="Arial" panose="020B0604020202020204" pitchFamily="34" charset="0"/>
              </a:rPr>
              <a:t>ThisSum</a:t>
            </a:r>
            <a:r>
              <a:rPr lang="en-US" altLang="zh-CN" sz="2000" b="1" dirty="0">
                <a:latin typeface="Arial" panose="020B0604020202020204" pitchFamily="34" charset="0"/>
              </a:rPr>
              <a:t> += A[ j ]; </a:t>
            </a:r>
          </a:p>
          <a:p>
            <a:pPr eaLnBrk="1" hangingPunct="1"/>
            <a:r>
              <a:rPr lang="en-US" altLang="en-US" sz="2000" b="1" dirty="0">
                <a:solidFill>
                  <a:srgbClr val="008000"/>
                </a:solidFill>
                <a:latin typeface="Arial" panose="020B0604020202020204" pitchFamily="34" charset="0"/>
              </a:rPr>
              <a:t>       /* </a:t>
            </a:r>
            <a:r>
              <a:rPr lang="zh-CN" altLang="en-US" sz="2000" b="1" dirty="0">
                <a:solidFill>
                  <a:srgbClr val="008000"/>
                </a:solidFill>
                <a:latin typeface="Arial" panose="020B0604020202020204" pitchFamily="34" charset="0"/>
              </a:rPr>
              <a:t>对于相同的</a:t>
            </a:r>
            <a:r>
              <a:rPr lang="en-US" altLang="en-US" sz="2000" b="1" dirty="0" err="1">
                <a:solidFill>
                  <a:srgbClr val="008000"/>
                </a:solidFill>
                <a:latin typeface="Arial" panose="020B0604020202020204" pitchFamily="34" charset="0"/>
              </a:rPr>
              <a:t>i</a:t>
            </a:r>
            <a:r>
              <a:rPr lang="zh-CN" altLang="en-US" sz="2000" b="1" dirty="0">
                <a:solidFill>
                  <a:srgbClr val="008000"/>
                </a:solidFill>
                <a:latin typeface="Arial" panose="020B0604020202020204" pitchFamily="34" charset="0"/>
              </a:rPr>
              <a:t>，不同的</a:t>
            </a:r>
            <a:r>
              <a:rPr lang="en-US" altLang="en-US" sz="2000" b="1" dirty="0">
                <a:solidFill>
                  <a:srgbClr val="008000"/>
                </a:solidFill>
                <a:latin typeface="Arial" panose="020B0604020202020204" pitchFamily="34" charset="0"/>
              </a:rPr>
              <a:t>j</a:t>
            </a:r>
            <a:r>
              <a:rPr lang="zh-CN" altLang="en-US" sz="2000" b="1" dirty="0">
                <a:solidFill>
                  <a:srgbClr val="008000"/>
                </a:solidFill>
                <a:latin typeface="Arial" panose="020B0604020202020204" pitchFamily="34" charset="0"/>
              </a:rPr>
              <a:t>，只要在</a:t>
            </a:r>
            <a:r>
              <a:rPr lang="en-US" altLang="en-US" sz="2000" b="1" dirty="0">
                <a:solidFill>
                  <a:srgbClr val="008000"/>
                </a:solidFill>
                <a:latin typeface="Arial" panose="020B0604020202020204" pitchFamily="34" charset="0"/>
              </a:rPr>
              <a:t>j-1</a:t>
            </a:r>
            <a:r>
              <a:rPr lang="zh-CN" altLang="en-US" sz="2000" b="1" dirty="0">
                <a:solidFill>
                  <a:srgbClr val="008000"/>
                </a:solidFill>
                <a:latin typeface="Arial" panose="020B0604020202020204" pitchFamily="34" charset="0"/>
              </a:rPr>
              <a:t>次循环的基础上累加</a:t>
            </a:r>
            <a:r>
              <a:rPr lang="en-US" altLang="en-US" sz="2000" b="1" dirty="0">
                <a:solidFill>
                  <a:srgbClr val="008000"/>
                </a:solidFill>
                <a:latin typeface="Arial" panose="020B0604020202020204" pitchFamily="34" charset="0"/>
              </a:rPr>
              <a:t>1</a:t>
            </a:r>
            <a:r>
              <a:rPr lang="zh-CN" altLang="en-US" sz="2000" b="1" dirty="0">
                <a:solidFill>
                  <a:srgbClr val="008000"/>
                </a:solidFill>
                <a:latin typeface="Arial" panose="020B0604020202020204" pitchFamily="34" charset="0"/>
              </a:rPr>
              <a:t>项即可 </a:t>
            </a:r>
            <a:r>
              <a:rPr lang="en-US" altLang="en-US" sz="2000" b="1" dirty="0">
                <a:solidFill>
                  <a:srgbClr val="008000"/>
                </a:solidFill>
                <a:latin typeface="Arial" panose="020B0604020202020204" pitchFamily="34" charset="0"/>
              </a:rPr>
              <a:t>*/</a:t>
            </a:r>
            <a:endParaRPr lang="en-US" altLang="zh-CN" sz="2000" b="1" dirty="0">
              <a:solidFill>
                <a:srgbClr val="008000"/>
              </a:solidFill>
              <a:latin typeface="Arial" panose="020B0604020202020204" pitchFamily="34" charset="0"/>
            </a:endParaRPr>
          </a:p>
          <a:p>
            <a:pPr eaLnBrk="1" hangingPunct="1"/>
            <a:r>
              <a:rPr lang="en-US" altLang="zh-CN" sz="2000" b="1" dirty="0">
                <a:solidFill>
                  <a:srgbClr val="008000"/>
                </a:solidFill>
                <a:latin typeface="Arial" panose="020B0604020202020204" pitchFamily="34" charset="0"/>
              </a:rPr>
              <a:t> </a:t>
            </a:r>
            <a:r>
              <a:rPr lang="en-US" altLang="zh-CN" sz="2000" b="1" dirty="0">
                <a:latin typeface="Arial" panose="020B0604020202020204" pitchFamily="34" charset="0"/>
              </a:rPr>
              <a:t>	           </a:t>
            </a:r>
            <a:r>
              <a:rPr lang="en-US" altLang="zh-CN" sz="2000" b="1" dirty="0">
                <a:solidFill>
                  <a:schemeClr val="hlink"/>
                </a:solidFill>
                <a:latin typeface="Arial" panose="020B0604020202020204" pitchFamily="34" charset="0"/>
              </a:rPr>
              <a:t>if </a:t>
            </a:r>
            <a:r>
              <a:rPr lang="en-US" altLang="zh-CN" sz="2000" b="1" dirty="0">
                <a:latin typeface="Arial" panose="020B0604020202020204" pitchFamily="34" charset="0"/>
              </a:rPr>
              <a:t>( </a:t>
            </a:r>
            <a:r>
              <a:rPr lang="en-US" altLang="zh-CN" sz="2000" b="1" dirty="0" err="1">
                <a:latin typeface="Arial" panose="020B0604020202020204" pitchFamily="34" charset="0"/>
              </a:rPr>
              <a:t>ThisSum</a:t>
            </a:r>
            <a:r>
              <a:rPr lang="en-US" altLang="zh-CN" sz="2000" b="1" dirty="0">
                <a:latin typeface="Arial" panose="020B0604020202020204" pitchFamily="34" charset="0"/>
              </a:rPr>
              <a:t> &gt; </a:t>
            </a:r>
            <a:r>
              <a:rPr lang="en-US" altLang="zh-CN" sz="2000" b="1" dirty="0" err="1">
                <a:latin typeface="Arial" panose="020B0604020202020204" pitchFamily="34" charset="0"/>
              </a:rPr>
              <a:t>MaxSum</a:t>
            </a:r>
            <a:r>
              <a:rPr lang="en-US" altLang="zh-CN" sz="2000" b="1" dirty="0">
                <a:latin typeface="Arial" panose="020B0604020202020204" pitchFamily="34" charset="0"/>
              </a:rPr>
              <a:t> )  </a:t>
            </a:r>
            <a:r>
              <a:rPr lang="en-US" altLang="zh-CN" sz="1800" b="1" dirty="0">
                <a:solidFill>
                  <a:srgbClr val="008000"/>
                </a:solidFill>
                <a:latin typeface="Arial" panose="020B0604020202020204" pitchFamily="34" charset="0"/>
              </a:rPr>
              <a:t>/* </a:t>
            </a:r>
            <a:r>
              <a:rPr lang="zh-CN" altLang="en-US" sz="1800" b="1" dirty="0">
                <a:solidFill>
                  <a:srgbClr val="008000"/>
                </a:solidFill>
                <a:latin typeface="Arial" panose="020B0604020202020204" pitchFamily="34" charset="0"/>
              </a:rPr>
              <a:t>如果刚得到的这个子列和更大 </a:t>
            </a:r>
            <a:r>
              <a:rPr lang="en-US" altLang="zh-CN" sz="1800" dirty="0"/>
              <a:t>*/</a:t>
            </a:r>
            <a:endParaRPr lang="en-US" altLang="zh-CN" sz="1800" b="1" dirty="0">
              <a:latin typeface="Arial" panose="020B0604020202020204" pitchFamily="34" charset="0"/>
            </a:endParaRPr>
          </a:p>
          <a:p>
            <a:pPr eaLnBrk="1" hangingPunct="1"/>
            <a:r>
              <a:rPr lang="en-US" altLang="zh-CN" sz="2000" b="1" dirty="0">
                <a:solidFill>
                  <a:srgbClr val="008000"/>
                </a:solidFill>
                <a:latin typeface="Arial" panose="020B0604020202020204" pitchFamily="34" charset="0"/>
              </a:rPr>
              <a:t> </a:t>
            </a:r>
            <a:r>
              <a:rPr lang="en-US" altLang="zh-CN" sz="2000" b="1" dirty="0">
                <a:latin typeface="Arial" panose="020B0604020202020204" pitchFamily="34" charset="0"/>
              </a:rPr>
              <a:t>		      </a:t>
            </a:r>
            <a:r>
              <a:rPr lang="en-US" altLang="zh-CN" sz="2000" b="1" dirty="0" err="1">
                <a:latin typeface="Arial" panose="020B0604020202020204" pitchFamily="34" charset="0"/>
              </a:rPr>
              <a:t>MaxSum</a:t>
            </a:r>
            <a:r>
              <a:rPr lang="en-US" altLang="zh-CN" sz="2000" b="1" dirty="0">
                <a:latin typeface="Arial" panose="020B0604020202020204" pitchFamily="34" charset="0"/>
              </a:rPr>
              <a:t> = </a:t>
            </a:r>
            <a:r>
              <a:rPr lang="en-US" altLang="zh-CN" sz="2000" b="1" dirty="0" err="1">
                <a:latin typeface="Arial" panose="020B0604020202020204" pitchFamily="34" charset="0"/>
              </a:rPr>
              <a:t>ThisSum</a:t>
            </a:r>
            <a:r>
              <a:rPr lang="en-US" altLang="zh-CN" sz="2000" b="1" dirty="0">
                <a:latin typeface="Arial" panose="020B0604020202020204" pitchFamily="34" charset="0"/>
              </a:rPr>
              <a:t>;  </a:t>
            </a:r>
            <a:r>
              <a:rPr lang="en-US" altLang="zh-CN" sz="2000" b="1" dirty="0">
                <a:solidFill>
                  <a:srgbClr val="008000"/>
                </a:solidFill>
                <a:latin typeface="Arial" panose="020B0604020202020204" pitchFamily="34" charset="0"/>
              </a:rPr>
              <a:t>/* </a:t>
            </a:r>
            <a:r>
              <a:rPr lang="zh-CN" altLang="en-US" sz="2000" b="1" dirty="0">
                <a:solidFill>
                  <a:srgbClr val="008000"/>
                </a:solidFill>
                <a:latin typeface="Arial" panose="020B0604020202020204" pitchFamily="34" charset="0"/>
              </a:rPr>
              <a:t>则更新结果 </a:t>
            </a:r>
            <a:r>
              <a:rPr lang="en-US" altLang="zh-CN" sz="2000" b="1" dirty="0">
                <a:solidFill>
                  <a:srgbClr val="008000"/>
                </a:solidFill>
                <a:latin typeface="Arial" panose="020B0604020202020204" pitchFamily="34" charset="0"/>
              </a:rPr>
              <a:t>*/</a:t>
            </a:r>
          </a:p>
          <a:p>
            <a:pPr eaLnBrk="1" hangingPunct="1"/>
            <a:r>
              <a:rPr lang="en-US" altLang="zh-CN" sz="2000" b="1" dirty="0">
                <a:solidFill>
                  <a:srgbClr val="008000"/>
                </a:solidFill>
                <a:latin typeface="Arial" panose="020B0604020202020204" pitchFamily="34" charset="0"/>
              </a:rPr>
              <a:t>	      </a:t>
            </a:r>
            <a:r>
              <a:rPr lang="en-US" altLang="zh-CN" sz="2000" b="1" dirty="0">
                <a:latin typeface="Arial" panose="020B0604020202020204" pitchFamily="34" charset="0"/>
              </a:rPr>
              <a:t>}</a:t>
            </a:r>
            <a:r>
              <a:rPr lang="en-US" altLang="zh-CN" sz="2000" b="1" dirty="0">
                <a:solidFill>
                  <a:srgbClr val="008000"/>
                </a:solidFill>
                <a:latin typeface="Arial" panose="020B0604020202020204" pitchFamily="34" charset="0"/>
              </a:rPr>
              <a:t>  /* </a:t>
            </a:r>
            <a:r>
              <a:rPr lang="en-US" altLang="en-US" sz="2000" b="1" dirty="0">
                <a:solidFill>
                  <a:srgbClr val="008000"/>
                </a:solidFill>
                <a:latin typeface="Arial" panose="020B0604020202020204" pitchFamily="34" charset="0"/>
              </a:rPr>
              <a:t>j</a:t>
            </a:r>
            <a:r>
              <a:rPr lang="zh-CN" altLang="en-US" sz="2000" b="1" dirty="0">
                <a:solidFill>
                  <a:srgbClr val="008000"/>
                </a:solidFill>
                <a:latin typeface="Arial" panose="020B0604020202020204" pitchFamily="34" charset="0"/>
              </a:rPr>
              <a:t>循环结束 </a:t>
            </a:r>
            <a:r>
              <a:rPr lang="en-US" altLang="zh-CN" sz="2000" b="1" dirty="0">
                <a:solidFill>
                  <a:srgbClr val="008000"/>
                </a:solidFill>
                <a:latin typeface="Arial" panose="020B0604020202020204" pitchFamily="34" charset="0"/>
              </a:rPr>
              <a:t>*/</a:t>
            </a:r>
          </a:p>
          <a:p>
            <a:pPr eaLnBrk="1" hangingPunct="1"/>
            <a:r>
              <a:rPr lang="en-US" altLang="zh-CN" sz="2000" b="1" dirty="0">
                <a:latin typeface="Arial" panose="020B0604020202020204" pitchFamily="34" charset="0"/>
              </a:rPr>
              <a:t>	}  </a:t>
            </a:r>
            <a:r>
              <a:rPr lang="en-US" altLang="zh-CN" sz="2000" b="1" dirty="0">
                <a:solidFill>
                  <a:srgbClr val="008000"/>
                </a:solidFill>
                <a:latin typeface="Arial" panose="020B0604020202020204" pitchFamily="34" charset="0"/>
              </a:rPr>
              <a:t>/* </a:t>
            </a:r>
            <a:r>
              <a:rPr lang="en-US" altLang="en-US" sz="2000" b="1" dirty="0" err="1">
                <a:solidFill>
                  <a:srgbClr val="008000"/>
                </a:solidFill>
                <a:latin typeface="Arial" panose="020B0604020202020204" pitchFamily="34" charset="0"/>
              </a:rPr>
              <a:t>i</a:t>
            </a:r>
            <a:r>
              <a:rPr lang="zh-CN" altLang="en-US" sz="2000" b="1" dirty="0">
                <a:solidFill>
                  <a:srgbClr val="008000"/>
                </a:solidFill>
                <a:latin typeface="Arial" panose="020B0604020202020204" pitchFamily="34" charset="0"/>
              </a:rPr>
              <a:t>循环结束 </a:t>
            </a:r>
            <a:r>
              <a:rPr lang="en-US" altLang="zh-CN" sz="2000" b="1" dirty="0">
                <a:solidFill>
                  <a:srgbClr val="008000"/>
                </a:solidFill>
                <a:latin typeface="Arial" panose="020B0604020202020204" pitchFamily="34" charset="0"/>
              </a:rPr>
              <a:t>*/</a:t>
            </a:r>
          </a:p>
          <a:p>
            <a:pPr eaLnBrk="1" hangingPunct="1"/>
            <a:r>
              <a:rPr lang="en-US" altLang="zh-CN" sz="2000" b="1" dirty="0">
                <a:solidFill>
                  <a:srgbClr val="008000"/>
                </a:solidFill>
                <a:latin typeface="Arial" panose="020B0604020202020204" pitchFamily="34" charset="0"/>
              </a:rPr>
              <a:t> </a:t>
            </a:r>
            <a:r>
              <a:rPr lang="en-US" altLang="zh-CN" sz="2000" b="1" dirty="0">
                <a:latin typeface="Arial" panose="020B0604020202020204" pitchFamily="34" charset="0"/>
              </a:rPr>
              <a:t>	</a:t>
            </a:r>
            <a:r>
              <a:rPr lang="en-US" altLang="zh-CN" sz="2000" b="1" dirty="0">
                <a:solidFill>
                  <a:schemeClr val="hlink"/>
                </a:solidFill>
                <a:latin typeface="Arial" panose="020B0604020202020204" pitchFamily="34" charset="0"/>
              </a:rPr>
              <a:t>return</a:t>
            </a:r>
            <a:r>
              <a:rPr lang="en-US" altLang="zh-CN" sz="2000" b="1" dirty="0">
                <a:latin typeface="Arial" panose="020B0604020202020204" pitchFamily="34" charset="0"/>
              </a:rPr>
              <a:t>  </a:t>
            </a:r>
            <a:r>
              <a:rPr lang="en-US" altLang="zh-CN" sz="2000" b="1" dirty="0" err="1">
                <a:latin typeface="Arial" panose="020B0604020202020204" pitchFamily="34" charset="0"/>
              </a:rPr>
              <a:t>MaxSum</a:t>
            </a:r>
            <a:r>
              <a:rPr lang="en-US" altLang="zh-CN" sz="2000" b="1" dirty="0">
                <a:latin typeface="Arial" panose="020B0604020202020204" pitchFamily="34" charset="0"/>
              </a:rPr>
              <a:t>; </a:t>
            </a:r>
          </a:p>
          <a:p>
            <a:pPr eaLnBrk="1" hangingPunct="1"/>
            <a:r>
              <a:rPr lang="en-US" altLang="zh-CN" sz="2000" b="1" dirty="0">
                <a:latin typeface="Arial" panose="020B0604020202020204"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58370"/>
                                        </p:tgtEl>
                                        <p:attrNameLst>
                                          <p:attrName>style.visibility</p:attrName>
                                        </p:attrNameLst>
                                      </p:cBhvr>
                                      <p:to>
                                        <p:strVal val="visible"/>
                                      </p:to>
                                    </p:set>
                                    <p:anim calcmode="lin" valueType="num">
                                      <p:cBhvr>
                                        <p:cTn id="7" dur="500" fill="hold"/>
                                        <p:tgtEl>
                                          <p:spTgt spid="58370"/>
                                        </p:tgtEl>
                                        <p:attrNameLst>
                                          <p:attrName>ppt_x</p:attrName>
                                        </p:attrNameLst>
                                      </p:cBhvr>
                                      <p:tavLst>
                                        <p:tav tm="0">
                                          <p:val>
                                            <p:strVal val="#ppt_x"/>
                                          </p:val>
                                        </p:tav>
                                        <p:tav tm="100000">
                                          <p:val>
                                            <p:strVal val="#ppt_x"/>
                                          </p:val>
                                        </p:tav>
                                      </p:tavLst>
                                    </p:anim>
                                    <p:anim calcmode="lin" valueType="num">
                                      <p:cBhvr>
                                        <p:cTn id="8" dur="500" fill="hold"/>
                                        <p:tgtEl>
                                          <p:spTgt spid="58370"/>
                                        </p:tgtEl>
                                        <p:attrNameLst>
                                          <p:attrName>ppt_y</p:attrName>
                                        </p:attrNameLst>
                                      </p:cBhvr>
                                      <p:tavLst>
                                        <p:tav tm="0">
                                          <p:val>
                                            <p:strVal val="#ppt_y-#ppt_h/2"/>
                                          </p:val>
                                        </p:tav>
                                        <p:tav tm="100000">
                                          <p:val>
                                            <p:strVal val="#ppt_y"/>
                                          </p:val>
                                        </p:tav>
                                      </p:tavLst>
                                    </p:anim>
                                    <p:anim calcmode="lin" valueType="num">
                                      <p:cBhvr>
                                        <p:cTn id="9" dur="500" fill="hold"/>
                                        <p:tgtEl>
                                          <p:spTgt spid="58370"/>
                                        </p:tgtEl>
                                        <p:attrNameLst>
                                          <p:attrName>ppt_w</p:attrName>
                                        </p:attrNameLst>
                                      </p:cBhvr>
                                      <p:tavLst>
                                        <p:tav tm="0">
                                          <p:val>
                                            <p:strVal val="#ppt_w"/>
                                          </p:val>
                                        </p:tav>
                                        <p:tav tm="100000">
                                          <p:val>
                                            <p:strVal val="#ppt_w"/>
                                          </p:val>
                                        </p:tav>
                                      </p:tavLst>
                                    </p:anim>
                                    <p:anim calcmode="lin" valueType="num">
                                      <p:cBhvr>
                                        <p:cTn id="10" dur="500" fill="hold"/>
                                        <p:tgtEl>
                                          <p:spTgt spid="58370"/>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grpId="0" nodeType="clickEffect">
                                  <p:stCondLst>
                                    <p:cond delay="0"/>
                                  </p:stCondLst>
                                  <p:childTnLst>
                                    <p:set>
                                      <p:cBhvr>
                                        <p:cTn id="70" dur="1" fill="hold">
                                          <p:stCondLst>
                                            <p:cond delay="0"/>
                                          </p:stCondLst>
                                        </p:cTn>
                                        <p:tgtEl>
                                          <p:spTgt spid="58373"/>
                                        </p:tgtEl>
                                        <p:attrNameLst>
                                          <p:attrName>style.visibility</p:attrName>
                                        </p:attrNameLst>
                                      </p:cBhvr>
                                      <p:to>
                                        <p:strVal val="visible"/>
                                      </p:to>
                                    </p:set>
                                    <p:animEffect transition="in" filter="box(in)">
                                      <p:cBhvr>
                                        <p:cTn id="71" dur="500"/>
                                        <p:tgtEl>
                                          <p:spTgt spid="58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animBg="1" autoUpdateAnimBg="0"/>
      <p:bldP spid="58373"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AutoShape 3" descr="棕色大理石">
            <a:extLst>
              <a:ext uri="{FF2B5EF4-FFF2-40B4-BE49-F238E27FC236}">
                <a16:creationId xmlns:a16="http://schemas.microsoft.com/office/drawing/2014/main" id="{3E7D0C5E-F006-45C9-AB31-10FCD5007170}"/>
              </a:ext>
            </a:extLst>
          </p:cNvPr>
          <p:cNvSpPr>
            <a:spLocks noChangeArrowheads="1"/>
          </p:cNvSpPr>
          <p:nvPr/>
        </p:nvSpPr>
        <p:spPr bwMode="auto">
          <a:xfrm>
            <a:off x="533400" y="195263"/>
            <a:ext cx="2959100" cy="571500"/>
          </a:xfrm>
          <a:prstGeom prst="bevel">
            <a:avLst>
              <a:gd name="adj" fmla="val 12500"/>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2000" b="1">
                <a:solidFill>
                  <a:schemeClr val="bg1"/>
                </a:solidFill>
                <a:latin typeface="Arial" panose="020B0604020202020204" pitchFamily="34" charset="0"/>
              </a:rPr>
              <a:t>算法</a:t>
            </a:r>
            <a:r>
              <a:rPr lang="en-US" altLang="zh-CN" sz="2000" b="1">
                <a:solidFill>
                  <a:schemeClr val="bg1"/>
                </a:solidFill>
                <a:latin typeface="Arial" panose="020B0604020202020204" pitchFamily="34" charset="0"/>
              </a:rPr>
              <a:t> 3——</a:t>
            </a:r>
            <a:r>
              <a:rPr lang="zh-CN" altLang="en-US" sz="2000" b="1">
                <a:solidFill>
                  <a:schemeClr val="bg1"/>
                </a:solidFill>
                <a:latin typeface="Arial" panose="020B0604020202020204" pitchFamily="34" charset="0"/>
              </a:rPr>
              <a:t>分治法</a:t>
            </a:r>
            <a:endParaRPr lang="en-US" altLang="zh-CN" sz="2000" b="1">
              <a:solidFill>
                <a:schemeClr val="bg1"/>
              </a:solidFill>
              <a:latin typeface="Arial" panose="020B0604020202020204" pitchFamily="34" charset="0"/>
            </a:endParaRPr>
          </a:p>
        </p:txBody>
      </p:sp>
      <p:sp>
        <p:nvSpPr>
          <p:cNvPr id="4" name="TextBox 3">
            <a:extLst>
              <a:ext uri="{FF2B5EF4-FFF2-40B4-BE49-F238E27FC236}">
                <a16:creationId xmlns:a16="http://schemas.microsoft.com/office/drawing/2014/main" id="{88D9E7B1-923A-4630-9068-F16DA1320C03}"/>
              </a:ext>
            </a:extLst>
          </p:cNvPr>
          <p:cNvSpPr txBox="1">
            <a:spLocks noChangeArrowheads="1"/>
          </p:cNvSpPr>
          <p:nvPr/>
        </p:nvSpPr>
        <p:spPr bwMode="auto">
          <a:xfrm>
            <a:off x="755650" y="987425"/>
            <a:ext cx="7488238" cy="295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分治法的概要描述：</a:t>
            </a:r>
            <a:endPar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150000"/>
              </a:lnSpc>
              <a:spcBef>
                <a:spcPct val="0"/>
              </a:spcBef>
              <a:buFontTx/>
              <a:buNone/>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        第１步：将序列从中分为左右两个子序列；</a:t>
            </a:r>
            <a:endParaRPr lang="en-US" altLang="zh-CN" sz="2000" b="1"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150000"/>
              </a:lnSpc>
              <a:spcBef>
                <a:spcPct val="0"/>
              </a:spcBef>
              <a:buFontTx/>
              <a:buNone/>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        第２步：递归求得两子列的最大和</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S</a:t>
            </a:r>
            <a:r>
              <a:rPr lang="zh-CN" altLang="en-US" sz="2000" b="1" baseline="-25000" dirty="0">
                <a:latin typeface="Times New Roman" panose="02020603050405020304" pitchFamily="18" charset="0"/>
                <a:ea typeface="黑体" panose="02010609060101010101" pitchFamily="49" charset="-122"/>
                <a:cs typeface="Times New Roman" panose="02020603050405020304" pitchFamily="18" charset="0"/>
              </a:rPr>
              <a:t>左</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S</a:t>
            </a:r>
            <a:r>
              <a:rPr lang="zh-CN" altLang="en-US" sz="2000" b="1" baseline="-25000" dirty="0">
                <a:latin typeface="Times New Roman" panose="02020603050405020304" pitchFamily="18" charset="0"/>
                <a:ea typeface="黑体" panose="02010609060101010101" pitchFamily="49" charset="-122"/>
                <a:cs typeface="Times New Roman" panose="02020603050405020304" pitchFamily="18" charset="0"/>
              </a:rPr>
              <a:t>右</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150000"/>
              </a:lnSpc>
              <a:spcBef>
                <a:spcPct val="0"/>
              </a:spcBef>
              <a:buFontTx/>
              <a:buNone/>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        第３步：从中分点分头向左、右两边扫描，找出跨过分界线的最大子列和</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S</a:t>
            </a:r>
            <a:r>
              <a:rPr lang="zh-CN" altLang="en-US" sz="2000" b="1" baseline="-25000" dirty="0">
                <a:latin typeface="Times New Roman" panose="02020603050405020304" pitchFamily="18" charset="0"/>
                <a:ea typeface="黑体" panose="02010609060101010101" pitchFamily="49" charset="-122"/>
                <a:cs typeface="Times New Roman" panose="02020603050405020304" pitchFamily="18" charset="0"/>
              </a:rPr>
              <a:t>中</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150000"/>
              </a:lnSpc>
              <a:spcBef>
                <a:spcPct val="0"/>
              </a:spcBef>
              <a:buFontTx/>
              <a:buNone/>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        第４步：</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Smax</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=max{S</a:t>
            </a:r>
            <a:r>
              <a:rPr lang="zh-CN" altLang="en-US" sz="2000" b="1" baseline="-25000" dirty="0">
                <a:latin typeface="Times New Roman" panose="02020603050405020304" pitchFamily="18" charset="0"/>
                <a:ea typeface="黑体" panose="02010609060101010101" pitchFamily="49" charset="-122"/>
                <a:cs typeface="Times New Roman" panose="02020603050405020304" pitchFamily="18" charset="0"/>
              </a:rPr>
              <a:t>左</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 S</a:t>
            </a:r>
            <a:r>
              <a:rPr lang="zh-CN" altLang="en-US" sz="2000" b="1" baseline="-25000" dirty="0">
                <a:latin typeface="Times New Roman" panose="02020603050405020304" pitchFamily="18" charset="0"/>
                <a:ea typeface="黑体" panose="02010609060101010101" pitchFamily="49" charset="-122"/>
                <a:cs typeface="Times New Roman" panose="02020603050405020304" pitchFamily="18" charset="0"/>
              </a:rPr>
              <a:t>右</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 S</a:t>
            </a:r>
            <a:r>
              <a:rPr lang="zh-CN" altLang="en-US" sz="2000" b="1" baseline="-25000" dirty="0">
                <a:latin typeface="Times New Roman" panose="02020603050405020304" pitchFamily="18" charset="0"/>
                <a:ea typeface="黑体" panose="02010609060101010101" pitchFamily="49" charset="-122"/>
                <a:cs typeface="Times New Roman" panose="02020603050405020304" pitchFamily="18" charset="0"/>
              </a:rPr>
              <a:t>中</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AutoShape 3" descr="棕色大理石">
            <a:extLst>
              <a:ext uri="{FF2B5EF4-FFF2-40B4-BE49-F238E27FC236}">
                <a16:creationId xmlns:a16="http://schemas.microsoft.com/office/drawing/2014/main" id="{5D2D8EFE-6A11-4AB8-A5C2-06866A578341}"/>
              </a:ext>
            </a:extLst>
          </p:cNvPr>
          <p:cNvSpPr>
            <a:spLocks noChangeArrowheads="1"/>
          </p:cNvSpPr>
          <p:nvPr/>
        </p:nvSpPr>
        <p:spPr bwMode="auto">
          <a:xfrm>
            <a:off x="532780" y="4016474"/>
            <a:ext cx="2959100" cy="571500"/>
          </a:xfrm>
          <a:prstGeom prst="bevel">
            <a:avLst>
              <a:gd name="adj" fmla="val 12500"/>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2000" b="1" dirty="0">
                <a:solidFill>
                  <a:schemeClr val="bg1"/>
                </a:solidFill>
                <a:latin typeface="Arial" panose="020B0604020202020204" pitchFamily="34" charset="0"/>
              </a:rPr>
              <a:t>图 解 分 治 法</a:t>
            </a:r>
            <a:endParaRPr lang="en-US" altLang="zh-CN" sz="2000" b="1" dirty="0">
              <a:solidFill>
                <a:schemeClr val="bg1"/>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59395"/>
                                        </p:tgtEl>
                                        <p:attrNameLst>
                                          <p:attrName>style.visibility</p:attrName>
                                        </p:attrNameLst>
                                      </p:cBhvr>
                                      <p:to>
                                        <p:strVal val="visible"/>
                                      </p:to>
                                    </p:set>
                                    <p:anim calcmode="lin" valueType="num">
                                      <p:cBhvr>
                                        <p:cTn id="7" dur="500" fill="hold"/>
                                        <p:tgtEl>
                                          <p:spTgt spid="59395"/>
                                        </p:tgtEl>
                                        <p:attrNameLst>
                                          <p:attrName>ppt_x</p:attrName>
                                        </p:attrNameLst>
                                      </p:cBhvr>
                                      <p:tavLst>
                                        <p:tav tm="0">
                                          <p:val>
                                            <p:strVal val="#ppt_x"/>
                                          </p:val>
                                        </p:tav>
                                        <p:tav tm="100000">
                                          <p:val>
                                            <p:strVal val="#ppt_x"/>
                                          </p:val>
                                        </p:tav>
                                      </p:tavLst>
                                    </p:anim>
                                    <p:anim calcmode="lin" valueType="num">
                                      <p:cBhvr>
                                        <p:cTn id="8" dur="500" fill="hold"/>
                                        <p:tgtEl>
                                          <p:spTgt spid="59395"/>
                                        </p:tgtEl>
                                        <p:attrNameLst>
                                          <p:attrName>ppt_y</p:attrName>
                                        </p:attrNameLst>
                                      </p:cBhvr>
                                      <p:tavLst>
                                        <p:tav tm="0">
                                          <p:val>
                                            <p:strVal val="#ppt_y-#ppt_h/2"/>
                                          </p:val>
                                        </p:tav>
                                        <p:tav tm="100000">
                                          <p:val>
                                            <p:strVal val="#ppt_y"/>
                                          </p:val>
                                        </p:tav>
                                      </p:tavLst>
                                    </p:anim>
                                    <p:anim calcmode="lin" valueType="num">
                                      <p:cBhvr>
                                        <p:cTn id="9" dur="500" fill="hold"/>
                                        <p:tgtEl>
                                          <p:spTgt spid="59395"/>
                                        </p:tgtEl>
                                        <p:attrNameLst>
                                          <p:attrName>ppt_w</p:attrName>
                                        </p:attrNameLst>
                                      </p:cBhvr>
                                      <p:tavLst>
                                        <p:tav tm="0">
                                          <p:val>
                                            <p:strVal val="#ppt_w"/>
                                          </p:val>
                                        </p:tav>
                                        <p:tav tm="100000">
                                          <p:val>
                                            <p:strVal val="#ppt_w"/>
                                          </p:val>
                                        </p:tav>
                                      </p:tavLst>
                                    </p:anim>
                                    <p:anim calcmode="lin" valueType="num">
                                      <p:cBhvr>
                                        <p:cTn id="10" dur="500" fill="hold"/>
                                        <p:tgtEl>
                                          <p:spTgt spid="59395"/>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animBg="1" autoUpdateAnimBg="0"/>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5">
            <a:extLst>
              <a:ext uri="{FF2B5EF4-FFF2-40B4-BE49-F238E27FC236}">
                <a16:creationId xmlns:a16="http://schemas.microsoft.com/office/drawing/2014/main" id="{EA776FB6-A25D-4E39-B5D3-24C7BFFD5D99}"/>
              </a:ext>
            </a:extLst>
          </p:cNvPr>
          <p:cNvSpPr>
            <a:spLocks noChangeArrowheads="1"/>
          </p:cNvSpPr>
          <p:nvPr/>
        </p:nvSpPr>
        <p:spPr bwMode="auto">
          <a:xfrm>
            <a:off x="5867400" y="514350"/>
            <a:ext cx="2133600" cy="114300"/>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59399" name="Rectangle 7">
            <a:extLst>
              <a:ext uri="{FF2B5EF4-FFF2-40B4-BE49-F238E27FC236}">
                <a16:creationId xmlns:a16="http://schemas.microsoft.com/office/drawing/2014/main" id="{1A58B487-77D4-464F-BFDE-AE43FA0345B3}"/>
              </a:ext>
            </a:extLst>
          </p:cNvPr>
          <p:cNvSpPr>
            <a:spLocks noChangeArrowheads="1"/>
          </p:cNvSpPr>
          <p:nvPr/>
        </p:nvSpPr>
        <p:spPr bwMode="auto">
          <a:xfrm>
            <a:off x="6019800" y="685800"/>
            <a:ext cx="609600" cy="5715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59400" name="Rectangle 8">
            <a:extLst>
              <a:ext uri="{FF2B5EF4-FFF2-40B4-BE49-F238E27FC236}">
                <a16:creationId xmlns:a16="http://schemas.microsoft.com/office/drawing/2014/main" id="{08B74627-78C1-4E32-849F-B761356BE117}"/>
              </a:ext>
            </a:extLst>
          </p:cNvPr>
          <p:cNvSpPr>
            <a:spLocks noChangeArrowheads="1"/>
          </p:cNvSpPr>
          <p:nvPr/>
        </p:nvSpPr>
        <p:spPr bwMode="auto">
          <a:xfrm>
            <a:off x="7315200" y="685800"/>
            <a:ext cx="457200" cy="5715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59401" name="Rectangle 9">
            <a:extLst>
              <a:ext uri="{FF2B5EF4-FFF2-40B4-BE49-F238E27FC236}">
                <a16:creationId xmlns:a16="http://schemas.microsoft.com/office/drawing/2014/main" id="{E2F52243-AF5E-4775-97DE-87B832F73D53}"/>
              </a:ext>
            </a:extLst>
          </p:cNvPr>
          <p:cNvSpPr>
            <a:spLocks noChangeArrowheads="1"/>
          </p:cNvSpPr>
          <p:nvPr/>
        </p:nvSpPr>
        <p:spPr bwMode="auto">
          <a:xfrm>
            <a:off x="6172200" y="800100"/>
            <a:ext cx="1295400" cy="5715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59398" name="Line 6">
            <a:extLst>
              <a:ext uri="{FF2B5EF4-FFF2-40B4-BE49-F238E27FC236}">
                <a16:creationId xmlns:a16="http://schemas.microsoft.com/office/drawing/2014/main" id="{ED74849D-B7C6-4371-A54F-3CE84FBD4834}"/>
              </a:ext>
            </a:extLst>
          </p:cNvPr>
          <p:cNvSpPr>
            <a:spLocks noChangeShapeType="1"/>
          </p:cNvSpPr>
          <p:nvPr/>
        </p:nvSpPr>
        <p:spPr bwMode="auto">
          <a:xfrm>
            <a:off x="6934200" y="400050"/>
            <a:ext cx="0" cy="51435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 name="Group 24">
            <a:extLst>
              <a:ext uri="{FF2B5EF4-FFF2-40B4-BE49-F238E27FC236}">
                <a16:creationId xmlns:a16="http://schemas.microsoft.com/office/drawing/2014/main" id="{4BFFE021-2809-4022-AA6E-550C49EF5630}"/>
              </a:ext>
            </a:extLst>
          </p:cNvPr>
          <p:cNvGrpSpPr>
            <a:grpSpLocks/>
          </p:cNvGrpSpPr>
          <p:nvPr/>
        </p:nvGrpSpPr>
        <p:grpSpPr bwMode="auto">
          <a:xfrm>
            <a:off x="1524000" y="1371600"/>
            <a:ext cx="5486400" cy="400050"/>
            <a:chOff x="960" y="1680"/>
            <a:chExt cx="3456" cy="336"/>
          </a:xfrm>
        </p:grpSpPr>
        <p:sp>
          <p:nvSpPr>
            <p:cNvPr id="50220" name="Rectangle 11">
              <a:extLst>
                <a:ext uri="{FF2B5EF4-FFF2-40B4-BE49-F238E27FC236}">
                  <a16:creationId xmlns:a16="http://schemas.microsoft.com/office/drawing/2014/main" id="{3F5A4D2E-1C31-4CD8-B650-B7040E137A3B}"/>
                </a:ext>
              </a:extLst>
            </p:cNvPr>
            <p:cNvSpPr>
              <a:spLocks noChangeArrowheads="1"/>
            </p:cNvSpPr>
            <p:nvPr/>
          </p:nvSpPr>
          <p:spPr bwMode="auto">
            <a:xfrm>
              <a:off x="960" y="1680"/>
              <a:ext cx="432"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800" b="1">
                  <a:latin typeface="Times New Roman" panose="02020603050405020304" pitchFamily="18" charset="0"/>
                </a:rPr>
                <a:t>4</a:t>
              </a:r>
            </a:p>
          </p:txBody>
        </p:sp>
        <p:sp>
          <p:nvSpPr>
            <p:cNvPr id="50221" name="Rectangle 16">
              <a:extLst>
                <a:ext uri="{FF2B5EF4-FFF2-40B4-BE49-F238E27FC236}">
                  <a16:creationId xmlns:a16="http://schemas.microsoft.com/office/drawing/2014/main" id="{55FAAC43-62ED-4163-83C7-0CD4A108CE16}"/>
                </a:ext>
              </a:extLst>
            </p:cNvPr>
            <p:cNvSpPr>
              <a:spLocks noChangeArrowheads="1"/>
            </p:cNvSpPr>
            <p:nvPr/>
          </p:nvSpPr>
          <p:spPr bwMode="auto">
            <a:xfrm>
              <a:off x="1392" y="1680"/>
              <a:ext cx="432"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800" b="1">
                  <a:latin typeface="Times New Roman" panose="02020603050405020304" pitchFamily="18" charset="0"/>
                  <a:sym typeface="Symbol" panose="05050102010706020507" pitchFamily="18" charset="2"/>
                </a:rPr>
                <a:t></a:t>
              </a:r>
              <a:r>
                <a:rPr lang="en-US" altLang="zh-CN" sz="2800" b="1">
                  <a:latin typeface="Times New Roman" panose="02020603050405020304" pitchFamily="18" charset="0"/>
                </a:rPr>
                <a:t>3</a:t>
              </a:r>
            </a:p>
          </p:txBody>
        </p:sp>
        <p:sp>
          <p:nvSpPr>
            <p:cNvPr id="50222" name="Rectangle 17">
              <a:extLst>
                <a:ext uri="{FF2B5EF4-FFF2-40B4-BE49-F238E27FC236}">
                  <a16:creationId xmlns:a16="http://schemas.microsoft.com/office/drawing/2014/main" id="{9A6F5F3A-F881-406E-83F1-0A24E3F44EEA}"/>
                </a:ext>
              </a:extLst>
            </p:cNvPr>
            <p:cNvSpPr>
              <a:spLocks noChangeArrowheads="1"/>
            </p:cNvSpPr>
            <p:nvPr/>
          </p:nvSpPr>
          <p:spPr bwMode="auto">
            <a:xfrm>
              <a:off x="1824" y="1680"/>
              <a:ext cx="432"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800" b="1">
                  <a:latin typeface="Times New Roman" panose="02020603050405020304" pitchFamily="18" charset="0"/>
                </a:rPr>
                <a:t>5</a:t>
              </a:r>
            </a:p>
          </p:txBody>
        </p:sp>
        <p:sp>
          <p:nvSpPr>
            <p:cNvPr id="50223" name="Rectangle 18">
              <a:extLst>
                <a:ext uri="{FF2B5EF4-FFF2-40B4-BE49-F238E27FC236}">
                  <a16:creationId xmlns:a16="http://schemas.microsoft.com/office/drawing/2014/main" id="{B945BEFB-CDB5-4182-8CE3-9F532D7B0AB3}"/>
                </a:ext>
              </a:extLst>
            </p:cNvPr>
            <p:cNvSpPr>
              <a:spLocks noChangeArrowheads="1"/>
            </p:cNvSpPr>
            <p:nvPr/>
          </p:nvSpPr>
          <p:spPr bwMode="auto">
            <a:xfrm>
              <a:off x="2256" y="1680"/>
              <a:ext cx="432"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800" b="1">
                  <a:latin typeface="Times New Roman" panose="02020603050405020304" pitchFamily="18" charset="0"/>
                  <a:sym typeface="Symbol" panose="05050102010706020507" pitchFamily="18" charset="2"/>
                </a:rPr>
                <a:t></a:t>
              </a:r>
              <a:r>
                <a:rPr lang="en-US" altLang="zh-CN" sz="2800" b="1">
                  <a:latin typeface="Times New Roman" panose="02020603050405020304" pitchFamily="18" charset="0"/>
                </a:rPr>
                <a:t>2</a:t>
              </a:r>
            </a:p>
          </p:txBody>
        </p:sp>
        <p:sp>
          <p:nvSpPr>
            <p:cNvPr id="50224" name="Rectangle 19">
              <a:extLst>
                <a:ext uri="{FF2B5EF4-FFF2-40B4-BE49-F238E27FC236}">
                  <a16:creationId xmlns:a16="http://schemas.microsoft.com/office/drawing/2014/main" id="{E97B3B04-F62C-4D2E-9CD8-A48981AFA558}"/>
                </a:ext>
              </a:extLst>
            </p:cNvPr>
            <p:cNvSpPr>
              <a:spLocks noChangeArrowheads="1"/>
            </p:cNvSpPr>
            <p:nvPr/>
          </p:nvSpPr>
          <p:spPr bwMode="auto">
            <a:xfrm>
              <a:off x="2688" y="1680"/>
              <a:ext cx="432"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800" b="1">
                  <a:latin typeface="Times New Roman" panose="02020603050405020304" pitchFamily="18" charset="0"/>
                  <a:sym typeface="Symbol" panose="05050102010706020507" pitchFamily="18" charset="2"/>
                </a:rPr>
                <a:t></a:t>
              </a:r>
              <a:r>
                <a:rPr lang="en-US" altLang="zh-CN" sz="2800" b="1">
                  <a:latin typeface="Times New Roman" panose="02020603050405020304" pitchFamily="18" charset="0"/>
                </a:rPr>
                <a:t>1</a:t>
              </a:r>
            </a:p>
          </p:txBody>
        </p:sp>
        <p:sp>
          <p:nvSpPr>
            <p:cNvPr id="50225" name="Rectangle 20">
              <a:extLst>
                <a:ext uri="{FF2B5EF4-FFF2-40B4-BE49-F238E27FC236}">
                  <a16:creationId xmlns:a16="http://schemas.microsoft.com/office/drawing/2014/main" id="{F5EFC534-9BC7-477E-967C-9139A6D3C236}"/>
                </a:ext>
              </a:extLst>
            </p:cNvPr>
            <p:cNvSpPr>
              <a:spLocks noChangeArrowheads="1"/>
            </p:cNvSpPr>
            <p:nvPr/>
          </p:nvSpPr>
          <p:spPr bwMode="auto">
            <a:xfrm>
              <a:off x="3120" y="1680"/>
              <a:ext cx="432"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800" b="1">
                  <a:latin typeface="Times New Roman" panose="02020603050405020304" pitchFamily="18" charset="0"/>
                </a:rPr>
                <a:t>2</a:t>
              </a:r>
            </a:p>
          </p:txBody>
        </p:sp>
        <p:sp>
          <p:nvSpPr>
            <p:cNvPr id="50226" name="Rectangle 21">
              <a:extLst>
                <a:ext uri="{FF2B5EF4-FFF2-40B4-BE49-F238E27FC236}">
                  <a16:creationId xmlns:a16="http://schemas.microsoft.com/office/drawing/2014/main" id="{7C1EB99A-7235-4B21-A8E3-A03CA4B7CEFF}"/>
                </a:ext>
              </a:extLst>
            </p:cNvPr>
            <p:cNvSpPr>
              <a:spLocks noChangeArrowheads="1"/>
            </p:cNvSpPr>
            <p:nvPr/>
          </p:nvSpPr>
          <p:spPr bwMode="auto">
            <a:xfrm>
              <a:off x="3552" y="1680"/>
              <a:ext cx="432"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800" b="1">
                  <a:latin typeface="Times New Roman" panose="02020603050405020304" pitchFamily="18" charset="0"/>
                </a:rPr>
                <a:t>6</a:t>
              </a:r>
            </a:p>
          </p:txBody>
        </p:sp>
        <p:sp>
          <p:nvSpPr>
            <p:cNvPr id="50227" name="Rectangle 22">
              <a:extLst>
                <a:ext uri="{FF2B5EF4-FFF2-40B4-BE49-F238E27FC236}">
                  <a16:creationId xmlns:a16="http://schemas.microsoft.com/office/drawing/2014/main" id="{B268F79E-94EA-45B3-B8CE-D66423372FF0}"/>
                </a:ext>
              </a:extLst>
            </p:cNvPr>
            <p:cNvSpPr>
              <a:spLocks noChangeArrowheads="1"/>
            </p:cNvSpPr>
            <p:nvPr/>
          </p:nvSpPr>
          <p:spPr bwMode="auto">
            <a:xfrm>
              <a:off x="3984" y="1680"/>
              <a:ext cx="432"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800" b="1">
                  <a:latin typeface="Times New Roman" panose="02020603050405020304" pitchFamily="18" charset="0"/>
                  <a:sym typeface="Symbol" panose="05050102010706020507" pitchFamily="18" charset="2"/>
                </a:rPr>
                <a:t></a:t>
              </a:r>
              <a:r>
                <a:rPr lang="en-US" altLang="zh-CN" sz="2800" b="1">
                  <a:latin typeface="Times New Roman" panose="02020603050405020304" pitchFamily="18" charset="0"/>
                </a:rPr>
                <a:t>2</a:t>
              </a:r>
            </a:p>
          </p:txBody>
        </p:sp>
        <p:sp>
          <p:nvSpPr>
            <p:cNvPr id="50228" name="Rectangle 23">
              <a:extLst>
                <a:ext uri="{FF2B5EF4-FFF2-40B4-BE49-F238E27FC236}">
                  <a16:creationId xmlns:a16="http://schemas.microsoft.com/office/drawing/2014/main" id="{55E60BBE-0B37-4304-A641-374B0CC80FDD}"/>
                </a:ext>
              </a:extLst>
            </p:cNvPr>
            <p:cNvSpPr>
              <a:spLocks noChangeArrowheads="1"/>
            </p:cNvSpPr>
            <p:nvPr/>
          </p:nvSpPr>
          <p:spPr bwMode="auto">
            <a:xfrm>
              <a:off x="960" y="1680"/>
              <a:ext cx="3456" cy="336"/>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grpSp>
      <p:sp>
        <p:nvSpPr>
          <p:cNvPr id="59417" name="AutoShape 25">
            <a:extLst>
              <a:ext uri="{FF2B5EF4-FFF2-40B4-BE49-F238E27FC236}">
                <a16:creationId xmlns:a16="http://schemas.microsoft.com/office/drawing/2014/main" id="{16CDE9E5-7971-477B-968A-5CA09358B450}"/>
              </a:ext>
            </a:extLst>
          </p:cNvPr>
          <p:cNvSpPr>
            <a:spLocks noChangeArrowheads="1"/>
          </p:cNvSpPr>
          <p:nvPr/>
        </p:nvSpPr>
        <p:spPr bwMode="auto">
          <a:xfrm>
            <a:off x="3962400" y="857250"/>
            <a:ext cx="1524000" cy="342900"/>
          </a:xfrm>
          <a:prstGeom prst="wedgeRectCallout">
            <a:avLst>
              <a:gd name="adj1" fmla="val 95417"/>
              <a:gd name="adj2" fmla="val -61806"/>
            </a:avLst>
          </a:prstGeom>
          <a:gradFill rotWithShape="0">
            <a:gsLst>
              <a:gs pos="0">
                <a:srgbClr val="FFFFFF"/>
              </a:gs>
              <a:gs pos="100000">
                <a:srgbClr val="C0C0C0"/>
              </a:gs>
            </a:gsLst>
            <a:lin ang="18900000" scaled="1"/>
          </a:gradFill>
          <a:ln w="9525">
            <a:solidFill>
              <a:schemeClr val="tx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2000" b="1">
                <a:latin typeface="Times New Roman" panose="02020603050405020304" pitchFamily="18" charset="0"/>
              </a:rPr>
              <a:t>治</a:t>
            </a:r>
            <a:endParaRPr lang="en-US" altLang="zh-CN" sz="2000" b="1">
              <a:latin typeface="Times New Roman" panose="02020603050405020304" pitchFamily="18" charset="0"/>
            </a:endParaRPr>
          </a:p>
        </p:txBody>
      </p:sp>
      <p:sp>
        <p:nvSpPr>
          <p:cNvPr id="59418" name="AutoShape 26">
            <a:extLst>
              <a:ext uri="{FF2B5EF4-FFF2-40B4-BE49-F238E27FC236}">
                <a16:creationId xmlns:a16="http://schemas.microsoft.com/office/drawing/2014/main" id="{E3552009-14A4-4624-9C1C-FA58FE998CB9}"/>
              </a:ext>
            </a:extLst>
          </p:cNvPr>
          <p:cNvSpPr>
            <a:spLocks noChangeArrowheads="1"/>
          </p:cNvSpPr>
          <p:nvPr/>
        </p:nvSpPr>
        <p:spPr bwMode="auto">
          <a:xfrm>
            <a:off x="7162800" y="914400"/>
            <a:ext cx="1524000" cy="342900"/>
          </a:xfrm>
          <a:prstGeom prst="wedgeRectCallout">
            <a:avLst>
              <a:gd name="adj1" fmla="val -64583"/>
              <a:gd name="adj2" fmla="val -122917"/>
            </a:avLst>
          </a:prstGeom>
          <a:gradFill rotWithShape="0">
            <a:gsLst>
              <a:gs pos="0">
                <a:srgbClr val="FFFFFF"/>
              </a:gs>
              <a:gs pos="100000">
                <a:srgbClr val="C0C0C0"/>
              </a:gs>
            </a:gsLst>
            <a:lin ang="18900000" scaled="1"/>
          </a:gradFill>
          <a:ln w="9525">
            <a:solidFill>
              <a:schemeClr val="tx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2000" b="1">
                <a:latin typeface="Times New Roman" panose="02020603050405020304" pitchFamily="18" charset="0"/>
              </a:rPr>
              <a:t>分</a:t>
            </a:r>
            <a:endParaRPr lang="en-US" altLang="zh-CN" sz="2000" b="1">
              <a:latin typeface="Times New Roman" panose="02020603050405020304" pitchFamily="18" charset="0"/>
            </a:endParaRPr>
          </a:p>
        </p:txBody>
      </p:sp>
      <p:sp>
        <p:nvSpPr>
          <p:cNvPr id="59419" name="Line 27">
            <a:extLst>
              <a:ext uri="{FF2B5EF4-FFF2-40B4-BE49-F238E27FC236}">
                <a16:creationId xmlns:a16="http://schemas.microsoft.com/office/drawing/2014/main" id="{606D19A2-ECC9-438A-A397-0F83E28153E1}"/>
              </a:ext>
            </a:extLst>
          </p:cNvPr>
          <p:cNvSpPr>
            <a:spLocks noChangeShapeType="1"/>
          </p:cNvSpPr>
          <p:nvPr/>
        </p:nvSpPr>
        <p:spPr bwMode="auto">
          <a:xfrm>
            <a:off x="4267200" y="1371600"/>
            <a:ext cx="0" cy="40005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0" name="Line 28">
            <a:extLst>
              <a:ext uri="{FF2B5EF4-FFF2-40B4-BE49-F238E27FC236}">
                <a16:creationId xmlns:a16="http://schemas.microsoft.com/office/drawing/2014/main" id="{7E4D78ED-A746-4142-BE52-A1777A2194B2}"/>
              </a:ext>
            </a:extLst>
          </p:cNvPr>
          <p:cNvSpPr>
            <a:spLocks noChangeShapeType="1"/>
          </p:cNvSpPr>
          <p:nvPr/>
        </p:nvSpPr>
        <p:spPr bwMode="auto">
          <a:xfrm>
            <a:off x="2895600" y="1371600"/>
            <a:ext cx="0" cy="400050"/>
          </a:xfrm>
          <a:prstGeom prst="line">
            <a:avLst/>
          </a:prstGeom>
          <a:noFill/>
          <a:ln w="508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1" name="Line 29">
            <a:extLst>
              <a:ext uri="{FF2B5EF4-FFF2-40B4-BE49-F238E27FC236}">
                <a16:creationId xmlns:a16="http://schemas.microsoft.com/office/drawing/2014/main" id="{09FB8640-A552-4A25-B141-27261A8544D7}"/>
              </a:ext>
            </a:extLst>
          </p:cNvPr>
          <p:cNvSpPr>
            <a:spLocks noChangeShapeType="1"/>
          </p:cNvSpPr>
          <p:nvPr/>
        </p:nvSpPr>
        <p:spPr bwMode="auto">
          <a:xfrm>
            <a:off x="2209800" y="1371600"/>
            <a:ext cx="0" cy="400050"/>
          </a:xfrm>
          <a:prstGeom prst="line">
            <a:avLst/>
          </a:prstGeom>
          <a:noFill/>
          <a:ln w="254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2" name="Rectangle 30">
            <a:extLst>
              <a:ext uri="{FF2B5EF4-FFF2-40B4-BE49-F238E27FC236}">
                <a16:creationId xmlns:a16="http://schemas.microsoft.com/office/drawing/2014/main" id="{2D68BFA1-7C05-427E-80A1-D9745136D2C6}"/>
              </a:ext>
            </a:extLst>
          </p:cNvPr>
          <p:cNvSpPr>
            <a:spLocks noChangeArrowheads="1"/>
          </p:cNvSpPr>
          <p:nvPr/>
        </p:nvSpPr>
        <p:spPr bwMode="auto">
          <a:xfrm>
            <a:off x="1524000" y="1885950"/>
            <a:ext cx="685800" cy="228600"/>
          </a:xfrm>
          <a:prstGeom prst="rect">
            <a:avLst/>
          </a:prstGeom>
          <a:noFill/>
          <a:ln w="254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b="1">
                <a:latin typeface="Times New Roman" panose="02020603050405020304" pitchFamily="18" charset="0"/>
              </a:rPr>
              <a:t>4</a:t>
            </a:r>
          </a:p>
        </p:txBody>
      </p:sp>
      <p:sp>
        <p:nvSpPr>
          <p:cNvPr id="59423" name="Rectangle 31">
            <a:extLst>
              <a:ext uri="{FF2B5EF4-FFF2-40B4-BE49-F238E27FC236}">
                <a16:creationId xmlns:a16="http://schemas.microsoft.com/office/drawing/2014/main" id="{59255B6E-3237-4374-B222-E541A3EDB672}"/>
              </a:ext>
            </a:extLst>
          </p:cNvPr>
          <p:cNvSpPr>
            <a:spLocks noChangeArrowheads="1"/>
          </p:cNvSpPr>
          <p:nvPr/>
        </p:nvSpPr>
        <p:spPr bwMode="auto">
          <a:xfrm>
            <a:off x="2895600" y="1885950"/>
            <a:ext cx="685800" cy="228600"/>
          </a:xfrm>
          <a:prstGeom prst="rect">
            <a:avLst/>
          </a:prstGeom>
          <a:noFill/>
          <a:ln w="254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b="1">
                <a:latin typeface="Times New Roman" panose="02020603050405020304" pitchFamily="18" charset="0"/>
              </a:rPr>
              <a:t>5</a:t>
            </a:r>
          </a:p>
        </p:txBody>
      </p:sp>
      <p:sp>
        <p:nvSpPr>
          <p:cNvPr id="59424" name="Line 32">
            <a:extLst>
              <a:ext uri="{FF2B5EF4-FFF2-40B4-BE49-F238E27FC236}">
                <a16:creationId xmlns:a16="http://schemas.microsoft.com/office/drawing/2014/main" id="{B9A1C320-D59E-41F3-8C2B-CDE33F5FEC04}"/>
              </a:ext>
            </a:extLst>
          </p:cNvPr>
          <p:cNvSpPr>
            <a:spLocks noChangeShapeType="1"/>
          </p:cNvSpPr>
          <p:nvPr/>
        </p:nvSpPr>
        <p:spPr bwMode="auto">
          <a:xfrm>
            <a:off x="3581400" y="1371600"/>
            <a:ext cx="0" cy="400050"/>
          </a:xfrm>
          <a:prstGeom prst="line">
            <a:avLst/>
          </a:prstGeom>
          <a:noFill/>
          <a:ln w="254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5" name="Rectangle 33">
            <a:extLst>
              <a:ext uri="{FF2B5EF4-FFF2-40B4-BE49-F238E27FC236}">
                <a16:creationId xmlns:a16="http://schemas.microsoft.com/office/drawing/2014/main" id="{F2DFBC5F-E654-4D5E-BE6A-A73F1D7AB6C8}"/>
              </a:ext>
            </a:extLst>
          </p:cNvPr>
          <p:cNvSpPr>
            <a:spLocks noChangeArrowheads="1"/>
          </p:cNvSpPr>
          <p:nvPr/>
        </p:nvSpPr>
        <p:spPr bwMode="auto">
          <a:xfrm>
            <a:off x="1524000" y="3067050"/>
            <a:ext cx="1371600" cy="228600"/>
          </a:xfrm>
          <a:prstGeom prst="rect">
            <a:avLst/>
          </a:prstGeom>
          <a:noFill/>
          <a:ln w="50800">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59426" name="Rectangle 34">
            <a:extLst>
              <a:ext uri="{FF2B5EF4-FFF2-40B4-BE49-F238E27FC236}">
                <a16:creationId xmlns:a16="http://schemas.microsoft.com/office/drawing/2014/main" id="{BA2FE791-8FA4-403E-89D8-3E9093489BBC}"/>
              </a:ext>
            </a:extLst>
          </p:cNvPr>
          <p:cNvSpPr>
            <a:spLocks noChangeArrowheads="1"/>
          </p:cNvSpPr>
          <p:nvPr/>
        </p:nvSpPr>
        <p:spPr bwMode="auto">
          <a:xfrm>
            <a:off x="2895600" y="3067050"/>
            <a:ext cx="685800" cy="228600"/>
          </a:xfrm>
          <a:prstGeom prst="rect">
            <a:avLst/>
          </a:prstGeom>
          <a:noFill/>
          <a:ln w="50800">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59427" name="Rectangle 35">
            <a:extLst>
              <a:ext uri="{FF2B5EF4-FFF2-40B4-BE49-F238E27FC236}">
                <a16:creationId xmlns:a16="http://schemas.microsoft.com/office/drawing/2014/main" id="{8994A2E2-640C-45E1-833D-5830224EF70B}"/>
              </a:ext>
            </a:extLst>
          </p:cNvPr>
          <p:cNvSpPr>
            <a:spLocks noChangeArrowheads="1"/>
          </p:cNvSpPr>
          <p:nvPr/>
        </p:nvSpPr>
        <p:spPr bwMode="auto">
          <a:xfrm>
            <a:off x="1524000" y="3067050"/>
            <a:ext cx="2057400" cy="228600"/>
          </a:xfrm>
          <a:prstGeom prst="rect">
            <a:avLst/>
          </a:prstGeom>
          <a:solidFill>
            <a:srgbClr val="FF66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b="1">
                <a:latin typeface="Times New Roman" panose="02020603050405020304" pitchFamily="18" charset="0"/>
              </a:rPr>
              <a:t>6</a:t>
            </a:r>
          </a:p>
        </p:txBody>
      </p:sp>
      <p:sp>
        <p:nvSpPr>
          <p:cNvPr id="59428" name="Line 36">
            <a:extLst>
              <a:ext uri="{FF2B5EF4-FFF2-40B4-BE49-F238E27FC236}">
                <a16:creationId xmlns:a16="http://schemas.microsoft.com/office/drawing/2014/main" id="{76FE64A4-FD74-48B2-AF4E-CDCF5491EEC0}"/>
              </a:ext>
            </a:extLst>
          </p:cNvPr>
          <p:cNvSpPr>
            <a:spLocks noChangeShapeType="1"/>
          </p:cNvSpPr>
          <p:nvPr/>
        </p:nvSpPr>
        <p:spPr bwMode="auto">
          <a:xfrm>
            <a:off x="5638800" y="1371600"/>
            <a:ext cx="0" cy="400050"/>
          </a:xfrm>
          <a:prstGeom prst="line">
            <a:avLst/>
          </a:prstGeom>
          <a:noFill/>
          <a:ln w="508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9" name="Line 37">
            <a:extLst>
              <a:ext uri="{FF2B5EF4-FFF2-40B4-BE49-F238E27FC236}">
                <a16:creationId xmlns:a16="http://schemas.microsoft.com/office/drawing/2014/main" id="{D0B85D34-6679-4F2D-B945-084BFFCF32CA}"/>
              </a:ext>
            </a:extLst>
          </p:cNvPr>
          <p:cNvSpPr>
            <a:spLocks noChangeShapeType="1"/>
          </p:cNvSpPr>
          <p:nvPr/>
        </p:nvSpPr>
        <p:spPr bwMode="auto">
          <a:xfrm>
            <a:off x="4953000" y="1371600"/>
            <a:ext cx="0" cy="400050"/>
          </a:xfrm>
          <a:prstGeom prst="line">
            <a:avLst/>
          </a:prstGeom>
          <a:noFill/>
          <a:ln w="254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30" name="Rectangle 38">
            <a:extLst>
              <a:ext uri="{FF2B5EF4-FFF2-40B4-BE49-F238E27FC236}">
                <a16:creationId xmlns:a16="http://schemas.microsoft.com/office/drawing/2014/main" id="{F753AD00-362B-4208-8D58-B63EC77C764A}"/>
              </a:ext>
            </a:extLst>
          </p:cNvPr>
          <p:cNvSpPr>
            <a:spLocks noChangeArrowheads="1"/>
          </p:cNvSpPr>
          <p:nvPr/>
        </p:nvSpPr>
        <p:spPr bwMode="auto">
          <a:xfrm>
            <a:off x="4953000" y="1885950"/>
            <a:ext cx="685800" cy="228600"/>
          </a:xfrm>
          <a:prstGeom prst="rect">
            <a:avLst/>
          </a:prstGeom>
          <a:noFill/>
          <a:ln w="254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b="1">
                <a:latin typeface="Times New Roman" panose="02020603050405020304" pitchFamily="18" charset="0"/>
              </a:rPr>
              <a:t>2</a:t>
            </a:r>
          </a:p>
        </p:txBody>
      </p:sp>
      <p:sp>
        <p:nvSpPr>
          <p:cNvPr id="59431" name="Rectangle 39">
            <a:extLst>
              <a:ext uri="{FF2B5EF4-FFF2-40B4-BE49-F238E27FC236}">
                <a16:creationId xmlns:a16="http://schemas.microsoft.com/office/drawing/2014/main" id="{1D9F8C87-DFA1-4977-902C-C1284580189B}"/>
              </a:ext>
            </a:extLst>
          </p:cNvPr>
          <p:cNvSpPr>
            <a:spLocks noChangeArrowheads="1"/>
          </p:cNvSpPr>
          <p:nvPr/>
        </p:nvSpPr>
        <p:spPr bwMode="auto">
          <a:xfrm>
            <a:off x="5638800" y="1885950"/>
            <a:ext cx="685800" cy="228600"/>
          </a:xfrm>
          <a:prstGeom prst="rect">
            <a:avLst/>
          </a:prstGeom>
          <a:noFill/>
          <a:ln w="254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b="1">
                <a:latin typeface="Times New Roman" panose="02020603050405020304" pitchFamily="18" charset="0"/>
              </a:rPr>
              <a:t>6</a:t>
            </a:r>
          </a:p>
        </p:txBody>
      </p:sp>
      <p:sp>
        <p:nvSpPr>
          <p:cNvPr id="59432" name="Rectangle 40">
            <a:extLst>
              <a:ext uri="{FF2B5EF4-FFF2-40B4-BE49-F238E27FC236}">
                <a16:creationId xmlns:a16="http://schemas.microsoft.com/office/drawing/2014/main" id="{AAE7BABD-F6D6-4146-918C-DB202F3FEAE8}"/>
              </a:ext>
            </a:extLst>
          </p:cNvPr>
          <p:cNvSpPr>
            <a:spLocks noChangeArrowheads="1"/>
          </p:cNvSpPr>
          <p:nvPr/>
        </p:nvSpPr>
        <p:spPr bwMode="auto">
          <a:xfrm>
            <a:off x="4953000" y="3067050"/>
            <a:ext cx="685800" cy="228600"/>
          </a:xfrm>
          <a:prstGeom prst="rect">
            <a:avLst/>
          </a:prstGeom>
          <a:noFill/>
          <a:ln w="50800">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59434" name="Rectangle 42">
            <a:extLst>
              <a:ext uri="{FF2B5EF4-FFF2-40B4-BE49-F238E27FC236}">
                <a16:creationId xmlns:a16="http://schemas.microsoft.com/office/drawing/2014/main" id="{55CEED35-7C73-4844-BEF7-4A8106BDEC0F}"/>
              </a:ext>
            </a:extLst>
          </p:cNvPr>
          <p:cNvSpPr>
            <a:spLocks noChangeArrowheads="1"/>
          </p:cNvSpPr>
          <p:nvPr/>
        </p:nvSpPr>
        <p:spPr bwMode="auto">
          <a:xfrm>
            <a:off x="5638800" y="3067050"/>
            <a:ext cx="685800" cy="228600"/>
          </a:xfrm>
          <a:prstGeom prst="rect">
            <a:avLst/>
          </a:prstGeom>
          <a:noFill/>
          <a:ln w="50800">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59435" name="Rectangle 43">
            <a:extLst>
              <a:ext uri="{FF2B5EF4-FFF2-40B4-BE49-F238E27FC236}">
                <a16:creationId xmlns:a16="http://schemas.microsoft.com/office/drawing/2014/main" id="{FD32CF5F-BBCB-4246-8AC3-708FA0F48473}"/>
              </a:ext>
            </a:extLst>
          </p:cNvPr>
          <p:cNvSpPr>
            <a:spLocks noChangeArrowheads="1"/>
          </p:cNvSpPr>
          <p:nvPr/>
        </p:nvSpPr>
        <p:spPr bwMode="auto">
          <a:xfrm>
            <a:off x="4953000" y="3067050"/>
            <a:ext cx="1371600" cy="228600"/>
          </a:xfrm>
          <a:prstGeom prst="rect">
            <a:avLst/>
          </a:prstGeom>
          <a:solidFill>
            <a:srgbClr val="FF66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b="1">
                <a:latin typeface="Times New Roman" panose="02020603050405020304" pitchFamily="18" charset="0"/>
              </a:rPr>
              <a:t>8</a:t>
            </a:r>
          </a:p>
        </p:txBody>
      </p:sp>
      <p:sp>
        <p:nvSpPr>
          <p:cNvPr id="59436" name="Rectangle 44">
            <a:extLst>
              <a:ext uri="{FF2B5EF4-FFF2-40B4-BE49-F238E27FC236}">
                <a16:creationId xmlns:a16="http://schemas.microsoft.com/office/drawing/2014/main" id="{A1584B62-FF1A-41BF-8779-6ED046795C9A}"/>
              </a:ext>
            </a:extLst>
          </p:cNvPr>
          <p:cNvSpPr>
            <a:spLocks noChangeArrowheads="1"/>
          </p:cNvSpPr>
          <p:nvPr/>
        </p:nvSpPr>
        <p:spPr bwMode="auto">
          <a:xfrm>
            <a:off x="1524000" y="4048125"/>
            <a:ext cx="2743200" cy="228600"/>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59437" name="Rectangle 45">
            <a:extLst>
              <a:ext uri="{FF2B5EF4-FFF2-40B4-BE49-F238E27FC236}">
                <a16:creationId xmlns:a16="http://schemas.microsoft.com/office/drawing/2014/main" id="{7F1C864F-A757-486D-838C-6687438E66DE}"/>
              </a:ext>
            </a:extLst>
          </p:cNvPr>
          <p:cNvSpPr>
            <a:spLocks noChangeArrowheads="1"/>
          </p:cNvSpPr>
          <p:nvPr/>
        </p:nvSpPr>
        <p:spPr bwMode="auto">
          <a:xfrm>
            <a:off x="4267200" y="4048125"/>
            <a:ext cx="2057400" cy="228600"/>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59439" name="Line 47">
            <a:extLst>
              <a:ext uri="{FF2B5EF4-FFF2-40B4-BE49-F238E27FC236}">
                <a16:creationId xmlns:a16="http://schemas.microsoft.com/office/drawing/2014/main" id="{5B2870EF-365B-4090-AB5A-58635F960CD0}"/>
              </a:ext>
            </a:extLst>
          </p:cNvPr>
          <p:cNvSpPr>
            <a:spLocks noChangeShapeType="1"/>
          </p:cNvSpPr>
          <p:nvPr/>
        </p:nvSpPr>
        <p:spPr bwMode="auto">
          <a:xfrm>
            <a:off x="6324600" y="1371600"/>
            <a:ext cx="0" cy="400050"/>
          </a:xfrm>
          <a:prstGeom prst="line">
            <a:avLst/>
          </a:prstGeom>
          <a:noFill/>
          <a:ln w="254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41" name="AutoShape 49">
            <a:extLst>
              <a:ext uri="{FF2B5EF4-FFF2-40B4-BE49-F238E27FC236}">
                <a16:creationId xmlns:a16="http://schemas.microsoft.com/office/drawing/2014/main" id="{8A4D7051-1219-4636-A1BE-77CDF87471C2}"/>
              </a:ext>
            </a:extLst>
          </p:cNvPr>
          <p:cNvSpPr>
            <a:spLocks noChangeArrowheads="1"/>
          </p:cNvSpPr>
          <p:nvPr/>
        </p:nvSpPr>
        <p:spPr bwMode="auto">
          <a:xfrm>
            <a:off x="7162800" y="2066925"/>
            <a:ext cx="1524000" cy="571500"/>
          </a:xfrm>
          <a:prstGeom prst="wedgeEllipseCallout">
            <a:avLst>
              <a:gd name="adj1" fmla="val -101079"/>
              <a:gd name="adj2" fmla="val 39801"/>
            </a:avLst>
          </a:prstGeom>
          <a:ln>
            <a:headEnd/>
            <a:tailEnd/>
          </a:ln>
        </p:spPr>
        <p:style>
          <a:lnRef idx="2">
            <a:schemeClr val="accent2"/>
          </a:lnRef>
          <a:fillRef idx="1">
            <a:schemeClr val="lt1"/>
          </a:fillRef>
          <a:effectRef idx="0">
            <a:schemeClr val="accent2"/>
          </a:effectRef>
          <a:fontRef idx="minor">
            <a:schemeClr val="dk1"/>
          </a:fontRef>
        </p:style>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b="1" i="1">
                <a:latin typeface="Times New Roman" panose="02020603050405020304" pitchFamily="18" charset="0"/>
              </a:rPr>
              <a:t>T </a:t>
            </a:r>
            <a:r>
              <a:rPr lang="en-US" altLang="zh-CN" sz="2000" b="1">
                <a:latin typeface="Times New Roman" panose="02020603050405020304" pitchFamily="18" charset="0"/>
              </a:rPr>
              <a:t>( </a:t>
            </a:r>
            <a:r>
              <a:rPr lang="en-US" altLang="zh-CN" sz="2000" b="1" i="1">
                <a:latin typeface="Times New Roman" panose="02020603050405020304" pitchFamily="18" charset="0"/>
              </a:rPr>
              <a:t>N</a:t>
            </a:r>
            <a:r>
              <a:rPr lang="en-US" altLang="zh-CN" sz="2000" b="1">
                <a:latin typeface="Times New Roman" panose="02020603050405020304" pitchFamily="18" charset="0"/>
              </a:rPr>
              <a:t>/2 )</a:t>
            </a:r>
            <a:endParaRPr lang="en-US" altLang="zh-CN" sz="2000" b="1" i="1">
              <a:latin typeface="Times New Roman" panose="02020603050405020304" pitchFamily="18" charset="0"/>
            </a:endParaRPr>
          </a:p>
        </p:txBody>
      </p:sp>
      <p:sp>
        <p:nvSpPr>
          <p:cNvPr id="59442" name="AutoShape 50">
            <a:extLst>
              <a:ext uri="{FF2B5EF4-FFF2-40B4-BE49-F238E27FC236}">
                <a16:creationId xmlns:a16="http://schemas.microsoft.com/office/drawing/2014/main" id="{76D6750E-EDE3-4BB7-AE1D-99B91A3167F4}"/>
              </a:ext>
            </a:extLst>
          </p:cNvPr>
          <p:cNvSpPr>
            <a:spLocks noChangeArrowheads="1"/>
          </p:cNvSpPr>
          <p:nvPr/>
        </p:nvSpPr>
        <p:spPr bwMode="auto">
          <a:xfrm>
            <a:off x="3657600" y="4448175"/>
            <a:ext cx="1524000" cy="571500"/>
          </a:xfrm>
          <a:prstGeom prst="wedgeEllipseCallout">
            <a:avLst>
              <a:gd name="adj1" fmla="val -23750"/>
              <a:gd name="adj2" fmla="val -71042"/>
            </a:avLst>
          </a:prstGeom>
          <a:ln>
            <a:headEnd/>
            <a:tailEnd/>
          </a:ln>
        </p:spPr>
        <p:style>
          <a:lnRef idx="2">
            <a:schemeClr val="accent2"/>
          </a:lnRef>
          <a:fillRef idx="1">
            <a:schemeClr val="lt1"/>
          </a:fillRef>
          <a:effectRef idx="0">
            <a:schemeClr val="accent2"/>
          </a:effectRef>
          <a:fontRef idx="minor">
            <a:schemeClr val="dk1"/>
          </a:fontRef>
        </p:style>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b="1">
                <a:latin typeface="Times New Roman" panose="02020603050405020304" pitchFamily="18" charset="0"/>
              </a:rPr>
              <a:t>O( </a:t>
            </a:r>
            <a:r>
              <a:rPr lang="en-US" altLang="zh-CN" sz="2000" b="1" i="1">
                <a:latin typeface="Times New Roman" panose="02020603050405020304" pitchFamily="18" charset="0"/>
              </a:rPr>
              <a:t>N </a:t>
            </a:r>
            <a:r>
              <a:rPr lang="en-US" altLang="zh-CN" sz="2000" b="1">
                <a:latin typeface="Times New Roman" panose="02020603050405020304" pitchFamily="18" charset="0"/>
              </a:rPr>
              <a:t>)</a:t>
            </a:r>
            <a:endParaRPr lang="en-US" altLang="zh-CN" sz="2000" b="1" i="1">
              <a:latin typeface="Times New Roman" panose="02020603050405020304" pitchFamily="18" charset="0"/>
            </a:endParaRPr>
          </a:p>
        </p:txBody>
      </p:sp>
      <p:sp>
        <p:nvSpPr>
          <p:cNvPr id="48" name="AutoShape 48">
            <a:extLst>
              <a:ext uri="{FF2B5EF4-FFF2-40B4-BE49-F238E27FC236}">
                <a16:creationId xmlns:a16="http://schemas.microsoft.com/office/drawing/2014/main" id="{5CACC96B-C3CE-4396-A320-F878FEE21906}"/>
              </a:ext>
            </a:extLst>
          </p:cNvPr>
          <p:cNvSpPr>
            <a:spLocks noChangeArrowheads="1"/>
          </p:cNvSpPr>
          <p:nvPr/>
        </p:nvSpPr>
        <p:spPr bwMode="auto">
          <a:xfrm>
            <a:off x="2066925" y="2473325"/>
            <a:ext cx="288925" cy="287338"/>
          </a:xfrm>
          <a:prstGeom prst="wedgeEllipseCallout">
            <a:avLst>
              <a:gd name="adj1" fmla="val 43042"/>
              <a:gd name="adj2" fmla="val 4269"/>
            </a:avLst>
          </a:prstGeom>
          <a:gradFill rotWithShape="0">
            <a:gsLst>
              <a:gs pos="0">
                <a:srgbClr val="FFFFFF"/>
              </a:gs>
              <a:gs pos="100000">
                <a:srgbClr val="C0C0C0"/>
              </a:gs>
            </a:gsLst>
            <a:lin ang="18900000" scaled="1"/>
          </a:gradFill>
          <a:ln w="9525">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b="1" i="1">
                <a:latin typeface="Times New Roman" panose="02020603050405020304" pitchFamily="18" charset="0"/>
              </a:rPr>
              <a:t>1</a:t>
            </a:r>
          </a:p>
        </p:txBody>
      </p:sp>
      <p:sp>
        <p:nvSpPr>
          <p:cNvPr id="3" name="左大括号 2">
            <a:extLst>
              <a:ext uri="{FF2B5EF4-FFF2-40B4-BE49-F238E27FC236}">
                <a16:creationId xmlns:a16="http://schemas.microsoft.com/office/drawing/2014/main" id="{D7026CE9-7E00-485B-A4CE-512B516002D0}"/>
              </a:ext>
            </a:extLst>
          </p:cNvPr>
          <p:cNvSpPr/>
          <p:nvPr/>
        </p:nvSpPr>
        <p:spPr>
          <a:xfrm rot="16200000">
            <a:off x="2113757" y="1645444"/>
            <a:ext cx="215900" cy="1347787"/>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p>
        </p:txBody>
      </p:sp>
      <p:sp>
        <p:nvSpPr>
          <p:cNvPr id="52" name="Rectangle 46">
            <a:extLst>
              <a:ext uri="{FF2B5EF4-FFF2-40B4-BE49-F238E27FC236}">
                <a16:creationId xmlns:a16="http://schemas.microsoft.com/office/drawing/2014/main" id="{85F6F840-877F-422D-9346-4FE1DA90C7BD}"/>
              </a:ext>
            </a:extLst>
          </p:cNvPr>
          <p:cNvSpPr>
            <a:spLocks noChangeArrowheads="1"/>
          </p:cNvSpPr>
          <p:nvPr/>
        </p:nvSpPr>
        <p:spPr bwMode="auto">
          <a:xfrm>
            <a:off x="1524000" y="4048125"/>
            <a:ext cx="4800600" cy="2286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b="1">
                <a:solidFill>
                  <a:schemeClr val="bg1"/>
                </a:solidFill>
                <a:latin typeface="Times New Roman" panose="02020603050405020304" pitchFamily="18" charset="0"/>
              </a:rPr>
              <a:t>11</a:t>
            </a:r>
          </a:p>
        </p:txBody>
      </p:sp>
      <p:sp>
        <p:nvSpPr>
          <p:cNvPr id="54" name="左大括号 53">
            <a:extLst>
              <a:ext uri="{FF2B5EF4-FFF2-40B4-BE49-F238E27FC236}">
                <a16:creationId xmlns:a16="http://schemas.microsoft.com/office/drawing/2014/main" id="{BC4C1CE9-6190-4776-B9BA-D636A7151DBC}"/>
              </a:ext>
            </a:extLst>
          </p:cNvPr>
          <p:cNvSpPr/>
          <p:nvPr/>
        </p:nvSpPr>
        <p:spPr>
          <a:xfrm rot="16200000">
            <a:off x="2763838" y="2062162"/>
            <a:ext cx="215900" cy="2790825"/>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p>
        </p:txBody>
      </p:sp>
      <p:sp>
        <p:nvSpPr>
          <p:cNvPr id="55" name="左大括号 54">
            <a:extLst>
              <a:ext uri="{FF2B5EF4-FFF2-40B4-BE49-F238E27FC236}">
                <a16:creationId xmlns:a16="http://schemas.microsoft.com/office/drawing/2014/main" id="{6CEFDEC5-AE6C-4CA3-A354-CC00C3974A4B}"/>
              </a:ext>
            </a:extLst>
          </p:cNvPr>
          <p:cNvSpPr/>
          <p:nvPr/>
        </p:nvSpPr>
        <p:spPr>
          <a:xfrm rot="16200000">
            <a:off x="5222875" y="2417763"/>
            <a:ext cx="217488" cy="2081212"/>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p>
        </p:txBody>
      </p:sp>
      <p:sp>
        <p:nvSpPr>
          <p:cNvPr id="56" name="AutoShape 48">
            <a:extLst>
              <a:ext uri="{FF2B5EF4-FFF2-40B4-BE49-F238E27FC236}">
                <a16:creationId xmlns:a16="http://schemas.microsoft.com/office/drawing/2014/main" id="{3CA3816B-40A3-449E-B3EC-2781361A7A03}"/>
              </a:ext>
            </a:extLst>
          </p:cNvPr>
          <p:cNvSpPr>
            <a:spLocks noChangeArrowheads="1"/>
          </p:cNvSpPr>
          <p:nvPr/>
        </p:nvSpPr>
        <p:spPr bwMode="auto">
          <a:xfrm>
            <a:off x="2678113" y="3603625"/>
            <a:ext cx="360362" cy="360363"/>
          </a:xfrm>
          <a:prstGeom prst="wedgeEllipseCallout">
            <a:avLst>
              <a:gd name="adj1" fmla="val 50171"/>
              <a:gd name="adj2" fmla="val 4269"/>
            </a:avLst>
          </a:prstGeom>
          <a:gradFill rotWithShape="0">
            <a:gsLst>
              <a:gs pos="0">
                <a:srgbClr val="FFFFFF"/>
              </a:gs>
              <a:gs pos="100000">
                <a:srgbClr val="C0C0C0"/>
              </a:gs>
            </a:gsLst>
            <a:lin ang="18900000" scaled="1"/>
          </a:gradFill>
          <a:ln w="9525">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b="1" i="1">
                <a:latin typeface="Times New Roman" panose="02020603050405020304" pitchFamily="18" charset="0"/>
              </a:rPr>
              <a:t>4</a:t>
            </a:r>
          </a:p>
        </p:txBody>
      </p:sp>
      <p:sp>
        <p:nvSpPr>
          <p:cNvPr id="57" name="AutoShape 48">
            <a:extLst>
              <a:ext uri="{FF2B5EF4-FFF2-40B4-BE49-F238E27FC236}">
                <a16:creationId xmlns:a16="http://schemas.microsoft.com/office/drawing/2014/main" id="{4A37A11A-4348-4264-8E1B-266C55E9273D}"/>
              </a:ext>
            </a:extLst>
          </p:cNvPr>
          <p:cNvSpPr>
            <a:spLocks noChangeArrowheads="1"/>
          </p:cNvSpPr>
          <p:nvPr/>
        </p:nvSpPr>
        <p:spPr bwMode="auto">
          <a:xfrm>
            <a:off x="5146675" y="3602038"/>
            <a:ext cx="360363" cy="360362"/>
          </a:xfrm>
          <a:prstGeom prst="wedgeEllipseCallout">
            <a:avLst>
              <a:gd name="adj1" fmla="val -36565"/>
              <a:gd name="adj2" fmla="val 2005"/>
            </a:avLst>
          </a:prstGeom>
          <a:gradFill rotWithShape="0">
            <a:gsLst>
              <a:gs pos="0">
                <a:srgbClr val="FFFFFF"/>
              </a:gs>
              <a:gs pos="100000">
                <a:srgbClr val="C0C0C0"/>
              </a:gs>
            </a:gsLst>
            <a:lin ang="18900000" scaled="1"/>
          </a:gradFill>
          <a:ln w="9525">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b="1" i="1">
                <a:latin typeface="Times New Roman" panose="02020603050405020304" pitchFamily="18" charset="0"/>
              </a:rPr>
              <a:t>7</a:t>
            </a:r>
          </a:p>
        </p:txBody>
      </p:sp>
      <p:sp>
        <p:nvSpPr>
          <p:cNvPr id="58" name="左大括号 57">
            <a:extLst>
              <a:ext uri="{FF2B5EF4-FFF2-40B4-BE49-F238E27FC236}">
                <a16:creationId xmlns:a16="http://schemas.microsoft.com/office/drawing/2014/main" id="{612694AA-60DC-4322-A7CD-1FD83667D923}"/>
              </a:ext>
            </a:extLst>
          </p:cNvPr>
          <p:cNvSpPr/>
          <p:nvPr/>
        </p:nvSpPr>
        <p:spPr>
          <a:xfrm rot="16200000">
            <a:off x="5335588" y="1852613"/>
            <a:ext cx="630237" cy="1347787"/>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p>
        </p:txBody>
      </p:sp>
      <p:sp>
        <p:nvSpPr>
          <p:cNvPr id="59" name="AutoShape 48">
            <a:extLst>
              <a:ext uri="{FF2B5EF4-FFF2-40B4-BE49-F238E27FC236}">
                <a16:creationId xmlns:a16="http://schemas.microsoft.com/office/drawing/2014/main" id="{93C8D3EF-1C3C-4563-A0D4-E9A25E5B5759}"/>
              </a:ext>
            </a:extLst>
          </p:cNvPr>
          <p:cNvSpPr>
            <a:spLocks noChangeArrowheads="1"/>
          </p:cNvSpPr>
          <p:nvPr/>
        </p:nvSpPr>
        <p:spPr bwMode="auto">
          <a:xfrm>
            <a:off x="3059113" y="2473325"/>
            <a:ext cx="288925" cy="287338"/>
          </a:xfrm>
          <a:prstGeom prst="wedgeEllipseCallout">
            <a:avLst>
              <a:gd name="adj1" fmla="val 43042"/>
              <a:gd name="adj2" fmla="val 4269"/>
            </a:avLst>
          </a:prstGeom>
          <a:gradFill rotWithShape="0">
            <a:gsLst>
              <a:gs pos="0">
                <a:srgbClr val="FFFFFF"/>
              </a:gs>
              <a:gs pos="100000">
                <a:srgbClr val="C0C0C0"/>
              </a:gs>
            </a:gsLst>
            <a:lin ang="18900000" scaled="1"/>
          </a:gradFill>
          <a:ln w="9525">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b="1" i="1">
                <a:latin typeface="Times New Roman" panose="02020603050405020304" pitchFamily="18" charset="0"/>
              </a:rPr>
              <a:t>5</a:t>
            </a:r>
          </a:p>
        </p:txBody>
      </p:sp>
      <p:sp>
        <p:nvSpPr>
          <p:cNvPr id="60" name="左大括号 59">
            <a:extLst>
              <a:ext uri="{FF2B5EF4-FFF2-40B4-BE49-F238E27FC236}">
                <a16:creationId xmlns:a16="http://schemas.microsoft.com/office/drawing/2014/main" id="{E2C4DA1D-2DEF-42A3-89F1-5CD398917C8E}"/>
              </a:ext>
            </a:extLst>
          </p:cNvPr>
          <p:cNvSpPr/>
          <p:nvPr/>
        </p:nvSpPr>
        <p:spPr>
          <a:xfrm rot="16200000">
            <a:off x="2577307" y="2382043"/>
            <a:ext cx="215900" cy="1008063"/>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p>
        </p:txBody>
      </p:sp>
      <p:cxnSp>
        <p:nvCxnSpPr>
          <p:cNvPr id="10" name="直接箭头连接符 9">
            <a:extLst>
              <a:ext uri="{FF2B5EF4-FFF2-40B4-BE49-F238E27FC236}">
                <a16:creationId xmlns:a16="http://schemas.microsoft.com/office/drawing/2014/main" id="{EEB309E4-59D9-44ED-BB72-3A872B61BDE9}"/>
              </a:ext>
            </a:extLst>
          </p:cNvPr>
          <p:cNvCxnSpPr/>
          <p:nvPr/>
        </p:nvCxnSpPr>
        <p:spPr>
          <a:xfrm rot="-420000" flipH="1">
            <a:off x="3206750" y="2166938"/>
            <a:ext cx="34925" cy="287337"/>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7A1DD30B-3DBE-424B-B35E-63FC9379FB96}"/>
              </a:ext>
            </a:extLst>
          </p:cNvPr>
          <p:cNvSpPr/>
          <p:nvPr/>
        </p:nvSpPr>
        <p:spPr>
          <a:xfrm>
            <a:off x="637170" y="4525702"/>
            <a:ext cx="2765501" cy="461665"/>
          </a:xfrm>
          <a:prstGeom prst="rect">
            <a:avLst/>
          </a:prstGeom>
        </p:spPr>
        <p:txBody>
          <a:bodyPr wrap="none">
            <a:spAutoFit/>
          </a:bodyPr>
          <a:lstStyle/>
          <a:p>
            <a:r>
              <a:rPr lang="zh-CN" altLang="en-US" b="1" dirty="0">
                <a:solidFill>
                  <a:srgbClr val="C00000"/>
                </a:solidFill>
                <a:ea typeface="黑体" panose="02010609060101010101" pitchFamily="49" charset="-122"/>
                <a:cs typeface="Times New Roman" panose="02020603050405020304" pitchFamily="18" charset="0"/>
              </a:rPr>
              <a:t>分析</a:t>
            </a:r>
            <a:r>
              <a:rPr lang="en-US" altLang="zh-CN" b="1" dirty="0">
                <a:solidFill>
                  <a:srgbClr val="C00000"/>
                </a:solidFill>
                <a:ea typeface="黑体" panose="02010609060101010101" pitchFamily="49" charset="-122"/>
                <a:cs typeface="Times New Roman" panose="02020603050405020304" pitchFamily="18" charset="0"/>
              </a:rPr>
              <a:t>P18</a:t>
            </a:r>
            <a:r>
              <a:rPr lang="zh-CN" altLang="en-US" b="1" dirty="0">
                <a:solidFill>
                  <a:srgbClr val="C00000"/>
                </a:solidFill>
                <a:ea typeface="黑体" panose="02010609060101010101" pitchFamily="49" charset="-122"/>
                <a:cs typeface="Times New Roman" panose="02020603050405020304" pitchFamily="18" charset="0"/>
              </a:rPr>
              <a:t>代码</a:t>
            </a:r>
            <a:r>
              <a:rPr lang="en-US" altLang="zh-CN" b="1" dirty="0">
                <a:solidFill>
                  <a:srgbClr val="C00000"/>
                </a:solidFill>
                <a:ea typeface="黑体" panose="02010609060101010101" pitchFamily="49" charset="-122"/>
                <a:cs typeface="Times New Roman" panose="02020603050405020304" pitchFamily="18" charset="0"/>
              </a:rPr>
              <a:t>1.13</a:t>
            </a:r>
            <a:r>
              <a:rPr lang="zh-CN" altLang="en-US" b="1" dirty="0">
                <a:solidFill>
                  <a:srgbClr val="C00000"/>
                </a:solidFill>
                <a:ea typeface="黑体" panose="02010609060101010101" pitchFamily="49" charset="-122"/>
                <a:cs typeface="Times New Roman" panose="02020603050405020304" pitchFamily="18" charset="0"/>
              </a:rPr>
              <a:t>。</a:t>
            </a:r>
            <a:endParaRPr lang="zh-CN" altLang="en-US" dirty="0"/>
          </a:p>
        </p:txBody>
      </p:sp>
      <p:sp>
        <p:nvSpPr>
          <p:cNvPr id="5" name="对话气泡: 圆角矩形 4">
            <a:extLst>
              <a:ext uri="{FF2B5EF4-FFF2-40B4-BE49-F238E27FC236}">
                <a16:creationId xmlns:a16="http://schemas.microsoft.com/office/drawing/2014/main" id="{850F56DF-449E-4211-BD30-45E2A614B4B2}"/>
              </a:ext>
            </a:extLst>
          </p:cNvPr>
          <p:cNvSpPr/>
          <p:nvPr/>
        </p:nvSpPr>
        <p:spPr>
          <a:xfrm>
            <a:off x="1623641" y="994149"/>
            <a:ext cx="288000" cy="288000"/>
          </a:xfrm>
          <a:prstGeom prst="wedgeRoundRectCallout">
            <a:avLst>
              <a:gd name="adj1" fmla="val -6724"/>
              <a:gd name="adj2" fmla="val 76936"/>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800" dirty="0">
                <a:solidFill>
                  <a:schemeClr val="tx1"/>
                </a:solidFill>
              </a:rPr>
              <a:t>4</a:t>
            </a:r>
            <a:endParaRPr lang="zh-CN" altLang="en-US" sz="1800" dirty="0">
              <a:solidFill>
                <a:schemeClr val="tx1"/>
              </a:solidFill>
            </a:endParaRPr>
          </a:p>
        </p:txBody>
      </p:sp>
      <p:sp>
        <p:nvSpPr>
          <p:cNvPr id="61" name="对话气泡: 圆角矩形 60">
            <a:extLst>
              <a:ext uri="{FF2B5EF4-FFF2-40B4-BE49-F238E27FC236}">
                <a16:creationId xmlns:a16="http://schemas.microsoft.com/office/drawing/2014/main" id="{9019833D-C102-4BF9-B9D1-6A4956E831A3}"/>
              </a:ext>
            </a:extLst>
          </p:cNvPr>
          <p:cNvSpPr/>
          <p:nvPr/>
        </p:nvSpPr>
        <p:spPr>
          <a:xfrm>
            <a:off x="2278789" y="987574"/>
            <a:ext cx="288000" cy="288000"/>
          </a:xfrm>
          <a:prstGeom prst="wedgeRoundRectCallout">
            <a:avLst>
              <a:gd name="adj1" fmla="val -6724"/>
              <a:gd name="adj2" fmla="val 76936"/>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800" dirty="0">
                <a:solidFill>
                  <a:schemeClr val="tx1"/>
                </a:solidFill>
              </a:rPr>
              <a:t>0</a:t>
            </a:r>
            <a:endParaRPr lang="zh-CN" altLang="en-US" sz="1800" dirty="0">
              <a:solidFill>
                <a:schemeClr val="tx1"/>
              </a:solidFill>
            </a:endParaRPr>
          </a:p>
        </p:txBody>
      </p:sp>
      <p:sp>
        <p:nvSpPr>
          <p:cNvPr id="6" name="左大括号 5">
            <a:extLst>
              <a:ext uri="{FF2B5EF4-FFF2-40B4-BE49-F238E27FC236}">
                <a16:creationId xmlns:a16="http://schemas.microsoft.com/office/drawing/2014/main" id="{F09CED71-213B-4D56-A423-E6F513659075}"/>
              </a:ext>
            </a:extLst>
          </p:cNvPr>
          <p:cNvSpPr/>
          <p:nvPr/>
        </p:nvSpPr>
        <p:spPr>
          <a:xfrm rot="5400000">
            <a:off x="1973462" y="458424"/>
            <a:ext cx="216000" cy="842299"/>
          </a:xfrm>
          <a:prstGeom prst="leftBrace">
            <a:avLst/>
          </a:prstGeom>
          <a:ln w="25400"/>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62" name="对话气泡: 圆角矩形 61">
            <a:extLst>
              <a:ext uri="{FF2B5EF4-FFF2-40B4-BE49-F238E27FC236}">
                <a16:creationId xmlns:a16="http://schemas.microsoft.com/office/drawing/2014/main" id="{7AACB0FD-23C2-4966-AF0B-FA69EF17B687}"/>
              </a:ext>
            </a:extLst>
          </p:cNvPr>
          <p:cNvSpPr/>
          <p:nvPr/>
        </p:nvSpPr>
        <p:spPr>
          <a:xfrm>
            <a:off x="1944884" y="339534"/>
            <a:ext cx="288000" cy="288000"/>
          </a:xfrm>
          <a:prstGeom prst="wedgeRoundRectCallout">
            <a:avLst>
              <a:gd name="adj1" fmla="val -6724"/>
              <a:gd name="adj2" fmla="val 76936"/>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800" dirty="0">
                <a:solidFill>
                  <a:schemeClr val="tx1"/>
                </a:solidFill>
              </a:rPr>
              <a:t>1</a:t>
            </a:r>
            <a:endParaRPr lang="zh-CN" altLang="en-US" sz="1800" dirty="0">
              <a:solidFill>
                <a:schemeClr val="tx1"/>
              </a:solidFill>
            </a:endParaRPr>
          </a:p>
        </p:txBody>
      </p:sp>
      <p:sp>
        <p:nvSpPr>
          <p:cNvPr id="63" name="对话气泡: 圆角矩形 62">
            <a:extLst>
              <a:ext uri="{FF2B5EF4-FFF2-40B4-BE49-F238E27FC236}">
                <a16:creationId xmlns:a16="http://schemas.microsoft.com/office/drawing/2014/main" id="{059519F2-32F7-4269-AB12-42929F2357CA}"/>
              </a:ext>
            </a:extLst>
          </p:cNvPr>
          <p:cNvSpPr/>
          <p:nvPr/>
        </p:nvSpPr>
        <p:spPr>
          <a:xfrm>
            <a:off x="421522" y="727013"/>
            <a:ext cx="685799" cy="289452"/>
          </a:xfrm>
          <a:prstGeom prst="wedgeRoundRectCallout">
            <a:avLst>
              <a:gd name="adj1" fmla="val 109679"/>
              <a:gd name="adj2" fmla="val 394849"/>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800" dirty="0">
                <a:solidFill>
                  <a:schemeClr val="tx1"/>
                </a:solidFill>
              </a:rPr>
              <a:t>max</a:t>
            </a:r>
            <a:endParaRPr lang="zh-CN" altLang="en-US" sz="1800" dirty="0">
              <a:solidFill>
                <a:schemeClr val="tx1"/>
              </a:solidFill>
            </a:endParaRPr>
          </a:p>
        </p:txBody>
      </p:sp>
      <p:sp>
        <p:nvSpPr>
          <p:cNvPr id="59440" name="AutoShape 48">
            <a:extLst>
              <a:ext uri="{FF2B5EF4-FFF2-40B4-BE49-F238E27FC236}">
                <a16:creationId xmlns:a16="http://schemas.microsoft.com/office/drawing/2014/main" id="{DA19E798-EBBC-4A98-88A1-C59849A52C88}"/>
              </a:ext>
            </a:extLst>
          </p:cNvPr>
          <p:cNvSpPr>
            <a:spLocks noChangeArrowheads="1"/>
          </p:cNvSpPr>
          <p:nvPr/>
        </p:nvSpPr>
        <p:spPr bwMode="auto">
          <a:xfrm>
            <a:off x="104775" y="2895600"/>
            <a:ext cx="1313070" cy="571500"/>
          </a:xfrm>
          <a:prstGeom prst="wedgeEllipseCallout">
            <a:avLst>
              <a:gd name="adj1" fmla="val 68566"/>
              <a:gd name="adj2" fmla="val -79614"/>
            </a:avLst>
          </a:prstGeom>
          <a:ln>
            <a:headEnd/>
            <a:tailEnd/>
          </a:ln>
        </p:spPr>
        <p:style>
          <a:lnRef idx="2">
            <a:schemeClr val="accent2"/>
          </a:lnRef>
          <a:fillRef idx="1">
            <a:schemeClr val="lt1"/>
          </a:fillRef>
          <a:effectRef idx="0">
            <a:schemeClr val="accent2"/>
          </a:effectRef>
          <a:fontRef idx="minor">
            <a:schemeClr val="dk1"/>
          </a:fontRef>
        </p:style>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b="1" i="1">
                <a:latin typeface="Times New Roman" panose="02020603050405020304" pitchFamily="18" charset="0"/>
              </a:rPr>
              <a:t>T </a:t>
            </a:r>
            <a:r>
              <a:rPr lang="en-US" altLang="zh-CN" sz="1800" b="1">
                <a:latin typeface="Times New Roman" panose="02020603050405020304" pitchFamily="18" charset="0"/>
              </a:rPr>
              <a:t>( </a:t>
            </a:r>
            <a:r>
              <a:rPr lang="en-US" altLang="zh-CN" sz="1800" b="1" i="1">
                <a:latin typeface="Times New Roman" panose="02020603050405020304" pitchFamily="18" charset="0"/>
              </a:rPr>
              <a:t>N</a:t>
            </a:r>
            <a:r>
              <a:rPr lang="en-US" altLang="zh-CN" sz="1800" b="1">
                <a:latin typeface="Times New Roman" panose="02020603050405020304" pitchFamily="18" charset="0"/>
              </a:rPr>
              <a:t>/2 )</a:t>
            </a:r>
            <a:endParaRPr lang="en-US" altLang="zh-CN" sz="1800" b="1" i="1">
              <a:latin typeface="Times New Roman" panose="02020603050405020304" pitchFamily="18" charset="0"/>
            </a:endParaRPr>
          </a:p>
        </p:txBody>
      </p:sp>
      <p:sp>
        <p:nvSpPr>
          <p:cNvPr id="64" name="左大括号 63">
            <a:extLst>
              <a:ext uri="{FF2B5EF4-FFF2-40B4-BE49-F238E27FC236}">
                <a16:creationId xmlns:a16="http://schemas.microsoft.com/office/drawing/2014/main" id="{4FAB19C1-B7EA-4EEC-85FB-2D5F0D0D3B6E}"/>
              </a:ext>
            </a:extLst>
          </p:cNvPr>
          <p:cNvSpPr/>
          <p:nvPr/>
        </p:nvSpPr>
        <p:spPr>
          <a:xfrm>
            <a:off x="1187648" y="433307"/>
            <a:ext cx="216000" cy="842299"/>
          </a:xfrm>
          <a:prstGeom prst="leftBrace">
            <a:avLst/>
          </a:prstGeom>
          <a:ln w="25400"/>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9397"/>
                                        </p:tgtEl>
                                        <p:attrNameLst>
                                          <p:attrName>style.visibility</p:attrName>
                                        </p:attrNameLst>
                                      </p:cBhvr>
                                      <p:to>
                                        <p:strVal val="visible"/>
                                      </p:to>
                                    </p:set>
                                    <p:animEffect transition="in" filter="wipe(up)">
                                      <p:cBhvr>
                                        <p:cTn id="7" dur="500"/>
                                        <p:tgtEl>
                                          <p:spTgt spid="593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9398"/>
                                        </p:tgtEl>
                                        <p:attrNameLst>
                                          <p:attrName>style.visibility</p:attrName>
                                        </p:attrNameLst>
                                      </p:cBhvr>
                                      <p:to>
                                        <p:strVal val="visible"/>
                                      </p:to>
                                    </p:set>
                                    <p:animEffect transition="in" filter="wipe(up)">
                                      <p:cBhvr>
                                        <p:cTn id="12" dur="500"/>
                                        <p:tgtEl>
                                          <p:spTgt spid="593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9399"/>
                                        </p:tgtEl>
                                        <p:attrNameLst>
                                          <p:attrName>style.visibility</p:attrName>
                                        </p:attrNameLst>
                                      </p:cBhvr>
                                      <p:to>
                                        <p:strVal val="visible"/>
                                      </p:to>
                                    </p:set>
                                    <p:animEffect transition="in" filter="box(in)">
                                      <p:cBhvr>
                                        <p:cTn id="17" dur="500"/>
                                        <p:tgtEl>
                                          <p:spTgt spid="5939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9400"/>
                                        </p:tgtEl>
                                        <p:attrNameLst>
                                          <p:attrName>style.visibility</p:attrName>
                                        </p:attrNameLst>
                                      </p:cBhvr>
                                      <p:to>
                                        <p:strVal val="visible"/>
                                      </p:to>
                                    </p:set>
                                    <p:animEffect transition="in" filter="box(in)">
                                      <p:cBhvr>
                                        <p:cTn id="22" dur="500"/>
                                        <p:tgtEl>
                                          <p:spTgt spid="5940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59418"/>
                                        </p:tgtEl>
                                        <p:attrNameLst>
                                          <p:attrName>style.visibility</p:attrName>
                                        </p:attrNameLst>
                                      </p:cBhvr>
                                      <p:to>
                                        <p:strVal val="visible"/>
                                      </p:to>
                                    </p:set>
                                    <p:animEffect transition="in" filter="strips(downRight)">
                                      <p:cBhvr>
                                        <p:cTn id="27" dur="500"/>
                                        <p:tgtEl>
                                          <p:spTgt spid="594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59401"/>
                                        </p:tgtEl>
                                        <p:attrNameLst>
                                          <p:attrName>style.visibility</p:attrName>
                                        </p:attrNameLst>
                                      </p:cBhvr>
                                      <p:to>
                                        <p:strVal val="visible"/>
                                      </p:to>
                                    </p:set>
                                    <p:animEffect transition="in" filter="box(in)">
                                      <p:cBhvr>
                                        <p:cTn id="32" dur="500"/>
                                        <p:tgtEl>
                                          <p:spTgt spid="5940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12" fill="hold" grpId="0" nodeType="clickEffect">
                                  <p:stCondLst>
                                    <p:cond delay="0"/>
                                  </p:stCondLst>
                                  <p:childTnLst>
                                    <p:set>
                                      <p:cBhvr>
                                        <p:cTn id="36" dur="1" fill="hold">
                                          <p:stCondLst>
                                            <p:cond delay="0"/>
                                          </p:stCondLst>
                                        </p:cTn>
                                        <p:tgtEl>
                                          <p:spTgt spid="59417"/>
                                        </p:tgtEl>
                                        <p:attrNameLst>
                                          <p:attrName>style.visibility</p:attrName>
                                        </p:attrNameLst>
                                      </p:cBhvr>
                                      <p:to>
                                        <p:strVal val="visible"/>
                                      </p:to>
                                    </p:set>
                                    <p:animEffect transition="in" filter="strips(downLeft)">
                                      <p:cBhvr>
                                        <p:cTn id="37" dur="500"/>
                                        <p:tgtEl>
                                          <p:spTgt spid="5941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up)">
                                      <p:cBhvr>
                                        <p:cTn id="42" dur="500"/>
                                        <p:tgtEl>
                                          <p:spTgt spid="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59419"/>
                                        </p:tgtEl>
                                        <p:attrNameLst>
                                          <p:attrName>style.visibility</p:attrName>
                                        </p:attrNameLst>
                                      </p:cBhvr>
                                      <p:to>
                                        <p:strVal val="visible"/>
                                      </p:to>
                                    </p:set>
                                    <p:animEffect transition="in" filter="wipe(up)">
                                      <p:cBhvr>
                                        <p:cTn id="47" dur="500"/>
                                        <p:tgtEl>
                                          <p:spTgt spid="5941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59420"/>
                                        </p:tgtEl>
                                        <p:attrNameLst>
                                          <p:attrName>style.visibility</p:attrName>
                                        </p:attrNameLst>
                                      </p:cBhvr>
                                      <p:to>
                                        <p:strVal val="visible"/>
                                      </p:to>
                                    </p:set>
                                    <p:animEffect transition="in" filter="wipe(up)">
                                      <p:cBhvr>
                                        <p:cTn id="52" dur="500"/>
                                        <p:tgtEl>
                                          <p:spTgt spid="5942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nodeType="clickEffect">
                                  <p:stCondLst>
                                    <p:cond delay="0"/>
                                  </p:stCondLst>
                                  <p:childTnLst>
                                    <p:set>
                                      <p:cBhvr>
                                        <p:cTn id="56" dur="1" fill="hold">
                                          <p:stCondLst>
                                            <p:cond delay="0"/>
                                          </p:stCondLst>
                                        </p:cTn>
                                        <p:tgtEl>
                                          <p:spTgt spid="59421"/>
                                        </p:tgtEl>
                                        <p:attrNameLst>
                                          <p:attrName>style.visibility</p:attrName>
                                        </p:attrNameLst>
                                      </p:cBhvr>
                                      <p:to>
                                        <p:strVal val="visible"/>
                                      </p:to>
                                    </p:set>
                                    <p:animEffect transition="in" filter="wipe(up)">
                                      <p:cBhvr>
                                        <p:cTn id="57" dur="500"/>
                                        <p:tgtEl>
                                          <p:spTgt spid="59421"/>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5"/>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61"/>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6"/>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62"/>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64"/>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63"/>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4" presetClass="entr" presetSubtype="16" fill="hold" grpId="0" nodeType="clickEffect">
                                  <p:stCondLst>
                                    <p:cond delay="0"/>
                                  </p:stCondLst>
                                  <p:childTnLst>
                                    <p:set>
                                      <p:cBhvr>
                                        <p:cTn id="85" dur="1" fill="hold">
                                          <p:stCondLst>
                                            <p:cond delay="0"/>
                                          </p:stCondLst>
                                        </p:cTn>
                                        <p:tgtEl>
                                          <p:spTgt spid="59422"/>
                                        </p:tgtEl>
                                        <p:attrNameLst>
                                          <p:attrName>style.visibility</p:attrName>
                                        </p:attrNameLst>
                                      </p:cBhvr>
                                      <p:to>
                                        <p:strVal val="visible"/>
                                      </p:to>
                                    </p:set>
                                    <p:animEffect transition="in" filter="box(in)">
                                      <p:cBhvr>
                                        <p:cTn id="86" dur="500"/>
                                        <p:tgtEl>
                                          <p:spTgt spid="59422"/>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1" fill="hold" nodeType="clickEffect">
                                  <p:stCondLst>
                                    <p:cond delay="0"/>
                                  </p:stCondLst>
                                  <p:childTnLst>
                                    <p:set>
                                      <p:cBhvr>
                                        <p:cTn id="90" dur="1" fill="hold">
                                          <p:stCondLst>
                                            <p:cond delay="0"/>
                                          </p:stCondLst>
                                        </p:cTn>
                                        <p:tgtEl>
                                          <p:spTgt spid="59424"/>
                                        </p:tgtEl>
                                        <p:attrNameLst>
                                          <p:attrName>style.visibility</p:attrName>
                                        </p:attrNameLst>
                                      </p:cBhvr>
                                      <p:to>
                                        <p:strVal val="visible"/>
                                      </p:to>
                                    </p:set>
                                    <p:animEffect transition="in" filter="wipe(up)">
                                      <p:cBhvr>
                                        <p:cTn id="91" dur="500"/>
                                        <p:tgtEl>
                                          <p:spTgt spid="59424"/>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4" presetClass="entr" presetSubtype="16" fill="hold" grpId="0" nodeType="clickEffect">
                                  <p:stCondLst>
                                    <p:cond delay="0"/>
                                  </p:stCondLst>
                                  <p:childTnLst>
                                    <p:set>
                                      <p:cBhvr>
                                        <p:cTn id="95" dur="1" fill="hold">
                                          <p:stCondLst>
                                            <p:cond delay="0"/>
                                          </p:stCondLst>
                                        </p:cTn>
                                        <p:tgtEl>
                                          <p:spTgt spid="59423"/>
                                        </p:tgtEl>
                                        <p:attrNameLst>
                                          <p:attrName>style.visibility</p:attrName>
                                        </p:attrNameLst>
                                      </p:cBhvr>
                                      <p:to>
                                        <p:strVal val="visible"/>
                                      </p:to>
                                    </p:set>
                                    <p:animEffect transition="in" filter="box(in)">
                                      <p:cBhvr>
                                        <p:cTn id="96" dur="500"/>
                                        <p:tgtEl>
                                          <p:spTgt spid="59423"/>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3"/>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8" presetClass="entr" presetSubtype="12" fill="hold" grpId="0" nodeType="clickEffect">
                                  <p:stCondLst>
                                    <p:cond delay="0"/>
                                  </p:stCondLst>
                                  <p:childTnLst>
                                    <p:set>
                                      <p:cBhvr>
                                        <p:cTn id="104" dur="1" fill="hold">
                                          <p:stCondLst>
                                            <p:cond delay="0"/>
                                          </p:stCondLst>
                                        </p:cTn>
                                        <p:tgtEl>
                                          <p:spTgt spid="48"/>
                                        </p:tgtEl>
                                        <p:attrNameLst>
                                          <p:attrName>style.visibility</p:attrName>
                                        </p:attrNameLst>
                                      </p:cBhvr>
                                      <p:to>
                                        <p:strVal val="visible"/>
                                      </p:to>
                                    </p:set>
                                    <p:animEffect transition="in" filter="strips(downLeft)">
                                      <p:cBhvr>
                                        <p:cTn id="105" dur="500"/>
                                        <p:tgtEl>
                                          <p:spTgt spid="48"/>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 presetClass="entr" presetSubtype="0" fill="hold" nodeType="clickEffect">
                                  <p:stCondLst>
                                    <p:cond delay="0"/>
                                  </p:stCondLst>
                                  <p:childTnLst>
                                    <p:set>
                                      <p:cBhvr>
                                        <p:cTn id="109" dur="1" fill="hold">
                                          <p:stCondLst>
                                            <p:cond delay="0"/>
                                          </p:stCondLst>
                                        </p:cTn>
                                        <p:tgtEl>
                                          <p:spTgt spid="10"/>
                                        </p:tgtEl>
                                        <p:attrNameLst>
                                          <p:attrName>style.visibility</p:attrName>
                                        </p:attrNameLst>
                                      </p:cBhvr>
                                      <p:to>
                                        <p:strVal val="visible"/>
                                      </p:to>
                                    </p:se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8" presetClass="entr" presetSubtype="12" fill="hold" grpId="0" nodeType="clickEffect">
                                  <p:stCondLst>
                                    <p:cond delay="0"/>
                                  </p:stCondLst>
                                  <p:childTnLst>
                                    <p:set>
                                      <p:cBhvr>
                                        <p:cTn id="113" dur="1" fill="hold">
                                          <p:stCondLst>
                                            <p:cond delay="0"/>
                                          </p:stCondLst>
                                        </p:cTn>
                                        <p:tgtEl>
                                          <p:spTgt spid="59"/>
                                        </p:tgtEl>
                                        <p:attrNameLst>
                                          <p:attrName>style.visibility</p:attrName>
                                        </p:attrNameLst>
                                      </p:cBhvr>
                                      <p:to>
                                        <p:strVal val="visible"/>
                                      </p:to>
                                    </p:set>
                                    <p:animEffect transition="in" filter="strips(downLeft)">
                                      <p:cBhvr>
                                        <p:cTn id="114" dur="500"/>
                                        <p:tgtEl>
                                          <p:spTgt spid="59"/>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60"/>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7" presetClass="entr" presetSubtype="2" fill="hold" grpId="0" nodeType="clickEffect">
                                  <p:stCondLst>
                                    <p:cond delay="0"/>
                                  </p:stCondLst>
                                  <p:childTnLst>
                                    <p:set>
                                      <p:cBhvr>
                                        <p:cTn id="122" dur="1" fill="hold">
                                          <p:stCondLst>
                                            <p:cond delay="0"/>
                                          </p:stCondLst>
                                        </p:cTn>
                                        <p:tgtEl>
                                          <p:spTgt spid="59425"/>
                                        </p:tgtEl>
                                        <p:attrNameLst>
                                          <p:attrName>style.visibility</p:attrName>
                                        </p:attrNameLst>
                                      </p:cBhvr>
                                      <p:to>
                                        <p:strVal val="visible"/>
                                      </p:to>
                                    </p:set>
                                    <p:anim calcmode="lin" valueType="num">
                                      <p:cBhvr>
                                        <p:cTn id="123" dur="500" fill="hold"/>
                                        <p:tgtEl>
                                          <p:spTgt spid="59425"/>
                                        </p:tgtEl>
                                        <p:attrNameLst>
                                          <p:attrName>ppt_x</p:attrName>
                                        </p:attrNameLst>
                                      </p:cBhvr>
                                      <p:tavLst>
                                        <p:tav tm="0">
                                          <p:val>
                                            <p:strVal val="#ppt_x+#ppt_w/2"/>
                                          </p:val>
                                        </p:tav>
                                        <p:tav tm="100000">
                                          <p:val>
                                            <p:strVal val="#ppt_x"/>
                                          </p:val>
                                        </p:tav>
                                      </p:tavLst>
                                    </p:anim>
                                    <p:anim calcmode="lin" valueType="num">
                                      <p:cBhvr>
                                        <p:cTn id="124" dur="500" fill="hold"/>
                                        <p:tgtEl>
                                          <p:spTgt spid="59425"/>
                                        </p:tgtEl>
                                        <p:attrNameLst>
                                          <p:attrName>ppt_y</p:attrName>
                                        </p:attrNameLst>
                                      </p:cBhvr>
                                      <p:tavLst>
                                        <p:tav tm="0">
                                          <p:val>
                                            <p:strVal val="#ppt_y"/>
                                          </p:val>
                                        </p:tav>
                                        <p:tav tm="100000">
                                          <p:val>
                                            <p:strVal val="#ppt_y"/>
                                          </p:val>
                                        </p:tav>
                                      </p:tavLst>
                                    </p:anim>
                                    <p:anim calcmode="lin" valueType="num">
                                      <p:cBhvr>
                                        <p:cTn id="125" dur="500" fill="hold"/>
                                        <p:tgtEl>
                                          <p:spTgt spid="59425"/>
                                        </p:tgtEl>
                                        <p:attrNameLst>
                                          <p:attrName>ppt_w</p:attrName>
                                        </p:attrNameLst>
                                      </p:cBhvr>
                                      <p:tavLst>
                                        <p:tav tm="0">
                                          <p:val>
                                            <p:fltVal val="0"/>
                                          </p:val>
                                        </p:tav>
                                        <p:tav tm="100000">
                                          <p:val>
                                            <p:strVal val="#ppt_w"/>
                                          </p:val>
                                        </p:tav>
                                      </p:tavLst>
                                    </p:anim>
                                    <p:anim calcmode="lin" valueType="num">
                                      <p:cBhvr>
                                        <p:cTn id="126" dur="500" fill="hold"/>
                                        <p:tgtEl>
                                          <p:spTgt spid="59425"/>
                                        </p:tgtEl>
                                        <p:attrNameLst>
                                          <p:attrName>ppt_h</p:attrName>
                                        </p:attrNameLst>
                                      </p:cBhvr>
                                      <p:tavLst>
                                        <p:tav tm="0">
                                          <p:val>
                                            <p:strVal val="#ppt_h"/>
                                          </p:val>
                                        </p:tav>
                                        <p:tav tm="100000">
                                          <p:val>
                                            <p:strVal val="#ppt_h"/>
                                          </p:val>
                                        </p:tav>
                                      </p:tavLst>
                                    </p:anim>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7" presetClass="entr" presetSubtype="8" fill="hold" grpId="0" nodeType="clickEffect">
                                  <p:stCondLst>
                                    <p:cond delay="0"/>
                                  </p:stCondLst>
                                  <p:childTnLst>
                                    <p:set>
                                      <p:cBhvr>
                                        <p:cTn id="130" dur="1" fill="hold">
                                          <p:stCondLst>
                                            <p:cond delay="0"/>
                                          </p:stCondLst>
                                        </p:cTn>
                                        <p:tgtEl>
                                          <p:spTgt spid="59426"/>
                                        </p:tgtEl>
                                        <p:attrNameLst>
                                          <p:attrName>style.visibility</p:attrName>
                                        </p:attrNameLst>
                                      </p:cBhvr>
                                      <p:to>
                                        <p:strVal val="visible"/>
                                      </p:to>
                                    </p:set>
                                    <p:anim calcmode="lin" valueType="num">
                                      <p:cBhvr>
                                        <p:cTn id="131" dur="500" fill="hold"/>
                                        <p:tgtEl>
                                          <p:spTgt spid="59426"/>
                                        </p:tgtEl>
                                        <p:attrNameLst>
                                          <p:attrName>ppt_x</p:attrName>
                                        </p:attrNameLst>
                                      </p:cBhvr>
                                      <p:tavLst>
                                        <p:tav tm="0">
                                          <p:val>
                                            <p:strVal val="#ppt_x-#ppt_w/2"/>
                                          </p:val>
                                        </p:tav>
                                        <p:tav tm="100000">
                                          <p:val>
                                            <p:strVal val="#ppt_x"/>
                                          </p:val>
                                        </p:tav>
                                      </p:tavLst>
                                    </p:anim>
                                    <p:anim calcmode="lin" valueType="num">
                                      <p:cBhvr>
                                        <p:cTn id="132" dur="500" fill="hold"/>
                                        <p:tgtEl>
                                          <p:spTgt spid="59426"/>
                                        </p:tgtEl>
                                        <p:attrNameLst>
                                          <p:attrName>ppt_y</p:attrName>
                                        </p:attrNameLst>
                                      </p:cBhvr>
                                      <p:tavLst>
                                        <p:tav tm="0">
                                          <p:val>
                                            <p:strVal val="#ppt_y"/>
                                          </p:val>
                                        </p:tav>
                                        <p:tav tm="100000">
                                          <p:val>
                                            <p:strVal val="#ppt_y"/>
                                          </p:val>
                                        </p:tav>
                                      </p:tavLst>
                                    </p:anim>
                                    <p:anim calcmode="lin" valueType="num">
                                      <p:cBhvr>
                                        <p:cTn id="133" dur="500" fill="hold"/>
                                        <p:tgtEl>
                                          <p:spTgt spid="59426"/>
                                        </p:tgtEl>
                                        <p:attrNameLst>
                                          <p:attrName>ppt_w</p:attrName>
                                        </p:attrNameLst>
                                      </p:cBhvr>
                                      <p:tavLst>
                                        <p:tav tm="0">
                                          <p:val>
                                            <p:fltVal val="0"/>
                                          </p:val>
                                        </p:tav>
                                        <p:tav tm="100000">
                                          <p:val>
                                            <p:strVal val="#ppt_w"/>
                                          </p:val>
                                        </p:tav>
                                      </p:tavLst>
                                    </p:anim>
                                    <p:anim calcmode="lin" valueType="num">
                                      <p:cBhvr>
                                        <p:cTn id="134" dur="500" fill="hold"/>
                                        <p:tgtEl>
                                          <p:spTgt spid="59426"/>
                                        </p:tgtEl>
                                        <p:attrNameLst>
                                          <p:attrName>ppt_h</p:attrName>
                                        </p:attrNameLst>
                                      </p:cBhvr>
                                      <p:tavLst>
                                        <p:tav tm="0">
                                          <p:val>
                                            <p:strVal val="#ppt_h"/>
                                          </p:val>
                                        </p:tav>
                                        <p:tav tm="100000">
                                          <p:val>
                                            <p:strVal val="#ppt_h"/>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7" presetClass="entr" presetSubtype="10" fill="hold" grpId="0" nodeType="clickEffect">
                                  <p:stCondLst>
                                    <p:cond delay="0"/>
                                  </p:stCondLst>
                                  <p:childTnLst>
                                    <p:set>
                                      <p:cBhvr>
                                        <p:cTn id="138" dur="1" fill="hold">
                                          <p:stCondLst>
                                            <p:cond delay="0"/>
                                          </p:stCondLst>
                                        </p:cTn>
                                        <p:tgtEl>
                                          <p:spTgt spid="59427"/>
                                        </p:tgtEl>
                                        <p:attrNameLst>
                                          <p:attrName>style.visibility</p:attrName>
                                        </p:attrNameLst>
                                      </p:cBhvr>
                                      <p:to>
                                        <p:strVal val="visible"/>
                                      </p:to>
                                    </p:set>
                                    <p:anim calcmode="lin" valueType="num">
                                      <p:cBhvr>
                                        <p:cTn id="139" dur="500" fill="hold"/>
                                        <p:tgtEl>
                                          <p:spTgt spid="59427"/>
                                        </p:tgtEl>
                                        <p:attrNameLst>
                                          <p:attrName>ppt_w</p:attrName>
                                        </p:attrNameLst>
                                      </p:cBhvr>
                                      <p:tavLst>
                                        <p:tav tm="0">
                                          <p:val>
                                            <p:fltVal val="0"/>
                                          </p:val>
                                        </p:tav>
                                        <p:tav tm="100000">
                                          <p:val>
                                            <p:strVal val="#ppt_w"/>
                                          </p:val>
                                        </p:tav>
                                      </p:tavLst>
                                    </p:anim>
                                    <p:anim calcmode="lin" valueType="num">
                                      <p:cBhvr>
                                        <p:cTn id="140" dur="500" fill="hold"/>
                                        <p:tgtEl>
                                          <p:spTgt spid="59427"/>
                                        </p:tgtEl>
                                        <p:attrNameLst>
                                          <p:attrName>ppt_h</p:attrName>
                                        </p:attrNameLst>
                                      </p:cBhvr>
                                      <p:tavLst>
                                        <p:tav tm="0">
                                          <p:val>
                                            <p:strVal val="#ppt_h"/>
                                          </p:val>
                                        </p:tav>
                                        <p:tav tm="100000">
                                          <p:val>
                                            <p:strVal val="#ppt_h"/>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2" presetClass="entr" presetSubtype="1" fill="hold" nodeType="clickEffect">
                                  <p:stCondLst>
                                    <p:cond delay="0"/>
                                  </p:stCondLst>
                                  <p:childTnLst>
                                    <p:set>
                                      <p:cBhvr>
                                        <p:cTn id="144" dur="1" fill="hold">
                                          <p:stCondLst>
                                            <p:cond delay="0"/>
                                          </p:stCondLst>
                                        </p:cTn>
                                        <p:tgtEl>
                                          <p:spTgt spid="59428"/>
                                        </p:tgtEl>
                                        <p:attrNameLst>
                                          <p:attrName>style.visibility</p:attrName>
                                        </p:attrNameLst>
                                      </p:cBhvr>
                                      <p:to>
                                        <p:strVal val="visible"/>
                                      </p:to>
                                    </p:set>
                                    <p:animEffect transition="in" filter="wipe(up)">
                                      <p:cBhvr>
                                        <p:cTn id="145" dur="500"/>
                                        <p:tgtEl>
                                          <p:spTgt spid="59428"/>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22" presetClass="entr" presetSubtype="1" fill="hold" nodeType="clickEffect">
                                  <p:stCondLst>
                                    <p:cond delay="0"/>
                                  </p:stCondLst>
                                  <p:childTnLst>
                                    <p:set>
                                      <p:cBhvr>
                                        <p:cTn id="149" dur="1" fill="hold">
                                          <p:stCondLst>
                                            <p:cond delay="0"/>
                                          </p:stCondLst>
                                        </p:cTn>
                                        <p:tgtEl>
                                          <p:spTgt spid="59429"/>
                                        </p:tgtEl>
                                        <p:attrNameLst>
                                          <p:attrName>style.visibility</p:attrName>
                                        </p:attrNameLst>
                                      </p:cBhvr>
                                      <p:to>
                                        <p:strVal val="visible"/>
                                      </p:to>
                                    </p:set>
                                    <p:animEffect transition="in" filter="wipe(up)">
                                      <p:cBhvr>
                                        <p:cTn id="150" dur="500"/>
                                        <p:tgtEl>
                                          <p:spTgt spid="59429"/>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4" presetClass="entr" presetSubtype="16" fill="hold" grpId="0" nodeType="clickEffect">
                                  <p:stCondLst>
                                    <p:cond delay="0"/>
                                  </p:stCondLst>
                                  <p:childTnLst>
                                    <p:set>
                                      <p:cBhvr>
                                        <p:cTn id="154" dur="1" fill="hold">
                                          <p:stCondLst>
                                            <p:cond delay="0"/>
                                          </p:stCondLst>
                                        </p:cTn>
                                        <p:tgtEl>
                                          <p:spTgt spid="59430"/>
                                        </p:tgtEl>
                                        <p:attrNameLst>
                                          <p:attrName>style.visibility</p:attrName>
                                        </p:attrNameLst>
                                      </p:cBhvr>
                                      <p:to>
                                        <p:strVal val="visible"/>
                                      </p:to>
                                    </p:set>
                                    <p:animEffect transition="in" filter="box(in)">
                                      <p:cBhvr>
                                        <p:cTn id="155" dur="500"/>
                                        <p:tgtEl>
                                          <p:spTgt spid="59430"/>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22" presetClass="entr" presetSubtype="1" fill="hold" nodeType="clickEffect">
                                  <p:stCondLst>
                                    <p:cond delay="0"/>
                                  </p:stCondLst>
                                  <p:childTnLst>
                                    <p:set>
                                      <p:cBhvr>
                                        <p:cTn id="159" dur="1" fill="hold">
                                          <p:stCondLst>
                                            <p:cond delay="0"/>
                                          </p:stCondLst>
                                        </p:cTn>
                                        <p:tgtEl>
                                          <p:spTgt spid="59439"/>
                                        </p:tgtEl>
                                        <p:attrNameLst>
                                          <p:attrName>style.visibility</p:attrName>
                                        </p:attrNameLst>
                                      </p:cBhvr>
                                      <p:to>
                                        <p:strVal val="visible"/>
                                      </p:to>
                                    </p:set>
                                    <p:animEffect transition="in" filter="wipe(up)">
                                      <p:cBhvr>
                                        <p:cTn id="160" dur="500"/>
                                        <p:tgtEl>
                                          <p:spTgt spid="59439"/>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4" presetClass="entr" presetSubtype="16" fill="hold" grpId="0" nodeType="clickEffect">
                                  <p:stCondLst>
                                    <p:cond delay="0"/>
                                  </p:stCondLst>
                                  <p:childTnLst>
                                    <p:set>
                                      <p:cBhvr>
                                        <p:cTn id="164" dur="1" fill="hold">
                                          <p:stCondLst>
                                            <p:cond delay="0"/>
                                          </p:stCondLst>
                                        </p:cTn>
                                        <p:tgtEl>
                                          <p:spTgt spid="59431"/>
                                        </p:tgtEl>
                                        <p:attrNameLst>
                                          <p:attrName>style.visibility</p:attrName>
                                        </p:attrNameLst>
                                      </p:cBhvr>
                                      <p:to>
                                        <p:strVal val="visible"/>
                                      </p:to>
                                    </p:set>
                                    <p:animEffect transition="in" filter="box(in)">
                                      <p:cBhvr>
                                        <p:cTn id="165" dur="500"/>
                                        <p:tgtEl>
                                          <p:spTgt spid="59431"/>
                                        </p:tgtEl>
                                      </p:cBhvr>
                                    </p:animEffec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1" presetClass="entr" presetSubtype="0" fill="hold" grpId="0" nodeType="clickEffect">
                                  <p:stCondLst>
                                    <p:cond delay="0"/>
                                  </p:stCondLst>
                                  <p:childTnLst>
                                    <p:set>
                                      <p:cBhvr>
                                        <p:cTn id="169" dur="1" fill="hold">
                                          <p:stCondLst>
                                            <p:cond delay="0"/>
                                          </p:stCondLst>
                                        </p:cTn>
                                        <p:tgtEl>
                                          <p:spTgt spid="58"/>
                                        </p:tgtEl>
                                        <p:attrNameLst>
                                          <p:attrName>style.visibility</p:attrName>
                                        </p:attrNameLst>
                                      </p:cBhvr>
                                      <p:to>
                                        <p:strVal val="visible"/>
                                      </p:to>
                                    </p:se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17" presetClass="entr" presetSubtype="2" fill="hold" grpId="0" nodeType="clickEffect">
                                  <p:stCondLst>
                                    <p:cond delay="0"/>
                                  </p:stCondLst>
                                  <p:childTnLst>
                                    <p:set>
                                      <p:cBhvr>
                                        <p:cTn id="173" dur="1" fill="hold">
                                          <p:stCondLst>
                                            <p:cond delay="0"/>
                                          </p:stCondLst>
                                        </p:cTn>
                                        <p:tgtEl>
                                          <p:spTgt spid="59432"/>
                                        </p:tgtEl>
                                        <p:attrNameLst>
                                          <p:attrName>style.visibility</p:attrName>
                                        </p:attrNameLst>
                                      </p:cBhvr>
                                      <p:to>
                                        <p:strVal val="visible"/>
                                      </p:to>
                                    </p:set>
                                    <p:anim calcmode="lin" valueType="num">
                                      <p:cBhvr>
                                        <p:cTn id="174" dur="500" fill="hold"/>
                                        <p:tgtEl>
                                          <p:spTgt spid="59432"/>
                                        </p:tgtEl>
                                        <p:attrNameLst>
                                          <p:attrName>ppt_x</p:attrName>
                                        </p:attrNameLst>
                                      </p:cBhvr>
                                      <p:tavLst>
                                        <p:tav tm="0">
                                          <p:val>
                                            <p:strVal val="#ppt_x+#ppt_w/2"/>
                                          </p:val>
                                        </p:tav>
                                        <p:tav tm="100000">
                                          <p:val>
                                            <p:strVal val="#ppt_x"/>
                                          </p:val>
                                        </p:tav>
                                      </p:tavLst>
                                    </p:anim>
                                    <p:anim calcmode="lin" valueType="num">
                                      <p:cBhvr>
                                        <p:cTn id="175" dur="500" fill="hold"/>
                                        <p:tgtEl>
                                          <p:spTgt spid="59432"/>
                                        </p:tgtEl>
                                        <p:attrNameLst>
                                          <p:attrName>ppt_y</p:attrName>
                                        </p:attrNameLst>
                                      </p:cBhvr>
                                      <p:tavLst>
                                        <p:tav tm="0">
                                          <p:val>
                                            <p:strVal val="#ppt_y"/>
                                          </p:val>
                                        </p:tav>
                                        <p:tav tm="100000">
                                          <p:val>
                                            <p:strVal val="#ppt_y"/>
                                          </p:val>
                                        </p:tav>
                                      </p:tavLst>
                                    </p:anim>
                                    <p:anim calcmode="lin" valueType="num">
                                      <p:cBhvr>
                                        <p:cTn id="176" dur="500" fill="hold"/>
                                        <p:tgtEl>
                                          <p:spTgt spid="59432"/>
                                        </p:tgtEl>
                                        <p:attrNameLst>
                                          <p:attrName>ppt_w</p:attrName>
                                        </p:attrNameLst>
                                      </p:cBhvr>
                                      <p:tavLst>
                                        <p:tav tm="0">
                                          <p:val>
                                            <p:fltVal val="0"/>
                                          </p:val>
                                        </p:tav>
                                        <p:tav tm="100000">
                                          <p:val>
                                            <p:strVal val="#ppt_w"/>
                                          </p:val>
                                        </p:tav>
                                      </p:tavLst>
                                    </p:anim>
                                    <p:anim calcmode="lin" valueType="num">
                                      <p:cBhvr>
                                        <p:cTn id="177" dur="500" fill="hold"/>
                                        <p:tgtEl>
                                          <p:spTgt spid="59432"/>
                                        </p:tgtEl>
                                        <p:attrNameLst>
                                          <p:attrName>ppt_h</p:attrName>
                                        </p:attrNameLst>
                                      </p:cBhvr>
                                      <p:tavLst>
                                        <p:tav tm="0">
                                          <p:val>
                                            <p:strVal val="#ppt_h"/>
                                          </p:val>
                                        </p:tav>
                                        <p:tav tm="100000">
                                          <p:val>
                                            <p:strVal val="#ppt_h"/>
                                          </p:val>
                                        </p:tav>
                                      </p:tavLst>
                                    </p:anim>
                                  </p:childTnLst>
                                </p:cTn>
                              </p:par>
                            </p:childTnLst>
                          </p:cTn>
                        </p:par>
                      </p:childTnLst>
                    </p:cTn>
                  </p:par>
                  <p:par>
                    <p:cTn id="178" fill="hold" nodeType="clickPar">
                      <p:stCondLst>
                        <p:cond delay="indefinite"/>
                      </p:stCondLst>
                      <p:childTnLst>
                        <p:par>
                          <p:cTn id="179" fill="hold" nodeType="withGroup">
                            <p:stCondLst>
                              <p:cond delay="0"/>
                            </p:stCondLst>
                            <p:childTnLst>
                              <p:par>
                                <p:cTn id="180" presetID="17" presetClass="entr" presetSubtype="8" fill="hold" grpId="0" nodeType="clickEffect">
                                  <p:stCondLst>
                                    <p:cond delay="0"/>
                                  </p:stCondLst>
                                  <p:childTnLst>
                                    <p:set>
                                      <p:cBhvr>
                                        <p:cTn id="181" dur="1" fill="hold">
                                          <p:stCondLst>
                                            <p:cond delay="0"/>
                                          </p:stCondLst>
                                        </p:cTn>
                                        <p:tgtEl>
                                          <p:spTgt spid="59434"/>
                                        </p:tgtEl>
                                        <p:attrNameLst>
                                          <p:attrName>style.visibility</p:attrName>
                                        </p:attrNameLst>
                                      </p:cBhvr>
                                      <p:to>
                                        <p:strVal val="visible"/>
                                      </p:to>
                                    </p:set>
                                    <p:anim calcmode="lin" valueType="num">
                                      <p:cBhvr>
                                        <p:cTn id="182" dur="500" fill="hold"/>
                                        <p:tgtEl>
                                          <p:spTgt spid="59434"/>
                                        </p:tgtEl>
                                        <p:attrNameLst>
                                          <p:attrName>ppt_x</p:attrName>
                                        </p:attrNameLst>
                                      </p:cBhvr>
                                      <p:tavLst>
                                        <p:tav tm="0">
                                          <p:val>
                                            <p:strVal val="#ppt_x-#ppt_w/2"/>
                                          </p:val>
                                        </p:tav>
                                        <p:tav tm="100000">
                                          <p:val>
                                            <p:strVal val="#ppt_x"/>
                                          </p:val>
                                        </p:tav>
                                      </p:tavLst>
                                    </p:anim>
                                    <p:anim calcmode="lin" valueType="num">
                                      <p:cBhvr>
                                        <p:cTn id="183" dur="500" fill="hold"/>
                                        <p:tgtEl>
                                          <p:spTgt spid="59434"/>
                                        </p:tgtEl>
                                        <p:attrNameLst>
                                          <p:attrName>ppt_y</p:attrName>
                                        </p:attrNameLst>
                                      </p:cBhvr>
                                      <p:tavLst>
                                        <p:tav tm="0">
                                          <p:val>
                                            <p:strVal val="#ppt_y"/>
                                          </p:val>
                                        </p:tav>
                                        <p:tav tm="100000">
                                          <p:val>
                                            <p:strVal val="#ppt_y"/>
                                          </p:val>
                                        </p:tav>
                                      </p:tavLst>
                                    </p:anim>
                                    <p:anim calcmode="lin" valueType="num">
                                      <p:cBhvr>
                                        <p:cTn id="184" dur="500" fill="hold"/>
                                        <p:tgtEl>
                                          <p:spTgt spid="59434"/>
                                        </p:tgtEl>
                                        <p:attrNameLst>
                                          <p:attrName>ppt_w</p:attrName>
                                        </p:attrNameLst>
                                      </p:cBhvr>
                                      <p:tavLst>
                                        <p:tav tm="0">
                                          <p:val>
                                            <p:fltVal val="0"/>
                                          </p:val>
                                        </p:tav>
                                        <p:tav tm="100000">
                                          <p:val>
                                            <p:strVal val="#ppt_w"/>
                                          </p:val>
                                        </p:tav>
                                      </p:tavLst>
                                    </p:anim>
                                    <p:anim calcmode="lin" valueType="num">
                                      <p:cBhvr>
                                        <p:cTn id="185" dur="500" fill="hold"/>
                                        <p:tgtEl>
                                          <p:spTgt spid="59434"/>
                                        </p:tgtEl>
                                        <p:attrNameLst>
                                          <p:attrName>ppt_h</p:attrName>
                                        </p:attrNameLst>
                                      </p:cBhvr>
                                      <p:tavLst>
                                        <p:tav tm="0">
                                          <p:val>
                                            <p:strVal val="#ppt_h"/>
                                          </p:val>
                                        </p:tav>
                                        <p:tav tm="100000">
                                          <p:val>
                                            <p:strVal val="#ppt_h"/>
                                          </p:val>
                                        </p:tav>
                                      </p:tavLst>
                                    </p:anim>
                                  </p:childTnLst>
                                </p:cTn>
                              </p:par>
                            </p:childTnLst>
                          </p:cTn>
                        </p:par>
                      </p:childTnLst>
                    </p:cTn>
                  </p:par>
                  <p:par>
                    <p:cTn id="186" fill="hold" nodeType="clickPar">
                      <p:stCondLst>
                        <p:cond delay="indefinite"/>
                      </p:stCondLst>
                      <p:childTnLst>
                        <p:par>
                          <p:cTn id="187" fill="hold" nodeType="withGroup">
                            <p:stCondLst>
                              <p:cond delay="0"/>
                            </p:stCondLst>
                            <p:childTnLst>
                              <p:par>
                                <p:cTn id="188" presetID="17" presetClass="entr" presetSubtype="10" fill="hold" grpId="0" nodeType="clickEffect">
                                  <p:stCondLst>
                                    <p:cond delay="0"/>
                                  </p:stCondLst>
                                  <p:childTnLst>
                                    <p:set>
                                      <p:cBhvr>
                                        <p:cTn id="189" dur="1" fill="hold">
                                          <p:stCondLst>
                                            <p:cond delay="0"/>
                                          </p:stCondLst>
                                        </p:cTn>
                                        <p:tgtEl>
                                          <p:spTgt spid="59435"/>
                                        </p:tgtEl>
                                        <p:attrNameLst>
                                          <p:attrName>style.visibility</p:attrName>
                                        </p:attrNameLst>
                                      </p:cBhvr>
                                      <p:to>
                                        <p:strVal val="visible"/>
                                      </p:to>
                                    </p:set>
                                    <p:anim calcmode="lin" valueType="num">
                                      <p:cBhvr>
                                        <p:cTn id="190" dur="500" fill="hold"/>
                                        <p:tgtEl>
                                          <p:spTgt spid="59435"/>
                                        </p:tgtEl>
                                        <p:attrNameLst>
                                          <p:attrName>ppt_w</p:attrName>
                                        </p:attrNameLst>
                                      </p:cBhvr>
                                      <p:tavLst>
                                        <p:tav tm="0">
                                          <p:val>
                                            <p:fltVal val="0"/>
                                          </p:val>
                                        </p:tav>
                                        <p:tav tm="100000">
                                          <p:val>
                                            <p:strVal val="#ppt_w"/>
                                          </p:val>
                                        </p:tav>
                                      </p:tavLst>
                                    </p:anim>
                                    <p:anim calcmode="lin" valueType="num">
                                      <p:cBhvr>
                                        <p:cTn id="191" dur="500" fill="hold"/>
                                        <p:tgtEl>
                                          <p:spTgt spid="59435"/>
                                        </p:tgtEl>
                                        <p:attrNameLst>
                                          <p:attrName>ppt_h</p:attrName>
                                        </p:attrNameLst>
                                      </p:cBhvr>
                                      <p:tavLst>
                                        <p:tav tm="0">
                                          <p:val>
                                            <p:strVal val="#ppt_h"/>
                                          </p:val>
                                        </p:tav>
                                        <p:tav tm="100000">
                                          <p:val>
                                            <p:strVal val="#ppt_h"/>
                                          </p:val>
                                        </p:tav>
                                      </p:tavLst>
                                    </p:anim>
                                  </p:childTnLst>
                                </p:cTn>
                              </p:par>
                            </p:childTnLst>
                          </p:cTn>
                        </p:par>
                      </p:childTnLst>
                    </p:cTn>
                  </p:par>
                  <p:par>
                    <p:cTn id="192" fill="hold" nodeType="clickPar">
                      <p:stCondLst>
                        <p:cond delay="indefinite"/>
                      </p:stCondLst>
                      <p:childTnLst>
                        <p:par>
                          <p:cTn id="193" fill="hold" nodeType="withGroup">
                            <p:stCondLst>
                              <p:cond delay="0"/>
                            </p:stCondLst>
                            <p:childTnLst>
                              <p:par>
                                <p:cTn id="194" presetID="1" presetClass="entr" presetSubtype="0" fill="hold" grpId="0" nodeType="clickEffect">
                                  <p:stCondLst>
                                    <p:cond delay="0"/>
                                  </p:stCondLst>
                                  <p:childTnLst>
                                    <p:set>
                                      <p:cBhvr>
                                        <p:cTn id="195" dur="1" fill="hold">
                                          <p:stCondLst>
                                            <p:cond delay="0"/>
                                          </p:stCondLst>
                                        </p:cTn>
                                        <p:tgtEl>
                                          <p:spTgt spid="54"/>
                                        </p:tgtEl>
                                        <p:attrNameLst>
                                          <p:attrName>style.visibility</p:attrName>
                                        </p:attrNameLst>
                                      </p:cBhvr>
                                      <p:to>
                                        <p:strVal val="visible"/>
                                      </p:to>
                                    </p:set>
                                  </p:childTnLst>
                                </p:cTn>
                              </p:par>
                            </p:childTnLst>
                          </p:cTn>
                        </p:par>
                      </p:childTnLst>
                    </p:cTn>
                  </p:par>
                  <p:par>
                    <p:cTn id="196" fill="hold" nodeType="clickPar">
                      <p:stCondLst>
                        <p:cond delay="indefinite"/>
                      </p:stCondLst>
                      <p:childTnLst>
                        <p:par>
                          <p:cTn id="197" fill="hold" nodeType="withGroup">
                            <p:stCondLst>
                              <p:cond delay="0"/>
                            </p:stCondLst>
                            <p:childTnLst>
                              <p:par>
                                <p:cTn id="198" presetID="18" presetClass="entr" presetSubtype="12" fill="hold" grpId="0" nodeType="clickEffect">
                                  <p:stCondLst>
                                    <p:cond delay="0"/>
                                  </p:stCondLst>
                                  <p:childTnLst>
                                    <p:set>
                                      <p:cBhvr>
                                        <p:cTn id="199" dur="1" fill="hold">
                                          <p:stCondLst>
                                            <p:cond delay="0"/>
                                          </p:stCondLst>
                                        </p:cTn>
                                        <p:tgtEl>
                                          <p:spTgt spid="56"/>
                                        </p:tgtEl>
                                        <p:attrNameLst>
                                          <p:attrName>style.visibility</p:attrName>
                                        </p:attrNameLst>
                                      </p:cBhvr>
                                      <p:to>
                                        <p:strVal val="visible"/>
                                      </p:to>
                                    </p:set>
                                    <p:animEffect transition="in" filter="strips(downLeft)">
                                      <p:cBhvr>
                                        <p:cTn id="200" dur="500"/>
                                        <p:tgtEl>
                                          <p:spTgt spid="56"/>
                                        </p:tgtEl>
                                      </p:cBhvr>
                                    </p:animEffect>
                                  </p:childTnLst>
                                </p:cTn>
                              </p:par>
                            </p:childTnLst>
                          </p:cTn>
                        </p:par>
                      </p:childTnLst>
                    </p:cTn>
                  </p:par>
                  <p:par>
                    <p:cTn id="201" fill="hold" nodeType="clickPar">
                      <p:stCondLst>
                        <p:cond delay="indefinite"/>
                      </p:stCondLst>
                      <p:childTnLst>
                        <p:par>
                          <p:cTn id="202" fill="hold" nodeType="withGroup">
                            <p:stCondLst>
                              <p:cond delay="0"/>
                            </p:stCondLst>
                            <p:childTnLst>
                              <p:par>
                                <p:cTn id="203" presetID="1" presetClass="entr" presetSubtype="0" fill="hold" grpId="0" nodeType="clickEffect">
                                  <p:stCondLst>
                                    <p:cond delay="0"/>
                                  </p:stCondLst>
                                  <p:childTnLst>
                                    <p:set>
                                      <p:cBhvr>
                                        <p:cTn id="204" dur="1" fill="hold">
                                          <p:stCondLst>
                                            <p:cond delay="0"/>
                                          </p:stCondLst>
                                        </p:cTn>
                                        <p:tgtEl>
                                          <p:spTgt spid="55"/>
                                        </p:tgtEl>
                                        <p:attrNameLst>
                                          <p:attrName>style.visibility</p:attrName>
                                        </p:attrNameLst>
                                      </p:cBhvr>
                                      <p:to>
                                        <p:strVal val="visible"/>
                                      </p:to>
                                    </p:set>
                                  </p:childTnLst>
                                </p:cTn>
                              </p:par>
                            </p:childTnLst>
                          </p:cTn>
                        </p:par>
                      </p:childTnLst>
                    </p:cTn>
                  </p:par>
                  <p:par>
                    <p:cTn id="205" fill="hold" nodeType="clickPar">
                      <p:stCondLst>
                        <p:cond delay="indefinite"/>
                      </p:stCondLst>
                      <p:childTnLst>
                        <p:par>
                          <p:cTn id="206" fill="hold" nodeType="withGroup">
                            <p:stCondLst>
                              <p:cond delay="0"/>
                            </p:stCondLst>
                            <p:childTnLst>
                              <p:par>
                                <p:cTn id="207" presetID="18" presetClass="entr" presetSubtype="12" fill="hold" grpId="0" nodeType="clickEffect">
                                  <p:stCondLst>
                                    <p:cond delay="0"/>
                                  </p:stCondLst>
                                  <p:childTnLst>
                                    <p:set>
                                      <p:cBhvr>
                                        <p:cTn id="208" dur="1" fill="hold">
                                          <p:stCondLst>
                                            <p:cond delay="0"/>
                                          </p:stCondLst>
                                        </p:cTn>
                                        <p:tgtEl>
                                          <p:spTgt spid="57"/>
                                        </p:tgtEl>
                                        <p:attrNameLst>
                                          <p:attrName>style.visibility</p:attrName>
                                        </p:attrNameLst>
                                      </p:cBhvr>
                                      <p:to>
                                        <p:strVal val="visible"/>
                                      </p:to>
                                    </p:set>
                                    <p:animEffect transition="in" filter="strips(downLeft)">
                                      <p:cBhvr>
                                        <p:cTn id="209" dur="500"/>
                                        <p:tgtEl>
                                          <p:spTgt spid="57"/>
                                        </p:tgtEl>
                                      </p:cBhvr>
                                    </p:animEffect>
                                  </p:childTnLst>
                                </p:cTn>
                              </p:par>
                            </p:childTnLst>
                          </p:cTn>
                        </p:par>
                      </p:childTnLst>
                    </p:cTn>
                  </p:par>
                  <p:par>
                    <p:cTn id="210" fill="hold" nodeType="clickPar">
                      <p:stCondLst>
                        <p:cond delay="indefinite"/>
                      </p:stCondLst>
                      <p:childTnLst>
                        <p:par>
                          <p:cTn id="211" fill="hold" nodeType="withGroup">
                            <p:stCondLst>
                              <p:cond delay="0"/>
                            </p:stCondLst>
                            <p:childTnLst>
                              <p:par>
                                <p:cTn id="212" presetID="17" presetClass="entr" presetSubtype="2" fill="hold" grpId="0" nodeType="clickEffect">
                                  <p:stCondLst>
                                    <p:cond delay="0"/>
                                  </p:stCondLst>
                                  <p:childTnLst>
                                    <p:set>
                                      <p:cBhvr>
                                        <p:cTn id="213" dur="1" fill="hold">
                                          <p:stCondLst>
                                            <p:cond delay="0"/>
                                          </p:stCondLst>
                                        </p:cTn>
                                        <p:tgtEl>
                                          <p:spTgt spid="59436"/>
                                        </p:tgtEl>
                                        <p:attrNameLst>
                                          <p:attrName>style.visibility</p:attrName>
                                        </p:attrNameLst>
                                      </p:cBhvr>
                                      <p:to>
                                        <p:strVal val="visible"/>
                                      </p:to>
                                    </p:set>
                                    <p:anim calcmode="lin" valueType="num">
                                      <p:cBhvr>
                                        <p:cTn id="214" dur="500" fill="hold"/>
                                        <p:tgtEl>
                                          <p:spTgt spid="59436"/>
                                        </p:tgtEl>
                                        <p:attrNameLst>
                                          <p:attrName>ppt_x</p:attrName>
                                        </p:attrNameLst>
                                      </p:cBhvr>
                                      <p:tavLst>
                                        <p:tav tm="0">
                                          <p:val>
                                            <p:strVal val="#ppt_x+#ppt_w/2"/>
                                          </p:val>
                                        </p:tav>
                                        <p:tav tm="100000">
                                          <p:val>
                                            <p:strVal val="#ppt_x"/>
                                          </p:val>
                                        </p:tav>
                                      </p:tavLst>
                                    </p:anim>
                                    <p:anim calcmode="lin" valueType="num">
                                      <p:cBhvr>
                                        <p:cTn id="215" dur="500" fill="hold"/>
                                        <p:tgtEl>
                                          <p:spTgt spid="59436"/>
                                        </p:tgtEl>
                                        <p:attrNameLst>
                                          <p:attrName>ppt_y</p:attrName>
                                        </p:attrNameLst>
                                      </p:cBhvr>
                                      <p:tavLst>
                                        <p:tav tm="0">
                                          <p:val>
                                            <p:strVal val="#ppt_y"/>
                                          </p:val>
                                        </p:tav>
                                        <p:tav tm="100000">
                                          <p:val>
                                            <p:strVal val="#ppt_y"/>
                                          </p:val>
                                        </p:tav>
                                      </p:tavLst>
                                    </p:anim>
                                    <p:anim calcmode="lin" valueType="num">
                                      <p:cBhvr>
                                        <p:cTn id="216" dur="500" fill="hold"/>
                                        <p:tgtEl>
                                          <p:spTgt spid="59436"/>
                                        </p:tgtEl>
                                        <p:attrNameLst>
                                          <p:attrName>ppt_w</p:attrName>
                                        </p:attrNameLst>
                                      </p:cBhvr>
                                      <p:tavLst>
                                        <p:tav tm="0">
                                          <p:val>
                                            <p:fltVal val="0"/>
                                          </p:val>
                                        </p:tav>
                                        <p:tav tm="100000">
                                          <p:val>
                                            <p:strVal val="#ppt_w"/>
                                          </p:val>
                                        </p:tav>
                                      </p:tavLst>
                                    </p:anim>
                                    <p:anim calcmode="lin" valueType="num">
                                      <p:cBhvr>
                                        <p:cTn id="217" dur="500" fill="hold"/>
                                        <p:tgtEl>
                                          <p:spTgt spid="59436"/>
                                        </p:tgtEl>
                                        <p:attrNameLst>
                                          <p:attrName>ppt_h</p:attrName>
                                        </p:attrNameLst>
                                      </p:cBhvr>
                                      <p:tavLst>
                                        <p:tav tm="0">
                                          <p:val>
                                            <p:strVal val="#ppt_h"/>
                                          </p:val>
                                        </p:tav>
                                        <p:tav tm="100000">
                                          <p:val>
                                            <p:strVal val="#ppt_h"/>
                                          </p:val>
                                        </p:tav>
                                      </p:tavLst>
                                    </p:anim>
                                  </p:childTnLst>
                                </p:cTn>
                              </p:par>
                            </p:childTnLst>
                          </p:cTn>
                        </p:par>
                      </p:childTnLst>
                    </p:cTn>
                  </p:par>
                  <p:par>
                    <p:cTn id="218" fill="hold" nodeType="clickPar">
                      <p:stCondLst>
                        <p:cond delay="indefinite"/>
                      </p:stCondLst>
                      <p:childTnLst>
                        <p:par>
                          <p:cTn id="219" fill="hold" nodeType="withGroup">
                            <p:stCondLst>
                              <p:cond delay="0"/>
                            </p:stCondLst>
                            <p:childTnLst>
                              <p:par>
                                <p:cTn id="220" presetID="17" presetClass="entr" presetSubtype="8" fill="hold" grpId="0" nodeType="clickEffect">
                                  <p:stCondLst>
                                    <p:cond delay="0"/>
                                  </p:stCondLst>
                                  <p:childTnLst>
                                    <p:set>
                                      <p:cBhvr>
                                        <p:cTn id="221" dur="1" fill="hold">
                                          <p:stCondLst>
                                            <p:cond delay="0"/>
                                          </p:stCondLst>
                                        </p:cTn>
                                        <p:tgtEl>
                                          <p:spTgt spid="59437"/>
                                        </p:tgtEl>
                                        <p:attrNameLst>
                                          <p:attrName>style.visibility</p:attrName>
                                        </p:attrNameLst>
                                      </p:cBhvr>
                                      <p:to>
                                        <p:strVal val="visible"/>
                                      </p:to>
                                    </p:set>
                                    <p:anim calcmode="lin" valueType="num">
                                      <p:cBhvr>
                                        <p:cTn id="222" dur="500" fill="hold"/>
                                        <p:tgtEl>
                                          <p:spTgt spid="59437"/>
                                        </p:tgtEl>
                                        <p:attrNameLst>
                                          <p:attrName>ppt_x</p:attrName>
                                        </p:attrNameLst>
                                      </p:cBhvr>
                                      <p:tavLst>
                                        <p:tav tm="0">
                                          <p:val>
                                            <p:strVal val="#ppt_x-#ppt_w/2"/>
                                          </p:val>
                                        </p:tav>
                                        <p:tav tm="100000">
                                          <p:val>
                                            <p:strVal val="#ppt_x"/>
                                          </p:val>
                                        </p:tav>
                                      </p:tavLst>
                                    </p:anim>
                                    <p:anim calcmode="lin" valueType="num">
                                      <p:cBhvr>
                                        <p:cTn id="223" dur="500" fill="hold"/>
                                        <p:tgtEl>
                                          <p:spTgt spid="59437"/>
                                        </p:tgtEl>
                                        <p:attrNameLst>
                                          <p:attrName>ppt_y</p:attrName>
                                        </p:attrNameLst>
                                      </p:cBhvr>
                                      <p:tavLst>
                                        <p:tav tm="0">
                                          <p:val>
                                            <p:strVal val="#ppt_y"/>
                                          </p:val>
                                        </p:tav>
                                        <p:tav tm="100000">
                                          <p:val>
                                            <p:strVal val="#ppt_y"/>
                                          </p:val>
                                        </p:tav>
                                      </p:tavLst>
                                    </p:anim>
                                    <p:anim calcmode="lin" valueType="num">
                                      <p:cBhvr>
                                        <p:cTn id="224" dur="500" fill="hold"/>
                                        <p:tgtEl>
                                          <p:spTgt spid="59437"/>
                                        </p:tgtEl>
                                        <p:attrNameLst>
                                          <p:attrName>ppt_w</p:attrName>
                                        </p:attrNameLst>
                                      </p:cBhvr>
                                      <p:tavLst>
                                        <p:tav tm="0">
                                          <p:val>
                                            <p:fltVal val="0"/>
                                          </p:val>
                                        </p:tav>
                                        <p:tav tm="100000">
                                          <p:val>
                                            <p:strVal val="#ppt_w"/>
                                          </p:val>
                                        </p:tav>
                                      </p:tavLst>
                                    </p:anim>
                                    <p:anim calcmode="lin" valueType="num">
                                      <p:cBhvr>
                                        <p:cTn id="225" dur="500" fill="hold"/>
                                        <p:tgtEl>
                                          <p:spTgt spid="59437"/>
                                        </p:tgtEl>
                                        <p:attrNameLst>
                                          <p:attrName>ppt_h</p:attrName>
                                        </p:attrNameLst>
                                      </p:cBhvr>
                                      <p:tavLst>
                                        <p:tav tm="0">
                                          <p:val>
                                            <p:strVal val="#ppt_h"/>
                                          </p:val>
                                        </p:tav>
                                        <p:tav tm="100000">
                                          <p:val>
                                            <p:strVal val="#ppt_h"/>
                                          </p:val>
                                        </p:tav>
                                      </p:tavLst>
                                    </p:anim>
                                  </p:childTnLst>
                                </p:cTn>
                              </p:par>
                            </p:childTnLst>
                          </p:cTn>
                        </p:par>
                      </p:childTnLst>
                    </p:cTn>
                  </p:par>
                  <p:par>
                    <p:cTn id="226" fill="hold" nodeType="clickPar">
                      <p:stCondLst>
                        <p:cond delay="indefinite"/>
                      </p:stCondLst>
                      <p:childTnLst>
                        <p:par>
                          <p:cTn id="227" fill="hold" nodeType="withGroup">
                            <p:stCondLst>
                              <p:cond delay="0"/>
                            </p:stCondLst>
                            <p:childTnLst>
                              <p:par>
                                <p:cTn id="228" presetID="17" presetClass="entr" presetSubtype="10" fill="hold" grpId="0" nodeType="clickEffect">
                                  <p:stCondLst>
                                    <p:cond delay="0"/>
                                  </p:stCondLst>
                                  <p:childTnLst>
                                    <p:set>
                                      <p:cBhvr>
                                        <p:cTn id="229" dur="1" fill="hold">
                                          <p:stCondLst>
                                            <p:cond delay="0"/>
                                          </p:stCondLst>
                                        </p:cTn>
                                        <p:tgtEl>
                                          <p:spTgt spid="52"/>
                                        </p:tgtEl>
                                        <p:attrNameLst>
                                          <p:attrName>style.visibility</p:attrName>
                                        </p:attrNameLst>
                                      </p:cBhvr>
                                      <p:to>
                                        <p:strVal val="visible"/>
                                      </p:to>
                                    </p:set>
                                    <p:anim calcmode="lin" valueType="num">
                                      <p:cBhvr>
                                        <p:cTn id="230" dur="500" fill="hold"/>
                                        <p:tgtEl>
                                          <p:spTgt spid="52"/>
                                        </p:tgtEl>
                                        <p:attrNameLst>
                                          <p:attrName>ppt_w</p:attrName>
                                        </p:attrNameLst>
                                      </p:cBhvr>
                                      <p:tavLst>
                                        <p:tav tm="0">
                                          <p:val>
                                            <p:fltVal val="0"/>
                                          </p:val>
                                        </p:tav>
                                        <p:tav tm="100000">
                                          <p:val>
                                            <p:strVal val="#ppt_w"/>
                                          </p:val>
                                        </p:tav>
                                      </p:tavLst>
                                    </p:anim>
                                    <p:anim calcmode="lin" valueType="num">
                                      <p:cBhvr>
                                        <p:cTn id="231" dur="500" fill="hold"/>
                                        <p:tgtEl>
                                          <p:spTgt spid="52"/>
                                        </p:tgtEl>
                                        <p:attrNameLst>
                                          <p:attrName>ppt_h</p:attrName>
                                        </p:attrNameLst>
                                      </p:cBhvr>
                                      <p:tavLst>
                                        <p:tav tm="0">
                                          <p:val>
                                            <p:strVal val="#ppt_h"/>
                                          </p:val>
                                        </p:tav>
                                        <p:tav tm="100000">
                                          <p:val>
                                            <p:strVal val="#ppt_h"/>
                                          </p:val>
                                        </p:tav>
                                      </p:tavLst>
                                    </p:anim>
                                  </p:childTnLst>
                                </p:cTn>
                              </p:par>
                            </p:childTnLst>
                          </p:cTn>
                        </p:par>
                      </p:childTnLst>
                    </p:cTn>
                  </p:par>
                  <p:par>
                    <p:cTn id="232" fill="hold" nodeType="clickPar">
                      <p:stCondLst>
                        <p:cond delay="indefinite"/>
                      </p:stCondLst>
                      <p:childTnLst>
                        <p:par>
                          <p:cTn id="233" fill="hold" nodeType="withGroup">
                            <p:stCondLst>
                              <p:cond delay="0"/>
                            </p:stCondLst>
                            <p:childTnLst>
                              <p:par>
                                <p:cTn id="234" presetID="1" presetClass="entr" presetSubtype="0" fill="hold" grpId="0" nodeType="clickEffect">
                                  <p:stCondLst>
                                    <p:cond delay="0"/>
                                  </p:stCondLst>
                                  <p:childTnLst>
                                    <p:set>
                                      <p:cBhvr>
                                        <p:cTn id="235" dur="1" fill="hold">
                                          <p:stCondLst>
                                            <p:cond delay="0"/>
                                          </p:stCondLst>
                                        </p:cTn>
                                        <p:tgtEl>
                                          <p:spTgt spid="4"/>
                                        </p:tgtEl>
                                        <p:attrNameLst>
                                          <p:attrName>style.visibility</p:attrName>
                                        </p:attrNameLst>
                                      </p:cBhvr>
                                      <p:to>
                                        <p:strVal val="visible"/>
                                      </p:to>
                                    </p:set>
                                  </p:childTnLst>
                                </p:cTn>
                              </p:par>
                            </p:childTnLst>
                          </p:cTn>
                        </p:par>
                      </p:childTnLst>
                    </p:cTn>
                  </p:par>
                  <p:par>
                    <p:cTn id="236" fill="hold">
                      <p:stCondLst>
                        <p:cond delay="indefinite"/>
                      </p:stCondLst>
                      <p:childTnLst>
                        <p:par>
                          <p:cTn id="237" fill="hold">
                            <p:stCondLst>
                              <p:cond delay="0"/>
                            </p:stCondLst>
                            <p:childTnLst>
                              <p:par>
                                <p:cTn id="238" presetID="18" presetClass="entr" presetSubtype="12" fill="hold" grpId="0" nodeType="clickEffect">
                                  <p:stCondLst>
                                    <p:cond delay="0"/>
                                  </p:stCondLst>
                                  <p:childTnLst>
                                    <p:set>
                                      <p:cBhvr>
                                        <p:cTn id="239" dur="1" fill="hold">
                                          <p:stCondLst>
                                            <p:cond delay="0"/>
                                          </p:stCondLst>
                                        </p:cTn>
                                        <p:tgtEl>
                                          <p:spTgt spid="59440"/>
                                        </p:tgtEl>
                                        <p:attrNameLst>
                                          <p:attrName>style.visibility</p:attrName>
                                        </p:attrNameLst>
                                      </p:cBhvr>
                                      <p:to>
                                        <p:strVal val="visible"/>
                                      </p:to>
                                    </p:set>
                                    <p:animEffect transition="in" filter="strips(downLeft)">
                                      <p:cBhvr>
                                        <p:cTn id="240" dur="500"/>
                                        <p:tgtEl>
                                          <p:spTgt spid="59440"/>
                                        </p:tgtEl>
                                      </p:cBhvr>
                                    </p:animEffect>
                                  </p:childTnLst>
                                </p:cTn>
                              </p:par>
                            </p:childTnLst>
                          </p:cTn>
                        </p:par>
                      </p:childTnLst>
                    </p:cTn>
                  </p:par>
                  <p:par>
                    <p:cTn id="241" fill="hold" nodeType="clickPar">
                      <p:stCondLst>
                        <p:cond delay="indefinite"/>
                      </p:stCondLst>
                      <p:childTnLst>
                        <p:par>
                          <p:cTn id="242" fill="hold" nodeType="withGroup">
                            <p:stCondLst>
                              <p:cond delay="0"/>
                            </p:stCondLst>
                            <p:childTnLst>
                              <p:par>
                                <p:cTn id="243" presetID="18" presetClass="entr" presetSubtype="6" fill="hold" grpId="0" nodeType="clickEffect">
                                  <p:stCondLst>
                                    <p:cond delay="0"/>
                                  </p:stCondLst>
                                  <p:childTnLst>
                                    <p:set>
                                      <p:cBhvr>
                                        <p:cTn id="244" dur="1" fill="hold">
                                          <p:stCondLst>
                                            <p:cond delay="0"/>
                                          </p:stCondLst>
                                        </p:cTn>
                                        <p:tgtEl>
                                          <p:spTgt spid="59441"/>
                                        </p:tgtEl>
                                        <p:attrNameLst>
                                          <p:attrName>style.visibility</p:attrName>
                                        </p:attrNameLst>
                                      </p:cBhvr>
                                      <p:to>
                                        <p:strVal val="visible"/>
                                      </p:to>
                                    </p:set>
                                    <p:animEffect transition="in" filter="strips(downRight)">
                                      <p:cBhvr>
                                        <p:cTn id="245" dur="500"/>
                                        <p:tgtEl>
                                          <p:spTgt spid="59441"/>
                                        </p:tgtEl>
                                      </p:cBhvr>
                                    </p:animEffect>
                                  </p:childTnLst>
                                </p:cTn>
                              </p:par>
                            </p:childTnLst>
                          </p:cTn>
                        </p:par>
                      </p:childTnLst>
                    </p:cTn>
                  </p:par>
                  <p:par>
                    <p:cTn id="246" fill="hold" nodeType="clickPar">
                      <p:stCondLst>
                        <p:cond delay="indefinite"/>
                      </p:stCondLst>
                      <p:childTnLst>
                        <p:par>
                          <p:cTn id="247" fill="hold" nodeType="withGroup">
                            <p:stCondLst>
                              <p:cond delay="0"/>
                            </p:stCondLst>
                            <p:childTnLst>
                              <p:par>
                                <p:cTn id="248" presetID="22" presetClass="entr" presetSubtype="1" fill="hold" grpId="0" nodeType="clickEffect">
                                  <p:stCondLst>
                                    <p:cond delay="0"/>
                                  </p:stCondLst>
                                  <p:childTnLst>
                                    <p:set>
                                      <p:cBhvr>
                                        <p:cTn id="249" dur="1" fill="hold">
                                          <p:stCondLst>
                                            <p:cond delay="0"/>
                                          </p:stCondLst>
                                        </p:cTn>
                                        <p:tgtEl>
                                          <p:spTgt spid="59442"/>
                                        </p:tgtEl>
                                        <p:attrNameLst>
                                          <p:attrName>style.visibility</p:attrName>
                                        </p:attrNameLst>
                                      </p:cBhvr>
                                      <p:to>
                                        <p:strVal val="visible"/>
                                      </p:to>
                                    </p:set>
                                    <p:animEffect transition="in" filter="wipe(up)">
                                      <p:cBhvr>
                                        <p:cTn id="250" dur="500"/>
                                        <p:tgtEl>
                                          <p:spTgt spid="59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animBg="1"/>
      <p:bldP spid="59399" grpId="0" animBg="1"/>
      <p:bldP spid="59400" grpId="0" animBg="1"/>
      <p:bldP spid="59401" grpId="0" animBg="1"/>
      <p:bldP spid="59417" grpId="0" animBg="1" autoUpdateAnimBg="0"/>
      <p:bldP spid="59418" grpId="0" animBg="1" autoUpdateAnimBg="0"/>
      <p:bldP spid="59422" grpId="0" animBg="1" autoUpdateAnimBg="0"/>
      <p:bldP spid="59423" grpId="0" animBg="1" autoUpdateAnimBg="0"/>
      <p:bldP spid="59425" grpId="0" animBg="1"/>
      <p:bldP spid="59426" grpId="0" animBg="1"/>
      <p:bldP spid="59427" grpId="0" animBg="1" autoUpdateAnimBg="0"/>
      <p:bldP spid="59430" grpId="0" animBg="1" autoUpdateAnimBg="0"/>
      <p:bldP spid="59431" grpId="0" animBg="1" autoUpdateAnimBg="0"/>
      <p:bldP spid="59432" grpId="0" animBg="1"/>
      <p:bldP spid="59434" grpId="0" animBg="1"/>
      <p:bldP spid="59435" grpId="0" animBg="1" autoUpdateAnimBg="0"/>
      <p:bldP spid="59436" grpId="0" animBg="1"/>
      <p:bldP spid="59437" grpId="0" animBg="1"/>
      <p:bldP spid="59441" grpId="0" animBg="1" autoUpdateAnimBg="0"/>
      <p:bldP spid="59442" grpId="0" animBg="1" autoUpdateAnimBg="0"/>
      <p:bldP spid="48" grpId="0" animBg="1" autoUpdateAnimBg="0"/>
      <p:bldP spid="3" grpId="0" animBg="1"/>
      <p:bldP spid="52" grpId="0" animBg="1" autoUpdateAnimBg="0"/>
      <p:bldP spid="54" grpId="0" animBg="1"/>
      <p:bldP spid="55" grpId="0" animBg="1"/>
      <p:bldP spid="56" grpId="0" animBg="1" autoUpdateAnimBg="0"/>
      <p:bldP spid="57" grpId="0" animBg="1" autoUpdateAnimBg="0"/>
      <p:bldP spid="58" grpId="0" animBg="1"/>
      <p:bldP spid="59" grpId="0" animBg="1" autoUpdateAnimBg="0"/>
      <p:bldP spid="60" grpId="0" animBg="1"/>
      <p:bldP spid="4" grpId="0"/>
      <p:bldP spid="5" grpId="0" animBg="1"/>
      <p:bldP spid="61" grpId="0" animBg="1"/>
      <p:bldP spid="6" grpId="0" animBg="1"/>
      <p:bldP spid="62" grpId="0" animBg="1"/>
      <p:bldP spid="63" grpId="0" animBg="1"/>
      <p:bldP spid="59440" grpId="0" animBg="1" autoUpdateAnimBg="0"/>
      <p:bldP spid="6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43" name="Rectangle 51">
            <a:extLst>
              <a:ext uri="{FF2B5EF4-FFF2-40B4-BE49-F238E27FC236}">
                <a16:creationId xmlns:a16="http://schemas.microsoft.com/office/drawing/2014/main" id="{258D5450-5737-49E9-A7F2-2D8A21826E31}"/>
              </a:ext>
            </a:extLst>
          </p:cNvPr>
          <p:cNvSpPr>
            <a:spLocks noChangeArrowheads="1"/>
          </p:cNvSpPr>
          <p:nvPr/>
        </p:nvSpPr>
        <p:spPr bwMode="auto">
          <a:xfrm>
            <a:off x="1081088" y="627063"/>
            <a:ext cx="5257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i="1" dirty="0">
                <a:latin typeface="Times New Roman" panose="02020603050405020304" pitchFamily="18" charset="0"/>
              </a:rPr>
              <a:t>T </a:t>
            </a:r>
            <a:r>
              <a:rPr lang="en-US" altLang="zh-CN" sz="2000" b="1" dirty="0">
                <a:latin typeface="Times New Roman" panose="02020603050405020304" pitchFamily="18" charset="0"/>
              </a:rPr>
              <a:t>( </a:t>
            </a:r>
            <a:r>
              <a:rPr lang="en-US" altLang="zh-CN" sz="2000" b="1" i="1" dirty="0">
                <a:latin typeface="Times New Roman" panose="02020603050405020304" pitchFamily="18" charset="0"/>
              </a:rPr>
              <a:t>N </a:t>
            </a:r>
            <a:r>
              <a:rPr lang="en-US" altLang="zh-CN" sz="2000" b="1" dirty="0">
                <a:latin typeface="Times New Roman" panose="02020603050405020304" pitchFamily="18" charset="0"/>
              </a:rPr>
              <a:t>) = 2 </a:t>
            </a:r>
            <a:r>
              <a:rPr lang="en-US" altLang="zh-CN" sz="2000" b="1" i="1" dirty="0">
                <a:latin typeface="Times New Roman" panose="02020603050405020304" pitchFamily="18" charset="0"/>
              </a:rPr>
              <a:t>T</a:t>
            </a:r>
            <a:r>
              <a:rPr lang="en-US" altLang="zh-CN" sz="2000" b="1" dirty="0">
                <a:latin typeface="Times New Roman" panose="02020603050405020304" pitchFamily="18" charset="0"/>
              </a:rPr>
              <a:t>( </a:t>
            </a:r>
            <a:r>
              <a:rPr lang="en-US" altLang="zh-CN" sz="2000" b="1" i="1" dirty="0">
                <a:latin typeface="Times New Roman" panose="02020603050405020304" pitchFamily="18" charset="0"/>
              </a:rPr>
              <a:t>N</a:t>
            </a:r>
            <a:r>
              <a:rPr lang="en-US" altLang="zh-CN" sz="2000" b="1" dirty="0">
                <a:latin typeface="Times New Roman" panose="02020603050405020304" pitchFamily="18" charset="0"/>
              </a:rPr>
              <a:t>/2 ) + </a:t>
            </a:r>
            <a:r>
              <a:rPr lang="en-US" altLang="zh-CN" sz="2000" b="1" i="1" dirty="0">
                <a:latin typeface="Times New Roman" panose="02020603050405020304" pitchFamily="18" charset="0"/>
              </a:rPr>
              <a:t>O</a:t>
            </a:r>
            <a:r>
              <a:rPr lang="en-US" altLang="zh-CN" sz="2000" b="1" dirty="0">
                <a:latin typeface="Times New Roman" panose="02020603050405020304" pitchFamily="18" charset="0"/>
              </a:rPr>
              <a:t>(</a:t>
            </a:r>
            <a:r>
              <a:rPr lang="en-US" altLang="zh-CN" sz="2000" b="1" i="1" dirty="0">
                <a:latin typeface="Times New Roman" panose="02020603050405020304" pitchFamily="18" charset="0"/>
              </a:rPr>
              <a:t>N</a:t>
            </a:r>
            <a:r>
              <a:rPr lang="en-US" altLang="zh-CN" sz="2000" b="1" dirty="0">
                <a:latin typeface="Times New Roman" panose="02020603050405020304" pitchFamily="18" charset="0"/>
              </a:rPr>
              <a:t>)</a:t>
            </a:r>
          </a:p>
        </p:txBody>
      </p:sp>
      <p:sp>
        <p:nvSpPr>
          <p:cNvPr id="59444" name="Rectangle 52">
            <a:extLst>
              <a:ext uri="{FF2B5EF4-FFF2-40B4-BE49-F238E27FC236}">
                <a16:creationId xmlns:a16="http://schemas.microsoft.com/office/drawing/2014/main" id="{C0C76D79-37DB-4CA6-86D1-341955DAEF6C}"/>
              </a:ext>
            </a:extLst>
          </p:cNvPr>
          <p:cNvSpPr>
            <a:spLocks noChangeArrowheads="1"/>
          </p:cNvSpPr>
          <p:nvPr/>
        </p:nvSpPr>
        <p:spPr bwMode="auto">
          <a:xfrm>
            <a:off x="1843088" y="1739652"/>
            <a:ext cx="3505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dirty="0">
                <a:latin typeface="Times New Roman" panose="02020603050405020304" pitchFamily="18" charset="0"/>
              </a:rPr>
              <a:t>= 2</a:t>
            </a:r>
            <a:r>
              <a:rPr lang="en-US" altLang="zh-CN" sz="2000" b="1" baseline="30000" dirty="0">
                <a:latin typeface="Times New Roman" panose="02020603050405020304" pitchFamily="18" charset="0"/>
              </a:rPr>
              <a:t>2</a:t>
            </a:r>
            <a:r>
              <a:rPr lang="en-US" altLang="zh-CN" sz="2000" b="1" dirty="0">
                <a:latin typeface="Times New Roman" panose="02020603050405020304" pitchFamily="18" charset="0"/>
              </a:rPr>
              <a:t> </a:t>
            </a:r>
            <a:r>
              <a:rPr lang="en-US" altLang="zh-CN" sz="2000" b="1" i="1" dirty="0">
                <a:latin typeface="Times New Roman" panose="02020603050405020304" pitchFamily="18" charset="0"/>
              </a:rPr>
              <a:t>T</a:t>
            </a:r>
            <a:r>
              <a:rPr lang="en-US" altLang="zh-CN" sz="2000" b="1" dirty="0">
                <a:latin typeface="Times New Roman" panose="02020603050405020304" pitchFamily="18" charset="0"/>
              </a:rPr>
              <a:t>( </a:t>
            </a:r>
            <a:r>
              <a:rPr lang="en-US" altLang="zh-CN" sz="2000" b="1" i="1" dirty="0">
                <a:latin typeface="Times New Roman" panose="02020603050405020304" pitchFamily="18" charset="0"/>
              </a:rPr>
              <a:t>N</a:t>
            </a:r>
            <a:r>
              <a:rPr lang="en-US" altLang="zh-CN" sz="2000" b="1" dirty="0">
                <a:latin typeface="Times New Roman" panose="02020603050405020304" pitchFamily="18" charset="0"/>
              </a:rPr>
              <a:t>/2</a:t>
            </a:r>
            <a:r>
              <a:rPr lang="en-US" altLang="zh-CN" sz="2000" b="1" baseline="30000" dirty="0">
                <a:latin typeface="Times New Roman" panose="02020603050405020304" pitchFamily="18" charset="0"/>
              </a:rPr>
              <a:t>2</a:t>
            </a:r>
            <a:r>
              <a:rPr lang="en-US" altLang="zh-CN" sz="2000" b="1" dirty="0">
                <a:latin typeface="Times New Roman" panose="02020603050405020304" pitchFamily="18" charset="0"/>
              </a:rPr>
              <a:t> ) + </a:t>
            </a:r>
            <a:r>
              <a:rPr lang="en-US" altLang="zh-CN" sz="2000" b="1" i="1" dirty="0">
                <a:latin typeface="Times New Roman" panose="02020603050405020304" pitchFamily="18" charset="0"/>
              </a:rPr>
              <a:t>2O</a:t>
            </a:r>
            <a:r>
              <a:rPr lang="en-US" altLang="zh-CN" sz="2000" b="1" dirty="0">
                <a:latin typeface="Times New Roman" panose="02020603050405020304" pitchFamily="18" charset="0"/>
              </a:rPr>
              <a:t>(</a:t>
            </a:r>
            <a:r>
              <a:rPr lang="en-US" altLang="zh-CN" sz="2000" b="1" i="1" dirty="0">
                <a:latin typeface="Times New Roman" panose="02020603050405020304" pitchFamily="18" charset="0"/>
              </a:rPr>
              <a:t>N</a:t>
            </a:r>
            <a:r>
              <a:rPr lang="en-US" altLang="zh-CN" sz="2000" b="1" dirty="0">
                <a:latin typeface="Times New Roman" panose="02020603050405020304" pitchFamily="18" charset="0"/>
              </a:rPr>
              <a:t>)</a:t>
            </a:r>
          </a:p>
        </p:txBody>
      </p:sp>
      <p:sp>
        <p:nvSpPr>
          <p:cNvPr id="59446" name="Rectangle 54">
            <a:extLst>
              <a:ext uri="{FF2B5EF4-FFF2-40B4-BE49-F238E27FC236}">
                <a16:creationId xmlns:a16="http://schemas.microsoft.com/office/drawing/2014/main" id="{AD22C638-3BC6-49E3-9125-D4159E13A3D9}"/>
              </a:ext>
            </a:extLst>
          </p:cNvPr>
          <p:cNvSpPr>
            <a:spLocks noChangeArrowheads="1"/>
          </p:cNvSpPr>
          <p:nvPr/>
        </p:nvSpPr>
        <p:spPr bwMode="auto">
          <a:xfrm>
            <a:off x="1843088" y="2891582"/>
            <a:ext cx="426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dirty="0">
                <a:latin typeface="Times New Roman" panose="02020603050405020304" pitchFamily="18" charset="0"/>
              </a:rPr>
              <a:t>= 2</a:t>
            </a:r>
            <a:r>
              <a:rPr lang="en-US" altLang="zh-CN" sz="2000" b="1" i="1" baseline="30000" dirty="0">
                <a:latin typeface="Times New Roman" panose="02020603050405020304" pitchFamily="18" charset="0"/>
              </a:rPr>
              <a:t>k</a:t>
            </a:r>
            <a:r>
              <a:rPr lang="en-US" altLang="zh-CN" sz="2000" b="1" dirty="0">
                <a:latin typeface="Times New Roman" panose="02020603050405020304" pitchFamily="18" charset="0"/>
              </a:rPr>
              <a:t> O(1) + </a:t>
            </a:r>
            <a:r>
              <a:rPr lang="en-US" altLang="zh-CN" sz="2000" b="1" i="1" dirty="0">
                <a:latin typeface="Times New Roman" panose="02020603050405020304" pitchFamily="18" charset="0"/>
              </a:rPr>
              <a:t>c k N       </a:t>
            </a:r>
            <a:r>
              <a:rPr lang="zh-CN" altLang="en-US" sz="2000" b="1" i="1" dirty="0">
                <a:latin typeface="Times New Roman" panose="02020603050405020304" pitchFamily="18" charset="0"/>
              </a:rPr>
              <a:t>此处</a:t>
            </a:r>
            <a:r>
              <a:rPr lang="en-US" altLang="zh-CN" sz="2000" b="1" dirty="0">
                <a:latin typeface="Times New Roman" panose="02020603050405020304" pitchFamily="18" charset="0"/>
              </a:rPr>
              <a:t>  </a:t>
            </a:r>
            <a:r>
              <a:rPr lang="en-US" altLang="zh-CN" sz="2000" b="1" i="1" dirty="0">
                <a:latin typeface="Times New Roman" panose="02020603050405020304" pitchFamily="18" charset="0"/>
              </a:rPr>
              <a:t>N</a:t>
            </a:r>
            <a:r>
              <a:rPr lang="en-US" altLang="zh-CN" sz="2000" b="1" dirty="0">
                <a:latin typeface="Times New Roman" panose="02020603050405020304" pitchFamily="18" charset="0"/>
              </a:rPr>
              <a:t>/2</a:t>
            </a:r>
            <a:r>
              <a:rPr lang="en-US" altLang="zh-CN" sz="2000" b="1" i="1" baseline="30000" dirty="0">
                <a:latin typeface="Times New Roman" panose="02020603050405020304" pitchFamily="18" charset="0"/>
              </a:rPr>
              <a:t>k</a:t>
            </a:r>
            <a:r>
              <a:rPr lang="en-US" altLang="zh-CN" sz="2000" b="1" dirty="0">
                <a:latin typeface="Times New Roman" panose="02020603050405020304" pitchFamily="18" charset="0"/>
              </a:rPr>
              <a:t> = 1 </a:t>
            </a:r>
          </a:p>
        </p:txBody>
      </p:sp>
      <p:sp>
        <p:nvSpPr>
          <p:cNvPr id="59447" name="Rectangle 55">
            <a:extLst>
              <a:ext uri="{FF2B5EF4-FFF2-40B4-BE49-F238E27FC236}">
                <a16:creationId xmlns:a16="http://schemas.microsoft.com/office/drawing/2014/main" id="{1EA4C674-FAD1-462F-86D8-44A505599A38}"/>
              </a:ext>
            </a:extLst>
          </p:cNvPr>
          <p:cNvSpPr>
            <a:spLocks noChangeArrowheads="1"/>
          </p:cNvSpPr>
          <p:nvPr/>
        </p:nvSpPr>
        <p:spPr bwMode="auto">
          <a:xfrm>
            <a:off x="1843088" y="3467844"/>
            <a:ext cx="1828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dirty="0">
                <a:latin typeface="Times New Roman" panose="02020603050405020304" pitchFamily="18" charset="0"/>
              </a:rPr>
              <a:t>= O( </a:t>
            </a:r>
            <a:r>
              <a:rPr lang="en-US" altLang="zh-CN" sz="2000" b="1" i="1" dirty="0">
                <a:latin typeface="Times New Roman" panose="02020603050405020304" pitchFamily="18" charset="0"/>
              </a:rPr>
              <a:t>N </a:t>
            </a:r>
            <a:r>
              <a:rPr lang="en-US" altLang="zh-CN" sz="2000" b="1" dirty="0">
                <a:latin typeface="Times New Roman" panose="02020603050405020304" pitchFamily="18" charset="0"/>
              </a:rPr>
              <a:t>log</a:t>
            </a:r>
            <a:r>
              <a:rPr lang="en-US" altLang="zh-CN" sz="2000" b="1" i="1" dirty="0">
                <a:latin typeface="Times New Roman" panose="02020603050405020304" pitchFamily="18" charset="0"/>
              </a:rPr>
              <a:t> N</a:t>
            </a:r>
            <a:r>
              <a:rPr lang="en-US" altLang="zh-CN" sz="2000" b="1" dirty="0">
                <a:latin typeface="Times New Roman" panose="02020603050405020304" pitchFamily="18" charset="0"/>
              </a:rPr>
              <a:t> )</a:t>
            </a:r>
          </a:p>
        </p:txBody>
      </p:sp>
      <p:sp>
        <p:nvSpPr>
          <p:cNvPr id="7" name="Rectangle 52">
            <a:extLst>
              <a:ext uri="{FF2B5EF4-FFF2-40B4-BE49-F238E27FC236}">
                <a16:creationId xmlns:a16="http://schemas.microsoft.com/office/drawing/2014/main" id="{187CF782-9670-4787-90F1-C324725EE76B}"/>
              </a:ext>
            </a:extLst>
          </p:cNvPr>
          <p:cNvSpPr>
            <a:spLocks noChangeArrowheads="1"/>
          </p:cNvSpPr>
          <p:nvPr/>
        </p:nvSpPr>
        <p:spPr bwMode="auto">
          <a:xfrm>
            <a:off x="1843190" y="1157387"/>
            <a:ext cx="48890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dirty="0">
                <a:latin typeface="Times New Roman" panose="02020603050405020304" pitchFamily="18" charset="0"/>
              </a:rPr>
              <a:t>= 2 [2 </a:t>
            </a:r>
            <a:r>
              <a:rPr lang="en-US" altLang="zh-CN" sz="2000" b="1" i="1" dirty="0">
                <a:latin typeface="Times New Roman" panose="02020603050405020304" pitchFamily="18" charset="0"/>
              </a:rPr>
              <a:t>T</a:t>
            </a:r>
            <a:r>
              <a:rPr lang="en-US" altLang="zh-CN" sz="2000" b="1" dirty="0">
                <a:latin typeface="Times New Roman" panose="02020603050405020304" pitchFamily="18" charset="0"/>
              </a:rPr>
              <a:t>(( </a:t>
            </a:r>
            <a:r>
              <a:rPr lang="en-US" altLang="zh-CN" sz="2000" b="1" i="1" dirty="0">
                <a:latin typeface="Times New Roman" panose="02020603050405020304" pitchFamily="18" charset="0"/>
              </a:rPr>
              <a:t>N</a:t>
            </a:r>
            <a:r>
              <a:rPr lang="en-US" altLang="zh-CN" sz="2000" b="1" dirty="0">
                <a:latin typeface="Times New Roman" panose="02020603050405020304" pitchFamily="18" charset="0"/>
              </a:rPr>
              <a:t>/2)/2 ) + </a:t>
            </a:r>
            <a:r>
              <a:rPr lang="en-US" altLang="zh-CN" sz="2000" b="1" i="1" dirty="0">
                <a:latin typeface="Times New Roman" panose="02020603050405020304" pitchFamily="18" charset="0"/>
              </a:rPr>
              <a:t>O</a:t>
            </a:r>
            <a:r>
              <a:rPr lang="en-US" altLang="zh-CN" sz="2000" b="1" dirty="0">
                <a:latin typeface="Times New Roman" panose="02020603050405020304" pitchFamily="18" charset="0"/>
              </a:rPr>
              <a:t>(</a:t>
            </a:r>
            <a:r>
              <a:rPr lang="en-US" altLang="zh-CN" sz="2000" b="1" i="1" dirty="0">
                <a:latin typeface="Times New Roman" panose="02020603050405020304" pitchFamily="18" charset="0"/>
              </a:rPr>
              <a:t>N</a:t>
            </a:r>
            <a:r>
              <a:rPr lang="en-US" altLang="zh-CN" sz="2000" b="1" dirty="0">
                <a:latin typeface="Times New Roman" panose="02020603050405020304" pitchFamily="18" charset="0"/>
              </a:rPr>
              <a:t>/2)] + </a:t>
            </a:r>
            <a:r>
              <a:rPr lang="en-US" altLang="zh-CN" sz="2000" b="1" i="1" dirty="0">
                <a:latin typeface="Times New Roman" panose="02020603050405020304" pitchFamily="18" charset="0"/>
              </a:rPr>
              <a:t>O</a:t>
            </a:r>
            <a:r>
              <a:rPr lang="en-US" altLang="zh-CN" sz="2000" b="1" dirty="0">
                <a:latin typeface="Times New Roman" panose="02020603050405020304" pitchFamily="18" charset="0"/>
              </a:rPr>
              <a:t>(</a:t>
            </a:r>
            <a:r>
              <a:rPr lang="en-US" altLang="zh-CN" sz="2000" b="1" i="1" dirty="0">
                <a:latin typeface="Times New Roman" panose="02020603050405020304" pitchFamily="18" charset="0"/>
              </a:rPr>
              <a:t>N</a:t>
            </a:r>
            <a:r>
              <a:rPr lang="en-US" altLang="zh-CN" sz="2000" b="1" dirty="0">
                <a:latin typeface="Times New Roman" panose="02020603050405020304" pitchFamily="18" charset="0"/>
              </a:rPr>
              <a:t>)</a:t>
            </a:r>
          </a:p>
        </p:txBody>
      </p:sp>
      <p:sp>
        <p:nvSpPr>
          <p:cNvPr id="8" name="Rectangle 55">
            <a:extLst>
              <a:ext uri="{FF2B5EF4-FFF2-40B4-BE49-F238E27FC236}">
                <a16:creationId xmlns:a16="http://schemas.microsoft.com/office/drawing/2014/main" id="{7A634C06-BA00-4539-A644-C9555FE90996}"/>
              </a:ext>
            </a:extLst>
          </p:cNvPr>
          <p:cNvSpPr>
            <a:spLocks noChangeArrowheads="1"/>
          </p:cNvSpPr>
          <p:nvPr/>
        </p:nvSpPr>
        <p:spPr bwMode="auto">
          <a:xfrm>
            <a:off x="1843191" y="2283718"/>
            <a:ext cx="1828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dirty="0">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443"/>
                                        </p:tgtEl>
                                        <p:attrNameLst>
                                          <p:attrName>style.visibility</p:attrName>
                                        </p:attrNameLst>
                                      </p:cBhvr>
                                      <p:to>
                                        <p:strVal val="visible"/>
                                      </p:to>
                                    </p:set>
                                    <p:animEffect transition="in" filter="wipe(left)">
                                      <p:cBhvr>
                                        <p:cTn id="7" dur="500"/>
                                        <p:tgtEl>
                                          <p:spTgt spid="594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9444"/>
                                        </p:tgtEl>
                                        <p:attrNameLst>
                                          <p:attrName>style.visibility</p:attrName>
                                        </p:attrNameLst>
                                      </p:cBhvr>
                                      <p:to>
                                        <p:strVal val="visible"/>
                                      </p:to>
                                    </p:set>
                                    <p:animEffect transition="in" filter="wipe(left)">
                                      <p:cBhvr>
                                        <p:cTn id="17" dur="500"/>
                                        <p:tgtEl>
                                          <p:spTgt spid="5944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9446"/>
                                        </p:tgtEl>
                                        <p:attrNameLst>
                                          <p:attrName>style.visibility</p:attrName>
                                        </p:attrNameLst>
                                      </p:cBhvr>
                                      <p:to>
                                        <p:strVal val="visible"/>
                                      </p:to>
                                    </p:set>
                                    <p:animEffect transition="in" filter="wipe(left)">
                                      <p:cBhvr>
                                        <p:cTn id="27" dur="500"/>
                                        <p:tgtEl>
                                          <p:spTgt spid="5944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9447"/>
                                        </p:tgtEl>
                                        <p:attrNameLst>
                                          <p:attrName>style.visibility</p:attrName>
                                        </p:attrNameLst>
                                      </p:cBhvr>
                                      <p:to>
                                        <p:strVal val="visible"/>
                                      </p:to>
                                    </p:set>
                                    <p:animEffect transition="in" filter="wipe(left)">
                                      <p:cBhvr>
                                        <p:cTn id="32" dur="500"/>
                                        <p:tgtEl>
                                          <p:spTgt spid="59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43" grpId="0" autoUpdateAnimBg="0"/>
      <p:bldP spid="59444" grpId="0" autoUpdateAnimBg="0"/>
      <p:bldP spid="59446" grpId="0" autoUpdateAnimBg="0"/>
      <p:bldP spid="59447" grpId="0" autoUpdateAnimBg="0"/>
      <p:bldP spid="7" grpId="0" autoUpdateAnimBg="0"/>
      <p:bldP spid="8"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组合 50">
            <a:extLst>
              <a:ext uri="{FF2B5EF4-FFF2-40B4-BE49-F238E27FC236}">
                <a16:creationId xmlns:a16="http://schemas.microsoft.com/office/drawing/2014/main" id="{64475A10-23BE-4A35-A3F0-C5DC71A4B190}"/>
              </a:ext>
            </a:extLst>
          </p:cNvPr>
          <p:cNvGrpSpPr>
            <a:grpSpLocks/>
          </p:cNvGrpSpPr>
          <p:nvPr/>
        </p:nvGrpSpPr>
        <p:grpSpPr bwMode="auto">
          <a:xfrm>
            <a:off x="427038" y="1274763"/>
            <a:ext cx="8248650" cy="2881312"/>
            <a:chOff x="500034" y="1514912"/>
            <a:chExt cx="8248429" cy="3838761"/>
          </a:xfrm>
        </p:grpSpPr>
        <p:sp>
          <p:nvSpPr>
            <p:cNvPr id="52228" name="AutoShape 5">
              <a:extLst>
                <a:ext uri="{FF2B5EF4-FFF2-40B4-BE49-F238E27FC236}">
                  <a16:creationId xmlns:a16="http://schemas.microsoft.com/office/drawing/2014/main" id="{8EDB705C-9344-498B-A114-29E50B7B0E2D}"/>
                </a:ext>
              </a:extLst>
            </p:cNvPr>
            <p:cNvSpPr>
              <a:spLocks noChangeArrowheads="1"/>
            </p:cNvSpPr>
            <p:nvPr/>
          </p:nvSpPr>
          <p:spPr bwMode="auto">
            <a:xfrm>
              <a:off x="500034" y="1514912"/>
              <a:ext cx="8248429" cy="3838761"/>
            </a:xfrm>
            <a:prstGeom prst="foldedCorner">
              <a:avLst>
                <a:gd name="adj" fmla="val 7833"/>
              </a:avLst>
            </a:prstGeom>
            <a:gradFill rotWithShape="0">
              <a:gsLst>
                <a:gs pos="0">
                  <a:srgbClr val="FFFFFF"/>
                </a:gs>
                <a:gs pos="100000">
                  <a:schemeClr val="bg1"/>
                </a:gs>
              </a:gsLst>
              <a:lin ang="5400000" scaled="1"/>
            </a:gradFill>
            <a:ln w="9525">
              <a:solidFill>
                <a:schemeClr val="tx1"/>
              </a:solidFill>
              <a:round/>
              <a:headEnd/>
              <a:tailEnd/>
            </a:ln>
          </p:spPr>
          <p:txBody>
            <a:bodyPr bIns="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2400" b="1">
                  <a:latin typeface="Times New Roman" panose="02020603050405020304" pitchFamily="18" charset="0"/>
                </a:rPr>
                <a:t>该算法的核心思想是基于下面的事实：</a:t>
              </a:r>
              <a:endParaRPr lang="en-US" altLang="zh-CN" sz="2400" b="1">
                <a:latin typeface="Times New Roman" panose="02020603050405020304" pitchFamily="18" charset="0"/>
              </a:endParaRPr>
            </a:p>
            <a:p>
              <a:pPr eaLnBrk="1" hangingPunct="1">
                <a:lnSpc>
                  <a:spcPct val="150000"/>
                </a:lnSpc>
                <a:spcBef>
                  <a:spcPct val="0"/>
                </a:spcBef>
                <a:buFontTx/>
                <a:buNone/>
              </a:pPr>
              <a:r>
                <a:rPr lang="zh-CN" altLang="en-US" sz="2400" b="1">
                  <a:latin typeface="Times New Roman" panose="02020603050405020304" pitchFamily="18" charset="0"/>
                </a:rPr>
                <a:t>        如果整数序列</a:t>
              </a:r>
              <a:r>
                <a:rPr lang="en-US" altLang="en-US" sz="2400" b="1">
                  <a:latin typeface="Times New Roman" panose="02020603050405020304" pitchFamily="18" charset="0"/>
                </a:rPr>
                <a:t> </a:t>
              </a:r>
              <a:r>
                <a:rPr lang="en-US" altLang="zh-CN" sz="2400">
                  <a:latin typeface="Times New Roman" panose="02020603050405020304" pitchFamily="18" charset="0"/>
                </a:rPr>
                <a:t>{</a:t>
              </a:r>
              <a:r>
                <a:rPr lang="en-US" altLang="zh-CN" sz="2400" b="1" i="1">
                  <a:latin typeface="Times New Roman" panose="02020603050405020304" pitchFamily="18" charset="0"/>
                  <a:ea typeface="MS Hei"/>
                  <a:cs typeface="MS Hei"/>
                </a:rPr>
                <a:t>a</a:t>
              </a:r>
              <a:r>
                <a:rPr lang="en-US" altLang="zh-CN" sz="2400" b="1" baseline="-25000">
                  <a:latin typeface="Times New Roman" panose="02020603050405020304" pitchFamily="18" charset="0"/>
                  <a:ea typeface="MS Hei"/>
                  <a:cs typeface="MS Hei"/>
                </a:rPr>
                <a:t>1</a:t>
              </a:r>
              <a:r>
                <a:rPr lang="en-US" altLang="zh-CN" sz="2400" b="1">
                  <a:latin typeface="Times New Roman" panose="02020603050405020304" pitchFamily="18" charset="0"/>
                  <a:ea typeface="MS Hei"/>
                  <a:cs typeface="MS Hei"/>
                </a:rPr>
                <a:t>, </a:t>
              </a:r>
              <a:r>
                <a:rPr lang="en-US" altLang="zh-CN" sz="2400" b="1" i="1">
                  <a:latin typeface="Times New Roman" panose="02020603050405020304" pitchFamily="18" charset="0"/>
                  <a:ea typeface="MS Hei"/>
                  <a:cs typeface="MS Hei"/>
                </a:rPr>
                <a:t>a</a:t>
              </a:r>
              <a:r>
                <a:rPr lang="en-US" altLang="zh-CN" sz="2400" b="1" baseline="-25000">
                  <a:latin typeface="Times New Roman" panose="02020603050405020304" pitchFamily="18" charset="0"/>
                  <a:ea typeface="MS Hei"/>
                  <a:cs typeface="MS Hei"/>
                </a:rPr>
                <a:t>2</a:t>
              </a:r>
              <a:r>
                <a:rPr lang="en-US" altLang="zh-CN" sz="2400" b="1">
                  <a:latin typeface="Times New Roman" panose="02020603050405020304" pitchFamily="18" charset="0"/>
                  <a:ea typeface="MS Hei"/>
                  <a:cs typeface="MS Hei"/>
                </a:rPr>
                <a:t>, …, </a:t>
              </a:r>
              <a:r>
                <a:rPr lang="en-US" altLang="zh-CN" sz="2400" b="1" i="1">
                  <a:latin typeface="Times New Roman" panose="02020603050405020304" pitchFamily="18" charset="0"/>
                  <a:ea typeface="MS Hei"/>
                  <a:cs typeface="MS Hei"/>
                </a:rPr>
                <a:t>a</a:t>
              </a:r>
              <a:r>
                <a:rPr lang="en-US" altLang="zh-CN" sz="2400" b="1" i="1" baseline="-25000">
                  <a:latin typeface="Times New Roman" panose="02020603050405020304" pitchFamily="18" charset="0"/>
                  <a:ea typeface="MS Hei"/>
                  <a:cs typeface="MS Hei"/>
                </a:rPr>
                <a:t>n</a:t>
              </a:r>
              <a:r>
                <a:rPr lang="en-US" altLang="zh-CN" sz="2400" b="1">
                  <a:latin typeface="Times New Roman" panose="02020603050405020304" pitchFamily="18" charset="0"/>
                  <a:ea typeface="MS Hei"/>
                  <a:cs typeface="MS Hei"/>
                </a:rPr>
                <a:t>}</a:t>
              </a:r>
              <a:r>
                <a:rPr lang="zh-CN" altLang="en-US" sz="2400" b="1">
                  <a:latin typeface="Times New Roman" panose="02020603050405020304" pitchFamily="18" charset="0"/>
                </a:rPr>
                <a:t>的最大和子列是</a:t>
              </a:r>
              <a:r>
                <a:rPr lang="en-US" altLang="en-US" sz="2400" b="1">
                  <a:latin typeface="Times New Roman" panose="02020603050405020304" pitchFamily="18" charset="0"/>
                </a:rPr>
                <a:t> </a:t>
              </a:r>
              <a:r>
                <a:rPr lang="en-US" altLang="zh-CN" sz="2400">
                  <a:latin typeface="Times New Roman" panose="02020603050405020304" pitchFamily="18" charset="0"/>
                </a:rPr>
                <a:t>{</a:t>
              </a:r>
              <a:r>
                <a:rPr lang="en-US" altLang="zh-CN" sz="2400" b="1" i="1">
                  <a:latin typeface="Times New Roman" panose="02020603050405020304" pitchFamily="18" charset="0"/>
                  <a:ea typeface="MS Hei"/>
                  <a:cs typeface="MS Hei"/>
                </a:rPr>
                <a:t>a</a:t>
              </a:r>
              <a:r>
                <a:rPr lang="en-US" altLang="zh-CN" sz="2400" b="1" baseline="-25000">
                  <a:latin typeface="Times New Roman" panose="02020603050405020304" pitchFamily="18" charset="0"/>
                  <a:ea typeface="MS Hei"/>
                  <a:cs typeface="MS Hei"/>
                </a:rPr>
                <a:t>i</a:t>
              </a:r>
              <a:r>
                <a:rPr lang="en-US" altLang="zh-CN" sz="2400" b="1">
                  <a:latin typeface="Times New Roman" panose="02020603050405020304" pitchFamily="18" charset="0"/>
                  <a:ea typeface="MS Hei"/>
                  <a:cs typeface="MS Hei"/>
                </a:rPr>
                <a:t>, </a:t>
              </a:r>
              <a:r>
                <a:rPr lang="en-US" altLang="zh-CN" sz="2400" b="1" i="1">
                  <a:latin typeface="Times New Roman" panose="02020603050405020304" pitchFamily="18" charset="0"/>
                  <a:ea typeface="MS Hei"/>
                  <a:cs typeface="MS Hei"/>
                </a:rPr>
                <a:t>a</a:t>
              </a:r>
              <a:r>
                <a:rPr lang="en-US" altLang="zh-CN" sz="2400" b="1" baseline="-25000">
                  <a:latin typeface="Times New Roman" panose="02020603050405020304" pitchFamily="18" charset="0"/>
                  <a:ea typeface="MS Hei"/>
                  <a:cs typeface="MS Hei"/>
                </a:rPr>
                <a:t>i+1</a:t>
              </a:r>
              <a:r>
                <a:rPr lang="en-US" altLang="zh-CN" sz="2400" b="1">
                  <a:latin typeface="Times New Roman" panose="02020603050405020304" pitchFamily="18" charset="0"/>
                  <a:ea typeface="MS Hei"/>
                  <a:cs typeface="MS Hei"/>
                </a:rPr>
                <a:t>, …, </a:t>
              </a:r>
              <a:r>
                <a:rPr lang="en-US" altLang="zh-CN" sz="2400" b="1" i="1">
                  <a:latin typeface="Times New Roman" panose="02020603050405020304" pitchFamily="18" charset="0"/>
                  <a:ea typeface="MS Hei"/>
                  <a:cs typeface="MS Hei"/>
                </a:rPr>
                <a:t>a</a:t>
              </a:r>
              <a:r>
                <a:rPr lang="en-US" altLang="zh-CN" sz="2400" b="1" i="1" baseline="-25000">
                  <a:latin typeface="Times New Roman" panose="02020603050405020304" pitchFamily="18" charset="0"/>
                  <a:ea typeface="MS Hei"/>
                  <a:cs typeface="MS Hei"/>
                </a:rPr>
                <a:t>j</a:t>
              </a:r>
              <a:r>
                <a:rPr lang="en-US" altLang="zh-CN" sz="2400" b="1">
                  <a:latin typeface="Times New Roman" panose="02020603050405020304" pitchFamily="18" charset="0"/>
                  <a:ea typeface="MS Hei"/>
                  <a:cs typeface="MS Hei"/>
                </a:rPr>
                <a:t>} </a:t>
              </a:r>
              <a:r>
                <a:rPr lang="zh-CN" altLang="en-US" sz="2400" b="1">
                  <a:latin typeface="Times New Roman" panose="02020603050405020304" pitchFamily="18" charset="0"/>
                </a:rPr>
                <a:t>，那么必定有   </a:t>
              </a:r>
              <a:r>
                <a:rPr lang="en-US" altLang="en-US" sz="2400" b="1">
                  <a:latin typeface="Times New Roman" panose="02020603050405020304" pitchFamily="18" charset="0"/>
                </a:rPr>
                <a:t>                     </a:t>
              </a:r>
              <a:r>
                <a:rPr lang="zh-CN" altLang="en-US" sz="2400" b="1">
                  <a:latin typeface="Times New Roman" panose="02020603050405020304" pitchFamily="18" charset="0"/>
                </a:rPr>
                <a:t>，对任意 </a:t>
              </a:r>
              <a:r>
                <a:rPr lang="en-US" altLang="zh-CN" sz="2400" b="1" i="1">
                  <a:latin typeface="Times New Roman" panose="02020603050405020304" pitchFamily="18" charset="0"/>
                </a:rPr>
                <a:t>i ≤ l ≤ j</a:t>
              </a:r>
              <a:r>
                <a:rPr lang="en-US" altLang="en-US" sz="2400" b="1">
                  <a:latin typeface="Times New Roman" panose="02020603050405020304" pitchFamily="18" charset="0"/>
                </a:rPr>
                <a:t> </a:t>
              </a:r>
              <a:r>
                <a:rPr lang="zh-CN" altLang="en-US" sz="2400" b="1">
                  <a:latin typeface="Times New Roman" panose="02020603050405020304" pitchFamily="18" charset="0"/>
                </a:rPr>
                <a:t>都成立。</a:t>
              </a:r>
              <a:endParaRPr lang="en-US" altLang="zh-CN" sz="2400" b="1">
                <a:latin typeface="Times New Roman" panose="02020603050405020304" pitchFamily="18" charset="0"/>
              </a:endParaRPr>
            </a:p>
            <a:p>
              <a:pPr eaLnBrk="1" hangingPunct="1">
                <a:lnSpc>
                  <a:spcPct val="150000"/>
                </a:lnSpc>
                <a:spcBef>
                  <a:spcPct val="0"/>
                </a:spcBef>
                <a:buFontTx/>
                <a:buNone/>
              </a:pPr>
              <a:r>
                <a:rPr lang="zh-CN" altLang="en-US" sz="2400" b="1">
                  <a:latin typeface="Times New Roman" panose="02020603050405020304" pitchFamily="18" charset="0"/>
                </a:rPr>
                <a:t>        因此，一旦发现当前子列和为负，则可以重新开始考察一个新的子列。</a:t>
              </a:r>
              <a:endParaRPr lang="en-US" altLang="zh-CN" sz="2400" b="1">
                <a:latin typeface="Times New Roman" panose="02020603050405020304" pitchFamily="18" charset="0"/>
              </a:endParaRPr>
            </a:p>
          </p:txBody>
        </p:sp>
        <p:graphicFrame>
          <p:nvGraphicFramePr>
            <p:cNvPr id="52229" name="Object 10">
              <a:extLst>
                <a:ext uri="{FF2B5EF4-FFF2-40B4-BE49-F238E27FC236}">
                  <a16:creationId xmlns:a16="http://schemas.microsoft.com/office/drawing/2014/main" id="{920502CC-9032-4A9A-B55D-B7B9E44F55DE}"/>
                </a:ext>
              </a:extLst>
            </p:cNvPr>
            <p:cNvGraphicFramePr>
              <a:graphicFrameLocks noChangeAspect="1"/>
            </p:cNvGraphicFramePr>
            <p:nvPr/>
          </p:nvGraphicFramePr>
          <p:xfrm>
            <a:off x="2919050" y="3022973"/>
            <a:ext cx="1721342" cy="699634"/>
          </p:xfrm>
          <a:graphic>
            <a:graphicData uri="http://schemas.openxmlformats.org/presentationml/2006/ole">
              <mc:AlternateContent xmlns:mc="http://schemas.openxmlformats.org/markup-compatibility/2006">
                <mc:Choice xmlns:v="urn:schemas-microsoft-com:vml" Requires="v">
                  <p:oleObj spid="_x0000_s52265" name="公式" r:id="rId3" imgW="787058" imgH="304668" progId="Equation.3">
                    <p:embed/>
                  </p:oleObj>
                </mc:Choice>
                <mc:Fallback>
                  <p:oleObj name="公式" r:id="rId3" imgW="787058" imgH="304668"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9050" y="3022973"/>
                          <a:ext cx="1721342" cy="699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60419" name="AutoShape 3" descr="棕色大理石">
            <a:extLst>
              <a:ext uri="{FF2B5EF4-FFF2-40B4-BE49-F238E27FC236}">
                <a16:creationId xmlns:a16="http://schemas.microsoft.com/office/drawing/2014/main" id="{DB5DE05E-E45E-4F5A-9359-BC0390ECA7AE}"/>
              </a:ext>
            </a:extLst>
          </p:cNvPr>
          <p:cNvSpPr>
            <a:spLocks noChangeArrowheads="1"/>
          </p:cNvSpPr>
          <p:nvPr/>
        </p:nvSpPr>
        <p:spPr bwMode="auto">
          <a:xfrm>
            <a:off x="468313" y="368300"/>
            <a:ext cx="3246437" cy="547688"/>
          </a:xfrm>
          <a:prstGeom prst="bevel">
            <a:avLst>
              <a:gd name="adj" fmla="val 12500"/>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2000" b="1">
                <a:solidFill>
                  <a:schemeClr val="bg1"/>
                </a:solidFill>
                <a:latin typeface="Arial" panose="020B0604020202020204" pitchFamily="34" charset="0"/>
              </a:rPr>
              <a:t>算法</a:t>
            </a:r>
            <a:r>
              <a:rPr lang="en-US" altLang="zh-CN" sz="2000" b="1">
                <a:solidFill>
                  <a:schemeClr val="bg1"/>
                </a:solidFill>
                <a:latin typeface="Arial" panose="020B0604020202020204" pitchFamily="34" charset="0"/>
              </a:rPr>
              <a:t> 4——</a:t>
            </a:r>
            <a:r>
              <a:rPr lang="zh-CN" altLang="en-US" sz="2000" b="1">
                <a:solidFill>
                  <a:schemeClr val="bg1"/>
                </a:solidFill>
                <a:latin typeface="Arial" panose="020B0604020202020204" pitchFamily="34" charset="0"/>
              </a:rPr>
              <a:t>“在线”算法</a:t>
            </a:r>
            <a:endParaRPr lang="en-US" altLang="zh-CN" sz="2000" b="1">
              <a:solidFill>
                <a:schemeClr val="bg1"/>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60419"/>
                                        </p:tgtEl>
                                        <p:attrNameLst>
                                          <p:attrName>style.visibility</p:attrName>
                                        </p:attrNameLst>
                                      </p:cBhvr>
                                      <p:to>
                                        <p:strVal val="visible"/>
                                      </p:to>
                                    </p:set>
                                    <p:anim calcmode="lin" valueType="num">
                                      <p:cBhvr>
                                        <p:cTn id="7" dur="500" fill="hold"/>
                                        <p:tgtEl>
                                          <p:spTgt spid="60419"/>
                                        </p:tgtEl>
                                        <p:attrNameLst>
                                          <p:attrName>ppt_x</p:attrName>
                                        </p:attrNameLst>
                                      </p:cBhvr>
                                      <p:tavLst>
                                        <p:tav tm="0">
                                          <p:val>
                                            <p:strVal val="#ppt_x"/>
                                          </p:val>
                                        </p:tav>
                                        <p:tav tm="100000">
                                          <p:val>
                                            <p:strVal val="#ppt_x"/>
                                          </p:val>
                                        </p:tav>
                                      </p:tavLst>
                                    </p:anim>
                                    <p:anim calcmode="lin" valueType="num">
                                      <p:cBhvr>
                                        <p:cTn id="8" dur="500" fill="hold"/>
                                        <p:tgtEl>
                                          <p:spTgt spid="60419"/>
                                        </p:tgtEl>
                                        <p:attrNameLst>
                                          <p:attrName>ppt_y</p:attrName>
                                        </p:attrNameLst>
                                      </p:cBhvr>
                                      <p:tavLst>
                                        <p:tav tm="0">
                                          <p:val>
                                            <p:strVal val="#ppt_y-#ppt_h/2"/>
                                          </p:val>
                                        </p:tav>
                                        <p:tav tm="100000">
                                          <p:val>
                                            <p:strVal val="#ppt_y"/>
                                          </p:val>
                                        </p:tav>
                                      </p:tavLst>
                                    </p:anim>
                                    <p:anim calcmode="lin" valueType="num">
                                      <p:cBhvr>
                                        <p:cTn id="9" dur="500" fill="hold"/>
                                        <p:tgtEl>
                                          <p:spTgt spid="60419"/>
                                        </p:tgtEl>
                                        <p:attrNameLst>
                                          <p:attrName>ppt_w</p:attrName>
                                        </p:attrNameLst>
                                      </p:cBhvr>
                                      <p:tavLst>
                                        <p:tav tm="0">
                                          <p:val>
                                            <p:strVal val="#ppt_w"/>
                                          </p:val>
                                        </p:tav>
                                        <p:tav tm="100000">
                                          <p:val>
                                            <p:strVal val="#ppt_w"/>
                                          </p:val>
                                        </p:tav>
                                      </p:tavLst>
                                    </p:anim>
                                    <p:anim calcmode="lin" valueType="num">
                                      <p:cBhvr>
                                        <p:cTn id="10" dur="500" fill="hold"/>
                                        <p:tgtEl>
                                          <p:spTgt spid="60419"/>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6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AutoShape 3" descr="棕色大理石">
            <a:extLst>
              <a:ext uri="{FF2B5EF4-FFF2-40B4-BE49-F238E27FC236}">
                <a16:creationId xmlns:a16="http://schemas.microsoft.com/office/drawing/2014/main" id="{E27C070A-F6D7-47BA-AF41-CDCA24BE6762}"/>
              </a:ext>
            </a:extLst>
          </p:cNvPr>
          <p:cNvSpPr>
            <a:spLocks noChangeArrowheads="1"/>
          </p:cNvSpPr>
          <p:nvPr/>
        </p:nvSpPr>
        <p:spPr bwMode="auto">
          <a:xfrm>
            <a:off x="468313" y="195263"/>
            <a:ext cx="3246437" cy="547687"/>
          </a:xfrm>
          <a:prstGeom prst="bevel">
            <a:avLst>
              <a:gd name="adj" fmla="val 12500"/>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2000" b="1">
                <a:solidFill>
                  <a:schemeClr val="bg1"/>
                </a:solidFill>
                <a:latin typeface="Arial" panose="020B0604020202020204" pitchFamily="34" charset="0"/>
              </a:rPr>
              <a:t>图解“在线”算法</a:t>
            </a:r>
            <a:endParaRPr lang="en-US" altLang="zh-CN" sz="2000" b="1">
              <a:solidFill>
                <a:schemeClr val="bg1"/>
              </a:solidFill>
              <a:latin typeface="Arial" panose="020B0604020202020204" pitchFamily="34" charset="0"/>
            </a:endParaRPr>
          </a:p>
        </p:txBody>
      </p:sp>
      <p:sp>
        <p:nvSpPr>
          <p:cNvPr id="60422" name="Text Box 6">
            <a:extLst>
              <a:ext uri="{FF2B5EF4-FFF2-40B4-BE49-F238E27FC236}">
                <a16:creationId xmlns:a16="http://schemas.microsoft.com/office/drawing/2014/main" id="{8EF47090-B37D-44FA-808E-D82471481472}"/>
              </a:ext>
            </a:extLst>
          </p:cNvPr>
          <p:cNvSpPr txBox="1">
            <a:spLocks noChangeArrowheads="1"/>
          </p:cNvSpPr>
          <p:nvPr/>
        </p:nvSpPr>
        <p:spPr bwMode="auto">
          <a:xfrm>
            <a:off x="1008063" y="4259932"/>
            <a:ext cx="2057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000" b="1" i="1">
                <a:latin typeface="Times New Roman" panose="02020603050405020304" pitchFamily="18" charset="0"/>
              </a:rPr>
              <a:t>T</a:t>
            </a:r>
            <a:r>
              <a:rPr lang="en-US" altLang="zh-CN" sz="2000" b="1">
                <a:latin typeface="Times New Roman" panose="02020603050405020304" pitchFamily="18" charset="0"/>
              </a:rPr>
              <a:t>( </a:t>
            </a:r>
            <a:r>
              <a:rPr lang="en-US" altLang="zh-CN" sz="2000" b="1" i="1">
                <a:latin typeface="Times New Roman" panose="02020603050405020304" pitchFamily="18" charset="0"/>
              </a:rPr>
              <a:t>N</a:t>
            </a:r>
            <a:r>
              <a:rPr lang="en-US" altLang="zh-CN" sz="2000" b="1">
                <a:latin typeface="Times New Roman" panose="02020603050405020304" pitchFamily="18" charset="0"/>
              </a:rPr>
              <a:t> ) = O( </a:t>
            </a:r>
            <a:r>
              <a:rPr lang="en-US" altLang="zh-CN" sz="2000" b="1" i="1">
                <a:latin typeface="Times New Roman" panose="02020603050405020304" pitchFamily="18" charset="0"/>
              </a:rPr>
              <a:t>N</a:t>
            </a:r>
            <a:r>
              <a:rPr lang="en-US" altLang="zh-CN" sz="2000" b="1" baseline="30000">
                <a:latin typeface="Times New Roman" panose="02020603050405020304" pitchFamily="18" charset="0"/>
              </a:rPr>
              <a:t> </a:t>
            </a:r>
            <a:r>
              <a:rPr lang="en-US" altLang="zh-CN" sz="2000" b="1">
                <a:latin typeface="Times New Roman" panose="02020603050405020304" pitchFamily="18" charset="0"/>
              </a:rPr>
              <a:t>)</a:t>
            </a:r>
            <a:endParaRPr lang="en-US" altLang="zh-CN" sz="2000" b="1" i="1">
              <a:latin typeface="Times New Roman" panose="02020603050405020304" pitchFamily="18" charset="0"/>
            </a:endParaRPr>
          </a:p>
        </p:txBody>
      </p:sp>
      <p:sp>
        <p:nvSpPr>
          <p:cNvPr id="60423" name="Text Box 7">
            <a:extLst>
              <a:ext uri="{FF2B5EF4-FFF2-40B4-BE49-F238E27FC236}">
                <a16:creationId xmlns:a16="http://schemas.microsoft.com/office/drawing/2014/main" id="{D70D3748-E216-4356-A095-82CE54924B7C}"/>
              </a:ext>
            </a:extLst>
          </p:cNvPr>
          <p:cNvSpPr txBox="1">
            <a:spLocks noChangeArrowheads="1"/>
          </p:cNvSpPr>
          <p:nvPr/>
        </p:nvSpPr>
        <p:spPr bwMode="auto">
          <a:xfrm>
            <a:off x="971600" y="4659982"/>
            <a:ext cx="3276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000" b="1">
                <a:latin typeface="Times New Roman" panose="02020603050405020304" pitchFamily="18" charset="0"/>
              </a:rPr>
              <a:t>序列</a:t>
            </a:r>
            <a:r>
              <a:rPr lang="en-US" altLang="zh-CN" sz="2000" b="1">
                <a:latin typeface="Times New Roman" panose="02020603050405020304" pitchFamily="18" charset="0"/>
              </a:rPr>
              <a:t>A[ ] </a:t>
            </a:r>
            <a:r>
              <a:rPr lang="zh-CN" altLang="en-US" sz="2000" b="1" i="1">
                <a:solidFill>
                  <a:srgbClr val="0000FF"/>
                </a:solidFill>
                <a:latin typeface="Times New Roman" panose="02020603050405020304" pitchFamily="18" charset="0"/>
              </a:rPr>
              <a:t>仅需</a:t>
            </a:r>
            <a:r>
              <a:rPr lang="zh-CN" altLang="en-US" sz="2000" b="1">
                <a:latin typeface="Times New Roman" panose="02020603050405020304" pitchFamily="18" charset="0"/>
              </a:rPr>
              <a:t>扫描一遍！</a:t>
            </a:r>
            <a:endParaRPr lang="en-US" altLang="zh-CN" sz="2000" b="1">
              <a:latin typeface="Times New Roman" panose="02020603050405020304" pitchFamily="18" charset="0"/>
            </a:endParaRPr>
          </a:p>
        </p:txBody>
      </p:sp>
      <p:grpSp>
        <p:nvGrpSpPr>
          <p:cNvPr id="3" name="Group 24">
            <a:extLst>
              <a:ext uri="{FF2B5EF4-FFF2-40B4-BE49-F238E27FC236}">
                <a16:creationId xmlns:a16="http://schemas.microsoft.com/office/drawing/2014/main" id="{49F90A9F-8893-4200-BA59-13FE573A05CF}"/>
              </a:ext>
            </a:extLst>
          </p:cNvPr>
          <p:cNvGrpSpPr>
            <a:grpSpLocks/>
          </p:cNvGrpSpPr>
          <p:nvPr/>
        </p:nvGrpSpPr>
        <p:grpSpPr bwMode="auto">
          <a:xfrm>
            <a:off x="4648200" y="1600200"/>
            <a:ext cx="3657600" cy="285750"/>
            <a:chOff x="2928" y="3600"/>
            <a:chExt cx="2304" cy="240"/>
          </a:xfrm>
        </p:grpSpPr>
        <p:sp>
          <p:nvSpPr>
            <p:cNvPr id="53270" name="Rectangle 8">
              <a:extLst>
                <a:ext uri="{FF2B5EF4-FFF2-40B4-BE49-F238E27FC236}">
                  <a16:creationId xmlns:a16="http://schemas.microsoft.com/office/drawing/2014/main" id="{DAA1F496-9724-459D-A5E9-359D62E6D331}"/>
                </a:ext>
              </a:extLst>
            </p:cNvPr>
            <p:cNvSpPr>
              <a:spLocks noChangeArrowheads="1"/>
            </p:cNvSpPr>
            <p:nvPr/>
          </p:nvSpPr>
          <p:spPr bwMode="auto">
            <a:xfrm>
              <a:off x="2928" y="3600"/>
              <a:ext cx="288"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b="1">
                  <a:latin typeface="Times New Roman" panose="02020603050405020304" pitchFamily="18" charset="0"/>
                  <a:sym typeface="Symbol" panose="05050102010706020507" pitchFamily="18" charset="2"/>
                </a:rPr>
                <a:t></a:t>
              </a:r>
              <a:r>
                <a:rPr lang="en-US" altLang="zh-CN" sz="1800" b="1">
                  <a:latin typeface="Times New Roman" panose="02020603050405020304" pitchFamily="18" charset="0"/>
                </a:rPr>
                <a:t>1</a:t>
              </a:r>
            </a:p>
          </p:txBody>
        </p:sp>
        <p:sp>
          <p:nvSpPr>
            <p:cNvPr id="53271" name="Rectangle 16">
              <a:extLst>
                <a:ext uri="{FF2B5EF4-FFF2-40B4-BE49-F238E27FC236}">
                  <a16:creationId xmlns:a16="http://schemas.microsoft.com/office/drawing/2014/main" id="{811B50C7-EF6C-46FA-9C42-F7EC5ED06F9B}"/>
                </a:ext>
              </a:extLst>
            </p:cNvPr>
            <p:cNvSpPr>
              <a:spLocks noChangeArrowheads="1"/>
            </p:cNvSpPr>
            <p:nvPr/>
          </p:nvSpPr>
          <p:spPr bwMode="auto">
            <a:xfrm>
              <a:off x="3216" y="3600"/>
              <a:ext cx="288"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b="1">
                  <a:latin typeface="Times New Roman" panose="02020603050405020304" pitchFamily="18" charset="0"/>
                  <a:sym typeface="Symbol" panose="05050102010706020507" pitchFamily="18" charset="2"/>
                </a:rPr>
                <a:t>3</a:t>
              </a:r>
              <a:endParaRPr lang="en-US" altLang="zh-CN" sz="1800" b="1">
                <a:latin typeface="Times New Roman" panose="02020603050405020304" pitchFamily="18" charset="0"/>
              </a:endParaRPr>
            </a:p>
          </p:txBody>
        </p:sp>
        <p:sp>
          <p:nvSpPr>
            <p:cNvPr id="53272" name="Rectangle 17">
              <a:extLst>
                <a:ext uri="{FF2B5EF4-FFF2-40B4-BE49-F238E27FC236}">
                  <a16:creationId xmlns:a16="http://schemas.microsoft.com/office/drawing/2014/main" id="{CC45858E-E3E2-491F-8887-3B4F9EE4853C}"/>
                </a:ext>
              </a:extLst>
            </p:cNvPr>
            <p:cNvSpPr>
              <a:spLocks noChangeArrowheads="1"/>
            </p:cNvSpPr>
            <p:nvPr/>
          </p:nvSpPr>
          <p:spPr bwMode="auto">
            <a:xfrm>
              <a:off x="3504" y="3600"/>
              <a:ext cx="288"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b="1">
                  <a:latin typeface="Times New Roman" panose="02020603050405020304" pitchFamily="18" charset="0"/>
                  <a:sym typeface="Symbol" panose="05050102010706020507" pitchFamily="18" charset="2"/>
                </a:rPr>
                <a:t></a:t>
              </a:r>
              <a:r>
                <a:rPr lang="en-US" altLang="zh-CN" sz="1800" b="1">
                  <a:latin typeface="Times New Roman" panose="02020603050405020304" pitchFamily="18" charset="0"/>
                </a:rPr>
                <a:t>2</a:t>
              </a:r>
            </a:p>
          </p:txBody>
        </p:sp>
        <p:sp>
          <p:nvSpPr>
            <p:cNvPr id="53273" name="Rectangle 18">
              <a:extLst>
                <a:ext uri="{FF2B5EF4-FFF2-40B4-BE49-F238E27FC236}">
                  <a16:creationId xmlns:a16="http://schemas.microsoft.com/office/drawing/2014/main" id="{E9A9F632-1D3B-4FD3-88C7-E96AFCB638E8}"/>
                </a:ext>
              </a:extLst>
            </p:cNvPr>
            <p:cNvSpPr>
              <a:spLocks noChangeArrowheads="1"/>
            </p:cNvSpPr>
            <p:nvPr/>
          </p:nvSpPr>
          <p:spPr bwMode="auto">
            <a:xfrm>
              <a:off x="3792" y="3600"/>
              <a:ext cx="288"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b="1">
                  <a:latin typeface="Times New Roman" panose="02020603050405020304" pitchFamily="18" charset="0"/>
                  <a:sym typeface="Symbol" panose="05050102010706020507" pitchFamily="18" charset="2"/>
                </a:rPr>
                <a:t>4</a:t>
              </a:r>
              <a:endParaRPr lang="en-US" altLang="zh-CN" sz="1800" b="1">
                <a:latin typeface="Times New Roman" panose="02020603050405020304" pitchFamily="18" charset="0"/>
              </a:endParaRPr>
            </a:p>
          </p:txBody>
        </p:sp>
        <p:sp>
          <p:nvSpPr>
            <p:cNvPr id="53274" name="Rectangle 19">
              <a:extLst>
                <a:ext uri="{FF2B5EF4-FFF2-40B4-BE49-F238E27FC236}">
                  <a16:creationId xmlns:a16="http://schemas.microsoft.com/office/drawing/2014/main" id="{4E00C62B-6169-40FA-BF0A-8A1A0A94D205}"/>
                </a:ext>
              </a:extLst>
            </p:cNvPr>
            <p:cNvSpPr>
              <a:spLocks noChangeArrowheads="1"/>
            </p:cNvSpPr>
            <p:nvPr/>
          </p:nvSpPr>
          <p:spPr bwMode="auto">
            <a:xfrm>
              <a:off x="4080" y="3600"/>
              <a:ext cx="288"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b="1">
                  <a:latin typeface="Times New Roman" panose="02020603050405020304" pitchFamily="18" charset="0"/>
                  <a:sym typeface="Symbol" panose="05050102010706020507" pitchFamily="18" charset="2"/>
                </a:rPr>
                <a:t></a:t>
              </a:r>
              <a:r>
                <a:rPr lang="en-US" altLang="zh-CN" sz="1800" b="1">
                  <a:latin typeface="Times New Roman" panose="02020603050405020304" pitchFamily="18" charset="0"/>
                </a:rPr>
                <a:t>6</a:t>
              </a:r>
            </a:p>
          </p:txBody>
        </p:sp>
        <p:sp>
          <p:nvSpPr>
            <p:cNvPr id="53275" name="Rectangle 20">
              <a:extLst>
                <a:ext uri="{FF2B5EF4-FFF2-40B4-BE49-F238E27FC236}">
                  <a16:creationId xmlns:a16="http://schemas.microsoft.com/office/drawing/2014/main" id="{06029E1B-FD07-4520-B56A-2668E37650B7}"/>
                </a:ext>
              </a:extLst>
            </p:cNvPr>
            <p:cNvSpPr>
              <a:spLocks noChangeArrowheads="1"/>
            </p:cNvSpPr>
            <p:nvPr/>
          </p:nvSpPr>
          <p:spPr bwMode="auto">
            <a:xfrm>
              <a:off x="4368" y="3600"/>
              <a:ext cx="288"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b="1">
                  <a:latin typeface="Times New Roman" panose="02020603050405020304" pitchFamily="18" charset="0"/>
                </a:rPr>
                <a:t>1</a:t>
              </a:r>
            </a:p>
          </p:txBody>
        </p:sp>
        <p:sp>
          <p:nvSpPr>
            <p:cNvPr id="53276" name="Rectangle 21">
              <a:extLst>
                <a:ext uri="{FF2B5EF4-FFF2-40B4-BE49-F238E27FC236}">
                  <a16:creationId xmlns:a16="http://schemas.microsoft.com/office/drawing/2014/main" id="{79FED269-3A1F-4158-8F07-35B280430A82}"/>
                </a:ext>
              </a:extLst>
            </p:cNvPr>
            <p:cNvSpPr>
              <a:spLocks noChangeArrowheads="1"/>
            </p:cNvSpPr>
            <p:nvPr/>
          </p:nvSpPr>
          <p:spPr bwMode="auto">
            <a:xfrm>
              <a:off x="4656" y="3600"/>
              <a:ext cx="288"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b="1">
                  <a:latin typeface="Times New Roman" panose="02020603050405020304" pitchFamily="18" charset="0"/>
                  <a:sym typeface="Symbol" panose="05050102010706020507" pitchFamily="18" charset="2"/>
                </a:rPr>
                <a:t>6</a:t>
              </a:r>
              <a:endParaRPr lang="en-US" altLang="zh-CN" sz="1800" b="1">
                <a:latin typeface="Times New Roman" panose="02020603050405020304" pitchFamily="18" charset="0"/>
              </a:endParaRPr>
            </a:p>
          </p:txBody>
        </p:sp>
        <p:sp>
          <p:nvSpPr>
            <p:cNvPr id="53277" name="Rectangle 22">
              <a:extLst>
                <a:ext uri="{FF2B5EF4-FFF2-40B4-BE49-F238E27FC236}">
                  <a16:creationId xmlns:a16="http://schemas.microsoft.com/office/drawing/2014/main" id="{D6D62BF3-4889-47A9-B7CB-AF3730520A68}"/>
                </a:ext>
              </a:extLst>
            </p:cNvPr>
            <p:cNvSpPr>
              <a:spLocks noChangeArrowheads="1"/>
            </p:cNvSpPr>
            <p:nvPr/>
          </p:nvSpPr>
          <p:spPr bwMode="auto">
            <a:xfrm>
              <a:off x="4944" y="3600"/>
              <a:ext cx="288"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b="1">
                  <a:latin typeface="Times New Roman" panose="02020603050405020304" pitchFamily="18" charset="0"/>
                  <a:sym typeface="Symbol" panose="05050102010706020507" pitchFamily="18" charset="2"/>
                </a:rPr>
                <a:t></a:t>
              </a:r>
              <a:r>
                <a:rPr lang="en-US" altLang="zh-CN" sz="1800" b="1">
                  <a:latin typeface="Times New Roman" panose="02020603050405020304" pitchFamily="18" charset="0"/>
                </a:rPr>
                <a:t>1</a:t>
              </a:r>
            </a:p>
          </p:txBody>
        </p:sp>
        <p:sp>
          <p:nvSpPr>
            <p:cNvPr id="53278" name="Rectangle 23">
              <a:extLst>
                <a:ext uri="{FF2B5EF4-FFF2-40B4-BE49-F238E27FC236}">
                  <a16:creationId xmlns:a16="http://schemas.microsoft.com/office/drawing/2014/main" id="{AEF227BD-25FC-4DCC-9315-A92173D259E7}"/>
                </a:ext>
              </a:extLst>
            </p:cNvPr>
            <p:cNvSpPr>
              <a:spLocks noChangeArrowheads="1"/>
            </p:cNvSpPr>
            <p:nvPr/>
          </p:nvSpPr>
          <p:spPr bwMode="auto">
            <a:xfrm>
              <a:off x="2928" y="3600"/>
              <a:ext cx="2304" cy="240"/>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grpSp>
      <p:sp>
        <p:nvSpPr>
          <p:cNvPr id="60441" name="Rectangle 25">
            <a:extLst>
              <a:ext uri="{FF2B5EF4-FFF2-40B4-BE49-F238E27FC236}">
                <a16:creationId xmlns:a16="http://schemas.microsoft.com/office/drawing/2014/main" id="{88C71BA8-9FFC-400F-9409-0C0A7E48C62F}"/>
              </a:ext>
            </a:extLst>
          </p:cNvPr>
          <p:cNvSpPr>
            <a:spLocks noChangeArrowheads="1"/>
          </p:cNvSpPr>
          <p:nvPr/>
        </p:nvSpPr>
        <p:spPr bwMode="auto">
          <a:xfrm>
            <a:off x="4648200" y="1600200"/>
            <a:ext cx="457200" cy="28575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60442" name="Rectangle 26">
            <a:extLst>
              <a:ext uri="{FF2B5EF4-FFF2-40B4-BE49-F238E27FC236}">
                <a16:creationId xmlns:a16="http://schemas.microsoft.com/office/drawing/2014/main" id="{47DD3428-FF24-40CF-811B-362B889529A7}"/>
              </a:ext>
            </a:extLst>
          </p:cNvPr>
          <p:cNvSpPr>
            <a:spLocks noChangeArrowheads="1"/>
          </p:cNvSpPr>
          <p:nvPr/>
        </p:nvSpPr>
        <p:spPr bwMode="auto">
          <a:xfrm>
            <a:off x="5105400" y="1600200"/>
            <a:ext cx="457200" cy="28575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60443" name="Rectangle 27">
            <a:extLst>
              <a:ext uri="{FF2B5EF4-FFF2-40B4-BE49-F238E27FC236}">
                <a16:creationId xmlns:a16="http://schemas.microsoft.com/office/drawing/2014/main" id="{D3540E90-422D-4ABF-8762-2783E74626B1}"/>
              </a:ext>
            </a:extLst>
          </p:cNvPr>
          <p:cNvSpPr>
            <a:spLocks noChangeArrowheads="1"/>
          </p:cNvSpPr>
          <p:nvPr/>
        </p:nvSpPr>
        <p:spPr bwMode="auto">
          <a:xfrm>
            <a:off x="5105400" y="1885950"/>
            <a:ext cx="457200" cy="1143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60444" name="Rectangle 28">
            <a:extLst>
              <a:ext uri="{FF2B5EF4-FFF2-40B4-BE49-F238E27FC236}">
                <a16:creationId xmlns:a16="http://schemas.microsoft.com/office/drawing/2014/main" id="{378BFFF8-1894-4B98-B1A6-234D9E94393F}"/>
              </a:ext>
            </a:extLst>
          </p:cNvPr>
          <p:cNvSpPr>
            <a:spLocks noChangeArrowheads="1"/>
          </p:cNvSpPr>
          <p:nvPr/>
        </p:nvSpPr>
        <p:spPr bwMode="auto">
          <a:xfrm>
            <a:off x="5562600" y="1600200"/>
            <a:ext cx="457200" cy="28575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60445" name="Rectangle 29">
            <a:extLst>
              <a:ext uri="{FF2B5EF4-FFF2-40B4-BE49-F238E27FC236}">
                <a16:creationId xmlns:a16="http://schemas.microsoft.com/office/drawing/2014/main" id="{624F0180-3225-44DB-968C-DA67F8144345}"/>
              </a:ext>
            </a:extLst>
          </p:cNvPr>
          <p:cNvSpPr>
            <a:spLocks noChangeArrowheads="1"/>
          </p:cNvSpPr>
          <p:nvPr/>
        </p:nvSpPr>
        <p:spPr bwMode="auto">
          <a:xfrm>
            <a:off x="6019800" y="1600200"/>
            <a:ext cx="457200" cy="28575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60446" name="Rectangle 30">
            <a:extLst>
              <a:ext uri="{FF2B5EF4-FFF2-40B4-BE49-F238E27FC236}">
                <a16:creationId xmlns:a16="http://schemas.microsoft.com/office/drawing/2014/main" id="{4A104926-7E29-4AB3-AE8B-9DE96CE42357}"/>
              </a:ext>
            </a:extLst>
          </p:cNvPr>
          <p:cNvSpPr>
            <a:spLocks noChangeArrowheads="1"/>
          </p:cNvSpPr>
          <p:nvPr/>
        </p:nvSpPr>
        <p:spPr bwMode="auto">
          <a:xfrm>
            <a:off x="5562600" y="1885950"/>
            <a:ext cx="914400" cy="1143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60447" name="Rectangle 31">
            <a:extLst>
              <a:ext uri="{FF2B5EF4-FFF2-40B4-BE49-F238E27FC236}">
                <a16:creationId xmlns:a16="http://schemas.microsoft.com/office/drawing/2014/main" id="{D4FF7876-7518-4FA1-A9F1-A9E11E9054DA}"/>
              </a:ext>
            </a:extLst>
          </p:cNvPr>
          <p:cNvSpPr>
            <a:spLocks noChangeArrowheads="1"/>
          </p:cNvSpPr>
          <p:nvPr/>
        </p:nvSpPr>
        <p:spPr bwMode="auto">
          <a:xfrm>
            <a:off x="4648200" y="1600200"/>
            <a:ext cx="457200" cy="28575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b="1">
                <a:solidFill>
                  <a:schemeClr val="bg1"/>
                </a:solidFill>
                <a:latin typeface="Times New Roman" panose="02020603050405020304" pitchFamily="18" charset="0"/>
                <a:sym typeface="Symbol" panose="05050102010706020507" pitchFamily="18" charset="2"/>
              </a:rPr>
              <a:t></a:t>
            </a:r>
            <a:r>
              <a:rPr lang="en-US" altLang="zh-CN" sz="1800" b="1">
                <a:solidFill>
                  <a:schemeClr val="bg1"/>
                </a:solidFill>
                <a:latin typeface="Times New Roman" panose="02020603050405020304" pitchFamily="18" charset="0"/>
              </a:rPr>
              <a:t>1</a:t>
            </a:r>
          </a:p>
        </p:txBody>
      </p:sp>
      <p:sp>
        <p:nvSpPr>
          <p:cNvPr id="60448" name="Rectangle 32">
            <a:extLst>
              <a:ext uri="{FF2B5EF4-FFF2-40B4-BE49-F238E27FC236}">
                <a16:creationId xmlns:a16="http://schemas.microsoft.com/office/drawing/2014/main" id="{A107A9AA-1E8B-4D72-A524-AD617D63BA79}"/>
              </a:ext>
            </a:extLst>
          </p:cNvPr>
          <p:cNvSpPr>
            <a:spLocks noChangeArrowheads="1"/>
          </p:cNvSpPr>
          <p:nvPr/>
        </p:nvSpPr>
        <p:spPr bwMode="auto">
          <a:xfrm>
            <a:off x="6477000" y="1600200"/>
            <a:ext cx="457200" cy="28575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60449" name="Rectangle 33">
            <a:extLst>
              <a:ext uri="{FF2B5EF4-FFF2-40B4-BE49-F238E27FC236}">
                <a16:creationId xmlns:a16="http://schemas.microsoft.com/office/drawing/2014/main" id="{67EBDFD0-D158-41D4-BD23-06925A555637}"/>
              </a:ext>
            </a:extLst>
          </p:cNvPr>
          <p:cNvSpPr>
            <a:spLocks noChangeArrowheads="1"/>
          </p:cNvSpPr>
          <p:nvPr/>
        </p:nvSpPr>
        <p:spPr bwMode="auto">
          <a:xfrm>
            <a:off x="5105400" y="1600200"/>
            <a:ext cx="1828800" cy="28575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b="1">
                <a:solidFill>
                  <a:schemeClr val="bg1"/>
                </a:solidFill>
                <a:latin typeface="Times New Roman" panose="02020603050405020304" pitchFamily="18" charset="0"/>
                <a:sym typeface="Symbol" panose="05050102010706020507" pitchFamily="18" charset="2"/>
              </a:rPr>
              <a:t>3     </a:t>
            </a:r>
            <a:r>
              <a:rPr lang="en-US" altLang="zh-CN" sz="1800" b="1">
                <a:solidFill>
                  <a:schemeClr val="bg1"/>
                </a:solidFill>
                <a:latin typeface="Times New Roman" panose="02020603050405020304" pitchFamily="18" charset="0"/>
              </a:rPr>
              <a:t>2     4     </a:t>
            </a:r>
            <a:r>
              <a:rPr lang="en-US" altLang="zh-CN" sz="1800" b="1">
                <a:solidFill>
                  <a:schemeClr val="bg1"/>
                </a:solidFill>
                <a:latin typeface="Times New Roman" panose="02020603050405020304" pitchFamily="18" charset="0"/>
                <a:sym typeface="Symbol" panose="05050102010706020507" pitchFamily="18" charset="2"/>
              </a:rPr>
              <a:t></a:t>
            </a:r>
            <a:r>
              <a:rPr lang="en-US" altLang="zh-CN" sz="1800" b="1">
                <a:solidFill>
                  <a:schemeClr val="bg1"/>
                </a:solidFill>
                <a:latin typeface="Times New Roman" panose="02020603050405020304" pitchFamily="18" charset="0"/>
              </a:rPr>
              <a:t>6</a:t>
            </a:r>
          </a:p>
        </p:txBody>
      </p:sp>
      <p:sp>
        <p:nvSpPr>
          <p:cNvPr id="60450" name="Rectangle 34">
            <a:extLst>
              <a:ext uri="{FF2B5EF4-FFF2-40B4-BE49-F238E27FC236}">
                <a16:creationId xmlns:a16="http://schemas.microsoft.com/office/drawing/2014/main" id="{3994E2AB-CF29-4979-AEC7-4DE958603E91}"/>
              </a:ext>
            </a:extLst>
          </p:cNvPr>
          <p:cNvSpPr>
            <a:spLocks noChangeArrowheads="1"/>
          </p:cNvSpPr>
          <p:nvPr/>
        </p:nvSpPr>
        <p:spPr bwMode="auto">
          <a:xfrm>
            <a:off x="6934200" y="1600200"/>
            <a:ext cx="457200" cy="28575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60451" name="Rectangle 35">
            <a:extLst>
              <a:ext uri="{FF2B5EF4-FFF2-40B4-BE49-F238E27FC236}">
                <a16:creationId xmlns:a16="http://schemas.microsoft.com/office/drawing/2014/main" id="{1EF94BD5-C489-4A0D-BC9D-1FEF6105C86F}"/>
              </a:ext>
            </a:extLst>
          </p:cNvPr>
          <p:cNvSpPr>
            <a:spLocks noChangeArrowheads="1"/>
          </p:cNvSpPr>
          <p:nvPr/>
        </p:nvSpPr>
        <p:spPr bwMode="auto">
          <a:xfrm>
            <a:off x="7391400" y="1600200"/>
            <a:ext cx="457200" cy="28575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60452" name="Rectangle 36">
            <a:extLst>
              <a:ext uri="{FF2B5EF4-FFF2-40B4-BE49-F238E27FC236}">
                <a16:creationId xmlns:a16="http://schemas.microsoft.com/office/drawing/2014/main" id="{8CED03B5-DD14-421F-9C61-6A9A43B37348}"/>
              </a:ext>
            </a:extLst>
          </p:cNvPr>
          <p:cNvSpPr>
            <a:spLocks noChangeArrowheads="1"/>
          </p:cNvSpPr>
          <p:nvPr/>
        </p:nvSpPr>
        <p:spPr bwMode="auto">
          <a:xfrm>
            <a:off x="5105400" y="1885950"/>
            <a:ext cx="1371600" cy="114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60453" name="Rectangle 37">
            <a:extLst>
              <a:ext uri="{FF2B5EF4-FFF2-40B4-BE49-F238E27FC236}">
                <a16:creationId xmlns:a16="http://schemas.microsoft.com/office/drawing/2014/main" id="{0FF5585D-AB42-4390-98EB-0AC28F56C82C}"/>
              </a:ext>
            </a:extLst>
          </p:cNvPr>
          <p:cNvSpPr>
            <a:spLocks noChangeArrowheads="1"/>
          </p:cNvSpPr>
          <p:nvPr/>
        </p:nvSpPr>
        <p:spPr bwMode="auto">
          <a:xfrm>
            <a:off x="6934200" y="1885950"/>
            <a:ext cx="914400" cy="1143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60454" name="Rectangle 38">
            <a:extLst>
              <a:ext uri="{FF2B5EF4-FFF2-40B4-BE49-F238E27FC236}">
                <a16:creationId xmlns:a16="http://schemas.microsoft.com/office/drawing/2014/main" id="{DB4DF7DD-2B7D-445F-A6B4-0FF11BA03A2F}"/>
              </a:ext>
            </a:extLst>
          </p:cNvPr>
          <p:cNvSpPr>
            <a:spLocks noChangeArrowheads="1"/>
          </p:cNvSpPr>
          <p:nvPr/>
        </p:nvSpPr>
        <p:spPr bwMode="auto">
          <a:xfrm>
            <a:off x="7848600" y="1600200"/>
            <a:ext cx="457200" cy="285750"/>
          </a:xfrm>
          <a:prstGeom prst="rect">
            <a:avLst/>
          </a:prstGeom>
          <a:solidFill>
            <a:srgbClr val="CC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60455" name="AutoShape 39">
            <a:extLst>
              <a:ext uri="{FF2B5EF4-FFF2-40B4-BE49-F238E27FC236}">
                <a16:creationId xmlns:a16="http://schemas.microsoft.com/office/drawing/2014/main" id="{7944A9DC-9C40-4850-91EF-DDB69C3A44F7}"/>
              </a:ext>
            </a:extLst>
          </p:cNvPr>
          <p:cNvSpPr>
            <a:spLocks noChangeArrowheads="1"/>
          </p:cNvSpPr>
          <p:nvPr/>
        </p:nvSpPr>
        <p:spPr bwMode="auto">
          <a:xfrm>
            <a:off x="4140200" y="3048000"/>
            <a:ext cx="4608513" cy="1323975"/>
          </a:xfrm>
          <a:prstGeom prst="wedgeEllipseCallout">
            <a:avLst>
              <a:gd name="adj1" fmla="val 12079"/>
              <a:gd name="adj2" fmla="val -122787"/>
            </a:avLst>
          </a:prstGeom>
          <a:ln>
            <a:headEnd/>
            <a:tailEnd/>
          </a:ln>
        </p:spPr>
        <p:style>
          <a:lnRef idx="2">
            <a:schemeClr val="accent2"/>
          </a:lnRef>
          <a:fillRef idx="1">
            <a:schemeClr val="lt1"/>
          </a:fillRef>
          <a:effectRef idx="0">
            <a:schemeClr val="accent2"/>
          </a:effectRef>
          <a:fontRef idx="minor">
            <a:schemeClr val="dk1"/>
          </a:fontRef>
        </p:style>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2000" b="1">
                <a:latin typeface="Times New Roman" panose="02020603050405020304" pitchFamily="18" charset="0"/>
              </a:rPr>
              <a:t>任何时刻</a:t>
            </a:r>
            <a:r>
              <a:rPr lang="en-US" altLang="zh-CN" sz="2000" b="1">
                <a:latin typeface="Times New Roman" panose="02020603050405020304" pitchFamily="18" charset="0"/>
              </a:rPr>
              <a:t>, </a:t>
            </a:r>
            <a:r>
              <a:rPr lang="zh-CN" altLang="en-US" sz="2000" b="1">
                <a:latin typeface="Times New Roman" panose="02020603050405020304" pitchFamily="18" charset="0"/>
              </a:rPr>
              <a:t>“</a:t>
            </a:r>
            <a:r>
              <a:rPr lang="zh-CN" altLang="en-US" sz="2000" b="1">
                <a:solidFill>
                  <a:srgbClr val="0000FF"/>
                </a:solidFill>
                <a:latin typeface="Times New Roman" panose="02020603050405020304" pitchFamily="18" charset="0"/>
              </a:rPr>
              <a:t>在线</a:t>
            </a:r>
            <a:r>
              <a:rPr lang="zh-CN" altLang="en-US" sz="2000" b="1">
                <a:latin typeface="Times New Roman" panose="02020603050405020304" pitchFamily="18" charset="0"/>
              </a:rPr>
              <a:t>”算法都可以对已经读入的数据序列给出</a:t>
            </a:r>
            <a:r>
              <a:rPr lang="zh-CN" altLang="en-US" sz="2000" b="1">
                <a:solidFill>
                  <a:srgbClr val="0000FF"/>
                </a:solidFill>
                <a:latin typeface="Times New Roman" panose="02020603050405020304" pitchFamily="18" charset="0"/>
              </a:rPr>
              <a:t>正确的最大子列和答案</a:t>
            </a:r>
            <a:endParaRPr lang="en-US" altLang="zh-CN" sz="2000" b="1">
              <a:latin typeface="Times New Roman" panose="02020603050405020304" pitchFamily="18" charset="0"/>
            </a:endParaRPr>
          </a:p>
        </p:txBody>
      </p:sp>
      <p:sp>
        <p:nvSpPr>
          <p:cNvPr id="2" name="矩形 1">
            <a:extLst>
              <a:ext uri="{FF2B5EF4-FFF2-40B4-BE49-F238E27FC236}">
                <a16:creationId xmlns:a16="http://schemas.microsoft.com/office/drawing/2014/main" id="{B3E9884D-8B38-4B91-BCB4-6C794001C46F}"/>
              </a:ext>
            </a:extLst>
          </p:cNvPr>
          <p:cNvSpPr/>
          <p:nvPr/>
        </p:nvSpPr>
        <p:spPr>
          <a:xfrm>
            <a:off x="179512" y="843558"/>
            <a:ext cx="7452369" cy="3785652"/>
          </a:xfrm>
          <a:prstGeom prst="rect">
            <a:avLst/>
          </a:prstGeom>
        </p:spPr>
        <p:txBody>
          <a:bodyPr wrap="square">
            <a:spAutoFit/>
          </a:bodyPr>
          <a:lstStyle/>
          <a:p>
            <a:pPr eaLnBrk="1" hangingPunct="1"/>
            <a:r>
              <a:rPr lang="en-US" altLang="zh-CN" sz="2000" b="1" dirty="0">
                <a:solidFill>
                  <a:schemeClr val="hlink"/>
                </a:solidFill>
                <a:latin typeface="Arial" panose="020B0604020202020204" pitchFamily="34" charset="0"/>
              </a:rPr>
              <a:t>int</a:t>
            </a:r>
            <a:r>
              <a:rPr lang="en-US" altLang="zh-CN" sz="2000" b="1" dirty="0">
                <a:latin typeface="Arial" panose="020B0604020202020204" pitchFamily="34" charset="0"/>
              </a:rPr>
              <a:t> </a:t>
            </a:r>
            <a:r>
              <a:rPr lang="en-US" altLang="zh-CN" sz="2000" b="1" dirty="0" err="1">
                <a:latin typeface="Arial" panose="020B0604020202020204" pitchFamily="34" charset="0"/>
              </a:rPr>
              <a:t>MaxSubsequenceSum</a:t>
            </a:r>
            <a:r>
              <a:rPr lang="en-US" altLang="zh-CN" sz="2000" b="1" dirty="0">
                <a:latin typeface="Arial" panose="020B0604020202020204" pitchFamily="34" charset="0"/>
              </a:rPr>
              <a:t>( </a:t>
            </a:r>
            <a:r>
              <a:rPr lang="en-US" altLang="zh-CN" sz="2000" b="1" dirty="0">
                <a:solidFill>
                  <a:schemeClr val="hlink"/>
                </a:solidFill>
                <a:latin typeface="Arial" panose="020B0604020202020204" pitchFamily="34" charset="0"/>
              </a:rPr>
              <a:t>const int</a:t>
            </a:r>
            <a:r>
              <a:rPr lang="en-US" altLang="zh-CN" sz="2000" b="1" dirty="0">
                <a:latin typeface="Arial" panose="020B0604020202020204" pitchFamily="34" charset="0"/>
              </a:rPr>
              <a:t>  A[ ],  </a:t>
            </a:r>
            <a:r>
              <a:rPr lang="en-US" altLang="zh-CN" sz="2000" b="1" dirty="0">
                <a:solidFill>
                  <a:schemeClr val="hlink"/>
                </a:solidFill>
                <a:latin typeface="Arial" panose="020B0604020202020204" pitchFamily="34" charset="0"/>
              </a:rPr>
              <a:t>int</a:t>
            </a:r>
            <a:r>
              <a:rPr lang="en-US" altLang="zh-CN" sz="2000" b="1" dirty="0">
                <a:latin typeface="Arial" panose="020B0604020202020204" pitchFamily="34" charset="0"/>
              </a:rPr>
              <a:t>  N ) </a:t>
            </a:r>
          </a:p>
          <a:p>
            <a:pPr eaLnBrk="1" hangingPunct="1"/>
            <a:r>
              <a:rPr lang="en-US" altLang="zh-CN" sz="2000" b="1" dirty="0">
                <a:latin typeface="Arial" panose="020B0604020202020204" pitchFamily="34" charset="0"/>
              </a:rPr>
              <a:t>{ </a:t>
            </a:r>
            <a:r>
              <a:rPr lang="en-US" altLang="zh-CN" sz="2000" b="1" dirty="0">
                <a:solidFill>
                  <a:schemeClr val="hlink"/>
                </a:solidFill>
                <a:latin typeface="Arial" panose="020B0604020202020204" pitchFamily="34" charset="0"/>
              </a:rPr>
              <a:t>	int</a:t>
            </a:r>
            <a:r>
              <a:rPr lang="en-US" altLang="zh-CN" sz="2000" b="1" dirty="0">
                <a:latin typeface="Arial" panose="020B0604020202020204" pitchFamily="34" charset="0"/>
              </a:rPr>
              <a:t>  </a:t>
            </a:r>
            <a:r>
              <a:rPr lang="en-US" altLang="zh-CN" sz="2000" b="1" dirty="0" err="1">
                <a:latin typeface="Arial" panose="020B0604020202020204" pitchFamily="34" charset="0"/>
              </a:rPr>
              <a:t>ThisSum</a:t>
            </a:r>
            <a:r>
              <a:rPr lang="en-US" altLang="zh-CN" sz="2000" b="1" dirty="0">
                <a:latin typeface="Arial" panose="020B0604020202020204" pitchFamily="34" charset="0"/>
              </a:rPr>
              <a:t>, </a:t>
            </a:r>
            <a:r>
              <a:rPr lang="en-US" altLang="zh-CN" sz="2000" b="1" dirty="0" err="1">
                <a:latin typeface="Arial" panose="020B0604020202020204" pitchFamily="34" charset="0"/>
              </a:rPr>
              <a:t>MaxSum</a:t>
            </a:r>
            <a:r>
              <a:rPr lang="en-US" altLang="zh-CN" sz="2000" b="1" dirty="0">
                <a:latin typeface="Arial" panose="020B0604020202020204" pitchFamily="34" charset="0"/>
              </a:rPr>
              <a:t>, j; </a:t>
            </a:r>
          </a:p>
          <a:p>
            <a:pPr eaLnBrk="1" hangingPunct="1"/>
            <a:r>
              <a:rPr lang="en-US" altLang="zh-CN" sz="2000" b="1" dirty="0">
                <a:solidFill>
                  <a:srgbClr val="008000"/>
                </a:solidFill>
                <a:latin typeface="Arial" panose="020B0604020202020204" pitchFamily="34" charset="0"/>
              </a:rPr>
              <a:t> </a:t>
            </a:r>
            <a:r>
              <a:rPr lang="en-US" altLang="zh-CN" sz="2000" b="1" dirty="0">
                <a:latin typeface="Arial" panose="020B0604020202020204" pitchFamily="34" charset="0"/>
              </a:rPr>
              <a:t>	</a:t>
            </a:r>
            <a:r>
              <a:rPr lang="en-US" altLang="zh-CN" sz="2000" b="1" dirty="0" err="1">
                <a:latin typeface="Arial" panose="020B0604020202020204" pitchFamily="34" charset="0"/>
              </a:rPr>
              <a:t>ThisSum</a:t>
            </a:r>
            <a:r>
              <a:rPr lang="en-US" altLang="zh-CN" sz="2000" b="1" dirty="0">
                <a:latin typeface="Arial" panose="020B0604020202020204" pitchFamily="34" charset="0"/>
              </a:rPr>
              <a:t> = </a:t>
            </a:r>
            <a:r>
              <a:rPr lang="en-US" altLang="zh-CN" sz="2000" b="1" dirty="0" err="1">
                <a:latin typeface="Arial" panose="020B0604020202020204" pitchFamily="34" charset="0"/>
              </a:rPr>
              <a:t>MaxSum</a:t>
            </a:r>
            <a:r>
              <a:rPr lang="en-US" altLang="zh-CN" sz="2000" b="1" dirty="0">
                <a:latin typeface="Arial" panose="020B0604020202020204" pitchFamily="34" charset="0"/>
              </a:rPr>
              <a:t> = 0; </a:t>
            </a:r>
          </a:p>
          <a:p>
            <a:pPr eaLnBrk="1" hangingPunct="1"/>
            <a:r>
              <a:rPr lang="en-US" altLang="zh-CN" sz="2000" b="1" dirty="0">
                <a:solidFill>
                  <a:srgbClr val="008000"/>
                </a:solidFill>
                <a:latin typeface="Arial" panose="020B0604020202020204" pitchFamily="34" charset="0"/>
              </a:rPr>
              <a:t> </a:t>
            </a:r>
            <a:r>
              <a:rPr lang="en-US" altLang="zh-CN" sz="2000" b="1" dirty="0">
                <a:latin typeface="Arial" panose="020B0604020202020204" pitchFamily="34" charset="0"/>
              </a:rPr>
              <a:t>	</a:t>
            </a:r>
            <a:r>
              <a:rPr lang="en-US" altLang="zh-CN" sz="2000" b="1" dirty="0">
                <a:solidFill>
                  <a:schemeClr val="hlink"/>
                </a:solidFill>
                <a:latin typeface="Arial" panose="020B0604020202020204" pitchFamily="34" charset="0"/>
              </a:rPr>
              <a:t>for </a:t>
            </a:r>
            <a:r>
              <a:rPr lang="en-US" altLang="zh-CN" sz="2000" b="1" dirty="0">
                <a:latin typeface="Arial" panose="020B0604020202020204" pitchFamily="34" charset="0"/>
              </a:rPr>
              <a:t>( j = 0; j &lt; N; </a:t>
            </a:r>
            <a:r>
              <a:rPr lang="en-US" altLang="zh-CN" sz="2000" b="1" dirty="0" err="1">
                <a:latin typeface="Arial" panose="020B0604020202020204" pitchFamily="34" charset="0"/>
              </a:rPr>
              <a:t>j++</a:t>
            </a:r>
            <a:r>
              <a:rPr lang="en-US" altLang="zh-CN" sz="2000" b="1" dirty="0">
                <a:latin typeface="Arial" panose="020B0604020202020204" pitchFamily="34" charset="0"/>
              </a:rPr>
              <a:t> ) { </a:t>
            </a:r>
          </a:p>
          <a:p>
            <a:pPr eaLnBrk="1" hangingPunct="1"/>
            <a:r>
              <a:rPr lang="en-US" altLang="zh-CN" sz="2000" b="1" dirty="0">
                <a:solidFill>
                  <a:srgbClr val="008000"/>
                </a:solidFill>
                <a:latin typeface="Arial" panose="020B0604020202020204" pitchFamily="34" charset="0"/>
              </a:rPr>
              <a:t> </a:t>
            </a:r>
            <a:r>
              <a:rPr lang="en-US" altLang="zh-CN" sz="2000" b="1" dirty="0">
                <a:latin typeface="Arial" panose="020B0604020202020204" pitchFamily="34" charset="0"/>
              </a:rPr>
              <a:t>	      </a:t>
            </a:r>
            <a:r>
              <a:rPr lang="en-US" altLang="zh-CN" sz="2000" b="1" dirty="0" err="1">
                <a:latin typeface="Arial" panose="020B0604020202020204" pitchFamily="34" charset="0"/>
              </a:rPr>
              <a:t>ThisSum</a:t>
            </a:r>
            <a:r>
              <a:rPr lang="en-US" altLang="zh-CN" sz="2000" b="1" dirty="0">
                <a:latin typeface="Arial" panose="020B0604020202020204" pitchFamily="34" charset="0"/>
              </a:rPr>
              <a:t> += A[ j ]; </a:t>
            </a:r>
          </a:p>
          <a:p>
            <a:pPr eaLnBrk="1" hangingPunct="1"/>
            <a:r>
              <a:rPr lang="en-US" altLang="zh-CN" sz="2000" b="1" dirty="0">
                <a:solidFill>
                  <a:srgbClr val="008000"/>
                </a:solidFill>
                <a:latin typeface="Arial" panose="020B0604020202020204" pitchFamily="34" charset="0"/>
              </a:rPr>
              <a:t> </a:t>
            </a:r>
            <a:r>
              <a:rPr lang="en-US" altLang="zh-CN" sz="2000" b="1" dirty="0">
                <a:latin typeface="Arial" panose="020B0604020202020204" pitchFamily="34" charset="0"/>
              </a:rPr>
              <a:t>	      </a:t>
            </a:r>
            <a:r>
              <a:rPr lang="en-US" altLang="zh-CN" sz="2000" b="1" dirty="0">
                <a:solidFill>
                  <a:schemeClr val="hlink"/>
                </a:solidFill>
                <a:latin typeface="Arial" panose="020B0604020202020204" pitchFamily="34" charset="0"/>
              </a:rPr>
              <a:t>if  </a:t>
            </a:r>
            <a:r>
              <a:rPr lang="en-US" altLang="zh-CN" sz="2000" b="1" dirty="0">
                <a:latin typeface="Arial" panose="020B0604020202020204" pitchFamily="34" charset="0"/>
              </a:rPr>
              <a:t>( </a:t>
            </a:r>
            <a:r>
              <a:rPr lang="en-US" altLang="zh-CN" sz="2000" b="1" dirty="0" err="1">
                <a:latin typeface="Arial" panose="020B0604020202020204" pitchFamily="34" charset="0"/>
              </a:rPr>
              <a:t>ThisSum</a:t>
            </a:r>
            <a:r>
              <a:rPr lang="en-US" altLang="zh-CN" sz="2000" b="1" dirty="0">
                <a:latin typeface="Arial" panose="020B0604020202020204" pitchFamily="34" charset="0"/>
              </a:rPr>
              <a:t> &gt; </a:t>
            </a:r>
            <a:r>
              <a:rPr lang="en-US" altLang="zh-CN" sz="2000" b="1" dirty="0" err="1">
                <a:latin typeface="Arial" panose="020B0604020202020204" pitchFamily="34" charset="0"/>
              </a:rPr>
              <a:t>MaxSum</a:t>
            </a:r>
            <a:r>
              <a:rPr lang="en-US" altLang="zh-CN" sz="2000" b="1" dirty="0">
                <a:latin typeface="Arial" panose="020B0604020202020204" pitchFamily="34" charset="0"/>
              </a:rPr>
              <a:t> ) </a:t>
            </a:r>
          </a:p>
          <a:p>
            <a:pPr eaLnBrk="1" hangingPunct="1"/>
            <a:r>
              <a:rPr lang="en-US" altLang="zh-CN" sz="2000" b="1" dirty="0">
                <a:solidFill>
                  <a:srgbClr val="008000"/>
                </a:solidFill>
                <a:latin typeface="Arial" panose="020B0604020202020204" pitchFamily="34" charset="0"/>
              </a:rPr>
              <a:t> </a:t>
            </a:r>
            <a:r>
              <a:rPr lang="en-US" altLang="zh-CN" sz="2000" b="1" dirty="0">
                <a:latin typeface="Arial" panose="020B0604020202020204" pitchFamily="34" charset="0"/>
              </a:rPr>
              <a:t>		</a:t>
            </a:r>
            <a:r>
              <a:rPr lang="en-US" altLang="zh-CN" sz="2000" b="1" dirty="0" err="1">
                <a:latin typeface="Arial" panose="020B0604020202020204" pitchFamily="34" charset="0"/>
              </a:rPr>
              <a:t>MaxSum</a:t>
            </a:r>
            <a:r>
              <a:rPr lang="en-US" altLang="zh-CN" sz="2000" b="1" dirty="0">
                <a:latin typeface="Arial" panose="020B0604020202020204" pitchFamily="34" charset="0"/>
              </a:rPr>
              <a:t> = </a:t>
            </a:r>
            <a:r>
              <a:rPr lang="en-US" altLang="zh-CN" sz="2000" b="1" dirty="0" err="1">
                <a:latin typeface="Arial" panose="020B0604020202020204" pitchFamily="34" charset="0"/>
              </a:rPr>
              <a:t>ThisSum</a:t>
            </a:r>
            <a:r>
              <a:rPr lang="en-US" altLang="zh-CN" sz="2000" b="1" dirty="0">
                <a:latin typeface="Arial" panose="020B0604020202020204" pitchFamily="34" charset="0"/>
              </a:rPr>
              <a:t>; </a:t>
            </a:r>
          </a:p>
          <a:p>
            <a:pPr eaLnBrk="1" hangingPunct="1"/>
            <a:r>
              <a:rPr lang="en-US" altLang="zh-CN" sz="2000" b="1" dirty="0">
                <a:solidFill>
                  <a:srgbClr val="008000"/>
                </a:solidFill>
                <a:latin typeface="Arial" panose="020B0604020202020204" pitchFamily="34" charset="0"/>
              </a:rPr>
              <a:t> </a:t>
            </a:r>
            <a:r>
              <a:rPr lang="en-US" altLang="zh-CN" sz="2000" b="1" dirty="0">
                <a:latin typeface="Arial" panose="020B0604020202020204" pitchFamily="34" charset="0"/>
              </a:rPr>
              <a:t>	      </a:t>
            </a:r>
            <a:r>
              <a:rPr lang="en-US" altLang="zh-CN" sz="2000" b="1" dirty="0">
                <a:solidFill>
                  <a:schemeClr val="hlink"/>
                </a:solidFill>
                <a:latin typeface="Arial" panose="020B0604020202020204" pitchFamily="34" charset="0"/>
              </a:rPr>
              <a:t>else</a:t>
            </a:r>
            <a:r>
              <a:rPr lang="en-US" altLang="zh-CN" sz="2000" b="1" dirty="0">
                <a:latin typeface="Arial" panose="020B0604020202020204" pitchFamily="34" charset="0"/>
              </a:rPr>
              <a:t> </a:t>
            </a:r>
            <a:r>
              <a:rPr lang="en-US" altLang="zh-CN" sz="2000" b="1" dirty="0">
                <a:solidFill>
                  <a:schemeClr val="hlink"/>
                </a:solidFill>
                <a:latin typeface="Arial" panose="020B0604020202020204" pitchFamily="34" charset="0"/>
              </a:rPr>
              <a:t>if </a:t>
            </a:r>
            <a:r>
              <a:rPr lang="en-US" altLang="zh-CN" sz="2000" b="1" dirty="0">
                <a:latin typeface="Arial" panose="020B0604020202020204" pitchFamily="34" charset="0"/>
              </a:rPr>
              <a:t>( </a:t>
            </a:r>
            <a:r>
              <a:rPr lang="en-US" altLang="zh-CN" sz="2000" b="1" dirty="0" err="1">
                <a:latin typeface="Arial" panose="020B0604020202020204" pitchFamily="34" charset="0"/>
              </a:rPr>
              <a:t>ThisSum</a:t>
            </a:r>
            <a:r>
              <a:rPr lang="en-US" altLang="zh-CN" sz="2000" b="1" dirty="0">
                <a:latin typeface="Arial" panose="020B0604020202020204" pitchFamily="34" charset="0"/>
              </a:rPr>
              <a:t> &lt; 0 ) </a:t>
            </a:r>
          </a:p>
          <a:p>
            <a:pPr eaLnBrk="1" hangingPunct="1"/>
            <a:r>
              <a:rPr lang="en-US" altLang="zh-CN" sz="2000" b="1" dirty="0">
                <a:solidFill>
                  <a:srgbClr val="008000"/>
                </a:solidFill>
                <a:latin typeface="Arial" panose="020B0604020202020204" pitchFamily="34" charset="0"/>
              </a:rPr>
              <a:t> </a:t>
            </a:r>
            <a:r>
              <a:rPr lang="en-US" altLang="zh-CN" sz="2000" b="1" dirty="0">
                <a:latin typeface="Arial" panose="020B0604020202020204" pitchFamily="34" charset="0"/>
              </a:rPr>
              <a:t>		</a:t>
            </a:r>
            <a:r>
              <a:rPr lang="en-US" altLang="zh-CN" sz="2000" b="1" dirty="0" err="1">
                <a:latin typeface="Arial" panose="020B0604020202020204" pitchFamily="34" charset="0"/>
              </a:rPr>
              <a:t>ThisSum</a:t>
            </a:r>
            <a:r>
              <a:rPr lang="en-US" altLang="zh-CN" sz="2000" b="1" dirty="0">
                <a:latin typeface="Arial" panose="020B0604020202020204" pitchFamily="34" charset="0"/>
              </a:rPr>
              <a:t> = 0;</a:t>
            </a:r>
          </a:p>
          <a:p>
            <a:pPr eaLnBrk="1" hangingPunct="1"/>
            <a:r>
              <a:rPr lang="en-US" altLang="zh-CN" sz="2000" b="1" dirty="0">
                <a:latin typeface="Arial" panose="020B0604020202020204" pitchFamily="34" charset="0"/>
              </a:rPr>
              <a:t>	}  </a:t>
            </a:r>
          </a:p>
          <a:p>
            <a:pPr eaLnBrk="1" hangingPunct="1"/>
            <a:r>
              <a:rPr lang="en-US" altLang="zh-CN" sz="2000" b="1" dirty="0">
                <a:solidFill>
                  <a:srgbClr val="008000"/>
                </a:solidFill>
                <a:latin typeface="Arial" panose="020B0604020202020204" pitchFamily="34" charset="0"/>
              </a:rPr>
              <a:t> </a:t>
            </a:r>
            <a:r>
              <a:rPr lang="en-US" altLang="zh-CN" sz="2000" b="1" dirty="0">
                <a:latin typeface="Arial" panose="020B0604020202020204" pitchFamily="34" charset="0"/>
              </a:rPr>
              <a:t>	</a:t>
            </a:r>
            <a:r>
              <a:rPr lang="en-US" altLang="zh-CN" sz="2000" b="1" dirty="0">
                <a:solidFill>
                  <a:schemeClr val="hlink"/>
                </a:solidFill>
                <a:latin typeface="Arial" panose="020B0604020202020204" pitchFamily="34" charset="0"/>
              </a:rPr>
              <a:t>return</a:t>
            </a:r>
            <a:r>
              <a:rPr lang="en-US" altLang="zh-CN" sz="2000" b="1" dirty="0">
                <a:latin typeface="Arial" panose="020B0604020202020204" pitchFamily="34" charset="0"/>
              </a:rPr>
              <a:t> </a:t>
            </a:r>
            <a:r>
              <a:rPr lang="en-US" altLang="zh-CN" sz="2000" b="1" dirty="0" err="1">
                <a:latin typeface="Arial" panose="020B0604020202020204" pitchFamily="34" charset="0"/>
              </a:rPr>
              <a:t>MaxSum</a:t>
            </a:r>
            <a:r>
              <a:rPr lang="en-US" altLang="zh-CN" sz="2000" b="1" dirty="0">
                <a:latin typeface="Arial" panose="020B0604020202020204" pitchFamily="34" charset="0"/>
              </a:rPr>
              <a:t>; </a:t>
            </a:r>
          </a:p>
          <a:p>
            <a:pPr eaLnBrk="1" hangingPunct="1"/>
            <a:r>
              <a:rPr lang="en-US" altLang="zh-CN" sz="2000" b="1" dirty="0">
                <a:latin typeface="Arial" panose="020B0604020202020204" pitchFamily="34" charset="0"/>
              </a:rPr>
              <a:t>} </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441"/>
                                        </p:tgtEl>
                                        <p:attrNameLst>
                                          <p:attrName>style.visibility</p:attrName>
                                        </p:attrNameLst>
                                      </p:cBhvr>
                                      <p:to>
                                        <p:strVal val="visible"/>
                                      </p:to>
                                    </p:set>
                                    <p:animEffect transition="in" filter="wipe(left)">
                                      <p:cBhvr>
                                        <p:cTn id="12" dur="500"/>
                                        <p:tgtEl>
                                          <p:spTgt spid="60441"/>
                                        </p:tgtEl>
                                      </p:cBhvr>
                                    </p:animEffect>
                                  </p:childTnLst>
                                  <p:subTnLst>
                                    <p:set>
                                      <p:cBhvr override="childStyle">
                                        <p:cTn dur="1" fill="hold" display="0" masterRel="nextClick" afterEffect="1"/>
                                        <p:tgtEl>
                                          <p:spTgt spid="60441"/>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0447"/>
                                        </p:tgtEl>
                                        <p:attrNameLst>
                                          <p:attrName>style.visibility</p:attrName>
                                        </p:attrNameLst>
                                      </p:cBhvr>
                                      <p:to>
                                        <p:strVal val="visible"/>
                                      </p:to>
                                    </p:set>
                                    <p:animEffect transition="in" filter="box(in)">
                                      <p:cBhvr>
                                        <p:cTn id="17" dur="500"/>
                                        <p:tgtEl>
                                          <p:spTgt spid="604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0442"/>
                                        </p:tgtEl>
                                        <p:attrNameLst>
                                          <p:attrName>style.visibility</p:attrName>
                                        </p:attrNameLst>
                                      </p:cBhvr>
                                      <p:to>
                                        <p:strVal val="visible"/>
                                      </p:to>
                                    </p:set>
                                    <p:animEffect transition="in" filter="wipe(left)">
                                      <p:cBhvr>
                                        <p:cTn id="22" dur="500"/>
                                        <p:tgtEl>
                                          <p:spTgt spid="604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0443"/>
                                        </p:tgtEl>
                                        <p:attrNameLst>
                                          <p:attrName>style.visibility</p:attrName>
                                        </p:attrNameLst>
                                      </p:cBhvr>
                                      <p:to>
                                        <p:strVal val="visible"/>
                                      </p:to>
                                    </p:set>
                                    <p:animEffect transition="in" filter="wipe(left)">
                                      <p:cBhvr>
                                        <p:cTn id="27" dur="500"/>
                                        <p:tgtEl>
                                          <p:spTgt spid="6044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0444"/>
                                        </p:tgtEl>
                                        <p:attrNameLst>
                                          <p:attrName>style.visibility</p:attrName>
                                        </p:attrNameLst>
                                      </p:cBhvr>
                                      <p:to>
                                        <p:strVal val="visible"/>
                                      </p:to>
                                    </p:set>
                                    <p:animEffect transition="in" filter="wipe(left)">
                                      <p:cBhvr>
                                        <p:cTn id="32" dur="500"/>
                                        <p:tgtEl>
                                          <p:spTgt spid="6044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0445"/>
                                        </p:tgtEl>
                                        <p:attrNameLst>
                                          <p:attrName>style.visibility</p:attrName>
                                        </p:attrNameLst>
                                      </p:cBhvr>
                                      <p:to>
                                        <p:strVal val="visible"/>
                                      </p:to>
                                    </p:set>
                                    <p:animEffect transition="in" filter="wipe(left)">
                                      <p:cBhvr>
                                        <p:cTn id="37" dur="500"/>
                                        <p:tgtEl>
                                          <p:spTgt spid="6044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0446"/>
                                        </p:tgtEl>
                                        <p:attrNameLst>
                                          <p:attrName>style.visibility</p:attrName>
                                        </p:attrNameLst>
                                      </p:cBhvr>
                                      <p:to>
                                        <p:strVal val="visible"/>
                                      </p:to>
                                    </p:set>
                                    <p:animEffect transition="in" filter="wipe(left)">
                                      <p:cBhvr>
                                        <p:cTn id="42" dur="500"/>
                                        <p:tgtEl>
                                          <p:spTgt spid="6044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0448"/>
                                        </p:tgtEl>
                                        <p:attrNameLst>
                                          <p:attrName>style.visibility</p:attrName>
                                        </p:attrNameLst>
                                      </p:cBhvr>
                                      <p:to>
                                        <p:strVal val="visible"/>
                                      </p:to>
                                    </p:set>
                                    <p:animEffect transition="in" filter="wipe(left)">
                                      <p:cBhvr>
                                        <p:cTn id="47" dur="500"/>
                                        <p:tgtEl>
                                          <p:spTgt spid="6044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0449"/>
                                        </p:tgtEl>
                                        <p:attrNameLst>
                                          <p:attrName>style.visibility</p:attrName>
                                        </p:attrNameLst>
                                      </p:cBhvr>
                                      <p:to>
                                        <p:strVal val="visible"/>
                                      </p:to>
                                    </p:set>
                                    <p:animEffect transition="in" filter="wipe(left)">
                                      <p:cBhvr>
                                        <p:cTn id="52" dur="500"/>
                                        <p:tgtEl>
                                          <p:spTgt spid="6044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0450"/>
                                        </p:tgtEl>
                                        <p:attrNameLst>
                                          <p:attrName>style.visibility</p:attrName>
                                        </p:attrNameLst>
                                      </p:cBhvr>
                                      <p:to>
                                        <p:strVal val="visible"/>
                                      </p:to>
                                    </p:set>
                                    <p:animEffect transition="in" filter="wipe(left)">
                                      <p:cBhvr>
                                        <p:cTn id="57" dur="500"/>
                                        <p:tgtEl>
                                          <p:spTgt spid="6045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60451"/>
                                        </p:tgtEl>
                                        <p:attrNameLst>
                                          <p:attrName>style.visibility</p:attrName>
                                        </p:attrNameLst>
                                      </p:cBhvr>
                                      <p:to>
                                        <p:strVal val="visible"/>
                                      </p:to>
                                    </p:set>
                                    <p:animEffect transition="in" filter="wipe(left)">
                                      <p:cBhvr>
                                        <p:cTn id="62" dur="500"/>
                                        <p:tgtEl>
                                          <p:spTgt spid="6045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60452"/>
                                        </p:tgtEl>
                                        <p:attrNameLst>
                                          <p:attrName>style.visibility</p:attrName>
                                        </p:attrNameLst>
                                      </p:cBhvr>
                                      <p:to>
                                        <p:strVal val="visible"/>
                                      </p:to>
                                    </p:set>
                                    <p:animEffect transition="in" filter="wipe(left)">
                                      <p:cBhvr>
                                        <p:cTn id="67" dur="500"/>
                                        <p:tgtEl>
                                          <p:spTgt spid="60452"/>
                                        </p:tgtEl>
                                      </p:cBhvr>
                                    </p:animEffect>
                                  </p:childTnLst>
                                </p:cTn>
                              </p:par>
                            </p:childTnLst>
                          </p:cTn>
                        </p:par>
                        <p:par>
                          <p:cTn id="68" fill="hold" nodeType="afterGroup">
                            <p:stCondLst>
                              <p:cond delay="500"/>
                            </p:stCondLst>
                            <p:childTnLst>
                              <p:par>
                                <p:cTn id="69" presetID="22" presetClass="entr" presetSubtype="8" fill="hold" grpId="0" nodeType="afterEffect">
                                  <p:stCondLst>
                                    <p:cond delay="0"/>
                                  </p:stCondLst>
                                  <p:childTnLst>
                                    <p:set>
                                      <p:cBhvr>
                                        <p:cTn id="70" dur="1" fill="hold">
                                          <p:stCondLst>
                                            <p:cond delay="0"/>
                                          </p:stCondLst>
                                        </p:cTn>
                                        <p:tgtEl>
                                          <p:spTgt spid="60453"/>
                                        </p:tgtEl>
                                        <p:attrNameLst>
                                          <p:attrName>style.visibility</p:attrName>
                                        </p:attrNameLst>
                                      </p:cBhvr>
                                      <p:to>
                                        <p:strVal val="visible"/>
                                      </p:to>
                                    </p:set>
                                    <p:animEffect transition="in" filter="wipe(left)">
                                      <p:cBhvr>
                                        <p:cTn id="71" dur="500"/>
                                        <p:tgtEl>
                                          <p:spTgt spid="60453"/>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60454"/>
                                        </p:tgtEl>
                                        <p:attrNameLst>
                                          <p:attrName>style.visibility</p:attrName>
                                        </p:attrNameLst>
                                      </p:cBhvr>
                                      <p:to>
                                        <p:strVal val="visible"/>
                                      </p:to>
                                    </p:set>
                                    <p:animEffect transition="in" filter="wipe(left)">
                                      <p:cBhvr>
                                        <p:cTn id="76" dur="500"/>
                                        <p:tgtEl>
                                          <p:spTgt spid="60454"/>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1" fill="hold" grpId="0" nodeType="clickEffect">
                                  <p:stCondLst>
                                    <p:cond delay="0"/>
                                  </p:stCondLst>
                                  <p:childTnLst>
                                    <p:set>
                                      <p:cBhvr>
                                        <p:cTn id="80" dur="1" fill="hold">
                                          <p:stCondLst>
                                            <p:cond delay="0"/>
                                          </p:stCondLst>
                                        </p:cTn>
                                        <p:tgtEl>
                                          <p:spTgt spid="60455"/>
                                        </p:tgtEl>
                                        <p:attrNameLst>
                                          <p:attrName>style.visibility</p:attrName>
                                        </p:attrNameLst>
                                      </p:cBhvr>
                                      <p:to>
                                        <p:strVal val="visible"/>
                                      </p:to>
                                    </p:set>
                                    <p:animEffect transition="in" filter="wipe(up)">
                                      <p:cBhvr>
                                        <p:cTn id="81" dur="500"/>
                                        <p:tgtEl>
                                          <p:spTgt spid="60455"/>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nodeType="clickEffect">
                                  <p:stCondLst>
                                    <p:cond delay="0"/>
                                  </p:stCondLst>
                                  <p:childTnLst>
                                    <p:set>
                                      <p:cBhvr>
                                        <p:cTn id="105"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nodeType="clickEffect">
                                  <p:stCondLst>
                                    <p:cond delay="0"/>
                                  </p:stCondLst>
                                  <p:childTnLst>
                                    <p:set>
                                      <p:cBhvr>
                                        <p:cTn id="109"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nodeType="clickEffect">
                                  <p:stCondLst>
                                    <p:cond delay="0"/>
                                  </p:stCondLst>
                                  <p:childTnLst>
                                    <p:set>
                                      <p:cBhvr>
                                        <p:cTn id="121"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nodeType="clickEffect">
                                  <p:stCondLst>
                                    <p:cond delay="0"/>
                                  </p:stCondLst>
                                  <p:childTnLst>
                                    <p:set>
                                      <p:cBhvr>
                                        <p:cTn id="129"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4" presetClass="entr" presetSubtype="16" fill="hold" grpId="0" nodeType="clickEffect">
                                  <p:stCondLst>
                                    <p:cond delay="0"/>
                                  </p:stCondLst>
                                  <p:childTnLst>
                                    <p:set>
                                      <p:cBhvr>
                                        <p:cTn id="133" dur="1" fill="hold">
                                          <p:stCondLst>
                                            <p:cond delay="0"/>
                                          </p:stCondLst>
                                        </p:cTn>
                                        <p:tgtEl>
                                          <p:spTgt spid="60422"/>
                                        </p:tgtEl>
                                        <p:attrNameLst>
                                          <p:attrName>style.visibility</p:attrName>
                                        </p:attrNameLst>
                                      </p:cBhvr>
                                      <p:to>
                                        <p:strVal val="visible"/>
                                      </p:to>
                                    </p:set>
                                    <p:animEffect transition="in" filter="box(in)">
                                      <p:cBhvr>
                                        <p:cTn id="134" dur="500"/>
                                        <p:tgtEl>
                                          <p:spTgt spid="60422"/>
                                        </p:tgtEl>
                                      </p:cBhvr>
                                    </p:animEffect>
                                  </p:childTnLst>
                                </p:cTn>
                              </p:par>
                            </p:childTnLst>
                          </p:cTn>
                        </p:par>
                      </p:childTnLst>
                    </p:cTn>
                  </p:par>
                  <p:par>
                    <p:cTn id="135" fill="hold">
                      <p:stCondLst>
                        <p:cond delay="indefinite"/>
                      </p:stCondLst>
                      <p:childTnLst>
                        <p:par>
                          <p:cTn id="136" fill="hold">
                            <p:stCondLst>
                              <p:cond delay="0"/>
                            </p:stCondLst>
                            <p:childTnLst>
                              <p:par>
                                <p:cTn id="137" presetID="4" presetClass="entr" presetSubtype="16" fill="hold" grpId="0" nodeType="clickEffect">
                                  <p:stCondLst>
                                    <p:cond delay="0"/>
                                  </p:stCondLst>
                                  <p:childTnLst>
                                    <p:set>
                                      <p:cBhvr>
                                        <p:cTn id="138" dur="1" fill="hold">
                                          <p:stCondLst>
                                            <p:cond delay="0"/>
                                          </p:stCondLst>
                                        </p:cTn>
                                        <p:tgtEl>
                                          <p:spTgt spid="60423"/>
                                        </p:tgtEl>
                                        <p:attrNameLst>
                                          <p:attrName>style.visibility</p:attrName>
                                        </p:attrNameLst>
                                      </p:cBhvr>
                                      <p:to>
                                        <p:strVal val="visible"/>
                                      </p:to>
                                    </p:set>
                                    <p:animEffect transition="in" filter="box(in)">
                                      <p:cBhvr>
                                        <p:cTn id="139" dur="500"/>
                                        <p:tgtEl>
                                          <p:spTgt spid="60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2" grpId="0" autoUpdateAnimBg="0"/>
      <p:bldP spid="60423" grpId="0" autoUpdateAnimBg="0"/>
      <p:bldP spid="60441" grpId="0" animBg="1"/>
      <p:bldP spid="60442" grpId="0" animBg="1"/>
      <p:bldP spid="60443" grpId="0" animBg="1"/>
      <p:bldP spid="60444" grpId="0" animBg="1"/>
      <p:bldP spid="60445" grpId="0" animBg="1"/>
      <p:bldP spid="60446" grpId="0" animBg="1"/>
      <p:bldP spid="60447" grpId="0" animBg="1" autoUpdateAnimBg="0"/>
      <p:bldP spid="60448" grpId="0" animBg="1"/>
      <p:bldP spid="60449" grpId="0" animBg="1" autoUpdateAnimBg="0"/>
      <p:bldP spid="60450" grpId="0" animBg="1"/>
      <p:bldP spid="60451" grpId="0" animBg="1"/>
      <p:bldP spid="60452" grpId="0" animBg="1"/>
      <p:bldP spid="60453" grpId="0" animBg="1"/>
      <p:bldP spid="60454" grpId="0" animBg="1"/>
      <p:bldP spid="60455"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47">
            <a:extLst>
              <a:ext uri="{FF2B5EF4-FFF2-40B4-BE49-F238E27FC236}">
                <a16:creationId xmlns:a16="http://schemas.microsoft.com/office/drawing/2014/main" id="{6083ADDD-4303-40F3-B6BB-624296E240C3}"/>
              </a:ext>
            </a:extLst>
          </p:cNvPr>
          <p:cNvGrpSpPr>
            <a:grpSpLocks/>
          </p:cNvGrpSpPr>
          <p:nvPr/>
        </p:nvGrpSpPr>
        <p:grpSpPr bwMode="auto">
          <a:xfrm>
            <a:off x="457200" y="268288"/>
            <a:ext cx="8153400" cy="4171950"/>
            <a:chOff x="288" y="540"/>
            <a:chExt cx="5136" cy="2292"/>
          </a:xfrm>
        </p:grpSpPr>
        <p:sp>
          <p:nvSpPr>
            <p:cNvPr id="54277" name="AutoShape 89" descr="深色木质">
              <a:extLst>
                <a:ext uri="{FF2B5EF4-FFF2-40B4-BE49-F238E27FC236}">
                  <a16:creationId xmlns:a16="http://schemas.microsoft.com/office/drawing/2014/main" id="{BDA1D749-66DC-4759-9147-DC3D341D270F}"/>
                </a:ext>
              </a:extLst>
            </p:cNvPr>
            <p:cNvSpPr>
              <a:spLocks noChangeArrowheads="1"/>
            </p:cNvSpPr>
            <p:nvPr/>
          </p:nvSpPr>
          <p:spPr bwMode="auto">
            <a:xfrm>
              <a:off x="288" y="871"/>
              <a:ext cx="5136" cy="1920"/>
            </a:xfrm>
            <a:prstGeom prst="bevel">
              <a:avLst>
                <a:gd name="adj" fmla="val 4583"/>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54278" name="Rectangle 18">
              <a:extLst>
                <a:ext uri="{FF2B5EF4-FFF2-40B4-BE49-F238E27FC236}">
                  <a16:creationId xmlns:a16="http://schemas.microsoft.com/office/drawing/2014/main" id="{94D21BF1-F5F6-4C78-B468-878AF2848788}"/>
                </a:ext>
              </a:extLst>
            </p:cNvPr>
            <p:cNvSpPr>
              <a:spLocks noChangeArrowheads="1"/>
            </p:cNvSpPr>
            <p:nvPr/>
          </p:nvSpPr>
          <p:spPr bwMode="auto">
            <a:xfrm>
              <a:off x="4464" y="1504"/>
              <a:ext cx="864" cy="1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ts val="600"/>
                </a:spcBef>
                <a:buFontTx/>
                <a:buNone/>
              </a:pPr>
              <a:r>
                <a:rPr lang="en-US" altLang="zh-CN" sz="2000" b="1">
                  <a:solidFill>
                    <a:schemeClr val="bg1"/>
                  </a:solidFill>
                  <a:latin typeface="Times New Roman" panose="02020603050405020304" pitchFamily="18" charset="0"/>
                </a:rPr>
                <a:t>  0.00034</a:t>
              </a:r>
            </a:p>
            <a:p>
              <a:pPr eaLnBrk="1" hangingPunct="1">
                <a:lnSpc>
                  <a:spcPct val="120000"/>
                </a:lnSpc>
                <a:spcBef>
                  <a:spcPts val="600"/>
                </a:spcBef>
                <a:buFontTx/>
                <a:buNone/>
              </a:pPr>
              <a:r>
                <a:rPr lang="en-US" altLang="zh-CN" sz="2000" b="1">
                  <a:solidFill>
                    <a:schemeClr val="bg1"/>
                  </a:solidFill>
                  <a:latin typeface="Times New Roman" panose="02020603050405020304" pitchFamily="18" charset="0"/>
                </a:rPr>
                <a:t>  0.00063</a:t>
              </a:r>
            </a:p>
            <a:p>
              <a:pPr eaLnBrk="1" hangingPunct="1">
                <a:lnSpc>
                  <a:spcPct val="120000"/>
                </a:lnSpc>
                <a:spcBef>
                  <a:spcPts val="600"/>
                </a:spcBef>
                <a:buFontTx/>
                <a:buNone/>
              </a:pPr>
              <a:r>
                <a:rPr lang="en-US" altLang="zh-CN" sz="2000" b="1">
                  <a:solidFill>
                    <a:schemeClr val="bg1"/>
                  </a:solidFill>
                  <a:latin typeface="Times New Roman" panose="02020603050405020304" pitchFamily="18" charset="0"/>
                </a:rPr>
                <a:t>  0.00333</a:t>
              </a:r>
            </a:p>
            <a:p>
              <a:pPr eaLnBrk="1" hangingPunct="1">
                <a:lnSpc>
                  <a:spcPct val="120000"/>
                </a:lnSpc>
                <a:spcBef>
                  <a:spcPts val="600"/>
                </a:spcBef>
                <a:buFontTx/>
                <a:buNone/>
              </a:pPr>
              <a:r>
                <a:rPr lang="en-US" altLang="zh-CN" sz="2000" b="1">
                  <a:solidFill>
                    <a:schemeClr val="bg1"/>
                  </a:solidFill>
                  <a:latin typeface="Times New Roman" panose="02020603050405020304" pitchFamily="18" charset="0"/>
                </a:rPr>
                <a:t>  0.03042</a:t>
              </a:r>
            </a:p>
            <a:p>
              <a:pPr eaLnBrk="1" hangingPunct="1">
                <a:lnSpc>
                  <a:spcPct val="120000"/>
                </a:lnSpc>
                <a:spcBef>
                  <a:spcPts val="600"/>
                </a:spcBef>
                <a:buFontTx/>
                <a:buNone/>
              </a:pPr>
              <a:r>
                <a:rPr lang="en-US" altLang="zh-CN" sz="2000" b="1">
                  <a:solidFill>
                    <a:schemeClr val="bg1"/>
                  </a:solidFill>
                  <a:latin typeface="Times New Roman" panose="02020603050405020304" pitchFamily="18" charset="0"/>
                </a:rPr>
                <a:t>  0.29832</a:t>
              </a:r>
            </a:p>
          </p:txBody>
        </p:sp>
        <p:sp>
          <p:nvSpPr>
            <p:cNvPr id="54279" name="Rectangle 17">
              <a:extLst>
                <a:ext uri="{FF2B5EF4-FFF2-40B4-BE49-F238E27FC236}">
                  <a16:creationId xmlns:a16="http://schemas.microsoft.com/office/drawing/2014/main" id="{85B0AB8C-4E32-4A38-8F51-9FDBA01A339C}"/>
                </a:ext>
              </a:extLst>
            </p:cNvPr>
            <p:cNvSpPr>
              <a:spLocks noChangeArrowheads="1"/>
            </p:cNvSpPr>
            <p:nvPr/>
          </p:nvSpPr>
          <p:spPr bwMode="auto">
            <a:xfrm>
              <a:off x="3552" y="1504"/>
              <a:ext cx="912" cy="1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ts val="600"/>
                </a:spcBef>
                <a:buFontTx/>
                <a:buNone/>
              </a:pPr>
              <a:r>
                <a:rPr lang="en-US" altLang="zh-CN" sz="2000" b="1">
                  <a:solidFill>
                    <a:schemeClr val="bg1"/>
                  </a:solidFill>
                  <a:latin typeface="Times New Roman" panose="02020603050405020304" pitchFamily="18" charset="0"/>
                </a:rPr>
                <a:t>  0.00066</a:t>
              </a:r>
            </a:p>
            <a:p>
              <a:pPr eaLnBrk="1" hangingPunct="1">
                <a:lnSpc>
                  <a:spcPct val="120000"/>
                </a:lnSpc>
                <a:spcBef>
                  <a:spcPts val="600"/>
                </a:spcBef>
                <a:buFontTx/>
                <a:buNone/>
              </a:pPr>
              <a:r>
                <a:rPr lang="en-US" altLang="zh-CN" sz="2000" b="1">
                  <a:solidFill>
                    <a:schemeClr val="bg1"/>
                  </a:solidFill>
                  <a:latin typeface="Times New Roman" panose="02020603050405020304" pitchFamily="18" charset="0"/>
                </a:rPr>
                <a:t>  0.00486</a:t>
              </a:r>
            </a:p>
            <a:p>
              <a:pPr eaLnBrk="1" hangingPunct="1">
                <a:lnSpc>
                  <a:spcPct val="120000"/>
                </a:lnSpc>
                <a:spcBef>
                  <a:spcPts val="600"/>
                </a:spcBef>
                <a:buFontTx/>
                <a:buNone/>
              </a:pPr>
              <a:r>
                <a:rPr lang="en-US" altLang="zh-CN" sz="2000" b="1">
                  <a:solidFill>
                    <a:schemeClr val="bg1"/>
                  </a:solidFill>
                  <a:latin typeface="Times New Roman" panose="02020603050405020304" pitchFamily="18" charset="0"/>
                </a:rPr>
                <a:t>  0.05843</a:t>
              </a:r>
            </a:p>
            <a:p>
              <a:pPr eaLnBrk="1" hangingPunct="1">
                <a:lnSpc>
                  <a:spcPct val="120000"/>
                </a:lnSpc>
                <a:spcBef>
                  <a:spcPts val="600"/>
                </a:spcBef>
                <a:buFontTx/>
                <a:buNone/>
              </a:pPr>
              <a:r>
                <a:rPr lang="en-US" altLang="zh-CN" sz="2000" b="1">
                  <a:solidFill>
                    <a:schemeClr val="bg1"/>
                  </a:solidFill>
                  <a:latin typeface="Times New Roman" panose="02020603050405020304" pitchFamily="18" charset="0"/>
                </a:rPr>
                <a:t>  0.68631</a:t>
              </a:r>
            </a:p>
            <a:p>
              <a:pPr eaLnBrk="1" hangingPunct="1">
                <a:lnSpc>
                  <a:spcPct val="120000"/>
                </a:lnSpc>
                <a:spcBef>
                  <a:spcPts val="600"/>
                </a:spcBef>
                <a:buFontTx/>
                <a:buNone/>
              </a:pPr>
              <a:r>
                <a:rPr lang="en-US" altLang="zh-CN" sz="2000" b="1">
                  <a:solidFill>
                    <a:schemeClr val="bg1"/>
                  </a:solidFill>
                  <a:latin typeface="Times New Roman" panose="02020603050405020304" pitchFamily="18" charset="0"/>
                </a:rPr>
                <a:t>  8.0113</a:t>
              </a:r>
            </a:p>
          </p:txBody>
        </p:sp>
        <p:sp>
          <p:nvSpPr>
            <p:cNvPr id="54280" name="Rectangle 16">
              <a:extLst>
                <a:ext uri="{FF2B5EF4-FFF2-40B4-BE49-F238E27FC236}">
                  <a16:creationId xmlns:a16="http://schemas.microsoft.com/office/drawing/2014/main" id="{EC071577-E97F-4A40-BBD1-3A8A6717E828}"/>
                </a:ext>
              </a:extLst>
            </p:cNvPr>
            <p:cNvSpPr>
              <a:spLocks noChangeArrowheads="1"/>
            </p:cNvSpPr>
            <p:nvPr/>
          </p:nvSpPr>
          <p:spPr bwMode="auto">
            <a:xfrm>
              <a:off x="2688" y="1504"/>
              <a:ext cx="864" cy="1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ts val="600"/>
                </a:spcBef>
                <a:buFontTx/>
                <a:buNone/>
              </a:pPr>
              <a:r>
                <a:rPr lang="en-US" altLang="zh-CN" sz="2000" b="1">
                  <a:solidFill>
                    <a:schemeClr val="bg1"/>
                  </a:solidFill>
                  <a:latin typeface="Times New Roman" panose="02020603050405020304" pitchFamily="18" charset="0"/>
                </a:rPr>
                <a:t>    0.00045</a:t>
              </a:r>
            </a:p>
            <a:p>
              <a:pPr eaLnBrk="1" hangingPunct="1">
                <a:lnSpc>
                  <a:spcPct val="120000"/>
                </a:lnSpc>
                <a:spcBef>
                  <a:spcPts val="600"/>
                </a:spcBef>
                <a:buFontTx/>
                <a:buNone/>
              </a:pPr>
              <a:r>
                <a:rPr lang="en-US" altLang="zh-CN" sz="2000" b="1">
                  <a:solidFill>
                    <a:schemeClr val="bg1"/>
                  </a:solidFill>
                  <a:latin typeface="Times New Roman" panose="02020603050405020304" pitchFamily="18" charset="0"/>
                </a:rPr>
                <a:t>    0.01112</a:t>
              </a:r>
            </a:p>
            <a:p>
              <a:pPr eaLnBrk="1" hangingPunct="1">
                <a:lnSpc>
                  <a:spcPct val="120000"/>
                </a:lnSpc>
                <a:spcBef>
                  <a:spcPts val="600"/>
                </a:spcBef>
                <a:buFontTx/>
                <a:buNone/>
              </a:pPr>
              <a:r>
                <a:rPr lang="en-US" altLang="zh-CN" sz="2000" b="1">
                  <a:solidFill>
                    <a:schemeClr val="bg1"/>
                  </a:solidFill>
                  <a:latin typeface="Times New Roman" panose="02020603050405020304" pitchFamily="18" charset="0"/>
                </a:rPr>
                <a:t>    1.1233</a:t>
              </a:r>
            </a:p>
            <a:p>
              <a:pPr algn="ctr" eaLnBrk="1" hangingPunct="1">
                <a:lnSpc>
                  <a:spcPct val="120000"/>
                </a:lnSpc>
                <a:spcBef>
                  <a:spcPts val="600"/>
                </a:spcBef>
                <a:buFontTx/>
                <a:buNone/>
              </a:pPr>
              <a:r>
                <a:rPr lang="en-US" altLang="zh-CN" sz="2000" b="1">
                  <a:solidFill>
                    <a:schemeClr val="bg1"/>
                  </a:solidFill>
                  <a:latin typeface="Times New Roman" panose="02020603050405020304" pitchFamily="18" charset="0"/>
                </a:rPr>
                <a:t>111.13</a:t>
              </a:r>
            </a:p>
            <a:p>
              <a:pPr eaLnBrk="1" hangingPunct="1">
                <a:lnSpc>
                  <a:spcPct val="120000"/>
                </a:lnSpc>
                <a:spcBef>
                  <a:spcPts val="600"/>
                </a:spcBef>
                <a:buFontTx/>
                <a:buNone/>
              </a:pPr>
              <a:r>
                <a:rPr lang="en-US" altLang="zh-CN" sz="2000" b="1">
                  <a:solidFill>
                    <a:schemeClr val="bg1"/>
                  </a:solidFill>
                  <a:latin typeface="Times New Roman" panose="02020603050405020304" pitchFamily="18" charset="0"/>
                </a:rPr>
                <a:t>     NA</a:t>
              </a:r>
            </a:p>
          </p:txBody>
        </p:sp>
        <p:sp>
          <p:nvSpPr>
            <p:cNvPr id="54281" name="Rectangle 15">
              <a:extLst>
                <a:ext uri="{FF2B5EF4-FFF2-40B4-BE49-F238E27FC236}">
                  <a16:creationId xmlns:a16="http://schemas.microsoft.com/office/drawing/2014/main" id="{418E5440-B8FC-47DB-8EA0-4B211EE1A885}"/>
                </a:ext>
              </a:extLst>
            </p:cNvPr>
            <p:cNvSpPr>
              <a:spLocks noChangeArrowheads="1"/>
            </p:cNvSpPr>
            <p:nvPr/>
          </p:nvSpPr>
          <p:spPr bwMode="auto">
            <a:xfrm>
              <a:off x="1824" y="1504"/>
              <a:ext cx="864" cy="1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ts val="600"/>
                </a:spcBef>
                <a:buFontTx/>
                <a:buNone/>
              </a:pPr>
              <a:r>
                <a:rPr lang="en-US" altLang="zh-CN" sz="2000" b="1">
                  <a:solidFill>
                    <a:schemeClr val="bg1"/>
                  </a:solidFill>
                  <a:latin typeface="Times New Roman" panose="02020603050405020304" pitchFamily="18" charset="0"/>
                </a:rPr>
                <a:t>    0.00103</a:t>
              </a:r>
            </a:p>
            <a:p>
              <a:pPr eaLnBrk="1" hangingPunct="1">
                <a:lnSpc>
                  <a:spcPct val="120000"/>
                </a:lnSpc>
                <a:spcBef>
                  <a:spcPts val="600"/>
                </a:spcBef>
                <a:buFontTx/>
                <a:buNone/>
              </a:pPr>
              <a:r>
                <a:rPr lang="en-US" altLang="zh-CN" sz="2000" b="1">
                  <a:solidFill>
                    <a:schemeClr val="bg1"/>
                  </a:solidFill>
                  <a:latin typeface="Times New Roman" panose="02020603050405020304" pitchFamily="18" charset="0"/>
                </a:rPr>
                <a:t>    0.47015</a:t>
              </a:r>
            </a:p>
            <a:p>
              <a:pPr eaLnBrk="1" hangingPunct="1">
                <a:lnSpc>
                  <a:spcPct val="120000"/>
                </a:lnSpc>
                <a:spcBef>
                  <a:spcPts val="600"/>
                </a:spcBef>
                <a:buFontTx/>
                <a:buNone/>
              </a:pPr>
              <a:r>
                <a:rPr lang="en-US" altLang="zh-CN" sz="2000" b="1">
                  <a:solidFill>
                    <a:schemeClr val="bg1"/>
                  </a:solidFill>
                  <a:latin typeface="Times New Roman" panose="02020603050405020304" pitchFamily="18" charset="0"/>
                </a:rPr>
                <a:t>    448.77</a:t>
              </a:r>
            </a:p>
            <a:p>
              <a:pPr eaLnBrk="1" hangingPunct="1">
                <a:lnSpc>
                  <a:spcPct val="120000"/>
                </a:lnSpc>
                <a:spcBef>
                  <a:spcPts val="600"/>
                </a:spcBef>
                <a:buFontTx/>
                <a:buNone/>
              </a:pPr>
              <a:r>
                <a:rPr lang="en-US" altLang="zh-CN" sz="2000" b="1">
                  <a:solidFill>
                    <a:schemeClr val="bg1"/>
                  </a:solidFill>
                  <a:latin typeface="Times New Roman" panose="02020603050405020304" pitchFamily="18" charset="0"/>
                </a:rPr>
                <a:t>     NA</a:t>
              </a:r>
            </a:p>
            <a:p>
              <a:pPr eaLnBrk="1" hangingPunct="1">
                <a:lnSpc>
                  <a:spcPct val="120000"/>
                </a:lnSpc>
                <a:spcBef>
                  <a:spcPts val="600"/>
                </a:spcBef>
                <a:buFontTx/>
                <a:buNone/>
              </a:pPr>
              <a:r>
                <a:rPr lang="en-US" altLang="zh-CN" sz="2000" b="1">
                  <a:solidFill>
                    <a:schemeClr val="bg1"/>
                  </a:solidFill>
                  <a:latin typeface="Times New Roman" panose="02020603050405020304" pitchFamily="18" charset="0"/>
                </a:rPr>
                <a:t>     NA</a:t>
              </a:r>
            </a:p>
          </p:txBody>
        </p:sp>
        <p:sp>
          <p:nvSpPr>
            <p:cNvPr id="54282" name="Rectangle 14">
              <a:extLst>
                <a:ext uri="{FF2B5EF4-FFF2-40B4-BE49-F238E27FC236}">
                  <a16:creationId xmlns:a16="http://schemas.microsoft.com/office/drawing/2014/main" id="{80B96546-82DC-459D-9F4F-EF1D2375DAC8}"/>
                </a:ext>
              </a:extLst>
            </p:cNvPr>
            <p:cNvSpPr>
              <a:spLocks noChangeArrowheads="1"/>
            </p:cNvSpPr>
            <p:nvPr/>
          </p:nvSpPr>
          <p:spPr bwMode="auto">
            <a:xfrm>
              <a:off x="384" y="1633"/>
              <a:ext cx="1440" cy="1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FontTx/>
                <a:buNone/>
              </a:pPr>
              <a:endParaRPr lang="zh-CN" altLang="zh-CN" sz="2000" b="1">
                <a:solidFill>
                  <a:schemeClr val="bg1"/>
                </a:solidFill>
                <a:latin typeface="Times New Roman" panose="02020603050405020304" pitchFamily="18" charset="0"/>
              </a:endParaRPr>
            </a:p>
          </p:txBody>
        </p:sp>
        <p:sp>
          <p:nvSpPr>
            <p:cNvPr id="54283" name="Rectangle 13">
              <a:extLst>
                <a:ext uri="{FF2B5EF4-FFF2-40B4-BE49-F238E27FC236}">
                  <a16:creationId xmlns:a16="http://schemas.microsoft.com/office/drawing/2014/main" id="{77224B02-8510-4D22-B268-8BBE7841ACF6}"/>
                </a:ext>
              </a:extLst>
            </p:cNvPr>
            <p:cNvSpPr>
              <a:spLocks noChangeArrowheads="1"/>
            </p:cNvSpPr>
            <p:nvPr/>
          </p:nvSpPr>
          <p:spPr bwMode="auto">
            <a:xfrm>
              <a:off x="4464" y="1246"/>
              <a:ext cx="864"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FontTx/>
                <a:buNone/>
              </a:pPr>
              <a:r>
                <a:rPr lang="en-US" altLang="zh-CN" sz="1800" b="1">
                  <a:solidFill>
                    <a:schemeClr val="bg1"/>
                  </a:solidFill>
                  <a:latin typeface="Times New Roman" panose="02020603050405020304" pitchFamily="18" charset="0"/>
                </a:rPr>
                <a:t>O( </a:t>
              </a:r>
              <a:r>
                <a:rPr lang="en-US" altLang="zh-CN" sz="1800" b="1" i="1">
                  <a:solidFill>
                    <a:schemeClr val="bg1"/>
                  </a:solidFill>
                  <a:latin typeface="Times New Roman" panose="02020603050405020304" pitchFamily="18" charset="0"/>
                </a:rPr>
                <a:t>N</a:t>
              </a:r>
              <a:r>
                <a:rPr lang="en-US" altLang="zh-CN" sz="1800" b="1">
                  <a:solidFill>
                    <a:schemeClr val="bg1"/>
                  </a:solidFill>
                  <a:latin typeface="Times New Roman" panose="02020603050405020304" pitchFamily="18" charset="0"/>
                </a:rPr>
                <a:t> )</a:t>
              </a:r>
            </a:p>
          </p:txBody>
        </p:sp>
        <p:sp>
          <p:nvSpPr>
            <p:cNvPr id="54284" name="Rectangle 12">
              <a:extLst>
                <a:ext uri="{FF2B5EF4-FFF2-40B4-BE49-F238E27FC236}">
                  <a16:creationId xmlns:a16="http://schemas.microsoft.com/office/drawing/2014/main" id="{9C2F0BEB-1DE6-40DC-A537-9D600292D645}"/>
                </a:ext>
              </a:extLst>
            </p:cNvPr>
            <p:cNvSpPr>
              <a:spLocks noChangeArrowheads="1"/>
            </p:cNvSpPr>
            <p:nvPr/>
          </p:nvSpPr>
          <p:spPr bwMode="auto">
            <a:xfrm>
              <a:off x="3552" y="1246"/>
              <a:ext cx="912"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FontTx/>
                <a:buNone/>
              </a:pPr>
              <a:r>
                <a:rPr lang="en-US" altLang="zh-CN" sz="1800" b="1">
                  <a:solidFill>
                    <a:schemeClr val="bg1"/>
                  </a:solidFill>
                  <a:latin typeface="Times New Roman" panose="02020603050405020304" pitchFamily="18" charset="0"/>
                </a:rPr>
                <a:t>O(</a:t>
              </a:r>
              <a:r>
                <a:rPr lang="en-US" altLang="zh-CN" sz="1800" b="1" i="1">
                  <a:solidFill>
                    <a:schemeClr val="bg1"/>
                  </a:solidFill>
                  <a:latin typeface="Times New Roman" panose="02020603050405020304" pitchFamily="18" charset="0"/>
                </a:rPr>
                <a:t>N</a:t>
              </a:r>
              <a:r>
                <a:rPr lang="en-US" altLang="zh-CN" sz="1800" b="1" baseline="30000">
                  <a:solidFill>
                    <a:schemeClr val="bg1"/>
                  </a:solidFill>
                  <a:latin typeface="Times New Roman" panose="02020603050405020304" pitchFamily="18" charset="0"/>
                </a:rPr>
                <a:t> </a:t>
              </a:r>
              <a:r>
                <a:rPr lang="en-US" altLang="zh-CN" sz="1800" b="1">
                  <a:solidFill>
                    <a:schemeClr val="bg1"/>
                  </a:solidFill>
                  <a:latin typeface="Times New Roman" panose="02020603050405020304" pitchFamily="18" charset="0"/>
                </a:rPr>
                <a:t>log </a:t>
              </a:r>
              <a:r>
                <a:rPr lang="en-US" altLang="zh-CN" sz="1800" b="1" i="1">
                  <a:solidFill>
                    <a:schemeClr val="bg1"/>
                  </a:solidFill>
                  <a:latin typeface="Times New Roman" panose="02020603050405020304" pitchFamily="18" charset="0"/>
                </a:rPr>
                <a:t>N</a:t>
              </a:r>
              <a:r>
                <a:rPr lang="en-US" altLang="zh-CN" sz="1800" b="1">
                  <a:solidFill>
                    <a:schemeClr val="bg1"/>
                  </a:solidFill>
                  <a:latin typeface="Times New Roman" panose="02020603050405020304" pitchFamily="18" charset="0"/>
                </a:rPr>
                <a:t>)</a:t>
              </a:r>
            </a:p>
          </p:txBody>
        </p:sp>
        <p:sp>
          <p:nvSpPr>
            <p:cNvPr id="54285" name="Rectangle 11">
              <a:extLst>
                <a:ext uri="{FF2B5EF4-FFF2-40B4-BE49-F238E27FC236}">
                  <a16:creationId xmlns:a16="http://schemas.microsoft.com/office/drawing/2014/main" id="{5679F4B1-E8C7-4E18-8117-EA74D7DD0D51}"/>
                </a:ext>
              </a:extLst>
            </p:cNvPr>
            <p:cNvSpPr>
              <a:spLocks noChangeArrowheads="1"/>
            </p:cNvSpPr>
            <p:nvPr/>
          </p:nvSpPr>
          <p:spPr bwMode="auto">
            <a:xfrm>
              <a:off x="2688" y="1246"/>
              <a:ext cx="864"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FontTx/>
                <a:buNone/>
              </a:pPr>
              <a:r>
                <a:rPr lang="en-US" altLang="zh-CN" sz="1800" b="1">
                  <a:solidFill>
                    <a:schemeClr val="bg1"/>
                  </a:solidFill>
                  <a:latin typeface="Times New Roman" panose="02020603050405020304" pitchFamily="18" charset="0"/>
                </a:rPr>
                <a:t>O( </a:t>
              </a:r>
              <a:r>
                <a:rPr lang="en-US" altLang="zh-CN" sz="1800" b="1" i="1">
                  <a:solidFill>
                    <a:schemeClr val="bg1"/>
                  </a:solidFill>
                  <a:latin typeface="Times New Roman" panose="02020603050405020304" pitchFamily="18" charset="0"/>
                </a:rPr>
                <a:t>N</a:t>
              </a:r>
              <a:r>
                <a:rPr lang="en-US" altLang="zh-CN" sz="1800" b="1" baseline="30000">
                  <a:solidFill>
                    <a:schemeClr val="bg1"/>
                  </a:solidFill>
                  <a:latin typeface="Times New Roman" panose="02020603050405020304" pitchFamily="18" charset="0"/>
                </a:rPr>
                <a:t>2</a:t>
              </a:r>
              <a:r>
                <a:rPr lang="en-US" altLang="zh-CN" sz="1800" b="1">
                  <a:solidFill>
                    <a:schemeClr val="bg1"/>
                  </a:solidFill>
                  <a:latin typeface="Times New Roman" panose="02020603050405020304" pitchFamily="18" charset="0"/>
                </a:rPr>
                <a:t> )</a:t>
              </a:r>
            </a:p>
          </p:txBody>
        </p:sp>
        <p:sp>
          <p:nvSpPr>
            <p:cNvPr id="54286" name="Rectangle 10">
              <a:extLst>
                <a:ext uri="{FF2B5EF4-FFF2-40B4-BE49-F238E27FC236}">
                  <a16:creationId xmlns:a16="http://schemas.microsoft.com/office/drawing/2014/main" id="{C9914485-BDB2-4E38-AE92-5458143E6FA0}"/>
                </a:ext>
              </a:extLst>
            </p:cNvPr>
            <p:cNvSpPr>
              <a:spLocks noChangeArrowheads="1"/>
            </p:cNvSpPr>
            <p:nvPr/>
          </p:nvSpPr>
          <p:spPr bwMode="auto">
            <a:xfrm>
              <a:off x="1824" y="1246"/>
              <a:ext cx="864"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FontTx/>
                <a:buNone/>
              </a:pPr>
              <a:r>
                <a:rPr lang="en-US" altLang="zh-CN" sz="1800" b="1">
                  <a:solidFill>
                    <a:schemeClr val="bg1"/>
                  </a:solidFill>
                  <a:latin typeface="Times New Roman" panose="02020603050405020304" pitchFamily="18" charset="0"/>
                </a:rPr>
                <a:t>O( </a:t>
              </a:r>
              <a:r>
                <a:rPr lang="en-US" altLang="zh-CN" sz="1800" b="1" i="1">
                  <a:solidFill>
                    <a:schemeClr val="bg1"/>
                  </a:solidFill>
                  <a:latin typeface="Times New Roman" panose="02020603050405020304" pitchFamily="18" charset="0"/>
                </a:rPr>
                <a:t>N</a:t>
              </a:r>
              <a:r>
                <a:rPr lang="en-US" altLang="zh-CN" sz="1800" b="1" baseline="30000">
                  <a:solidFill>
                    <a:schemeClr val="bg1"/>
                  </a:solidFill>
                  <a:latin typeface="Times New Roman" panose="02020603050405020304" pitchFamily="18" charset="0"/>
                </a:rPr>
                <a:t>3</a:t>
              </a:r>
              <a:r>
                <a:rPr lang="en-US" altLang="zh-CN" sz="1800" b="1">
                  <a:solidFill>
                    <a:schemeClr val="bg1"/>
                  </a:solidFill>
                  <a:latin typeface="Times New Roman" panose="02020603050405020304" pitchFamily="18" charset="0"/>
                </a:rPr>
                <a:t> )</a:t>
              </a:r>
            </a:p>
          </p:txBody>
        </p:sp>
        <p:sp>
          <p:nvSpPr>
            <p:cNvPr id="54287" name="Rectangle 9">
              <a:extLst>
                <a:ext uri="{FF2B5EF4-FFF2-40B4-BE49-F238E27FC236}">
                  <a16:creationId xmlns:a16="http://schemas.microsoft.com/office/drawing/2014/main" id="{76AB82EA-8EDF-4AA1-A658-2198053A9BF1}"/>
                </a:ext>
              </a:extLst>
            </p:cNvPr>
            <p:cNvSpPr>
              <a:spLocks noChangeArrowheads="1"/>
            </p:cNvSpPr>
            <p:nvPr/>
          </p:nvSpPr>
          <p:spPr bwMode="auto">
            <a:xfrm>
              <a:off x="384" y="1240"/>
              <a:ext cx="1440"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FontTx/>
                <a:buNone/>
              </a:pPr>
              <a:r>
                <a:rPr lang="zh-CN" altLang="en-US" sz="2000" b="1">
                  <a:solidFill>
                    <a:schemeClr val="bg1"/>
                  </a:solidFill>
                  <a:latin typeface="黑体" panose="02010609060101010101" pitchFamily="49" charset="-122"/>
                  <a:ea typeface="黑体" panose="02010609060101010101" pitchFamily="49" charset="-122"/>
                </a:rPr>
                <a:t>时间复杂性</a:t>
              </a:r>
              <a:endParaRPr lang="en-US" altLang="zh-CN" sz="2000" b="1">
                <a:solidFill>
                  <a:schemeClr val="bg1"/>
                </a:solidFill>
                <a:latin typeface="黑体" panose="02010609060101010101" pitchFamily="49" charset="-122"/>
                <a:ea typeface="黑体" panose="02010609060101010101" pitchFamily="49" charset="-122"/>
              </a:endParaRPr>
            </a:p>
          </p:txBody>
        </p:sp>
        <p:sp>
          <p:nvSpPr>
            <p:cNvPr id="54288" name="Rectangle 8">
              <a:extLst>
                <a:ext uri="{FF2B5EF4-FFF2-40B4-BE49-F238E27FC236}">
                  <a16:creationId xmlns:a16="http://schemas.microsoft.com/office/drawing/2014/main" id="{E265DABE-B10E-4436-A13F-F1C8F034C6D0}"/>
                </a:ext>
              </a:extLst>
            </p:cNvPr>
            <p:cNvSpPr>
              <a:spLocks noChangeArrowheads="1"/>
            </p:cNvSpPr>
            <p:nvPr/>
          </p:nvSpPr>
          <p:spPr bwMode="auto">
            <a:xfrm>
              <a:off x="4464" y="992"/>
              <a:ext cx="864"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FontTx/>
                <a:buNone/>
              </a:pPr>
              <a:r>
                <a:rPr lang="zh-CN" altLang="en-US" sz="2000" b="1">
                  <a:solidFill>
                    <a:srgbClr val="FFFF00"/>
                  </a:solidFill>
                  <a:latin typeface="黑体" panose="02010609060101010101" pitchFamily="49" charset="-122"/>
                  <a:ea typeface="黑体" panose="02010609060101010101" pitchFamily="49" charset="-122"/>
                </a:rPr>
                <a:t>在线算法</a:t>
              </a:r>
              <a:endParaRPr lang="en-US" altLang="zh-CN" sz="2000" b="1">
                <a:solidFill>
                  <a:srgbClr val="FFFF00"/>
                </a:solidFill>
                <a:latin typeface="黑体" panose="02010609060101010101" pitchFamily="49" charset="-122"/>
                <a:ea typeface="黑体" panose="02010609060101010101" pitchFamily="49" charset="-122"/>
              </a:endParaRPr>
            </a:p>
          </p:txBody>
        </p:sp>
        <p:sp>
          <p:nvSpPr>
            <p:cNvPr id="54289" name="Rectangle 7">
              <a:extLst>
                <a:ext uri="{FF2B5EF4-FFF2-40B4-BE49-F238E27FC236}">
                  <a16:creationId xmlns:a16="http://schemas.microsoft.com/office/drawing/2014/main" id="{FAC70090-6F5E-409F-B7F3-C92FAF45E455}"/>
                </a:ext>
              </a:extLst>
            </p:cNvPr>
            <p:cNvSpPr>
              <a:spLocks noChangeArrowheads="1"/>
            </p:cNvSpPr>
            <p:nvPr/>
          </p:nvSpPr>
          <p:spPr bwMode="auto">
            <a:xfrm>
              <a:off x="3552" y="987"/>
              <a:ext cx="912"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FontTx/>
                <a:buNone/>
              </a:pPr>
              <a:r>
                <a:rPr lang="zh-CN" altLang="en-US" sz="2000" b="1">
                  <a:solidFill>
                    <a:srgbClr val="FFFF00"/>
                  </a:solidFill>
                  <a:latin typeface="黑体" panose="02010609060101010101" pitchFamily="49" charset="-122"/>
                  <a:ea typeface="黑体" panose="02010609060101010101" pitchFamily="49" charset="-122"/>
                </a:rPr>
                <a:t>分治法</a:t>
              </a:r>
              <a:endParaRPr lang="en-US" altLang="zh-CN" sz="2000" b="1">
                <a:solidFill>
                  <a:srgbClr val="FFFF00"/>
                </a:solidFill>
                <a:latin typeface="黑体" panose="02010609060101010101" pitchFamily="49" charset="-122"/>
                <a:ea typeface="黑体" panose="02010609060101010101" pitchFamily="49" charset="-122"/>
              </a:endParaRPr>
            </a:p>
          </p:txBody>
        </p:sp>
        <p:sp>
          <p:nvSpPr>
            <p:cNvPr id="54290" name="Rectangle 6">
              <a:extLst>
                <a:ext uri="{FF2B5EF4-FFF2-40B4-BE49-F238E27FC236}">
                  <a16:creationId xmlns:a16="http://schemas.microsoft.com/office/drawing/2014/main" id="{CA3196A9-26B8-4C1F-ACF2-1F06EA9430B3}"/>
                </a:ext>
              </a:extLst>
            </p:cNvPr>
            <p:cNvSpPr>
              <a:spLocks noChangeArrowheads="1"/>
            </p:cNvSpPr>
            <p:nvPr/>
          </p:nvSpPr>
          <p:spPr bwMode="auto">
            <a:xfrm>
              <a:off x="2688" y="992"/>
              <a:ext cx="864"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FontTx/>
                <a:buNone/>
              </a:pPr>
              <a:r>
                <a:rPr lang="zh-CN" altLang="en-US" sz="1800" b="1">
                  <a:solidFill>
                    <a:srgbClr val="FFFF00"/>
                  </a:solidFill>
                  <a:latin typeface="黑体" panose="02010609060101010101" pitchFamily="49" charset="-122"/>
                  <a:ea typeface="黑体" panose="02010609060101010101" pitchFamily="49" charset="-122"/>
                </a:rPr>
                <a:t>改进穷举法</a:t>
              </a:r>
              <a:endParaRPr lang="en-US" altLang="zh-CN" sz="1800" b="1">
                <a:solidFill>
                  <a:srgbClr val="FFFF00"/>
                </a:solidFill>
                <a:latin typeface="黑体" panose="02010609060101010101" pitchFamily="49" charset="-122"/>
                <a:ea typeface="黑体" panose="02010609060101010101" pitchFamily="49" charset="-122"/>
              </a:endParaRPr>
            </a:p>
          </p:txBody>
        </p:sp>
        <p:sp>
          <p:nvSpPr>
            <p:cNvPr id="54291" name="Rectangle 5">
              <a:extLst>
                <a:ext uri="{FF2B5EF4-FFF2-40B4-BE49-F238E27FC236}">
                  <a16:creationId xmlns:a16="http://schemas.microsoft.com/office/drawing/2014/main" id="{C8295E12-2F7D-432E-A409-6718889DD777}"/>
                </a:ext>
              </a:extLst>
            </p:cNvPr>
            <p:cNvSpPr>
              <a:spLocks noChangeArrowheads="1"/>
            </p:cNvSpPr>
            <p:nvPr/>
          </p:nvSpPr>
          <p:spPr bwMode="auto">
            <a:xfrm>
              <a:off x="1824" y="992"/>
              <a:ext cx="864"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FontTx/>
                <a:buNone/>
              </a:pPr>
              <a:r>
                <a:rPr lang="zh-CN" altLang="en-US" sz="2000" b="1">
                  <a:solidFill>
                    <a:srgbClr val="FFFF00"/>
                  </a:solidFill>
                  <a:latin typeface="黑体" panose="02010609060101010101" pitchFamily="49" charset="-122"/>
                  <a:ea typeface="黑体" panose="02010609060101010101" pitchFamily="49" charset="-122"/>
                </a:rPr>
                <a:t>穷举法</a:t>
              </a:r>
              <a:endParaRPr lang="en-US" altLang="zh-CN" sz="2000" b="1">
                <a:solidFill>
                  <a:srgbClr val="FFFF00"/>
                </a:solidFill>
                <a:latin typeface="黑体" panose="02010609060101010101" pitchFamily="49" charset="-122"/>
                <a:ea typeface="黑体" panose="02010609060101010101" pitchFamily="49" charset="-122"/>
              </a:endParaRPr>
            </a:p>
          </p:txBody>
        </p:sp>
        <p:sp>
          <p:nvSpPr>
            <p:cNvPr id="54292" name="Rectangle 4">
              <a:extLst>
                <a:ext uri="{FF2B5EF4-FFF2-40B4-BE49-F238E27FC236}">
                  <a16:creationId xmlns:a16="http://schemas.microsoft.com/office/drawing/2014/main" id="{55BD7775-A714-4BBD-864E-0A826E35BD0F}"/>
                </a:ext>
              </a:extLst>
            </p:cNvPr>
            <p:cNvSpPr>
              <a:spLocks noChangeArrowheads="1"/>
            </p:cNvSpPr>
            <p:nvPr/>
          </p:nvSpPr>
          <p:spPr bwMode="auto">
            <a:xfrm>
              <a:off x="384" y="969"/>
              <a:ext cx="1440"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FontTx/>
                <a:buNone/>
              </a:pPr>
              <a:r>
                <a:rPr lang="zh-CN" altLang="en-US" sz="2000" b="1">
                  <a:solidFill>
                    <a:schemeClr val="bg1"/>
                  </a:solidFill>
                  <a:latin typeface="黑体" panose="02010609060101010101" pitchFamily="49" charset="-122"/>
                  <a:ea typeface="黑体" panose="02010609060101010101" pitchFamily="49" charset="-122"/>
                </a:rPr>
                <a:t>算法</a:t>
              </a:r>
              <a:endParaRPr lang="en-US" altLang="zh-CN" sz="2000" b="1">
                <a:solidFill>
                  <a:schemeClr val="bg1"/>
                </a:solidFill>
                <a:latin typeface="黑体" panose="02010609060101010101" pitchFamily="49" charset="-122"/>
                <a:ea typeface="黑体" panose="02010609060101010101" pitchFamily="49" charset="-122"/>
              </a:endParaRPr>
            </a:p>
          </p:txBody>
        </p:sp>
        <p:sp>
          <p:nvSpPr>
            <p:cNvPr id="54293" name="Line 20">
              <a:extLst>
                <a:ext uri="{FF2B5EF4-FFF2-40B4-BE49-F238E27FC236}">
                  <a16:creationId xmlns:a16="http://schemas.microsoft.com/office/drawing/2014/main" id="{79EA49C7-3F36-4B15-B043-80D39A4D4518}"/>
                </a:ext>
              </a:extLst>
            </p:cNvPr>
            <p:cNvSpPr>
              <a:spLocks noChangeShapeType="1"/>
            </p:cNvSpPr>
            <p:nvPr/>
          </p:nvSpPr>
          <p:spPr bwMode="auto">
            <a:xfrm>
              <a:off x="408" y="1230"/>
              <a:ext cx="4898"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94" name="Line 21">
              <a:extLst>
                <a:ext uri="{FF2B5EF4-FFF2-40B4-BE49-F238E27FC236}">
                  <a16:creationId xmlns:a16="http://schemas.microsoft.com/office/drawing/2014/main" id="{6A870249-69C5-4C47-B63C-4969F09666CD}"/>
                </a:ext>
              </a:extLst>
            </p:cNvPr>
            <p:cNvSpPr>
              <a:spLocks noChangeShapeType="1"/>
            </p:cNvSpPr>
            <p:nvPr/>
          </p:nvSpPr>
          <p:spPr bwMode="auto">
            <a:xfrm>
              <a:off x="402" y="1487"/>
              <a:ext cx="4898"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95" name="Line 24">
              <a:extLst>
                <a:ext uri="{FF2B5EF4-FFF2-40B4-BE49-F238E27FC236}">
                  <a16:creationId xmlns:a16="http://schemas.microsoft.com/office/drawing/2014/main" id="{F83E640B-9D1A-4E17-B99E-63D67F30E368}"/>
                </a:ext>
              </a:extLst>
            </p:cNvPr>
            <p:cNvSpPr>
              <a:spLocks noChangeShapeType="1"/>
            </p:cNvSpPr>
            <p:nvPr/>
          </p:nvSpPr>
          <p:spPr bwMode="auto">
            <a:xfrm>
              <a:off x="1824" y="974"/>
              <a:ext cx="0" cy="171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96" name="Line 25">
              <a:extLst>
                <a:ext uri="{FF2B5EF4-FFF2-40B4-BE49-F238E27FC236}">
                  <a16:creationId xmlns:a16="http://schemas.microsoft.com/office/drawing/2014/main" id="{20014CE9-5271-456C-AE13-F9ADD9C06196}"/>
                </a:ext>
              </a:extLst>
            </p:cNvPr>
            <p:cNvSpPr>
              <a:spLocks noChangeShapeType="1"/>
            </p:cNvSpPr>
            <p:nvPr/>
          </p:nvSpPr>
          <p:spPr bwMode="auto">
            <a:xfrm>
              <a:off x="2688" y="974"/>
              <a:ext cx="0" cy="171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97" name="Line 26">
              <a:extLst>
                <a:ext uri="{FF2B5EF4-FFF2-40B4-BE49-F238E27FC236}">
                  <a16:creationId xmlns:a16="http://schemas.microsoft.com/office/drawing/2014/main" id="{73563568-E375-4874-9FDF-7241ABCE9B1A}"/>
                </a:ext>
              </a:extLst>
            </p:cNvPr>
            <p:cNvSpPr>
              <a:spLocks noChangeShapeType="1"/>
            </p:cNvSpPr>
            <p:nvPr/>
          </p:nvSpPr>
          <p:spPr bwMode="auto">
            <a:xfrm>
              <a:off x="3552" y="974"/>
              <a:ext cx="0" cy="171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98" name="Line 27">
              <a:extLst>
                <a:ext uri="{FF2B5EF4-FFF2-40B4-BE49-F238E27FC236}">
                  <a16:creationId xmlns:a16="http://schemas.microsoft.com/office/drawing/2014/main" id="{F8BE87DA-73F9-41AE-83DC-C8D12C21AF13}"/>
                </a:ext>
              </a:extLst>
            </p:cNvPr>
            <p:cNvSpPr>
              <a:spLocks noChangeShapeType="1"/>
            </p:cNvSpPr>
            <p:nvPr/>
          </p:nvSpPr>
          <p:spPr bwMode="auto">
            <a:xfrm>
              <a:off x="4464" y="974"/>
              <a:ext cx="0" cy="171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99" name="Line 19">
              <a:extLst>
                <a:ext uri="{FF2B5EF4-FFF2-40B4-BE49-F238E27FC236}">
                  <a16:creationId xmlns:a16="http://schemas.microsoft.com/office/drawing/2014/main" id="{D1BE6BFD-CDDD-417E-B711-815971D2DBA5}"/>
                </a:ext>
              </a:extLst>
            </p:cNvPr>
            <p:cNvSpPr>
              <a:spLocks noChangeShapeType="1"/>
            </p:cNvSpPr>
            <p:nvPr/>
          </p:nvSpPr>
          <p:spPr bwMode="auto">
            <a:xfrm>
              <a:off x="402" y="972"/>
              <a:ext cx="4898" cy="0"/>
            </a:xfrm>
            <a:prstGeom prst="line">
              <a:avLst/>
            </a:prstGeom>
            <a:noFill/>
            <a:ln w="28575" cap="sq">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00" name="Line 23">
              <a:extLst>
                <a:ext uri="{FF2B5EF4-FFF2-40B4-BE49-F238E27FC236}">
                  <a16:creationId xmlns:a16="http://schemas.microsoft.com/office/drawing/2014/main" id="{297D7EF0-3CF9-4A1F-B02C-1FE44B91530B}"/>
                </a:ext>
              </a:extLst>
            </p:cNvPr>
            <p:cNvSpPr>
              <a:spLocks noChangeShapeType="1"/>
            </p:cNvSpPr>
            <p:nvPr/>
          </p:nvSpPr>
          <p:spPr bwMode="auto">
            <a:xfrm>
              <a:off x="401" y="974"/>
              <a:ext cx="0" cy="1701"/>
            </a:xfrm>
            <a:prstGeom prst="line">
              <a:avLst/>
            </a:prstGeom>
            <a:noFill/>
            <a:ln w="28575" cap="sq">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01" name="Line 28">
              <a:extLst>
                <a:ext uri="{FF2B5EF4-FFF2-40B4-BE49-F238E27FC236}">
                  <a16:creationId xmlns:a16="http://schemas.microsoft.com/office/drawing/2014/main" id="{492EB86B-73A1-481C-ACD6-9D84C691A343}"/>
                </a:ext>
              </a:extLst>
            </p:cNvPr>
            <p:cNvSpPr>
              <a:spLocks noChangeShapeType="1"/>
            </p:cNvSpPr>
            <p:nvPr/>
          </p:nvSpPr>
          <p:spPr bwMode="auto">
            <a:xfrm>
              <a:off x="5296" y="974"/>
              <a:ext cx="0" cy="1701"/>
            </a:xfrm>
            <a:prstGeom prst="line">
              <a:avLst/>
            </a:prstGeom>
            <a:noFill/>
            <a:ln w="28575" cap="sq">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02" name="Line 22">
              <a:extLst>
                <a:ext uri="{FF2B5EF4-FFF2-40B4-BE49-F238E27FC236}">
                  <a16:creationId xmlns:a16="http://schemas.microsoft.com/office/drawing/2014/main" id="{1604440A-6536-4DB0-860E-CA3F06A224F3}"/>
                </a:ext>
              </a:extLst>
            </p:cNvPr>
            <p:cNvSpPr>
              <a:spLocks noChangeShapeType="1"/>
            </p:cNvSpPr>
            <p:nvPr/>
          </p:nvSpPr>
          <p:spPr bwMode="auto">
            <a:xfrm>
              <a:off x="384" y="2832"/>
              <a:ext cx="4944" cy="0"/>
            </a:xfrm>
            <a:prstGeom prst="line">
              <a:avLst/>
            </a:prstGeom>
            <a:noFill/>
            <a:ln w="28575" cap="sq">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03" name="Rectangle 53">
              <a:extLst>
                <a:ext uri="{FF2B5EF4-FFF2-40B4-BE49-F238E27FC236}">
                  <a16:creationId xmlns:a16="http://schemas.microsoft.com/office/drawing/2014/main" id="{3D0F6C3D-BE06-4550-A5E7-E4EC12F42830}"/>
                </a:ext>
              </a:extLst>
            </p:cNvPr>
            <p:cNvSpPr>
              <a:spLocks noChangeArrowheads="1"/>
            </p:cNvSpPr>
            <p:nvPr/>
          </p:nvSpPr>
          <p:spPr bwMode="auto">
            <a:xfrm>
              <a:off x="912" y="1503"/>
              <a:ext cx="912" cy="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ts val="600"/>
                </a:spcBef>
                <a:buFontTx/>
                <a:buNone/>
              </a:pPr>
              <a:r>
                <a:rPr lang="en-US" altLang="zh-CN" sz="2000" b="1" i="1">
                  <a:solidFill>
                    <a:schemeClr val="bg1"/>
                  </a:solidFill>
                  <a:latin typeface="Times New Roman" panose="02020603050405020304" pitchFamily="18" charset="0"/>
                </a:rPr>
                <a:t>N </a:t>
              </a:r>
              <a:r>
                <a:rPr lang="en-US" altLang="zh-CN" sz="2000" b="1">
                  <a:solidFill>
                    <a:schemeClr val="bg1"/>
                  </a:solidFill>
                  <a:latin typeface="Times New Roman" panose="02020603050405020304" pitchFamily="18" charset="0"/>
                </a:rPr>
                <a:t>=10</a:t>
              </a:r>
            </a:p>
            <a:p>
              <a:pPr eaLnBrk="1" hangingPunct="1">
                <a:lnSpc>
                  <a:spcPct val="120000"/>
                </a:lnSpc>
                <a:spcBef>
                  <a:spcPts val="600"/>
                </a:spcBef>
                <a:buFontTx/>
                <a:buNone/>
              </a:pPr>
              <a:r>
                <a:rPr lang="en-US" altLang="zh-CN" sz="2000" b="1" i="1">
                  <a:solidFill>
                    <a:schemeClr val="bg1"/>
                  </a:solidFill>
                  <a:latin typeface="Times New Roman" panose="02020603050405020304" pitchFamily="18" charset="0"/>
                </a:rPr>
                <a:t>N </a:t>
              </a:r>
              <a:r>
                <a:rPr lang="en-US" altLang="zh-CN" sz="2000" b="1">
                  <a:solidFill>
                    <a:schemeClr val="bg1"/>
                  </a:solidFill>
                  <a:latin typeface="Times New Roman" panose="02020603050405020304" pitchFamily="18" charset="0"/>
                </a:rPr>
                <a:t>=100</a:t>
              </a:r>
            </a:p>
            <a:p>
              <a:pPr eaLnBrk="1" hangingPunct="1">
                <a:lnSpc>
                  <a:spcPct val="120000"/>
                </a:lnSpc>
                <a:spcBef>
                  <a:spcPts val="600"/>
                </a:spcBef>
                <a:buFontTx/>
                <a:buNone/>
              </a:pPr>
              <a:r>
                <a:rPr lang="en-US" altLang="zh-CN" sz="2000" b="1" i="1">
                  <a:solidFill>
                    <a:schemeClr val="bg1"/>
                  </a:solidFill>
                  <a:latin typeface="Times New Roman" panose="02020603050405020304" pitchFamily="18" charset="0"/>
                </a:rPr>
                <a:t>N </a:t>
              </a:r>
              <a:r>
                <a:rPr lang="en-US" altLang="zh-CN" sz="2000" b="1">
                  <a:solidFill>
                    <a:schemeClr val="bg1"/>
                  </a:solidFill>
                  <a:latin typeface="Times New Roman" panose="02020603050405020304" pitchFamily="18" charset="0"/>
                </a:rPr>
                <a:t>=1,000</a:t>
              </a:r>
            </a:p>
            <a:p>
              <a:pPr eaLnBrk="1" hangingPunct="1">
                <a:lnSpc>
                  <a:spcPct val="120000"/>
                </a:lnSpc>
                <a:spcBef>
                  <a:spcPts val="600"/>
                </a:spcBef>
                <a:buFontTx/>
                <a:buNone/>
              </a:pPr>
              <a:r>
                <a:rPr lang="en-US" altLang="zh-CN" sz="2000" b="1" i="1">
                  <a:solidFill>
                    <a:schemeClr val="bg1"/>
                  </a:solidFill>
                  <a:latin typeface="Times New Roman" panose="02020603050405020304" pitchFamily="18" charset="0"/>
                </a:rPr>
                <a:t>N </a:t>
              </a:r>
              <a:r>
                <a:rPr lang="en-US" altLang="zh-CN" sz="2000" b="1">
                  <a:solidFill>
                    <a:schemeClr val="bg1"/>
                  </a:solidFill>
                  <a:latin typeface="Times New Roman" panose="02020603050405020304" pitchFamily="18" charset="0"/>
                </a:rPr>
                <a:t>=10,000</a:t>
              </a:r>
            </a:p>
            <a:p>
              <a:pPr eaLnBrk="1" hangingPunct="1">
                <a:lnSpc>
                  <a:spcPct val="120000"/>
                </a:lnSpc>
                <a:spcBef>
                  <a:spcPts val="600"/>
                </a:spcBef>
                <a:buFontTx/>
                <a:buNone/>
              </a:pPr>
              <a:r>
                <a:rPr lang="en-US" altLang="zh-CN" sz="2000" b="1" i="1">
                  <a:solidFill>
                    <a:schemeClr val="bg1"/>
                  </a:solidFill>
                  <a:latin typeface="Times New Roman" panose="02020603050405020304" pitchFamily="18" charset="0"/>
                </a:rPr>
                <a:t>N </a:t>
              </a:r>
              <a:r>
                <a:rPr lang="en-US" altLang="zh-CN" sz="2000" b="1">
                  <a:solidFill>
                    <a:schemeClr val="bg1"/>
                  </a:solidFill>
                  <a:latin typeface="Times New Roman" panose="02020603050405020304" pitchFamily="18" charset="0"/>
                </a:rPr>
                <a:t>=100,000</a:t>
              </a:r>
            </a:p>
          </p:txBody>
        </p:sp>
        <p:sp>
          <p:nvSpPr>
            <p:cNvPr id="54304" name="Rectangle 52">
              <a:extLst>
                <a:ext uri="{FF2B5EF4-FFF2-40B4-BE49-F238E27FC236}">
                  <a16:creationId xmlns:a16="http://schemas.microsoft.com/office/drawing/2014/main" id="{6739D3C6-9BB1-40FF-8DC5-C9B6E64C7C83}"/>
                </a:ext>
              </a:extLst>
            </p:cNvPr>
            <p:cNvSpPr>
              <a:spLocks noChangeArrowheads="1"/>
            </p:cNvSpPr>
            <p:nvPr/>
          </p:nvSpPr>
          <p:spPr bwMode="auto">
            <a:xfrm>
              <a:off x="402" y="1436"/>
              <a:ext cx="528" cy="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Tx/>
                <a:buNone/>
              </a:pPr>
              <a:r>
                <a:rPr lang="zh-CN" altLang="en-US" sz="2000" b="1">
                  <a:solidFill>
                    <a:schemeClr val="bg1"/>
                  </a:solidFill>
                  <a:latin typeface="Times New Roman" panose="02020603050405020304" pitchFamily="18" charset="0"/>
                </a:rPr>
                <a:t>子列大小</a:t>
              </a:r>
              <a:endParaRPr lang="en-US" altLang="zh-CN" sz="2000" b="1">
                <a:solidFill>
                  <a:schemeClr val="bg1"/>
                </a:solidFill>
                <a:latin typeface="Times New Roman" panose="02020603050405020304" pitchFamily="18" charset="0"/>
              </a:endParaRPr>
            </a:p>
          </p:txBody>
        </p:sp>
        <p:sp>
          <p:nvSpPr>
            <p:cNvPr id="54305" name="Line 54">
              <a:extLst>
                <a:ext uri="{FF2B5EF4-FFF2-40B4-BE49-F238E27FC236}">
                  <a16:creationId xmlns:a16="http://schemas.microsoft.com/office/drawing/2014/main" id="{E1A7E8CB-634A-47FD-B450-D394C93D3837}"/>
                </a:ext>
              </a:extLst>
            </p:cNvPr>
            <p:cNvSpPr>
              <a:spLocks noChangeShapeType="1"/>
            </p:cNvSpPr>
            <p:nvPr/>
          </p:nvSpPr>
          <p:spPr bwMode="auto">
            <a:xfrm>
              <a:off x="384" y="1632"/>
              <a:ext cx="52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54306" name="Line 55">
              <a:extLst>
                <a:ext uri="{FF2B5EF4-FFF2-40B4-BE49-F238E27FC236}">
                  <a16:creationId xmlns:a16="http://schemas.microsoft.com/office/drawing/2014/main" id="{084E483C-7E98-4CA5-B1A3-2ECC6E09AE35}"/>
                </a:ext>
              </a:extLst>
            </p:cNvPr>
            <p:cNvSpPr>
              <a:spLocks noChangeShapeType="1"/>
            </p:cNvSpPr>
            <p:nvPr/>
          </p:nvSpPr>
          <p:spPr bwMode="auto">
            <a:xfrm>
              <a:off x="384" y="2832"/>
              <a:ext cx="52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54307" name="Line 57">
              <a:extLst>
                <a:ext uri="{FF2B5EF4-FFF2-40B4-BE49-F238E27FC236}">
                  <a16:creationId xmlns:a16="http://schemas.microsoft.com/office/drawing/2014/main" id="{01709E87-9298-423B-A713-07BA955FC417}"/>
                </a:ext>
              </a:extLst>
            </p:cNvPr>
            <p:cNvSpPr>
              <a:spLocks noChangeShapeType="1"/>
            </p:cNvSpPr>
            <p:nvPr/>
          </p:nvSpPr>
          <p:spPr bwMode="auto">
            <a:xfrm>
              <a:off x="912" y="1486"/>
              <a:ext cx="0" cy="12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08" name="Line 58">
              <a:extLst>
                <a:ext uri="{FF2B5EF4-FFF2-40B4-BE49-F238E27FC236}">
                  <a16:creationId xmlns:a16="http://schemas.microsoft.com/office/drawing/2014/main" id="{633DF88A-B68E-4A0D-AE27-8C01EB557B1B}"/>
                </a:ext>
              </a:extLst>
            </p:cNvPr>
            <p:cNvSpPr>
              <a:spLocks noChangeShapeType="1"/>
            </p:cNvSpPr>
            <p:nvPr/>
          </p:nvSpPr>
          <p:spPr bwMode="auto">
            <a:xfrm>
              <a:off x="1824" y="1632"/>
              <a:ext cx="0" cy="1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54309" name="Line 328">
              <a:extLst>
                <a:ext uri="{FF2B5EF4-FFF2-40B4-BE49-F238E27FC236}">
                  <a16:creationId xmlns:a16="http://schemas.microsoft.com/office/drawing/2014/main" id="{9408878E-740C-48CF-A17A-9D3BB5D23A9F}"/>
                </a:ext>
              </a:extLst>
            </p:cNvPr>
            <p:cNvSpPr>
              <a:spLocks noChangeShapeType="1"/>
            </p:cNvSpPr>
            <p:nvPr/>
          </p:nvSpPr>
          <p:spPr bwMode="auto">
            <a:xfrm>
              <a:off x="912" y="1632"/>
              <a:ext cx="91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54310" name="Line 329">
              <a:extLst>
                <a:ext uri="{FF2B5EF4-FFF2-40B4-BE49-F238E27FC236}">
                  <a16:creationId xmlns:a16="http://schemas.microsoft.com/office/drawing/2014/main" id="{1F842403-1971-42D6-AFB1-FA716ACABD36}"/>
                </a:ext>
              </a:extLst>
            </p:cNvPr>
            <p:cNvSpPr>
              <a:spLocks noChangeShapeType="1"/>
            </p:cNvSpPr>
            <p:nvPr/>
          </p:nvSpPr>
          <p:spPr bwMode="auto">
            <a:xfrm>
              <a:off x="912" y="2832"/>
              <a:ext cx="91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54311" name="Text Box 446">
              <a:extLst>
                <a:ext uri="{FF2B5EF4-FFF2-40B4-BE49-F238E27FC236}">
                  <a16:creationId xmlns:a16="http://schemas.microsoft.com/office/drawing/2014/main" id="{F1044605-562B-4BE1-A0CB-AFE3F2C46D17}"/>
                </a:ext>
              </a:extLst>
            </p:cNvPr>
            <p:cNvSpPr txBox="1">
              <a:spLocks noChangeArrowheads="1"/>
            </p:cNvSpPr>
            <p:nvPr/>
          </p:nvSpPr>
          <p:spPr bwMode="auto">
            <a:xfrm>
              <a:off x="289" y="540"/>
              <a:ext cx="499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400" b="1">
                  <a:solidFill>
                    <a:schemeClr val="hlink"/>
                  </a:solidFill>
                  <a:latin typeface="Times New Roman" panose="02020603050405020304" pitchFamily="18" charset="0"/>
                  <a:sym typeface="Wingdings" panose="05000000000000000000" pitchFamily="2" charset="2"/>
                </a:rPr>
                <a:t></a:t>
              </a:r>
              <a:r>
                <a:rPr lang="zh-CN" altLang="en-US" sz="2400" b="1">
                  <a:latin typeface="Times New Roman" panose="02020603050405020304" pitchFamily="18" charset="0"/>
                </a:rPr>
                <a:t>上述</a:t>
              </a:r>
              <a:r>
                <a:rPr lang="en-US" altLang="zh-CN" sz="2400" b="1">
                  <a:latin typeface="Times New Roman" panose="02020603050405020304" pitchFamily="18" charset="0"/>
                </a:rPr>
                <a:t>4</a:t>
              </a:r>
              <a:r>
                <a:rPr lang="zh-CN" altLang="en-US" sz="2400" b="1">
                  <a:latin typeface="Times New Roman" panose="02020603050405020304" pitchFamily="18" charset="0"/>
                </a:rPr>
                <a:t>种算法用于求最大子列和所需的运行时间比较</a:t>
              </a:r>
              <a:r>
                <a:rPr lang="en-US" altLang="zh-CN" sz="2400" b="1">
                  <a:latin typeface="Times New Roman" panose="02020603050405020304" pitchFamily="18" charset="0"/>
                </a:rPr>
                <a:t> (</a:t>
              </a:r>
              <a:r>
                <a:rPr lang="zh-CN" altLang="en-US" sz="2400" b="1">
                  <a:latin typeface="Times New Roman" panose="02020603050405020304" pitchFamily="18" charset="0"/>
                </a:rPr>
                <a:t>秒</a:t>
              </a:r>
              <a:r>
                <a:rPr lang="en-US" altLang="zh-CN" sz="2400" b="1">
                  <a:latin typeface="Times New Roman" panose="02020603050405020304" pitchFamily="18" charset="0"/>
                </a:rPr>
                <a:t>)</a:t>
              </a:r>
            </a:p>
          </p:txBody>
        </p:sp>
      </p:grpSp>
      <p:sp>
        <p:nvSpPr>
          <p:cNvPr id="54275" name="Line 19">
            <a:extLst>
              <a:ext uri="{FF2B5EF4-FFF2-40B4-BE49-F238E27FC236}">
                <a16:creationId xmlns:a16="http://schemas.microsoft.com/office/drawing/2014/main" id="{EE302223-BAC8-4115-AD5D-2ADE0D3C5E00}"/>
              </a:ext>
            </a:extLst>
          </p:cNvPr>
          <p:cNvSpPr>
            <a:spLocks noChangeShapeType="1"/>
          </p:cNvSpPr>
          <p:nvPr/>
        </p:nvSpPr>
        <p:spPr bwMode="auto">
          <a:xfrm>
            <a:off x="638175" y="4156075"/>
            <a:ext cx="7777163" cy="0"/>
          </a:xfrm>
          <a:prstGeom prst="line">
            <a:avLst/>
          </a:prstGeom>
          <a:noFill/>
          <a:ln w="28575" cap="sq">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AutoShape 448" descr="再生纸">
            <a:extLst>
              <a:ext uri="{FF2B5EF4-FFF2-40B4-BE49-F238E27FC236}">
                <a16:creationId xmlns:a16="http://schemas.microsoft.com/office/drawing/2014/main" id="{6F387835-BA82-4395-BEB1-BD83FE3B74E0}"/>
              </a:ext>
            </a:extLst>
          </p:cNvPr>
          <p:cNvSpPr>
            <a:spLocks noChangeArrowheads="1"/>
          </p:cNvSpPr>
          <p:nvPr/>
        </p:nvSpPr>
        <p:spPr bwMode="auto">
          <a:xfrm>
            <a:off x="711200" y="4443413"/>
            <a:ext cx="3556000" cy="504825"/>
          </a:xfrm>
          <a:prstGeom prst="roundRect">
            <a:avLst>
              <a:gd name="adj" fmla="val 16667"/>
            </a:avLst>
          </a:prstGeom>
          <a:blipFill dpi="0" rotWithShape="0">
            <a:blip r:embed="rId4"/>
            <a:srcRect/>
            <a:tile tx="0" ty="0" sx="100000" sy="100000" flip="none" algn="tl"/>
          </a:blip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000" b="1" dirty="0">
                <a:solidFill>
                  <a:srgbClr val="0000FF"/>
                </a:solidFill>
                <a:latin typeface="Times New Roman" panose="02020603050405020304" pitchFamily="18" charset="0"/>
              </a:rPr>
              <a:t>注</a:t>
            </a:r>
            <a:r>
              <a:rPr lang="en-US" altLang="zh-CN" sz="2000" b="1" dirty="0">
                <a:solidFill>
                  <a:srgbClr val="0000FF"/>
                </a:solidFill>
                <a:latin typeface="Times New Roman" panose="02020603050405020304" pitchFamily="18" charset="0"/>
              </a:rPr>
              <a:t>: </a:t>
            </a:r>
            <a:r>
              <a:rPr lang="zh-CN" altLang="en-US" sz="2000" b="1" dirty="0">
                <a:latin typeface="Times New Roman" panose="02020603050405020304" pitchFamily="18" charset="0"/>
              </a:rPr>
              <a:t>不包括输入子列的时间。</a:t>
            </a:r>
            <a:endParaRPr lang="en-US" altLang="zh-CN" sz="2000" b="1" dirty="0">
              <a:latin typeface="Times New Roman" panose="02020603050405020304" pitchFamily="18" charset="0"/>
            </a:endParaRPr>
          </a:p>
        </p:txBody>
      </p:sp>
      <p:sp>
        <p:nvSpPr>
          <p:cNvPr id="40" name="圆角矩形标注 2">
            <a:extLst>
              <a:ext uri="{FF2B5EF4-FFF2-40B4-BE49-F238E27FC236}">
                <a16:creationId xmlns:a16="http://schemas.microsoft.com/office/drawing/2014/main" id="{1E5B0C7E-1B25-4CC0-BCD5-97BC552A2655}"/>
              </a:ext>
            </a:extLst>
          </p:cNvPr>
          <p:cNvSpPr/>
          <p:nvPr/>
        </p:nvSpPr>
        <p:spPr>
          <a:xfrm>
            <a:off x="5303044" y="4458441"/>
            <a:ext cx="2077268" cy="504825"/>
          </a:xfrm>
          <a:prstGeom prst="wedgeRoundRectCallout">
            <a:avLst>
              <a:gd name="adj1" fmla="val -61935"/>
              <a:gd name="adj2" fmla="val -132421"/>
              <a:gd name="adj3" fmla="val 16667"/>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altLang="zh-CN" sz="2000" b="1" dirty="0">
                <a:latin typeface="Times New Roman" panose="02020603050405020304" pitchFamily="18" charset="0"/>
              </a:rPr>
              <a:t>Not Acceptable</a:t>
            </a:r>
            <a:endParaRPr lang="zh-CN" altLang="en-US" sz="20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box(in)">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autoUpdateAnimBg="0"/>
      <p:bldP spid="4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F253CDD5-798E-422D-8F76-F6DE7A9C550F}"/>
              </a:ext>
            </a:extLst>
          </p:cNvPr>
          <p:cNvSpPr txBox="1">
            <a:spLocks noChangeArrowheads="1"/>
          </p:cNvSpPr>
          <p:nvPr/>
        </p:nvSpPr>
        <p:spPr>
          <a:xfrm>
            <a:off x="142875" y="696913"/>
            <a:ext cx="8358188" cy="3397250"/>
          </a:xfrm>
          <a:prstGeom prst="rect">
            <a:avLst/>
          </a:prstGeom>
        </p:spPr>
        <p:txBody>
          <a:bodyPr/>
          <a:lstStyle/>
          <a:p>
            <a:pPr marL="742950" lvl="1" indent="-285750">
              <a:spcBef>
                <a:spcPct val="20000"/>
              </a:spcBef>
              <a:defRPr/>
            </a:pPr>
            <a:r>
              <a:rPr lang="en-US" altLang="zh-CN" b="1" dirty="0">
                <a:solidFill>
                  <a:srgbClr val="0000FF"/>
                </a:solidFill>
                <a:cs typeface="Times New Roman" panose="02020603050405020304" pitchFamily="18" charset="0"/>
              </a:rPr>
              <a:t>[</a:t>
            </a:r>
            <a:r>
              <a:rPr lang="zh-CN" altLang="en-US" b="1" dirty="0">
                <a:solidFill>
                  <a:srgbClr val="0000FF"/>
                </a:solidFill>
                <a:cs typeface="Times New Roman" panose="02020603050405020304" pitchFamily="18" charset="0"/>
              </a:rPr>
              <a:t>例</a:t>
            </a:r>
            <a:r>
              <a:rPr lang="en-US" altLang="zh-CN" b="1" dirty="0">
                <a:solidFill>
                  <a:srgbClr val="0000FF"/>
                </a:solidFill>
                <a:cs typeface="Times New Roman" panose="02020603050405020304" pitchFamily="18" charset="0"/>
              </a:rPr>
              <a:t>1.2] </a:t>
            </a:r>
            <a:r>
              <a:rPr lang="zh-CN" altLang="en-US" b="1" kern="0" dirty="0">
                <a:ea typeface="+mn-ea"/>
                <a:cs typeface="Times New Roman" panose="02020603050405020304" pitchFamily="18" charset="0"/>
              </a:rPr>
              <a:t>：写程序实现一个函数</a:t>
            </a:r>
            <a:r>
              <a:rPr lang="en-US" altLang="zh-CN" b="1" kern="0" dirty="0" err="1">
                <a:solidFill>
                  <a:srgbClr val="0000FF"/>
                </a:solidFill>
                <a:ea typeface="+mn-ea"/>
                <a:cs typeface="Times New Roman" panose="02020603050405020304" pitchFamily="18" charset="0"/>
              </a:rPr>
              <a:t>PrintN</a:t>
            </a:r>
            <a:r>
              <a:rPr lang="zh-CN" altLang="en-US" b="1" kern="0" dirty="0">
                <a:ea typeface="+mn-ea"/>
                <a:cs typeface="Times New Roman" panose="02020603050405020304" pitchFamily="18" charset="0"/>
              </a:rPr>
              <a:t>，使得传入一个正整数为</a:t>
            </a:r>
            <a:r>
              <a:rPr lang="en-US" altLang="zh-CN" b="1" kern="0" dirty="0">
                <a:ea typeface="+mn-ea"/>
                <a:cs typeface="Times New Roman" panose="02020603050405020304" pitchFamily="18" charset="0"/>
              </a:rPr>
              <a:t>N</a:t>
            </a:r>
            <a:r>
              <a:rPr lang="zh-CN" altLang="en-US" b="1" kern="0" dirty="0">
                <a:ea typeface="+mn-ea"/>
                <a:cs typeface="Times New Roman" panose="02020603050405020304" pitchFamily="18" charset="0"/>
              </a:rPr>
              <a:t>的参数后，能顺序</a:t>
            </a:r>
            <a:r>
              <a:rPr lang="zh-CN" altLang="en-US" b="1" kern="0" dirty="0">
                <a:solidFill>
                  <a:srgbClr val="0000FF"/>
                </a:solidFill>
                <a:ea typeface="+mn-ea"/>
                <a:cs typeface="Times New Roman" panose="02020603050405020304" pitchFamily="18" charset="0"/>
              </a:rPr>
              <a:t>打印从</a:t>
            </a:r>
            <a:r>
              <a:rPr lang="en-US" altLang="zh-CN" b="1" kern="0" dirty="0">
                <a:solidFill>
                  <a:srgbClr val="0000FF"/>
                </a:solidFill>
                <a:ea typeface="+mn-ea"/>
                <a:cs typeface="Times New Roman" panose="02020603050405020304" pitchFamily="18" charset="0"/>
              </a:rPr>
              <a:t>1</a:t>
            </a:r>
            <a:r>
              <a:rPr lang="zh-CN" altLang="en-US" b="1" kern="0" dirty="0">
                <a:solidFill>
                  <a:srgbClr val="0000FF"/>
                </a:solidFill>
                <a:ea typeface="+mn-ea"/>
                <a:cs typeface="Times New Roman" panose="02020603050405020304" pitchFamily="18" charset="0"/>
              </a:rPr>
              <a:t>到</a:t>
            </a:r>
            <a:r>
              <a:rPr lang="en-US" altLang="zh-CN" b="1" kern="0" dirty="0">
                <a:solidFill>
                  <a:srgbClr val="0000FF"/>
                </a:solidFill>
                <a:ea typeface="+mn-ea"/>
                <a:cs typeface="Times New Roman" panose="02020603050405020304" pitchFamily="18" charset="0"/>
              </a:rPr>
              <a:t>N</a:t>
            </a:r>
            <a:r>
              <a:rPr lang="zh-CN" altLang="en-US" b="1" kern="0" dirty="0">
                <a:ea typeface="+mn-ea"/>
                <a:cs typeface="Times New Roman" panose="02020603050405020304" pitchFamily="18" charset="0"/>
              </a:rPr>
              <a:t>的全部正整数。</a:t>
            </a:r>
            <a:r>
              <a:rPr lang="zh-CN" altLang="en-US" kern="0" dirty="0">
                <a:ea typeface="+mn-ea"/>
                <a:cs typeface="Times New Roman" panose="02020603050405020304" pitchFamily="18" charset="0"/>
              </a:rPr>
              <a:t> </a:t>
            </a:r>
          </a:p>
        </p:txBody>
      </p:sp>
      <p:sp>
        <p:nvSpPr>
          <p:cNvPr id="7" name="Text Box 8">
            <a:extLst>
              <a:ext uri="{FF2B5EF4-FFF2-40B4-BE49-F238E27FC236}">
                <a16:creationId xmlns:a16="http://schemas.microsoft.com/office/drawing/2014/main" id="{78385D9E-6D57-4A73-BFEF-8C8E206142EC}"/>
              </a:ext>
            </a:extLst>
          </p:cNvPr>
          <p:cNvSpPr txBox="1">
            <a:spLocks noChangeArrowheads="1"/>
          </p:cNvSpPr>
          <p:nvPr/>
        </p:nvSpPr>
        <p:spPr bwMode="auto">
          <a:xfrm>
            <a:off x="684213" y="1779588"/>
            <a:ext cx="4005262" cy="19383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dirty="0">
                <a:solidFill>
                  <a:srgbClr val="0000FF"/>
                </a:solidFill>
                <a:latin typeface="Times New Roman" panose="02020603050405020304" pitchFamily="18" charset="0"/>
                <a:cs typeface="Times New Roman" panose="02020603050405020304" pitchFamily="18" charset="0"/>
              </a:rPr>
              <a:t>void</a:t>
            </a: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PrintN</a:t>
            </a:r>
            <a:r>
              <a:rPr lang="en-US" altLang="zh-CN" sz="2000" b="1" dirty="0">
                <a:latin typeface="Times New Roman" panose="02020603050405020304" pitchFamily="18" charset="0"/>
                <a:cs typeface="Times New Roman" panose="02020603050405020304" pitchFamily="18" charset="0"/>
              </a:rPr>
              <a:t> ( </a:t>
            </a:r>
            <a:r>
              <a:rPr lang="en-US" altLang="zh-CN" sz="2000" b="1" dirty="0">
                <a:solidFill>
                  <a:srgbClr val="0000FF"/>
                </a:solidFill>
                <a:latin typeface="Times New Roman" panose="02020603050405020304" pitchFamily="18" charset="0"/>
                <a:cs typeface="Times New Roman" panose="02020603050405020304" pitchFamily="18" charset="0"/>
              </a:rPr>
              <a:t>int</a:t>
            </a:r>
            <a:r>
              <a:rPr lang="en-US" altLang="zh-CN" sz="2000" b="1" dirty="0">
                <a:latin typeface="Times New Roman" panose="02020603050405020304" pitchFamily="18" charset="0"/>
                <a:cs typeface="Times New Roman" panose="02020603050405020304" pitchFamily="18" charset="0"/>
              </a:rPr>
              <a:t> N )</a:t>
            </a:r>
          </a:p>
          <a:p>
            <a:pPr eaLnBrk="1" hangingPunct="1">
              <a:spcBef>
                <a:spcPct val="0"/>
              </a:spcBef>
              <a:buFontTx/>
              <a:buNone/>
            </a:pPr>
            <a:r>
              <a:rPr lang="en-US" altLang="zh-CN" sz="2000" b="1" dirty="0">
                <a:latin typeface="Times New Roman" panose="02020603050405020304" pitchFamily="18" charset="0"/>
                <a:cs typeface="Times New Roman" panose="02020603050405020304" pitchFamily="18" charset="0"/>
              </a:rPr>
              <a:t>{ </a:t>
            </a:r>
            <a:r>
              <a:rPr lang="en-US" altLang="zh-CN" sz="2000" b="1" dirty="0">
                <a:solidFill>
                  <a:srgbClr val="0000FF"/>
                </a:solidFill>
                <a:latin typeface="Times New Roman" panose="02020603050405020304" pitchFamily="18" charset="0"/>
                <a:cs typeface="Times New Roman" panose="02020603050405020304" pitchFamily="18" charset="0"/>
              </a:rPr>
              <a:t>int</a:t>
            </a: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a:t>
            </a:r>
          </a:p>
          <a:p>
            <a:pPr eaLnBrk="1" hangingPunct="1">
              <a:spcBef>
                <a:spcPct val="0"/>
              </a:spcBef>
              <a:buFontTx/>
              <a:buNone/>
            </a:pPr>
            <a:r>
              <a:rPr lang="en-US" altLang="zh-CN" sz="2000" b="1" dirty="0">
                <a:latin typeface="Times New Roman" panose="02020603050405020304" pitchFamily="18" charset="0"/>
                <a:cs typeface="Times New Roman" panose="02020603050405020304" pitchFamily="18" charset="0"/>
              </a:rPr>
              <a:t>  </a:t>
            </a:r>
            <a:r>
              <a:rPr lang="en-US" altLang="zh-CN" sz="2000" b="1" dirty="0">
                <a:solidFill>
                  <a:srgbClr val="0000FF"/>
                </a:solidFill>
                <a:latin typeface="Times New Roman" panose="02020603050405020304" pitchFamily="18" charset="0"/>
                <a:cs typeface="Times New Roman" panose="02020603050405020304" pitchFamily="18" charset="0"/>
              </a:rPr>
              <a:t>for</a:t>
            </a:r>
            <a:r>
              <a:rPr lang="en-US" altLang="zh-CN" sz="2000" b="1" dirty="0">
                <a:latin typeface="Times New Roman" panose="02020603050405020304" pitchFamily="18" charset="0"/>
                <a:cs typeface="Times New Roman" panose="02020603050405020304" pitchFamily="18" charset="0"/>
              </a:rPr>
              <a:t> ( </a:t>
            </a:r>
            <a:r>
              <a:rPr lang="en-US" altLang="zh-CN" sz="2000" b="1" dirty="0" err="1">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=1; </a:t>
            </a:r>
            <a:r>
              <a:rPr lang="en-US" altLang="zh-CN" sz="2000" b="1" dirty="0" err="1">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&lt;=N; </a:t>
            </a:r>
            <a:r>
              <a:rPr lang="en-US" altLang="zh-CN" sz="2000" b="1" dirty="0" err="1">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 )</a:t>
            </a:r>
          </a:p>
          <a:p>
            <a:pPr eaLnBrk="1" hangingPunct="1">
              <a:spcBef>
                <a:spcPct val="0"/>
              </a:spcBef>
              <a:buFontTx/>
              <a:buNone/>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printf</a:t>
            </a:r>
            <a:r>
              <a:rPr lang="en-US" altLang="zh-CN" sz="2000" b="1" dirty="0">
                <a:latin typeface="Times New Roman" panose="02020603050405020304" pitchFamily="18" charset="0"/>
                <a:cs typeface="Times New Roman" panose="02020603050405020304" pitchFamily="18" charset="0"/>
              </a:rPr>
              <a:t>(“%d\n”, </a:t>
            </a:r>
            <a:r>
              <a:rPr lang="en-US" altLang="zh-CN" sz="2000" b="1" dirty="0" err="1">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 );</a:t>
            </a:r>
          </a:p>
          <a:p>
            <a:pPr eaLnBrk="1" hangingPunct="1">
              <a:spcBef>
                <a:spcPct val="0"/>
              </a:spcBef>
              <a:buFontTx/>
              <a:buNone/>
            </a:pPr>
            <a:r>
              <a:rPr lang="en-US" altLang="zh-CN" sz="2000" b="1" dirty="0">
                <a:latin typeface="Times New Roman" panose="02020603050405020304" pitchFamily="18" charset="0"/>
                <a:cs typeface="Times New Roman" panose="02020603050405020304" pitchFamily="18" charset="0"/>
              </a:rPr>
              <a:t>  </a:t>
            </a:r>
            <a:r>
              <a:rPr lang="en-US" altLang="zh-CN" sz="2000" b="1" dirty="0">
                <a:solidFill>
                  <a:srgbClr val="0000FF"/>
                </a:solidFill>
                <a:latin typeface="Times New Roman" panose="02020603050405020304" pitchFamily="18" charset="0"/>
                <a:cs typeface="Times New Roman" panose="02020603050405020304" pitchFamily="18" charset="0"/>
              </a:rPr>
              <a:t>return</a:t>
            </a:r>
            <a:r>
              <a:rPr lang="en-US" altLang="zh-CN" sz="2000" b="1" dirty="0">
                <a:latin typeface="Times New Roman" panose="02020603050405020304" pitchFamily="18" charset="0"/>
                <a:cs typeface="Times New Roman" panose="02020603050405020304" pitchFamily="18" charset="0"/>
              </a:rPr>
              <a:t>;</a:t>
            </a:r>
          </a:p>
          <a:p>
            <a:pPr eaLnBrk="1" hangingPunct="1">
              <a:spcBef>
                <a:spcPct val="0"/>
              </a:spcBef>
              <a:buFontTx/>
              <a:buNone/>
            </a:pPr>
            <a:r>
              <a:rPr lang="en-US" altLang="zh-CN" sz="2000" b="1" dirty="0">
                <a:latin typeface="Times New Roman" panose="02020603050405020304" pitchFamily="18" charset="0"/>
                <a:cs typeface="Times New Roman" panose="02020603050405020304" pitchFamily="18" charset="0"/>
              </a:rPr>
              <a:t>} </a:t>
            </a:r>
          </a:p>
        </p:txBody>
      </p:sp>
      <p:sp>
        <p:nvSpPr>
          <p:cNvPr id="8198" name="Text Box 9">
            <a:extLst>
              <a:ext uri="{FF2B5EF4-FFF2-40B4-BE49-F238E27FC236}">
                <a16:creationId xmlns:a16="http://schemas.microsoft.com/office/drawing/2014/main" id="{3B3725E3-8875-4DF9-B9E0-BB31529A4E5C}"/>
              </a:ext>
            </a:extLst>
          </p:cNvPr>
          <p:cNvSpPr txBox="1">
            <a:spLocks noChangeArrowheads="1"/>
          </p:cNvSpPr>
          <p:nvPr/>
        </p:nvSpPr>
        <p:spPr bwMode="auto">
          <a:xfrm>
            <a:off x="4765675" y="1779588"/>
            <a:ext cx="3881438" cy="19383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dirty="0">
                <a:solidFill>
                  <a:srgbClr val="0000FF"/>
                </a:solidFill>
                <a:latin typeface="Times New Roman" panose="02020603050405020304" pitchFamily="18" charset="0"/>
                <a:cs typeface="Times New Roman" panose="02020603050405020304" pitchFamily="18" charset="0"/>
              </a:rPr>
              <a:t>void</a:t>
            </a:r>
            <a:r>
              <a:rPr lang="en-US" altLang="zh-CN" sz="2000" b="1" dirty="0">
                <a:latin typeface="Times New Roman" panose="02020603050405020304" pitchFamily="18" charset="0"/>
                <a:cs typeface="Times New Roman" panose="02020603050405020304" pitchFamily="18" charset="0"/>
              </a:rPr>
              <a:t> </a:t>
            </a:r>
            <a:r>
              <a:rPr lang="en-US" altLang="zh-CN" sz="2000" b="1" dirty="0" err="1">
                <a:solidFill>
                  <a:srgbClr val="FF0000"/>
                </a:solidFill>
                <a:latin typeface="Times New Roman" panose="02020603050405020304" pitchFamily="18" charset="0"/>
                <a:cs typeface="Times New Roman" panose="02020603050405020304" pitchFamily="18" charset="0"/>
              </a:rPr>
              <a:t>PrintN</a:t>
            </a:r>
            <a:r>
              <a:rPr lang="en-US" altLang="zh-CN" sz="2000" b="1" dirty="0">
                <a:latin typeface="Times New Roman" panose="02020603050405020304" pitchFamily="18" charset="0"/>
                <a:cs typeface="Times New Roman" panose="02020603050405020304" pitchFamily="18" charset="0"/>
              </a:rPr>
              <a:t> ( </a:t>
            </a:r>
            <a:r>
              <a:rPr lang="en-US" altLang="zh-CN" sz="2000" b="1" dirty="0">
                <a:solidFill>
                  <a:srgbClr val="0000FF"/>
                </a:solidFill>
                <a:latin typeface="Times New Roman" panose="02020603050405020304" pitchFamily="18" charset="0"/>
                <a:cs typeface="Times New Roman" panose="02020603050405020304" pitchFamily="18" charset="0"/>
              </a:rPr>
              <a:t>int</a:t>
            </a:r>
            <a:r>
              <a:rPr lang="en-US" altLang="zh-CN" sz="2000" b="1" dirty="0">
                <a:latin typeface="Times New Roman" panose="02020603050405020304" pitchFamily="18" charset="0"/>
                <a:cs typeface="Times New Roman" panose="02020603050405020304" pitchFamily="18" charset="0"/>
              </a:rPr>
              <a:t> N )</a:t>
            </a:r>
          </a:p>
          <a:p>
            <a:pPr eaLnBrk="1" hangingPunct="1">
              <a:spcBef>
                <a:spcPct val="0"/>
              </a:spcBef>
              <a:buFontTx/>
              <a:buNone/>
            </a:pPr>
            <a:r>
              <a:rPr lang="en-US" altLang="zh-CN" sz="2000" b="1" dirty="0">
                <a:latin typeface="Times New Roman" panose="02020603050405020304" pitchFamily="18" charset="0"/>
                <a:cs typeface="Times New Roman" panose="02020603050405020304" pitchFamily="18" charset="0"/>
              </a:rPr>
              <a:t>{ </a:t>
            </a:r>
            <a:r>
              <a:rPr lang="en-US" altLang="zh-CN" sz="2000" b="1" dirty="0">
                <a:solidFill>
                  <a:srgbClr val="0000FF"/>
                </a:solidFill>
                <a:latin typeface="Times New Roman" panose="02020603050405020304" pitchFamily="18" charset="0"/>
                <a:cs typeface="Times New Roman" panose="02020603050405020304" pitchFamily="18" charset="0"/>
              </a:rPr>
              <a:t>if</a:t>
            </a:r>
            <a:r>
              <a:rPr lang="en-US" altLang="zh-CN" sz="2000" b="1" dirty="0">
                <a:latin typeface="Times New Roman" panose="02020603050405020304" pitchFamily="18" charset="0"/>
                <a:cs typeface="Times New Roman" panose="02020603050405020304" pitchFamily="18" charset="0"/>
              </a:rPr>
              <a:t> ( N &gt; 0 ){</a:t>
            </a:r>
          </a:p>
          <a:p>
            <a:pPr eaLnBrk="1" hangingPunct="1">
              <a:spcBef>
                <a:spcPct val="0"/>
              </a:spcBef>
              <a:buFontTx/>
              <a:buNone/>
            </a:pPr>
            <a:r>
              <a:rPr lang="en-US" altLang="zh-CN" sz="2000" b="1" dirty="0">
                <a:latin typeface="Times New Roman" panose="02020603050405020304" pitchFamily="18" charset="0"/>
                <a:cs typeface="Times New Roman" panose="02020603050405020304" pitchFamily="18" charset="0"/>
              </a:rPr>
              <a:t>    </a:t>
            </a:r>
            <a:r>
              <a:rPr lang="en-US" altLang="zh-CN" sz="2000" b="1" dirty="0" err="1">
                <a:solidFill>
                  <a:srgbClr val="FF0000"/>
                </a:solidFill>
                <a:latin typeface="Times New Roman" panose="02020603050405020304" pitchFamily="18" charset="0"/>
                <a:cs typeface="Times New Roman" panose="02020603050405020304" pitchFamily="18" charset="0"/>
              </a:rPr>
              <a:t>PrintN</a:t>
            </a:r>
            <a:r>
              <a:rPr lang="en-US" altLang="zh-CN" sz="2000" b="1" dirty="0">
                <a:latin typeface="Times New Roman" panose="02020603050405020304" pitchFamily="18" charset="0"/>
                <a:cs typeface="Times New Roman" panose="02020603050405020304" pitchFamily="18" charset="0"/>
              </a:rPr>
              <a:t>( N-1 ); </a:t>
            </a:r>
          </a:p>
          <a:p>
            <a:pPr eaLnBrk="1" hangingPunct="1">
              <a:spcBef>
                <a:spcPct val="0"/>
              </a:spcBef>
              <a:buFontTx/>
              <a:buNone/>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printf</a:t>
            </a:r>
            <a:r>
              <a:rPr lang="en-US" altLang="zh-CN" sz="2000" b="1" dirty="0">
                <a:latin typeface="Times New Roman" panose="02020603050405020304" pitchFamily="18" charset="0"/>
                <a:cs typeface="Times New Roman" panose="02020603050405020304" pitchFamily="18" charset="0"/>
              </a:rPr>
              <a:t>("%d\n", N );</a:t>
            </a:r>
          </a:p>
          <a:p>
            <a:pPr eaLnBrk="1" hangingPunct="1">
              <a:spcBef>
                <a:spcPct val="0"/>
              </a:spcBef>
              <a:buFontTx/>
              <a:buNone/>
            </a:pPr>
            <a:r>
              <a:rPr lang="en-US" altLang="zh-CN" sz="2000" b="1" dirty="0">
                <a:latin typeface="Times New Roman" panose="02020603050405020304" pitchFamily="18" charset="0"/>
                <a:cs typeface="Times New Roman" panose="02020603050405020304" pitchFamily="18" charset="0"/>
              </a:rPr>
              <a:t>  }</a:t>
            </a:r>
          </a:p>
          <a:p>
            <a:pPr eaLnBrk="1" hangingPunct="1">
              <a:spcBef>
                <a:spcPct val="0"/>
              </a:spcBef>
              <a:buFontTx/>
              <a:buNone/>
            </a:pPr>
            <a:r>
              <a:rPr lang="en-US" altLang="zh-CN" sz="2000" b="1" dirty="0">
                <a:latin typeface="Times New Roman" panose="02020603050405020304" pitchFamily="18" charset="0"/>
                <a:cs typeface="Times New Roman" panose="02020603050405020304" pitchFamily="18" charset="0"/>
              </a:rPr>
              <a:t>} </a:t>
            </a:r>
          </a:p>
        </p:txBody>
      </p:sp>
      <p:grpSp>
        <p:nvGrpSpPr>
          <p:cNvPr id="2" name="Group 12">
            <a:extLst>
              <a:ext uri="{FF2B5EF4-FFF2-40B4-BE49-F238E27FC236}">
                <a16:creationId xmlns:a16="http://schemas.microsoft.com/office/drawing/2014/main" id="{0C84751B-E0F9-4E14-B346-54059F2585F7}"/>
              </a:ext>
            </a:extLst>
          </p:cNvPr>
          <p:cNvGrpSpPr>
            <a:grpSpLocks/>
          </p:cNvGrpSpPr>
          <p:nvPr/>
        </p:nvGrpSpPr>
        <p:grpSpPr bwMode="auto">
          <a:xfrm>
            <a:off x="5848350" y="1951038"/>
            <a:ext cx="1676400" cy="1600200"/>
            <a:chOff x="3552" y="2160"/>
            <a:chExt cx="1056" cy="1344"/>
          </a:xfrm>
        </p:grpSpPr>
        <p:sp>
          <p:nvSpPr>
            <p:cNvPr id="9224" name="Line 10">
              <a:extLst>
                <a:ext uri="{FF2B5EF4-FFF2-40B4-BE49-F238E27FC236}">
                  <a16:creationId xmlns:a16="http://schemas.microsoft.com/office/drawing/2014/main" id="{1D462DE6-3C0E-427E-BFA3-900644A9482F}"/>
                </a:ext>
              </a:extLst>
            </p:cNvPr>
            <p:cNvSpPr>
              <a:spLocks noChangeShapeType="1"/>
            </p:cNvSpPr>
            <p:nvPr/>
          </p:nvSpPr>
          <p:spPr bwMode="auto">
            <a:xfrm>
              <a:off x="3552" y="2160"/>
              <a:ext cx="1008" cy="1344"/>
            </a:xfrm>
            <a:prstGeom prst="line">
              <a:avLst/>
            </a:prstGeom>
            <a:noFill/>
            <a:ln w="635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5" name="Line 11">
              <a:extLst>
                <a:ext uri="{FF2B5EF4-FFF2-40B4-BE49-F238E27FC236}">
                  <a16:creationId xmlns:a16="http://schemas.microsoft.com/office/drawing/2014/main" id="{E3763EA5-0C63-411A-84FF-AFE7C86C8146}"/>
                </a:ext>
              </a:extLst>
            </p:cNvPr>
            <p:cNvSpPr>
              <a:spLocks noChangeShapeType="1"/>
            </p:cNvSpPr>
            <p:nvPr/>
          </p:nvSpPr>
          <p:spPr bwMode="auto">
            <a:xfrm flipH="1">
              <a:off x="3600" y="2160"/>
              <a:ext cx="1008" cy="1344"/>
            </a:xfrm>
            <a:prstGeom prst="line">
              <a:avLst/>
            </a:prstGeom>
            <a:noFill/>
            <a:ln w="635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 name="TextBox 2">
            <a:extLst>
              <a:ext uri="{FF2B5EF4-FFF2-40B4-BE49-F238E27FC236}">
                <a16:creationId xmlns:a16="http://schemas.microsoft.com/office/drawing/2014/main" id="{2CE579F2-C55A-4A56-993F-846ABCEB948F}"/>
              </a:ext>
            </a:extLst>
          </p:cNvPr>
          <p:cNvSpPr txBox="1">
            <a:spLocks noChangeArrowheads="1"/>
          </p:cNvSpPr>
          <p:nvPr/>
        </p:nvSpPr>
        <p:spPr bwMode="auto">
          <a:xfrm>
            <a:off x="611188" y="4054475"/>
            <a:ext cx="46085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a:latin typeface="Times New Roman" panose="02020603050405020304" pitchFamily="18" charset="0"/>
                <a:ea typeface="黑体" panose="02010609060101010101" pitchFamily="49" charset="-122"/>
                <a:cs typeface="Times New Roman" panose="02020603050405020304" pitchFamily="18" charset="0"/>
              </a:rPr>
              <a:t>课堂实践：程序</a:t>
            </a:r>
            <a:r>
              <a:rPr lang="en-US" altLang="zh-CN" sz="2400">
                <a:latin typeface="Times New Roman" panose="02020603050405020304" pitchFamily="18" charset="0"/>
                <a:ea typeface="黑体" panose="02010609060101010101" pitchFamily="49" charset="-122"/>
                <a:cs typeface="Times New Roman" panose="02020603050405020304" pitchFamily="18" charset="0"/>
              </a:rPr>
              <a:t>1-3-1</a:t>
            </a:r>
            <a:r>
              <a:rPr lang="zh-CN" altLang="en-US" sz="240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400">
                <a:latin typeface="Times New Roman" panose="02020603050405020304" pitchFamily="18" charset="0"/>
                <a:ea typeface="黑体" panose="02010609060101010101" pitchFamily="49" charset="-122"/>
                <a:cs typeface="Times New Roman" panose="02020603050405020304" pitchFamily="18" charset="0"/>
              </a:rPr>
              <a:t>1-3-2</a:t>
            </a:r>
            <a:endParaRPr lang="zh-CN" altLang="en-US" sz="2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223" name="Text Box 2">
            <a:extLst>
              <a:ext uri="{FF2B5EF4-FFF2-40B4-BE49-F238E27FC236}">
                <a16:creationId xmlns:a16="http://schemas.microsoft.com/office/drawing/2014/main" id="{792B99A7-723A-49AD-AC02-960E6D4F3553}"/>
              </a:ext>
            </a:extLst>
          </p:cNvPr>
          <p:cNvSpPr txBox="1">
            <a:spLocks noChangeArrowheads="1"/>
          </p:cNvSpPr>
          <p:nvPr/>
        </p:nvSpPr>
        <p:spPr bwMode="auto">
          <a:xfrm>
            <a:off x="179388" y="123825"/>
            <a:ext cx="1397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rIns="1440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1800" b="1">
                <a:latin typeface="Times New Roman" panose="02020603050405020304" pitchFamily="18" charset="0"/>
                <a:sym typeface="Webdings" panose="05030102010509060703" pitchFamily="18" charset="2"/>
              </a:rPr>
              <a:t>§1  </a:t>
            </a:r>
            <a:r>
              <a:rPr lang="zh-CN" altLang="en-US" sz="1800" b="1">
                <a:latin typeface="Times New Roman" panose="02020603050405020304" pitchFamily="18" charset="0"/>
                <a:sym typeface="Webdings" panose="05030102010509060703" pitchFamily="18" charset="2"/>
              </a:rPr>
              <a:t>引子</a:t>
            </a:r>
            <a:endParaRPr lang="en-US" altLang="zh-CN" sz="1800" b="1">
              <a:latin typeface="Times New Roman" panose="02020603050405020304" pitchFamily="18" charset="0"/>
              <a:sym typeface="Webdings" panose="05030102010509060703"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198"/>
                                        </p:tgtEl>
                                        <p:attrNameLst>
                                          <p:attrName>style.visibility</p:attrName>
                                        </p:attrNameLst>
                                      </p:cBhvr>
                                      <p:to>
                                        <p:strVal val="visible"/>
                                      </p:to>
                                    </p:set>
                                    <p:animEffect transition="in" filter="wipe(up)">
                                      <p:cBhvr>
                                        <p:cTn id="17" dur="500"/>
                                        <p:tgtEl>
                                          <p:spTgt spid="81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198" grpId="0" animBg="1"/>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1">
            <a:extLst>
              <a:ext uri="{FF2B5EF4-FFF2-40B4-BE49-F238E27FC236}">
                <a16:creationId xmlns:a16="http://schemas.microsoft.com/office/drawing/2014/main" id="{98D2E43F-AE1F-4DE6-8673-53F6CFC98241}"/>
              </a:ext>
            </a:extLst>
          </p:cNvPr>
          <p:cNvSpPr txBox="1">
            <a:spLocks noChangeArrowheads="1"/>
          </p:cNvSpPr>
          <p:nvPr/>
        </p:nvSpPr>
        <p:spPr bwMode="auto">
          <a:xfrm>
            <a:off x="603250" y="50800"/>
            <a:ext cx="8001000" cy="188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en-US" altLang="zh-CN" sz="2000" b="1">
                <a:solidFill>
                  <a:srgbClr val="0000FF"/>
                </a:solidFill>
                <a:latin typeface="Arial" panose="020B0604020202020204" pitchFamily="34" charset="0"/>
              </a:rPr>
              <a:t>[</a:t>
            </a:r>
            <a:r>
              <a:rPr lang="zh-CN" altLang="en-US" sz="2000" b="1">
                <a:solidFill>
                  <a:srgbClr val="0000FF"/>
                </a:solidFill>
                <a:latin typeface="Arial" panose="020B0604020202020204" pitchFamily="34" charset="0"/>
              </a:rPr>
              <a:t>例</a:t>
            </a:r>
            <a:r>
              <a:rPr lang="en-US" altLang="zh-CN" sz="2000" b="1">
                <a:solidFill>
                  <a:srgbClr val="0000FF"/>
                </a:solidFill>
                <a:latin typeface="Arial" panose="020B0604020202020204" pitchFamily="34" charset="0"/>
              </a:rPr>
              <a:t>1.3]   </a:t>
            </a:r>
            <a:r>
              <a:rPr lang="zh-CN" altLang="zh-CN" sz="2000" b="1">
                <a:latin typeface="Times New Roman" panose="02020603050405020304" pitchFamily="18" charset="0"/>
              </a:rPr>
              <a:t>多项式的标准表达式可以写为：</a:t>
            </a:r>
            <a:endParaRPr lang="en-US" altLang="zh-CN" sz="2000" b="1">
              <a:latin typeface="Times New Roman" panose="02020603050405020304" pitchFamily="18" charset="0"/>
            </a:endParaRPr>
          </a:p>
          <a:p>
            <a:pPr eaLnBrk="1" hangingPunct="1">
              <a:lnSpc>
                <a:spcPct val="150000"/>
              </a:lnSpc>
              <a:spcBef>
                <a:spcPct val="0"/>
              </a:spcBef>
              <a:buFontTx/>
              <a:buNone/>
            </a:pPr>
            <a:r>
              <a:rPr lang="en-US" altLang="zh-CN" sz="2000" b="1">
                <a:latin typeface="Times New Roman" panose="02020603050405020304" pitchFamily="18" charset="0"/>
              </a:rPr>
              <a:t>           </a:t>
            </a:r>
            <a:r>
              <a:rPr lang="en-US" altLang="zh-CN" sz="2000" b="1" i="1">
                <a:latin typeface="Times New Roman" panose="02020603050405020304" pitchFamily="18" charset="0"/>
              </a:rPr>
              <a:t>f(x) = a</a:t>
            </a:r>
            <a:r>
              <a:rPr lang="en-US" altLang="zh-CN" sz="2000" b="1" i="1" baseline="-25000">
                <a:latin typeface="Times New Roman" panose="02020603050405020304" pitchFamily="18" charset="0"/>
              </a:rPr>
              <a:t>0</a:t>
            </a:r>
            <a:r>
              <a:rPr lang="en-US" altLang="zh-CN" sz="2000" b="1" i="1">
                <a:latin typeface="Times New Roman" panose="02020603050405020304" pitchFamily="18" charset="0"/>
              </a:rPr>
              <a:t> + a</a:t>
            </a:r>
            <a:r>
              <a:rPr lang="en-US" altLang="zh-CN" sz="2000" b="1" i="1" baseline="-25000">
                <a:latin typeface="Times New Roman" panose="02020603050405020304" pitchFamily="18" charset="0"/>
              </a:rPr>
              <a:t>1</a:t>
            </a:r>
            <a:r>
              <a:rPr lang="en-US" altLang="zh-CN" sz="2000" b="1" i="1">
                <a:latin typeface="Times New Roman" panose="02020603050405020304" pitchFamily="18" charset="0"/>
              </a:rPr>
              <a:t>x + a</a:t>
            </a:r>
            <a:r>
              <a:rPr lang="en-US" altLang="zh-CN" sz="2000" b="1" i="1" baseline="-25000">
                <a:latin typeface="Times New Roman" panose="02020603050405020304" pitchFamily="18" charset="0"/>
              </a:rPr>
              <a:t>2</a:t>
            </a:r>
            <a:r>
              <a:rPr lang="en-US" altLang="zh-CN" sz="2000" b="1" i="1">
                <a:latin typeface="Times New Roman" panose="02020603050405020304" pitchFamily="18" charset="0"/>
              </a:rPr>
              <a:t>x</a:t>
            </a:r>
            <a:r>
              <a:rPr lang="en-US" altLang="zh-CN" sz="2000" b="1" i="1" baseline="30000">
                <a:latin typeface="Times New Roman" panose="02020603050405020304" pitchFamily="18" charset="0"/>
              </a:rPr>
              <a:t>2</a:t>
            </a:r>
            <a:r>
              <a:rPr lang="en-US" altLang="zh-CN" sz="2000" b="1" i="1">
                <a:latin typeface="Times New Roman" panose="02020603050405020304" pitchFamily="18" charset="0"/>
              </a:rPr>
              <a:t> +… + a</a:t>
            </a:r>
            <a:r>
              <a:rPr lang="en-US" altLang="zh-CN" sz="2000" b="1" i="1" baseline="-25000">
                <a:latin typeface="Times New Roman" panose="02020603050405020304" pitchFamily="18" charset="0"/>
              </a:rPr>
              <a:t>n</a:t>
            </a:r>
            <a:r>
              <a:rPr lang="en-US" altLang="zh-CN" sz="2000" b="1" i="1">
                <a:latin typeface="Times New Roman" panose="02020603050405020304" pitchFamily="18" charset="0"/>
              </a:rPr>
              <a:t>x</a:t>
            </a:r>
            <a:r>
              <a:rPr lang="en-US" altLang="zh-CN" sz="2000" b="1" i="1" baseline="30000">
                <a:latin typeface="Times New Roman" panose="02020603050405020304" pitchFamily="18" charset="0"/>
              </a:rPr>
              <a:t>n</a:t>
            </a:r>
            <a:endParaRPr lang="en-US" altLang="zh-CN" sz="2000" b="1" i="1">
              <a:latin typeface="Times New Roman" panose="02020603050405020304" pitchFamily="18" charset="0"/>
            </a:endParaRPr>
          </a:p>
          <a:p>
            <a:pPr eaLnBrk="1" hangingPunct="1">
              <a:lnSpc>
                <a:spcPct val="150000"/>
              </a:lnSpc>
              <a:spcBef>
                <a:spcPct val="0"/>
              </a:spcBef>
              <a:buFontTx/>
              <a:buNone/>
            </a:pPr>
            <a:r>
              <a:rPr lang="zh-CN" altLang="zh-CN" sz="2000" b="1">
                <a:latin typeface="Times New Roman" panose="02020603050405020304" pitchFamily="18" charset="0"/>
              </a:rPr>
              <a:t>现给定一个多项式的阶数</a:t>
            </a:r>
            <a:r>
              <a:rPr lang="en-US" altLang="zh-CN" sz="2000" b="1">
                <a:latin typeface="Times New Roman" panose="02020603050405020304" pitchFamily="18" charset="0"/>
              </a:rPr>
              <a:t> n</a:t>
            </a:r>
            <a:r>
              <a:rPr lang="zh-CN" altLang="zh-CN" sz="2000" b="1">
                <a:latin typeface="Times New Roman" panose="02020603050405020304" pitchFamily="18" charset="0"/>
              </a:rPr>
              <a:t>，并将全体系数存放在数组</a:t>
            </a:r>
            <a:r>
              <a:rPr lang="en-US" altLang="zh-CN" sz="2000" b="1">
                <a:latin typeface="Times New Roman" panose="02020603050405020304" pitchFamily="18" charset="0"/>
              </a:rPr>
              <a:t> a[ ]</a:t>
            </a:r>
            <a:r>
              <a:rPr lang="zh-CN" altLang="zh-CN" sz="2000" b="1">
                <a:latin typeface="Times New Roman" panose="02020603050405020304" pitchFamily="18" charset="0"/>
              </a:rPr>
              <a:t>里。请写程序计算这个多项式在</a:t>
            </a:r>
            <a:r>
              <a:rPr lang="zh-CN" altLang="zh-CN" sz="2000" b="1">
                <a:solidFill>
                  <a:srgbClr val="0000FF"/>
                </a:solidFill>
                <a:latin typeface="Times New Roman" panose="02020603050405020304" pitchFamily="18" charset="0"/>
              </a:rPr>
              <a:t>给定点</a:t>
            </a:r>
            <a:r>
              <a:rPr lang="en-US" altLang="zh-CN" sz="2000" b="1">
                <a:solidFill>
                  <a:srgbClr val="0000FF"/>
                </a:solidFill>
                <a:latin typeface="Times New Roman" panose="02020603050405020304" pitchFamily="18" charset="0"/>
              </a:rPr>
              <a:t> x </a:t>
            </a:r>
            <a:r>
              <a:rPr lang="zh-CN" altLang="zh-CN" sz="2000" b="1">
                <a:solidFill>
                  <a:srgbClr val="0000FF"/>
                </a:solidFill>
                <a:latin typeface="Times New Roman" panose="02020603050405020304" pitchFamily="18" charset="0"/>
              </a:rPr>
              <a:t>处的值</a:t>
            </a:r>
            <a:r>
              <a:rPr lang="zh-CN" altLang="zh-CN" sz="2000" b="1">
                <a:latin typeface="Times New Roman" panose="02020603050405020304" pitchFamily="18" charset="0"/>
              </a:rPr>
              <a:t>。</a:t>
            </a:r>
            <a:endParaRPr lang="en-US" altLang="zh-CN" sz="2000" b="1">
              <a:latin typeface="Arial" panose="020B0604020202020204" pitchFamily="34" charset="0"/>
            </a:endParaRPr>
          </a:p>
        </p:txBody>
      </p:sp>
      <p:sp>
        <p:nvSpPr>
          <p:cNvPr id="9" name="Text Box 51">
            <a:extLst>
              <a:ext uri="{FF2B5EF4-FFF2-40B4-BE49-F238E27FC236}">
                <a16:creationId xmlns:a16="http://schemas.microsoft.com/office/drawing/2014/main" id="{42DF3A74-677E-4BA5-82ED-80016067E74A}"/>
              </a:ext>
            </a:extLst>
          </p:cNvPr>
          <p:cNvSpPr txBox="1">
            <a:spLocks noChangeArrowheads="1"/>
          </p:cNvSpPr>
          <p:nvPr/>
        </p:nvSpPr>
        <p:spPr bwMode="auto">
          <a:xfrm>
            <a:off x="611188" y="1993900"/>
            <a:ext cx="800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solidFill>
                  <a:srgbClr val="0000FF"/>
                </a:solidFill>
                <a:latin typeface="Arial" panose="020B0604020202020204" pitchFamily="34" charset="0"/>
              </a:rPr>
              <a:t>[</a:t>
            </a:r>
            <a:r>
              <a:rPr lang="zh-CN" altLang="en-US" sz="2000" b="1">
                <a:solidFill>
                  <a:srgbClr val="0000FF"/>
                </a:solidFill>
                <a:latin typeface="Arial" panose="020B0604020202020204" pitchFamily="34" charset="0"/>
              </a:rPr>
              <a:t>方法</a:t>
            </a:r>
            <a:r>
              <a:rPr lang="en-US" altLang="zh-CN" sz="2000" b="1">
                <a:solidFill>
                  <a:srgbClr val="0000FF"/>
                </a:solidFill>
                <a:latin typeface="Arial" panose="020B0604020202020204" pitchFamily="34" charset="0"/>
              </a:rPr>
              <a:t>1] </a:t>
            </a:r>
            <a:r>
              <a:rPr lang="zh-CN" altLang="zh-CN" sz="2000" b="1">
                <a:latin typeface="Times New Roman" panose="02020603050405020304" pitchFamily="18" charset="0"/>
              </a:rPr>
              <a:t>计算多项式函数值的</a:t>
            </a:r>
            <a:r>
              <a:rPr lang="zh-CN" altLang="zh-CN" sz="2000" b="1">
                <a:solidFill>
                  <a:srgbClr val="0000FF"/>
                </a:solidFill>
                <a:latin typeface="Times New Roman" panose="02020603050405020304" pitchFamily="18" charset="0"/>
              </a:rPr>
              <a:t>直接法</a:t>
            </a:r>
          </a:p>
        </p:txBody>
      </p:sp>
      <p:sp>
        <p:nvSpPr>
          <p:cNvPr id="13" name="Text Box 51">
            <a:extLst>
              <a:ext uri="{FF2B5EF4-FFF2-40B4-BE49-F238E27FC236}">
                <a16:creationId xmlns:a16="http://schemas.microsoft.com/office/drawing/2014/main" id="{62F5FE98-9FF0-4651-9C89-BCF96EABD047}"/>
              </a:ext>
            </a:extLst>
          </p:cNvPr>
          <p:cNvSpPr txBox="1">
            <a:spLocks noChangeArrowheads="1"/>
          </p:cNvSpPr>
          <p:nvPr/>
        </p:nvSpPr>
        <p:spPr bwMode="auto">
          <a:xfrm>
            <a:off x="684213" y="2405063"/>
            <a:ext cx="7704137" cy="2614612"/>
          </a:xfrm>
          <a:prstGeom prst="rect">
            <a:avLst/>
          </a:prstGeom>
          <a:noFill/>
          <a:ln w="9525">
            <a:noFill/>
            <a:miter lim="800000"/>
            <a:headEnd/>
            <a:tailEnd/>
          </a:ln>
        </p:spPr>
        <p:txBody>
          <a:bodyPr>
            <a:spAutoFit/>
          </a:bodyPr>
          <a:lstStyle/>
          <a:p>
            <a:pPr eaLnBrk="1" hangingPunct="1">
              <a:defRPr/>
            </a:pPr>
            <a:r>
              <a:rPr lang="en-US" altLang="zh-CN" b="1" dirty="0">
                <a:solidFill>
                  <a:srgbClr val="0000FF"/>
                </a:solidFill>
              </a:rPr>
              <a:t>double</a:t>
            </a:r>
            <a:r>
              <a:rPr lang="en-US" altLang="zh-CN" b="1" dirty="0"/>
              <a:t> f( </a:t>
            </a:r>
            <a:r>
              <a:rPr lang="en-US" altLang="zh-CN" b="1" dirty="0" err="1">
                <a:solidFill>
                  <a:srgbClr val="0000FF"/>
                </a:solidFill>
              </a:rPr>
              <a:t>int</a:t>
            </a:r>
            <a:r>
              <a:rPr lang="en-US" altLang="zh-CN" b="1" dirty="0"/>
              <a:t> n, </a:t>
            </a:r>
            <a:r>
              <a:rPr lang="en-US" altLang="zh-CN" b="1" dirty="0">
                <a:solidFill>
                  <a:srgbClr val="0000FF"/>
                </a:solidFill>
              </a:rPr>
              <a:t>double</a:t>
            </a:r>
            <a:r>
              <a:rPr lang="en-US" altLang="zh-CN" b="1" dirty="0"/>
              <a:t> a[ ], </a:t>
            </a:r>
            <a:r>
              <a:rPr lang="en-US" altLang="zh-CN" b="1" dirty="0">
                <a:solidFill>
                  <a:srgbClr val="0000FF"/>
                </a:solidFill>
              </a:rPr>
              <a:t>double</a:t>
            </a:r>
            <a:r>
              <a:rPr lang="en-US" altLang="zh-CN" b="1" dirty="0"/>
              <a:t> x )</a:t>
            </a:r>
            <a:endParaRPr lang="zh-CN" altLang="zh-CN" b="1" dirty="0"/>
          </a:p>
          <a:p>
            <a:pPr eaLnBrk="1" hangingPunct="1">
              <a:defRPr/>
            </a:pPr>
            <a:r>
              <a:rPr lang="en-US" altLang="zh-CN" sz="2000" b="1" dirty="0"/>
              <a:t>{   </a:t>
            </a:r>
            <a:r>
              <a:rPr lang="en-US" altLang="zh-CN" sz="2000" b="1" dirty="0">
                <a:solidFill>
                  <a:schemeClr val="bg1">
                    <a:lumMod val="50000"/>
                  </a:schemeClr>
                </a:solidFill>
              </a:rPr>
              <a:t>/* </a:t>
            </a:r>
            <a:r>
              <a:rPr lang="zh-CN" altLang="zh-CN" sz="2000" b="1" dirty="0">
                <a:solidFill>
                  <a:schemeClr val="bg1">
                    <a:lumMod val="50000"/>
                  </a:schemeClr>
                </a:solidFill>
              </a:rPr>
              <a:t>计算阶数为</a:t>
            </a:r>
            <a:r>
              <a:rPr lang="en-US" altLang="zh-CN" sz="2000" b="1" dirty="0">
                <a:solidFill>
                  <a:schemeClr val="bg1">
                    <a:lumMod val="50000"/>
                  </a:schemeClr>
                </a:solidFill>
              </a:rPr>
              <a:t>n</a:t>
            </a:r>
            <a:r>
              <a:rPr lang="zh-CN" altLang="zh-CN" sz="2000" b="1" dirty="0">
                <a:solidFill>
                  <a:schemeClr val="bg1">
                    <a:lumMod val="50000"/>
                  </a:schemeClr>
                </a:solidFill>
              </a:rPr>
              <a:t>，系数为</a:t>
            </a:r>
            <a:r>
              <a:rPr lang="en-US" altLang="zh-CN" sz="2000" b="1" dirty="0">
                <a:solidFill>
                  <a:schemeClr val="bg1">
                    <a:lumMod val="50000"/>
                  </a:schemeClr>
                </a:solidFill>
              </a:rPr>
              <a:t>a[0]...a[n]</a:t>
            </a:r>
            <a:r>
              <a:rPr lang="zh-CN" altLang="zh-CN" sz="2000" b="1" dirty="0">
                <a:solidFill>
                  <a:schemeClr val="bg1">
                    <a:lumMod val="50000"/>
                  </a:schemeClr>
                </a:solidFill>
              </a:rPr>
              <a:t>的多项式在</a:t>
            </a:r>
            <a:r>
              <a:rPr lang="en-US" altLang="zh-CN" sz="2000" b="1" dirty="0">
                <a:solidFill>
                  <a:schemeClr val="bg1">
                    <a:lumMod val="50000"/>
                  </a:schemeClr>
                </a:solidFill>
              </a:rPr>
              <a:t>x</a:t>
            </a:r>
            <a:r>
              <a:rPr lang="zh-CN" altLang="zh-CN" sz="2000" b="1" dirty="0">
                <a:solidFill>
                  <a:schemeClr val="bg1">
                    <a:lumMod val="50000"/>
                  </a:schemeClr>
                </a:solidFill>
              </a:rPr>
              <a:t>点的值 </a:t>
            </a:r>
            <a:r>
              <a:rPr lang="en-US" altLang="zh-CN" sz="2000" b="1" dirty="0">
                <a:solidFill>
                  <a:schemeClr val="bg1">
                    <a:lumMod val="50000"/>
                  </a:schemeClr>
                </a:solidFill>
              </a:rPr>
              <a:t>*/</a:t>
            </a:r>
            <a:endParaRPr lang="zh-CN" altLang="zh-CN" sz="2000" b="1" dirty="0">
              <a:solidFill>
                <a:schemeClr val="bg1">
                  <a:lumMod val="50000"/>
                </a:schemeClr>
              </a:solidFill>
            </a:endParaRPr>
          </a:p>
          <a:p>
            <a:pPr eaLnBrk="1" hangingPunct="1">
              <a:defRPr/>
            </a:pPr>
            <a:r>
              <a:rPr lang="en-US" altLang="zh-CN" b="1" dirty="0"/>
              <a:t>	</a:t>
            </a:r>
            <a:r>
              <a:rPr lang="en-US" altLang="zh-CN" b="1" dirty="0" err="1">
                <a:solidFill>
                  <a:srgbClr val="0000FF"/>
                </a:solidFill>
              </a:rPr>
              <a:t>int</a:t>
            </a:r>
            <a:r>
              <a:rPr lang="en-US" altLang="zh-CN" b="1" dirty="0"/>
              <a:t> </a:t>
            </a:r>
            <a:r>
              <a:rPr lang="en-US" altLang="zh-CN" b="1" dirty="0" err="1"/>
              <a:t>i</a:t>
            </a:r>
            <a:r>
              <a:rPr lang="en-US" altLang="zh-CN" b="1" dirty="0"/>
              <a:t>;</a:t>
            </a:r>
            <a:endParaRPr lang="zh-CN" altLang="zh-CN" b="1" dirty="0"/>
          </a:p>
          <a:p>
            <a:pPr eaLnBrk="1" hangingPunct="1">
              <a:defRPr/>
            </a:pPr>
            <a:r>
              <a:rPr lang="en-US" altLang="zh-CN" b="1" dirty="0"/>
              <a:t>	</a:t>
            </a:r>
            <a:r>
              <a:rPr lang="en-US" altLang="zh-CN" b="1" dirty="0">
                <a:solidFill>
                  <a:srgbClr val="0000FF"/>
                </a:solidFill>
              </a:rPr>
              <a:t>double</a:t>
            </a:r>
            <a:r>
              <a:rPr lang="en-US" altLang="zh-CN" b="1" dirty="0"/>
              <a:t> p = a[0];</a:t>
            </a:r>
            <a:endParaRPr lang="zh-CN" altLang="zh-CN" b="1" dirty="0"/>
          </a:p>
          <a:p>
            <a:pPr eaLnBrk="1" hangingPunct="1">
              <a:defRPr/>
            </a:pPr>
            <a:r>
              <a:rPr lang="en-US" altLang="zh-CN" b="1" dirty="0"/>
              <a:t>	</a:t>
            </a:r>
            <a:r>
              <a:rPr lang="en-US" altLang="zh-CN" b="1" dirty="0">
                <a:solidFill>
                  <a:srgbClr val="0000FF"/>
                </a:solidFill>
              </a:rPr>
              <a:t>for</a:t>
            </a:r>
            <a:r>
              <a:rPr lang="en-US" altLang="zh-CN" b="1" dirty="0"/>
              <a:t> ( </a:t>
            </a:r>
            <a:r>
              <a:rPr lang="en-US" altLang="zh-CN" b="1" dirty="0" err="1"/>
              <a:t>i</a:t>
            </a:r>
            <a:r>
              <a:rPr lang="en-US" altLang="zh-CN" b="1" dirty="0"/>
              <a:t>=1; </a:t>
            </a:r>
            <a:r>
              <a:rPr lang="en-US" altLang="zh-CN" b="1" dirty="0" err="1"/>
              <a:t>i</a:t>
            </a:r>
            <a:r>
              <a:rPr lang="en-US" altLang="zh-CN" b="1" dirty="0"/>
              <a:t>&lt;=n; </a:t>
            </a:r>
            <a:r>
              <a:rPr lang="en-US" altLang="zh-CN" b="1" dirty="0" err="1"/>
              <a:t>i</a:t>
            </a:r>
            <a:r>
              <a:rPr lang="en-US" altLang="zh-CN" b="1" dirty="0"/>
              <a:t>++ )</a:t>
            </a:r>
            <a:endParaRPr lang="zh-CN" altLang="zh-CN" b="1" dirty="0"/>
          </a:p>
          <a:p>
            <a:pPr eaLnBrk="1" hangingPunct="1">
              <a:defRPr/>
            </a:pPr>
            <a:r>
              <a:rPr lang="en-US" altLang="zh-CN" b="1" dirty="0"/>
              <a:t>	      p += a[</a:t>
            </a:r>
            <a:r>
              <a:rPr lang="en-US" altLang="zh-CN" b="1" dirty="0" err="1"/>
              <a:t>i</a:t>
            </a:r>
            <a:r>
              <a:rPr lang="en-US" altLang="zh-CN" b="1" dirty="0"/>
              <a:t>]*pow(x, </a:t>
            </a:r>
            <a:r>
              <a:rPr lang="en-US" altLang="zh-CN" b="1" dirty="0" err="1"/>
              <a:t>i</a:t>
            </a:r>
            <a:r>
              <a:rPr lang="en-US" altLang="zh-CN" b="1" dirty="0"/>
              <a:t>);</a:t>
            </a:r>
            <a:endParaRPr lang="zh-CN" altLang="zh-CN" b="1" dirty="0"/>
          </a:p>
          <a:p>
            <a:pPr eaLnBrk="1" hangingPunct="1">
              <a:defRPr/>
            </a:pPr>
            <a:r>
              <a:rPr lang="en-US" altLang="zh-CN" b="1" dirty="0"/>
              <a:t>	</a:t>
            </a:r>
            <a:r>
              <a:rPr lang="en-US" altLang="zh-CN" b="1" dirty="0">
                <a:solidFill>
                  <a:srgbClr val="0000FF"/>
                </a:solidFill>
              </a:rPr>
              <a:t>return</a:t>
            </a:r>
            <a:r>
              <a:rPr lang="en-US" altLang="zh-CN" b="1" dirty="0"/>
              <a:t> p;    }</a:t>
            </a:r>
            <a:endParaRPr lang="zh-CN" altLang="zh-CN"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6"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strips(downRight)">
                                      <p:cBhvr>
                                        <p:cTn id="19" dur="500"/>
                                        <p:tgtEl>
                                          <p:spTgt spid="9"/>
                                        </p:tgtEl>
                                      </p:cBhvr>
                                    </p:animEffect>
                                  </p:childTnLst>
                                  <p:subTnLst>
                                    <p:audio>
                                      <p:cMediaNode>
                                        <p:cTn display="0" masterRel="sameClick">
                                          <p:stCondLst>
                                            <p:cond evt="begin" delay="0">
                                              <p:tn val="17"/>
                                            </p:cond>
                                          </p:stCondLst>
                                          <p:endCondLst>
                                            <p:cond evt="onStopAudio" delay="0">
                                              <p:tgtEl>
                                                <p:sldTgt/>
                                              </p:tgtEl>
                                            </p:cond>
                                          </p:endCondLst>
                                        </p:cTn>
                                        <p:tgtEl>
                                          <p:sndTgt r:embed="rId3" name="PROJCTOR.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51">
            <a:extLst>
              <a:ext uri="{FF2B5EF4-FFF2-40B4-BE49-F238E27FC236}">
                <a16:creationId xmlns:a16="http://schemas.microsoft.com/office/drawing/2014/main" id="{72EBD62F-860C-49D5-BBA8-3BDB7CC74215}"/>
              </a:ext>
            </a:extLst>
          </p:cNvPr>
          <p:cNvSpPr txBox="1">
            <a:spLocks noChangeArrowheads="1"/>
          </p:cNvSpPr>
          <p:nvPr/>
        </p:nvSpPr>
        <p:spPr bwMode="auto">
          <a:xfrm>
            <a:off x="539750" y="268288"/>
            <a:ext cx="7705725" cy="463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ts val="600"/>
              </a:spcBef>
              <a:buFontTx/>
              <a:buNone/>
            </a:pPr>
            <a:r>
              <a:rPr lang="en-US" altLang="zh-CN" sz="2400" b="1">
                <a:solidFill>
                  <a:srgbClr val="0000FF"/>
                </a:solidFill>
                <a:latin typeface="Arial" panose="020B0604020202020204" pitchFamily="34" charset="0"/>
              </a:rPr>
              <a:t>[</a:t>
            </a:r>
            <a:r>
              <a:rPr lang="zh-CN" altLang="en-US" sz="2400" b="1">
                <a:solidFill>
                  <a:srgbClr val="0000FF"/>
                </a:solidFill>
                <a:latin typeface="Arial" panose="020B0604020202020204" pitchFamily="34" charset="0"/>
              </a:rPr>
              <a:t>方法</a:t>
            </a:r>
            <a:r>
              <a:rPr lang="en-US" altLang="zh-CN" sz="2400" b="1">
                <a:solidFill>
                  <a:srgbClr val="0000FF"/>
                </a:solidFill>
                <a:latin typeface="Arial" panose="020B0604020202020204" pitchFamily="34" charset="0"/>
              </a:rPr>
              <a:t>2] </a:t>
            </a:r>
            <a:r>
              <a:rPr lang="zh-CN" altLang="zh-CN" sz="2400" b="1">
                <a:solidFill>
                  <a:srgbClr val="0000FF"/>
                </a:solidFill>
                <a:latin typeface="Times New Roman" panose="02020603050405020304" pitchFamily="18" charset="0"/>
              </a:rPr>
              <a:t>秦九韶法</a:t>
            </a:r>
          </a:p>
          <a:p>
            <a:pPr eaLnBrk="1" hangingPunct="1">
              <a:spcBef>
                <a:spcPts val="600"/>
              </a:spcBef>
              <a:buFontTx/>
              <a:buNone/>
            </a:pPr>
            <a:r>
              <a:rPr lang="en-US" altLang="zh-CN" sz="2400" b="1">
                <a:latin typeface="Times New Roman" panose="02020603050405020304" pitchFamily="18" charset="0"/>
              </a:rPr>
              <a:t>            </a:t>
            </a:r>
            <a:r>
              <a:rPr lang="en-US" altLang="zh-CN" sz="2400" b="1" i="1">
                <a:latin typeface="Times New Roman" panose="02020603050405020304" pitchFamily="18" charset="0"/>
              </a:rPr>
              <a:t>f(x) = a</a:t>
            </a:r>
            <a:r>
              <a:rPr lang="en-US" altLang="zh-CN" sz="2400" b="1" i="1" baseline="-25000">
                <a:latin typeface="Times New Roman" panose="02020603050405020304" pitchFamily="18" charset="0"/>
              </a:rPr>
              <a:t>0</a:t>
            </a:r>
            <a:r>
              <a:rPr lang="en-US" altLang="zh-CN" sz="2400" b="1" i="1">
                <a:latin typeface="Times New Roman" panose="02020603050405020304" pitchFamily="18" charset="0"/>
              </a:rPr>
              <a:t> + x (a</a:t>
            </a:r>
            <a:r>
              <a:rPr lang="en-US" altLang="zh-CN" sz="2400" b="1" i="1" baseline="-25000">
                <a:latin typeface="Times New Roman" panose="02020603050405020304" pitchFamily="18" charset="0"/>
              </a:rPr>
              <a:t>1</a:t>
            </a:r>
            <a:r>
              <a:rPr lang="en-US" altLang="zh-CN" sz="2400" b="1" i="1">
                <a:latin typeface="Times New Roman" panose="02020603050405020304" pitchFamily="18" charset="0"/>
              </a:rPr>
              <a:t>+ x (a</a:t>
            </a:r>
            <a:r>
              <a:rPr lang="en-US" altLang="zh-CN" sz="2400" b="1" i="1" baseline="-25000">
                <a:latin typeface="Times New Roman" panose="02020603050405020304" pitchFamily="18" charset="0"/>
              </a:rPr>
              <a:t>2</a:t>
            </a:r>
            <a:r>
              <a:rPr lang="en-US" altLang="zh-CN" sz="2400" b="1" i="1">
                <a:latin typeface="Times New Roman" panose="02020603050405020304" pitchFamily="18" charset="0"/>
              </a:rPr>
              <a:t> +… + x (a</a:t>
            </a:r>
            <a:r>
              <a:rPr lang="en-US" altLang="zh-CN" sz="2400" b="1" i="1" baseline="-25000">
                <a:latin typeface="Times New Roman" panose="02020603050405020304" pitchFamily="18" charset="0"/>
              </a:rPr>
              <a:t>n</a:t>
            </a:r>
            <a:r>
              <a:rPr lang="en-US" altLang="zh-CN" sz="2400" b="1" i="1">
                <a:latin typeface="Times New Roman" panose="02020603050405020304" pitchFamily="18" charset="0"/>
              </a:rPr>
              <a:t>) …)</a:t>
            </a:r>
          </a:p>
          <a:p>
            <a:pPr eaLnBrk="1" hangingPunct="1">
              <a:spcBef>
                <a:spcPts val="1800"/>
              </a:spcBef>
              <a:buFontTx/>
              <a:buNone/>
            </a:pPr>
            <a:r>
              <a:rPr lang="en-US" altLang="zh-CN" sz="2400" b="1">
                <a:solidFill>
                  <a:srgbClr val="0000FF"/>
                </a:solidFill>
                <a:latin typeface="Times New Roman" panose="02020603050405020304" pitchFamily="18" charset="0"/>
              </a:rPr>
              <a:t>double</a:t>
            </a:r>
            <a:r>
              <a:rPr lang="en-US" altLang="zh-CN" sz="2400" b="1">
                <a:latin typeface="Times New Roman" panose="02020603050405020304" pitchFamily="18" charset="0"/>
              </a:rPr>
              <a:t> f( </a:t>
            </a:r>
            <a:r>
              <a:rPr lang="en-US" altLang="zh-CN" sz="2400" b="1">
                <a:solidFill>
                  <a:srgbClr val="0000FF"/>
                </a:solidFill>
                <a:latin typeface="Times New Roman" panose="02020603050405020304" pitchFamily="18" charset="0"/>
              </a:rPr>
              <a:t>int</a:t>
            </a:r>
            <a:r>
              <a:rPr lang="en-US" altLang="zh-CN" sz="2400" b="1">
                <a:latin typeface="Times New Roman" panose="02020603050405020304" pitchFamily="18" charset="0"/>
              </a:rPr>
              <a:t> n, </a:t>
            </a:r>
            <a:r>
              <a:rPr lang="en-US" altLang="zh-CN" sz="2400" b="1">
                <a:solidFill>
                  <a:srgbClr val="0000FF"/>
                </a:solidFill>
                <a:latin typeface="Times New Roman" panose="02020603050405020304" pitchFamily="18" charset="0"/>
              </a:rPr>
              <a:t>double</a:t>
            </a:r>
            <a:r>
              <a:rPr lang="en-US" altLang="zh-CN" sz="2400" b="1">
                <a:latin typeface="Times New Roman" panose="02020603050405020304" pitchFamily="18" charset="0"/>
              </a:rPr>
              <a:t> a[ ], </a:t>
            </a:r>
            <a:r>
              <a:rPr lang="en-US" altLang="zh-CN" sz="2400" b="1">
                <a:solidFill>
                  <a:srgbClr val="0000FF"/>
                </a:solidFill>
                <a:latin typeface="Times New Roman" panose="02020603050405020304" pitchFamily="18" charset="0"/>
              </a:rPr>
              <a:t>double</a:t>
            </a:r>
            <a:r>
              <a:rPr lang="en-US" altLang="zh-CN" sz="2400" b="1">
                <a:latin typeface="Times New Roman" panose="02020603050405020304" pitchFamily="18" charset="0"/>
              </a:rPr>
              <a:t> x )</a:t>
            </a:r>
            <a:endParaRPr lang="zh-CN" altLang="zh-CN" sz="2400" b="1">
              <a:latin typeface="Times New Roman" panose="02020603050405020304" pitchFamily="18" charset="0"/>
            </a:endParaRPr>
          </a:p>
          <a:p>
            <a:pPr eaLnBrk="1" hangingPunct="1">
              <a:spcBef>
                <a:spcPts val="600"/>
              </a:spcBef>
              <a:buFontTx/>
              <a:buNone/>
            </a:pPr>
            <a:r>
              <a:rPr lang="en-US" altLang="zh-CN" sz="2400" b="1">
                <a:latin typeface="Times New Roman" panose="02020603050405020304" pitchFamily="18" charset="0"/>
              </a:rPr>
              <a:t>{   </a:t>
            </a:r>
            <a:r>
              <a:rPr lang="en-US" altLang="zh-CN" sz="2000" b="1">
                <a:solidFill>
                  <a:srgbClr val="006600"/>
                </a:solidFill>
                <a:latin typeface="Times New Roman" panose="02020603050405020304" pitchFamily="18" charset="0"/>
              </a:rPr>
              <a:t>/* </a:t>
            </a:r>
            <a:r>
              <a:rPr lang="zh-CN" altLang="zh-CN" sz="2000" b="1">
                <a:solidFill>
                  <a:srgbClr val="006600"/>
                </a:solidFill>
                <a:latin typeface="Times New Roman" panose="02020603050405020304" pitchFamily="18" charset="0"/>
              </a:rPr>
              <a:t>计算阶数为</a:t>
            </a:r>
            <a:r>
              <a:rPr lang="en-US" altLang="zh-CN" sz="2000" b="1">
                <a:solidFill>
                  <a:srgbClr val="006600"/>
                </a:solidFill>
                <a:latin typeface="Times New Roman" panose="02020603050405020304" pitchFamily="18" charset="0"/>
              </a:rPr>
              <a:t>n</a:t>
            </a:r>
            <a:r>
              <a:rPr lang="zh-CN" altLang="zh-CN" sz="2000" b="1">
                <a:solidFill>
                  <a:srgbClr val="006600"/>
                </a:solidFill>
                <a:latin typeface="Times New Roman" panose="02020603050405020304" pitchFamily="18" charset="0"/>
              </a:rPr>
              <a:t>，系数为</a:t>
            </a:r>
            <a:r>
              <a:rPr lang="en-US" altLang="zh-CN" sz="2000" b="1">
                <a:solidFill>
                  <a:srgbClr val="006600"/>
                </a:solidFill>
                <a:latin typeface="Times New Roman" panose="02020603050405020304" pitchFamily="18" charset="0"/>
              </a:rPr>
              <a:t>a[0]...a[n]</a:t>
            </a:r>
            <a:r>
              <a:rPr lang="zh-CN" altLang="zh-CN" sz="2000" b="1">
                <a:solidFill>
                  <a:srgbClr val="006600"/>
                </a:solidFill>
                <a:latin typeface="Times New Roman" panose="02020603050405020304" pitchFamily="18" charset="0"/>
              </a:rPr>
              <a:t>的多项式在</a:t>
            </a:r>
            <a:r>
              <a:rPr lang="en-US" altLang="zh-CN" sz="2000" b="1">
                <a:solidFill>
                  <a:srgbClr val="006600"/>
                </a:solidFill>
                <a:latin typeface="Times New Roman" panose="02020603050405020304" pitchFamily="18" charset="0"/>
              </a:rPr>
              <a:t>x</a:t>
            </a:r>
            <a:r>
              <a:rPr lang="zh-CN" altLang="zh-CN" sz="2000" b="1">
                <a:solidFill>
                  <a:srgbClr val="006600"/>
                </a:solidFill>
                <a:latin typeface="Times New Roman" panose="02020603050405020304" pitchFamily="18" charset="0"/>
              </a:rPr>
              <a:t>点的值</a:t>
            </a:r>
            <a:r>
              <a:rPr lang="en-US" altLang="zh-CN" sz="2000" b="1">
                <a:solidFill>
                  <a:srgbClr val="006600"/>
                </a:solidFill>
                <a:latin typeface="Times New Roman" panose="02020603050405020304" pitchFamily="18" charset="0"/>
              </a:rPr>
              <a:t> */</a:t>
            </a:r>
            <a:endParaRPr lang="zh-CN" altLang="zh-CN" sz="2000" b="1">
              <a:solidFill>
                <a:srgbClr val="006600"/>
              </a:solidFill>
              <a:latin typeface="Times New Roman" panose="02020603050405020304" pitchFamily="18" charset="0"/>
            </a:endParaRPr>
          </a:p>
          <a:p>
            <a:pPr eaLnBrk="1" hangingPunct="1">
              <a:spcBef>
                <a:spcPts val="600"/>
              </a:spcBef>
              <a:buFontTx/>
              <a:buNone/>
            </a:pPr>
            <a:r>
              <a:rPr lang="en-US" altLang="zh-CN" sz="2400" b="1">
                <a:latin typeface="Times New Roman" panose="02020603050405020304" pitchFamily="18" charset="0"/>
              </a:rPr>
              <a:t>	</a:t>
            </a:r>
            <a:r>
              <a:rPr lang="en-US" altLang="zh-CN" sz="2400" b="1">
                <a:solidFill>
                  <a:srgbClr val="0000FF"/>
                </a:solidFill>
                <a:latin typeface="Times New Roman" panose="02020603050405020304" pitchFamily="18" charset="0"/>
              </a:rPr>
              <a:t>int</a:t>
            </a:r>
            <a:r>
              <a:rPr lang="en-US" altLang="zh-CN" sz="2400" b="1">
                <a:latin typeface="Times New Roman" panose="02020603050405020304" pitchFamily="18" charset="0"/>
              </a:rPr>
              <a:t> i;</a:t>
            </a:r>
            <a:endParaRPr lang="zh-CN" altLang="zh-CN" sz="2400" b="1">
              <a:latin typeface="Times New Roman" panose="02020603050405020304" pitchFamily="18" charset="0"/>
            </a:endParaRPr>
          </a:p>
          <a:p>
            <a:pPr eaLnBrk="1" hangingPunct="1">
              <a:spcBef>
                <a:spcPts val="600"/>
              </a:spcBef>
              <a:buFontTx/>
              <a:buNone/>
            </a:pPr>
            <a:r>
              <a:rPr lang="en-US" altLang="zh-CN" sz="2400" b="1">
                <a:latin typeface="Times New Roman" panose="02020603050405020304" pitchFamily="18" charset="0"/>
              </a:rPr>
              <a:t>	</a:t>
            </a:r>
            <a:r>
              <a:rPr lang="en-US" altLang="zh-CN" sz="2400" b="1">
                <a:solidFill>
                  <a:srgbClr val="0000FF"/>
                </a:solidFill>
                <a:latin typeface="Times New Roman" panose="02020603050405020304" pitchFamily="18" charset="0"/>
              </a:rPr>
              <a:t>double</a:t>
            </a:r>
            <a:r>
              <a:rPr lang="en-US" altLang="zh-CN" sz="2400" b="1">
                <a:latin typeface="Times New Roman" panose="02020603050405020304" pitchFamily="18" charset="0"/>
              </a:rPr>
              <a:t> p = a[n];</a:t>
            </a:r>
            <a:endParaRPr lang="zh-CN" altLang="zh-CN" sz="2400" b="1">
              <a:latin typeface="Times New Roman" panose="02020603050405020304" pitchFamily="18" charset="0"/>
            </a:endParaRPr>
          </a:p>
          <a:p>
            <a:pPr eaLnBrk="1" hangingPunct="1">
              <a:spcBef>
                <a:spcPts val="600"/>
              </a:spcBef>
              <a:buFontTx/>
              <a:buNone/>
            </a:pPr>
            <a:r>
              <a:rPr lang="en-US" altLang="zh-CN" sz="2400" b="1">
                <a:latin typeface="Times New Roman" panose="02020603050405020304" pitchFamily="18" charset="0"/>
              </a:rPr>
              <a:t>	</a:t>
            </a:r>
            <a:r>
              <a:rPr lang="en-US" altLang="zh-CN" sz="2400" b="1">
                <a:solidFill>
                  <a:srgbClr val="0000FF"/>
                </a:solidFill>
                <a:latin typeface="Times New Roman" panose="02020603050405020304" pitchFamily="18" charset="0"/>
              </a:rPr>
              <a:t>for</a:t>
            </a:r>
            <a:r>
              <a:rPr lang="en-US" altLang="zh-CN" sz="2400" b="1">
                <a:latin typeface="Times New Roman" panose="02020603050405020304" pitchFamily="18" charset="0"/>
              </a:rPr>
              <a:t> (i=n; i&gt;0; i--)</a:t>
            </a:r>
            <a:endParaRPr lang="zh-CN" altLang="zh-CN" sz="2400" b="1">
              <a:latin typeface="Times New Roman" panose="02020603050405020304" pitchFamily="18" charset="0"/>
            </a:endParaRPr>
          </a:p>
          <a:p>
            <a:pPr eaLnBrk="1" hangingPunct="1">
              <a:spcBef>
                <a:spcPts val="600"/>
              </a:spcBef>
              <a:buFontTx/>
              <a:buNone/>
            </a:pPr>
            <a:r>
              <a:rPr lang="en-US" altLang="zh-CN" sz="2400" b="1">
                <a:latin typeface="Times New Roman" panose="02020603050405020304" pitchFamily="18" charset="0"/>
              </a:rPr>
              <a:t>		p = a[i-1] + x*p;</a:t>
            </a:r>
            <a:endParaRPr lang="zh-CN" altLang="zh-CN" sz="2400" b="1">
              <a:latin typeface="Times New Roman" panose="02020603050405020304" pitchFamily="18" charset="0"/>
            </a:endParaRPr>
          </a:p>
          <a:p>
            <a:pPr eaLnBrk="1" hangingPunct="1">
              <a:spcBef>
                <a:spcPts val="600"/>
              </a:spcBef>
              <a:buFontTx/>
              <a:buNone/>
            </a:pPr>
            <a:r>
              <a:rPr lang="en-US" altLang="zh-CN" sz="2400" b="1">
                <a:latin typeface="Times New Roman" panose="02020603050405020304" pitchFamily="18" charset="0"/>
              </a:rPr>
              <a:t>	</a:t>
            </a:r>
            <a:r>
              <a:rPr lang="en-US" altLang="zh-CN" sz="2400" b="1">
                <a:solidFill>
                  <a:srgbClr val="0000FF"/>
                </a:solidFill>
                <a:latin typeface="Times New Roman" panose="02020603050405020304" pitchFamily="18" charset="0"/>
              </a:rPr>
              <a:t>return</a:t>
            </a:r>
            <a:r>
              <a:rPr lang="en-US" altLang="zh-CN" sz="2400" b="1">
                <a:latin typeface="Times New Roman" panose="02020603050405020304" pitchFamily="18" charset="0"/>
              </a:rPr>
              <a:t> p;</a:t>
            </a:r>
            <a:endParaRPr lang="zh-CN" altLang="zh-CN" sz="2400" b="1">
              <a:latin typeface="Times New Roman" panose="02020603050405020304" pitchFamily="18" charset="0"/>
            </a:endParaRPr>
          </a:p>
          <a:p>
            <a:pPr eaLnBrk="1" hangingPunct="1">
              <a:spcBef>
                <a:spcPts val="600"/>
              </a:spcBef>
              <a:buFontTx/>
              <a:buNone/>
            </a:pPr>
            <a:r>
              <a:rPr lang="en-US" altLang="zh-CN" sz="2400" b="1">
                <a:latin typeface="Times New Roman" panose="02020603050405020304" pitchFamily="18" charset="0"/>
              </a:rPr>
              <a:t> }</a:t>
            </a:r>
            <a:endParaRPr lang="zh-CN" altLang="zh-CN" sz="2400" b="1">
              <a:latin typeface="Times New Roman" panose="02020603050405020304" pitchFamily="18" charset="0"/>
            </a:endParaRPr>
          </a:p>
        </p:txBody>
      </p:sp>
      <p:sp>
        <p:nvSpPr>
          <p:cNvPr id="12291" name="矩形 1">
            <a:extLst>
              <a:ext uri="{FF2B5EF4-FFF2-40B4-BE49-F238E27FC236}">
                <a16:creationId xmlns:a16="http://schemas.microsoft.com/office/drawing/2014/main" id="{36DF1B7F-42A2-4AA2-98D2-D60472299A7B}"/>
              </a:ext>
            </a:extLst>
          </p:cNvPr>
          <p:cNvSpPr>
            <a:spLocks noChangeArrowheads="1"/>
          </p:cNvSpPr>
          <p:nvPr/>
        </p:nvSpPr>
        <p:spPr bwMode="auto">
          <a:xfrm>
            <a:off x="3059113" y="255588"/>
            <a:ext cx="43132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latin typeface="Times New Roman" panose="02020603050405020304" pitchFamily="18" charset="0"/>
              </a:rPr>
              <a:t> </a:t>
            </a:r>
            <a:r>
              <a:rPr lang="en-US" altLang="zh-CN" sz="2400" b="1" i="1">
                <a:latin typeface="Times New Roman" panose="02020603050405020304" pitchFamily="18" charset="0"/>
              </a:rPr>
              <a:t>f(x) = a</a:t>
            </a:r>
            <a:r>
              <a:rPr lang="en-US" altLang="zh-CN" sz="2400" b="1" i="1" baseline="-25000">
                <a:latin typeface="Times New Roman" panose="02020603050405020304" pitchFamily="18" charset="0"/>
              </a:rPr>
              <a:t>0</a:t>
            </a:r>
            <a:r>
              <a:rPr lang="en-US" altLang="zh-CN" sz="2400" b="1" i="1">
                <a:latin typeface="Times New Roman" panose="02020603050405020304" pitchFamily="18" charset="0"/>
              </a:rPr>
              <a:t> + a</a:t>
            </a:r>
            <a:r>
              <a:rPr lang="en-US" altLang="zh-CN" sz="2400" b="1" i="1" baseline="-25000">
                <a:latin typeface="Times New Roman" panose="02020603050405020304" pitchFamily="18" charset="0"/>
              </a:rPr>
              <a:t>1</a:t>
            </a:r>
            <a:r>
              <a:rPr lang="en-US" altLang="zh-CN" sz="2400" b="1" i="1">
                <a:latin typeface="Times New Roman" panose="02020603050405020304" pitchFamily="18" charset="0"/>
              </a:rPr>
              <a:t>x + a</a:t>
            </a:r>
            <a:r>
              <a:rPr lang="en-US" altLang="zh-CN" sz="2400" b="1" i="1" baseline="-25000">
                <a:latin typeface="Times New Roman" panose="02020603050405020304" pitchFamily="18" charset="0"/>
              </a:rPr>
              <a:t>2</a:t>
            </a:r>
            <a:r>
              <a:rPr lang="en-US" altLang="zh-CN" sz="2400" b="1" i="1">
                <a:latin typeface="Times New Roman" panose="02020603050405020304" pitchFamily="18" charset="0"/>
              </a:rPr>
              <a:t>x</a:t>
            </a:r>
            <a:r>
              <a:rPr lang="en-US" altLang="zh-CN" sz="2400" b="1" i="1" baseline="30000">
                <a:latin typeface="Times New Roman" panose="02020603050405020304" pitchFamily="18" charset="0"/>
              </a:rPr>
              <a:t>2</a:t>
            </a:r>
            <a:r>
              <a:rPr lang="en-US" altLang="zh-CN" sz="2400" b="1" i="1">
                <a:latin typeface="Times New Roman" panose="02020603050405020304" pitchFamily="18" charset="0"/>
              </a:rPr>
              <a:t> +… + a</a:t>
            </a:r>
            <a:r>
              <a:rPr lang="en-US" altLang="zh-CN" sz="2400" b="1" i="1" baseline="-25000">
                <a:latin typeface="Times New Roman" panose="02020603050405020304" pitchFamily="18" charset="0"/>
              </a:rPr>
              <a:t>n</a:t>
            </a:r>
            <a:r>
              <a:rPr lang="en-US" altLang="zh-CN" sz="2400" b="1" i="1">
                <a:latin typeface="Times New Roman" panose="02020603050405020304" pitchFamily="18" charset="0"/>
              </a:rPr>
              <a:t>x</a:t>
            </a:r>
            <a:r>
              <a:rPr lang="en-US" altLang="zh-CN" sz="2400" b="1" i="1" baseline="30000">
                <a:latin typeface="Times New Roman" panose="02020603050405020304" pitchFamily="18" charset="0"/>
              </a:rPr>
              <a:t>n</a:t>
            </a:r>
            <a:endParaRPr lang="zh-CN" altLang="en-US" sz="2400">
              <a:latin typeface="Times New Roman" panose="02020603050405020304" pitchFamily="18" charset="0"/>
            </a:endParaRPr>
          </a:p>
        </p:txBody>
      </p:sp>
      <p:cxnSp>
        <p:nvCxnSpPr>
          <p:cNvPr id="4" name="直接连接符 3">
            <a:extLst>
              <a:ext uri="{FF2B5EF4-FFF2-40B4-BE49-F238E27FC236}">
                <a16:creationId xmlns:a16="http://schemas.microsoft.com/office/drawing/2014/main" id="{890B61B3-98DC-48A3-86F5-5D7F86D187C9}"/>
              </a:ext>
            </a:extLst>
          </p:cNvPr>
          <p:cNvCxnSpPr/>
          <p:nvPr/>
        </p:nvCxnSpPr>
        <p:spPr>
          <a:xfrm>
            <a:off x="3203575" y="1169988"/>
            <a:ext cx="28892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11A296F3-0435-4DC9-90B6-D7EC261048C0}"/>
              </a:ext>
            </a:extLst>
          </p:cNvPr>
          <p:cNvCxnSpPr/>
          <p:nvPr/>
        </p:nvCxnSpPr>
        <p:spPr>
          <a:xfrm>
            <a:off x="4029075" y="1169988"/>
            <a:ext cx="28892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15">
                                            <p:txEl>
                                              <p:pRg st="8" end="8"/>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7">
            <a:extLst>
              <a:ext uri="{FF2B5EF4-FFF2-40B4-BE49-F238E27FC236}">
                <a16:creationId xmlns:a16="http://schemas.microsoft.com/office/drawing/2014/main" id="{AD787006-3A70-41BF-A59D-436996058703}"/>
              </a:ext>
            </a:extLst>
          </p:cNvPr>
          <p:cNvSpPr>
            <a:spLocks noChangeArrowheads="1"/>
          </p:cNvSpPr>
          <p:nvPr/>
        </p:nvSpPr>
        <p:spPr bwMode="auto">
          <a:xfrm>
            <a:off x="1714500" y="163513"/>
            <a:ext cx="51435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pPr>
            <a:r>
              <a:rPr lang="zh-CN" altLang="en-US" sz="2000" b="1">
                <a:latin typeface="Times New Roman" panose="02020603050405020304" pitchFamily="18" charset="0"/>
              </a:rPr>
              <a:t>代码</a:t>
            </a:r>
            <a:r>
              <a:rPr lang="en-US" altLang="zh-CN" sz="2000" b="1">
                <a:latin typeface="Times New Roman" panose="02020603050405020304" pitchFamily="18" charset="0"/>
              </a:rPr>
              <a:t>1.6  </a:t>
            </a:r>
            <a:r>
              <a:rPr lang="zh-CN" altLang="en-US" sz="2000" b="1">
                <a:latin typeface="Times New Roman" panose="02020603050405020304" pitchFamily="18" charset="0"/>
              </a:rPr>
              <a:t>测试函数</a:t>
            </a:r>
            <a:r>
              <a:rPr lang="en-US" altLang="zh-CN" sz="2000" b="1">
                <a:latin typeface="Courier" charset="0"/>
              </a:rPr>
              <a:t>function()</a:t>
            </a:r>
            <a:r>
              <a:rPr lang="zh-CN" altLang="en-US" sz="2000" b="1">
                <a:latin typeface="Times New Roman" panose="02020603050405020304" pitchFamily="18" charset="0"/>
              </a:rPr>
              <a:t>的</a:t>
            </a:r>
            <a:r>
              <a:rPr lang="zh-CN" altLang="en-US" sz="2000" b="1">
                <a:solidFill>
                  <a:srgbClr val="0000FF"/>
                </a:solidFill>
                <a:latin typeface="Times New Roman" panose="02020603050405020304" pitchFamily="18" charset="0"/>
              </a:rPr>
              <a:t>运行时间</a:t>
            </a:r>
          </a:p>
        </p:txBody>
      </p:sp>
      <p:sp>
        <p:nvSpPr>
          <p:cNvPr id="4" name="TextBox 3">
            <a:extLst>
              <a:ext uri="{FF2B5EF4-FFF2-40B4-BE49-F238E27FC236}">
                <a16:creationId xmlns:a16="http://schemas.microsoft.com/office/drawing/2014/main" id="{645EECF4-1A48-4652-9618-E9AE88C26290}"/>
              </a:ext>
            </a:extLst>
          </p:cNvPr>
          <p:cNvSpPr txBox="1">
            <a:spLocks noChangeArrowheads="1"/>
          </p:cNvSpPr>
          <p:nvPr/>
        </p:nvSpPr>
        <p:spPr bwMode="auto">
          <a:xfrm>
            <a:off x="107950" y="4630738"/>
            <a:ext cx="46085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a:latin typeface="Times New Roman" panose="02020603050405020304" pitchFamily="18" charset="0"/>
                <a:ea typeface="黑体" panose="02010609060101010101" pitchFamily="49" charset="-122"/>
                <a:cs typeface="Times New Roman" panose="02020603050405020304" pitchFamily="18" charset="0"/>
              </a:rPr>
              <a:t>课后实践：程序</a:t>
            </a:r>
            <a:r>
              <a:rPr lang="en-US" altLang="zh-CN" sz="2400">
                <a:latin typeface="Times New Roman" panose="02020603050405020304" pitchFamily="18" charset="0"/>
                <a:ea typeface="黑体" panose="02010609060101010101" pitchFamily="49" charset="-122"/>
                <a:cs typeface="Times New Roman" panose="02020603050405020304" pitchFamily="18" charset="0"/>
              </a:rPr>
              <a:t>1-7 (P6)</a:t>
            </a:r>
            <a:endParaRPr lang="zh-CN" altLang="en-US" sz="2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矩形 1">
            <a:extLst>
              <a:ext uri="{FF2B5EF4-FFF2-40B4-BE49-F238E27FC236}">
                <a16:creationId xmlns:a16="http://schemas.microsoft.com/office/drawing/2014/main" id="{C7B22961-B692-4F2B-9C36-9DB3CEFC22E8}"/>
              </a:ext>
            </a:extLst>
          </p:cNvPr>
          <p:cNvSpPr>
            <a:spLocks noChangeArrowheads="1"/>
          </p:cNvSpPr>
          <p:nvPr/>
        </p:nvSpPr>
        <p:spPr bwMode="auto">
          <a:xfrm>
            <a:off x="250825" y="596900"/>
            <a:ext cx="8642350" cy="406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dirty="0">
                <a:latin typeface="Courier New" panose="02070309020205020404" pitchFamily="49" charset="0"/>
              </a:rPr>
              <a:t>#</a:t>
            </a:r>
            <a:r>
              <a:rPr lang="en-US" altLang="zh-CN" sz="2000" b="1" dirty="0">
                <a:solidFill>
                  <a:srgbClr val="0000FF"/>
                </a:solidFill>
                <a:latin typeface="Courier New" panose="02070309020205020404" pitchFamily="49" charset="0"/>
              </a:rPr>
              <a:t>include</a:t>
            </a:r>
            <a:r>
              <a:rPr lang="en-US" altLang="zh-CN" sz="2000" b="1" dirty="0">
                <a:latin typeface="Courier New" panose="02070309020205020404" pitchFamily="49" charset="0"/>
              </a:rPr>
              <a:t> &lt;</a:t>
            </a:r>
            <a:r>
              <a:rPr lang="en-US" altLang="zh-CN" sz="2000" b="1" dirty="0" err="1">
                <a:latin typeface="Courier New" panose="02070309020205020404" pitchFamily="49" charset="0"/>
              </a:rPr>
              <a:t>stdio.h</a:t>
            </a:r>
            <a:r>
              <a:rPr lang="en-US" altLang="zh-CN" sz="2000" b="1" dirty="0">
                <a:latin typeface="Courier New" panose="02070309020205020404" pitchFamily="49" charset="0"/>
              </a:rPr>
              <a:t>&gt;</a:t>
            </a:r>
          </a:p>
          <a:p>
            <a:pPr eaLnBrk="1" hangingPunct="1">
              <a:spcBef>
                <a:spcPct val="0"/>
              </a:spcBef>
              <a:buFontTx/>
              <a:buNone/>
            </a:pPr>
            <a:r>
              <a:rPr lang="en-US" altLang="zh-CN" sz="2000" b="1" dirty="0">
                <a:latin typeface="Courier New" panose="02070309020205020404" pitchFamily="49" charset="0"/>
              </a:rPr>
              <a:t>#</a:t>
            </a:r>
            <a:r>
              <a:rPr lang="en-US" altLang="zh-CN" sz="2000" b="1" dirty="0">
                <a:solidFill>
                  <a:srgbClr val="0000FF"/>
                </a:solidFill>
                <a:latin typeface="Courier New" panose="02070309020205020404" pitchFamily="49" charset="0"/>
              </a:rPr>
              <a:t>include</a:t>
            </a:r>
            <a:r>
              <a:rPr lang="en-US" altLang="zh-CN" sz="2000" b="1" dirty="0">
                <a:latin typeface="Courier New" panose="02070309020205020404" pitchFamily="49" charset="0"/>
              </a:rPr>
              <a:t> &lt;</a:t>
            </a:r>
            <a:r>
              <a:rPr lang="en-US" altLang="zh-CN" sz="2000" b="1" dirty="0" err="1">
                <a:latin typeface="Courier New" panose="02070309020205020404" pitchFamily="49" charset="0"/>
              </a:rPr>
              <a:t>time.h</a:t>
            </a:r>
            <a:r>
              <a:rPr lang="en-US" altLang="zh-CN" sz="2000" b="1" dirty="0">
                <a:latin typeface="Courier New" panose="02070309020205020404" pitchFamily="49" charset="0"/>
              </a:rPr>
              <a:t>&gt;</a:t>
            </a:r>
          </a:p>
          <a:p>
            <a:pPr eaLnBrk="1" hangingPunct="1">
              <a:spcBef>
                <a:spcPct val="0"/>
              </a:spcBef>
              <a:buFontTx/>
              <a:buNone/>
            </a:pPr>
            <a:r>
              <a:rPr lang="en-US" altLang="zh-CN" sz="2000" b="1" dirty="0" err="1">
                <a:latin typeface="Courier New" panose="02070309020205020404" pitchFamily="49" charset="0"/>
              </a:rPr>
              <a:t>clock_t</a:t>
            </a:r>
            <a:r>
              <a:rPr lang="en-US" altLang="zh-CN" sz="2000" b="1" dirty="0">
                <a:latin typeface="Courier New" panose="02070309020205020404" pitchFamily="49" charset="0"/>
              </a:rPr>
              <a:t>  start, stop; </a:t>
            </a:r>
            <a:r>
              <a:rPr lang="en-US" altLang="zh-CN" sz="1800" b="1" dirty="0">
                <a:solidFill>
                  <a:srgbClr val="FF0000"/>
                </a:solidFill>
                <a:latin typeface="Courier New" panose="02070309020205020404" pitchFamily="49" charset="0"/>
              </a:rPr>
              <a:t>/* </a:t>
            </a:r>
            <a:r>
              <a:rPr lang="en-US" altLang="zh-CN" sz="1800" b="1" dirty="0" err="1">
                <a:solidFill>
                  <a:srgbClr val="FF0000"/>
                </a:solidFill>
                <a:latin typeface="Courier New" panose="02070309020205020404" pitchFamily="49" charset="0"/>
              </a:rPr>
              <a:t>clock_t</a:t>
            </a:r>
            <a:r>
              <a:rPr lang="zh-CN" altLang="en-US" sz="1800" b="1" dirty="0">
                <a:solidFill>
                  <a:srgbClr val="FF0000"/>
                </a:solidFill>
                <a:latin typeface="Courier New" panose="02070309020205020404" pitchFamily="49" charset="0"/>
              </a:rPr>
              <a:t>是</a:t>
            </a:r>
            <a:r>
              <a:rPr lang="en-US" altLang="zh-CN" sz="1800" b="1" dirty="0">
                <a:solidFill>
                  <a:srgbClr val="FF0000"/>
                </a:solidFill>
                <a:latin typeface="Courier New" panose="02070309020205020404" pitchFamily="49" charset="0"/>
              </a:rPr>
              <a:t>clock()</a:t>
            </a:r>
            <a:r>
              <a:rPr lang="zh-CN" altLang="en-US" sz="1800" b="1" dirty="0">
                <a:solidFill>
                  <a:srgbClr val="FF0000"/>
                </a:solidFill>
                <a:latin typeface="Courier New" panose="02070309020205020404" pitchFamily="49" charset="0"/>
              </a:rPr>
              <a:t>函数返回的变量类型 *</a:t>
            </a:r>
            <a:r>
              <a:rPr lang="en-US" altLang="zh-CN" sz="1800" b="1" dirty="0">
                <a:solidFill>
                  <a:srgbClr val="FF0000"/>
                </a:solidFill>
                <a:latin typeface="Courier New" panose="02070309020205020404" pitchFamily="49" charset="0"/>
              </a:rPr>
              <a:t>/</a:t>
            </a:r>
            <a:endParaRPr lang="en-US" altLang="zh-CN" sz="2000" b="1" dirty="0">
              <a:solidFill>
                <a:srgbClr val="FF0000"/>
              </a:solidFill>
              <a:latin typeface="Courier New" panose="02070309020205020404" pitchFamily="49" charset="0"/>
            </a:endParaRPr>
          </a:p>
          <a:p>
            <a:pPr eaLnBrk="1" hangingPunct="1">
              <a:spcBef>
                <a:spcPct val="0"/>
              </a:spcBef>
              <a:buFontTx/>
              <a:buNone/>
            </a:pPr>
            <a:r>
              <a:rPr lang="en-US" altLang="zh-CN" sz="2000" b="1" dirty="0">
                <a:solidFill>
                  <a:srgbClr val="0000FF"/>
                </a:solidFill>
                <a:latin typeface="Courier New" panose="02070309020205020404" pitchFamily="49" charset="0"/>
              </a:rPr>
              <a:t>double</a:t>
            </a:r>
            <a:r>
              <a:rPr lang="en-US" altLang="zh-CN" sz="2000" b="1" dirty="0">
                <a:latin typeface="Courier New" panose="02070309020205020404" pitchFamily="49" charset="0"/>
              </a:rPr>
              <a:t>  duration;  </a:t>
            </a:r>
            <a:r>
              <a:rPr lang="en-US" altLang="zh-CN" sz="1800" b="1" dirty="0">
                <a:solidFill>
                  <a:srgbClr val="FF0000"/>
                </a:solidFill>
                <a:latin typeface="Courier New" panose="02070309020205020404" pitchFamily="49" charset="0"/>
              </a:rPr>
              <a:t>/* </a:t>
            </a:r>
            <a:r>
              <a:rPr lang="zh-CN" altLang="en-US" sz="1800" b="1" dirty="0">
                <a:solidFill>
                  <a:srgbClr val="FF0000"/>
                </a:solidFill>
                <a:latin typeface="Courier New" panose="02070309020205020404" pitchFamily="49" charset="0"/>
              </a:rPr>
              <a:t>记录被测函数运行时间，以秒为单位 *</a:t>
            </a:r>
            <a:r>
              <a:rPr lang="en-US" altLang="zh-CN" sz="1800" b="1" dirty="0">
                <a:solidFill>
                  <a:srgbClr val="FF0000"/>
                </a:solidFill>
                <a:latin typeface="Courier New" panose="02070309020205020404" pitchFamily="49" charset="0"/>
              </a:rPr>
              <a:t>/</a:t>
            </a:r>
          </a:p>
          <a:p>
            <a:pPr eaLnBrk="1" hangingPunct="1">
              <a:spcBef>
                <a:spcPct val="0"/>
              </a:spcBef>
              <a:buFontTx/>
              <a:buNone/>
            </a:pPr>
            <a:r>
              <a:rPr lang="en-US" altLang="zh-CN" sz="2000" b="1" dirty="0">
                <a:solidFill>
                  <a:srgbClr val="0000FF"/>
                </a:solidFill>
                <a:latin typeface="Courier New" panose="02070309020205020404" pitchFamily="49" charset="0"/>
              </a:rPr>
              <a:t>int</a:t>
            </a:r>
            <a:r>
              <a:rPr lang="en-US" altLang="zh-CN" sz="2000" b="1" dirty="0">
                <a:latin typeface="Courier New" panose="02070309020205020404" pitchFamily="49" charset="0"/>
              </a:rPr>
              <a:t> main ()</a:t>
            </a:r>
          </a:p>
          <a:p>
            <a:pPr eaLnBrk="1" hangingPunct="1">
              <a:spcBef>
                <a:spcPct val="0"/>
              </a:spcBef>
              <a:buFontTx/>
              <a:buNone/>
            </a:pPr>
            <a:r>
              <a:rPr lang="en-US" altLang="zh-CN" sz="2000" b="1" dirty="0">
                <a:latin typeface="Courier New" panose="02070309020205020404" pitchFamily="49" charset="0"/>
              </a:rPr>
              <a:t>{ </a:t>
            </a:r>
            <a:r>
              <a:rPr lang="en-US" altLang="zh-CN" sz="1800" b="1" dirty="0">
                <a:solidFill>
                  <a:srgbClr val="FF0000"/>
                </a:solidFill>
                <a:latin typeface="Courier New" panose="02070309020205020404" pitchFamily="49" charset="0"/>
              </a:rPr>
              <a:t>/* </a:t>
            </a:r>
            <a:r>
              <a:rPr lang="zh-CN" altLang="en-US" sz="1800" b="1" dirty="0">
                <a:solidFill>
                  <a:srgbClr val="FF0000"/>
                </a:solidFill>
                <a:latin typeface="Courier New" panose="02070309020205020404" pitchFamily="49" charset="0"/>
              </a:rPr>
              <a:t>不在测试范围内的准备工作写在</a:t>
            </a:r>
            <a:r>
              <a:rPr lang="en-US" altLang="zh-CN" sz="1800" b="1" dirty="0">
                <a:solidFill>
                  <a:srgbClr val="FF0000"/>
                </a:solidFill>
                <a:latin typeface="Courier New" panose="02070309020205020404" pitchFamily="49" charset="0"/>
              </a:rPr>
              <a:t>clock()</a:t>
            </a:r>
            <a:r>
              <a:rPr lang="zh-CN" altLang="en-US" sz="1800" b="1" dirty="0">
                <a:solidFill>
                  <a:srgbClr val="FF0000"/>
                </a:solidFill>
                <a:latin typeface="Courier New" panose="02070309020205020404" pitchFamily="49" charset="0"/>
              </a:rPr>
              <a:t>调用之前*</a:t>
            </a:r>
            <a:r>
              <a:rPr lang="en-US" altLang="zh-CN" sz="1800" b="1" dirty="0">
                <a:solidFill>
                  <a:srgbClr val="FF0000"/>
                </a:solidFill>
                <a:latin typeface="Courier New" panose="02070309020205020404" pitchFamily="49" charset="0"/>
              </a:rPr>
              <a:t>/</a:t>
            </a:r>
          </a:p>
          <a:p>
            <a:pPr eaLnBrk="1" hangingPunct="1">
              <a:spcBef>
                <a:spcPct val="0"/>
              </a:spcBef>
              <a:buFontTx/>
              <a:buNone/>
            </a:pPr>
            <a:r>
              <a:rPr lang="en-US" altLang="zh-CN" sz="2000" b="1" dirty="0">
                <a:latin typeface="Courier New" panose="02070309020205020404" pitchFamily="49" charset="0"/>
              </a:rPr>
              <a:t>  start = clock(); </a:t>
            </a:r>
            <a:r>
              <a:rPr lang="en-US" altLang="zh-CN" sz="2000" b="1" dirty="0">
                <a:solidFill>
                  <a:srgbClr val="006600"/>
                </a:solidFill>
                <a:latin typeface="Courier New" panose="02070309020205020404" pitchFamily="49" charset="0"/>
              </a:rPr>
              <a:t>/* </a:t>
            </a:r>
            <a:r>
              <a:rPr lang="zh-CN" altLang="en-US" sz="2000" b="1" dirty="0">
                <a:solidFill>
                  <a:srgbClr val="006600"/>
                </a:solidFill>
                <a:latin typeface="Courier New" panose="02070309020205020404" pitchFamily="49" charset="0"/>
              </a:rPr>
              <a:t>开始计时 *</a:t>
            </a:r>
            <a:r>
              <a:rPr lang="en-US" altLang="zh-CN" sz="2000" b="1" dirty="0">
                <a:solidFill>
                  <a:srgbClr val="006600"/>
                </a:solidFill>
                <a:latin typeface="Courier New" panose="02070309020205020404" pitchFamily="49" charset="0"/>
              </a:rPr>
              <a:t>/</a:t>
            </a:r>
          </a:p>
          <a:p>
            <a:pPr eaLnBrk="1" hangingPunct="1">
              <a:spcBef>
                <a:spcPct val="0"/>
              </a:spcBef>
              <a:buFontTx/>
              <a:buNone/>
            </a:pPr>
            <a:r>
              <a:rPr lang="en-US" altLang="zh-CN" sz="2000" b="1" dirty="0">
                <a:latin typeface="Courier New" panose="02070309020205020404" pitchFamily="49" charset="0"/>
              </a:rPr>
              <a:t>  </a:t>
            </a:r>
            <a:r>
              <a:rPr lang="en-US" altLang="zh-CN" sz="2000" b="1" dirty="0" err="1">
                <a:solidFill>
                  <a:srgbClr val="C00000"/>
                </a:solidFill>
                <a:latin typeface="Courier New" panose="02070309020205020404" pitchFamily="49" charset="0"/>
              </a:rPr>
              <a:t>MyFunction</a:t>
            </a:r>
            <a:r>
              <a:rPr lang="en-US" altLang="zh-CN" sz="2000" b="1" dirty="0">
                <a:solidFill>
                  <a:srgbClr val="C00000"/>
                </a:solidFill>
                <a:latin typeface="Courier New" panose="02070309020205020404" pitchFamily="49" charset="0"/>
              </a:rPr>
              <a:t>();      </a:t>
            </a:r>
            <a:r>
              <a:rPr lang="en-US" altLang="zh-CN" sz="2000" b="1" dirty="0">
                <a:solidFill>
                  <a:srgbClr val="006600"/>
                </a:solidFill>
                <a:latin typeface="Courier New" panose="02070309020205020404" pitchFamily="49" charset="0"/>
              </a:rPr>
              <a:t>/* </a:t>
            </a:r>
            <a:r>
              <a:rPr lang="zh-CN" altLang="en-US" sz="2000" b="1" dirty="0">
                <a:solidFill>
                  <a:srgbClr val="006600"/>
                </a:solidFill>
                <a:latin typeface="Courier New" panose="02070309020205020404" pitchFamily="49" charset="0"/>
              </a:rPr>
              <a:t>把被测函数加在这里 *</a:t>
            </a:r>
            <a:r>
              <a:rPr lang="en-US" altLang="zh-CN" sz="2000" b="1" dirty="0">
                <a:solidFill>
                  <a:srgbClr val="006600"/>
                </a:solidFill>
                <a:latin typeface="Courier New" panose="02070309020205020404" pitchFamily="49" charset="0"/>
              </a:rPr>
              <a:t>/</a:t>
            </a:r>
          </a:p>
          <a:p>
            <a:pPr eaLnBrk="1" hangingPunct="1">
              <a:spcBef>
                <a:spcPct val="0"/>
              </a:spcBef>
              <a:buFontTx/>
              <a:buNone/>
            </a:pPr>
            <a:r>
              <a:rPr lang="en-US" altLang="zh-CN" sz="2000" b="1" dirty="0">
                <a:latin typeface="Courier New" panose="02070309020205020404" pitchFamily="49" charset="0"/>
              </a:rPr>
              <a:t>  stop = clock();	 </a:t>
            </a:r>
            <a:r>
              <a:rPr lang="en-US" altLang="zh-CN" sz="2000" b="1" dirty="0">
                <a:solidFill>
                  <a:srgbClr val="006600"/>
                </a:solidFill>
                <a:latin typeface="Courier New" panose="02070309020205020404" pitchFamily="49" charset="0"/>
              </a:rPr>
              <a:t>/* </a:t>
            </a:r>
            <a:r>
              <a:rPr lang="zh-CN" altLang="en-US" sz="2000" b="1" dirty="0">
                <a:solidFill>
                  <a:srgbClr val="006600"/>
                </a:solidFill>
                <a:latin typeface="Courier New" panose="02070309020205020404" pitchFamily="49" charset="0"/>
              </a:rPr>
              <a:t>停止计时 *</a:t>
            </a:r>
            <a:r>
              <a:rPr lang="en-US" altLang="zh-CN" sz="2000" b="1" dirty="0">
                <a:solidFill>
                  <a:srgbClr val="006600"/>
                </a:solidFill>
                <a:latin typeface="Courier New" panose="02070309020205020404" pitchFamily="49" charset="0"/>
              </a:rPr>
              <a:t>/</a:t>
            </a:r>
          </a:p>
          <a:p>
            <a:pPr eaLnBrk="1" hangingPunct="1">
              <a:spcBef>
                <a:spcPct val="0"/>
              </a:spcBef>
              <a:buFontTx/>
              <a:buNone/>
            </a:pPr>
            <a:r>
              <a:rPr lang="en-US" altLang="zh-CN" sz="2000" b="1" dirty="0">
                <a:solidFill>
                  <a:srgbClr val="FF0000"/>
                </a:solidFill>
                <a:latin typeface="Courier New" panose="02070309020205020404" pitchFamily="49" charset="0"/>
              </a:rPr>
              <a:t>  </a:t>
            </a:r>
            <a:r>
              <a:rPr lang="en-US" altLang="zh-CN" sz="1800" b="1" dirty="0">
                <a:solidFill>
                  <a:srgbClr val="FF0000"/>
                </a:solidFill>
                <a:latin typeface="Courier New" panose="02070309020205020404" pitchFamily="49" charset="0"/>
              </a:rPr>
              <a:t>/*</a:t>
            </a:r>
            <a:r>
              <a:rPr lang="en-US" altLang="zh-CN" sz="1800" b="1" dirty="0">
                <a:solidFill>
                  <a:srgbClr val="006600"/>
                </a:solidFill>
                <a:latin typeface="Courier New" panose="02070309020205020404" pitchFamily="49" charset="0"/>
              </a:rPr>
              <a:t> </a:t>
            </a:r>
            <a:r>
              <a:rPr lang="zh-CN" altLang="en-US" sz="1800" b="1" dirty="0">
                <a:solidFill>
                  <a:srgbClr val="FF0000"/>
                </a:solidFill>
                <a:latin typeface="Courier New" panose="02070309020205020404" pitchFamily="49" charset="0"/>
              </a:rPr>
              <a:t>计算运行时间 *</a:t>
            </a:r>
            <a:r>
              <a:rPr lang="en-US" altLang="zh-CN" sz="1800" b="1" dirty="0">
                <a:solidFill>
                  <a:srgbClr val="FF0000"/>
                </a:solidFill>
                <a:latin typeface="Courier New" panose="02070309020205020404" pitchFamily="49" charset="0"/>
              </a:rPr>
              <a:t>/</a:t>
            </a:r>
          </a:p>
          <a:p>
            <a:pPr eaLnBrk="1" hangingPunct="1">
              <a:spcBef>
                <a:spcPct val="0"/>
              </a:spcBef>
              <a:buFontTx/>
              <a:buNone/>
            </a:pPr>
            <a:r>
              <a:rPr lang="en-US" altLang="zh-CN" sz="2000" b="1" dirty="0">
                <a:latin typeface="Courier New" panose="02070309020205020404" pitchFamily="49" charset="0"/>
              </a:rPr>
              <a:t>  duration = ((double)(stop - start))/CLK_TCK</a:t>
            </a:r>
            <a:r>
              <a:rPr lang="en-US" altLang="zh-CN" sz="2000" b="1" dirty="0">
                <a:solidFill>
                  <a:srgbClr val="006600"/>
                </a:solidFill>
                <a:latin typeface="Courier New" panose="02070309020205020404" pitchFamily="49" charset="0"/>
              </a:rPr>
              <a:t>;</a:t>
            </a:r>
          </a:p>
          <a:p>
            <a:pPr eaLnBrk="1" hangingPunct="1">
              <a:spcBef>
                <a:spcPct val="0"/>
              </a:spcBef>
              <a:buFontTx/>
              <a:buNone/>
            </a:pPr>
            <a:r>
              <a:rPr lang="en-US" altLang="zh-CN" sz="1800" b="1" dirty="0">
                <a:solidFill>
                  <a:srgbClr val="FF0000"/>
                </a:solidFill>
                <a:latin typeface="Courier New" panose="02070309020205020404" pitchFamily="49" charset="0"/>
              </a:rPr>
              <a:t>  /* </a:t>
            </a:r>
            <a:r>
              <a:rPr lang="zh-CN" altLang="en-US" sz="1800" b="1" dirty="0">
                <a:solidFill>
                  <a:srgbClr val="FF0000"/>
                </a:solidFill>
                <a:latin typeface="Courier New" panose="02070309020205020404" pitchFamily="49" charset="0"/>
              </a:rPr>
              <a:t>其他不在测试范围的处理写在后面，例如输出</a:t>
            </a:r>
            <a:r>
              <a:rPr lang="en-US" altLang="zh-CN" sz="1800" b="1" dirty="0">
                <a:solidFill>
                  <a:srgbClr val="FF0000"/>
                </a:solidFill>
                <a:latin typeface="Courier New" panose="02070309020205020404" pitchFamily="49" charset="0"/>
              </a:rPr>
              <a:t>duration</a:t>
            </a:r>
            <a:r>
              <a:rPr lang="zh-CN" altLang="en-US" sz="1800" b="1" dirty="0">
                <a:solidFill>
                  <a:srgbClr val="FF0000"/>
                </a:solidFill>
                <a:latin typeface="Courier New" panose="02070309020205020404" pitchFamily="49" charset="0"/>
              </a:rPr>
              <a:t>的值 *</a:t>
            </a:r>
            <a:r>
              <a:rPr lang="en-US" altLang="zh-CN" sz="1800" b="1" dirty="0">
                <a:solidFill>
                  <a:srgbClr val="FF0000"/>
                </a:solidFill>
                <a:latin typeface="Courier New" panose="02070309020205020404" pitchFamily="49" charset="0"/>
              </a:rPr>
              <a:t>/</a:t>
            </a:r>
          </a:p>
          <a:p>
            <a:pPr eaLnBrk="1" hangingPunct="1">
              <a:spcBef>
                <a:spcPct val="0"/>
              </a:spcBef>
              <a:buFontTx/>
              <a:buNone/>
            </a:pPr>
            <a:r>
              <a:rPr lang="en-US" altLang="zh-CN" sz="2000" b="1" dirty="0">
                <a:latin typeface="Courier New" panose="02070309020205020404" pitchFamily="49" charset="0"/>
              </a:rPr>
              <a:t>  </a:t>
            </a:r>
            <a:r>
              <a:rPr lang="en-US" altLang="zh-CN" sz="2000" b="1" dirty="0">
                <a:solidFill>
                  <a:srgbClr val="0000FF"/>
                </a:solidFill>
                <a:latin typeface="Courier New" panose="02070309020205020404" pitchFamily="49" charset="0"/>
              </a:rPr>
              <a:t>return</a:t>
            </a:r>
            <a:r>
              <a:rPr lang="en-US" altLang="zh-CN" sz="2000" b="1" dirty="0">
                <a:latin typeface="Courier New" panose="02070309020205020404" pitchFamily="49" charset="0"/>
              </a:rPr>
              <a:t> 0;  } </a:t>
            </a:r>
          </a:p>
        </p:txBody>
      </p:sp>
      <p:sp>
        <p:nvSpPr>
          <p:cNvPr id="3" name="圆角矩形标注 2">
            <a:extLst>
              <a:ext uri="{FF2B5EF4-FFF2-40B4-BE49-F238E27FC236}">
                <a16:creationId xmlns:a16="http://schemas.microsoft.com/office/drawing/2014/main" id="{AC81EBDF-1B86-4D0E-A776-8CCC5A64D87F}"/>
              </a:ext>
            </a:extLst>
          </p:cNvPr>
          <p:cNvSpPr/>
          <p:nvPr/>
        </p:nvSpPr>
        <p:spPr>
          <a:xfrm>
            <a:off x="6858000" y="3003550"/>
            <a:ext cx="1890713" cy="504825"/>
          </a:xfrm>
          <a:prstGeom prst="wedgeRoundRectCallout">
            <a:avLst>
              <a:gd name="adj1" fmla="val -66520"/>
              <a:gd name="adj2" fmla="val 93994"/>
              <a:gd name="adj3" fmla="val 16667"/>
            </a:avLst>
          </a:prstGeom>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r>
              <a:rPr lang="zh-CN" altLang="en-US" sz="2000" dirty="0">
                <a:latin typeface="黑体" panose="02010609060101010101" pitchFamily="49" charset="-122"/>
                <a:ea typeface="黑体" panose="02010609060101010101" pitchFamily="49" charset="-122"/>
              </a:rPr>
              <a:t>自查资料学习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C65F555D-2BB9-48F9-8F83-C6D062D7B95A}"/>
              </a:ext>
            </a:extLst>
          </p:cNvPr>
          <p:cNvSpPr txBox="1">
            <a:spLocks noChangeArrowheads="1"/>
          </p:cNvSpPr>
          <p:nvPr/>
        </p:nvSpPr>
        <p:spPr>
          <a:xfrm>
            <a:off x="446088" y="1058863"/>
            <a:ext cx="8229600" cy="3816350"/>
          </a:xfrm>
          <a:prstGeom prst="rect">
            <a:avLst/>
          </a:prstGeom>
        </p:spPr>
        <p:txBody>
          <a:bodyPr/>
          <a:lstStyle/>
          <a:p>
            <a:pPr marL="742950" lvl="1" indent="-285750">
              <a:lnSpc>
                <a:spcPct val="150000"/>
              </a:lnSpc>
              <a:spcBef>
                <a:spcPts val="0"/>
              </a:spcBef>
              <a:buFontTx/>
              <a:buChar char="–"/>
              <a:defRPr/>
            </a:pPr>
            <a:r>
              <a:rPr lang="zh-CN" altLang="en-US" b="1" kern="0" dirty="0">
                <a:latin typeface="+mn-lt"/>
                <a:ea typeface="+mn-ea"/>
              </a:rPr>
              <a:t>即使解决一个非常简单的问题，往往也有</a:t>
            </a:r>
            <a:r>
              <a:rPr lang="zh-CN" altLang="en-US" b="1" kern="0" dirty="0">
                <a:solidFill>
                  <a:srgbClr val="0000FF"/>
                </a:solidFill>
                <a:latin typeface="+mn-lt"/>
                <a:ea typeface="+mn-ea"/>
              </a:rPr>
              <a:t>多种方法</a:t>
            </a:r>
            <a:r>
              <a:rPr lang="zh-CN" altLang="en-US" b="1" kern="0" dirty="0">
                <a:latin typeface="+mn-lt"/>
                <a:ea typeface="+mn-ea"/>
              </a:rPr>
              <a:t>，且不同方法之间的</a:t>
            </a:r>
            <a:r>
              <a:rPr lang="zh-CN" altLang="en-US" b="1" kern="0" dirty="0">
                <a:solidFill>
                  <a:srgbClr val="0000FF"/>
                </a:solidFill>
                <a:latin typeface="+mn-lt"/>
                <a:ea typeface="+mn-ea"/>
              </a:rPr>
              <a:t>效率可能相差甚远</a:t>
            </a:r>
          </a:p>
          <a:p>
            <a:pPr marL="742950" lvl="1" indent="-285750">
              <a:lnSpc>
                <a:spcPct val="150000"/>
              </a:lnSpc>
              <a:spcBef>
                <a:spcPts val="0"/>
              </a:spcBef>
              <a:buFontTx/>
              <a:buChar char="–"/>
              <a:defRPr/>
            </a:pPr>
            <a:r>
              <a:rPr lang="zh-CN" altLang="en-US" b="1" kern="0" dirty="0">
                <a:latin typeface="+mn-lt"/>
                <a:ea typeface="+mn-ea"/>
              </a:rPr>
              <a:t>解决问题方法的</a:t>
            </a:r>
            <a:r>
              <a:rPr lang="zh-CN" altLang="en-US" b="1" kern="0" dirty="0">
                <a:solidFill>
                  <a:srgbClr val="0000FF"/>
                </a:solidFill>
                <a:latin typeface="+mn-lt"/>
                <a:ea typeface="+mn-ea"/>
              </a:rPr>
              <a:t>效率</a:t>
            </a:r>
          </a:p>
          <a:p>
            <a:pPr marL="1143000" lvl="2" indent="-228600">
              <a:lnSpc>
                <a:spcPct val="150000"/>
              </a:lnSpc>
              <a:spcBef>
                <a:spcPts val="0"/>
              </a:spcBef>
              <a:buFontTx/>
              <a:buChar char="•"/>
              <a:defRPr/>
            </a:pPr>
            <a:r>
              <a:rPr lang="zh-CN" altLang="en-US" b="1" kern="0" dirty="0">
                <a:latin typeface="+mn-lt"/>
                <a:ea typeface="+mn-ea"/>
              </a:rPr>
              <a:t>跟数据的</a:t>
            </a:r>
            <a:r>
              <a:rPr lang="zh-CN" altLang="en-US" b="1" kern="0" dirty="0">
                <a:solidFill>
                  <a:srgbClr val="0000FF"/>
                </a:solidFill>
                <a:latin typeface="+mn-lt"/>
                <a:ea typeface="+mn-ea"/>
              </a:rPr>
              <a:t>组织方式</a:t>
            </a:r>
            <a:r>
              <a:rPr lang="zh-CN" altLang="en-US" b="1" kern="0" dirty="0">
                <a:latin typeface="+mn-lt"/>
                <a:ea typeface="+mn-ea"/>
              </a:rPr>
              <a:t>有关（如例</a:t>
            </a:r>
            <a:r>
              <a:rPr lang="en-US" altLang="zh-CN" b="1" kern="0" dirty="0">
                <a:latin typeface="+mn-lt"/>
                <a:ea typeface="+mn-ea"/>
              </a:rPr>
              <a:t>1.1</a:t>
            </a:r>
            <a:r>
              <a:rPr lang="zh-CN" altLang="en-US" b="1" kern="0" dirty="0">
                <a:latin typeface="+mn-lt"/>
                <a:ea typeface="+mn-ea"/>
              </a:rPr>
              <a:t>）</a:t>
            </a:r>
          </a:p>
          <a:p>
            <a:pPr marL="1143000" lvl="2" indent="-228600">
              <a:lnSpc>
                <a:spcPct val="150000"/>
              </a:lnSpc>
              <a:spcBef>
                <a:spcPts val="0"/>
              </a:spcBef>
              <a:buFontTx/>
              <a:buChar char="•"/>
              <a:defRPr/>
            </a:pPr>
            <a:r>
              <a:rPr lang="zh-CN" altLang="en-US" b="1" kern="0" dirty="0">
                <a:latin typeface="+mn-lt"/>
                <a:ea typeface="+mn-ea"/>
              </a:rPr>
              <a:t>跟</a:t>
            </a:r>
            <a:r>
              <a:rPr lang="zh-CN" altLang="en-US" b="1" kern="0" dirty="0">
                <a:solidFill>
                  <a:srgbClr val="0000FF"/>
                </a:solidFill>
                <a:latin typeface="+mn-lt"/>
                <a:ea typeface="+mn-ea"/>
              </a:rPr>
              <a:t>空间的利用效率</a:t>
            </a:r>
            <a:r>
              <a:rPr lang="zh-CN" altLang="en-US" b="1" kern="0" dirty="0">
                <a:latin typeface="+mn-lt"/>
                <a:ea typeface="+mn-ea"/>
              </a:rPr>
              <a:t>有关（如例</a:t>
            </a:r>
            <a:r>
              <a:rPr lang="en-US" altLang="zh-CN" b="1" kern="0" dirty="0">
                <a:latin typeface="+mn-lt"/>
                <a:ea typeface="+mn-ea"/>
              </a:rPr>
              <a:t>1.2</a:t>
            </a:r>
            <a:r>
              <a:rPr lang="zh-CN" altLang="en-US" b="1" kern="0" dirty="0">
                <a:latin typeface="+mn-lt"/>
                <a:ea typeface="+mn-ea"/>
              </a:rPr>
              <a:t>）</a:t>
            </a:r>
          </a:p>
          <a:p>
            <a:pPr marL="1143000" lvl="2" indent="-228600">
              <a:lnSpc>
                <a:spcPct val="150000"/>
              </a:lnSpc>
              <a:spcBef>
                <a:spcPts val="0"/>
              </a:spcBef>
              <a:buFontTx/>
              <a:buChar char="•"/>
              <a:defRPr/>
            </a:pPr>
            <a:r>
              <a:rPr lang="zh-CN" altLang="en-US" b="1" kern="0" dirty="0">
                <a:latin typeface="+mn-lt"/>
                <a:ea typeface="+mn-ea"/>
              </a:rPr>
              <a:t>跟</a:t>
            </a:r>
            <a:r>
              <a:rPr lang="zh-CN" altLang="en-US" b="1" kern="0" dirty="0">
                <a:solidFill>
                  <a:srgbClr val="0000FF"/>
                </a:solidFill>
                <a:latin typeface="+mn-lt"/>
                <a:ea typeface="+mn-ea"/>
              </a:rPr>
              <a:t>算法的巧妙</a:t>
            </a:r>
            <a:r>
              <a:rPr lang="zh-CN" altLang="en-US" b="1" kern="0" dirty="0">
                <a:latin typeface="+mn-lt"/>
                <a:ea typeface="+mn-ea"/>
              </a:rPr>
              <a:t>程度有关（如例</a:t>
            </a:r>
            <a:r>
              <a:rPr lang="en-US" altLang="zh-CN" b="1" kern="0" dirty="0">
                <a:latin typeface="+mn-lt"/>
                <a:ea typeface="+mn-ea"/>
              </a:rPr>
              <a:t>1.3</a:t>
            </a:r>
            <a:r>
              <a:rPr lang="zh-CN" altLang="en-US" b="1" kern="0" dirty="0">
                <a:latin typeface="+mn-lt"/>
                <a:ea typeface="+mn-ea"/>
              </a:rPr>
              <a:t>）</a:t>
            </a:r>
            <a:endParaRPr lang="zh-CN" altLang="en-US" kern="0" dirty="0">
              <a:latin typeface="+mn-lt"/>
              <a:ea typeface="+mn-ea"/>
            </a:endParaRPr>
          </a:p>
        </p:txBody>
      </p:sp>
      <p:sp>
        <p:nvSpPr>
          <p:cNvPr id="3" name="Rectangle 77">
            <a:extLst>
              <a:ext uri="{FF2B5EF4-FFF2-40B4-BE49-F238E27FC236}">
                <a16:creationId xmlns:a16="http://schemas.microsoft.com/office/drawing/2014/main" id="{19761DF7-667B-47DA-8AB8-92AC970E666A}"/>
              </a:ext>
            </a:extLst>
          </p:cNvPr>
          <p:cNvSpPr>
            <a:spLocks noChangeArrowheads="1"/>
          </p:cNvSpPr>
          <p:nvPr/>
        </p:nvSpPr>
        <p:spPr bwMode="auto">
          <a:xfrm>
            <a:off x="241300" y="454025"/>
            <a:ext cx="173831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800" b="1">
                <a:solidFill>
                  <a:srgbClr val="C00000"/>
                </a:solidFill>
                <a:latin typeface="Times New Roman" panose="02020603050405020304" pitchFamily="18" charset="0"/>
              </a:rPr>
              <a:t>【</a:t>
            </a:r>
            <a:r>
              <a:rPr lang="zh-CN" altLang="en-US" sz="2800" b="1">
                <a:solidFill>
                  <a:srgbClr val="C00000"/>
                </a:solidFill>
                <a:latin typeface="Times New Roman" panose="02020603050405020304" pitchFamily="18" charset="0"/>
              </a:rPr>
              <a:t>总结</a:t>
            </a:r>
            <a:r>
              <a:rPr lang="en-US" altLang="zh-CN" sz="2800" b="1">
                <a:solidFill>
                  <a:srgbClr val="C00000"/>
                </a:solidFill>
                <a:latin typeface="Times New Roman" panose="02020603050405020304" pitchFamily="18" charset="0"/>
              </a:rPr>
              <a:t>】</a:t>
            </a:r>
            <a:endParaRPr lang="zh-CN" altLang="en-US" sz="2800" b="1">
              <a:solidFill>
                <a:srgbClr val="C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wipe(left)">
                                      <p:cBhvr>
                                        <p:cTn id="11" dur="500"/>
                                        <p:tgtEl>
                                          <p:spTgt spid="2">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Effect transition="in" filter="wipe(left)">
                                      <p:cBhvr>
                                        <p:cTn id="16" dur="500"/>
                                        <p:tgtEl>
                                          <p:spTgt spid="2">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wipe(left)">
                                      <p:cBhvr>
                                        <p:cTn id="21" dur="500"/>
                                        <p:tgtEl>
                                          <p:spTgt spid="2">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Effect transition="in" filter="wipe(left)">
                                      <p:cBhvr>
                                        <p:cTn id="26" dur="500"/>
                                        <p:tgtEl>
                                          <p:spTgt spid="2">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wipe(left)">
                                      <p:cBhvr>
                                        <p:cTn id="31"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tretch>
            <a:fillRect/>
          </a:stretch>
        </a:blipFill>
      </a:spPr>
      <a:bodyPr/>
      <a:lstStyle>
        <a:defPPr algn="l">
          <a:defRPr dirty="0">
            <a:noFill/>
          </a:defRPr>
        </a:defPPr>
      </a:lst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20260</TotalTime>
  <Words>5896</Words>
  <Application>Microsoft Office PowerPoint</Application>
  <PresentationFormat>全屏显示(16:9)</PresentationFormat>
  <Paragraphs>594</Paragraphs>
  <Slides>47</Slides>
  <Notes>18</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47</vt:i4>
      </vt:variant>
    </vt:vector>
  </HeadingPairs>
  <TitlesOfParts>
    <vt:vector size="61" baseType="lpstr">
      <vt:lpstr>Courier</vt:lpstr>
      <vt:lpstr>MS Hei</vt:lpstr>
      <vt:lpstr>黑体</vt:lpstr>
      <vt:lpstr>楷体_GB2312</vt:lpstr>
      <vt:lpstr>宋体</vt:lpstr>
      <vt:lpstr>Arial</vt:lpstr>
      <vt:lpstr>Calibri</vt:lpstr>
      <vt:lpstr>Courier New</vt:lpstr>
      <vt:lpstr>Symbol</vt:lpstr>
      <vt:lpstr>Times New Roman</vt:lpstr>
      <vt:lpstr>Webdings</vt:lpstr>
      <vt:lpstr>Wingdings</vt:lpstr>
      <vt:lpstr>Office 主题</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rz</dc:creator>
  <cp:lastModifiedBy>2216184931@qq.com</cp:lastModifiedBy>
  <cp:revision>764</cp:revision>
  <dcterms:created xsi:type="dcterms:W3CDTF">2000-07-24T11:13:48Z</dcterms:created>
  <dcterms:modified xsi:type="dcterms:W3CDTF">2022-09-01T03:18:18Z</dcterms:modified>
</cp:coreProperties>
</file>