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2c665370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2c665370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2c66537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2c66537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2c665370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2c665370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2c665370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2c665370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2c665370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2c665370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2c665370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2c665370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2c665370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2c665370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2c665370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2c665370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2c665370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2c665370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POLARIS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13050" y="3361200"/>
            <a:ext cx="2541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P</a:t>
            </a:r>
            <a:r>
              <a:rPr lang="pt-BR" sz="2600"/>
              <a:t>rojeto Mobile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Andrey Sousa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Hugo Romoda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Pizarro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Thiago Lima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Wesley Batista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BRIEFING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Apresentação da Empresa</a:t>
            </a:r>
            <a:endParaRPr sz="23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/>
              <a:t>A Polaris Group é uma empresa dedicada a facilitar o acesso aos cuidados de saúde, fornecendo uma plataforma online para agendar consultas médicas de forma rápida e conveniente. Nosso objetivo é tornar o processo de agendamento de consultas mais simples e acessível para pacientes e profissionais de saúde, visando proporcionar uma experiência excepcional para todos os envolvidos.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145275" y="963850"/>
            <a:ext cx="71913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sz="23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O objetivo desse app é facilitar o cadastro e o agendamento do paciente para qualquer tipo de consulta.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2860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Público-Alvo</a:t>
            </a:r>
            <a:endParaRPr sz="23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1800"/>
              <a:t>Todas as Pessoas.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314500" y="1126050"/>
            <a:ext cx="70389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sz="23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Conclui-se que o projeto foi aprovado pelos Scrum Masters (facilitador do projeto), e através deles foi obtido um nível de entendimento em React Native e Widget e um nível de organização impecável por conta do Project Owner(proprietário do produto), e o comprometimento de todos do grupo foi de muita ajuda e melhorou em relação aos outros projetos.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KANBAN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63" y="1433725"/>
            <a:ext cx="750027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500"/>
            <a:ext cx="8839200" cy="3560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2888"/>
            <a:ext cx="8839199" cy="341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UML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150" y="806325"/>
            <a:ext cx="374158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330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