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b9043fb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b9043fb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b9043fb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b9043fb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b9043fb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b9043fb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b9043f3a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b9043f3a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b9043f3a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b9043f3a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b9043f3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b9043f3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b9043f3a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b9043f3a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b9043f3a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b9043f3a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b9043f3a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b9043f3a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b9043f3a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b9043f3a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b9043f3a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b9043f3a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b9043fb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b9043fb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b9043fb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b9043fb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Construção de rotas - Apresentação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2542"/>
              <a:t>React/Widgets</a:t>
            </a:r>
            <a:endParaRPr sz="254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Maiores Campeões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162" y="865175"/>
            <a:ext cx="1903714" cy="412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Maiores Artilheiros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276" y="849625"/>
            <a:ext cx="1939050" cy="420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Brasileiros com gol na final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725" y="956475"/>
            <a:ext cx="1868624" cy="404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(App funcionando)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9014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https://github.com/PolarisGroup-MedicalGroup/UEFA/blob/main/Expo%20Go.mp4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 da Apresentação 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9000"/>
              <a:t>Só agradece  :)</a:t>
            </a:r>
            <a:endParaRPr sz="9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Miro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8224"/>
            <a:ext cx="8520600" cy="29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andamento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198" cy="3380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Finalizado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1229875"/>
            <a:ext cx="8757351" cy="2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88000" y="257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Daily-Geral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643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793"/>
              <a:t>Pontos positivos:</a:t>
            </a:r>
            <a:endParaRPr sz="679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6793"/>
              <a:t>- Divisão de tarefas;</a:t>
            </a:r>
            <a:endParaRPr sz="679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6793"/>
              <a:t>- Colaboração do grupo;</a:t>
            </a:r>
            <a:endParaRPr sz="679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6793"/>
              <a:t>- No começo o entendimento sobre o Widget foi um pouco confuso, mas conseguimos terminar a atividade e entender o funcionamento geral do mesmo.</a:t>
            </a:r>
            <a:endParaRPr sz="6793"/>
          </a:p>
          <a:p>
            <a:pPr indent="-33643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793"/>
              <a:t>Pontos negativos:</a:t>
            </a:r>
            <a:endParaRPr sz="679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6793"/>
              <a:t>- Internet;</a:t>
            </a:r>
            <a:endParaRPr sz="679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6793"/>
              <a:t>- A máquina virtual de um dos integrantes da equipe foi corrompida atrasando o andamento do trabalho.</a:t>
            </a:r>
            <a:endParaRPr sz="679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UML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712" y="1017800"/>
            <a:ext cx="7114588" cy="37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Páginas do APP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Página Inicial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775" y="495875"/>
            <a:ext cx="2060024" cy="446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323" y="773600"/>
            <a:ext cx="1953001" cy="42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