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143500" cy="2895600"/>
  <p:notesSz cx="5143500" cy="28956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762" y="897636"/>
            <a:ext cx="4371975" cy="608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1525" y="1621536"/>
            <a:ext cx="360045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0624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0624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7175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648902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0624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651" y="51175"/>
            <a:ext cx="4716197" cy="27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0624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7" y="803567"/>
            <a:ext cx="5040985" cy="175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48790" y="2692908"/>
            <a:ext cx="1645920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57175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3320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Relationship Id="rId5" Type="http://schemas.openxmlformats.org/officeDocument/2006/relationships/image" Target="../media/image2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Relationship Id="rId5" Type="http://schemas.openxmlformats.org/officeDocument/2006/relationships/image" Target="../media/image18.jpeg"  /><Relationship Id="rId6" Type="http://schemas.openxmlformats.org/officeDocument/2006/relationships/image" Target="../media/image19.jpeg"  /><Relationship Id="rId7" Type="http://schemas.openxmlformats.org/officeDocument/2006/relationships/image" Target="../media/image20.jpeg"  /><Relationship Id="rId8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2886" y="89725"/>
            <a:ext cx="2059939" cy="680085"/>
          </a:xfrm>
          <a:custGeom>
            <a:avLst/>
            <a:gdLst/>
            <a:rect l="l" t="t" r="r" b="b"/>
            <a:pathLst>
              <a:path w="2059939" h="680085">
                <a:moveTo>
                  <a:pt x="2059381" y="0"/>
                </a:moveTo>
                <a:lnTo>
                  <a:pt x="0" y="423748"/>
                </a:lnTo>
                <a:lnTo>
                  <a:pt x="2059381" y="679627"/>
                </a:lnTo>
                <a:lnTo>
                  <a:pt x="2059381" y="0"/>
                </a:lnTo>
                <a:close/>
              </a:path>
            </a:pathLst>
          </a:custGeom>
          <a:solidFill>
            <a:srgbClr val="c1dad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523" y="0"/>
            <a:ext cx="5144135" cy="511175"/>
          </a:xfrm>
          <a:custGeom>
            <a:avLst/>
            <a:gdLst/>
            <a:rect l="l" t="t" r="r" b="b"/>
            <a:pathLst>
              <a:path w="5144135" h="511175">
                <a:moveTo>
                  <a:pt x="5143779" y="0"/>
                </a:moveTo>
                <a:lnTo>
                  <a:pt x="0" y="0"/>
                </a:lnTo>
                <a:lnTo>
                  <a:pt x="0" y="131368"/>
                </a:lnTo>
                <a:lnTo>
                  <a:pt x="3093516" y="510997"/>
                </a:lnTo>
                <a:lnTo>
                  <a:pt x="5143779" y="90487"/>
                </a:lnTo>
                <a:lnTo>
                  <a:pt x="5143779" y="0"/>
                </a:lnTo>
                <a:close/>
              </a:path>
            </a:pathLst>
          </a:custGeom>
          <a:solidFill>
            <a:srgbClr val="a2c8c7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523" y="132308"/>
            <a:ext cx="3085465" cy="861694"/>
          </a:xfrm>
          <a:custGeom>
            <a:avLst/>
            <a:gdLst/>
            <a:rect l="l" t="t" r="r" b="b"/>
            <a:pathLst>
              <a:path w="3085465" h="861694">
                <a:moveTo>
                  <a:pt x="0" y="0"/>
                </a:moveTo>
                <a:lnTo>
                  <a:pt x="489724" y="861174"/>
                </a:lnTo>
                <a:lnTo>
                  <a:pt x="3085261" y="376796"/>
                </a:lnTo>
                <a:lnTo>
                  <a:pt x="0" y="0"/>
                </a:lnTo>
                <a:close/>
              </a:path>
            </a:pathLst>
          </a:custGeom>
          <a:solidFill>
            <a:srgbClr val="dfecec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0518" y="1523"/>
            <a:ext cx="604520" cy="1160780"/>
          </a:xfrm>
          <a:custGeom>
            <a:avLst/>
            <a:gdLst/>
            <a:rect l="l" t="t" r="r" b="b"/>
            <a:pathLst>
              <a:path w="604520" h="1160780">
                <a:moveTo>
                  <a:pt x="604037" y="0"/>
                </a:moveTo>
                <a:lnTo>
                  <a:pt x="0" y="0"/>
                </a:lnTo>
                <a:lnTo>
                  <a:pt x="376643" y="1160208"/>
                </a:lnTo>
                <a:lnTo>
                  <a:pt x="604037" y="0"/>
                </a:lnTo>
                <a:close/>
              </a:path>
            </a:pathLst>
          </a:custGeom>
          <a:solidFill>
            <a:srgbClr val="c1dad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523" y="0"/>
            <a:ext cx="454659" cy="2898140"/>
          </a:xfrm>
          <a:custGeom>
            <a:avLst/>
            <a:gdLst/>
            <a:rect l="l" t="t" r="r" b="b"/>
            <a:pathLst>
              <a:path w="454659" h="2898140">
                <a:moveTo>
                  <a:pt x="80314" y="0"/>
                </a:moveTo>
                <a:lnTo>
                  <a:pt x="0" y="0"/>
                </a:lnTo>
                <a:lnTo>
                  <a:pt x="0" y="2897771"/>
                </a:lnTo>
                <a:lnTo>
                  <a:pt x="116776" y="2897771"/>
                </a:lnTo>
                <a:lnTo>
                  <a:pt x="454126" y="1155077"/>
                </a:lnTo>
                <a:lnTo>
                  <a:pt x="80314" y="0"/>
                </a:lnTo>
                <a:close/>
              </a:path>
            </a:pathLst>
          </a:custGeom>
          <a:solidFill>
            <a:srgbClr val="62a6a3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19093" y="1160691"/>
            <a:ext cx="793115" cy="1735455"/>
          </a:xfrm>
          <a:custGeom>
            <a:avLst/>
            <a:gdLst/>
            <a:rect l="l" t="t" r="r" b="b"/>
            <a:pathLst>
              <a:path w="793115" h="1735455">
                <a:moveTo>
                  <a:pt x="334373" y="0"/>
                </a:moveTo>
                <a:lnTo>
                  <a:pt x="0" y="1734908"/>
                </a:lnTo>
                <a:lnTo>
                  <a:pt x="36990" y="1734908"/>
                </a:lnTo>
                <a:lnTo>
                  <a:pt x="792677" y="1445361"/>
                </a:lnTo>
                <a:lnTo>
                  <a:pt x="3343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73788" y="0"/>
            <a:ext cx="1212270" cy="28956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980814" y="1152798"/>
            <a:ext cx="2269490" cy="1066527"/>
          </a:xfrm>
          <a:prstGeom prst="rect">
            <a:avLst/>
          </a:prstGeom>
        </p:spPr>
        <p:txBody>
          <a:bodyPr vert="horz" wrap="square" lIns="0" tIns="9715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defRPr/>
            </a:pPr>
            <a:r>
              <a:rPr lang="en-US" altLang="ko-KR" sz="2250" spc="-204">
                <a:solidFill>
                  <a:srgbClr val="706240"/>
                </a:solidFill>
                <a:latin typeface="맑은 고딕"/>
                <a:ea typeface="+mj-ea"/>
                <a:cs typeface="맑은 고딕"/>
              </a:rPr>
              <a:t>UI </a:t>
            </a:r>
            <a:r>
              <a:rPr lang="ko-KR" altLang="en-US" sz="2250" spc="-204">
                <a:solidFill>
                  <a:srgbClr val="706240"/>
                </a:solidFill>
                <a:latin typeface="맑은 고딕"/>
                <a:ea typeface="+mj-ea"/>
                <a:cs typeface="맑은 고딕"/>
              </a:rPr>
              <a:t>디자인</a:t>
            </a:r>
            <a:endParaRPr lang="ko-KR" altLang="en-US" sz="2250" spc="-204">
              <a:solidFill>
                <a:srgbClr val="7062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defRPr/>
            </a:pPr>
            <a:r>
              <a:rPr sz="2250" spc="-204">
                <a:solidFill>
                  <a:srgbClr val="706240"/>
                </a:solidFill>
                <a:latin typeface="맑은 고딕"/>
                <a:ea typeface="+mj-ea"/>
                <a:cs typeface="맑은 고딕"/>
              </a:rPr>
              <a:t>사이트 제작</a:t>
            </a:r>
            <a:r>
              <a:rPr sz="2250" spc="-180">
                <a:solidFill>
                  <a:srgbClr val="7062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250" spc="-204">
                <a:solidFill>
                  <a:srgbClr val="706240"/>
                </a:solidFill>
                <a:latin typeface="맑은 고딕"/>
                <a:ea typeface="+mj-ea"/>
                <a:cs typeface="맑은 고딕"/>
              </a:rPr>
              <a:t>기획서</a:t>
            </a:r>
            <a:endParaRPr sz="2250" spc="-204">
              <a:solidFill>
                <a:srgbClr val="706240"/>
              </a:solidFill>
              <a:latin typeface="맑은 고딕"/>
              <a:ea typeface="+mj-ea"/>
              <a:cs typeface="맑은 고딕"/>
            </a:endParaRPr>
          </a:p>
          <a:p>
            <a:pPr marL="12700" marR="607060">
              <a:lnSpc>
                <a:spcPct val="119800"/>
              </a:lnSpc>
              <a:spcBef>
                <a:spcPts val="75"/>
              </a:spcBef>
              <a:defRPr/>
            </a:pPr>
            <a:r>
              <a:rPr sz="1000" spc="-25">
                <a:solidFill>
                  <a:srgbClr val="6b6b6b"/>
                </a:solidFill>
                <a:latin typeface="맑은 고딕"/>
                <a:ea typeface="+mj-ea"/>
                <a:cs typeface="맑은 고딕"/>
              </a:rPr>
              <a:t>  </a:t>
            </a:r>
            <a:r>
              <a:rPr sz="1000" spc="-95">
                <a:solidFill>
                  <a:srgbClr val="6b6b6b"/>
                </a:solidFill>
                <a:latin typeface="맑은 고딕"/>
                <a:ea typeface="+mj-ea"/>
                <a:cs typeface="맑은 고딕"/>
              </a:rPr>
              <a:t>담당자 </a:t>
            </a:r>
            <a:r>
              <a:rPr sz="1000">
                <a:solidFill>
                  <a:srgbClr val="6b6b6b"/>
                </a:solidFill>
                <a:latin typeface="Arial"/>
                <a:cs typeface="Arial"/>
              </a:rPr>
              <a:t>:</a:t>
            </a:r>
            <a:r>
              <a:rPr sz="1000" spc="1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000" spc="-95">
                <a:solidFill>
                  <a:srgbClr val="6b6b6b"/>
                </a:solidFill>
                <a:latin typeface="맑은 고딕"/>
                <a:ea typeface="+mj-ea"/>
                <a:cs typeface="맑은 고딕"/>
              </a:rPr>
              <a:t>차성빈</a:t>
            </a:r>
            <a:endParaRPr sz="1000">
              <a:latin typeface="맑은 고딕"/>
              <a:ea typeface="+mj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651" y="51175"/>
            <a:ext cx="17157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5">
                <a:solidFill>
                  <a:srgbClr val="706240"/>
                </a:solidFill>
                <a:latin typeface="Arial"/>
                <a:cs typeface="Arial"/>
              </a:rPr>
              <a:t>5-1.</a:t>
            </a:r>
            <a:r>
              <a:rPr dirty="0" sz="1600" spc="-75">
                <a:solidFill>
                  <a:srgbClr val="706240"/>
                </a:solidFill>
                <a:latin typeface="맑은 고딕"/>
                <a:cs typeface="맑은 고딕"/>
              </a:rPr>
              <a:t>비주얼</a:t>
            </a:r>
            <a:r>
              <a:rPr dirty="0" sz="1600" spc="-175">
                <a:solidFill>
                  <a:srgbClr val="706240"/>
                </a:solidFill>
                <a:latin typeface="맑은 고딕"/>
                <a:cs typeface="맑은 고딕"/>
              </a:rPr>
              <a:t> </a:t>
            </a:r>
            <a:r>
              <a:rPr dirty="0" sz="1600" spc="-160">
                <a:solidFill>
                  <a:srgbClr val="706240"/>
                </a:solidFill>
                <a:latin typeface="맑은 고딕"/>
                <a:cs typeface="맑은 고딕"/>
              </a:rPr>
              <a:t>무드보드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4701" y="396938"/>
            <a:ext cx="2029561" cy="88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1165" y="1283588"/>
            <a:ext cx="1715096" cy="952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1165" y="2151989"/>
            <a:ext cx="1766747" cy="743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536" y="102883"/>
            <a:ext cx="3924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60">
                <a:solidFill>
                  <a:srgbClr val="706240"/>
                </a:solidFill>
                <a:latin typeface="맑은 고딕"/>
                <a:cs typeface="맑은 고딕"/>
              </a:rPr>
              <a:t>개요</a:t>
            </a:r>
            <a:endParaRPr sz="16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2005" y="485343"/>
          <a:ext cx="3911600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/>
                <a:gridCol w="3074035"/>
              </a:tblGrid>
              <a:tr h="971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구분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24130">
                    <a:lnR w="3175">
                      <a:solidFill>
                        <a:srgbClr val="BEBEBE"/>
                      </a:solidFill>
                      <a:prstDash val="solid"/>
                    </a:lnR>
                    <a:lnB w="317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내용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24130">
                    <a:lnL w="3175">
                      <a:solidFill>
                        <a:srgbClr val="BEBEBE"/>
                      </a:solidFill>
                      <a:prstDash val="solid"/>
                    </a:lnL>
                    <a:lnB w="317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37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-2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서비스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indent="-7175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자기소개를</a:t>
                      </a:r>
                      <a:r>
                        <a:rPr dirty="0" sz="300" spc="-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위한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간편한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포트폴리오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기능을위해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45085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17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배경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4445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8425" indent="-717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포트폴리오를 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편하게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누구든</a:t>
                      </a:r>
                      <a:r>
                        <a:rPr dirty="0" sz="300" spc="-4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볼수있게하기위해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98425" indent="-7175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99060" algn="l"/>
                        </a:tabLst>
                      </a:pP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제출용</a:t>
                      </a:r>
                      <a:r>
                        <a:rPr dirty="0" sz="300" spc="-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포트폴리오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381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23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기획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목적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편리한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포트폴리오</a:t>
                      </a:r>
                      <a:r>
                        <a:rPr dirty="0" sz="300" spc="-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관리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나를 어필하기</a:t>
                      </a:r>
                      <a:r>
                        <a:rPr dirty="0" sz="300" spc="-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위해서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02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주요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기능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28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나의 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학력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경력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dirty="0" sz="300" spc="2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능력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등을 보기쉽게</a:t>
                      </a:r>
                      <a:r>
                        <a:rPr dirty="0" sz="300" spc="-6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표현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보고</a:t>
                      </a:r>
                      <a:r>
                        <a:rPr dirty="0" sz="300" spc="-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마음에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들었을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때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연락을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취할수</a:t>
                      </a:r>
                      <a:r>
                        <a:rPr dirty="0" sz="30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있는</a:t>
                      </a:r>
                      <a:r>
                        <a:rPr dirty="0" sz="300" spc="1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수단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주요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고객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235"/>
                        </a:spcBef>
                        <a:buFont typeface="Arial"/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나를 고용하고자 하는</a:t>
                      </a:r>
                      <a:r>
                        <a:rPr dirty="0" sz="300" spc="4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5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사람들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37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서비스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-5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채널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indent="-73025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107950" algn="l"/>
                        </a:tabLst>
                      </a:pPr>
                      <a:r>
                        <a:rPr dirty="0" sz="300" spc="2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PC/</a:t>
                      </a:r>
                      <a:r>
                        <a:rPr dirty="0" sz="300" spc="2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모바일</a:t>
                      </a:r>
                      <a:r>
                        <a:rPr dirty="0" sz="300" spc="1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dirty="0" sz="300" spc="30">
                          <a:solidFill>
                            <a:srgbClr val="254B72"/>
                          </a:solidFill>
                          <a:latin typeface="함초롬돋움"/>
                          <a:cs typeface="함초롬돋움"/>
                        </a:rPr>
                        <a:t>웹</a:t>
                      </a:r>
                      <a:endParaRPr sz="300">
                        <a:latin typeface="함초롬돋움"/>
                        <a:cs typeface="함초롬돋움"/>
                      </a:endParaRPr>
                    </a:p>
                  </a:txBody>
                  <a:tcPr marL="0" marR="0" marB="0" marT="4191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  <a:lnB w="317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37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기타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오픈시점</a:t>
                      </a:r>
                      <a:r>
                        <a:rPr dirty="0" sz="300" spc="-1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등</a:t>
                      </a:r>
                      <a:r>
                        <a:rPr dirty="0" sz="300" b="1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3175">
                      <a:solidFill>
                        <a:srgbClr val="BEBEBE"/>
                      </a:solidFill>
                      <a:prstDash val="solid"/>
                    </a:lnR>
                    <a:lnT w="3175">
                      <a:solidFill>
                        <a:srgbClr val="BEBEB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dirty="0" sz="300" spc="1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2022</a:t>
                      </a:r>
                      <a:r>
                        <a:rPr dirty="0" sz="300" spc="1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년</a:t>
                      </a:r>
                      <a:r>
                        <a:rPr dirty="0" sz="300" spc="-1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300" spc="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sz="300" spc="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월</a:t>
                      </a:r>
                      <a:endParaRPr sz="3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3175">
                      <a:solidFill>
                        <a:srgbClr val="BEBEBE"/>
                      </a:solidFill>
                      <a:prstDash val="solid"/>
                    </a:lnL>
                    <a:lnT w="3175">
                      <a:solidFill>
                        <a:srgbClr val="BEBEB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536" y="102883"/>
            <a:ext cx="98488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0">
                <a:solidFill>
                  <a:srgbClr val="706240"/>
                </a:solidFill>
                <a:latin typeface="Arial"/>
                <a:cs typeface="Arial"/>
              </a:rPr>
              <a:t>1.</a:t>
            </a:r>
            <a:r>
              <a:rPr dirty="0" sz="1600" spc="-100">
                <a:solidFill>
                  <a:srgbClr val="706240"/>
                </a:solidFill>
                <a:latin typeface="맑은 고딕"/>
                <a:cs typeface="맑은 고딕"/>
              </a:rPr>
              <a:t>사이트</a:t>
            </a:r>
            <a:r>
              <a:rPr dirty="0" sz="1600" spc="-185">
                <a:solidFill>
                  <a:srgbClr val="706240"/>
                </a:solidFill>
                <a:latin typeface="맑은 고딕"/>
                <a:cs typeface="맑은 고딕"/>
              </a:rPr>
              <a:t> </a:t>
            </a:r>
            <a:r>
              <a:rPr dirty="0" sz="1600" spc="-160">
                <a:solidFill>
                  <a:srgbClr val="706240"/>
                </a:solidFill>
                <a:latin typeface="맑은 고딕"/>
                <a:cs typeface="맑은 고딕"/>
              </a:rPr>
              <a:t>맵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1847" y="610869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70">
                <a:moveTo>
                  <a:pt x="0" y="1269"/>
                </a:moveTo>
                <a:lnTo>
                  <a:pt x="630618" y="1269"/>
                </a:lnTo>
                <a:lnTo>
                  <a:pt x="630618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1847" y="44830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5">
                <a:moveTo>
                  <a:pt x="0" y="162775"/>
                </a:moveTo>
                <a:lnTo>
                  <a:pt x="1612" y="162775"/>
                </a:lnTo>
                <a:lnTo>
                  <a:pt x="1612" y="0"/>
                </a:lnTo>
                <a:lnTo>
                  <a:pt x="0" y="0"/>
                </a:lnTo>
                <a:lnTo>
                  <a:pt x="0" y="1627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460" y="610234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0764" y="448309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5">
                <a:moveTo>
                  <a:pt x="0" y="162775"/>
                </a:moveTo>
                <a:lnTo>
                  <a:pt x="1701" y="162775"/>
                </a:lnTo>
                <a:lnTo>
                  <a:pt x="1701" y="0"/>
                </a:lnTo>
                <a:lnTo>
                  <a:pt x="0" y="0"/>
                </a:lnTo>
                <a:lnTo>
                  <a:pt x="0" y="1627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3460" y="448652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70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31847" y="447890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762"/>
                </a:moveTo>
                <a:lnTo>
                  <a:pt x="0" y="381"/>
                </a:lnTo>
                <a:lnTo>
                  <a:pt x="368" y="0"/>
                </a:lnTo>
                <a:lnTo>
                  <a:pt x="749" y="0"/>
                </a:lnTo>
                <a:lnTo>
                  <a:pt x="629767" y="0"/>
                </a:lnTo>
                <a:lnTo>
                  <a:pt x="630250" y="0"/>
                </a:lnTo>
                <a:lnTo>
                  <a:pt x="630618" y="381"/>
                </a:lnTo>
                <a:lnTo>
                  <a:pt x="630618" y="762"/>
                </a:lnTo>
                <a:lnTo>
                  <a:pt x="630618" y="163194"/>
                </a:lnTo>
                <a:lnTo>
                  <a:pt x="630618" y="163677"/>
                </a:lnTo>
                <a:lnTo>
                  <a:pt x="630250" y="164058"/>
                </a:lnTo>
                <a:lnTo>
                  <a:pt x="629767" y="164058"/>
                </a:lnTo>
                <a:lnTo>
                  <a:pt x="749" y="164058"/>
                </a:lnTo>
                <a:lnTo>
                  <a:pt x="368" y="164058"/>
                </a:lnTo>
                <a:lnTo>
                  <a:pt x="0" y="163677"/>
                </a:lnTo>
                <a:lnTo>
                  <a:pt x="0" y="163194"/>
                </a:lnTo>
                <a:lnTo>
                  <a:pt x="0" y="762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32596" y="448652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863" y="162432"/>
                </a:moveTo>
                <a:lnTo>
                  <a:pt x="0" y="161582"/>
                </a:lnTo>
                <a:lnTo>
                  <a:pt x="629018" y="161582"/>
                </a:lnTo>
                <a:lnTo>
                  <a:pt x="628167" y="162432"/>
                </a:lnTo>
                <a:lnTo>
                  <a:pt x="628167" y="0"/>
                </a:lnTo>
                <a:lnTo>
                  <a:pt x="629018" y="850"/>
                </a:lnTo>
                <a:lnTo>
                  <a:pt x="0" y="850"/>
                </a:lnTo>
                <a:lnTo>
                  <a:pt x="863" y="0"/>
                </a:lnTo>
                <a:lnTo>
                  <a:pt x="863" y="162432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79676" y="484614"/>
            <a:ext cx="1301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25">
                <a:solidFill>
                  <a:srgbClr val="254B72"/>
                </a:solidFill>
                <a:latin typeface="Arial"/>
                <a:cs typeface="Arial"/>
              </a:rPr>
              <a:t>M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a</a:t>
            </a:r>
            <a:r>
              <a:rPr dirty="0" sz="350">
                <a:solidFill>
                  <a:srgbClr val="254B72"/>
                </a:solidFill>
                <a:latin typeface="Arial"/>
                <a:cs typeface="Arial"/>
              </a:rPr>
              <a:t>i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5067" y="611377"/>
            <a:ext cx="4445" cy="203200"/>
          </a:xfrm>
          <a:custGeom>
            <a:avLst/>
            <a:gdLst/>
            <a:ahLst/>
            <a:cxnLst/>
            <a:rect l="l" t="t" r="r" b="b"/>
            <a:pathLst>
              <a:path w="4444" h="203200">
                <a:moveTo>
                  <a:pt x="4089" y="0"/>
                </a:moveTo>
                <a:lnTo>
                  <a:pt x="0" y="0"/>
                </a:lnTo>
                <a:lnTo>
                  <a:pt x="0" y="202933"/>
                </a:lnTo>
                <a:lnTo>
                  <a:pt x="4089" y="202933"/>
                </a:lnTo>
                <a:lnTo>
                  <a:pt x="408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4763" y="1006792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629005" y="0"/>
                </a:moveTo>
                <a:lnTo>
                  <a:pt x="0" y="0"/>
                </a:lnTo>
                <a:lnTo>
                  <a:pt x="0" y="162445"/>
                </a:lnTo>
                <a:lnTo>
                  <a:pt x="629005" y="162445"/>
                </a:lnTo>
                <a:lnTo>
                  <a:pt x="629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001" y="1006792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877"/>
                </a:moveTo>
                <a:lnTo>
                  <a:pt x="1612" y="162877"/>
                </a:lnTo>
                <a:lnTo>
                  <a:pt x="1612" y="0"/>
                </a:lnTo>
                <a:lnTo>
                  <a:pt x="0" y="0"/>
                </a:lnTo>
                <a:lnTo>
                  <a:pt x="0" y="16287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4001" y="1005839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90" h="1269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614" y="116838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2918" y="1006792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2877"/>
                </a:moveTo>
                <a:lnTo>
                  <a:pt x="1714" y="162877"/>
                </a:lnTo>
                <a:lnTo>
                  <a:pt x="1714" y="0"/>
                </a:lnTo>
                <a:lnTo>
                  <a:pt x="0" y="0"/>
                </a:lnTo>
                <a:lnTo>
                  <a:pt x="0" y="16287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5614" y="1006792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63"/>
                </a:lnTo>
                <a:lnTo>
                  <a:pt x="627303" y="863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4001" y="1006030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90" h="164465">
                <a:moveTo>
                  <a:pt x="0" y="762"/>
                </a:moveTo>
                <a:lnTo>
                  <a:pt x="0" y="381"/>
                </a:lnTo>
                <a:lnTo>
                  <a:pt x="381" y="0"/>
                </a:lnTo>
                <a:lnTo>
                  <a:pt x="762" y="0"/>
                </a:lnTo>
                <a:lnTo>
                  <a:pt x="629767" y="0"/>
                </a:lnTo>
                <a:lnTo>
                  <a:pt x="630250" y="0"/>
                </a:lnTo>
                <a:lnTo>
                  <a:pt x="630631" y="381"/>
                </a:lnTo>
                <a:lnTo>
                  <a:pt x="630631" y="762"/>
                </a:lnTo>
                <a:lnTo>
                  <a:pt x="630631" y="163207"/>
                </a:lnTo>
                <a:lnTo>
                  <a:pt x="630631" y="163690"/>
                </a:lnTo>
                <a:lnTo>
                  <a:pt x="630250" y="164071"/>
                </a:lnTo>
                <a:lnTo>
                  <a:pt x="629767" y="164071"/>
                </a:lnTo>
                <a:lnTo>
                  <a:pt x="762" y="164071"/>
                </a:lnTo>
                <a:lnTo>
                  <a:pt x="381" y="164071"/>
                </a:lnTo>
                <a:lnTo>
                  <a:pt x="0" y="163690"/>
                </a:lnTo>
                <a:lnTo>
                  <a:pt x="0" y="163207"/>
                </a:lnTo>
                <a:lnTo>
                  <a:pt x="0" y="762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4763" y="1006792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850" y="162445"/>
                </a:moveTo>
                <a:lnTo>
                  <a:pt x="0" y="161594"/>
                </a:lnTo>
                <a:lnTo>
                  <a:pt x="629005" y="161594"/>
                </a:lnTo>
                <a:lnTo>
                  <a:pt x="628154" y="162445"/>
                </a:lnTo>
                <a:lnTo>
                  <a:pt x="628154" y="0"/>
                </a:lnTo>
                <a:lnTo>
                  <a:pt x="629005" y="863"/>
                </a:lnTo>
                <a:lnTo>
                  <a:pt x="0" y="863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26388" y="1042761"/>
            <a:ext cx="12255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Bl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og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9025" y="811656"/>
            <a:ext cx="1258570" cy="4445"/>
          </a:xfrm>
          <a:custGeom>
            <a:avLst/>
            <a:gdLst/>
            <a:ahLst/>
            <a:cxnLst/>
            <a:rect l="l" t="t" r="r" b="b"/>
            <a:pathLst>
              <a:path w="1258570" h="4444">
                <a:moveTo>
                  <a:pt x="1258036" y="0"/>
                </a:moveTo>
                <a:lnTo>
                  <a:pt x="0" y="0"/>
                </a:lnTo>
                <a:lnTo>
                  <a:pt x="0" y="4089"/>
                </a:lnTo>
                <a:lnTo>
                  <a:pt x="1258036" y="4089"/>
                </a:lnTo>
                <a:lnTo>
                  <a:pt x="1258036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87221" y="813650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4" h="193675">
                <a:moveTo>
                  <a:pt x="4089" y="0"/>
                </a:moveTo>
                <a:lnTo>
                  <a:pt x="0" y="0"/>
                </a:lnTo>
                <a:lnTo>
                  <a:pt x="0" y="193052"/>
                </a:lnTo>
                <a:lnTo>
                  <a:pt x="4089" y="193052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90036" y="1178560"/>
            <a:ext cx="629920" cy="1270"/>
          </a:xfrm>
          <a:custGeom>
            <a:avLst/>
            <a:gdLst/>
            <a:ahLst/>
            <a:cxnLst/>
            <a:rect l="l" t="t" r="r" b="b"/>
            <a:pathLst>
              <a:path w="629920" h="1269">
                <a:moveTo>
                  <a:pt x="0" y="1270"/>
                </a:moveTo>
                <a:lnTo>
                  <a:pt x="629920" y="1270"/>
                </a:lnTo>
                <a:lnTo>
                  <a:pt x="62992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9680" y="101592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36"/>
                </a:moveTo>
                <a:lnTo>
                  <a:pt x="1714" y="162636"/>
                </a:lnTo>
                <a:lnTo>
                  <a:pt x="1714" y="0"/>
                </a:lnTo>
                <a:lnTo>
                  <a:pt x="0" y="0"/>
                </a:lnTo>
                <a:lnTo>
                  <a:pt x="0" y="1626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89858" y="101473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4" h="1269">
                <a:moveTo>
                  <a:pt x="0" y="1269"/>
                </a:moveTo>
                <a:lnTo>
                  <a:pt x="630275" y="1269"/>
                </a:lnTo>
                <a:lnTo>
                  <a:pt x="63027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91395" y="1177505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18610" y="101592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2636"/>
                </a:moveTo>
                <a:lnTo>
                  <a:pt x="1701" y="162636"/>
                </a:lnTo>
                <a:lnTo>
                  <a:pt x="1701" y="0"/>
                </a:lnTo>
                <a:lnTo>
                  <a:pt x="0" y="0"/>
                </a:lnTo>
                <a:lnTo>
                  <a:pt x="0" y="1626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1395" y="101592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89680" y="101516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5">
                <a:moveTo>
                  <a:pt x="0" y="762"/>
                </a:moveTo>
                <a:lnTo>
                  <a:pt x="0" y="381"/>
                </a:lnTo>
                <a:lnTo>
                  <a:pt x="381" y="0"/>
                </a:lnTo>
                <a:lnTo>
                  <a:pt x="762" y="0"/>
                </a:lnTo>
                <a:lnTo>
                  <a:pt x="629869" y="0"/>
                </a:lnTo>
                <a:lnTo>
                  <a:pt x="630250" y="0"/>
                </a:lnTo>
                <a:lnTo>
                  <a:pt x="630631" y="381"/>
                </a:lnTo>
                <a:lnTo>
                  <a:pt x="630631" y="762"/>
                </a:lnTo>
                <a:lnTo>
                  <a:pt x="630631" y="163296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869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296"/>
                </a:lnTo>
                <a:lnTo>
                  <a:pt x="0" y="762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90442" y="101592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59">
                <a:moveTo>
                  <a:pt x="952" y="162534"/>
                </a:moveTo>
                <a:lnTo>
                  <a:pt x="0" y="161582"/>
                </a:lnTo>
                <a:lnTo>
                  <a:pt x="629107" y="161582"/>
                </a:lnTo>
                <a:lnTo>
                  <a:pt x="628167" y="162534"/>
                </a:lnTo>
                <a:lnTo>
                  <a:pt x="628167" y="0"/>
                </a:lnTo>
                <a:lnTo>
                  <a:pt x="629107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07137" y="1051886"/>
            <a:ext cx="19113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C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o</a:t>
            </a: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nt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a</a:t>
            </a: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ct</a:t>
            </a:r>
            <a:endParaRPr sz="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6871" y="811745"/>
            <a:ext cx="1258570" cy="4445"/>
          </a:xfrm>
          <a:custGeom>
            <a:avLst/>
            <a:gdLst/>
            <a:ahLst/>
            <a:cxnLst/>
            <a:rect l="l" t="t" r="r" b="b"/>
            <a:pathLst>
              <a:path w="1258570" h="4444">
                <a:moveTo>
                  <a:pt x="1258036" y="0"/>
                </a:moveTo>
                <a:lnTo>
                  <a:pt x="0" y="0"/>
                </a:lnTo>
                <a:lnTo>
                  <a:pt x="0" y="4000"/>
                </a:lnTo>
                <a:lnTo>
                  <a:pt x="1258036" y="4000"/>
                </a:lnTo>
                <a:lnTo>
                  <a:pt x="1258036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03002" y="818210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5" h="193675">
                <a:moveTo>
                  <a:pt x="3987" y="0"/>
                </a:moveTo>
                <a:lnTo>
                  <a:pt x="0" y="0"/>
                </a:lnTo>
                <a:lnTo>
                  <a:pt x="0" y="193141"/>
                </a:lnTo>
                <a:lnTo>
                  <a:pt x="3987" y="193141"/>
                </a:lnTo>
                <a:lnTo>
                  <a:pt x="398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87221" y="1169530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4" h="193675">
                <a:moveTo>
                  <a:pt x="4089" y="0"/>
                </a:moveTo>
                <a:lnTo>
                  <a:pt x="0" y="0"/>
                </a:lnTo>
                <a:lnTo>
                  <a:pt x="0" y="193052"/>
                </a:lnTo>
                <a:lnTo>
                  <a:pt x="4089" y="193052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0108" y="1360677"/>
            <a:ext cx="1258570" cy="4445"/>
          </a:xfrm>
          <a:custGeom>
            <a:avLst/>
            <a:gdLst/>
            <a:ahLst/>
            <a:cxnLst/>
            <a:rect l="l" t="t" r="r" b="b"/>
            <a:pathLst>
              <a:path w="1258570" h="4444">
                <a:moveTo>
                  <a:pt x="1258036" y="0"/>
                </a:moveTo>
                <a:lnTo>
                  <a:pt x="0" y="0"/>
                </a:lnTo>
                <a:lnTo>
                  <a:pt x="0" y="4089"/>
                </a:lnTo>
                <a:lnTo>
                  <a:pt x="1258036" y="4089"/>
                </a:lnTo>
                <a:lnTo>
                  <a:pt x="1258036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87221" y="1352029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4" h="193675">
                <a:moveTo>
                  <a:pt x="4089" y="0"/>
                </a:moveTo>
                <a:lnTo>
                  <a:pt x="0" y="0"/>
                </a:lnTo>
                <a:lnTo>
                  <a:pt x="0" y="193052"/>
                </a:lnTo>
                <a:lnTo>
                  <a:pt x="4089" y="193052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16151" y="1362671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4" h="193675">
                <a:moveTo>
                  <a:pt x="4076" y="0"/>
                </a:moveTo>
                <a:lnTo>
                  <a:pt x="0" y="0"/>
                </a:lnTo>
                <a:lnTo>
                  <a:pt x="0" y="193052"/>
                </a:lnTo>
                <a:lnTo>
                  <a:pt x="4076" y="193052"/>
                </a:lnTo>
                <a:lnTo>
                  <a:pt x="4076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8304" y="1362671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5" h="193675">
                <a:moveTo>
                  <a:pt x="4076" y="0"/>
                </a:moveTo>
                <a:lnTo>
                  <a:pt x="0" y="0"/>
                </a:lnTo>
                <a:lnTo>
                  <a:pt x="0" y="193052"/>
                </a:lnTo>
                <a:lnTo>
                  <a:pt x="4076" y="193052"/>
                </a:lnTo>
                <a:lnTo>
                  <a:pt x="4076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5275" y="171831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69"/>
                </a:moveTo>
                <a:lnTo>
                  <a:pt x="630224" y="1269"/>
                </a:lnTo>
                <a:lnTo>
                  <a:pt x="63022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5072" y="1555750"/>
            <a:ext cx="1905" cy="162560"/>
          </a:xfrm>
          <a:custGeom>
            <a:avLst/>
            <a:gdLst/>
            <a:ahLst/>
            <a:cxnLst/>
            <a:rect l="l" t="t" r="r" b="b"/>
            <a:pathLst>
              <a:path w="1905" h="162560">
                <a:moveTo>
                  <a:pt x="0" y="162560"/>
                </a:moveTo>
                <a:lnTo>
                  <a:pt x="1625" y="162560"/>
                </a:lnTo>
                <a:lnTo>
                  <a:pt x="1625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5400" y="155448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70"/>
                </a:moveTo>
                <a:lnTo>
                  <a:pt x="629974" y="1270"/>
                </a:lnTo>
                <a:lnTo>
                  <a:pt x="62997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6697" y="1717408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6697" y="155581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63"/>
                </a:lnTo>
                <a:lnTo>
                  <a:pt x="627303" y="863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5072" y="1555064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90" h="164464">
                <a:moveTo>
                  <a:pt x="0" y="749"/>
                </a:moveTo>
                <a:lnTo>
                  <a:pt x="0" y="368"/>
                </a:lnTo>
                <a:lnTo>
                  <a:pt x="380" y="0"/>
                </a:lnTo>
                <a:lnTo>
                  <a:pt x="762" y="0"/>
                </a:lnTo>
                <a:lnTo>
                  <a:pt x="629780" y="0"/>
                </a:lnTo>
                <a:lnTo>
                  <a:pt x="630250" y="0"/>
                </a:lnTo>
                <a:lnTo>
                  <a:pt x="630631" y="368"/>
                </a:lnTo>
                <a:lnTo>
                  <a:pt x="630631" y="749"/>
                </a:lnTo>
                <a:lnTo>
                  <a:pt x="630631" y="163195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780" y="164058"/>
                </a:lnTo>
                <a:lnTo>
                  <a:pt x="762" y="164058"/>
                </a:lnTo>
                <a:lnTo>
                  <a:pt x="380" y="164058"/>
                </a:lnTo>
                <a:lnTo>
                  <a:pt x="0" y="163677"/>
                </a:lnTo>
                <a:lnTo>
                  <a:pt x="0" y="163195"/>
                </a:lnTo>
                <a:lnTo>
                  <a:pt x="0" y="749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5834" y="155581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863" y="162445"/>
                </a:moveTo>
                <a:lnTo>
                  <a:pt x="0" y="161594"/>
                </a:lnTo>
                <a:lnTo>
                  <a:pt x="629018" y="161594"/>
                </a:lnTo>
                <a:lnTo>
                  <a:pt x="628167" y="162445"/>
                </a:lnTo>
                <a:lnTo>
                  <a:pt x="628167" y="0"/>
                </a:lnTo>
                <a:lnTo>
                  <a:pt x="629018" y="863"/>
                </a:lnTo>
                <a:lnTo>
                  <a:pt x="0" y="863"/>
                </a:lnTo>
                <a:lnTo>
                  <a:pt x="863" y="0"/>
                </a:lnTo>
                <a:lnTo>
                  <a:pt x="863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21509" y="1590262"/>
            <a:ext cx="26987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Project</a:t>
            </a:r>
            <a:r>
              <a:rPr dirty="0" sz="350" spc="-30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one</a:t>
            </a:r>
            <a:endParaRPr sz="3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4763" y="155581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629005" y="0"/>
                </a:moveTo>
                <a:lnTo>
                  <a:pt x="0" y="0"/>
                </a:lnTo>
                <a:lnTo>
                  <a:pt x="0" y="162445"/>
                </a:lnTo>
                <a:lnTo>
                  <a:pt x="629005" y="162445"/>
                </a:lnTo>
                <a:lnTo>
                  <a:pt x="629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4204" y="171831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69"/>
                </a:moveTo>
                <a:lnTo>
                  <a:pt x="630224" y="1269"/>
                </a:lnTo>
                <a:lnTo>
                  <a:pt x="63022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4001" y="1555750"/>
            <a:ext cx="1905" cy="162560"/>
          </a:xfrm>
          <a:custGeom>
            <a:avLst/>
            <a:gdLst/>
            <a:ahLst/>
            <a:cxnLst/>
            <a:rect l="l" t="t" r="r" b="b"/>
            <a:pathLst>
              <a:path w="1904" h="162560">
                <a:moveTo>
                  <a:pt x="0" y="162560"/>
                </a:moveTo>
                <a:lnTo>
                  <a:pt x="1612" y="162560"/>
                </a:lnTo>
                <a:lnTo>
                  <a:pt x="1612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4329" y="155448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70"/>
                </a:moveTo>
                <a:lnTo>
                  <a:pt x="629974" y="1270"/>
                </a:lnTo>
                <a:lnTo>
                  <a:pt x="62997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5614" y="1717408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5614" y="155581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63"/>
                </a:lnTo>
                <a:lnTo>
                  <a:pt x="627303" y="863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4001" y="1555064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90" h="164464">
                <a:moveTo>
                  <a:pt x="0" y="749"/>
                </a:moveTo>
                <a:lnTo>
                  <a:pt x="0" y="368"/>
                </a:lnTo>
                <a:lnTo>
                  <a:pt x="381" y="0"/>
                </a:lnTo>
                <a:lnTo>
                  <a:pt x="762" y="0"/>
                </a:lnTo>
                <a:lnTo>
                  <a:pt x="629767" y="0"/>
                </a:lnTo>
                <a:lnTo>
                  <a:pt x="630250" y="0"/>
                </a:lnTo>
                <a:lnTo>
                  <a:pt x="630631" y="368"/>
                </a:lnTo>
                <a:lnTo>
                  <a:pt x="630631" y="749"/>
                </a:lnTo>
                <a:lnTo>
                  <a:pt x="630631" y="163195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767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195"/>
                </a:lnTo>
                <a:lnTo>
                  <a:pt x="0" y="749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4763" y="155581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850" y="162445"/>
                </a:moveTo>
                <a:lnTo>
                  <a:pt x="0" y="161594"/>
                </a:lnTo>
                <a:lnTo>
                  <a:pt x="629005" y="161594"/>
                </a:lnTo>
                <a:lnTo>
                  <a:pt x="628154" y="162445"/>
                </a:lnTo>
                <a:lnTo>
                  <a:pt x="628154" y="0"/>
                </a:lnTo>
                <a:lnTo>
                  <a:pt x="629005" y="863"/>
                </a:lnTo>
                <a:lnTo>
                  <a:pt x="0" y="863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47393" y="1590262"/>
            <a:ext cx="28067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Project</a:t>
            </a:r>
            <a:r>
              <a:rPr dirty="0" sz="350" spc="-30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Two</a:t>
            </a:r>
            <a:endParaRPr sz="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03680" y="155581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629018" y="0"/>
                </a:moveTo>
                <a:lnTo>
                  <a:pt x="0" y="0"/>
                </a:lnTo>
                <a:lnTo>
                  <a:pt x="0" y="162445"/>
                </a:lnTo>
                <a:lnTo>
                  <a:pt x="629018" y="162445"/>
                </a:lnTo>
                <a:lnTo>
                  <a:pt x="629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03121" y="171831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69"/>
                </a:moveTo>
                <a:lnTo>
                  <a:pt x="630224" y="1269"/>
                </a:lnTo>
                <a:lnTo>
                  <a:pt x="63022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02918" y="1555750"/>
            <a:ext cx="1905" cy="162560"/>
          </a:xfrm>
          <a:custGeom>
            <a:avLst/>
            <a:gdLst/>
            <a:ahLst/>
            <a:cxnLst/>
            <a:rect l="l" t="t" r="r" b="b"/>
            <a:pathLst>
              <a:path w="1905" h="162560">
                <a:moveTo>
                  <a:pt x="0" y="162560"/>
                </a:moveTo>
                <a:lnTo>
                  <a:pt x="1612" y="162560"/>
                </a:lnTo>
                <a:lnTo>
                  <a:pt x="1612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03246" y="1554480"/>
            <a:ext cx="630555" cy="1270"/>
          </a:xfrm>
          <a:custGeom>
            <a:avLst/>
            <a:gdLst/>
            <a:ahLst/>
            <a:cxnLst/>
            <a:rect l="l" t="t" r="r" b="b"/>
            <a:pathLst>
              <a:path w="630555" h="1269">
                <a:moveTo>
                  <a:pt x="0" y="1270"/>
                </a:moveTo>
                <a:lnTo>
                  <a:pt x="629974" y="1270"/>
                </a:lnTo>
                <a:lnTo>
                  <a:pt x="62997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04531" y="1717408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16" y="0"/>
                </a:moveTo>
                <a:lnTo>
                  <a:pt x="0" y="0"/>
                </a:lnTo>
                <a:lnTo>
                  <a:pt x="0" y="850"/>
                </a:lnTo>
                <a:lnTo>
                  <a:pt x="627316" y="850"/>
                </a:lnTo>
                <a:lnTo>
                  <a:pt x="62731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31847" y="1555750"/>
            <a:ext cx="1905" cy="162560"/>
          </a:xfrm>
          <a:custGeom>
            <a:avLst/>
            <a:gdLst/>
            <a:ahLst/>
            <a:cxnLst/>
            <a:rect l="l" t="t" r="r" b="b"/>
            <a:pathLst>
              <a:path w="1905" h="162560">
                <a:moveTo>
                  <a:pt x="0" y="162560"/>
                </a:moveTo>
                <a:lnTo>
                  <a:pt x="1701" y="162560"/>
                </a:lnTo>
                <a:lnTo>
                  <a:pt x="1701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04531" y="155581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16" y="0"/>
                </a:moveTo>
                <a:lnTo>
                  <a:pt x="0" y="0"/>
                </a:lnTo>
                <a:lnTo>
                  <a:pt x="0" y="863"/>
                </a:lnTo>
                <a:lnTo>
                  <a:pt x="627316" y="863"/>
                </a:lnTo>
                <a:lnTo>
                  <a:pt x="62731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02918" y="1555064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4">
                <a:moveTo>
                  <a:pt x="0" y="749"/>
                </a:moveTo>
                <a:lnTo>
                  <a:pt x="0" y="368"/>
                </a:lnTo>
                <a:lnTo>
                  <a:pt x="381" y="0"/>
                </a:lnTo>
                <a:lnTo>
                  <a:pt x="762" y="0"/>
                </a:lnTo>
                <a:lnTo>
                  <a:pt x="629780" y="0"/>
                </a:lnTo>
                <a:lnTo>
                  <a:pt x="630250" y="0"/>
                </a:lnTo>
                <a:lnTo>
                  <a:pt x="630631" y="368"/>
                </a:lnTo>
                <a:lnTo>
                  <a:pt x="630631" y="749"/>
                </a:lnTo>
                <a:lnTo>
                  <a:pt x="630631" y="163195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780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195"/>
                </a:lnTo>
                <a:lnTo>
                  <a:pt x="0" y="749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03680" y="155581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850" y="162445"/>
                </a:moveTo>
                <a:lnTo>
                  <a:pt x="0" y="161594"/>
                </a:lnTo>
                <a:lnTo>
                  <a:pt x="629018" y="161594"/>
                </a:lnTo>
                <a:lnTo>
                  <a:pt x="628167" y="162445"/>
                </a:lnTo>
                <a:lnTo>
                  <a:pt x="628167" y="0"/>
                </a:lnTo>
                <a:lnTo>
                  <a:pt x="629018" y="863"/>
                </a:lnTo>
                <a:lnTo>
                  <a:pt x="0" y="863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556567" y="1590262"/>
            <a:ext cx="31559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Project</a:t>
            </a:r>
            <a:r>
              <a:rPr dirty="0" sz="350" spc="-25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350" spc="10">
                <a:solidFill>
                  <a:srgbClr val="254B72"/>
                </a:solidFill>
                <a:latin typeface="Arial"/>
                <a:cs typeface="Arial"/>
              </a:rPr>
              <a:t>Three</a:t>
            </a:r>
            <a:endParaRPr sz="3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03002" y="1178648"/>
            <a:ext cx="4445" cy="193675"/>
          </a:xfrm>
          <a:custGeom>
            <a:avLst/>
            <a:gdLst/>
            <a:ahLst/>
            <a:cxnLst/>
            <a:rect l="l" t="t" r="r" b="b"/>
            <a:pathLst>
              <a:path w="4445" h="193675">
                <a:moveTo>
                  <a:pt x="3987" y="0"/>
                </a:moveTo>
                <a:lnTo>
                  <a:pt x="0" y="0"/>
                </a:lnTo>
                <a:lnTo>
                  <a:pt x="0" y="193154"/>
                </a:lnTo>
                <a:lnTo>
                  <a:pt x="3987" y="193154"/>
                </a:lnTo>
                <a:lnTo>
                  <a:pt x="398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14206" y="1369898"/>
            <a:ext cx="1920239" cy="4445"/>
          </a:xfrm>
          <a:custGeom>
            <a:avLst/>
            <a:gdLst/>
            <a:ahLst/>
            <a:cxnLst/>
            <a:rect l="l" t="t" r="r" b="b"/>
            <a:pathLst>
              <a:path w="1920239" h="4444">
                <a:moveTo>
                  <a:pt x="1919617" y="0"/>
                </a:moveTo>
                <a:lnTo>
                  <a:pt x="0" y="0"/>
                </a:lnTo>
                <a:lnTo>
                  <a:pt x="0" y="3987"/>
                </a:lnTo>
                <a:lnTo>
                  <a:pt x="1919617" y="3987"/>
                </a:lnTo>
                <a:lnTo>
                  <a:pt x="191961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73984" y="1371803"/>
            <a:ext cx="4445" cy="631190"/>
          </a:xfrm>
          <a:custGeom>
            <a:avLst/>
            <a:gdLst/>
            <a:ahLst/>
            <a:cxnLst/>
            <a:rect l="l" t="t" r="r" b="b"/>
            <a:pathLst>
              <a:path w="4444" h="631189">
                <a:moveTo>
                  <a:pt x="4089" y="0"/>
                </a:moveTo>
                <a:lnTo>
                  <a:pt x="0" y="0"/>
                </a:lnTo>
                <a:lnTo>
                  <a:pt x="0" y="630567"/>
                </a:lnTo>
                <a:lnTo>
                  <a:pt x="4089" y="630567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03002" y="1371803"/>
            <a:ext cx="4445" cy="630555"/>
          </a:xfrm>
          <a:custGeom>
            <a:avLst/>
            <a:gdLst/>
            <a:ahLst/>
            <a:cxnLst/>
            <a:rect l="l" t="t" r="r" b="b"/>
            <a:pathLst>
              <a:path w="4445" h="630555">
                <a:moveTo>
                  <a:pt x="3987" y="0"/>
                </a:moveTo>
                <a:lnTo>
                  <a:pt x="0" y="0"/>
                </a:lnTo>
                <a:lnTo>
                  <a:pt x="0" y="630186"/>
                </a:lnTo>
                <a:lnTo>
                  <a:pt x="3987" y="630186"/>
                </a:lnTo>
                <a:lnTo>
                  <a:pt x="398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31931" y="1371803"/>
            <a:ext cx="4445" cy="628650"/>
          </a:xfrm>
          <a:custGeom>
            <a:avLst/>
            <a:gdLst/>
            <a:ahLst/>
            <a:cxnLst/>
            <a:rect l="l" t="t" r="r" b="b"/>
            <a:pathLst>
              <a:path w="4445" h="628650">
                <a:moveTo>
                  <a:pt x="3987" y="0"/>
                </a:moveTo>
                <a:lnTo>
                  <a:pt x="0" y="0"/>
                </a:lnTo>
                <a:lnTo>
                  <a:pt x="0" y="628103"/>
                </a:lnTo>
                <a:lnTo>
                  <a:pt x="3987" y="628103"/>
                </a:lnTo>
                <a:lnTo>
                  <a:pt x="398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12910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629107" y="0"/>
                </a:moveTo>
                <a:lnTo>
                  <a:pt x="0" y="0"/>
                </a:lnTo>
                <a:lnTo>
                  <a:pt x="0" y="162534"/>
                </a:lnTo>
                <a:lnTo>
                  <a:pt x="629107" y="162534"/>
                </a:lnTo>
                <a:lnTo>
                  <a:pt x="62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12148" y="199771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69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13863" y="215997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214" y="0"/>
                </a:moveTo>
                <a:lnTo>
                  <a:pt x="0" y="0"/>
                </a:lnTo>
                <a:lnTo>
                  <a:pt x="0" y="939"/>
                </a:lnTo>
                <a:lnTo>
                  <a:pt x="627214" y="939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13863" y="199838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12148" y="199762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4">
                <a:moveTo>
                  <a:pt x="0" y="761"/>
                </a:moveTo>
                <a:lnTo>
                  <a:pt x="0" y="380"/>
                </a:lnTo>
                <a:lnTo>
                  <a:pt x="381" y="0"/>
                </a:lnTo>
                <a:lnTo>
                  <a:pt x="762" y="0"/>
                </a:lnTo>
                <a:lnTo>
                  <a:pt x="629869" y="0"/>
                </a:lnTo>
                <a:lnTo>
                  <a:pt x="630250" y="0"/>
                </a:lnTo>
                <a:lnTo>
                  <a:pt x="630631" y="380"/>
                </a:lnTo>
                <a:lnTo>
                  <a:pt x="630631" y="761"/>
                </a:lnTo>
                <a:lnTo>
                  <a:pt x="630631" y="163296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869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296"/>
                </a:lnTo>
                <a:lnTo>
                  <a:pt x="0" y="761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12910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952" y="162534"/>
                </a:moveTo>
                <a:lnTo>
                  <a:pt x="0" y="161594"/>
                </a:lnTo>
                <a:lnTo>
                  <a:pt x="629107" y="161594"/>
                </a:lnTo>
                <a:lnTo>
                  <a:pt x="628167" y="162534"/>
                </a:lnTo>
                <a:lnTo>
                  <a:pt x="628167" y="0"/>
                </a:lnTo>
                <a:lnTo>
                  <a:pt x="629107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2822007" y="2032826"/>
            <a:ext cx="20320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A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dd</a:t>
            </a:r>
            <a:r>
              <a:rPr dirty="0" sz="350">
                <a:solidFill>
                  <a:srgbClr val="254B72"/>
                </a:solidFill>
                <a:latin typeface="Arial"/>
                <a:cs typeface="Arial"/>
              </a:rPr>
              <a:t>r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ess</a:t>
            </a:r>
            <a:endParaRPr sz="3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241078" y="199838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3156"/>
                </a:moveTo>
                <a:lnTo>
                  <a:pt x="1701" y="163156"/>
                </a:lnTo>
                <a:lnTo>
                  <a:pt x="1701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41078" y="199771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69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42779" y="215997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14" y="0"/>
                </a:moveTo>
                <a:lnTo>
                  <a:pt x="0" y="0"/>
                </a:lnTo>
                <a:lnTo>
                  <a:pt x="0" y="939"/>
                </a:lnTo>
                <a:lnTo>
                  <a:pt x="627214" y="939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42779" y="199838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14" y="0"/>
                </a:moveTo>
                <a:lnTo>
                  <a:pt x="0" y="0"/>
                </a:lnTo>
                <a:lnTo>
                  <a:pt x="0" y="952"/>
                </a:lnTo>
                <a:lnTo>
                  <a:pt x="627214" y="952"/>
                </a:lnTo>
                <a:lnTo>
                  <a:pt x="6272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41078" y="199762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4">
                <a:moveTo>
                  <a:pt x="0" y="761"/>
                </a:moveTo>
                <a:lnTo>
                  <a:pt x="0" y="380"/>
                </a:lnTo>
                <a:lnTo>
                  <a:pt x="368" y="0"/>
                </a:lnTo>
                <a:lnTo>
                  <a:pt x="749" y="0"/>
                </a:lnTo>
                <a:lnTo>
                  <a:pt x="629869" y="0"/>
                </a:lnTo>
                <a:lnTo>
                  <a:pt x="630250" y="0"/>
                </a:lnTo>
                <a:lnTo>
                  <a:pt x="630631" y="380"/>
                </a:lnTo>
                <a:lnTo>
                  <a:pt x="630631" y="761"/>
                </a:lnTo>
                <a:lnTo>
                  <a:pt x="630631" y="163296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869" y="164058"/>
                </a:lnTo>
                <a:lnTo>
                  <a:pt x="749" y="164058"/>
                </a:lnTo>
                <a:lnTo>
                  <a:pt x="368" y="164058"/>
                </a:lnTo>
                <a:lnTo>
                  <a:pt x="0" y="163677"/>
                </a:lnTo>
                <a:lnTo>
                  <a:pt x="0" y="163296"/>
                </a:lnTo>
                <a:lnTo>
                  <a:pt x="0" y="761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41827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952" y="162534"/>
                </a:moveTo>
                <a:lnTo>
                  <a:pt x="0" y="161594"/>
                </a:lnTo>
                <a:lnTo>
                  <a:pt x="629119" y="161594"/>
                </a:lnTo>
                <a:lnTo>
                  <a:pt x="628167" y="162534"/>
                </a:lnTo>
                <a:lnTo>
                  <a:pt x="628167" y="0"/>
                </a:lnTo>
                <a:lnTo>
                  <a:pt x="629119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472197" y="2032826"/>
            <a:ext cx="16510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P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h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o</a:t>
            </a: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ne</a:t>
            </a:r>
            <a:endParaRPr sz="3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70756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629107" y="0"/>
                </a:moveTo>
                <a:lnTo>
                  <a:pt x="0" y="0"/>
                </a:lnTo>
                <a:lnTo>
                  <a:pt x="0" y="162534"/>
                </a:lnTo>
                <a:lnTo>
                  <a:pt x="629107" y="162534"/>
                </a:lnTo>
                <a:lnTo>
                  <a:pt x="62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69994" y="199838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3156"/>
                </a:moveTo>
                <a:lnTo>
                  <a:pt x="1714" y="163156"/>
                </a:lnTo>
                <a:lnTo>
                  <a:pt x="1714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69994" y="199771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69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71709" y="215997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02" y="0"/>
                </a:moveTo>
                <a:lnTo>
                  <a:pt x="0" y="0"/>
                </a:lnTo>
                <a:lnTo>
                  <a:pt x="0" y="939"/>
                </a:lnTo>
                <a:lnTo>
                  <a:pt x="627202" y="939"/>
                </a:lnTo>
                <a:lnTo>
                  <a:pt x="6272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98911" y="199838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4" h="163194">
                <a:moveTo>
                  <a:pt x="0" y="163156"/>
                </a:moveTo>
                <a:lnTo>
                  <a:pt x="1714" y="163156"/>
                </a:lnTo>
                <a:lnTo>
                  <a:pt x="1714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71709" y="199838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79" h="1269">
                <a:moveTo>
                  <a:pt x="627202" y="0"/>
                </a:moveTo>
                <a:lnTo>
                  <a:pt x="0" y="0"/>
                </a:lnTo>
                <a:lnTo>
                  <a:pt x="0" y="952"/>
                </a:lnTo>
                <a:lnTo>
                  <a:pt x="627202" y="952"/>
                </a:lnTo>
                <a:lnTo>
                  <a:pt x="6272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69994" y="199762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4">
                <a:moveTo>
                  <a:pt x="0" y="761"/>
                </a:moveTo>
                <a:lnTo>
                  <a:pt x="0" y="380"/>
                </a:lnTo>
                <a:lnTo>
                  <a:pt x="381" y="0"/>
                </a:lnTo>
                <a:lnTo>
                  <a:pt x="762" y="0"/>
                </a:lnTo>
                <a:lnTo>
                  <a:pt x="629869" y="0"/>
                </a:lnTo>
                <a:lnTo>
                  <a:pt x="630250" y="0"/>
                </a:lnTo>
                <a:lnTo>
                  <a:pt x="630631" y="380"/>
                </a:lnTo>
                <a:lnTo>
                  <a:pt x="630631" y="761"/>
                </a:lnTo>
                <a:lnTo>
                  <a:pt x="630631" y="163296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869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296"/>
                </a:lnTo>
                <a:lnTo>
                  <a:pt x="0" y="761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70756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952" y="162534"/>
                </a:moveTo>
                <a:lnTo>
                  <a:pt x="0" y="161594"/>
                </a:lnTo>
                <a:lnTo>
                  <a:pt x="629107" y="161594"/>
                </a:lnTo>
                <a:lnTo>
                  <a:pt x="628154" y="162534"/>
                </a:lnTo>
                <a:lnTo>
                  <a:pt x="628154" y="0"/>
                </a:lnTo>
                <a:lnTo>
                  <a:pt x="629107" y="952"/>
                </a:lnTo>
                <a:lnTo>
                  <a:pt x="0" y="952"/>
                </a:lnTo>
                <a:lnTo>
                  <a:pt x="952" y="0"/>
                </a:lnTo>
                <a:lnTo>
                  <a:pt x="952" y="162534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122387" y="2032826"/>
            <a:ext cx="12509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SN</a:t>
            </a:r>
            <a:r>
              <a:rPr dirty="0" sz="350" spc="20">
                <a:solidFill>
                  <a:srgbClr val="254B72"/>
                </a:solidFill>
                <a:latin typeface="Arial"/>
                <a:cs typeface="Arial"/>
              </a:rPr>
              <a:t>S</a:t>
            </a:r>
            <a:endParaRPr sz="3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983994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629005" y="0"/>
                </a:moveTo>
                <a:lnTo>
                  <a:pt x="0" y="0"/>
                </a:lnTo>
                <a:lnTo>
                  <a:pt x="0" y="162445"/>
                </a:lnTo>
                <a:lnTo>
                  <a:pt x="629005" y="162445"/>
                </a:lnTo>
                <a:lnTo>
                  <a:pt x="629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83232" y="216027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69">
                <a:moveTo>
                  <a:pt x="0" y="1270"/>
                </a:moveTo>
                <a:lnTo>
                  <a:pt x="630631" y="1270"/>
                </a:lnTo>
                <a:lnTo>
                  <a:pt x="63063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983232" y="1998383"/>
            <a:ext cx="1905" cy="162560"/>
          </a:xfrm>
          <a:custGeom>
            <a:avLst/>
            <a:gdLst/>
            <a:ahLst/>
            <a:cxnLst/>
            <a:rect l="l" t="t" r="r" b="b"/>
            <a:pathLst>
              <a:path w="1905" h="162560">
                <a:moveTo>
                  <a:pt x="0" y="162445"/>
                </a:moveTo>
                <a:lnTo>
                  <a:pt x="1612" y="162445"/>
                </a:lnTo>
                <a:lnTo>
                  <a:pt x="1612" y="0"/>
                </a:lnTo>
                <a:lnTo>
                  <a:pt x="0" y="0"/>
                </a:lnTo>
                <a:lnTo>
                  <a:pt x="0" y="16244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983232" y="1997710"/>
            <a:ext cx="631190" cy="1270"/>
          </a:xfrm>
          <a:custGeom>
            <a:avLst/>
            <a:gdLst/>
            <a:ahLst/>
            <a:cxnLst/>
            <a:rect l="l" t="t" r="r" b="b"/>
            <a:pathLst>
              <a:path w="631189" h="1269">
                <a:moveTo>
                  <a:pt x="0" y="1269"/>
                </a:moveTo>
                <a:lnTo>
                  <a:pt x="630631" y="1269"/>
                </a:lnTo>
                <a:lnTo>
                  <a:pt x="63063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984844" y="2159977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12148" y="1998383"/>
            <a:ext cx="1905" cy="163195"/>
          </a:xfrm>
          <a:custGeom>
            <a:avLst/>
            <a:gdLst/>
            <a:ahLst/>
            <a:cxnLst/>
            <a:rect l="l" t="t" r="r" b="b"/>
            <a:pathLst>
              <a:path w="1905" h="163194">
                <a:moveTo>
                  <a:pt x="0" y="163156"/>
                </a:moveTo>
                <a:lnTo>
                  <a:pt x="1714" y="163156"/>
                </a:lnTo>
                <a:lnTo>
                  <a:pt x="1714" y="0"/>
                </a:lnTo>
                <a:lnTo>
                  <a:pt x="0" y="0"/>
                </a:lnTo>
                <a:lnTo>
                  <a:pt x="0" y="1631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84844" y="1998383"/>
            <a:ext cx="627380" cy="1270"/>
          </a:xfrm>
          <a:custGeom>
            <a:avLst/>
            <a:gdLst/>
            <a:ahLst/>
            <a:cxnLst/>
            <a:rect l="l" t="t" r="r" b="b"/>
            <a:pathLst>
              <a:path w="627380" h="1269">
                <a:moveTo>
                  <a:pt x="627303" y="0"/>
                </a:moveTo>
                <a:lnTo>
                  <a:pt x="0" y="0"/>
                </a:lnTo>
                <a:lnTo>
                  <a:pt x="0" y="850"/>
                </a:lnTo>
                <a:lnTo>
                  <a:pt x="627303" y="850"/>
                </a:lnTo>
                <a:lnTo>
                  <a:pt x="6273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83232" y="1997621"/>
            <a:ext cx="631190" cy="164465"/>
          </a:xfrm>
          <a:custGeom>
            <a:avLst/>
            <a:gdLst/>
            <a:ahLst/>
            <a:cxnLst/>
            <a:rect l="l" t="t" r="r" b="b"/>
            <a:pathLst>
              <a:path w="631189" h="164464">
                <a:moveTo>
                  <a:pt x="0" y="761"/>
                </a:moveTo>
                <a:lnTo>
                  <a:pt x="0" y="380"/>
                </a:lnTo>
                <a:lnTo>
                  <a:pt x="381" y="0"/>
                </a:lnTo>
                <a:lnTo>
                  <a:pt x="762" y="0"/>
                </a:lnTo>
                <a:lnTo>
                  <a:pt x="629767" y="0"/>
                </a:lnTo>
                <a:lnTo>
                  <a:pt x="630250" y="0"/>
                </a:lnTo>
                <a:lnTo>
                  <a:pt x="630631" y="380"/>
                </a:lnTo>
                <a:lnTo>
                  <a:pt x="630631" y="761"/>
                </a:lnTo>
                <a:lnTo>
                  <a:pt x="630631" y="163207"/>
                </a:lnTo>
                <a:lnTo>
                  <a:pt x="630631" y="163677"/>
                </a:lnTo>
                <a:lnTo>
                  <a:pt x="630250" y="164058"/>
                </a:lnTo>
                <a:lnTo>
                  <a:pt x="629767" y="164058"/>
                </a:lnTo>
                <a:lnTo>
                  <a:pt x="762" y="164058"/>
                </a:lnTo>
                <a:lnTo>
                  <a:pt x="381" y="164058"/>
                </a:lnTo>
                <a:lnTo>
                  <a:pt x="0" y="163677"/>
                </a:lnTo>
                <a:lnTo>
                  <a:pt x="0" y="163207"/>
                </a:lnTo>
                <a:lnTo>
                  <a:pt x="0" y="761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983994" y="1998383"/>
            <a:ext cx="629285" cy="162560"/>
          </a:xfrm>
          <a:custGeom>
            <a:avLst/>
            <a:gdLst/>
            <a:ahLst/>
            <a:cxnLst/>
            <a:rect l="l" t="t" r="r" b="b"/>
            <a:pathLst>
              <a:path w="629285" h="162560">
                <a:moveTo>
                  <a:pt x="850" y="162445"/>
                </a:moveTo>
                <a:lnTo>
                  <a:pt x="0" y="161594"/>
                </a:lnTo>
                <a:lnTo>
                  <a:pt x="629005" y="161594"/>
                </a:lnTo>
                <a:lnTo>
                  <a:pt x="628154" y="162445"/>
                </a:lnTo>
                <a:lnTo>
                  <a:pt x="628154" y="0"/>
                </a:lnTo>
                <a:lnTo>
                  <a:pt x="629005" y="850"/>
                </a:lnTo>
                <a:lnTo>
                  <a:pt x="0" y="850"/>
                </a:lnTo>
                <a:lnTo>
                  <a:pt x="850" y="0"/>
                </a:lnTo>
                <a:lnTo>
                  <a:pt x="850" y="162445"/>
                </a:lnTo>
                <a:close/>
              </a:path>
            </a:pathLst>
          </a:custGeom>
          <a:ln w="3987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223467" y="2032826"/>
            <a:ext cx="14605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 spc="15">
                <a:solidFill>
                  <a:srgbClr val="254B72"/>
                </a:solidFill>
                <a:latin typeface="Arial"/>
                <a:cs typeface="Arial"/>
              </a:rPr>
              <a:t>E</a:t>
            </a:r>
            <a:r>
              <a:rPr dirty="0" sz="350" spc="25">
                <a:solidFill>
                  <a:srgbClr val="254B72"/>
                </a:solidFill>
                <a:latin typeface="Arial"/>
                <a:cs typeface="Arial"/>
              </a:rPr>
              <a:t>m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a</a:t>
            </a:r>
            <a:r>
              <a:rPr dirty="0" sz="350">
                <a:solidFill>
                  <a:srgbClr val="254B72"/>
                </a:solidFill>
                <a:latin typeface="Arial"/>
                <a:cs typeface="Arial"/>
              </a:rPr>
              <a:t>i</a:t>
            </a:r>
            <a:r>
              <a:rPr dirty="0" sz="350" spc="5">
                <a:solidFill>
                  <a:srgbClr val="254B72"/>
                </a:solidFill>
                <a:latin typeface="Arial"/>
                <a:cs typeface="Arial"/>
              </a:rPr>
              <a:t>l</a:t>
            </a:r>
            <a:endParaRPr sz="35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311641" y="1371803"/>
            <a:ext cx="4445" cy="631190"/>
          </a:xfrm>
          <a:custGeom>
            <a:avLst/>
            <a:gdLst/>
            <a:ahLst/>
            <a:cxnLst/>
            <a:rect l="l" t="t" r="r" b="b"/>
            <a:pathLst>
              <a:path w="4444" h="631189">
                <a:moveTo>
                  <a:pt x="4089" y="0"/>
                </a:moveTo>
                <a:lnTo>
                  <a:pt x="0" y="0"/>
                </a:lnTo>
                <a:lnTo>
                  <a:pt x="0" y="630567"/>
                </a:lnTo>
                <a:lnTo>
                  <a:pt x="4089" y="630567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51" y="51175"/>
            <a:ext cx="1351280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>
                <a:latin typeface="Arial"/>
                <a:cs typeface="Arial"/>
              </a:rPr>
              <a:t>2.</a:t>
            </a:r>
            <a:r>
              <a:rPr dirty="0" spc="-100"/>
              <a:t>와이어</a:t>
            </a:r>
            <a:r>
              <a:rPr dirty="0" spc="-190"/>
              <a:t> </a:t>
            </a:r>
            <a:r>
              <a:rPr dirty="0" spc="-160"/>
              <a:t>프레임</a:t>
            </a:r>
          </a:p>
        </p:txBody>
      </p:sp>
      <p:sp>
        <p:nvSpPr>
          <p:cNvPr id="4" name="object 4"/>
          <p:cNvSpPr/>
          <p:nvPr/>
        </p:nvSpPr>
        <p:spPr>
          <a:xfrm>
            <a:off x="762609" y="317855"/>
            <a:ext cx="2903855" cy="131445"/>
          </a:xfrm>
          <a:custGeom>
            <a:avLst/>
            <a:gdLst/>
            <a:ahLst/>
            <a:cxnLst/>
            <a:rect l="l" t="t" r="r" b="b"/>
            <a:pathLst>
              <a:path w="2903854" h="131445">
                <a:moveTo>
                  <a:pt x="2881795" y="0"/>
                </a:moveTo>
                <a:lnTo>
                  <a:pt x="22021" y="0"/>
                </a:lnTo>
                <a:lnTo>
                  <a:pt x="13453" y="1733"/>
                </a:lnTo>
                <a:lnTo>
                  <a:pt x="6453" y="6461"/>
                </a:lnTo>
                <a:lnTo>
                  <a:pt x="1731" y="13469"/>
                </a:lnTo>
                <a:lnTo>
                  <a:pt x="0" y="22047"/>
                </a:lnTo>
                <a:lnTo>
                  <a:pt x="0" y="109499"/>
                </a:lnTo>
                <a:lnTo>
                  <a:pt x="1731" y="118047"/>
                </a:lnTo>
                <a:lnTo>
                  <a:pt x="6453" y="124990"/>
                </a:lnTo>
                <a:lnTo>
                  <a:pt x="13453" y="129651"/>
                </a:lnTo>
                <a:lnTo>
                  <a:pt x="22021" y="131356"/>
                </a:lnTo>
                <a:lnTo>
                  <a:pt x="2881795" y="131356"/>
                </a:lnTo>
                <a:lnTo>
                  <a:pt x="2890363" y="129651"/>
                </a:lnTo>
                <a:lnTo>
                  <a:pt x="2897363" y="124990"/>
                </a:lnTo>
                <a:lnTo>
                  <a:pt x="2902085" y="118047"/>
                </a:lnTo>
                <a:lnTo>
                  <a:pt x="2903816" y="109499"/>
                </a:lnTo>
                <a:lnTo>
                  <a:pt x="2903816" y="22047"/>
                </a:lnTo>
                <a:lnTo>
                  <a:pt x="2902085" y="13469"/>
                </a:lnTo>
                <a:lnTo>
                  <a:pt x="2897363" y="6461"/>
                </a:lnTo>
                <a:lnTo>
                  <a:pt x="2890363" y="1733"/>
                </a:lnTo>
                <a:lnTo>
                  <a:pt x="2881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847" y="317093"/>
            <a:ext cx="2905760" cy="133350"/>
          </a:xfrm>
          <a:custGeom>
            <a:avLst/>
            <a:gdLst/>
            <a:ahLst/>
            <a:cxnLst/>
            <a:rect l="l" t="t" r="r" b="b"/>
            <a:pathLst>
              <a:path w="2905760" h="133350">
                <a:moveTo>
                  <a:pt x="2890913" y="129654"/>
                </a:moveTo>
                <a:lnTo>
                  <a:pt x="2886925" y="130987"/>
                </a:lnTo>
                <a:lnTo>
                  <a:pt x="2882557" y="131368"/>
                </a:lnTo>
                <a:lnTo>
                  <a:pt x="14046" y="131368"/>
                </a:lnTo>
                <a:lnTo>
                  <a:pt x="18224" y="132499"/>
                </a:lnTo>
                <a:lnTo>
                  <a:pt x="22783" y="133070"/>
                </a:lnTo>
                <a:lnTo>
                  <a:pt x="2882747" y="133070"/>
                </a:lnTo>
                <a:lnTo>
                  <a:pt x="2887116" y="132499"/>
                </a:lnTo>
                <a:lnTo>
                  <a:pt x="2887306" y="132499"/>
                </a:lnTo>
                <a:lnTo>
                  <a:pt x="2891485" y="131368"/>
                </a:lnTo>
                <a:lnTo>
                  <a:pt x="2891485" y="131178"/>
                </a:lnTo>
                <a:lnTo>
                  <a:pt x="2891675" y="131178"/>
                </a:lnTo>
                <a:lnTo>
                  <a:pt x="2894200" y="129844"/>
                </a:lnTo>
                <a:lnTo>
                  <a:pt x="2890723" y="129844"/>
                </a:lnTo>
                <a:lnTo>
                  <a:pt x="2890913" y="129654"/>
                </a:lnTo>
                <a:close/>
              </a:path>
              <a:path w="2905760" h="133350">
                <a:moveTo>
                  <a:pt x="22783" y="1714"/>
                </a:moveTo>
                <a:lnTo>
                  <a:pt x="13855" y="1714"/>
                </a:lnTo>
                <a:lnTo>
                  <a:pt x="13855" y="1905"/>
                </a:lnTo>
                <a:lnTo>
                  <a:pt x="10058" y="3987"/>
                </a:lnTo>
                <a:lnTo>
                  <a:pt x="6832" y="6654"/>
                </a:lnTo>
                <a:lnTo>
                  <a:pt x="6642" y="6654"/>
                </a:lnTo>
                <a:lnTo>
                  <a:pt x="6642" y="6845"/>
                </a:lnTo>
                <a:lnTo>
                  <a:pt x="3987" y="10071"/>
                </a:lnTo>
                <a:lnTo>
                  <a:pt x="1892" y="13881"/>
                </a:lnTo>
                <a:lnTo>
                  <a:pt x="1701" y="13881"/>
                </a:lnTo>
                <a:lnTo>
                  <a:pt x="1547" y="14643"/>
                </a:lnTo>
                <a:lnTo>
                  <a:pt x="571" y="18249"/>
                </a:lnTo>
                <a:lnTo>
                  <a:pt x="23" y="22618"/>
                </a:lnTo>
                <a:lnTo>
                  <a:pt x="0" y="110261"/>
                </a:lnTo>
                <a:lnTo>
                  <a:pt x="523" y="114439"/>
                </a:lnTo>
                <a:lnTo>
                  <a:pt x="571" y="115011"/>
                </a:lnTo>
                <a:lnTo>
                  <a:pt x="1594" y="118630"/>
                </a:lnTo>
                <a:lnTo>
                  <a:pt x="1701" y="119202"/>
                </a:lnTo>
                <a:lnTo>
                  <a:pt x="1892" y="119202"/>
                </a:lnTo>
                <a:lnTo>
                  <a:pt x="3987" y="122999"/>
                </a:lnTo>
                <a:lnTo>
                  <a:pt x="6642" y="126415"/>
                </a:lnTo>
                <a:lnTo>
                  <a:pt x="6832" y="126415"/>
                </a:lnTo>
                <a:lnTo>
                  <a:pt x="10058" y="129082"/>
                </a:lnTo>
                <a:lnTo>
                  <a:pt x="10058" y="129273"/>
                </a:lnTo>
                <a:lnTo>
                  <a:pt x="13855" y="131178"/>
                </a:lnTo>
                <a:lnTo>
                  <a:pt x="13855" y="131368"/>
                </a:lnTo>
                <a:lnTo>
                  <a:pt x="22783" y="131368"/>
                </a:lnTo>
                <a:lnTo>
                  <a:pt x="18415" y="130987"/>
                </a:lnTo>
                <a:lnTo>
                  <a:pt x="18605" y="130987"/>
                </a:lnTo>
                <a:lnTo>
                  <a:pt x="15024" y="129844"/>
                </a:lnTo>
                <a:lnTo>
                  <a:pt x="14617" y="129844"/>
                </a:lnTo>
                <a:lnTo>
                  <a:pt x="11338" y="127939"/>
                </a:lnTo>
                <a:lnTo>
                  <a:pt x="11010" y="127939"/>
                </a:lnTo>
                <a:lnTo>
                  <a:pt x="7785" y="125285"/>
                </a:lnTo>
                <a:lnTo>
                  <a:pt x="7975" y="125285"/>
                </a:lnTo>
                <a:lnTo>
                  <a:pt x="5321" y="122047"/>
                </a:lnTo>
                <a:lnTo>
                  <a:pt x="3225" y="118440"/>
                </a:lnTo>
                <a:lnTo>
                  <a:pt x="3355" y="118440"/>
                </a:lnTo>
                <a:lnTo>
                  <a:pt x="2143" y="114630"/>
                </a:lnTo>
                <a:lnTo>
                  <a:pt x="1701" y="110261"/>
                </a:lnTo>
                <a:lnTo>
                  <a:pt x="1718" y="22618"/>
                </a:lnTo>
                <a:lnTo>
                  <a:pt x="2066" y="18630"/>
                </a:lnTo>
                <a:lnTo>
                  <a:pt x="2204" y="18249"/>
                </a:lnTo>
                <a:lnTo>
                  <a:pt x="3355" y="14643"/>
                </a:lnTo>
                <a:lnTo>
                  <a:pt x="3225" y="14643"/>
                </a:lnTo>
                <a:lnTo>
                  <a:pt x="5321" y="11023"/>
                </a:lnTo>
                <a:lnTo>
                  <a:pt x="7818" y="7988"/>
                </a:lnTo>
                <a:lnTo>
                  <a:pt x="7975" y="7797"/>
                </a:lnTo>
                <a:lnTo>
                  <a:pt x="11010" y="5321"/>
                </a:lnTo>
                <a:lnTo>
                  <a:pt x="14617" y="3238"/>
                </a:lnTo>
                <a:lnTo>
                  <a:pt x="15024" y="3238"/>
                </a:lnTo>
                <a:lnTo>
                  <a:pt x="18605" y="2095"/>
                </a:lnTo>
                <a:lnTo>
                  <a:pt x="18415" y="2095"/>
                </a:lnTo>
                <a:lnTo>
                  <a:pt x="22783" y="1714"/>
                </a:lnTo>
                <a:close/>
              </a:path>
              <a:path w="2905760" h="133350">
                <a:moveTo>
                  <a:pt x="14427" y="129654"/>
                </a:moveTo>
                <a:lnTo>
                  <a:pt x="14617" y="129844"/>
                </a:lnTo>
                <a:lnTo>
                  <a:pt x="15024" y="129844"/>
                </a:lnTo>
                <a:lnTo>
                  <a:pt x="14427" y="129654"/>
                </a:lnTo>
                <a:close/>
              </a:path>
              <a:path w="2905760" h="133350">
                <a:moveTo>
                  <a:pt x="2894520" y="127749"/>
                </a:moveTo>
                <a:lnTo>
                  <a:pt x="2890723" y="129844"/>
                </a:lnTo>
                <a:lnTo>
                  <a:pt x="2894200" y="129844"/>
                </a:lnTo>
                <a:lnTo>
                  <a:pt x="2895282" y="129273"/>
                </a:lnTo>
                <a:lnTo>
                  <a:pt x="2895473" y="129273"/>
                </a:lnTo>
                <a:lnTo>
                  <a:pt x="2895473" y="129082"/>
                </a:lnTo>
                <a:lnTo>
                  <a:pt x="2896855" y="127939"/>
                </a:lnTo>
                <a:lnTo>
                  <a:pt x="2894329" y="127939"/>
                </a:lnTo>
                <a:lnTo>
                  <a:pt x="2894520" y="127749"/>
                </a:lnTo>
                <a:close/>
              </a:path>
              <a:path w="2905760" h="133350">
                <a:moveTo>
                  <a:pt x="11010" y="127749"/>
                </a:moveTo>
                <a:lnTo>
                  <a:pt x="11010" y="127939"/>
                </a:lnTo>
                <a:lnTo>
                  <a:pt x="11338" y="127939"/>
                </a:lnTo>
                <a:lnTo>
                  <a:pt x="11010" y="127749"/>
                </a:lnTo>
                <a:close/>
              </a:path>
              <a:path w="2905760" h="133350">
                <a:moveTo>
                  <a:pt x="2904976" y="18440"/>
                </a:moveTo>
                <a:lnTo>
                  <a:pt x="2903258" y="18440"/>
                </a:lnTo>
                <a:lnTo>
                  <a:pt x="2903792" y="22618"/>
                </a:lnTo>
                <a:lnTo>
                  <a:pt x="2903816" y="110261"/>
                </a:lnTo>
                <a:lnTo>
                  <a:pt x="2903258" y="114630"/>
                </a:lnTo>
                <a:lnTo>
                  <a:pt x="2902115" y="118630"/>
                </a:lnTo>
                <a:lnTo>
                  <a:pt x="2900210" y="122047"/>
                </a:lnTo>
                <a:lnTo>
                  <a:pt x="2897555" y="125285"/>
                </a:lnTo>
                <a:lnTo>
                  <a:pt x="2897746" y="125285"/>
                </a:lnTo>
                <a:lnTo>
                  <a:pt x="2894329" y="127939"/>
                </a:lnTo>
                <a:lnTo>
                  <a:pt x="2896855" y="127939"/>
                </a:lnTo>
                <a:lnTo>
                  <a:pt x="2898698" y="126415"/>
                </a:lnTo>
                <a:lnTo>
                  <a:pt x="2898889" y="126415"/>
                </a:lnTo>
                <a:lnTo>
                  <a:pt x="2901543" y="122999"/>
                </a:lnTo>
                <a:lnTo>
                  <a:pt x="2903639" y="119202"/>
                </a:lnTo>
                <a:lnTo>
                  <a:pt x="2903764" y="118630"/>
                </a:lnTo>
                <a:lnTo>
                  <a:pt x="2904959" y="115011"/>
                </a:lnTo>
                <a:lnTo>
                  <a:pt x="2904991" y="114439"/>
                </a:lnTo>
                <a:lnTo>
                  <a:pt x="2905340" y="110261"/>
                </a:lnTo>
                <a:lnTo>
                  <a:pt x="2905340" y="22618"/>
                </a:lnTo>
                <a:lnTo>
                  <a:pt x="2904976" y="18440"/>
                </a:lnTo>
                <a:close/>
              </a:path>
              <a:path w="2905760" h="133350">
                <a:moveTo>
                  <a:pt x="3355" y="118440"/>
                </a:moveTo>
                <a:lnTo>
                  <a:pt x="3225" y="118440"/>
                </a:lnTo>
                <a:lnTo>
                  <a:pt x="3416" y="118630"/>
                </a:lnTo>
                <a:lnTo>
                  <a:pt x="3355" y="118440"/>
                </a:lnTo>
                <a:close/>
              </a:path>
              <a:path w="2905760" h="133350">
                <a:moveTo>
                  <a:pt x="2902115" y="118440"/>
                </a:moveTo>
                <a:lnTo>
                  <a:pt x="2902014" y="118630"/>
                </a:lnTo>
                <a:lnTo>
                  <a:pt x="2902115" y="118440"/>
                </a:lnTo>
                <a:close/>
              </a:path>
              <a:path w="2905760" h="133350">
                <a:moveTo>
                  <a:pt x="2082" y="114439"/>
                </a:moveTo>
                <a:lnTo>
                  <a:pt x="2082" y="114630"/>
                </a:lnTo>
                <a:lnTo>
                  <a:pt x="2082" y="114439"/>
                </a:lnTo>
                <a:close/>
              </a:path>
              <a:path w="2905760" h="133350">
                <a:moveTo>
                  <a:pt x="2903258" y="114439"/>
                </a:moveTo>
                <a:lnTo>
                  <a:pt x="2903206" y="114630"/>
                </a:lnTo>
                <a:lnTo>
                  <a:pt x="2903258" y="114439"/>
                </a:lnTo>
                <a:close/>
              </a:path>
              <a:path w="2905760" h="133350">
                <a:moveTo>
                  <a:pt x="2143" y="18440"/>
                </a:moveTo>
                <a:lnTo>
                  <a:pt x="2082" y="18630"/>
                </a:lnTo>
                <a:lnTo>
                  <a:pt x="2143" y="18440"/>
                </a:lnTo>
                <a:close/>
              </a:path>
              <a:path w="2905760" h="133350">
                <a:moveTo>
                  <a:pt x="2903759" y="14452"/>
                </a:moveTo>
                <a:lnTo>
                  <a:pt x="2902115" y="14452"/>
                </a:lnTo>
                <a:lnTo>
                  <a:pt x="2903258" y="18630"/>
                </a:lnTo>
                <a:lnTo>
                  <a:pt x="2903258" y="18440"/>
                </a:lnTo>
                <a:lnTo>
                  <a:pt x="2904976" y="18440"/>
                </a:lnTo>
                <a:lnTo>
                  <a:pt x="2904959" y="18249"/>
                </a:lnTo>
                <a:lnTo>
                  <a:pt x="2903759" y="14452"/>
                </a:lnTo>
                <a:close/>
              </a:path>
              <a:path w="2905760" h="133350">
                <a:moveTo>
                  <a:pt x="3416" y="14452"/>
                </a:moveTo>
                <a:lnTo>
                  <a:pt x="3225" y="14643"/>
                </a:lnTo>
                <a:lnTo>
                  <a:pt x="3355" y="14643"/>
                </a:lnTo>
                <a:lnTo>
                  <a:pt x="3416" y="14452"/>
                </a:lnTo>
                <a:close/>
              </a:path>
              <a:path w="2905760" h="133350">
                <a:moveTo>
                  <a:pt x="2899673" y="7797"/>
                </a:moveTo>
                <a:lnTo>
                  <a:pt x="2897555" y="7797"/>
                </a:lnTo>
                <a:lnTo>
                  <a:pt x="2897746" y="7988"/>
                </a:lnTo>
                <a:lnTo>
                  <a:pt x="2900210" y="11023"/>
                </a:lnTo>
                <a:lnTo>
                  <a:pt x="2902115" y="14643"/>
                </a:lnTo>
                <a:lnTo>
                  <a:pt x="2902115" y="14452"/>
                </a:lnTo>
                <a:lnTo>
                  <a:pt x="2903759" y="14452"/>
                </a:lnTo>
                <a:lnTo>
                  <a:pt x="2903639" y="13881"/>
                </a:lnTo>
                <a:lnTo>
                  <a:pt x="2901543" y="10071"/>
                </a:lnTo>
                <a:lnTo>
                  <a:pt x="2899673" y="7797"/>
                </a:lnTo>
                <a:close/>
              </a:path>
              <a:path w="2905760" h="133350">
                <a:moveTo>
                  <a:pt x="7975" y="7797"/>
                </a:moveTo>
                <a:lnTo>
                  <a:pt x="7785" y="7988"/>
                </a:lnTo>
                <a:lnTo>
                  <a:pt x="7975" y="7797"/>
                </a:lnTo>
                <a:close/>
              </a:path>
              <a:path w="2905760" h="133350">
                <a:moveTo>
                  <a:pt x="7890" y="7901"/>
                </a:moveTo>
                <a:close/>
              </a:path>
              <a:path w="2905760" h="133350">
                <a:moveTo>
                  <a:pt x="2897651" y="7914"/>
                </a:moveTo>
                <a:close/>
              </a:path>
              <a:path w="2905760" h="133350">
                <a:moveTo>
                  <a:pt x="2897555" y="7797"/>
                </a:moveTo>
                <a:lnTo>
                  <a:pt x="2897746" y="7988"/>
                </a:lnTo>
                <a:lnTo>
                  <a:pt x="2897555" y="7797"/>
                </a:lnTo>
                <a:close/>
              </a:path>
              <a:path w="2905760" h="133350">
                <a:moveTo>
                  <a:pt x="2893984" y="3238"/>
                </a:moveTo>
                <a:lnTo>
                  <a:pt x="2890723" y="3238"/>
                </a:lnTo>
                <a:lnTo>
                  <a:pt x="2894520" y="5321"/>
                </a:lnTo>
                <a:lnTo>
                  <a:pt x="2894329" y="5321"/>
                </a:lnTo>
                <a:lnTo>
                  <a:pt x="2897651" y="7914"/>
                </a:lnTo>
                <a:lnTo>
                  <a:pt x="2899673" y="7797"/>
                </a:lnTo>
                <a:lnTo>
                  <a:pt x="2898889" y="6845"/>
                </a:lnTo>
                <a:lnTo>
                  <a:pt x="2898889" y="6654"/>
                </a:lnTo>
                <a:lnTo>
                  <a:pt x="2898698" y="6654"/>
                </a:lnTo>
                <a:lnTo>
                  <a:pt x="2895473" y="3987"/>
                </a:lnTo>
                <a:lnTo>
                  <a:pt x="2895282" y="3987"/>
                </a:lnTo>
                <a:lnTo>
                  <a:pt x="2893984" y="3238"/>
                </a:lnTo>
                <a:close/>
              </a:path>
              <a:path w="2905760" h="133350">
                <a:moveTo>
                  <a:pt x="8015" y="7797"/>
                </a:moveTo>
                <a:close/>
              </a:path>
              <a:path w="2905760" h="133350">
                <a:moveTo>
                  <a:pt x="15024" y="3238"/>
                </a:moveTo>
                <a:lnTo>
                  <a:pt x="14617" y="3238"/>
                </a:lnTo>
                <a:lnTo>
                  <a:pt x="14427" y="3429"/>
                </a:lnTo>
                <a:lnTo>
                  <a:pt x="15024" y="3238"/>
                </a:lnTo>
                <a:close/>
              </a:path>
              <a:path w="2905760" h="133350">
                <a:moveTo>
                  <a:pt x="2882557" y="0"/>
                </a:moveTo>
                <a:lnTo>
                  <a:pt x="22593" y="0"/>
                </a:lnTo>
                <a:lnTo>
                  <a:pt x="18224" y="571"/>
                </a:lnTo>
                <a:lnTo>
                  <a:pt x="14046" y="1714"/>
                </a:lnTo>
                <a:lnTo>
                  <a:pt x="2882557" y="1714"/>
                </a:lnTo>
                <a:lnTo>
                  <a:pt x="2886925" y="2095"/>
                </a:lnTo>
                <a:lnTo>
                  <a:pt x="2890913" y="3429"/>
                </a:lnTo>
                <a:lnTo>
                  <a:pt x="2890723" y="3238"/>
                </a:lnTo>
                <a:lnTo>
                  <a:pt x="2893984" y="3238"/>
                </a:lnTo>
                <a:lnTo>
                  <a:pt x="2891675" y="1905"/>
                </a:lnTo>
                <a:lnTo>
                  <a:pt x="2891485" y="1714"/>
                </a:lnTo>
                <a:lnTo>
                  <a:pt x="2887306" y="571"/>
                </a:lnTo>
                <a:lnTo>
                  <a:pt x="2887116" y="571"/>
                </a:lnTo>
                <a:lnTo>
                  <a:pt x="28825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1847" y="317093"/>
            <a:ext cx="2905760" cy="133350"/>
          </a:xfrm>
          <a:custGeom>
            <a:avLst/>
            <a:gdLst/>
            <a:ahLst/>
            <a:cxnLst/>
            <a:rect l="l" t="t" r="r" b="b"/>
            <a:pathLst>
              <a:path w="2905760" h="133350">
                <a:moveTo>
                  <a:pt x="0" y="22809"/>
                </a:moveTo>
                <a:lnTo>
                  <a:pt x="0" y="22809"/>
                </a:lnTo>
                <a:lnTo>
                  <a:pt x="571" y="18249"/>
                </a:lnTo>
                <a:lnTo>
                  <a:pt x="1701" y="14071"/>
                </a:lnTo>
                <a:lnTo>
                  <a:pt x="1701" y="13881"/>
                </a:lnTo>
                <a:lnTo>
                  <a:pt x="1892" y="13881"/>
                </a:lnTo>
                <a:lnTo>
                  <a:pt x="3987" y="10071"/>
                </a:lnTo>
                <a:lnTo>
                  <a:pt x="6642" y="6845"/>
                </a:lnTo>
                <a:lnTo>
                  <a:pt x="6642" y="6654"/>
                </a:lnTo>
                <a:lnTo>
                  <a:pt x="6832" y="6654"/>
                </a:lnTo>
                <a:lnTo>
                  <a:pt x="10058" y="3987"/>
                </a:lnTo>
                <a:lnTo>
                  <a:pt x="13855" y="1905"/>
                </a:lnTo>
                <a:lnTo>
                  <a:pt x="13855" y="1714"/>
                </a:lnTo>
                <a:lnTo>
                  <a:pt x="14046" y="1714"/>
                </a:lnTo>
                <a:lnTo>
                  <a:pt x="18224" y="571"/>
                </a:lnTo>
                <a:lnTo>
                  <a:pt x="22593" y="0"/>
                </a:lnTo>
                <a:lnTo>
                  <a:pt x="2882557" y="0"/>
                </a:lnTo>
                <a:lnTo>
                  <a:pt x="2887116" y="571"/>
                </a:lnTo>
                <a:lnTo>
                  <a:pt x="2887306" y="571"/>
                </a:lnTo>
                <a:lnTo>
                  <a:pt x="2891485" y="1714"/>
                </a:lnTo>
                <a:lnTo>
                  <a:pt x="2891675" y="1905"/>
                </a:lnTo>
                <a:lnTo>
                  <a:pt x="2895282" y="3987"/>
                </a:lnTo>
                <a:lnTo>
                  <a:pt x="2895473" y="3987"/>
                </a:lnTo>
                <a:lnTo>
                  <a:pt x="2898698" y="6654"/>
                </a:lnTo>
                <a:lnTo>
                  <a:pt x="2898889" y="6654"/>
                </a:lnTo>
                <a:lnTo>
                  <a:pt x="2898889" y="6845"/>
                </a:lnTo>
                <a:lnTo>
                  <a:pt x="2901543" y="10071"/>
                </a:lnTo>
                <a:lnTo>
                  <a:pt x="2903639" y="13881"/>
                </a:lnTo>
                <a:lnTo>
                  <a:pt x="2903639" y="14071"/>
                </a:lnTo>
                <a:lnTo>
                  <a:pt x="2904959" y="18249"/>
                </a:lnTo>
                <a:lnTo>
                  <a:pt x="2905340" y="22618"/>
                </a:lnTo>
                <a:lnTo>
                  <a:pt x="2905340" y="110261"/>
                </a:lnTo>
                <a:lnTo>
                  <a:pt x="2904959" y="114820"/>
                </a:lnTo>
                <a:lnTo>
                  <a:pt x="2904959" y="115011"/>
                </a:lnTo>
                <a:lnTo>
                  <a:pt x="2903639" y="119011"/>
                </a:lnTo>
                <a:lnTo>
                  <a:pt x="2903639" y="119202"/>
                </a:lnTo>
                <a:lnTo>
                  <a:pt x="2901543" y="122999"/>
                </a:lnTo>
                <a:lnTo>
                  <a:pt x="2895473" y="129082"/>
                </a:lnTo>
                <a:lnTo>
                  <a:pt x="2895473" y="129273"/>
                </a:lnTo>
                <a:lnTo>
                  <a:pt x="2895282" y="129273"/>
                </a:lnTo>
                <a:lnTo>
                  <a:pt x="2891675" y="131178"/>
                </a:lnTo>
                <a:lnTo>
                  <a:pt x="2891485" y="131178"/>
                </a:lnTo>
                <a:lnTo>
                  <a:pt x="2891485" y="131368"/>
                </a:lnTo>
                <a:lnTo>
                  <a:pt x="2887306" y="132499"/>
                </a:lnTo>
                <a:lnTo>
                  <a:pt x="2887116" y="132499"/>
                </a:lnTo>
                <a:lnTo>
                  <a:pt x="2882747" y="133070"/>
                </a:lnTo>
                <a:lnTo>
                  <a:pt x="22783" y="133070"/>
                </a:lnTo>
                <a:lnTo>
                  <a:pt x="18224" y="132499"/>
                </a:lnTo>
                <a:lnTo>
                  <a:pt x="14046" y="131368"/>
                </a:lnTo>
                <a:lnTo>
                  <a:pt x="13855" y="131368"/>
                </a:lnTo>
                <a:lnTo>
                  <a:pt x="13855" y="131178"/>
                </a:lnTo>
                <a:lnTo>
                  <a:pt x="10058" y="129273"/>
                </a:lnTo>
                <a:lnTo>
                  <a:pt x="10058" y="129082"/>
                </a:lnTo>
                <a:lnTo>
                  <a:pt x="6832" y="126415"/>
                </a:lnTo>
                <a:lnTo>
                  <a:pt x="6642" y="126415"/>
                </a:lnTo>
                <a:lnTo>
                  <a:pt x="3987" y="122999"/>
                </a:lnTo>
                <a:lnTo>
                  <a:pt x="1892" y="119202"/>
                </a:lnTo>
                <a:lnTo>
                  <a:pt x="1701" y="119202"/>
                </a:lnTo>
                <a:lnTo>
                  <a:pt x="1701" y="119011"/>
                </a:lnTo>
                <a:lnTo>
                  <a:pt x="571" y="115011"/>
                </a:lnTo>
                <a:lnTo>
                  <a:pt x="571" y="114820"/>
                </a:lnTo>
                <a:lnTo>
                  <a:pt x="0" y="110261"/>
                </a:lnTo>
                <a:lnTo>
                  <a:pt x="0" y="22809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549" y="318808"/>
            <a:ext cx="2902585" cy="130175"/>
          </a:xfrm>
          <a:custGeom>
            <a:avLst/>
            <a:gdLst/>
            <a:ahLst/>
            <a:cxnLst/>
            <a:rect l="l" t="t" r="r" b="b"/>
            <a:pathLst>
              <a:path w="2902585" h="130175">
                <a:moveTo>
                  <a:pt x="0" y="108546"/>
                </a:moveTo>
                <a:lnTo>
                  <a:pt x="381" y="112915"/>
                </a:lnTo>
                <a:lnTo>
                  <a:pt x="381" y="112725"/>
                </a:lnTo>
                <a:lnTo>
                  <a:pt x="1714" y="116916"/>
                </a:lnTo>
                <a:lnTo>
                  <a:pt x="1523" y="116725"/>
                </a:lnTo>
                <a:lnTo>
                  <a:pt x="3619" y="120332"/>
                </a:lnTo>
                <a:lnTo>
                  <a:pt x="6273" y="123570"/>
                </a:lnTo>
                <a:lnTo>
                  <a:pt x="6083" y="123570"/>
                </a:lnTo>
                <a:lnTo>
                  <a:pt x="9309" y="126225"/>
                </a:lnTo>
                <a:lnTo>
                  <a:pt x="9309" y="126034"/>
                </a:lnTo>
                <a:lnTo>
                  <a:pt x="12915" y="128130"/>
                </a:lnTo>
                <a:lnTo>
                  <a:pt x="12725" y="127939"/>
                </a:lnTo>
                <a:lnTo>
                  <a:pt x="16903" y="129273"/>
                </a:lnTo>
                <a:lnTo>
                  <a:pt x="16713" y="129273"/>
                </a:lnTo>
                <a:lnTo>
                  <a:pt x="21081" y="129654"/>
                </a:lnTo>
                <a:lnTo>
                  <a:pt x="2880855" y="129654"/>
                </a:lnTo>
                <a:lnTo>
                  <a:pt x="2885224" y="129273"/>
                </a:lnTo>
                <a:lnTo>
                  <a:pt x="2889211" y="127939"/>
                </a:lnTo>
                <a:lnTo>
                  <a:pt x="2889021" y="128130"/>
                </a:lnTo>
                <a:lnTo>
                  <a:pt x="2892818" y="126034"/>
                </a:lnTo>
                <a:lnTo>
                  <a:pt x="2892628" y="126225"/>
                </a:lnTo>
                <a:lnTo>
                  <a:pt x="2896044" y="123570"/>
                </a:lnTo>
                <a:lnTo>
                  <a:pt x="2895854" y="123570"/>
                </a:lnTo>
                <a:lnTo>
                  <a:pt x="2898508" y="120332"/>
                </a:lnTo>
                <a:lnTo>
                  <a:pt x="2900413" y="116725"/>
                </a:lnTo>
                <a:lnTo>
                  <a:pt x="2900413" y="116916"/>
                </a:lnTo>
                <a:lnTo>
                  <a:pt x="2901556" y="112725"/>
                </a:lnTo>
                <a:lnTo>
                  <a:pt x="2901556" y="112915"/>
                </a:lnTo>
                <a:lnTo>
                  <a:pt x="2902115" y="108546"/>
                </a:lnTo>
                <a:lnTo>
                  <a:pt x="2902115" y="21094"/>
                </a:lnTo>
                <a:lnTo>
                  <a:pt x="2901556" y="16725"/>
                </a:lnTo>
                <a:lnTo>
                  <a:pt x="2901556" y="16916"/>
                </a:lnTo>
                <a:lnTo>
                  <a:pt x="2900413" y="12738"/>
                </a:lnTo>
                <a:lnTo>
                  <a:pt x="2900413" y="12928"/>
                </a:lnTo>
                <a:lnTo>
                  <a:pt x="2898508" y="9309"/>
                </a:lnTo>
                <a:lnTo>
                  <a:pt x="2895854" y="6083"/>
                </a:lnTo>
                <a:lnTo>
                  <a:pt x="2896044" y="6273"/>
                </a:lnTo>
                <a:lnTo>
                  <a:pt x="2892628" y="3606"/>
                </a:lnTo>
                <a:lnTo>
                  <a:pt x="2892818" y="3606"/>
                </a:lnTo>
                <a:lnTo>
                  <a:pt x="2889021" y="1524"/>
                </a:lnTo>
                <a:lnTo>
                  <a:pt x="2889211" y="1714"/>
                </a:lnTo>
                <a:lnTo>
                  <a:pt x="2885224" y="381"/>
                </a:lnTo>
                <a:lnTo>
                  <a:pt x="2880855" y="0"/>
                </a:lnTo>
                <a:lnTo>
                  <a:pt x="21081" y="0"/>
                </a:lnTo>
                <a:lnTo>
                  <a:pt x="16713" y="381"/>
                </a:lnTo>
                <a:lnTo>
                  <a:pt x="16903" y="381"/>
                </a:lnTo>
                <a:lnTo>
                  <a:pt x="12725" y="1714"/>
                </a:lnTo>
                <a:lnTo>
                  <a:pt x="12915" y="1524"/>
                </a:lnTo>
                <a:lnTo>
                  <a:pt x="9309" y="3606"/>
                </a:lnTo>
                <a:lnTo>
                  <a:pt x="6083" y="6273"/>
                </a:lnTo>
                <a:lnTo>
                  <a:pt x="6273" y="6083"/>
                </a:lnTo>
                <a:lnTo>
                  <a:pt x="3619" y="9309"/>
                </a:lnTo>
                <a:lnTo>
                  <a:pt x="1523" y="12928"/>
                </a:lnTo>
                <a:lnTo>
                  <a:pt x="1714" y="12738"/>
                </a:lnTo>
                <a:lnTo>
                  <a:pt x="381" y="16916"/>
                </a:lnTo>
                <a:lnTo>
                  <a:pt x="381" y="16725"/>
                </a:lnTo>
                <a:lnTo>
                  <a:pt x="0" y="21094"/>
                </a:lnTo>
                <a:lnTo>
                  <a:pt x="0" y="108546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8249" y="554342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1187678" y="0"/>
                </a:moveTo>
                <a:lnTo>
                  <a:pt x="65138" y="0"/>
                </a:lnTo>
                <a:lnTo>
                  <a:pt x="58496" y="292"/>
                </a:lnTo>
                <a:lnTo>
                  <a:pt x="51943" y="1333"/>
                </a:lnTo>
                <a:lnTo>
                  <a:pt x="45859" y="2946"/>
                </a:lnTo>
                <a:lnTo>
                  <a:pt x="39878" y="5041"/>
                </a:lnTo>
                <a:lnTo>
                  <a:pt x="39687" y="5130"/>
                </a:lnTo>
                <a:lnTo>
                  <a:pt x="28778" y="11125"/>
                </a:lnTo>
                <a:lnTo>
                  <a:pt x="19088" y="19202"/>
                </a:lnTo>
                <a:lnTo>
                  <a:pt x="11214" y="28714"/>
                </a:lnTo>
                <a:lnTo>
                  <a:pt x="5130" y="39738"/>
                </a:lnTo>
                <a:lnTo>
                  <a:pt x="5041" y="39928"/>
                </a:lnTo>
                <a:lnTo>
                  <a:pt x="2946" y="45910"/>
                </a:lnTo>
                <a:lnTo>
                  <a:pt x="1359" y="51993"/>
                </a:lnTo>
                <a:lnTo>
                  <a:pt x="393" y="58559"/>
                </a:lnTo>
                <a:lnTo>
                  <a:pt x="0" y="65214"/>
                </a:lnTo>
                <a:lnTo>
                  <a:pt x="0" y="322706"/>
                </a:lnTo>
                <a:lnTo>
                  <a:pt x="292" y="329361"/>
                </a:lnTo>
                <a:lnTo>
                  <a:pt x="1333" y="335826"/>
                </a:lnTo>
                <a:lnTo>
                  <a:pt x="2946" y="341998"/>
                </a:lnTo>
                <a:lnTo>
                  <a:pt x="5041" y="347992"/>
                </a:lnTo>
                <a:lnTo>
                  <a:pt x="5130" y="348183"/>
                </a:lnTo>
                <a:lnTo>
                  <a:pt x="11112" y="359117"/>
                </a:lnTo>
                <a:lnTo>
                  <a:pt x="19088" y="368706"/>
                </a:lnTo>
                <a:lnTo>
                  <a:pt x="28676" y="376605"/>
                </a:lnTo>
                <a:lnTo>
                  <a:pt x="39687" y="382689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527"/>
                </a:lnTo>
                <a:lnTo>
                  <a:pt x="1200975" y="386486"/>
                </a:lnTo>
                <a:lnTo>
                  <a:pt x="1202088" y="386206"/>
                </a:lnTo>
                <a:lnTo>
                  <a:pt x="65138" y="386206"/>
                </a:lnTo>
                <a:lnTo>
                  <a:pt x="58686" y="385914"/>
                </a:lnTo>
                <a:lnTo>
                  <a:pt x="52324" y="384873"/>
                </a:lnTo>
                <a:lnTo>
                  <a:pt x="46342" y="383349"/>
                </a:lnTo>
                <a:lnTo>
                  <a:pt x="40604" y="381254"/>
                </a:lnTo>
                <a:lnTo>
                  <a:pt x="29791" y="375361"/>
                </a:lnTo>
                <a:lnTo>
                  <a:pt x="20339" y="367664"/>
                </a:lnTo>
                <a:lnTo>
                  <a:pt x="12519" y="358254"/>
                </a:lnTo>
                <a:lnTo>
                  <a:pt x="6657" y="347510"/>
                </a:lnTo>
                <a:lnTo>
                  <a:pt x="1625" y="65214"/>
                </a:lnTo>
                <a:lnTo>
                  <a:pt x="1988" y="58839"/>
                </a:lnTo>
                <a:lnTo>
                  <a:pt x="2931" y="52476"/>
                </a:lnTo>
                <a:lnTo>
                  <a:pt x="4559" y="46393"/>
                </a:lnTo>
                <a:lnTo>
                  <a:pt x="6588" y="40589"/>
                </a:lnTo>
                <a:lnTo>
                  <a:pt x="12479" y="29756"/>
                </a:lnTo>
                <a:lnTo>
                  <a:pt x="20235" y="20345"/>
                </a:lnTo>
                <a:lnTo>
                  <a:pt x="29718" y="12458"/>
                </a:lnTo>
                <a:lnTo>
                  <a:pt x="40388" y="6654"/>
                </a:lnTo>
                <a:lnTo>
                  <a:pt x="40551" y="6565"/>
                </a:lnTo>
                <a:lnTo>
                  <a:pt x="46342" y="4571"/>
                </a:lnTo>
                <a:lnTo>
                  <a:pt x="52412" y="2946"/>
                </a:lnTo>
                <a:lnTo>
                  <a:pt x="58775" y="1905"/>
                </a:lnTo>
                <a:lnTo>
                  <a:pt x="65227" y="1625"/>
                </a:lnTo>
                <a:lnTo>
                  <a:pt x="1202002" y="1625"/>
                </a:lnTo>
                <a:lnTo>
                  <a:pt x="1200886" y="1333"/>
                </a:lnTo>
                <a:lnTo>
                  <a:pt x="1194333" y="381"/>
                </a:lnTo>
                <a:lnTo>
                  <a:pt x="1187678" y="0"/>
                </a:lnTo>
                <a:close/>
              </a:path>
              <a:path w="1253489" h="387984">
                <a:moveTo>
                  <a:pt x="1212469" y="381165"/>
                </a:moveTo>
                <a:lnTo>
                  <a:pt x="1206487" y="383349"/>
                </a:lnTo>
                <a:lnTo>
                  <a:pt x="1200505" y="384873"/>
                </a:lnTo>
                <a:lnTo>
                  <a:pt x="1194142" y="385914"/>
                </a:lnTo>
                <a:lnTo>
                  <a:pt x="1187678" y="386206"/>
                </a:lnTo>
                <a:lnTo>
                  <a:pt x="1202088" y="386206"/>
                </a:lnTo>
                <a:lnTo>
                  <a:pt x="1207046" y="384962"/>
                </a:lnTo>
                <a:lnTo>
                  <a:pt x="1213027" y="382777"/>
                </a:lnTo>
                <a:lnTo>
                  <a:pt x="1213218" y="382689"/>
                </a:lnTo>
                <a:lnTo>
                  <a:pt x="1215833" y="381254"/>
                </a:lnTo>
                <a:lnTo>
                  <a:pt x="1212367" y="381254"/>
                </a:lnTo>
                <a:close/>
              </a:path>
              <a:path w="1253489" h="387984">
                <a:moveTo>
                  <a:pt x="40445" y="381195"/>
                </a:moveTo>
                <a:lnTo>
                  <a:pt x="40604" y="381254"/>
                </a:lnTo>
                <a:lnTo>
                  <a:pt x="40445" y="381195"/>
                </a:lnTo>
                <a:close/>
              </a:path>
              <a:path w="1253489" h="387984">
                <a:moveTo>
                  <a:pt x="1234767" y="367576"/>
                </a:moveTo>
                <a:lnTo>
                  <a:pt x="1232687" y="367576"/>
                </a:lnTo>
                <a:lnTo>
                  <a:pt x="1223187" y="375361"/>
                </a:lnTo>
                <a:lnTo>
                  <a:pt x="1212367" y="381254"/>
                </a:lnTo>
                <a:lnTo>
                  <a:pt x="1215833" y="381254"/>
                </a:lnTo>
                <a:lnTo>
                  <a:pt x="1224140" y="376694"/>
                </a:lnTo>
                <a:lnTo>
                  <a:pt x="1233728" y="368807"/>
                </a:lnTo>
                <a:lnTo>
                  <a:pt x="1234767" y="367576"/>
                </a:lnTo>
                <a:close/>
              </a:path>
              <a:path w="1253489" h="387984">
                <a:moveTo>
                  <a:pt x="40388" y="381165"/>
                </a:moveTo>
                <a:close/>
              </a:path>
              <a:path w="1253489" h="387984">
                <a:moveTo>
                  <a:pt x="29629" y="375272"/>
                </a:moveTo>
                <a:lnTo>
                  <a:pt x="29791" y="375361"/>
                </a:lnTo>
                <a:lnTo>
                  <a:pt x="29629" y="375272"/>
                </a:lnTo>
                <a:close/>
              </a:path>
              <a:path w="1253489" h="387984">
                <a:moveTo>
                  <a:pt x="1223289" y="375272"/>
                </a:moveTo>
                <a:lnTo>
                  <a:pt x="1223127" y="375361"/>
                </a:lnTo>
                <a:lnTo>
                  <a:pt x="1223289" y="375272"/>
                </a:lnTo>
                <a:close/>
              </a:path>
              <a:path w="1253489" h="387984">
                <a:moveTo>
                  <a:pt x="20278" y="367615"/>
                </a:moveTo>
                <a:close/>
              </a:path>
              <a:path w="1253489" h="387984">
                <a:moveTo>
                  <a:pt x="20246" y="367576"/>
                </a:moveTo>
                <a:close/>
              </a:path>
              <a:path w="1253489" h="387984">
                <a:moveTo>
                  <a:pt x="1242327" y="358165"/>
                </a:moveTo>
                <a:lnTo>
                  <a:pt x="1240472" y="358165"/>
                </a:lnTo>
                <a:lnTo>
                  <a:pt x="1232639" y="367614"/>
                </a:lnTo>
                <a:lnTo>
                  <a:pt x="1234767" y="367576"/>
                </a:lnTo>
                <a:lnTo>
                  <a:pt x="1241704" y="359206"/>
                </a:lnTo>
                <a:lnTo>
                  <a:pt x="1242327" y="358165"/>
                </a:lnTo>
                <a:close/>
              </a:path>
              <a:path w="1253489" h="387984">
                <a:moveTo>
                  <a:pt x="12486" y="358165"/>
                </a:moveTo>
                <a:close/>
              </a:path>
              <a:path w="1253489" h="387984">
                <a:moveTo>
                  <a:pt x="1248111" y="347319"/>
                </a:moveTo>
                <a:lnTo>
                  <a:pt x="1246365" y="347319"/>
                </a:lnTo>
                <a:lnTo>
                  <a:pt x="1240383" y="358254"/>
                </a:lnTo>
                <a:lnTo>
                  <a:pt x="1242327" y="358165"/>
                </a:lnTo>
                <a:lnTo>
                  <a:pt x="1247787" y="348183"/>
                </a:lnTo>
                <a:lnTo>
                  <a:pt x="1247876" y="347992"/>
                </a:lnTo>
                <a:lnTo>
                  <a:pt x="1248111" y="347319"/>
                </a:lnTo>
                <a:close/>
              </a:path>
              <a:path w="1253489" h="387984">
                <a:moveTo>
                  <a:pt x="6650" y="347496"/>
                </a:moveTo>
                <a:close/>
              </a:path>
              <a:path w="1253489" h="387984">
                <a:moveTo>
                  <a:pt x="6588" y="347319"/>
                </a:moveTo>
                <a:lnTo>
                  <a:pt x="6650" y="347496"/>
                </a:lnTo>
                <a:lnTo>
                  <a:pt x="6588" y="347319"/>
                </a:lnTo>
                <a:close/>
              </a:path>
              <a:path w="1253489" h="387984">
                <a:moveTo>
                  <a:pt x="1248041" y="40398"/>
                </a:moveTo>
                <a:lnTo>
                  <a:pt x="1246263" y="40398"/>
                </a:lnTo>
                <a:lnTo>
                  <a:pt x="1246365" y="40589"/>
                </a:lnTo>
                <a:lnTo>
                  <a:pt x="1248359" y="46393"/>
                </a:lnTo>
                <a:lnTo>
                  <a:pt x="1249972" y="52476"/>
                </a:lnTo>
                <a:lnTo>
                  <a:pt x="1250911" y="58839"/>
                </a:lnTo>
                <a:lnTo>
                  <a:pt x="1251287" y="65214"/>
                </a:lnTo>
                <a:lnTo>
                  <a:pt x="1251287" y="322706"/>
                </a:lnTo>
                <a:lnTo>
                  <a:pt x="1250917" y="329069"/>
                </a:lnTo>
                <a:lnTo>
                  <a:pt x="1249987" y="335343"/>
                </a:lnTo>
                <a:lnTo>
                  <a:pt x="1248359" y="341528"/>
                </a:lnTo>
                <a:lnTo>
                  <a:pt x="1246268" y="347496"/>
                </a:lnTo>
                <a:lnTo>
                  <a:pt x="1246365" y="347319"/>
                </a:lnTo>
                <a:lnTo>
                  <a:pt x="1248111" y="347319"/>
                </a:lnTo>
                <a:lnTo>
                  <a:pt x="1249972" y="341998"/>
                </a:lnTo>
                <a:lnTo>
                  <a:pt x="1251558" y="335826"/>
                </a:lnTo>
                <a:lnTo>
                  <a:pt x="1252522" y="329361"/>
                </a:lnTo>
                <a:lnTo>
                  <a:pt x="1252900" y="322706"/>
                </a:lnTo>
                <a:lnTo>
                  <a:pt x="1252905" y="65214"/>
                </a:lnTo>
                <a:lnTo>
                  <a:pt x="1252537" y="58559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1" y="40398"/>
                </a:lnTo>
                <a:close/>
              </a:path>
              <a:path w="1253489" h="387984">
                <a:moveTo>
                  <a:pt x="6650" y="40411"/>
                </a:moveTo>
                <a:lnTo>
                  <a:pt x="6553" y="40589"/>
                </a:lnTo>
                <a:lnTo>
                  <a:pt x="6650" y="40411"/>
                </a:lnTo>
                <a:close/>
              </a:path>
              <a:path w="1253489" h="387984">
                <a:moveTo>
                  <a:pt x="1246268" y="40411"/>
                </a:moveTo>
                <a:lnTo>
                  <a:pt x="1246330" y="40589"/>
                </a:lnTo>
                <a:lnTo>
                  <a:pt x="1246268" y="40411"/>
                </a:lnTo>
                <a:close/>
              </a:path>
              <a:path w="1253489" h="387984">
                <a:moveTo>
                  <a:pt x="1234692" y="20243"/>
                </a:moveTo>
                <a:lnTo>
                  <a:pt x="1232598" y="20243"/>
                </a:lnTo>
                <a:lnTo>
                  <a:pt x="1240472" y="29756"/>
                </a:lnTo>
                <a:lnTo>
                  <a:pt x="1246268" y="40411"/>
                </a:lnTo>
                <a:lnTo>
                  <a:pt x="1248041" y="40398"/>
                </a:lnTo>
                <a:lnTo>
                  <a:pt x="1247876" y="39928"/>
                </a:lnTo>
                <a:lnTo>
                  <a:pt x="1247787" y="39738"/>
                </a:lnTo>
                <a:lnTo>
                  <a:pt x="1241806" y="28803"/>
                </a:lnTo>
                <a:lnTo>
                  <a:pt x="1234692" y="20243"/>
                </a:lnTo>
                <a:close/>
              </a:path>
              <a:path w="1253489" h="387984">
                <a:moveTo>
                  <a:pt x="12534" y="29654"/>
                </a:moveTo>
                <a:close/>
              </a:path>
              <a:path w="1253489" h="387984">
                <a:moveTo>
                  <a:pt x="1240383" y="29654"/>
                </a:moveTo>
                <a:close/>
              </a:path>
              <a:path w="1253489" h="387984">
                <a:moveTo>
                  <a:pt x="1232672" y="20332"/>
                </a:moveTo>
                <a:close/>
              </a:path>
              <a:path w="1253489" h="387984">
                <a:moveTo>
                  <a:pt x="1225736" y="12458"/>
                </a:moveTo>
                <a:lnTo>
                  <a:pt x="1223187" y="12458"/>
                </a:lnTo>
                <a:lnTo>
                  <a:pt x="1232672" y="20332"/>
                </a:lnTo>
                <a:lnTo>
                  <a:pt x="1234692" y="20243"/>
                </a:lnTo>
                <a:lnTo>
                  <a:pt x="1233830" y="19202"/>
                </a:lnTo>
                <a:lnTo>
                  <a:pt x="1225736" y="12458"/>
                </a:lnTo>
                <a:close/>
              </a:path>
              <a:path w="1253489" h="387984">
                <a:moveTo>
                  <a:pt x="20353" y="20243"/>
                </a:moveTo>
                <a:close/>
              </a:path>
              <a:path w="1253489" h="387984">
                <a:moveTo>
                  <a:pt x="29791" y="12458"/>
                </a:moveTo>
                <a:lnTo>
                  <a:pt x="29629" y="12547"/>
                </a:lnTo>
                <a:lnTo>
                  <a:pt x="29791" y="12458"/>
                </a:lnTo>
                <a:close/>
              </a:path>
              <a:path w="1253489" h="387984">
                <a:moveTo>
                  <a:pt x="1215833" y="6565"/>
                </a:moveTo>
                <a:lnTo>
                  <a:pt x="1212367" y="6565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36" y="12458"/>
                </a:lnTo>
                <a:lnTo>
                  <a:pt x="1224140" y="11125"/>
                </a:lnTo>
                <a:lnTo>
                  <a:pt x="1215833" y="6565"/>
                </a:lnTo>
                <a:close/>
              </a:path>
              <a:path w="1253489" h="387984">
                <a:moveTo>
                  <a:pt x="1212480" y="6627"/>
                </a:moveTo>
                <a:close/>
              </a:path>
              <a:path w="1253489" h="387984">
                <a:moveTo>
                  <a:pt x="40615" y="6565"/>
                </a:moveTo>
                <a:lnTo>
                  <a:pt x="40437" y="6627"/>
                </a:lnTo>
                <a:lnTo>
                  <a:pt x="40615" y="6565"/>
                </a:lnTo>
                <a:close/>
              </a:path>
              <a:path w="1253489" h="387984">
                <a:moveTo>
                  <a:pt x="1202002" y="1625"/>
                </a:moveTo>
                <a:lnTo>
                  <a:pt x="1187678" y="1625"/>
                </a:lnTo>
                <a:lnTo>
                  <a:pt x="1194231" y="1993"/>
                </a:lnTo>
                <a:lnTo>
                  <a:pt x="1200594" y="2946"/>
                </a:lnTo>
                <a:lnTo>
                  <a:pt x="1206576" y="4571"/>
                </a:lnTo>
                <a:lnTo>
                  <a:pt x="1212480" y="6627"/>
                </a:lnTo>
                <a:lnTo>
                  <a:pt x="1215833" y="6565"/>
                </a:lnTo>
                <a:lnTo>
                  <a:pt x="1213218" y="5130"/>
                </a:lnTo>
                <a:lnTo>
                  <a:pt x="1213027" y="5041"/>
                </a:lnTo>
                <a:lnTo>
                  <a:pt x="1207046" y="2946"/>
                </a:lnTo>
                <a:lnTo>
                  <a:pt x="1202002" y="1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8249" y="554342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0" y="65214"/>
                </a:moveTo>
                <a:lnTo>
                  <a:pt x="381" y="58648"/>
                </a:lnTo>
                <a:lnTo>
                  <a:pt x="1333" y="52095"/>
                </a:lnTo>
                <a:lnTo>
                  <a:pt x="2946" y="45910"/>
                </a:lnTo>
                <a:lnTo>
                  <a:pt x="5041" y="39928"/>
                </a:lnTo>
                <a:lnTo>
                  <a:pt x="5130" y="39738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41"/>
                </a:lnTo>
                <a:lnTo>
                  <a:pt x="45859" y="2946"/>
                </a:lnTo>
                <a:lnTo>
                  <a:pt x="51943" y="1333"/>
                </a:lnTo>
                <a:lnTo>
                  <a:pt x="58496" y="292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1"/>
                </a:lnTo>
                <a:lnTo>
                  <a:pt x="1200886" y="1333"/>
                </a:lnTo>
                <a:lnTo>
                  <a:pt x="1207046" y="2946"/>
                </a:lnTo>
                <a:lnTo>
                  <a:pt x="1213027" y="5041"/>
                </a:lnTo>
                <a:lnTo>
                  <a:pt x="1213218" y="5130"/>
                </a:lnTo>
                <a:lnTo>
                  <a:pt x="1224140" y="11125"/>
                </a:lnTo>
                <a:lnTo>
                  <a:pt x="1233728" y="19113"/>
                </a:lnTo>
                <a:lnTo>
                  <a:pt x="1241704" y="28714"/>
                </a:lnTo>
                <a:lnTo>
                  <a:pt x="1247787" y="39738"/>
                </a:lnTo>
                <a:lnTo>
                  <a:pt x="1247876" y="39928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59"/>
                </a:lnTo>
                <a:lnTo>
                  <a:pt x="1252905" y="65214"/>
                </a:lnTo>
                <a:lnTo>
                  <a:pt x="1252905" y="322605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92"/>
                </a:lnTo>
                <a:lnTo>
                  <a:pt x="1247787" y="348183"/>
                </a:lnTo>
                <a:lnTo>
                  <a:pt x="1241806" y="359117"/>
                </a:lnTo>
                <a:lnTo>
                  <a:pt x="1233830" y="368706"/>
                </a:lnTo>
                <a:lnTo>
                  <a:pt x="1224241" y="376605"/>
                </a:lnTo>
                <a:lnTo>
                  <a:pt x="1213218" y="382689"/>
                </a:lnTo>
                <a:lnTo>
                  <a:pt x="1213027" y="382777"/>
                </a:lnTo>
                <a:lnTo>
                  <a:pt x="1207046" y="384962"/>
                </a:lnTo>
                <a:lnTo>
                  <a:pt x="1200975" y="386486"/>
                </a:lnTo>
                <a:lnTo>
                  <a:pt x="1194422" y="387527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7"/>
                </a:lnTo>
                <a:lnTo>
                  <a:pt x="28778" y="376694"/>
                </a:lnTo>
                <a:lnTo>
                  <a:pt x="19189" y="368807"/>
                </a:lnTo>
                <a:lnTo>
                  <a:pt x="11214" y="359206"/>
                </a:lnTo>
                <a:lnTo>
                  <a:pt x="5130" y="348183"/>
                </a:lnTo>
                <a:lnTo>
                  <a:pt x="5041" y="347992"/>
                </a:lnTo>
                <a:lnTo>
                  <a:pt x="2946" y="341998"/>
                </a:lnTo>
                <a:lnTo>
                  <a:pt x="1333" y="335826"/>
                </a:lnTo>
                <a:lnTo>
                  <a:pt x="292" y="329361"/>
                </a:lnTo>
                <a:lnTo>
                  <a:pt x="0" y="322706"/>
                </a:lnTo>
                <a:lnTo>
                  <a:pt x="0" y="652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9874" y="555967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09">
                <a:moveTo>
                  <a:pt x="0" y="320979"/>
                </a:moveTo>
                <a:lnTo>
                  <a:pt x="279" y="327444"/>
                </a:lnTo>
                <a:lnTo>
                  <a:pt x="1320" y="333717"/>
                </a:lnTo>
                <a:lnTo>
                  <a:pt x="2933" y="339902"/>
                </a:lnTo>
                <a:lnTo>
                  <a:pt x="5029" y="345884"/>
                </a:lnTo>
                <a:lnTo>
                  <a:pt x="4927" y="345694"/>
                </a:lnTo>
                <a:lnTo>
                  <a:pt x="10909" y="356628"/>
                </a:lnTo>
                <a:lnTo>
                  <a:pt x="18694" y="366039"/>
                </a:lnTo>
                <a:lnTo>
                  <a:pt x="28092" y="373735"/>
                </a:lnTo>
                <a:lnTo>
                  <a:pt x="38925" y="379628"/>
                </a:lnTo>
                <a:lnTo>
                  <a:pt x="38734" y="379539"/>
                </a:lnTo>
                <a:lnTo>
                  <a:pt x="44716" y="381723"/>
                </a:lnTo>
                <a:lnTo>
                  <a:pt x="50698" y="383247"/>
                </a:lnTo>
                <a:lnTo>
                  <a:pt x="57061" y="384289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289"/>
                </a:lnTo>
                <a:lnTo>
                  <a:pt x="1198880" y="383247"/>
                </a:lnTo>
                <a:lnTo>
                  <a:pt x="1204861" y="381723"/>
                </a:lnTo>
                <a:lnTo>
                  <a:pt x="1210843" y="379539"/>
                </a:lnTo>
                <a:lnTo>
                  <a:pt x="1221663" y="373646"/>
                </a:lnTo>
                <a:lnTo>
                  <a:pt x="1231061" y="365950"/>
                </a:lnTo>
                <a:lnTo>
                  <a:pt x="1238846" y="356539"/>
                </a:lnTo>
                <a:lnTo>
                  <a:pt x="1244739" y="345694"/>
                </a:lnTo>
                <a:lnTo>
                  <a:pt x="1244638" y="345884"/>
                </a:lnTo>
                <a:lnTo>
                  <a:pt x="1246733" y="339902"/>
                </a:lnTo>
                <a:lnTo>
                  <a:pt x="1248346" y="333819"/>
                </a:lnTo>
                <a:lnTo>
                  <a:pt x="1249286" y="327545"/>
                </a:lnTo>
                <a:lnTo>
                  <a:pt x="1249667" y="320979"/>
                </a:lnTo>
                <a:lnTo>
                  <a:pt x="1249667" y="63677"/>
                </a:lnTo>
                <a:lnTo>
                  <a:pt x="1249286" y="57213"/>
                </a:lnTo>
                <a:lnTo>
                  <a:pt x="1248346" y="50850"/>
                </a:lnTo>
                <a:lnTo>
                  <a:pt x="1246733" y="44767"/>
                </a:lnTo>
                <a:lnTo>
                  <a:pt x="1244638" y="38773"/>
                </a:lnTo>
                <a:lnTo>
                  <a:pt x="1244739" y="38963"/>
                </a:lnTo>
                <a:lnTo>
                  <a:pt x="1238758" y="28028"/>
                </a:lnTo>
                <a:lnTo>
                  <a:pt x="1230972" y="18618"/>
                </a:lnTo>
                <a:lnTo>
                  <a:pt x="1221562" y="10833"/>
                </a:lnTo>
                <a:lnTo>
                  <a:pt x="1210741" y="4940"/>
                </a:lnTo>
                <a:lnTo>
                  <a:pt x="1210932" y="5029"/>
                </a:lnTo>
                <a:lnTo>
                  <a:pt x="1204950" y="2946"/>
                </a:lnTo>
                <a:lnTo>
                  <a:pt x="1198968" y="1320"/>
                </a:lnTo>
                <a:lnTo>
                  <a:pt x="1192606" y="368"/>
                </a:lnTo>
                <a:lnTo>
                  <a:pt x="1186053" y="0"/>
                </a:lnTo>
                <a:lnTo>
                  <a:pt x="63601" y="0"/>
                </a:lnTo>
                <a:lnTo>
                  <a:pt x="57150" y="279"/>
                </a:lnTo>
                <a:lnTo>
                  <a:pt x="50787" y="1320"/>
                </a:lnTo>
                <a:lnTo>
                  <a:pt x="44716" y="2946"/>
                </a:lnTo>
                <a:lnTo>
                  <a:pt x="38734" y="5029"/>
                </a:lnTo>
                <a:lnTo>
                  <a:pt x="38925" y="4940"/>
                </a:lnTo>
                <a:lnTo>
                  <a:pt x="28003" y="10922"/>
                </a:lnTo>
                <a:lnTo>
                  <a:pt x="18605" y="18719"/>
                </a:lnTo>
                <a:lnTo>
                  <a:pt x="10820" y="28130"/>
                </a:lnTo>
                <a:lnTo>
                  <a:pt x="4927" y="38963"/>
                </a:lnTo>
                <a:lnTo>
                  <a:pt x="5029" y="38773"/>
                </a:lnTo>
                <a:lnTo>
                  <a:pt x="2933" y="44767"/>
                </a:lnTo>
                <a:lnTo>
                  <a:pt x="1320" y="50749"/>
                </a:lnTo>
                <a:lnTo>
                  <a:pt x="368" y="57124"/>
                </a:lnTo>
                <a:lnTo>
                  <a:pt x="0" y="63588"/>
                </a:lnTo>
                <a:lnTo>
                  <a:pt x="0" y="320979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42427" y="299071"/>
            <a:ext cx="53721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상단</a:t>
            </a:r>
            <a:r>
              <a:rPr dirty="0" sz="850" spc="-13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메뉴바</a:t>
            </a:r>
            <a:endParaRPr sz="8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맑은 고딕"/>
              <a:cs typeface="맑은 고딕"/>
            </a:endParaRPr>
          </a:p>
          <a:p>
            <a:pPr marL="74930">
              <a:lnSpc>
                <a:spcPct val="100000"/>
              </a:lnSpc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자기소개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3657" y="1006030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1915820" y="0"/>
                </a:moveTo>
                <a:lnTo>
                  <a:pt x="65138" y="0"/>
                </a:lnTo>
                <a:lnTo>
                  <a:pt x="58496" y="381"/>
                </a:lnTo>
                <a:lnTo>
                  <a:pt x="52031" y="1333"/>
                </a:lnTo>
                <a:lnTo>
                  <a:pt x="45961" y="3048"/>
                </a:lnTo>
                <a:lnTo>
                  <a:pt x="39878" y="5143"/>
                </a:lnTo>
                <a:lnTo>
                  <a:pt x="39687" y="5143"/>
                </a:lnTo>
                <a:lnTo>
                  <a:pt x="28867" y="11226"/>
                </a:lnTo>
                <a:lnTo>
                  <a:pt x="28676" y="11226"/>
                </a:lnTo>
                <a:lnTo>
                  <a:pt x="19189" y="19202"/>
                </a:lnTo>
                <a:lnTo>
                  <a:pt x="11214" y="28714"/>
                </a:lnTo>
                <a:lnTo>
                  <a:pt x="11214" y="28905"/>
                </a:lnTo>
                <a:lnTo>
                  <a:pt x="5130" y="39738"/>
                </a:lnTo>
                <a:lnTo>
                  <a:pt x="5130" y="39928"/>
                </a:lnTo>
                <a:lnTo>
                  <a:pt x="3047" y="46012"/>
                </a:lnTo>
                <a:lnTo>
                  <a:pt x="1333" y="52095"/>
                </a:lnTo>
                <a:lnTo>
                  <a:pt x="408" y="58559"/>
                </a:lnTo>
                <a:lnTo>
                  <a:pt x="369" y="58940"/>
                </a:lnTo>
                <a:lnTo>
                  <a:pt x="0" y="65214"/>
                </a:lnTo>
                <a:lnTo>
                  <a:pt x="0" y="322808"/>
                </a:lnTo>
                <a:lnTo>
                  <a:pt x="381" y="329450"/>
                </a:lnTo>
                <a:lnTo>
                  <a:pt x="1333" y="335915"/>
                </a:lnTo>
                <a:lnTo>
                  <a:pt x="3047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14" y="359117"/>
                </a:lnTo>
                <a:lnTo>
                  <a:pt x="11214" y="359308"/>
                </a:lnTo>
                <a:lnTo>
                  <a:pt x="19189" y="368807"/>
                </a:lnTo>
                <a:lnTo>
                  <a:pt x="28676" y="376605"/>
                </a:lnTo>
                <a:lnTo>
                  <a:pt x="28676" y="376796"/>
                </a:lnTo>
                <a:lnTo>
                  <a:pt x="28867" y="376796"/>
                </a:lnTo>
                <a:lnTo>
                  <a:pt x="39687" y="382689"/>
                </a:lnTo>
                <a:lnTo>
                  <a:pt x="39878" y="382689"/>
                </a:lnTo>
                <a:lnTo>
                  <a:pt x="39878" y="382879"/>
                </a:lnTo>
                <a:lnTo>
                  <a:pt x="45961" y="384962"/>
                </a:lnTo>
                <a:lnTo>
                  <a:pt x="52031" y="386486"/>
                </a:lnTo>
                <a:lnTo>
                  <a:pt x="58686" y="387629"/>
                </a:lnTo>
                <a:lnTo>
                  <a:pt x="65138" y="387819"/>
                </a:lnTo>
                <a:lnTo>
                  <a:pt x="1916010" y="387819"/>
                </a:lnTo>
                <a:lnTo>
                  <a:pt x="1922653" y="387629"/>
                </a:lnTo>
                <a:lnTo>
                  <a:pt x="1929117" y="386486"/>
                </a:lnTo>
                <a:lnTo>
                  <a:pt x="1929876" y="386295"/>
                </a:lnTo>
                <a:lnTo>
                  <a:pt x="65138" y="386295"/>
                </a:lnTo>
                <a:lnTo>
                  <a:pt x="58686" y="385914"/>
                </a:lnTo>
                <a:lnTo>
                  <a:pt x="52412" y="384962"/>
                </a:lnTo>
                <a:lnTo>
                  <a:pt x="46342" y="383451"/>
                </a:lnTo>
                <a:lnTo>
                  <a:pt x="40940" y="381355"/>
                </a:lnTo>
                <a:lnTo>
                  <a:pt x="40640" y="381355"/>
                </a:lnTo>
                <a:lnTo>
                  <a:pt x="29973" y="375462"/>
                </a:lnTo>
                <a:lnTo>
                  <a:pt x="29819" y="375462"/>
                </a:lnTo>
                <a:lnTo>
                  <a:pt x="20319" y="367665"/>
                </a:lnTo>
                <a:lnTo>
                  <a:pt x="12691" y="358355"/>
                </a:lnTo>
                <a:lnTo>
                  <a:pt x="12534" y="358355"/>
                </a:lnTo>
                <a:lnTo>
                  <a:pt x="6749" y="347510"/>
                </a:lnTo>
                <a:lnTo>
                  <a:pt x="4559" y="341617"/>
                </a:lnTo>
                <a:lnTo>
                  <a:pt x="3047" y="335343"/>
                </a:lnTo>
                <a:lnTo>
                  <a:pt x="1905" y="329082"/>
                </a:lnTo>
                <a:lnTo>
                  <a:pt x="1720" y="322808"/>
                </a:lnTo>
                <a:lnTo>
                  <a:pt x="1714" y="65214"/>
                </a:lnTo>
                <a:lnTo>
                  <a:pt x="2084" y="58940"/>
                </a:lnTo>
                <a:lnTo>
                  <a:pt x="2124" y="58559"/>
                </a:lnTo>
                <a:lnTo>
                  <a:pt x="3047" y="52476"/>
                </a:lnTo>
                <a:lnTo>
                  <a:pt x="4559" y="46393"/>
                </a:lnTo>
                <a:lnTo>
                  <a:pt x="6654" y="40500"/>
                </a:lnTo>
                <a:lnTo>
                  <a:pt x="12534" y="29667"/>
                </a:lnTo>
                <a:lnTo>
                  <a:pt x="12680" y="29667"/>
                </a:lnTo>
                <a:lnTo>
                  <a:pt x="20319" y="20345"/>
                </a:lnTo>
                <a:lnTo>
                  <a:pt x="29819" y="12547"/>
                </a:lnTo>
                <a:lnTo>
                  <a:pt x="29629" y="12547"/>
                </a:lnTo>
                <a:lnTo>
                  <a:pt x="40640" y="6654"/>
                </a:lnTo>
                <a:lnTo>
                  <a:pt x="40449" y="6654"/>
                </a:lnTo>
                <a:lnTo>
                  <a:pt x="46342" y="4571"/>
                </a:lnTo>
                <a:lnTo>
                  <a:pt x="52412" y="3048"/>
                </a:lnTo>
                <a:lnTo>
                  <a:pt x="58877" y="1905"/>
                </a:lnTo>
                <a:lnTo>
                  <a:pt x="65328" y="1714"/>
                </a:lnTo>
                <a:lnTo>
                  <a:pt x="1930466" y="1714"/>
                </a:lnTo>
                <a:lnTo>
                  <a:pt x="1929117" y="1333"/>
                </a:lnTo>
                <a:lnTo>
                  <a:pt x="1922475" y="381"/>
                </a:lnTo>
                <a:lnTo>
                  <a:pt x="1915820" y="0"/>
                </a:lnTo>
                <a:close/>
              </a:path>
              <a:path w="1981200" h="387984">
                <a:moveTo>
                  <a:pt x="1940699" y="381165"/>
                </a:moveTo>
                <a:lnTo>
                  <a:pt x="1934616" y="383451"/>
                </a:lnTo>
                <a:lnTo>
                  <a:pt x="1928736" y="384962"/>
                </a:lnTo>
                <a:lnTo>
                  <a:pt x="1922284" y="385914"/>
                </a:lnTo>
                <a:lnTo>
                  <a:pt x="1915820" y="386295"/>
                </a:lnTo>
                <a:lnTo>
                  <a:pt x="1929876" y="386295"/>
                </a:lnTo>
                <a:lnTo>
                  <a:pt x="1935187" y="384962"/>
                </a:lnTo>
                <a:lnTo>
                  <a:pt x="1941271" y="382879"/>
                </a:lnTo>
                <a:lnTo>
                  <a:pt x="1941271" y="382689"/>
                </a:lnTo>
                <a:lnTo>
                  <a:pt x="1941461" y="382689"/>
                </a:lnTo>
                <a:lnTo>
                  <a:pt x="1943910" y="381355"/>
                </a:lnTo>
                <a:lnTo>
                  <a:pt x="1940509" y="381355"/>
                </a:lnTo>
                <a:lnTo>
                  <a:pt x="1940699" y="381165"/>
                </a:lnTo>
                <a:close/>
              </a:path>
              <a:path w="1981200" h="387984">
                <a:moveTo>
                  <a:pt x="40449" y="381165"/>
                </a:moveTo>
                <a:lnTo>
                  <a:pt x="40640" y="381355"/>
                </a:lnTo>
                <a:lnTo>
                  <a:pt x="40940" y="381355"/>
                </a:lnTo>
                <a:lnTo>
                  <a:pt x="40449" y="381165"/>
                </a:lnTo>
                <a:close/>
              </a:path>
              <a:path w="1981200" h="387984">
                <a:moveTo>
                  <a:pt x="1951520" y="375272"/>
                </a:moveTo>
                <a:lnTo>
                  <a:pt x="1940509" y="381355"/>
                </a:lnTo>
                <a:lnTo>
                  <a:pt x="1943910" y="381355"/>
                </a:lnTo>
                <a:lnTo>
                  <a:pt x="1952282" y="376796"/>
                </a:lnTo>
                <a:lnTo>
                  <a:pt x="1952472" y="376796"/>
                </a:lnTo>
                <a:lnTo>
                  <a:pt x="1952472" y="376605"/>
                </a:lnTo>
                <a:lnTo>
                  <a:pt x="1953865" y="375462"/>
                </a:lnTo>
                <a:lnTo>
                  <a:pt x="1951329" y="375462"/>
                </a:lnTo>
                <a:lnTo>
                  <a:pt x="1951520" y="375272"/>
                </a:lnTo>
                <a:close/>
              </a:path>
              <a:path w="1981200" h="387984">
                <a:moveTo>
                  <a:pt x="29629" y="375272"/>
                </a:moveTo>
                <a:lnTo>
                  <a:pt x="29819" y="375462"/>
                </a:lnTo>
                <a:lnTo>
                  <a:pt x="29973" y="375462"/>
                </a:lnTo>
                <a:lnTo>
                  <a:pt x="29629" y="375272"/>
                </a:lnTo>
                <a:close/>
              </a:path>
              <a:path w="1981200" h="387984">
                <a:moveTo>
                  <a:pt x="1968614" y="358165"/>
                </a:moveTo>
                <a:lnTo>
                  <a:pt x="1960829" y="367665"/>
                </a:lnTo>
                <a:lnTo>
                  <a:pt x="1951329" y="375462"/>
                </a:lnTo>
                <a:lnTo>
                  <a:pt x="1953865" y="375462"/>
                </a:lnTo>
                <a:lnTo>
                  <a:pt x="1961972" y="368807"/>
                </a:lnTo>
                <a:lnTo>
                  <a:pt x="1969947" y="359308"/>
                </a:lnTo>
                <a:lnTo>
                  <a:pt x="1969947" y="359117"/>
                </a:lnTo>
                <a:lnTo>
                  <a:pt x="1970374" y="358355"/>
                </a:lnTo>
                <a:lnTo>
                  <a:pt x="1968614" y="358355"/>
                </a:lnTo>
                <a:lnTo>
                  <a:pt x="1968614" y="358165"/>
                </a:lnTo>
                <a:close/>
              </a:path>
              <a:path w="1981200" h="387984">
                <a:moveTo>
                  <a:pt x="12534" y="358165"/>
                </a:moveTo>
                <a:lnTo>
                  <a:pt x="12534" y="358355"/>
                </a:lnTo>
                <a:lnTo>
                  <a:pt x="12691" y="358355"/>
                </a:lnTo>
                <a:lnTo>
                  <a:pt x="12534" y="358165"/>
                </a:lnTo>
                <a:close/>
              </a:path>
              <a:path w="1981200" h="387984">
                <a:moveTo>
                  <a:pt x="1976214" y="40500"/>
                </a:moveTo>
                <a:lnTo>
                  <a:pt x="1974494" y="40500"/>
                </a:lnTo>
                <a:lnTo>
                  <a:pt x="1976589" y="46393"/>
                </a:lnTo>
                <a:lnTo>
                  <a:pt x="1978101" y="52476"/>
                </a:lnTo>
                <a:lnTo>
                  <a:pt x="1979053" y="58940"/>
                </a:lnTo>
                <a:lnTo>
                  <a:pt x="1979423" y="65214"/>
                </a:lnTo>
                <a:lnTo>
                  <a:pt x="1979423" y="322808"/>
                </a:lnTo>
                <a:lnTo>
                  <a:pt x="1979063" y="329082"/>
                </a:lnTo>
                <a:lnTo>
                  <a:pt x="1974494" y="347510"/>
                </a:lnTo>
                <a:lnTo>
                  <a:pt x="1968614" y="358355"/>
                </a:lnTo>
                <a:lnTo>
                  <a:pt x="1970374" y="358355"/>
                </a:lnTo>
                <a:lnTo>
                  <a:pt x="1976018" y="348272"/>
                </a:lnTo>
                <a:lnTo>
                  <a:pt x="1976018" y="348081"/>
                </a:lnTo>
                <a:lnTo>
                  <a:pt x="1978101" y="341998"/>
                </a:lnTo>
                <a:lnTo>
                  <a:pt x="1981149" y="65214"/>
                </a:lnTo>
                <a:lnTo>
                  <a:pt x="1980768" y="58559"/>
                </a:lnTo>
                <a:lnTo>
                  <a:pt x="1979815" y="52095"/>
                </a:lnTo>
                <a:lnTo>
                  <a:pt x="1978101" y="46012"/>
                </a:lnTo>
                <a:lnTo>
                  <a:pt x="1976214" y="40500"/>
                </a:lnTo>
                <a:close/>
              </a:path>
              <a:path w="1981200" h="387984">
                <a:moveTo>
                  <a:pt x="6654" y="347332"/>
                </a:moveTo>
                <a:lnTo>
                  <a:pt x="6654" y="347510"/>
                </a:lnTo>
                <a:lnTo>
                  <a:pt x="6654" y="347332"/>
                </a:lnTo>
                <a:close/>
              </a:path>
              <a:path w="1981200" h="387984">
                <a:moveTo>
                  <a:pt x="1974494" y="347332"/>
                </a:moveTo>
                <a:lnTo>
                  <a:pt x="1974399" y="347510"/>
                </a:lnTo>
                <a:lnTo>
                  <a:pt x="1974494" y="347332"/>
                </a:lnTo>
                <a:close/>
              </a:path>
              <a:path w="1981200" h="387984">
                <a:moveTo>
                  <a:pt x="6756" y="40500"/>
                </a:moveTo>
                <a:lnTo>
                  <a:pt x="6654" y="40690"/>
                </a:lnTo>
                <a:lnTo>
                  <a:pt x="6756" y="40500"/>
                </a:lnTo>
                <a:close/>
              </a:path>
              <a:path w="1981200" h="387984">
                <a:moveTo>
                  <a:pt x="1970374" y="29667"/>
                </a:moveTo>
                <a:lnTo>
                  <a:pt x="1968614" y="29667"/>
                </a:lnTo>
                <a:lnTo>
                  <a:pt x="1974494" y="40690"/>
                </a:lnTo>
                <a:lnTo>
                  <a:pt x="1974494" y="40500"/>
                </a:lnTo>
                <a:lnTo>
                  <a:pt x="1976214" y="40500"/>
                </a:lnTo>
                <a:lnTo>
                  <a:pt x="1976018" y="39928"/>
                </a:lnTo>
                <a:lnTo>
                  <a:pt x="1976018" y="39738"/>
                </a:lnTo>
                <a:lnTo>
                  <a:pt x="1970374" y="29667"/>
                </a:lnTo>
                <a:close/>
              </a:path>
              <a:path w="1981200" h="387984">
                <a:moveTo>
                  <a:pt x="12680" y="29667"/>
                </a:moveTo>
                <a:lnTo>
                  <a:pt x="12534" y="29667"/>
                </a:lnTo>
                <a:lnTo>
                  <a:pt x="12534" y="29844"/>
                </a:lnTo>
                <a:lnTo>
                  <a:pt x="12680" y="29667"/>
                </a:lnTo>
                <a:close/>
              </a:path>
              <a:path w="1981200" h="387984">
                <a:moveTo>
                  <a:pt x="1930466" y="1714"/>
                </a:moveTo>
                <a:lnTo>
                  <a:pt x="1915820" y="1714"/>
                </a:lnTo>
                <a:lnTo>
                  <a:pt x="1922475" y="2095"/>
                </a:lnTo>
                <a:lnTo>
                  <a:pt x="1928736" y="3048"/>
                </a:lnTo>
                <a:lnTo>
                  <a:pt x="1934806" y="4571"/>
                </a:lnTo>
                <a:lnTo>
                  <a:pt x="1940699" y="6654"/>
                </a:lnTo>
                <a:lnTo>
                  <a:pt x="1940509" y="6654"/>
                </a:lnTo>
                <a:lnTo>
                  <a:pt x="1951520" y="12547"/>
                </a:lnTo>
                <a:lnTo>
                  <a:pt x="1951329" y="12547"/>
                </a:lnTo>
                <a:lnTo>
                  <a:pt x="1960829" y="20345"/>
                </a:lnTo>
                <a:lnTo>
                  <a:pt x="1968614" y="29844"/>
                </a:lnTo>
                <a:lnTo>
                  <a:pt x="1968614" y="29667"/>
                </a:lnTo>
                <a:lnTo>
                  <a:pt x="1970374" y="29667"/>
                </a:lnTo>
                <a:lnTo>
                  <a:pt x="1969947" y="28905"/>
                </a:lnTo>
                <a:lnTo>
                  <a:pt x="1969947" y="28714"/>
                </a:lnTo>
                <a:lnTo>
                  <a:pt x="1961972" y="19202"/>
                </a:lnTo>
                <a:lnTo>
                  <a:pt x="1952472" y="11226"/>
                </a:lnTo>
                <a:lnTo>
                  <a:pt x="1952282" y="11226"/>
                </a:lnTo>
                <a:lnTo>
                  <a:pt x="1941461" y="5143"/>
                </a:lnTo>
                <a:lnTo>
                  <a:pt x="1941271" y="5143"/>
                </a:lnTo>
                <a:lnTo>
                  <a:pt x="1935187" y="3048"/>
                </a:lnTo>
                <a:lnTo>
                  <a:pt x="1930466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23657" y="1006030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0" y="65214"/>
                </a:moveTo>
                <a:lnTo>
                  <a:pt x="381" y="58750"/>
                </a:lnTo>
                <a:lnTo>
                  <a:pt x="1333" y="52095"/>
                </a:lnTo>
                <a:lnTo>
                  <a:pt x="3047" y="46012"/>
                </a:lnTo>
                <a:lnTo>
                  <a:pt x="5130" y="39928"/>
                </a:lnTo>
                <a:lnTo>
                  <a:pt x="5130" y="39738"/>
                </a:lnTo>
                <a:lnTo>
                  <a:pt x="11214" y="28905"/>
                </a:lnTo>
                <a:lnTo>
                  <a:pt x="11214" y="28714"/>
                </a:lnTo>
                <a:lnTo>
                  <a:pt x="19189" y="19202"/>
                </a:lnTo>
                <a:lnTo>
                  <a:pt x="28676" y="11226"/>
                </a:lnTo>
                <a:lnTo>
                  <a:pt x="28867" y="11226"/>
                </a:lnTo>
                <a:lnTo>
                  <a:pt x="39687" y="5143"/>
                </a:lnTo>
                <a:lnTo>
                  <a:pt x="39878" y="5143"/>
                </a:lnTo>
                <a:lnTo>
                  <a:pt x="45961" y="3048"/>
                </a:lnTo>
                <a:lnTo>
                  <a:pt x="52031" y="1333"/>
                </a:lnTo>
                <a:lnTo>
                  <a:pt x="58496" y="381"/>
                </a:lnTo>
                <a:lnTo>
                  <a:pt x="65138" y="0"/>
                </a:lnTo>
                <a:lnTo>
                  <a:pt x="1915820" y="0"/>
                </a:lnTo>
                <a:lnTo>
                  <a:pt x="1922475" y="381"/>
                </a:lnTo>
                <a:lnTo>
                  <a:pt x="1929117" y="1333"/>
                </a:lnTo>
                <a:lnTo>
                  <a:pt x="1935187" y="3048"/>
                </a:lnTo>
                <a:lnTo>
                  <a:pt x="1941271" y="5143"/>
                </a:lnTo>
                <a:lnTo>
                  <a:pt x="1941461" y="5143"/>
                </a:lnTo>
                <a:lnTo>
                  <a:pt x="1952282" y="11226"/>
                </a:lnTo>
                <a:lnTo>
                  <a:pt x="1952472" y="11226"/>
                </a:lnTo>
                <a:lnTo>
                  <a:pt x="1961972" y="19202"/>
                </a:lnTo>
                <a:lnTo>
                  <a:pt x="1969947" y="28714"/>
                </a:lnTo>
                <a:lnTo>
                  <a:pt x="1969947" y="28905"/>
                </a:lnTo>
                <a:lnTo>
                  <a:pt x="1976018" y="39738"/>
                </a:lnTo>
                <a:lnTo>
                  <a:pt x="1976018" y="39928"/>
                </a:lnTo>
                <a:lnTo>
                  <a:pt x="1978101" y="46012"/>
                </a:lnTo>
                <a:lnTo>
                  <a:pt x="1979815" y="52095"/>
                </a:lnTo>
                <a:lnTo>
                  <a:pt x="1980768" y="58559"/>
                </a:lnTo>
                <a:lnTo>
                  <a:pt x="1981149" y="65214"/>
                </a:lnTo>
                <a:lnTo>
                  <a:pt x="1981149" y="322618"/>
                </a:lnTo>
                <a:lnTo>
                  <a:pt x="1980768" y="329260"/>
                </a:lnTo>
                <a:lnTo>
                  <a:pt x="1979815" y="335724"/>
                </a:lnTo>
                <a:lnTo>
                  <a:pt x="1978101" y="341998"/>
                </a:lnTo>
                <a:lnTo>
                  <a:pt x="1976018" y="348081"/>
                </a:lnTo>
                <a:lnTo>
                  <a:pt x="1976018" y="348272"/>
                </a:lnTo>
                <a:lnTo>
                  <a:pt x="1969947" y="359117"/>
                </a:lnTo>
                <a:lnTo>
                  <a:pt x="1969947" y="359308"/>
                </a:lnTo>
                <a:lnTo>
                  <a:pt x="1961972" y="368807"/>
                </a:lnTo>
                <a:lnTo>
                  <a:pt x="1952472" y="376605"/>
                </a:lnTo>
                <a:lnTo>
                  <a:pt x="1952472" y="376796"/>
                </a:lnTo>
                <a:lnTo>
                  <a:pt x="1952282" y="376796"/>
                </a:lnTo>
                <a:lnTo>
                  <a:pt x="1941461" y="382689"/>
                </a:lnTo>
                <a:lnTo>
                  <a:pt x="1941271" y="382689"/>
                </a:lnTo>
                <a:lnTo>
                  <a:pt x="1941271" y="382879"/>
                </a:lnTo>
                <a:lnTo>
                  <a:pt x="1935187" y="384962"/>
                </a:lnTo>
                <a:lnTo>
                  <a:pt x="1929117" y="386486"/>
                </a:lnTo>
                <a:lnTo>
                  <a:pt x="1922653" y="387629"/>
                </a:lnTo>
                <a:lnTo>
                  <a:pt x="1916010" y="387819"/>
                </a:lnTo>
                <a:lnTo>
                  <a:pt x="65138" y="387819"/>
                </a:lnTo>
                <a:lnTo>
                  <a:pt x="58686" y="387629"/>
                </a:lnTo>
                <a:lnTo>
                  <a:pt x="52031" y="386486"/>
                </a:lnTo>
                <a:lnTo>
                  <a:pt x="45961" y="384962"/>
                </a:lnTo>
                <a:lnTo>
                  <a:pt x="39878" y="382879"/>
                </a:lnTo>
                <a:lnTo>
                  <a:pt x="39878" y="382689"/>
                </a:lnTo>
                <a:lnTo>
                  <a:pt x="39687" y="382689"/>
                </a:lnTo>
                <a:lnTo>
                  <a:pt x="28867" y="376796"/>
                </a:lnTo>
                <a:lnTo>
                  <a:pt x="28676" y="376796"/>
                </a:lnTo>
                <a:lnTo>
                  <a:pt x="28676" y="376605"/>
                </a:lnTo>
                <a:lnTo>
                  <a:pt x="5130" y="348272"/>
                </a:lnTo>
                <a:lnTo>
                  <a:pt x="5130" y="348081"/>
                </a:lnTo>
                <a:lnTo>
                  <a:pt x="3047" y="341998"/>
                </a:lnTo>
                <a:lnTo>
                  <a:pt x="1333" y="335915"/>
                </a:lnTo>
                <a:lnTo>
                  <a:pt x="381" y="329450"/>
                </a:lnTo>
                <a:lnTo>
                  <a:pt x="0" y="322808"/>
                </a:lnTo>
                <a:lnTo>
                  <a:pt x="0" y="652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25372" y="1007744"/>
            <a:ext cx="1978025" cy="384810"/>
          </a:xfrm>
          <a:custGeom>
            <a:avLst/>
            <a:gdLst/>
            <a:ahLst/>
            <a:cxnLst/>
            <a:rect l="l" t="t" r="r" b="b"/>
            <a:pathLst>
              <a:path w="1978025" h="384809">
                <a:moveTo>
                  <a:pt x="0" y="320903"/>
                </a:moveTo>
                <a:lnTo>
                  <a:pt x="190" y="327367"/>
                </a:lnTo>
                <a:lnTo>
                  <a:pt x="1333" y="333629"/>
                </a:lnTo>
                <a:lnTo>
                  <a:pt x="2844" y="339902"/>
                </a:lnTo>
                <a:lnTo>
                  <a:pt x="4940" y="345795"/>
                </a:lnTo>
                <a:lnTo>
                  <a:pt x="4940" y="345617"/>
                </a:lnTo>
                <a:lnTo>
                  <a:pt x="10820" y="356641"/>
                </a:lnTo>
                <a:lnTo>
                  <a:pt x="10820" y="356450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27" y="381736"/>
                </a:lnTo>
                <a:lnTo>
                  <a:pt x="50698" y="383247"/>
                </a:lnTo>
                <a:lnTo>
                  <a:pt x="56972" y="384200"/>
                </a:lnTo>
                <a:lnTo>
                  <a:pt x="63423" y="384581"/>
                </a:lnTo>
                <a:lnTo>
                  <a:pt x="1914105" y="384581"/>
                </a:lnTo>
                <a:lnTo>
                  <a:pt x="1920570" y="384200"/>
                </a:lnTo>
                <a:lnTo>
                  <a:pt x="1927021" y="383247"/>
                </a:lnTo>
                <a:lnTo>
                  <a:pt x="1932901" y="381736"/>
                </a:lnTo>
                <a:lnTo>
                  <a:pt x="1938985" y="379450"/>
                </a:lnTo>
                <a:lnTo>
                  <a:pt x="1938794" y="379641"/>
                </a:lnTo>
                <a:lnTo>
                  <a:pt x="1949805" y="373557"/>
                </a:lnTo>
                <a:lnTo>
                  <a:pt x="1949615" y="373748"/>
                </a:lnTo>
                <a:lnTo>
                  <a:pt x="1959114" y="365950"/>
                </a:lnTo>
                <a:lnTo>
                  <a:pt x="1966899" y="356450"/>
                </a:lnTo>
                <a:lnTo>
                  <a:pt x="1966899" y="356641"/>
                </a:lnTo>
                <a:lnTo>
                  <a:pt x="1972779" y="345617"/>
                </a:lnTo>
                <a:lnTo>
                  <a:pt x="1972779" y="345795"/>
                </a:lnTo>
                <a:lnTo>
                  <a:pt x="1974875" y="339902"/>
                </a:lnTo>
                <a:lnTo>
                  <a:pt x="1976386" y="333819"/>
                </a:lnTo>
                <a:lnTo>
                  <a:pt x="1977339" y="327545"/>
                </a:lnTo>
                <a:lnTo>
                  <a:pt x="1977720" y="320903"/>
                </a:lnTo>
                <a:lnTo>
                  <a:pt x="1977720" y="63690"/>
                </a:lnTo>
                <a:lnTo>
                  <a:pt x="1977339" y="57226"/>
                </a:lnTo>
                <a:lnTo>
                  <a:pt x="1976386" y="50761"/>
                </a:lnTo>
                <a:lnTo>
                  <a:pt x="1974875" y="44678"/>
                </a:lnTo>
                <a:lnTo>
                  <a:pt x="1972779" y="38785"/>
                </a:lnTo>
                <a:lnTo>
                  <a:pt x="1972779" y="38976"/>
                </a:lnTo>
                <a:lnTo>
                  <a:pt x="1966899" y="27952"/>
                </a:lnTo>
                <a:lnTo>
                  <a:pt x="1966899" y="28130"/>
                </a:lnTo>
                <a:lnTo>
                  <a:pt x="1959114" y="18630"/>
                </a:lnTo>
                <a:lnTo>
                  <a:pt x="1949615" y="10833"/>
                </a:lnTo>
                <a:lnTo>
                  <a:pt x="1949805" y="10833"/>
                </a:lnTo>
                <a:lnTo>
                  <a:pt x="1938794" y="4940"/>
                </a:lnTo>
                <a:lnTo>
                  <a:pt x="1938985" y="4940"/>
                </a:lnTo>
                <a:lnTo>
                  <a:pt x="1933092" y="2857"/>
                </a:lnTo>
                <a:lnTo>
                  <a:pt x="1927021" y="1333"/>
                </a:lnTo>
                <a:lnTo>
                  <a:pt x="1920760" y="381"/>
                </a:lnTo>
                <a:lnTo>
                  <a:pt x="1914105" y="0"/>
                </a:lnTo>
                <a:lnTo>
                  <a:pt x="63614" y="0"/>
                </a:lnTo>
                <a:lnTo>
                  <a:pt x="57162" y="190"/>
                </a:lnTo>
                <a:lnTo>
                  <a:pt x="50698" y="1333"/>
                </a:lnTo>
                <a:lnTo>
                  <a:pt x="44627" y="2857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30"/>
                </a:lnTo>
                <a:lnTo>
                  <a:pt x="10820" y="27952"/>
                </a:lnTo>
                <a:lnTo>
                  <a:pt x="4940" y="38976"/>
                </a:lnTo>
                <a:lnTo>
                  <a:pt x="4940" y="38785"/>
                </a:lnTo>
                <a:lnTo>
                  <a:pt x="2844" y="44678"/>
                </a:lnTo>
                <a:lnTo>
                  <a:pt x="1333" y="50761"/>
                </a:lnTo>
                <a:lnTo>
                  <a:pt x="381" y="57035"/>
                </a:lnTo>
                <a:lnTo>
                  <a:pt x="0" y="63500"/>
                </a:lnTo>
                <a:lnTo>
                  <a:pt x="0" y="32090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19582" y="1111199"/>
            <a:ext cx="17830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코딩경력</a:t>
            </a:r>
            <a:r>
              <a:rPr dirty="0" sz="850" spc="-8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프로젝트 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수</a:t>
            </a:r>
            <a:r>
              <a:rPr dirty="0" sz="850" spc="-80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진행중인</a:t>
            </a:r>
            <a:r>
              <a:rPr dirty="0" sz="850" spc="-12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9011" y="1447838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6916" y="0"/>
                </a:moveTo>
                <a:lnTo>
                  <a:pt x="64376" y="0"/>
                </a:lnTo>
                <a:lnTo>
                  <a:pt x="39337" y="5070"/>
                </a:lnTo>
                <a:lnTo>
                  <a:pt x="18872" y="18891"/>
                </a:lnTo>
                <a:lnTo>
                  <a:pt x="5065" y="39379"/>
                </a:lnTo>
                <a:lnTo>
                  <a:pt x="0" y="64452"/>
                </a:lnTo>
                <a:lnTo>
                  <a:pt x="0" y="321843"/>
                </a:lnTo>
                <a:lnTo>
                  <a:pt x="5065" y="346900"/>
                </a:lnTo>
                <a:lnTo>
                  <a:pt x="18872" y="367353"/>
                </a:lnTo>
                <a:lnTo>
                  <a:pt x="39337" y="381140"/>
                </a:lnTo>
                <a:lnTo>
                  <a:pt x="64376" y="386194"/>
                </a:lnTo>
                <a:lnTo>
                  <a:pt x="1186916" y="386194"/>
                </a:lnTo>
                <a:lnTo>
                  <a:pt x="1211955" y="381140"/>
                </a:lnTo>
                <a:lnTo>
                  <a:pt x="1232420" y="367353"/>
                </a:lnTo>
                <a:lnTo>
                  <a:pt x="1246227" y="346900"/>
                </a:lnTo>
                <a:lnTo>
                  <a:pt x="1251292" y="321843"/>
                </a:lnTo>
                <a:lnTo>
                  <a:pt x="1251292" y="64452"/>
                </a:lnTo>
                <a:lnTo>
                  <a:pt x="1246227" y="39379"/>
                </a:lnTo>
                <a:lnTo>
                  <a:pt x="1232420" y="18891"/>
                </a:lnTo>
                <a:lnTo>
                  <a:pt x="1211955" y="5070"/>
                </a:lnTo>
                <a:lnTo>
                  <a:pt x="1186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88249" y="1447076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678" y="0"/>
                </a:moveTo>
                <a:lnTo>
                  <a:pt x="65138" y="0"/>
                </a:lnTo>
                <a:lnTo>
                  <a:pt x="58496" y="292"/>
                </a:lnTo>
                <a:lnTo>
                  <a:pt x="51943" y="1333"/>
                </a:lnTo>
                <a:lnTo>
                  <a:pt x="45859" y="2946"/>
                </a:lnTo>
                <a:lnTo>
                  <a:pt x="39878" y="5041"/>
                </a:lnTo>
                <a:lnTo>
                  <a:pt x="39687" y="5130"/>
                </a:lnTo>
                <a:lnTo>
                  <a:pt x="28778" y="11125"/>
                </a:lnTo>
                <a:lnTo>
                  <a:pt x="19088" y="19202"/>
                </a:lnTo>
                <a:lnTo>
                  <a:pt x="11214" y="28702"/>
                </a:lnTo>
                <a:lnTo>
                  <a:pt x="5130" y="39738"/>
                </a:lnTo>
                <a:lnTo>
                  <a:pt x="5041" y="39928"/>
                </a:lnTo>
                <a:lnTo>
                  <a:pt x="2946" y="45910"/>
                </a:lnTo>
                <a:lnTo>
                  <a:pt x="1359" y="51993"/>
                </a:lnTo>
                <a:lnTo>
                  <a:pt x="393" y="58559"/>
                </a:lnTo>
                <a:lnTo>
                  <a:pt x="0" y="65214"/>
                </a:lnTo>
                <a:lnTo>
                  <a:pt x="0" y="322706"/>
                </a:lnTo>
                <a:lnTo>
                  <a:pt x="292" y="329361"/>
                </a:lnTo>
                <a:lnTo>
                  <a:pt x="1333" y="335826"/>
                </a:lnTo>
                <a:lnTo>
                  <a:pt x="2946" y="341998"/>
                </a:lnTo>
                <a:lnTo>
                  <a:pt x="5041" y="347992"/>
                </a:lnTo>
                <a:lnTo>
                  <a:pt x="5130" y="348183"/>
                </a:lnTo>
                <a:lnTo>
                  <a:pt x="11112" y="359105"/>
                </a:lnTo>
                <a:lnTo>
                  <a:pt x="19088" y="368706"/>
                </a:lnTo>
                <a:lnTo>
                  <a:pt x="28676" y="376605"/>
                </a:lnTo>
                <a:lnTo>
                  <a:pt x="39687" y="382689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527"/>
                </a:lnTo>
                <a:lnTo>
                  <a:pt x="1200975" y="386486"/>
                </a:lnTo>
                <a:lnTo>
                  <a:pt x="1202139" y="386194"/>
                </a:lnTo>
                <a:lnTo>
                  <a:pt x="65138" y="386194"/>
                </a:lnTo>
                <a:lnTo>
                  <a:pt x="58686" y="385914"/>
                </a:lnTo>
                <a:lnTo>
                  <a:pt x="52324" y="384873"/>
                </a:lnTo>
                <a:lnTo>
                  <a:pt x="46342" y="383349"/>
                </a:lnTo>
                <a:lnTo>
                  <a:pt x="40604" y="381253"/>
                </a:lnTo>
                <a:lnTo>
                  <a:pt x="29791" y="375361"/>
                </a:lnTo>
                <a:lnTo>
                  <a:pt x="20339" y="367665"/>
                </a:lnTo>
                <a:lnTo>
                  <a:pt x="12519" y="358254"/>
                </a:lnTo>
                <a:lnTo>
                  <a:pt x="6657" y="347510"/>
                </a:lnTo>
                <a:lnTo>
                  <a:pt x="1625" y="65214"/>
                </a:lnTo>
                <a:lnTo>
                  <a:pt x="1988" y="58839"/>
                </a:lnTo>
                <a:lnTo>
                  <a:pt x="2931" y="52476"/>
                </a:lnTo>
                <a:lnTo>
                  <a:pt x="4559" y="46393"/>
                </a:lnTo>
                <a:lnTo>
                  <a:pt x="6588" y="40589"/>
                </a:lnTo>
                <a:lnTo>
                  <a:pt x="12479" y="29756"/>
                </a:lnTo>
                <a:lnTo>
                  <a:pt x="20235" y="20345"/>
                </a:lnTo>
                <a:lnTo>
                  <a:pt x="29718" y="12458"/>
                </a:lnTo>
                <a:lnTo>
                  <a:pt x="40388" y="6654"/>
                </a:lnTo>
                <a:lnTo>
                  <a:pt x="40551" y="6565"/>
                </a:lnTo>
                <a:lnTo>
                  <a:pt x="46342" y="4559"/>
                </a:lnTo>
                <a:lnTo>
                  <a:pt x="52412" y="2946"/>
                </a:lnTo>
                <a:lnTo>
                  <a:pt x="58775" y="1905"/>
                </a:lnTo>
                <a:lnTo>
                  <a:pt x="65227" y="1612"/>
                </a:lnTo>
                <a:lnTo>
                  <a:pt x="1201953" y="1612"/>
                </a:lnTo>
                <a:lnTo>
                  <a:pt x="1200886" y="1333"/>
                </a:lnTo>
                <a:lnTo>
                  <a:pt x="1194333" y="381"/>
                </a:lnTo>
                <a:lnTo>
                  <a:pt x="1187678" y="0"/>
                </a:lnTo>
                <a:close/>
              </a:path>
              <a:path w="1253489" h="387985">
                <a:moveTo>
                  <a:pt x="1212469" y="381165"/>
                </a:moveTo>
                <a:lnTo>
                  <a:pt x="1206487" y="383349"/>
                </a:lnTo>
                <a:lnTo>
                  <a:pt x="1200505" y="384873"/>
                </a:lnTo>
                <a:lnTo>
                  <a:pt x="1194142" y="385914"/>
                </a:lnTo>
                <a:lnTo>
                  <a:pt x="1187678" y="386194"/>
                </a:lnTo>
                <a:lnTo>
                  <a:pt x="1202139" y="386194"/>
                </a:lnTo>
                <a:lnTo>
                  <a:pt x="1207046" y="384962"/>
                </a:lnTo>
                <a:lnTo>
                  <a:pt x="1213027" y="382778"/>
                </a:lnTo>
                <a:lnTo>
                  <a:pt x="1213218" y="382689"/>
                </a:lnTo>
                <a:lnTo>
                  <a:pt x="1215833" y="381253"/>
                </a:lnTo>
                <a:lnTo>
                  <a:pt x="1212367" y="381253"/>
                </a:lnTo>
                <a:close/>
              </a:path>
              <a:path w="1253489" h="387985">
                <a:moveTo>
                  <a:pt x="40445" y="381195"/>
                </a:moveTo>
                <a:lnTo>
                  <a:pt x="40604" y="381253"/>
                </a:lnTo>
                <a:lnTo>
                  <a:pt x="40445" y="381195"/>
                </a:lnTo>
                <a:close/>
              </a:path>
              <a:path w="1253489" h="387985">
                <a:moveTo>
                  <a:pt x="1234767" y="367576"/>
                </a:moveTo>
                <a:lnTo>
                  <a:pt x="1232687" y="367576"/>
                </a:lnTo>
                <a:lnTo>
                  <a:pt x="1223187" y="375361"/>
                </a:lnTo>
                <a:lnTo>
                  <a:pt x="1212367" y="381253"/>
                </a:lnTo>
                <a:lnTo>
                  <a:pt x="1215833" y="381253"/>
                </a:lnTo>
                <a:lnTo>
                  <a:pt x="1224140" y="376694"/>
                </a:lnTo>
                <a:lnTo>
                  <a:pt x="1233728" y="368808"/>
                </a:lnTo>
                <a:lnTo>
                  <a:pt x="1234767" y="367576"/>
                </a:lnTo>
                <a:close/>
              </a:path>
              <a:path w="1253489" h="387985">
                <a:moveTo>
                  <a:pt x="40388" y="381165"/>
                </a:moveTo>
                <a:close/>
              </a:path>
              <a:path w="1253489" h="387985">
                <a:moveTo>
                  <a:pt x="29629" y="375272"/>
                </a:moveTo>
                <a:lnTo>
                  <a:pt x="29791" y="375361"/>
                </a:lnTo>
                <a:lnTo>
                  <a:pt x="29629" y="375272"/>
                </a:lnTo>
                <a:close/>
              </a:path>
              <a:path w="1253489" h="387985">
                <a:moveTo>
                  <a:pt x="1223289" y="375272"/>
                </a:moveTo>
                <a:lnTo>
                  <a:pt x="1223127" y="375361"/>
                </a:lnTo>
                <a:lnTo>
                  <a:pt x="1223289" y="375272"/>
                </a:lnTo>
                <a:close/>
              </a:path>
              <a:path w="1253489" h="387985">
                <a:moveTo>
                  <a:pt x="20278" y="367615"/>
                </a:moveTo>
                <a:close/>
              </a:path>
              <a:path w="1253489" h="387985">
                <a:moveTo>
                  <a:pt x="20246" y="367576"/>
                </a:moveTo>
                <a:close/>
              </a:path>
              <a:path w="1253489" h="387985">
                <a:moveTo>
                  <a:pt x="1242320" y="358165"/>
                </a:moveTo>
                <a:lnTo>
                  <a:pt x="1240472" y="358165"/>
                </a:lnTo>
                <a:lnTo>
                  <a:pt x="1232639" y="367614"/>
                </a:lnTo>
                <a:lnTo>
                  <a:pt x="1234767" y="367576"/>
                </a:lnTo>
                <a:lnTo>
                  <a:pt x="1241704" y="359206"/>
                </a:lnTo>
                <a:lnTo>
                  <a:pt x="1242320" y="358165"/>
                </a:lnTo>
                <a:close/>
              </a:path>
              <a:path w="1253489" h="387985">
                <a:moveTo>
                  <a:pt x="12486" y="358165"/>
                </a:moveTo>
                <a:close/>
              </a:path>
              <a:path w="1253489" h="387985">
                <a:moveTo>
                  <a:pt x="1248111" y="347319"/>
                </a:moveTo>
                <a:lnTo>
                  <a:pt x="1246365" y="347319"/>
                </a:lnTo>
                <a:lnTo>
                  <a:pt x="1240383" y="358254"/>
                </a:lnTo>
                <a:lnTo>
                  <a:pt x="1242320" y="358165"/>
                </a:lnTo>
                <a:lnTo>
                  <a:pt x="1247787" y="348183"/>
                </a:lnTo>
                <a:lnTo>
                  <a:pt x="1247876" y="347992"/>
                </a:lnTo>
                <a:lnTo>
                  <a:pt x="1248111" y="347319"/>
                </a:lnTo>
                <a:close/>
              </a:path>
              <a:path w="1253489" h="387985">
                <a:moveTo>
                  <a:pt x="6650" y="347496"/>
                </a:moveTo>
                <a:close/>
              </a:path>
              <a:path w="1253489" h="387985">
                <a:moveTo>
                  <a:pt x="6588" y="347319"/>
                </a:moveTo>
                <a:lnTo>
                  <a:pt x="6650" y="347496"/>
                </a:lnTo>
                <a:lnTo>
                  <a:pt x="6588" y="347319"/>
                </a:lnTo>
                <a:close/>
              </a:path>
              <a:path w="1253489" h="387985">
                <a:moveTo>
                  <a:pt x="1248041" y="40398"/>
                </a:moveTo>
                <a:lnTo>
                  <a:pt x="1246263" y="40398"/>
                </a:lnTo>
                <a:lnTo>
                  <a:pt x="1246365" y="40589"/>
                </a:lnTo>
                <a:lnTo>
                  <a:pt x="1248359" y="46393"/>
                </a:lnTo>
                <a:lnTo>
                  <a:pt x="1249972" y="52476"/>
                </a:lnTo>
                <a:lnTo>
                  <a:pt x="1250911" y="58839"/>
                </a:lnTo>
                <a:lnTo>
                  <a:pt x="1251287" y="65214"/>
                </a:lnTo>
                <a:lnTo>
                  <a:pt x="1251287" y="322706"/>
                </a:lnTo>
                <a:lnTo>
                  <a:pt x="1250917" y="329069"/>
                </a:lnTo>
                <a:lnTo>
                  <a:pt x="1249987" y="335343"/>
                </a:lnTo>
                <a:lnTo>
                  <a:pt x="1248359" y="341528"/>
                </a:lnTo>
                <a:lnTo>
                  <a:pt x="1246268" y="347496"/>
                </a:lnTo>
                <a:lnTo>
                  <a:pt x="1246365" y="347319"/>
                </a:lnTo>
                <a:lnTo>
                  <a:pt x="1248111" y="347319"/>
                </a:lnTo>
                <a:lnTo>
                  <a:pt x="1249972" y="341998"/>
                </a:lnTo>
                <a:lnTo>
                  <a:pt x="1251558" y="335826"/>
                </a:lnTo>
                <a:lnTo>
                  <a:pt x="1252522" y="329361"/>
                </a:lnTo>
                <a:lnTo>
                  <a:pt x="1252900" y="322706"/>
                </a:lnTo>
                <a:lnTo>
                  <a:pt x="1252905" y="65214"/>
                </a:lnTo>
                <a:lnTo>
                  <a:pt x="1252537" y="58559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1" y="40398"/>
                </a:lnTo>
                <a:close/>
              </a:path>
              <a:path w="1253489" h="387985">
                <a:moveTo>
                  <a:pt x="6650" y="40411"/>
                </a:moveTo>
                <a:lnTo>
                  <a:pt x="6553" y="40589"/>
                </a:lnTo>
                <a:lnTo>
                  <a:pt x="6650" y="40411"/>
                </a:lnTo>
                <a:close/>
              </a:path>
              <a:path w="1253489" h="387985">
                <a:moveTo>
                  <a:pt x="1246268" y="40411"/>
                </a:moveTo>
                <a:lnTo>
                  <a:pt x="1246330" y="40589"/>
                </a:lnTo>
                <a:lnTo>
                  <a:pt x="1246268" y="40411"/>
                </a:lnTo>
                <a:close/>
              </a:path>
              <a:path w="1253489" h="387985">
                <a:moveTo>
                  <a:pt x="1234693" y="20243"/>
                </a:moveTo>
                <a:lnTo>
                  <a:pt x="1232598" y="20243"/>
                </a:lnTo>
                <a:lnTo>
                  <a:pt x="1240472" y="29756"/>
                </a:lnTo>
                <a:lnTo>
                  <a:pt x="1246268" y="40411"/>
                </a:lnTo>
                <a:lnTo>
                  <a:pt x="1248041" y="40398"/>
                </a:lnTo>
                <a:lnTo>
                  <a:pt x="1247876" y="39928"/>
                </a:lnTo>
                <a:lnTo>
                  <a:pt x="1247787" y="39738"/>
                </a:lnTo>
                <a:lnTo>
                  <a:pt x="1241806" y="28803"/>
                </a:lnTo>
                <a:lnTo>
                  <a:pt x="1234693" y="20243"/>
                </a:lnTo>
                <a:close/>
              </a:path>
              <a:path w="1253489" h="387985">
                <a:moveTo>
                  <a:pt x="12534" y="29654"/>
                </a:moveTo>
                <a:close/>
              </a:path>
              <a:path w="1253489" h="387985">
                <a:moveTo>
                  <a:pt x="1240383" y="29654"/>
                </a:moveTo>
                <a:close/>
              </a:path>
              <a:path w="1253489" h="387985">
                <a:moveTo>
                  <a:pt x="1232672" y="20332"/>
                </a:moveTo>
                <a:close/>
              </a:path>
              <a:path w="1253489" h="387985">
                <a:moveTo>
                  <a:pt x="1225736" y="12458"/>
                </a:moveTo>
                <a:lnTo>
                  <a:pt x="1223187" y="12458"/>
                </a:lnTo>
                <a:lnTo>
                  <a:pt x="1232672" y="20332"/>
                </a:lnTo>
                <a:lnTo>
                  <a:pt x="1234693" y="20243"/>
                </a:lnTo>
                <a:lnTo>
                  <a:pt x="1233830" y="19202"/>
                </a:lnTo>
                <a:lnTo>
                  <a:pt x="1225736" y="12458"/>
                </a:lnTo>
                <a:close/>
              </a:path>
              <a:path w="1253489" h="387985">
                <a:moveTo>
                  <a:pt x="20353" y="20243"/>
                </a:moveTo>
                <a:close/>
              </a:path>
              <a:path w="1253489" h="387985">
                <a:moveTo>
                  <a:pt x="29791" y="12458"/>
                </a:moveTo>
                <a:lnTo>
                  <a:pt x="29629" y="12547"/>
                </a:lnTo>
                <a:lnTo>
                  <a:pt x="29791" y="12458"/>
                </a:lnTo>
                <a:close/>
              </a:path>
              <a:path w="1253489" h="387985">
                <a:moveTo>
                  <a:pt x="1215833" y="6565"/>
                </a:moveTo>
                <a:lnTo>
                  <a:pt x="1212367" y="6565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36" y="12458"/>
                </a:lnTo>
                <a:lnTo>
                  <a:pt x="1224140" y="11125"/>
                </a:lnTo>
                <a:lnTo>
                  <a:pt x="1215833" y="6565"/>
                </a:lnTo>
                <a:close/>
              </a:path>
              <a:path w="1253489" h="387985">
                <a:moveTo>
                  <a:pt x="1212479" y="6627"/>
                </a:moveTo>
                <a:close/>
              </a:path>
              <a:path w="1253489" h="387985">
                <a:moveTo>
                  <a:pt x="40614" y="6565"/>
                </a:moveTo>
                <a:lnTo>
                  <a:pt x="40438" y="6627"/>
                </a:lnTo>
                <a:lnTo>
                  <a:pt x="40614" y="6565"/>
                </a:lnTo>
                <a:close/>
              </a:path>
              <a:path w="1253489" h="387985">
                <a:moveTo>
                  <a:pt x="1201953" y="1612"/>
                </a:moveTo>
                <a:lnTo>
                  <a:pt x="1187678" y="1612"/>
                </a:lnTo>
                <a:lnTo>
                  <a:pt x="1194231" y="1993"/>
                </a:lnTo>
                <a:lnTo>
                  <a:pt x="1200594" y="2946"/>
                </a:lnTo>
                <a:lnTo>
                  <a:pt x="1206576" y="4559"/>
                </a:lnTo>
                <a:lnTo>
                  <a:pt x="1212479" y="6627"/>
                </a:lnTo>
                <a:lnTo>
                  <a:pt x="1215833" y="6565"/>
                </a:lnTo>
                <a:lnTo>
                  <a:pt x="1213218" y="5130"/>
                </a:lnTo>
                <a:lnTo>
                  <a:pt x="1213027" y="5041"/>
                </a:lnTo>
                <a:lnTo>
                  <a:pt x="1207046" y="2946"/>
                </a:lnTo>
                <a:lnTo>
                  <a:pt x="1201953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88249" y="1447076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14"/>
                </a:moveTo>
                <a:lnTo>
                  <a:pt x="381" y="58648"/>
                </a:lnTo>
                <a:lnTo>
                  <a:pt x="1333" y="52095"/>
                </a:lnTo>
                <a:lnTo>
                  <a:pt x="2946" y="45910"/>
                </a:lnTo>
                <a:lnTo>
                  <a:pt x="5041" y="39928"/>
                </a:lnTo>
                <a:lnTo>
                  <a:pt x="5130" y="39738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41"/>
                </a:lnTo>
                <a:lnTo>
                  <a:pt x="45859" y="2946"/>
                </a:lnTo>
                <a:lnTo>
                  <a:pt x="51943" y="1333"/>
                </a:lnTo>
                <a:lnTo>
                  <a:pt x="58496" y="292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1"/>
                </a:lnTo>
                <a:lnTo>
                  <a:pt x="1200886" y="1333"/>
                </a:lnTo>
                <a:lnTo>
                  <a:pt x="1207046" y="2946"/>
                </a:lnTo>
                <a:lnTo>
                  <a:pt x="1213027" y="5041"/>
                </a:lnTo>
                <a:lnTo>
                  <a:pt x="1213218" y="5130"/>
                </a:lnTo>
                <a:lnTo>
                  <a:pt x="1224140" y="11125"/>
                </a:lnTo>
                <a:lnTo>
                  <a:pt x="1233728" y="19113"/>
                </a:lnTo>
                <a:lnTo>
                  <a:pt x="1241704" y="28702"/>
                </a:lnTo>
                <a:lnTo>
                  <a:pt x="1247787" y="39738"/>
                </a:lnTo>
                <a:lnTo>
                  <a:pt x="1247876" y="39928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59"/>
                </a:lnTo>
                <a:lnTo>
                  <a:pt x="1252905" y="65214"/>
                </a:lnTo>
                <a:lnTo>
                  <a:pt x="1252905" y="322605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92"/>
                </a:lnTo>
                <a:lnTo>
                  <a:pt x="1247787" y="348183"/>
                </a:lnTo>
                <a:lnTo>
                  <a:pt x="1241806" y="359105"/>
                </a:lnTo>
                <a:lnTo>
                  <a:pt x="1233830" y="368706"/>
                </a:lnTo>
                <a:lnTo>
                  <a:pt x="1224241" y="376605"/>
                </a:lnTo>
                <a:lnTo>
                  <a:pt x="1213218" y="382689"/>
                </a:lnTo>
                <a:lnTo>
                  <a:pt x="1213027" y="382778"/>
                </a:lnTo>
                <a:lnTo>
                  <a:pt x="1207046" y="384962"/>
                </a:lnTo>
                <a:lnTo>
                  <a:pt x="1200975" y="386486"/>
                </a:lnTo>
                <a:lnTo>
                  <a:pt x="1194422" y="387527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8"/>
                </a:lnTo>
                <a:lnTo>
                  <a:pt x="28778" y="376694"/>
                </a:lnTo>
                <a:lnTo>
                  <a:pt x="19189" y="368808"/>
                </a:lnTo>
                <a:lnTo>
                  <a:pt x="11214" y="359206"/>
                </a:lnTo>
                <a:lnTo>
                  <a:pt x="5130" y="348183"/>
                </a:lnTo>
                <a:lnTo>
                  <a:pt x="5041" y="347992"/>
                </a:lnTo>
                <a:lnTo>
                  <a:pt x="2946" y="341998"/>
                </a:lnTo>
                <a:lnTo>
                  <a:pt x="1333" y="335826"/>
                </a:lnTo>
                <a:lnTo>
                  <a:pt x="292" y="329361"/>
                </a:lnTo>
                <a:lnTo>
                  <a:pt x="0" y="322706"/>
                </a:lnTo>
                <a:lnTo>
                  <a:pt x="0" y="652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89874" y="1448688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10">
                <a:moveTo>
                  <a:pt x="0" y="320992"/>
                </a:moveTo>
                <a:lnTo>
                  <a:pt x="279" y="327456"/>
                </a:lnTo>
                <a:lnTo>
                  <a:pt x="1320" y="333730"/>
                </a:lnTo>
                <a:lnTo>
                  <a:pt x="2933" y="339915"/>
                </a:lnTo>
                <a:lnTo>
                  <a:pt x="5029" y="345897"/>
                </a:lnTo>
                <a:lnTo>
                  <a:pt x="4927" y="345706"/>
                </a:lnTo>
                <a:lnTo>
                  <a:pt x="10909" y="356641"/>
                </a:lnTo>
                <a:lnTo>
                  <a:pt x="18694" y="366052"/>
                </a:lnTo>
                <a:lnTo>
                  <a:pt x="28092" y="373748"/>
                </a:lnTo>
                <a:lnTo>
                  <a:pt x="38925" y="379641"/>
                </a:lnTo>
                <a:lnTo>
                  <a:pt x="38734" y="379552"/>
                </a:lnTo>
                <a:lnTo>
                  <a:pt x="44716" y="381736"/>
                </a:lnTo>
                <a:lnTo>
                  <a:pt x="50698" y="383260"/>
                </a:lnTo>
                <a:lnTo>
                  <a:pt x="57061" y="384302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302"/>
                </a:lnTo>
                <a:lnTo>
                  <a:pt x="1198880" y="383260"/>
                </a:lnTo>
                <a:lnTo>
                  <a:pt x="1204861" y="381736"/>
                </a:lnTo>
                <a:lnTo>
                  <a:pt x="1210843" y="379552"/>
                </a:lnTo>
                <a:lnTo>
                  <a:pt x="1221663" y="373659"/>
                </a:lnTo>
                <a:lnTo>
                  <a:pt x="1231061" y="365963"/>
                </a:lnTo>
                <a:lnTo>
                  <a:pt x="1238846" y="356552"/>
                </a:lnTo>
                <a:lnTo>
                  <a:pt x="1244739" y="345706"/>
                </a:lnTo>
                <a:lnTo>
                  <a:pt x="1244638" y="345897"/>
                </a:lnTo>
                <a:lnTo>
                  <a:pt x="1246733" y="339915"/>
                </a:lnTo>
                <a:lnTo>
                  <a:pt x="1248346" y="333832"/>
                </a:lnTo>
                <a:lnTo>
                  <a:pt x="1249286" y="327558"/>
                </a:lnTo>
                <a:lnTo>
                  <a:pt x="1249667" y="320992"/>
                </a:lnTo>
                <a:lnTo>
                  <a:pt x="1249667" y="63690"/>
                </a:lnTo>
                <a:lnTo>
                  <a:pt x="1249286" y="57226"/>
                </a:lnTo>
                <a:lnTo>
                  <a:pt x="1248346" y="50863"/>
                </a:lnTo>
                <a:lnTo>
                  <a:pt x="1246733" y="44780"/>
                </a:lnTo>
                <a:lnTo>
                  <a:pt x="1244638" y="38785"/>
                </a:lnTo>
                <a:lnTo>
                  <a:pt x="1244739" y="38976"/>
                </a:lnTo>
                <a:lnTo>
                  <a:pt x="1238758" y="28041"/>
                </a:lnTo>
                <a:lnTo>
                  <a:pt x="1230972" y="18630"/>
                </a:lnTo>
                <a:lnTo>
                  <a:pt x="1221562" y="10845"/>
                </a:lnTo>
                <a:lnTo>
                  <a:pt x="1210741" y="4953"/>
                </a:lnTo>
                <a:lnTo>
                  <a:pt x="1210932" y="5041"/>
                </a:lnTo>
                <a:lnTo>
                  <a:pt x="1204950" y="2946"/>
                </a:lnTo>
                <a:lnTo>
                  <a:pt x="1198968" y="1333"/>
                </a:lnTo>
                <a:lnTo>
                  <a:pt x="1192606" y="381"/>
                </a:lnTo>
                <a:lnTo>
                  <a:pt x="1186053" y="0"/>
                </a:lnTo>
                <a:lnTo>
                  <a:pt x="63601" y="0"/>
                </a:lnTo>
                <a:lnTo>
                  <a:pt x="57150" y="292"/>
                </a:lnTo>
                <a:lnTo>
                  <a:pt x="50787" y="1333"/>
                </a:lnTo>
                <a:lnTo>
                  <a:pt x="44716" y="2946"/>
                </a:lnTo>
                <a:lnTo>
                  <a:pt x="38734" y="5041"/>
                </a:lnTo>
                <a:lnTo>
                  <a:pt x="38925" y="4953"/>
                </a:lnTo>
                <a:lnTo>
                  <a:pt x="28003" y="10934"/>
                </a:lnTo>
                <a:lnTo>
                  <a:pt x="18605" y="18732"/>
                </a:lnTo>
                <a:lnTo>
                  <a:pt x="10820" y="28143"/>
                </a:lnTo>
                <a:lnTo>
                  <a:pt x="4927" y="38976"/>
                </a:lnTo>
                <a:lnTo>
                  <a:pt x="5029" y="38785"/>
                </a:lnTo>
                <a:lnTo>
                  <a:pt x="2933" y="44780"/>
                </a:lnTo>
                <a:lnTo>
                  <a:pt x="1320" y="50761"/>
                </a:lnTo>
                <a:lnTo>
                  <a:pt x="368" y="57137"/>
                </a:lnTo>
                <a:lnTo>
                  <a:pt x="0" y="63601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78624" y="1553762"/>
            <a:ext cx="6635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학력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경력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능력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89011" y="1884324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6916" y="0"/>
                </a:moveTo>
                <a:lnTo>
                  <a:pt x="64376" y="0"/>
                </a:lnTo>
                <a:lnTo>
                  <a:pt x="39337" y="5069"/>
                </a:lnTo>
                <a:lnTo>
                  <a:pt x="18872" y="18889"/>
                </a:lnTo>
                <a:lnTo>
                  <a:pt x="5065" y="39374"/>
                </a:lnTo>
                <a:lnTo>
                  <a:pt x="0" y="64439"/>
                </a:lnTo>
                <a:lnTo>
                  <a:pt x="0" y="321843"/>
                </a:lnTo>
                <a:lnTo>
                  <a:pt x="5065" y="346894"/>
                </a:lnTo>
                <a:lnTo>
                  <a:pt x="18872" y="367349"/>
                </a:lnTo>
                <a:lnTo>
                  <a:pt x="39337" y="381138"/>
                </a:lnTo>
                <a:lnTo>
                  <a:pt x="64376" y="386194"/>
                </a:lnTo>
                <a:lnTo>
                  <a:pt x="1186916" y="386194"/>
                </a:lnTo>
                <a:lnTo>
                  <a:pt x="1211955" y="381138"/>
                </a:lnTo>
                <a:lnTo>
                  <a:pt x="1232420" y="367349"/>
                </a:lnTo>
                <a:lnTo>
                  <a:pt x="1246227" y="346894"/>
                </a:lnTo>
                <a:lnTo>
                  <a:pt x="1251292" y="321843"/>
                </a:lnTo>
                <a:lnTo>
                  <a:pt x="1251292" y="64439"/>
                </a:lnTo>
                <a:lnTo>
                  <a:pt x="1246227" y="39374"/>
                </a:lnTo>
                <a:lnTo>
                  <a:pt x="1232420" y="18889"/>
                </a:lnTo>
                <a:lnTo>
                  <a:pt x="1211955" y="5069"/>
                </a:lnTo>
                <a:lnTo>
                  <a:pt x="1186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8249" y="1883562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678" y="0"/>
                </a:moveTo>
                <a:lnTo>
                  <a:pt x="65138" y="0"/>
                </a:lnTo>
                <a:lnTo>
                  <a:pt x="58496" y="279"/>
                </a:lnTo>
                <a:lnTo>
                  <a:pt x="51943" y="1333"/>
                </a:lnTo>
                <a:lnTo>
                  <a:pt x="45859" y="2946"/>
                </a:lnTo>
                <a:lnTo>
                  <a:pt x="39878" y="5029"/>
                </a:lnTo>
                <a:lnTo>
                  <a:pt x="39687" y="5130"/>
                </a:lnTo>
                <a:lnTo>
                  <a:pt x="28778" y="11112"/>
                </a:lnTo>
                <a:lnTo>
                  <a:pt x="19189" y="19100"/>
                </a:lnTo>
                <a:lnTo>
                  <a:pt x="11214" y="28701"/>
                </a:lnTo>
                <a:lnTo>
                  <a:pt x="5130" y="39725"/>
                </a:lnTo>
                <a:lnTo>
                  <a:pt x="5041" y="39916"/>
                </a:lnTo>
                <a:lnTo>
                  <a:pt x="2946" y="45910"/>
                </a:lnTo>
                <a:lnTo>
                  <a:pt x="1356" y="51993"/>
                </a:lnTo>
                <a:lnTo>
                  <a:pt x="395" y="58546"/>
                </a:lnTo>
                <a:lnTo>
                  <a:pt x="0" y="65201"/>
                </a:lnTo>
                <a:lnTo>
                  <a:pt x="0" y="322694"/>
                </a:lnTo>
                <a:lnTo>
                  <a:pt x="292" y="329349"/>
                </a:lnTo>
                <a:lnTo>
                  <a:pt x="1333" y="335813"/>
                </a:lnTo>
                <a:lnTo>
                  <a:pt x="2946" y="341998"/>
                </a:lnTo>
                <a:lnTo>
                  <a:pt x="5041" y="347979"/>
                </a:lnTo>
                <a:lnTo>
                  <a:pt x="5130" y="348170"/>
                </a:lnTo>
                <a:lnTo>
                  <a:pt x="11112" y="359105"/>
                </a:lnTo>
                <a:lnTo>
                  <a:pt x="19088" y="368706"/>
                </a:lnTo>
                <a:lnTo>
                  <a:pt x="28676" y="376593"/>
                </a:lnTo>
                <a:lnTo>
                  <a:pt x="39687" y="382676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07"/>
                </a:lnTo>
                <a:lnTo>
                  <a:pt x="1187780" y="387807"/>
                </a:lnTo>
                <a:lnTo>
                  <a:pt x="1194422" y="387527"/>
                </a:lnTo>
                <a:lnTo>
                  <a:pt x="1200975" y="386486"/>
                </a:lnTo>
                <a:lnTo>
                  <a:pt x="1202139" y="386194"/>
                </a:lnTo>
                <a:lnTo>
                  <a:pt x="65138" y="386194"/>
                </a:lnTo>
                <a:lnTo>
                  <a:pt x="58686" y="385914"/>
                </a:lnTo>
                <a:lnTo>
                  <a:pt x="52324" y="384860"/>
                </a:lnTo>
                <a:lnTo>
                  <a:pt x="46342" y="383349"/>
                </a:lnTo>
                <a:lnTo>
                  <a:pt x="40637" y="381253"/>
                </a:lnTo>
                <a:lnTo>
                  <a:pt x="29814" y="375361"/>
                </a:lnTo>
                <a:lnTo>
                  <a:pt x="20354" y="367664"/>
                </a:lnTo>
                <a:lnTo>
                  <a:pt x="12530" y="358254"/>
                </a:lnTo>
                <a:lnTo>
                  <a:pt x="1625" y="65201"/>
                </a:lnTo>
                <a:lnTo>
                  <a:pt x="1988" y="58839"/>
                </a:lnTo>
                <a:lnTo>
                  <a:pt x="2933" y="52463"/>
                </a:lnTo>
                <a:lnTo>
                  <a:pt x="4559" y="46380"/>
                </a:lnTo>
                <a:lnTo>
                  <a:pt x="6588" y="40589"/>
                </a:lnTo>
                <a:lnTo>
                  <a:pt x="12486" y="29743"/>
                </a:lnTo>
                <a:lnTo>
                  <a:pt x="20246" y="20332"/>
                </a:lnTo>
                <a:lnTo>
                  <a:pt x="29718" y="12445"/>
                </a:lnTo>
                <a:lnTo>
                  <a:pt x="40365" y="6654"/>
                </a:lnTo>
                <a:lnTo>
                  <a:pt x="40551" y="6553"/>
                </a:lnTo>
                <a:lnTo>
                  <a:pt x="46342" y="4559"/>
                </a:lnTo>
                <a:lnTo>
                  <a:pt x="52412" y="2946"/>
                </a:lnTo>
                <a:lnTo>
                  <a:pt x="58775" y="1892"/>
                </a:lnTo>
                <a:lnTo>
                  <a:pt x="65227" y="1612"/>
                </a:lnTo>
                <a:lnTo>
                  <a:pt x="1201953" y="1612"/>
                </a:lnTo>
                <a:lnTo>
                  <a:pt x="1200886" y="1333"/>
                </a:lnTo>
                <a:lnTo>
                  <a:pt x="1194333" y="380"/>
                </a:lnTo>
                <a:lnTo>
                  <a:pt x="1187678" y="0"/>
                </a:lnTo>
                <a:close/>
              </a:path>
              <a:path w="1253489" h="387985">
                <a:moveTo>
                  <a:pt x="1212469" y="381152"/>
                </a:moveTo>
                <a:lnTo>
                  <a:pt x="1206487" y="383349"/>
                </a:lnTo>
                <a:lnTo>
                  <a:pt x="1200505" y="384860"/>
                </a:lnTo>
                <a:lnTo>
                  <a:pt x="1194142" y="385914"/>
                </a:lnTo>
                <a:lnTo>
                  <a:pt x="1187678" y="386194"/>
                </a:lnTo>
                <a:lnTo>
                  <a:pt x="1202139" y="386194"/>
                </a:lnTo>
                <a:lnTo>
                  <a:pt x="1207046" y="384962"/>
                </a:lnTo>
                <a:lnTo>
                  <a:pt x="1213027" y="382777"/>
                </a:lnTo>
                <a:lnTo>
                  <a:pt x="1213218" y="382676"/>
                </a:lnTo>
                <a:lnTo>
                  <a:pt x="1215815" y="381253"/>
                </a:lnTo>
                <a:lnTo>
                  <a:pt x="1212367" y="381253"/>
                </a:lnTo>
                <a:close/>
              </a:path>
              <a:path w="1253489" h="387985">
                <a:moveTo>
                  <a:pt x="40376" y="381158"/>
                </a:moveTo>
                <a:lnTo>
                  <a:pt x="40551" y="381253"/>
                </a:lnTo>
                <a:lnTo>
                  <a:pt x="40376" y="381158"/>
                </a:lnTo>
                <a:close/>
              </a:path>
              <a:path w="1253489" h="387985">
                <a:moveTo>
                  <a:pt x="1234776" y="367563"/>
                </a:moveTo>
                <a:lnTo>
                  <a:pt x="1232687" y="367563"/>
                </a:lnTo>
                <a:lnTo>
                  <a:pt x="1223187" y="375361"/>
                </a:lnTo>
                <a:lnTo>
                  <a:pt x="1212367" y="381253"/>
                </a:lnTo>
                <a:lnTo>
                  <a:pt x="1215815" y="381253"/>
                </a:lnTo>
                <a:lnTo>
                  <a:pt x="1224140" y="376694"/>
                </a:lnTo>
                <a:lnTo>
                  <a:pt x="1233728" y="368795"/>
                </a:lnTo>
                <a:lnTo>
                  <a:pt x="1234776" y="367563"/>
                </a:lnTo>
                <a:close/>
              </a:path>
              <a:path w="1253489" h="387985">
                <a:moveTo>
                  <a:pt x="40365" y="381152"/>
                </a:moveTo>
                <a:close/>
              </a:path>
              <a:path w="1253489" h="387985">
                <a:moveTo>
                  <a:pt x="29629" y="375259"/>
                </a:moveTo>
                <a:lnTo>
                  <a:pt x="29814" y="375361"/>
                </a:lnTo>
                <a:lnTo>
                  <a:pt x="29629" y="375259"/>
                </a:lnTo>
                <a:close/>
              </a:path>
              <a:path w="1253489" h="387985">
                <a:moveTo>
                  <a:pt x="1223289" y="375259"/>
                </a:moveTo>
                <a:lnTo>
                  <a:pt x="1223104" y="375361"/>
                </a:lnTo>
                <a:lnTo>
                  <a:pt x="1223289" y="375259"/>
                </a:lnTo>
                <a:close/>
              </a:path>
              <a:path w="1253489" h="387985">
                <a:moveTo>
                  <a:pt x="20246" y="367575"/>
                </a:moveTo>
                <a:close/>
              </a:path>
              <a:path w="1253489" h="387985">
                <a:moveTo>
                  <a:pt x="1232672" y="367575"/>
                </a:moveTo>
                <a:close/>
              </a:path>
              <a:path w="1253489" h="387985">
                <a:moveTo>
                  <a:pt x="20235" y="367563"/>
                </a:moveTo>
                <a:close/>
              </a:path>
              <a:path w="1253489" h="387985">
                <a:moveTo>
                  <a:pt x="1242327" y="358152"/>
                </a:moveTo>
                <a:lnTo>
                  <a:pt x="1240472" y="358152"/>
                </a:lnTo>
                <a:lnTo>
                  <a:pt x="1232672" y="367575"/>
                </a:lnTo>
                <a:lnTo>
                  <a:pt x="1234776" y="367563"/>
                </a:lnTo>
                <a:lnTo>
                  <a:pt x="1241704" y="359194"/>
                </a:lnTo>
                <a:lnTo>
                  <a:pt x="1242327" y="358152"/>
                </a:lnTo>
                <a:close/>
              </a:path>
              <a:path w="1253489" h="387985">
                <a:moveTo>
                  <a:pt x="12479" y="358152"/>
                </a:moveTo>
                <a:close/>
              </a:path>
              <a:path w="1253489" h="387985">
                <a:moveTo>
                  <a:pt x="1248107" y="347319"/>
                </a:moveTo>
                <a:lnTo>
                  <a:pt x="1246365" y="347319"/>
                </a:lnTo>
                <a:lnTo>
                  <a:pt x="1240383" y="358254"/>
                </a:lnTo>
                <a:lnTo>
                  <a:pt x="1242327" y="358152"/>
                </a:lnTo>
                <a:lnTo>
                  <a:pt x="1247787" y="348170"/>
                </a:lnTo>
                <a:lnTo>
                  <a:pt x="1247876" y="347979"/>
                </a:lnTo>
                <a:lnTo>
                  <a:pt x="1248107" y="347319"/>
                </a:lnTo>
                <a:close/>
              </a:path>
              <a:path w="1253489" h="387985">
                <a:moveTo>
                  <a:pt x="6650" y="347496"/>
                </a:moveTo>
                <a:close/>
              </a:path>
              <a:path w="1253489" h="387985">
                <a:moveTo>
                  <a:pt x="6588" y="347319"/>
                </a:moveTo>
                <a:lnTo>
                  <a:pt x="6650" y="347496"/>
                </a:lnTo>
                <a:lnTo>
                  <a:pt x="6588" y="347319"/>
                </a:lnTo>
                <a:close/>
              </a:path>
              <a:path w="1253489" h="387985">
                <a:moveTo>
                  <a:pt x="1248045" y="40398"/>
                </a:moveTo>
                <a:lnTo>
                  <a:pt x="1246263" y="40398"/>
                </a:lnTo>
                <a:lnTo>
                  <a:pt x="1246365" y="40589"/>
                </a:lnTo>
                <a:lnTo>
                  <a:pt x="1251287" y="322694"/>
                </a:lnTo>
                <a:lnTo>
                  <a:pt x="1250917" y="329069"/>
                </a:lnTo>
                <a:lnTo>
                  <a:pt x="1249985" y="335343"/>
                </a:lnTo>
                <a:lnTo>
                  <a:pt x="1248359" y="341515"/>
                </a:lnTo>
                <a:lnTo>
                  <a:pt x="1246268" y="347496"/>
                </a:lnTo>
                <a:lnTo>
                  <a:pt x="1246365" y="347319"/>
                </a:lnTo>
                <a:lnTo>
                  <a:pt x="1248107" y="347319"/>
                </a:lnTo>
                <a:lnTo>
                  <a:pt x="1249972" y="341998"/>
                </a:lnTo>
                <a:lnTo>
                  <a:pt x="1251562" y="335813"/>
                </a:lnTo>
                <a:lnTo>
                  <a:pt x="1252524" y="329349"/>
                </a:lnTo>
                <a:lnTo>
                  <a:pt x="1252900" y="322694"/>
                </a:lnTo>
                <a:lnTo>
                  <a:pt x="1252905" y="65201"/>
                </a:lnTo>
                <a:lnTo>
                  <a:pt x="1252537" y="58546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5" y="40398"/>
                </a:lnTo>
                <a:close/>
              </a:path>
              <a:path w="1253489" h="387985">
                <a:moveTo>
                  <a:pt x="6650" y="40411"/>
                </a:moveTo>
                <a:lnTo>
                  <a:pt x="6553" y="40589"/>
                </a:lnTo>
                <a:lnTo>
                  <a:pt x="6650" y="40411"/>
                </a:lnTo>
                <a:close/>
              </a:path>
              <a:path w="1253489" h="387985">
                <a:moveTo>
                  <a:pt x="1246268" y="40411"/>
                </a:moveTo>
                <a:lnTo>
                  <a:pt x="1246330" y="40589"/>
                </a:lnTo>
                <a:lnTo>
                  <a:pt x="1246268" y="40411"/>
                </a:lnTo>
                <a:close/>
              </a:path>
              <a:path w="1253489" h="387985">
                <a:moveTo>
                  <a:pt x="1234693" y="20243"/>
                </a:moveTo>
                <a:lnTo>
                  <a:pt x="1232598" y="20243"/>
                </a:lnTo>
                <a:lnTo>
                  <a:pt x="1240472" y="29743"/>
                </a:lnTo>
                <a:lnTo>
                  <a:pt x="1246268" y="40411"/>
                </a:lnTo>
                <a:lnTo>
                  <a:pt x="1248045" y="40398"/>
                </a:lnTo>
                <a:lnTo>
                  <a:pt x="1247876" y="39916"/>
                </a:lnTo>
                <a:lnTo>
                  <a:pt x="1247787" y="39725"/>
                </a:lnTo>
                <a:lnTo>
                  <a:pt x="1241806" y="28803"/>
                </a:lnTo>
                <a:lnTo>
                  <a:pt x="1234693" y="20243"/>
                </a:lnTo>
                <a:close/>
              </a:path>
              <a:path w="1253489" h="387985">
                <a:moveTo>
                  <a:pt x="12534" y="29654"/>
                </a:moveTo>
                <a:close/>
              </a:path>
              <a:path w="1253489" h="387985">
                <a:moveTo>
                  <a:pt x="1240383" y="29654"/>
                </a:moveTo>
                <a:close/>
              </a:path>
              <a:path w="1253489" h="387985">
                <a:moveTo>
                  <a:pt x="1232638" y="20292"/>
                </a:moveTo>
                <a:close/>
              </a:path>
              <a:path w="1253489" h="387985">
                <a:moveTo>
                  <a:pt x="1225723" y="12445"/>
                </a:moveTo>
                <a:lnTo>
                  <a:pt x="1223187" y="12445"/>
                </a:lnTo>
                <a:lnTo>
                  <a:pt x="1232638" y="20292"/>
                </a:lnTo>
                <a:lnTo>
                  <a:pt x="1234693" y="20243"/>
                </a:lnTo>
                <a:lnTo>
                  <a:pt x="1233728" y="19100"/>
                </a:lnTo>
                <a:lnTo>
                  <a:pt x="1225723" y="12445"/>
                </a:lnTo>
                <a:close/>
              </a:path>
              <a:path w="1253489" h="387985">
                <a:moveTo>
                  <a:pt x="29814" y="12445"/>
                </a:moveTo>
                <a:lnTo>
                  <a:pt x="29629" y="12547"/>
                </a:lnTo>
                <a:lnTo>
                  <a:pt x="29814" y="12445"/>
                </a:lnTo>
                <a:close/>
              </a:path>
              <a:path w="1253489" h="387985">
                <a:moveTo>
                  <a:pt x="1215815" y="6553"/>
                </a:moveTo>
                <a:lnTo>
                  <a:pt x="1212367" y="6553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23" y="12445"/>
                </a:lnTo>
                <a:lnTo>
                  <a:pt x="1224140" y="11112"/>
                </a:lnTo>
                <a:lnTo>
                  <a:pt x="1215815" y="6553"/>
                </a:lnTo>
                <a:close/>
              </a:path>
              <a:path w="1253489" h="387985">
                <a:moveTo>
                  <a:pt x="1212543" y="6649"/>
                </a:moveTo>
                <a:close/>
              </a:path>
              <a:path w="1253489" h="387985">
                <a:moveTo>
                  <a:pt x="40650" y="6553"/>
                </a:moveTo>
                <a:lnTo>
                  <a:pt x="40375" y="6649"/>
                </a:lnTo>
                <a:lnTo>
                  <a:pt x="40650" y="6553"/>
                </a:lnTo>
                <a:close/>
              </a:path>
              <a:path w="1253489" h="387985">
                <a:moveTo>
                  <a:pt x="1201953" y="1612"/>
                </a:moveTo>
                <a:lnTo>
                  <a:pt x="1187678" y="1612"/>
                </a:lnTo>
                <a:lnTo>
                  <a:pt x="1194231" y="1993"/>
                </a:lnTo>
                <a:lnTo>
                  <a:pt x="1200594" y="2946"/>
                </a:lnTo>
                <a:lnTo>
                  <a:pt x="1206576" y="4559"/>
                </a:lnTo>
                <a:lnTo>
                  <a:pt x="1212543" y="6649"/>
                </a:lnTo>
                <a:lnTo>
                  <a:pt x="1212367" y="6553"/>
                </a:lnTo>
                <a:lnTo>
                  <a:pt x="1215815" y="6553"/>
                </a:lnTo>
                <a:lnTo>
                  <a:pt x="1213218" y="5130"/>
                </a:lnTo>
                <a:lnTo>
                  <a:pt x="1213027" y="5029"/>
                </a:lnTo>
                <a:lnTo>
                  <a:pt x="1207046" y="2946"/>
                </a:lnTo>
                <a:lnTo>
                  <a:pt x="1201953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8249" y="1883562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01"/>
                </a:moveTo>
                <a:lnTo>
                  <a:pt x="381" y="58648"/>
                </a:lnTo>
                <a:lnTo>
                  <a:pt x="1333" y="52082"/>
                </a:lnTo>
                <a:lnTo>
                  <a:pt x="2946" y="45910"/>
                </a:lnTo>
                <a:lnTo>
                  <a:pt x="5041" y="39916"/>
                </a:lnTo>
                <a:lnTo>
                  <a:pt x="5130" y="39725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29"/>
                </a:lnTo>
                <a:lnTo>
                  <a:pt x="45859" y="2946"/>
                </a:lnTo>
                <a:lnTo>
                  <a:pt x="51943" y="1333"/>
                </a:lnTo>
                <a:lnTo>
                  <a:pt x="58496" y="279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0"/>
                </a:lnTo>
                <a:lnTo>
                  <a:pt x="1200886" y="1333"/>
                </a:lnTo>
                <a:lnTo>
                  <a:pt x="1207046" y="2946"/>
                </a:lnTo>
                <a:lnTo>
                  <a:pt x="1213027" y="5029"/>
                </a:lnTo>
                <a:lnTo>
                  <a:pt x="1213218" y="5130"/>
                </a:lnTo>
                <a:lnTo>
                  <a:pt x="1224140" y="11112"/>
                </a:lnTo>
                <a:lnTo>
                  <a:pt x="1233728" y="19100"/>
                </a:lnTo>
                <a:lnTo>
                  <a:pt x="1241704" y="28701"/>
                </a:lnTo>
                <a:lnTo>
                  <a:pt x="1247787" y="39725"/>
                </a:lnTo>
                <a:lnTo>
                  <a:pt x="1247876" y="39916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46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79"/>
                </a:lnTo>
                <a:lnTo>
                  <a:pt x="1247787" y="348170"/>
                </a:lnTo>
                <a:lnTo>
                  <a:pt x="1241806" y="359105"/>
                </a:lnTo>
                <a:lnTo>
                  <a:pt x="1233830" y="368706"/>
                </a:lnTo>
                <a:lnTo>
                  <a:pt x="1224241" y="376593"/>
                </a:lnTo>
                <a:lnTo>
                  <a:pt x="1213218" y="382676"/>
                </a:lnTo>
                <a:lnTo>
                  <a:pt x="1213027" y="382777"/>
                </a:lnTo>
                <a:lnTo>
                  <a:pt x="1207046" y="384962"/>
                </a:lnTo>
                <a:lnTo>
                  <a:pt x="1200975" y="386486"/>
                </a:lnTo>
                <a:lnTo>
                  <a:pt x="1194422" y="387527"/>
                </a:lnTo>
                <a:lnTo>
                  <a:pt x="1187780" y="387807"/>
                </a:lnTo>
                <a:lnTo>
                  <a:pt x="65138" y="387807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7"/>
                </a:lnTo>
                <a:lnTo>
                  <a:pt x="28778" y="376694"/>
                </a:lnTo>
                <a:lnTo>
                  <a:pt x="19189" y="368795"/>
                </a:lnTo>
                <a:lnTo>
                  <a:pt x="11214" y="359194"/>
                </a:lnTo>
                <a:lnTo>
                  <a:pt x="5130" y="348170"/>
                </a:lnTo>
                <a:lnTo>
                  <a:pt x="5041" y="347979"/>
                </a:lnTo>
                <a:lnTo>
                  <a:pt x="2946" y="341998"/>
                </a:lnTo>
                <a:lnTo>
                  <a:pt x="1333" y="335813"/>
                </a:lnTo>
                <a:lnTo>
                  <a:pt x="292" y="329349"/>
                </a:lnTo>
                <a:lnTo>
                  <a:pt x="0" y="322694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9874" y="1885175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10">
                <a:moveTo>
                  <a:pt x="0" y="320992"/>
                </a:moveTo>
                <a:lnTo>
                  <a:pt x="279" y="327456"/>
                </a:lnTo>
                <a:lnTo>
                  <a:pt x="1320" y="333730"/>
                </a:lnTo>
                <a:lnTo>
                  <a:pt x="2933" y="339902"/>
                </a:lnTo>
                <a:lnTo>
                  <a:pt x="5029" y="345897"/>
                </a:lnTo>
                <a:lnTo>
                  <a:pt x="4927" y="345706"/>
                </a:lnTo>
                <a:lnTo>
                  <a:pt x="10909" y="356641"/>
                </a:lnTo>
                <a:lnTo>
                  <a:pt x="18694" y="366052"/>
                </a:lnTo>
                <a:lnTo>
                  <a:pt x="28092" y="373748"/>
                </a:lnTo>
                <a:lnTo>
                  <a:pt x="38925" y="379641"/>
                </a:lnTo>
                <a:lnTo>
                  <a:pt x="38734" y="379539"/>
                </a:lnTo>
                <a:lnTo>
                  <a:pt x="44716" y="381736"/>
                </a:lnTo>
                <a:lnTo>
                  <a:pt x="50698" y="383247"/>
                </a:lnTo>
                <a:lnTo>
                  <a:pt x="57061" y="384302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302"/>
                </a:lnTo>
                <a:lnTo>
                  <a:pt x="1198880" y="383247"/>
                </a:lnTo>
                <a:lnTo>
                  <a:pt x="1204861" y="381736"/>
                </a:lnTo>
                <a:lnTo>
                  <a:pt x="1210843" y="379539"/>
                </a:lnTo>
                <a:lnTo>
                  <a:pt x="1221663" y="373646"/>
                </a:lnTo>
                <a:lnTo>
                  <a:pt x="1231061" y="365950"/>
                </a:lnTo>
                <a:lnTo>
                  <a:pt x="1238846" y="356539"/>
                </a:lnTo>
                <a:lnTo>
                  <a:pt x="1244739" y="345706"/>
                </a:lnTo>
                <a:lnTo>
                  <a:pt x="1244638" y="345897"/>
                </a:lnTo>
                <a:lnTo>
                  <a:pt x="1246733" y="339902"/>
                </a:lnTo>
                <a:lnTo>
                  <a:pt x="1248346" y="333819"/>
                </a:lnTo>
                <a:lnTo>
                  <a:pt x="1249286" y="327545"/>
                </a:lnTo>
                <a:lnTo>
                  <a:pt x="1249667" y="320992"/>
                </a:lnTo>
                <a:lnTo>
                  <a:pt x="1249667" y="63690"/>
                </a:lnTo>
                <a:lnTo>
                  <a:pt x="1249286" y="57226"/>
                </a:lnTo>
                <a:lnTo>
                  <a:pt x="1248346" y="50850"/>
                </a:lnTo>
                <a:lnTo>
                  <a:pt x="1246733" y="44767"/>
                </a:lnTo>
                <a:lnTo>
                  <a:pt x="1244638" y="38785"/>
                </a:lnTo>
                <a:lnTo>
                  <a:pt x="1244739" y="38976"/>
                </a:lnTo>
                <a:lnTo>
                  <a:pt x="1238758" y="28041"/>
                </a:lnTo>
                <a:lnTo>
                  <a:pt x="1230972" y="18630"/>
                </a:lnTo>
                <a:lnTo>
                  <a:pt x="1221562" y="10833"/>
                </a:lnTo>
                <a:lnTo>
                  <a:pt x="1210741" y="4940"/>
                </a:lnTo>
                <a:lnTo>
                  <a:pt x="1210932" y="5041"/>
                </a:lnTo>
                <a:lnTo>
                  <a:pt x="1204950" y="2946"/>
                </a:lnTo>
                <a:lnTo>
                  <a:pt x="1198968" y="1333"/>
                </a:lnTo>
                <a:lnTo>
                  <a:pt x="1192606" y="381"/>
                </a:lnTo>
                <a:lnTo>
                  <a:pt x="1186053" y="0"/>
                </a:lnTo>
                <a:lnTo>
                  <a:pt x="63601" y="0"/>
                </a:lnTo>
                <a:lnTo>
                  <a:pt x="57150" y="279"/>
                </a:lnTo>
                <a:lnTo>
                  <a:pt x="50787" y="1333"/>
                </a:lnTo>
                <a:lnTo>
                  <a:pt x="44716" y="2946"/>
                </a:lnTo>
                <a:lnTo>
                  <a:pt x="38734" y="5041"/>
                </a:lnTo>
                <a:lnTo>
                  <a:pt x="38925" y="4940"/>
                </a:lnTo>
                <a:lnTo>
                  <a:pt x="28003" y="10934"/>
                </a:lnTo>
                <a:lnTo>
                  <a:pt x="18605" y="18719"/>
                </a:lnTo>
                <a:lnTo>
                  <a:pt x="10820" y="28130"/>
                </a:lnTo>
                <a:lnTo>
                  <a:pt x="4927" y="38976"/>
                </a:lnTo>
                <a:lnTo>
                  <a:pt x="5029" y="38785"/>
                </a:lnTo>
                <a:lnTo>
                  <a:pt x="2933" y="44767"/>
                </a:lnTo>
                <a:lnTo>
                  <a:pt x="1320" y="50761"/>
                </a:lnTo>
                <a:lnTo>
                  <a:pt x="368" y="57124"/>
                </a:lnTo>
                <a:lnTo>
                  <a:pt x="0" y="63588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45203" y="1927888"/>
            <a:ext cx="7302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r>
              <a:rPr dirty="0" sz="850" spc="-16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결과물  사이드</a:t>
            </a:r>
            <a:r>
              <a:rPr dirty="0" sz="850" spc="-15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89011" y="2337523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6916" y="0"/>
                </a:moveTo>
                <a:lnTo>
                  <a:pt x="64376" y="0"/>
                </a:lnTo>
                <a:lnTo>
                  <a:pt x="39337" y="5071"/>
                </a:lnTo>
                <a:lnTo>
                  <a:pt x="18872" y="18896"/>
                </a:lnTo>
                <a:lnTo>
                  <a:pt x="5065" y="39385"/>
                </a:lnTo>
                <a:lnTo>
                  <a:pt x="0" y="64452"/>
                </a:lnTo>
                <a:lnTo>
                  <a:pt x="0" y="321856"/>
                </a:lnTo>
                <a:lnTo>
                  <a:pt x="5065" y="346907"/>
                </a:lnTo>
                <a:lnTo>
                  <a:pt x="18872" y="367361"/>
                </a:lnTo>
                <a:lnTo>
                  <a:pt x="39337" y="381151"/>
                </a:lnTo>
                <a:lnTo>
                  <a:pt x="64376" y="386206"/>
                </a:lnTo>
                <a:lnTo>
                  <a:pt x="1186916" y="386206"/>
                </a:lnTo>
                <a:lnTo>
                  <a:pt x="1211955" y="381151"/>
                </a:lnTo>
                <a:lnTo>
                  <a:pt x="1232420" y="367361"/>
                </a:lnTo>
                <a:lnTo>
                  <a:pt x="1246227" y="346907"/>
                </a:lnTo>
                <a:lnTo>
                  <a:pt x="1251292" y="321856"/>
                </a:lnTo>
                <a:lnTo>
                  <a:pt x="1251292" y="64452"/>
                </a:lnTo>
                <a:lnTo>
                  <a:pt x="1246227" y="39385"/>
                </a:lnTo>
                <a:lnTo>
                  <a:pt x="1232420" y="18896"/>
                </a:lnTo>
                <a:lnTo>
                  <a:pt x="1211955" y="5071"/>
                </a:lnTo>
                <a:lnTo>
                  <a:pt x="1186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88249" y="2336774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678" y="0"/>
                </a:moveTo>
                <a:lnTo>
                  <a:pt x="65138" y="0"/>
                </a:lnTo>
                <a:lnTo>
                  <a:pt x="58496" y="279"/>
                </a:lnTo>
                <a:lnTo>
                  <a:pt x="51943" y="1320"/>
                </a:lnTo>
                <a:lnTo>
                  <a:pt x="45859" y="2946"/>
                </a:lnTo>
                <a:lnTo>
                  <a:pt x="39878" y="5029"/>
                </a:lnTo>
                <a:lnTo>
                  <a:pt x="39687" y="5130"/>
                </a:lnTo>
                <a:lnTo>
                  <a:pt x="28778" y="11112"/>
                </a:lnTo>
                <a:lnTo>
                  <a:pt x="19088" y="19189"/>
                </a:lnTo>
                <a:lnTo>
                  <a:pt x="11214" y="28702"/>
                </a:lnTo>
                <a:lnTo>
                  <a:pt x="5130" y="39725"/>
                </a:lnTo>
                <a:lnTo>
                  <a:pt x="5041" y="39916"/>
                </a:lnTo>
                <a:lnTo>
                  <a:pt x="2946" y="45910"/>
                </a:lnTo>
                <a:lnTo>
                  <a:pt x="1356" y="51993"/>
                </a:lnTo>
                <a:lnTo>
                  <a:pt x="395" y="58547"/>
                </a:lnTo>
                <a:lnTo>
                  <a:pt x="0" y="65201"/>
                </a:lnTo>
                <a:lnTo>
                  <a:pt x="0" y="322694"/>
                </a:lnTo>
                <a:lnTo>
                  <a:pt x="292" y="329349"/>
                </a:lnTo>
                <a:lnTo>
                  <a:pt x="1333" y="335813"/>
                </a:lnTo>
                <a:lnTo>
                  <a:pt x="2946" y="341998"/>
                </a:lnTo>
                <a:lnTo>
                  <a:pt x="5041" y="347980"/>
                </a:lnTo>
                <a:lnTo>
                  <a:pt x="5130" y="348170"/>
                </a:lnTo>
                <a:lnTo>
                  <a:pt x="11112" y="359105"/>
                </a:lnTo>
                <a:lnTo>
                  <a:pt x="19088" y="368706"/>
                </a:lnTo>
                <a:lnTo>
                  <a:pt x="28676" y="376593"/>
                </a:lnTo>
                <a:lnTo>
                  <a:pt x="39687" y="382676"/>
                </a:lnTo>
                <a:lnTo>
                  <a:pt x="45859" y="384962"/>
                </a:lnTo>
                <a:lnTo>
                  <a:pt x="52031" y="386473"/>
                </a:lnTo>
                <a:lnTo>
                  <a:pt x="58585" y="387527"/>
                </a:lnTo>
                <a:lnTo>
                  <a:pt x="65138" y="387807"/>
                </a:lnTo>
                <a:lnTo>
                  <a:pt x="1187780" y="387807"/>
                </a:lnTo>
                <a:lnTo>
                  <a:pt x="1194422" y="387527"/>
                </a:lnTo>
                <a:lnTo>
                  <a:pt x="1200975" y="386473"/>
                </a:lnTo>
                <a:lnTo>
                  <a:pt x="1202097" y="386194"/>
                </a:lnTo>
                <a:lnTo>
                  <a:pt x="65138" y="386194"/>
                </a:lnTo>
                <a:lnTo>
                  <a:pt x="58686" y="385902"/>
                </a:lnTo>
                <a:lnTo>
                  <a:pt x="52324" y="384860"/>
                </a:lnTo>
                <a:lnTo>
                  <a:pt x="46342" y="383336"/>
                </a:lnTo>
                <a:lnTo>
                  <a:pt x="40638" y="381254"/>
                </a:lnTo>
                <a:lnTo>
                  <a:pt x="29814" y="375361"/>
                </a:lnTo>
                <a:lnTo>
                  <a:pt x="20339" y="367652"/>
                </a:lnTo>
                <a:lnTo>
                  <a:pt x="12519" y="358241"/>
                </a:lnTo>
                <a:lnTo>
                  <a:pt x="6657" y="347510"/>
                </a:lnTo>
                <a:lnTo>
                  <a:pt x="1625" y="65201"/>
                </a:lnTo>
                <a:lnTo>
                  <a:pt x="1988" y="58826"/>
                </a:lnTo>
                <a:lnTo>
                  <a:pt x="2933" y="52463"/>
                </a:lnTo>
                <a:lnTo>
                  <a:pt x="4559" y="46380"/>
                </a:lnTo>
                <a:lnTo>
                  <a:pt x="6588" y="40576"/>
                </a:lnTo>
                <a:lnTo>
                  <a:pt x="12486" y="29743"/>
                </a:lnTo>
                <a:lnTo>
                  <a:pt x="20246" y="20332"/>
                </a:lnTo>
                <a:lnTo>
                  <a:pt x="29718" y="12446"/>
                </a:lnTo>
                <a:lnTo>
                  <a:pt x="40365" y="6654"/>
                </a:lnTo>
                <a:lnTo>
                  <a:pt x="40551" y="6553"/>
                </a:lnTo>
                <a:lnTo>
                  <a:pt x="46342" y="4559"/>
                </a:lnTo>
                <a:lnTo>
                  <a:pt x="52412" y="2946"/>
                </a:lnTo>
                <a:lnTo>
                  <a:pt x="58775" y="1892"/>
                </a:lnTo>
                <a:lnTo>
                  <a:pt x="65227" y="1612"/>
                </a:lnTo>
                <a:lnTo>
                  <a:pt x="1201993" y="1612"/>
                </a:lnTo>
                <a:lnTo>
                  <a:pt x="1200886" y="1320"/>
                </a:lnTo>
                <a:lnTo>
                  <a:pt x="1194333" y="381"/>
                </a:lnTo>
                <a:lnTo>
                  <a:pt x="1187678" y="0"/>
                </a:lnTo>
                <a:close/>
              </a:path>
              <a:path w="1253489" h="387985">
                <a:moveTo>
                  <a:pt x="1212469" y="381152"/>
                </a:moveTo>
                <a:lnTo>
                  <a:pt x="1206487" y="383336"/>
                </a:lnTo>
                <a:lnTo>
                  <a:pt x="1200505" y="384860"/>
                </a:lnTo>
                <a:lnTo>
                  <a:pt x="1194142" y="385902"/>
                </a:lnTo>
                <a:lnTo>
                  <a:pt x="1187678" y="386194"/>
                </a:lnTo>
                <a:lnTo>
                  <a:pt x="1202097" y="386194"/>
                </a:lnTo>
                <a:lnTo>
                  <a:pt x="1207046" y="384962"/>
                </a:lnTo>
                <a:lnTo>
                  <a:pt x="1213027" y="382765"/>
                </a:lnTo>
                <a:lnTo>
                  <a:pt x="1213218" y="382676"/>
                </a:lnTo>
                <a:lnTo>
                  <a:pt x="1215809" y="381254"/>
                </a:lnTo>
                <a:lnTo>
                  <a:pt x="1212367" y="381254"/>
                </a:lnTo>
                <a:close/>
              </a:path>
              <a:path w="1253489" h="387985">
                <a:moveTo>
                  <a:pt x="40376" y="381158"/>
                </a:moveTo>
                <a:lnTo>
                  <a:pt x="40551" y="381254"/>
                </a:lnTo>
                <a:lnTo>
                  <a:pt x="40376" y="381158"/>
                </a:lnTo>
                <a:close/>
              </a:path>
              <a:path w="1253489" h="387985">
                <a:moveTo>
                  <a:pt x="1234776" y="367563"/>
                </a:moveTo>
                <a:lnTo>
                  <a:pt x="1232687" y="367563"/>
                </a:lnTo>
                <a:lnTo>
                  <a:pt x="1223187" y="375361"/>
                </a:lnTo>
                <a:lnTo>
                  <a:pt x="1212367" y="381254"/>
                </a:lnTo>
                <a:lnTo>
                  <a:pt x="1215809" y="381254"/>
                </a:lnTo>
                <a:lnTo>
                  <a:pt x="1224140" y="376682"/>
                </a:lnTo>
                <a:lnTo>
                  <a:pt x="1233728" y="368795"/>
                </a:lnTo>
                <a:lnTo>
                  <a:pt x="1234776" y="367563"/>
                </a:lnTo>
                <a:close/>
              </a:path>
              <a:path w="1253489" h="387985">
                <a:moveTo>
                  <a:pt x="40365" y="381152"/>
                </a:moveTo>
                <a:close/>
              </a:path>
              <a:path w="1253489" h="387985">
                <a:moveTo>
                  <a:pt x="29629" y="375259"/>
                </a:moveTo>
                <a:lnTo>
                  <a:pt x="29814" y="375361"/>
                </a:lnTo>
                <a:lnTo>
                  <a:pt x="29629" y="375259"/>
                </a:lnTo>
                <a:close/>
              </a:path>
              <a:path w="1253489" h="387985">
                <a:moveTo>
                  <a:pt x="1223289" y="375259"/>
                </a:moveTo>
                <a:lnTo>
                  <a:pt x="1223104" y="375361"/>
                </a:lnTo>
                <a:lnTo>
                  <a:pt x="1223289" y="375259"/>
                </a:lnTo>
                <a:close/>
              </a:path>
              <a:path w="1253489" h="387985">
                <a:moveTo>
                  <a:pt x="20278" y="367602"/>
                </a:moveTo>
                <a:close/>
              </a:path>
              <a:path w="1253489" h="387985">
                <a:moveTo>
                  <a:pt x="20246" y="367563"/>
                </a:moveTo>
                <a:close/>
              </a:path>
              <a:path w="1253489" h="387985">
                <a:moveTo>
                  <a:pt x="1242327" y="358152"/>
                </a:moveTo>
                <a:lnTo>
                  <a:pt x="1240472" y="358152"/>
                </a:lnTo>
                <a:lnTo>
                  <a:pt x="1232639" y="367602"/>
                </a:lnTo>
                <a:lnTo>
                  <a:pt x="1234776" y="367563"/>
                </a:lnTo>
                <a:lnTo>
                  <a:pt x="1241704" y="359194"/>
                </a:lnTo>
                <a:lnTo>
                  <a:pt x="1242327" y="358152"/>
                </a:lnTo>
                <a:close/>
              </a:path>
              <a:path w="1253489" h="387985">
                <a:moveTo>
                  <a:pt x="12486" y="358152"/>
                </a:moveTo>
                <a:close/>
              </a:path>
              <a:path w="1253489" h="387985">
                <a:moveTo>
                  <a:pt x="1248107" y="347319"/>
                </a:moveTo>
                <a:lnTo>
                  <a:pt x="1246365" y="347319"/>
                </a:lnTo>
                <a:lnTo>
                  <a:pt x="1240383" y="358241"/>
                </a:lnTo>
                <a:lnTo>
                  <a:pt x="1242327" y="358152"/>
                </a:lnTo>
                <a:lnTo>
                  <a:pt x="1247787" y="348170"/>
                </a:lnTo>
                <a:lnTo>
                  <a:pt x="1247876" y="347980"/>
                </a:lnTo>
                <a:lnTo>
                  <a:pt x="1248107" y="347319"/>
                </a:lnTo>
                <a:close/>
              </a:path>
              <a:path w="1253489" h="387985">
                <a:moveTo>
                  <a:pt x="6649" y="347496"/>
                </a:moveTo>
                <a:close/>
              </a:path>
              <a:path w="1253489" h="387985">
                <a:moveTo>
                  <a:pt x="6588" y="347319"/>
                </a:moveTo>
                <a:lnTo>
                  <a:pt x="6649" y="347496"/>
                </a:lnTo>
                <a:lnTo>
                  <a:pt x="6588" y="347319"/>
                </a:lnTo>
                <a:close/>
              </a:path>
              <a:path w="1253489" h="387985">
                <a:moveTo>
                  <a:pt x="1248040" y="40386"/>
                </a:moveTo>
                <a:lnTo>
                  <a:pt x="1246263" y="40386"/>
                </a:lnTo>
                <a:lnTo>
                  <a:pt x="1246365" y="40576"/>
                </a:lnTo>
                <a:lnTo>
                  <a:pt x="1251287" y="322694"/>
                </a:lnTo>
                <a:lnTo>
                  <a:pt x="1250917" y="329069"/>
                </a:lnTo>
                <a:lnTo>
                  <a:pt x="1249985" y="335343"/>
                </a:lnTo>
                <a:lnTo>
                  <a:pt x="1248359" y="341515"/>
                </a:lnTo>
                <a:lnTo>
                  <a:pt x="1246268" y="347496"/>
                </a:lnTo>
                <a:lnTo>
                  <a:pt x="1246365" y="347319"/>
                </a:lnTo>
                <a:lnTo>
                  <a:pt x="1248107" y="347319"/>
                </a:lnTo>
                <a:lnTo>
                  <a:pt x="1249972" y="341998"/>
                </a:lnTo>
                <a:lnTo>
                  <a:pt x="1251562" y="335813"/>
                </a:lnTo>
                <a:lnTo>
                  <a:pt x="1252524" y="329349"/>
                </a:lnTo>
                <a:lnTo>
                  <a:pt x="1252900" y="322694"/>
                </a:lnTo>
                <a:lnTo>
                  <a:pt x="1252905" y="65201"/>
                </a:lnTo>
                <a:lnTo>
                  <a:pt x="1252537" y="58547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0" y="40386"/>
                </a:lnTo>
                <a:close/>
              </a:path>
              <a:path w="1253489" h="387985">
                <a:moveTo>
                  <a:pt x="6649" y="40399"/>
                </a:moveTo>
                <a:lnTo>
                  <a:pt x="6553" y="40576"/>
                </a:lnTo>
                <a:lnTo>
                  <a:pt x="6649" y="40399"/>
                </a:lnTo>
                <a:close/>
              </a:path>
              <a:path w="1253489" h="387985">
                <a:moveTo>
                  <a:pt x="1246268" y="40399"/>
                </a:moveTo>
                <a:lnTo>
                  <a:pt x="1246330" y="40576"/>
                </a:lnTo>
                <a:lnTo>
                  <a:pt x="1246268" y="40399"/>
                </a:lnTo>
                <a:close/>
              </a:path>
              <a:path w="1253489" h="387985">
                <a:moveTo>
                  <a:pt x="1234702" y="20243"/>
                </a:moveTo>
                <a:lnTo>
                  <a:pt x="1232598" y="20243"/>
                </a:lnTo>
                <a:lnTo>
                  <a:pt x="1240472" y="29743"/>
                </a:lnTo>
                <a:lnTo>
                  <a:pt x="1246268" y="40399"/>
                </a:lnTo>
                <a:lnTo>
                  <a:pt x="1248040" y="40386"/>
                </a:lnTo>
                <a:lnTo>
                  <a:pt x="1247876" y="39916"/>
                </a:lnTo>
                <a:lnTo>
                  <a:pt x="1247787" y="39725"/>
                </a:lnTo>
                <a:lnTo>
                  <a:pt x="1241806" y="28790"/>
                </a:lnTo>
                <a:lnTo>
                  <a:pt x="1234702" y="20243"/>
                </a:lnTo>
                <a:close/>
              </a:path>
              <a:path w="1253489" h="387985">
                <a:moveTo>
                  <a:pt x="12534" y="29654"/>
                </a:moveTo>
                <a:close/>
              </a:path>
              <a:path w="1253489" h="387985">
                <a:moveTo>
                  <a:pt x="1240383" y="29654"/>
                </a:moveTo>
                <a:close/>
              </a:path>
              <a:path w="1253489" h="387985">
                <a:moveTo>
                  <a:pt x="1232638" y="20292"/>
                </a:moveTo>
                <a:close/>
              </a:path>
              <a:path w="1253489" h="387985">
                <a:moveTo>
                  <a:pt x="1225723" y="12446"/>
                </a:moveTo>
                <a:lnTo>
                  <a:pt x="1223187" y="12446"/>
                </a:lnTo>
                <a:lnTo>
                  <a:pt x="1232638" y="20292"/>
                </a:lnTo>
                <a:lnTo>
                  <a:pt x="1234702" y="20243"/>
                </a:lnTo>
                <a:lnTo>
                  <a:pt x="1233830" y="19189"/>
                </a:lnTo>
                <a:lnTo>
                  <a:pt x="1225723" y="12446"/>
                </a:lnTo>
                <a:close/>
              </a:path>
              <a:path w="1253489" h="387985">
                <a:moveTo>
                  <a:pt x="29814" y="12446"/>
                </a:moveTo>
                <a:lnTo>
                  <a:pt x="29629" y="12547"/>
                </a:lnTo>
                <a:lnTo>
                  <a:pt x="29814" y="12446"/>
                </a:lnTo>
                <a:close/>
              </a:path>
              <a:path w="1253489" h="387985">
                <a:moveTo>
                  <a:pt x="1215815" y="6553"/>
                </a:moveTo>
                <a:lnTo>
                  <a:pt x="1212367" y="6553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23" y="12446"/>
                </a:lnTo>
                <a:lnTo>
                  <a:pt x="1224140" y="11112"/>
                </a:lnTo>
                <a:lnTo>
                  <a:pt x="1215815" y="6553"/>
                </a:lnTo>
                <a:close/>
              </a:path>
              <a:path w="1253489" h="387985">
                <a:moveTo>
                  <a:pt x="1212543" y="6649"/>
                </a:moveTo>
                <a:close/>
              </a:path>
              <a:path w="1253489" h="387985">
                <a:moveTo>
                  <a:pt x="40650" y="6553"/>
                </a:moveTo>
                <a:lnTo>
                  <a:pt x="40375" y="6649"/>
                </a:lnTo>
                <a:lnTo>
                  <a:pt x="40650" y="6553"/>
                </a:lnTo>
                <a:close/>
              </a:path>
              <a:path w="1253489" h="387985">
                <a:moveTo>
                  <a:pt x="1201993" y="1612"/>
                </a:moveTo>
                <a:lnTo>
                  <a:pt x="1187678" y="1612"/>
                </a:lnTo>
                <a:lnTo>
                  <a:pt x="1194231" y="1993"/>
                </a:lnTo>
                <a:lnTo>
                  <a:pt x="1200594" y="2946"/>
                </a:lnTo>
                <a:lnTo>
                  <a:pt x="1206576" y="4559"/>
                </a:lnTo>
                <a:lnTo>
                  <a:pt x="1212543" y="6649"/>
                </a:lnTo>
                <a:lnTo>
                  <a:pt x="1212367" y="6553"/>
                </a:lnTo>
                <a:lnTo>
                  <a:pt x="1215815" y="6553"/>
                </a:lnTo>
                <a:lnTo>
                  <a:pt x="1213218" y="5130"/>
                </a:lnTo>
                <a:lnTo>
                  <a:pt x="1213027" y="5029"/>
                </a:lnTo>
                <a:lnTo>
                  <a:pt x="1207046" y="2946"/>
                </a:lnTo>
                <a:lnTo>
                  <a:pt x="1201993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88249" y="2336774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01"/>
                </a:moveTo>
                <a:lnTo>
                  <a:pt x="381" y="58648"/>
                </a:lnTo>
                <a:lnTo>
                  <a:pt x="1333" y="52082"/>
                </a:lnTo>
                <a:lnTo>
                  <a:pt x="2946" y="45910"/>
                </a:lnTo>
                <a:lnTo>
                  <a:pt x="5041" y="39916"/>
                </a:lnTo>
                <a:lnTo>
                  <a:pt x="5130" y="39725"/>
                </a:lnTo>
                <a:lnTo>
                  <a:pt x="11112" y="28790"/>
                </a:lnTo>
                <a:lnTo>
                  <a:pt x="19088" y="19189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29"/>
                </a:lnTo>
                <a:lnTo>
                  <a:pt x="45859" y="2946"/>
                </a:lnTo>
                <a:lnTo>
                  <a:pt x="51943" y="1320"/>
                </a:lnTo>
                <a:lnTo>
                  <a:pt x="58496" y="279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1"/>
                </a:lnTo>
                <a:lnTo>
                  <a:pt x="1200886" y="1320"/>
                </a:lnTo>
                <a:lnTo>
                  <a:pt x="1207046" y="2946"/>
                </a:lnTo>
                <a:lnTo>
                  <a:pt x="1213027" y="5029"/>
                </a:lnTo>
                <a:lnTo>
                  <a:pt x="1213218" y="5130"/>
                </a:lnTo>
                <a:lnTo>
                  <a:pt x="1224140" y="11112"/>
                </a:lnTo>
                <a:lnTo>
                  <a:pt x="1233728" y="19100"/>
                </a:lnTo>
                <a:lnTo>
                  <a:pt x="1241704" y="28702"/>
                </a:lnTo>
                <a:lnTo>
                  <a:pt x="1247787" y="39725"/>
                </a:lnTo>
                <a:lnTo>
                  <a:pt x="1247876" y="39916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47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80"/>
                </a:lnTo>
                <a:lnTo>
                  <a:pt x="1247787" y="348170"/>
                </a:lnTo>
                <a:lnTo>
                  <a:pt x="1241806" y="359105"/>
                </a:lnTo>
                <a:lnTo>
                  <a:pt x="1233830" y="368706"/>
                </a:lnTo>
                <a:lnTo>
                  <a:pt x="1224241" y="376593"/>
                </a:lnTo>
                <a:lnTo>
                  <a:pt x="1213218" y="382676"/>
                </a:lnTo>
                <a:lnTo>
                  <a:pt x="1213027" y="382765"/>
                </a:lnTo>
                <a:lnTo>
                  <a:pt x="1207046" y="384962"/>
                </a:lnTo>
                <a:lnTo>
                  <a:pt x="1200975" y="386473"/>
                </a:lnTo>
                <a:lnTo>
                  <a:pt x="1194422" y="387527"/>
                </a:lnTo>
                <a:lnTo>
                  <a:pt x="1187780" y="387807"/>
                </a:lnTo>
                <a:lnTo>
                  <a:pt x="65138" y="387807"/>
                </a:lnTo>
                <a:lnTo>
                  <a:pt x="58585" y="387527"/>
                </a:lnTo>
                <a:lnTo>
                  <a:pt x="52031" y="386473"/>
                </a:lnTo>
                <a:lnTo>
                  <a:pt x="45859" y="384962"/>
                </a:lnTo>
                <a:lnTo>
                  <a:pt x="39789" y="382765"/>
                </a:lnTo>
                <a:lnTo>
                  <a:pt x="28778" y="376682"/>
                </a:lnTo>
                <a:lnTo>
                  <a:pt x="19189" y="368795"/>
                </a:lnTo>
                <a:lnTo>
                  <a:pt x="11214" y="359194"/>
                </a:lnTo>
                <a:lnTo>
                  <a:pt x="5130" y="348170"/>
                </a:lnTo>
                <a:lnTo>
                  <a:pt x="5041" y="347980"/>
                </a:lnTo>
                <a:lnTo>
                  <a:pt x="2946" y="341998"/>
                </a:lnTo>
                <a:lnTo>
                  <a:pt x="1333" y="335813"/>
                </a:lnTo>
                <a:lnTo>
                  <a:pt x="292" y="329349"/>
                </a:lnTo>
                <a:lnTo>
                  <a:pt x="0" y="322694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89874" y="2338387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10">
                <a:moveTo>
                  <a:pt x="0" y="320992"/>
                </a:moveTo>
                <a:lnTo>
                  <a:pt x="279" y="327456"/>
                </a:lnTo>
                <a:lnTo>
                  <a:pt x="1320" y="333730"/>
                </a:lnTo>
                <a:lnTo>
                  <a:pt x="2933" y="339902"/>
                </a:lnTo>
                <a:lnTo>
                  <a:pt x="5029" y="345897"/>
                </a:lnTo>
                <a:lnTo>
                  <a:pt x="4927" y="345706"/>
                </a:lnTo>
                <a:lnTo>
                  <a:pt x="10909" y="356628"/>
                </a:lnTo>
                <a:lnTo>
                  <a:pt x="18694" y="366039"/>
                </a:lnTo>
                <a:lnTo>
                  <a:pt x="28092" y="373748"/>
                </a:lnTo>
                <a:lnTo>
                  <a:pt x="38925" y="379641"/>
                </a:lnTo>
                <a:lnTo>
                  <a:pt x="38734" y="379539"/>
                </a:lnTo>
                <a:lnTo>
                  <a:pt x="44716" y="381723"/>
                </a:lnTo>
                <a:lnTo>
                  <a:pt x="50698" y="383247"/>
                </a:lnTo>
                <a:lnTo>
                  <a:pt x="57061" y="384289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289"/>
                </a:lnTo>
                <a:lnTo>
                  <a:pt x="1198880" y="383247"/>
                </a:lnTo>
                <a:lnTo>
                  <a:pt x="1204861" y="381723"/>
                </a:lnTo>
                <a:lnTo>
                  <a:pt x="1210843" y="379539"/>
                </a:lnTo>
                <a:lnTo>
                  <a:pt x="1221663" y="373646"/>
                </a:lnTo>
                <a:lnTo>
                  <a:pt x="1231061" y="365950"/>
                </a:lnTo>
                <a:lnTo>
                  <a:pt x="1238846" y="356539"/>
                </a:lnTo>
                <a:lnTo>
                  <a:pt x="1244739" y="345706"/>
                </a:lnTo>
                <a:lnTo>
                  <a:pt x="1244638" y="345897"/>
                </a:lnTo>
                <a:lnTo>
                  <a:pt x="1246733" y="339902"/>
                </a:lnTo>
                <a:lnTo>
                  <a:pt x="1248346" y="333819"/>
                </a:lnTo>
                <a:lnTo>
                  <a:pt x="1249286" y="327545"/>
                </a:lnTo>
                <a:lnTo>
                  <a:pt x="1249667" y="320992"/>
                </a:lnTo>
                <a:lnTo>
                  <a:pt x="1249667" y="63677"/>
                </a:lnTo>
                <a:lnTo>
                  <a:pt x="1249286" y="57213"/>
                </a:lnTo>
                <a:lnTo>
                  <a:pt x="1248346" y="50850"/>
                </a:lnTo>
                <a:lnTo>
                  <a:pt x="1246733" y="44767"/>
                </a:lnTo>
                <a:lnTo>
                  <a:pt x="1244638" y="38773"/>
                </a:lnTo>
                <a:lnTo>
                  <a:pt x="1244739" y="38963"/>
                </a:lnTo>
                <a:lnTo>
                  <a:pt x="1238758" y="28041"/>
                </a:lnTo>
                <a:lnTo>
                  <a:pt x="1230972" y="18630"/>
                </a:lnTo>
                <a:lnTo>
                  <a:pt x="1221562" y="10833"/>
                </a:lnTo>
                <a:lnTo>
                  <a:pt x="1210741" y="4940"/>
                </a:lnTo>
                <a:lnTo>
                  <a:pt x="1210932" y="5041"/>
                </a:lnTo>
                <a:lnTo>
                  <a:pt x="1204950" y="2946"/>
                </a:lnTo>
                <a:lnTo>
                  <a:pt x="1198968" y="1333"/>
                </a:lnTo>
                <a:lnTo>
                  <a:pt x="1192606" y="381"/>
                </a:lnTo>
                <a:lnTo>
                  <a:pt x="1186053" y="0"/>
                </a:lnTo>
                <a:lnTo>
                  <a:pt x="63601" y="0"/>
                </a:lnTo>
                <a:lnTo>
                  <a:pt x="57150" y="279"/>
                </a:lnTo>
                <a:lnTo>
                  <a:pt x="50787" y="1333"/>
                </a:lnTo>
                <a:lnTo>
                  <a:pt x="44716" y="2946"/>
                </a:lnTo>
                <a:lnTo>
                  <a:pt x="38734" y="5041"/>
                </a:lnTo>
                <a:lnTo>
                  <a:pt x="38925" y="4940"/>
                </a:lnTo>
                <a:lnTo>
                  <a:pt x="28003" y="10934"/>
                </a:lnTo>
                <a:lnTo>
                  <a:pt x="18605" y="18719"/>
                </a:lnTo>
                <a:lnTo>
                  <a:pt x="10820" y="28130"/>
                </a:lnTo>
                <a:lnTo>
                  <a:pt x="4927" y="38963"/>
                </a:lnTo>
                <a:lnTo>
                  <a:pt x="5029" y="38773"/>
                </a:lnTo>
                <a:lnTo>
                  <a:pt x="2933" y="44767"/>
                </a:lnTo>
                <a:lnTo>
                  <a:pt x="1320" y="50761"/>
                </a:lnTo>
                <a:lnTo>
                  <a:pt x="368" y="57124"/>
                </a:lnTo>
                <a:lnTo>
                  <a:pt x="0" y="63588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96590" y="2378056"/>
            <a:ext cx="82740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6540">
              <a:lnSpc>
                <a:spcPct val="100000"/>
              </a:lnSpc>
              <a:spcBef>
                <a:spcPts val="100"/>
              </a:spcBef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블로그  연락할수있는</a:t>
            </a:r>
            <a:r>
              <a:rPr dirty="0" sz="850" spc="-14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방법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07472" y="748258"/>
            <a:ext cx="214629" cy="2044700"/>
          </a:xfrm>
          <a:custGeom>
            <a:avLst/>
            <a:gdLst/>
            <a:ahLst/>
            <a:cxnLst/>
            <a:rect l="l" t="t" r="r" b="b"/>
            <a:pathLst>
              <a:path w="214629" h="2044700">
                <a:moveTo>
                  <a:pt x="178689" y="0"/>
                </a:moveTo>
                <a:lnTo>
                  <a:pt x="35890" y="0"/>
                </a:lnTo>
                <a:lnTo>
                  <a:pt x="21950" y="2833"/>
                </a:lnTo>
                <a:lnTo>
                  <a:pt x="10539" y="10548"/>
                </a:lnTo>
                <a:lnTo>
                  <a:pt x="2830" y="21972"/>
                </a:lnTo>
                <a:lnTo>
                  <a:pt x="0" y="35928"/>
                </a:lnTo>
                <a:lnTo>
                  <a:pt x="0" y="2008644"/>
                </a:lnTo>
                <a:lnTo>
                  <a:pt x="2830" y="2022600"/>
                </a:lnTo>
                <a:lnTo>
                  <a:pt x="10539" y="2034024"/>
                </a:lnTo>
                <a:lnTo>
                  <a:pt x="21950" y="2041739"/>
                </a:lnTo>
                <a:lnTo>
                  <a:pt x="35890" y="2044572"/>
                </a:lnTo>
                <a:lnTo>
                  <a:pt x="178689" y="2044572"/>
                </a:lnTo>
                <a:lnTo>
                  <a:pt x="192598" y="2041739"/>
                </a:lnTo>
                <a:lnTo>
                  <a:pt x="203944" y="2034024"/>
                </a:lnTo>
                <a:lnTo>
                  <a:pt x="211587" y="2022600"/>
                </a:lnTo>
                <a:lnTo>
                  <a:pt x="214388" y="2008644"/>
                </a:lnTo>
                <a:lnTo>
                  <a:pt x="214388" y="35928"/>
                </a:lnTo>
                <a:lnTo>
                  <a:pt x="211587" y="21972"/>
                </a:lnTo>
                <a:lnTo>
                  <a:pt x="203944" y="10548"/>
                </a:lnTo>
                <a:lnTo>
                  <a:pt x="192598" y="2833"/>
                </a:lnTo>
                <a:lnTo>
                  <a:pt x="178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06710" y="747496"/>
            <a:ext cx="216535" cy="2046605"/>
          </a:xfrm>
          <a:custGeom>
            <a:avLst/>
            <a:gdLst/>
            <a:ahLst/>
            <a:cxnLst/>
            <a:rect l="l" t="t" r="r" b="b"/>
            <a:pathLst>
              <a:path w="216535" h="2046605">
                <a:moveTo>
                  <a:pt x="186664" y="2045334"/>
                </a:moveTo>
                <a:lnTo>
                  <a:pt x="29438" y="2045334"/>
                </a:lnTo>
                <a:lnTo>
                  <a:pt x="36652" y="2046096"/>
                </a:lnTo>
                <a:lnTo>
                  <a:pt x="179451" y="2046096"/>
                </a:lnTo>
                <a:lnTo>
                  <a:pt x="186664" y="2045334"/>
                </a:lnTo>
                <a:close/>
              </a:path>
              <a:path w="216535" h="2046605">
                <a:moveTo>
                  <a:pt x="186855" y="762"/>
                </a:moveTo>
                <a:lnTo>
                  <a:pt x="29248" y="762"/>
                </a:lnTo>
                <a:lnTo>
                  <a:pt x="22415" y="2844"/>
                </a:lnTo>
                <a:lnTo>
                  <a:pt x="22225" y="3035"/>
                </a:lnTo>
                <a:lnTo>
                  <a:pt x="16141" y="6273"/>
                </a:lnTo>
                <a:lnTo>
                  <a:pt x="10833" y="10833"/>
                </a:lnTo>
                <a:lnTo>
                  <a:pt x="6273" y="16154"/>
                </a:lnTo>
                <a:lnTo>
                  <a:pt x="3048" y="22237"/>
                </a:lnTo>
                <a:lnTo>
                  <a:pt x="2857" y="22428"/>
                </a:lnTo>
                <a:lnTo>
                  <a:pt x="762" y="29273"/>
                </a:lnTo>
                <a:lnTo>
                  <a:pt x="741" y="29654"/>
                </a:lnTo>
                <a:lnTo>
                  <a:pt x="0" y="36690"/>
                </a:lnTo>
                <a:lnTo>
                  <a:pt x="0" y="2009597"/>
                </a:lnTo>
                <a:lnTo>
                  <a:pt x="741" y="2016633"/>
                </a:lnTo>
                <a:lnTo>
                  <a:pt x="762" y="2017014"/>
                </a:lnTo>
                <a:lnTo>
                  <a:pt x="2737" y="2023287"/>
                </a:lnTo>
                <a:lnTo>
                  <a:pt x="2857" y="2023846"/>
                </a:lnTo>
                <a:lnTo>
                  <a:pt x="3048" y="2023846"/>
                </a:lnTo>
                <a:lnTo>
                  <a:pt x="6273" y="2029929"/>
                </a:lnTo>
                <a:lnTo>
                  <a:pt x="6273" y="2030120"/>
                </a:lnTo>
                <a:lnTo>
                  <a:pt x="10833" y="2035454"/>
                </a:lnTo>
                <a:lnTo>
                  <a:pt x="16141" y="2039823"/>
                </a:lnTo>
                <a:lnTo>
                  <a:pt x="16141" y="2040013"/>
                </a:lnTo>
                <a:lnTo>
                  <a:pt x="22225" y="2043239"/>
                </a:lnTo>
                <a:lnTo>
                  <a:pt x="22415" y="2043239"/>
                </a:lnTo>
                <a:lnTo>
                  <a:pt x="29248" y="2045334"/>
                </a:lnTo>
                <a:lnTo>
                  <a:pt x="186855" y="2045334"/>
                </a:lnTo>
                <a:lnTo>
                  <a:pt x="189344" y="2044573"/>
                </a:lnTo>
                <a:lnTo>
                  <a:pt x="36652" y="2044573"/>
                </a:lnTo>
                <a:lnTo>
                  <a:pt x="29438" y="2043811"/>
                </a:lnTo>
                <a:lnTo>
                  <a:pt x="29629" y="2043811"/>
                </a:lnTo>
                <a:lnTo>
                  <a:pt x="22987" y="2041728"/>
                </a:lnTo>
                <a:lnTo>
                  <a:pt x="23177" y="2041728"/>
                </a:lnTo>
                <a:lnTo>
                  <a:pt x="17452" y="2038680"/>
                </a:lnTo>
                <a:lnTo>
                  <a:pt x="17094" y="2038680"/>
                </a:lnTo>
                <a:lnTo>
                  <a:pt x="11963" y="2034311"/>
                </a:lnTo>
                <a:lnTo>
                  <a:pt x="7763" y="2029180"/>
                </a:lnTo>
                <a:lnTo>
                  <a:pt x="7607" y="2029180"/>
                </a:lnTo>
                <a:lnTo>
                  <a:pt x="4368" y="2023097"/>
                </a:lnTo>
                <a:lnTo>
                  <a:pt x="4499" y="2023097"/>
                </a:lnTo>
                <a:lnTo>
                  <a:pt x="2595" y="2017014"/>
                </a:lnTo>
                <a:lnTo>
                  <a:pt x="2476" y="2016823"/>
                </a:lnTo>
                <a:lnTo>
                  <a:pt x="1714" y="2009597"/>
                </a:lnTo>
                <a:lnTo>
                  <a:pt x="1714" y="36690"/>
                </a:lnTo>
                <a:lnTo>
                  <a:pt x="2456" y="29654"/>
                </a:lnTo>
                <a:lnTo>
                  <a:pt x="2595" y="29273"/>
                </a:lnTo>
                <a:lnTo>
                  <a:pt x="4499" y="23190"/>
                </a:lnTo>
                <a:lnTo>
                  <a:pt x="4368" y="23190"/>
                </a:lnTo>
                <a:lnTo>
                  <a:pt x="7607" y="17106"/>
                </a:lnTo>
                <a:lnTo>
                  <a:pt x="11963" y="11976"/>
                </a:lnTo>
                <a:lnTo>
                  <a:pt x="17094" y="7594"/>
                </a:lnTo>
                <a:lnTo>
                  <a:pt x="23177" y="4368"/>
                </a:lnTo>
                <a:lnTo>
                  <a:pt x="23590" y="4368"/>
                </a:lnTo>
                <a:lnTo>
                  <a:pt x="29629" y="2463"/>
                </a:lnTo>
                <a:lnTo>
                  <a:pt x="29438" y="2463"/>
                </a:lnTo>
                <a:lnTo>
                  <a:pt x="36652" y="1701"/>
                </a:lnTo>
                <a:lnTo>
                  <a:pt x="189943" y="1701"/>
                </a:lnTo>
                <a:lnTo>
                  <a:pt x="186855" y="762"/>
                </a:lnTo>
                <a:close/>
              </a:path>
              <a:path w="216535" h="2046605">
                <a:moveTo>
                  <a:pt x="199009" y="2038489"/>
                </a:moveTo>
                <a:lnTo>
                  <a:pt x="192938" y="2041728"/>
                </a:lnTo>
                <a:lnTo>
                  <a:pt x="193128" y="2041728"/>
                </a:lnTo>
                <a:lnTo>
                  <a:pt x="186474" y="2043811"/>
                </a:lnTo>
                <a:lnTo>
                  <a:pt x="186664" y="2043811"/>
                </a:lnTo>
                <a:lnTo>
                  <a:pt x="179451" y="2044573"/>
                </a:lnTo>
                <a:lnTo>
                  <a:pt x="189344" y="2044573"/>
                </a:lnTo>
                <a:lnTo>
                  <a:pt x="193700" y="2043239"/>
                </a:lnTo>
                <a:lnTo>
                  <a:pt x="193890" y="2043239"/>
                </a:lnTo>
                <a:lnTo>
                  <a:pt x="199771" y="2040013"/>
                </a:lnTo>
                <a:lnTo>
                  <a:pt x="199961" y="2040013"/>
                </a:lnTo>
                <a:lnTo>
                  <a:pt x="199961" y="2039823"/>
                </a:lnTo>
                <a:lnTo>
                  <a:pt x="201353" y="2038680"/>
                </a:lnTo>
                <a:lnTo>
                  <a:pt x="198818" y="2038680"/>
                </a:lnTo>
                <a:lnTo>
                  <a:pt x="199009" y="2038489"/>
                </a:lnTo>
                <a:close/>
              </a:path>
              <a:path w="216535" h="2046605">
                <a:moveTo>
                  <a:pt x="17094" y="2038489"/>
                </a:moveTo>
                <a:lnTo>
                  <a:pt x="17094" y="2038680"/>
                </a:lnTo>
                <a:lnTo>
                  <a:pt x="17452" y="2038680"/>
                </a:lnTo>
                <a:lnTo>
                  <a:pt x="17094" y="2038489"/>
                </a:lnTo>
                <a:close/>
              </a:path>
              <a:path w="216535" h="2046605">
                <a:moveTo>
                  <a:pt x="210340" y="2028990"/>
                </a:moveTo>
                <a:lnTo>
                  <a:pt x="208508" y="2028990"/>
                </a:lnTo>
                <a:lnTo>
                  <a:pt x="204139" y="2034311"/>
                </a:lnTo>
                <a:lnTo>
                  <a:pt x="198818" y="2038680"/>
                </a:lnTo>
                <a:lnTo>
                  <a:pt x="201353" y="2038680"/>
                </a:lnTo>
                <a:lnTo>
                  <a:pt x="205282" y="2035454"/>
                </a:lnTo>
                <a:lnTo>
                  <a:pt x="209651" y="2030120"/>
                </a:lnTo>
                <a:lnTo>
                  <a:pt x="209842" y="2030120"/>
                </a:lnTo>
                <a:lnTo>
                  <a:pt x="209842" y="2029929"/>
                </a:lnTo>
                <a:lnTo>
                  <a:pt x="210340" y="2028990"/>
                </a:lnTo>
                <a:close/>
              </a:path>
              <a:path w="216535" h="2046605">
                <a:moveTo>
                  <a:pt x="7607" y="2028990"/>
                </a:moveTo>
                <a:lnTo>
                  <a:pt x="7607" y="2029180"/>
                </a:lnTo>
                <a:lnTo>
                  <a:pt x="7763" y="2029180"/>
                </a:lnTo>
                <a:lnTo>
                  <a:pt x="7607" y="2028990"/>
                </a:lnTo>
                <a:close/>
              </a:path>
              <a:path w="216535" h="2046605">
                <a:moveTo>
                  <a:pt x="213420" y="2023097"/>
                </a:moveTo>
                <a:lnTo>
                  <a:pt x="211734" y="2023097"/>
                </a:lnTo>
                <a:lnTo>
                  <a:pt x="208318" y="2029180"/>
                </a:lnTo>
                <a:lnTo>
                  <a:pt x="208508" y="2028990"/>
                </a:lnTo>
                <a:lnTo>
                  <a:pt x="210340" y="2028990"/>
                </a:lnTo>
                <a:lnTo>
                  <a:pt x="213067" y="2023846"/>
                </a:lnTo>
                <a:lnTo>
                  <a:pt x="213258" y="2023846"/>
                </a:lnTo>
                <a:lnTo>
                  <a:pt x="213420" y="2023097"/>
                </a:lnTo>
                <a:close/>
              </a:path>
              <a:path w="216535" h="2046605">
                <a:moveTo>
                  <a:pt x="4499" y="2023097"/>
                </a:moveTo>
                <a:lnTo>
                  <a:pt x="4368" y="2023097"/>
                </a:lnTo>
                <a:lnTo>
                  <a:pt x="4559" y="2023287"/>
                </a:lnTo>
                <a:lnTo>
                  <a:pt x="4499" y="2023097"/>
                </a:lnTo>
                <a:close/>
              </a:path>
              <a:path w="216535" h="2046605">
                <a:moveTo>
                  <a:pt x="215150" y="29463"/>
                </a:moveTo>
                <a:lnTo>
                  <a:pt x="213639" y="29463"/>
                </a:lnTo>
                <a:lnTo>
                  <a:pt x="214388" y="36690"/>
                </a:lnTo>
                <a:lnTo>
                  <a:pt x="214388" y="2009597"/>
                </a:lnTo>
                <a:lnTo>
                  <a:pt x="213639" y="2016823"/>
                </a:lnTo>
                <a:lnTo>
                  <a:pt x="213519" y="2017014"/>
                </a:lnTo>
                <a:lnTo>
                  <a:pt x="211543" y="2023287"/>
                </a:lnTo>
                <a:lnTo>
                  <a:pt x="211734" y="2023097"/>
                </a:lnTo>
                <a:lnTo>
                  <a:pt x="213420" y="2023097"/>
                </a:lnTo>
                <a:lnTo>
                  <a:pt x="215150" y="2017014"/>
                </a:lnTo>
                <a:lnTo>
                  <a:pt x="215170" y="2016633"/>
                </a:lnTo>
                <a:lnTo>
                  <a:pt x="215912" y="2009597"/>
                </a:lnTo>
                <a:lnTo>
                  <a:pt x="215912" y="36690"/>
                </a:lnTo>
                <a:lnTo>
                  <a:pt x="215150" y="29463"/>
                </a:lnTo>
                <a:close/>
              </a:path>
              <a:path w="216535" h="2046605">
                <a:moveTo>
                  <a:pt x="2476" y="2016633"/>
                </a:moveTo>
                <a:lnTo>
                  <a:pt x="2476" y="2016823"/>
                </a:lnTo>
                <a:lnTo>
                  <a:pt x="2476" y="2016633"/>
                </a:lnTo>
                <a:close/>
              </a:path>
              <a:path w="216535" h="2046605">
                <a:moveTo>
                  <a:pt x="213639" y="2016633"/>
                </a:moveTo>
                <a:lnTo>
                  <a:pt x="213579" y="2016823"/>
                </a:lnTo>
                <a:lnTo>
                  <a:pt x="213639" y="2016633"/>
                </a:lnTo>
                <a:close/>
              </a:path>
              <a:path w="216535" h="2046605">
                <a:moveTo>
                  <a:pt x="2536" y="29463"/>
                </a:moveTo>
                <a:lnTo>
                  <a:pt x="2476" y="29654"/>
                </a:lnTo>
                <a:lnTo>
                  <a:pt x="2536" y="29463"/>
                </a:lnTo>
                <a:close/>
              </a:path>
              <a:path w="216535" h="2046605">
                <a:moveTo>
                  <a:pt x="196312" y="4368"/>
                </a:moveTo>
                <a:lnTo>
                  <a:pt x="192938" y="4368"/>
                </a:lnTo>
                <a:lnTo>
                  <a:pt x="199009" y="7594"/>
                </a:lnTo>
                <a:lnTo>
                  <a:pt x="198818" y="7594"/>
                </a:lnTo>
                <a:lnTo>
                  <a:pt x="204139" y="11976"/>
                </a:lnTo>
                <a:lnTo>
                  <a:pt x="208508" y="17106"/>
                </a:lnTo>
                <a:lnTo>
                  <a:pt x="208318" y="17106"/>
                </a:lnTo>
                <a:lnTo>
                  <a:pt x="211734" y="23190"/>
                </a:lnTo>
                <a:lnTo>
                  <a:pt x="211603" y="23190"/>
                </a:lnTo>
                <a:lnTo>
                  <a:pt x="213639" y="29654"/>
                </a:lnTo>
                <a:lnTo>
                  <a:pt x="213639" y="29463"/>
                </a:lnTo>
                <a:lnTo>
                  <a:pt x="215150" y="29463"/>
                </a:lnTo>
                <a:lnTo>
                  <a:pt x="215150" y="29273"/>
                </a:lnTo>
                <a:lnTo>
                  <a:pt x="213469" y="23190"/>
                </a:lnTo>
                <a:lnTo>
                  <a:pt x="211734" y="23190"/>
                </a:lnTo>
                <a:lnTo>
                  <a:pt x="211543" y="22999"/>
                </a:lnTo>
                <a:lnTo>
                  <a:pt x="213416" y="22999"/>
                </a:lnTo>
                <a:lnTo>
                  <a:pt x="213258" y="22428"/>
                </a:lnTo>
                <a:lnTo>
                  <a:pt x="213067" y="22428"/>
                </a:lnTo>
                <a:lnTo>
                  <a:pt x="213067" y="22237"/>
                </a:lnTo>
                <a:lnTo>
                  <a:pt x="209842" y="16154"/>
                </a:lnTo>
                <a:lnTo>
                  <a:pt x="209651" y="16154"/>
                </a:lnTo>
                <a:lnTo>
                  <a:pt x="205282" y="10833"/>
                </a:lnTo>
                <a:lnTo>
                  <a:pt x="199961" y="6273"/>
                </a:lnTo>
                <a:lnTo>
                  <a:pt x="199771" y="6273"/>
                </a:lnTo>
                <a:lnTo>
                  <a:pt x="196312" y="4368"/>
                </a:lnTo>
                <a:close/>
              </a:path>
              <a:path w="216535" h="2046605">
                <a:moveTo>
                  <a:pt x="4559" y="22999"/>
                </a:moveTo>
                <a:lnTo>
                  <a:pt x="4368" y="23190"/>
                </a:lnTo>
                <a:lnTo>
                  <a:pt x="4499" y="23190"/>
                </a:lnTo>
                <a:lnTo>
                  <a:pt x="4559" y="22999"/>
                </a:lnTo>
                <a:close/>
              </a:path>
              <a:path w="216535" h="2046605">
                <a:moveTo>
                  <a:pt x="23590" y="4368"/>
                </a:moveTo>
                <a:lnTo>
                  <a:pt x="23177" y="4368"/>
                </a:lnTo>
                <a:lnTo>
                  <a:pt x="22987" y="4559"/>
                </a:lnTo>
                <a:lnTo>
                  <a:pt x="23590" y="4368"/>
                </a:lnTo>
                <a:close/>
              </a:path>
              <a:path w="216535" h="2046605">
                <a:moveTo>
                  <a:pt x="189943" y="1701"/>
                </a:moveTo>
                <a:lnTo>
                  <a:pt x="179451" y="1701"/>
                </a:lnTo>
                <a:lnTo>
                  <a:pt x="186664" y="2463"/>
                </a:lnTo>
                <a:lnTo>
                  <a:pt x="186474" y="2463"/>
                </a:lnTo>
                <a:lnTo>
                  <a:pt x="193128" y="4559"/>
                </a:lnTo>
                <a:lnTo>
                  <a:pt x="192938" y="4368"/>
                </a:lnTo>
                <a:lnTo>
                  <a:pt x="196312" y="4368"/>
                </a:lnTo>
                <a:lnTo>
                  <a:pt x="193890" y="3035"/>
                </a:lnTo>
                <a:lnTo>
                  <a:pt x="193700" y="2844"/>
                </a:lnTo>
                <a:lnTo>
                  <a:pt x="189943" y="1701"/>
                </a:lnTo>
                <a:close/>
              </a:path>
              <a:path w="216535" h="2046605">
                <a:moveTo>
                  <a:pt x="179451" y="0"/>
                </a:moveTo>
                <a:lnTo>
                  <a:pt x="36652" y="0"/>
                </a:lnTo>
                <a:lnTo>
                  <a:pt x="29438" y="762"/>
                </a:lnTo>
                <a:lnTo>
                  <a:pt x="186664" y="762"/>
                </a:lnTo>
                <a:lnTo>
                  <a:pt x="1794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06710" y="747496"/>
            <a:ext cx="216535" cy="2046605"/>
          </a:xfrm>
          <a:custGeom>
            <a:avLst/>
            <a:gdLst/>
            <a:ahLst/>
            <a:cxnLst/>
            <a:rect l="l" t="t" r="r" b="b"/>
            <a:pathLst>
              <a:path w="216535" h="2046605">
                <a:moveTo>
                  <a:pt x="0" y="36690"/>
                </a:moveTo>
                <a:lnTo>
                  <a:pt x="762" y="29463"/>
                </a:lnTo>
                <a:lnTo>
                  <a:pt x="762" y="29273"/>
                </a:lnTo>
                <a:lnTo>
                  <a:pt x="2857" y="22428"/>
                </a:lnTo>
                <a:lnTo>
                  <a:pt x="3048" y="22237"/>
                </a:lnTo>
                <a:lnTo>
                  <a:pt x="6273" y="16154"/>
                </a:lnTo>
                <a:lnTo>
                  <a:pt x="10833" y="10833"/>
                </a:lnTo>
                <a:lnTo>
                  <a:pt x="16141" y="6273"/>
                </a:lnTo>
                <a:lnTo>
                  <a:pt x="22225" y="3035"/>
                </a:lnTo>
                <a:lnTo>
                  <a:pt x="22415" y="2844"/>
                </a:lnTo>
                <a:lnTo>
                  <a:pt x="29248" y="762"/>
                </a:lnTo>
                <a:lnTo>
                  <a:pt x="29438" y="762"/>
                </a:lnTo>
                <a:lnTo>
                  <a:pt x="36652" y="0"/>
                </a:lnTo>
                <a:lnTo>
                  <a:pt x="179451" y="0"/>
                </a:lnTo>
                <a:lnTo>
                  <a:pt x="186664" y="762"/>
                </a:lnTo>
                <a:lnTo>
                  <a:pt x="186855" y="762"/>
                </a:lnTo>
                <a:lnTo>
                  <a:pt x="193700" y="2844"/>
                </a:lnTo>
                <a:lnTo>
                  <a:pt x="193890" y="3035"/>
                </a:lnTo>
                <a:lnTo>
                  <a:pt x="199771" y="6273"/>
                </a:lnTo>
                <a:lnTo>
                  <a:pt x="199961" y="6273"/>
                </a:lnTo>
                <a:lnTo>
                  <a:pt x="205282" y="10833"/>
                </a:lnTo>
                <a:lnTo>
                  <a:pt x="209651" y="16154"/>
                </a:lnTo>
                <a:lnTo>
                  <a:pt x="209842" y="16154"/>
                </a:lnTo>
                <a:lnTo>
                  <a:pt x="213067" y="22237"/>
                </a:lnTo>
                <a:lnTo>
                  <a:pt x="213067" y="22428"/>
                </a:lnTo>
                <a:lnTo>
                  <a:pt x="213258" y="22428"/>
                </a:lnTo>
                <a:lnTo>
                  <a:pt x="215150" y="29273"/>
                </a:lnTo>
                <a:lnTo>
                  <a:pt x="215150" y="29463"/>
                </a:lnTo>
                <a:lnTo>
                  <a:pt x="215912" y="36690"/>
                </a:lnTo>
                <a:lnTo>
                  <a:pt x="215912" y="2009597"/>
                </a:lnTo>
                <a:lnTo>
                  <a:pt x="215150" y="2016823"/>
                </a:lnTo>
                <a:lnTo>
                  <a:pt x="215150" y="2017014"/>
                </a:lnTo>
                <a:lnTo>
                  <a:pt x="213258" y="2023668"/>
                </a:lnTo>
                <a:lnTo>
                  <a:pt x="213258" y="2023846"/>
                </a:lnTo>
                <a:lnTo>
                  <a:pt x="213067" y="2023846"/>
                </a:lnTo>
                <a:lnTo>
                  <a:pt x="209842" y="2029929"/>
                </a:lnTo>
                <a:lnTo>
                  <a:pt x="209842" y="2030120"/>
                </a:lnTo>
                <a:lnTo>
                  <a:pt x="209651" y="2030120"/>
                </a:lnTo>
                <a:lnTo>
                  <a:pt x="199961" y="2039823"/>
                </a:lnTo>
                <a:lnTo>
                  <a:pt x="199961" y="2040013"/>
                </a:lnTo>
                <a:lnTo>
                  <a:pt x="199771" y="2040013"/>
                </a:lnTo>
                <a:lnTo>
                  <a:pt x="193890" y="2043239"/>
                </a:lnTo>
                <a:lnTo>
                  <a:pt x="193700" y="2043239"/>
                </a:lnTo>
                <a:lnTo>
                  <a:pt x="186855" y="2045334"/>
                </a:lnTo>
                <a:lnTo>
                  <a:pt x="186664" y="2045334"/>
                </a:lnTo>
                <a:lnTo>
                  <a:pt x="179451" y="2046096"/>
                </a:lnTo>
                <a:lnTo>
                  <a:pt x="36652" y="2046096"/>
                </a:lnTo>
                <a:lnTo>
                  <a:pt x="29438" y="2045334"/>
                </a:lnTo>
                <a:lnTo>
                  <a:pt x="29248" y="2045334"/>
                </a:lnTo>
                <a:lnTo>
                  <a:pt x="22415" y="2043239"/>
                </a:lnTo>
                <a:lnTo>
                  <a:pt x="22225" y="2043239"/>
                </a:lnTo>
                <a:lnTo>
                  <a:pt x="16141" y="2040013"/>
                </a:lnTo>
                <a:lnTo>
                  <a:pt x="16141" y="2039823"/>
                </a:lnTo>
                <a:lnTo>
                  <a:pt x="10833" y="2035454"/>
                </a:lnTo>
                <a:lnTo>
                  <a:pt x="6273" y="2030120"/>
                </a:lnTo>
                <a:lnTo>
                  <a:pt x="6273" y="2029929"/>
                </a:lnTo>
                <a:lnTo>
                  <a:pt x="3048" y="2023846"/>
                </a:lnTo>
                <a:lnTo>
                  <a:pt x="2857" y="2023846"/>
                </a:lnTo>
                <a:lnTo>
                  <a:pt x="2857" y="2023668"/>
                </a:lnTo>
                <a:lnTo>
                  <a:pt x="762" y="2017014"/>
                </a:lnTo>
                <a:lnTo>
                  <a:pt x="762" y="2016823"/>
                </a:lnTo>
                <a:lnTo>
                  <a:pt x="0" y="2009597"/>
                </a:lnTo>
                <a:lnTo>
                  <a:pt x="0" y="366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08424" y="749198"/>
            <a:ext cx="212725" cy="2043430"/>
          </a:xfrm>
          <a:custGeom>
            <a:avLst/>
            <a:gdLst/>
            <a:ahLst/>
            <a:cxnLst/>
            <a:rect l="l" t="t" r="r" b="b"/>
            <a:pathLst>
              <a:path w="212725" h="2043430">
                <a:moveTo>
                  <a:pt x="0" y="2007895"/>
                </a:moveTo>
                <a:lnTo>
                  <a:pt x="762" y="2015121"/>
                </a:lnTo>
                <a:lnTo>
                  <a:pt x="762" y="2014931"/>
                </a:lnTo>
                <a:lnTo>
                  <a:pt x="2844" y="2021586"/>
                </a:lnTo>
                <a:lnTo>
                  <a:pt x="2654" y="2021395"/>
                </a:lnTo>
                <a:lnTo>
                  <a:pt x="5892" y="2027478"/>
                </a:lnTo>
                <a:lnTo>
                  <a:pt x="5892" y="2027288"/>
                </a:lnTo>
                <a:lnTo>
                  <a:pt x="10248" y="2032609"/>
                </a:lnTo>
                <a:lnTo>
                  <a:pt x="15379" y="2036978"/>
                </a:lnTo>
                <a:lnTo>
                  <a:pt x="15379" y="2036787"/>
                </a:lnTo>
                <a:lnTo>
                  <a:pt x="21462" y="2040026"/>
                </a:lnTo>
                <a:lnTo>
                  <a:pt x="21272" y="2040026"/>
                </a:lnTo>
                <a:lnTo>
                  <a:pt x="27914" y="2042109"/>
                </a:lnTo>
                <a:lnTo>
                  <a:pt x="27724" y="2042109"/>
                </a:lnTo>
                <a:lnTo>
                  <a:pt x="34937" y="2042871"/>
                </a:lnTo>
                <a:lnTo>
                  <a:pt x="177736" y="2042871"/>
                </a:lnTo>
                <a:lnTo>
                  <a:pt x="184950" y="2042109"/>
                </a:lnTo>
                <a:lnTo>
                  <a:pt x="184759" y="2042109"/>
                </a:lnTo>
                <a:lnTo>
                  <a:pt x="191414" y="2040026"/>
                </a:lnTo>
                <a:lnTo>
                  <a:pt x="191223" y="2040026"/>
                </a:lnTo>
                <a:lnTo>
                  <a:pt x="197294" y="2036787"/>
                </a:lnTo>
                <a:lnTo>
                  <a:pt x="197103" y="2036978"/>
                </a:lnTo>
                <a:lnTo>
                  <a:pt x="202425" y="2032609"/>
                </a:lnTo>
                <a:lnTo>
                  <a:pt x="206794" y="2027288"/>
                </a:lnTo>
                <a:lnTo>
                  <a:pt x="206603" y="2027478"/>
                </a:lnTo>
                <a:lnTo>
                  <a:pt x="210019" y="2021395"/>
                </a:lnTo>
                <a:lnTo>
                  <a:pt x="209829" y="2021586"/>
                </a:lnTo>
                <a:lnTo>
                  <a:pt x="211924" y="2014931"/>
                </a:lnTo>
                <a:lnTo>
                  <a:pt x="211924" y="2015121"/>
                </a:lnTo>
                <a:lnTo>
                  <a:pt x="212674" y="2007895"/>
                </a:lnTo>
                <a:lnTo>
                  <a:pt x="212674" y="34988"/>
                </a:lnTo>
                <a:lnTo>
                  <a:pt x="211924" y="27762"/>
                </a:lnTo>
                <a:lnTo>
                  <a:pt x="211924" y="27952"/>
                </a:lnTo>
                <a:lnTo>
                  <a:pt x="209829" y="21297"/>
                </a:lnTo>
                <a:lnTo>
                  <a:pt x="210019" y="21488"/>
                </a:lnTo>
                <a:lnTo>
                  <a:pt x="206603" y="15405"/>
                </a:lnTo>
                <a:lnTo>
                  <a:pt x="206794" y="15405"/>
                </a:lnTo>
                <a:lnTo>
                  <a:pt x="202425" y="10274"/>
                </a:lnTo>
                <a:lnTo>
                  <a:pt x="197103" y="5892"/>
                </a:lnTo>
                <a:lnTo>
                  <a:pt x="197294" y="5892"/>
                </a:lnTo>
                <a:lnTo>
                  <a:pt x="191223" y="2667"/>
                </a:lnTo>
                <a:lnTo>
                  <a:pt x="191414" y="2857"/>
                </a:lnTo>
                <a:lnTo>
                  <a:pt x="184759" y="762"/>
                </a:lnTo>
                <a:lnTo>
                  <a:pt x="184950" y="762"/>
                </a:lnTo>
                <a:lnTo>
                  <a:pt x="177736" y="0"/>
                </a:lnTo>
                <a:lnTo>
                  <a:pt x="34937" y="0"/>
                </a:lnTo>
                <a:lnTo>
                  <a:pt x="27724" y="762"/>
                </a:lnTo>
                <a:lnTo>
                  <a:pt x="27914" y="762"/>
                </a:lnTo>
                <a:lnTo>
                  <a:pt x="21272" y="2857"/>
                </a:lnTo>
                <a:lnTo>
                  <a:pt x="21462" y="2667"/>
                </a:lnTo>
                <a:lnTo>
                  <a:pt x="15379" y="5892"/>
                </a:lnTo>
                <a:lnTo>
                  <a:pt x="15379" y="5892"/>
                </a:lnTo>
                <a:lnTo>
                  <a:pt x="2654" y="21488"/>
                </a:lnTo>
                <a:lnTo>
                  <a:pt x="2844" y="21297"/>
                </a:lnTo>
                <a:lnTo>
                  <a:pt x="762" y="27952"/>
                </a:lnTo>
                <a:lnTo>
                  <a:pt x="762" y="27762"/>
                </a:lnTo>
                <a:lnTo>
                  <a:pt x="0" y="34988"/>
                </a:lnTo>
                <a:lnTo>
                  <a:pt x="0" y="200789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49469" y="784218"/>
            <a:ext cx="122555" cy="1958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850" spc="-50">
                <a:solidFill>
                  <a:srgbClr val="D9D9D9"/>
                </a:solidFill>
                <a:latin typeface="맑은 고딕"/>
                <a:cs typeface="맑은 고딕"/>
              </a:rPr>
              <a:t>리  모  컨  기  능  및  컨  텐  츠  바  로  이  동  기  능</a:t>
            </a:r>
            <a:endParaRPr sz="8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51" y="51175"/>
            <a:ext cx="1955800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>
                <a:latin typeface="Arial"/>
                <a:cs typeface="Arial"/>
              </a:rPr>
              <a:t>2-1.</a:t>
            </a:r>
            <a:r>
              <a:rPr dirty="0" spc="-75"/>
              <a:t>와이어 </a:t>
            </a:r>
            <a:r>
              <a:rPr dirty="0" spc="-160"/>
              <a:t>프레임</a:t>
            </a:r>
            <a:r>
              <a:rPr dirty="0" spc="-225"/>
              <a:t> </a:t>
            </a:r>
            <a:r>
              <a:rPr dirty="0" spc="-160"/>
              <a:t>설명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8492" y="803567"/>
          <a:ext cx="2063750" cy="175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700530"/>
              </a:tblGrid>
              <a:tr h="155219"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 spc="1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구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2A6A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 spc="-7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설명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2A6A3"/>
                    </a:solidFill>
                  </a:tcPr>
                </a:tc>
              </a:tr>
              <a:tr h="183737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50" spc="-5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로고</a:t>
                      </a:r>
                      <a:r>
                        <a:rPr dirty="0" sz="750" spc="-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4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메뉴버튼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</a:tr>
              <a:tr h="155130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고용주가 </a:t>
                      </a:r>
                      <a:r>
                        <a:rPr dirty="0" sz="750" spc="-6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나를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알수있게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정보제공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39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</a:tr>
              <a:tr h="271938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29539">
                        <a:lnSpc>
                          <a:spcPct val="101099"/>
                        </a:lnSpc>
                        <a:spcBef>
                          <a:spcPts val="115"/>
                        </a:spcBef>
                      </a:pP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내가 얼마나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코딩을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했고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무슨일을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했고 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무슨일을</a:t>
                      </a:r>
                      <a:r>
                        <a:rPr dirty="0" sz="750" spc="-6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했었는지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46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</a:tr>
              <a:tr h="172332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50" spc="-5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최종학력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전공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경력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-5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어떤일을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할수있는지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</a:tr>
              <a:tr h="155225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내가 해왔던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일들의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결과물</a:t>
                      </a:r>
                      <a:r>
                        <a:rPr dirty="0" sz="750" spc="2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6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표출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39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</a:tr>
              <a:tr h="271938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73660">
                        <a:lnSpc>
                          <a:spcPct val="101099"/>
                        </a:lnSpc>
                        <a:spcBef>
                          <a:spcPts val="110"/>
                        </a:spcBef>
                      </a:pP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나의 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히스Th리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/email/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전화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기타등등의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연  락기능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39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0"/>
                    </a:solidFill>
                  </a:tcPr>
                </a:tc>
              </a:tr>
              <a:tr h="384390"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750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76835">
                        <a:lnSpc>
                          <a:spcPct val="101099"/>
                        </a:lnSpc>
                        <a:spcBef>
                          <a:spcPts val="90"/>
                        </a:spcBef>
                      </a:pP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궁금한 것을 </a:t>
                      </a:r>
                      <a:r>
                        <a:rPr dirty="0" sz="750" spc="-6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바로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이동해서 </a:t>
                      </a:r>
                      <a:r>
                        <a:rPr dirty="0" sz="750" spc="-7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볼수있Th록 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리모컨 기능 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탑재</a:t>
                      </a:r>
                      <a:r>
                        <a:rPr dirty="0" sz="750" spc="-45">
                          <a:solidFill>
                            <a:srgbClr val="254B72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750" spc="-6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링크 등을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바로 이동할  수</a:t>
                      </a:r>
                      <a:r>
                        <a:rPr dirty="0" sz="750" spc="-50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75">
                          <a:solidFill>
                            <a:srgbClr val="254B72"/>
                          </a:solidFill>
                          <a:latin typeface="맑은 고딕"/>
                          <a:cs typeface="맑은 고딕"/>
                        </a:rPr>
                        <a:t>있게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D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518" y="343712"/>
            <a:ext cx="2492375" cy="131445"/>
          </a:xfrm>
          <a:custGeom>
            <a:avLst/>
            <a:gdLst/>
            <a:ahLst/>
            <a:cxnLst/>
            <a:rect l="l" t="t" r="r" b="b"/>
            <a:pathLst>
              <a:path w="2492375" h="131445">
                <a:moveTo>
                  <a:pt x="2469921" y="0"/>
                </a:moveTo>
                <a:lnTo>
                  <a:pt x="21932" y="0"/>
                </a:lnTo>
                <a:lnTo>
                  <a:pt x="13415" y="1732"/>
                </a:lnTo>
                <a:lnTo>
                  <a:pt x="6442" y="6450"/>
                </a:lnTo>
                <a:lnTo>
                  <a:pt x="1730" y="13432"/>
                </a:lnTo>
                <a:lnTo>
                  <a:pt x="0" y="21958"/>
                </a:lnTo>
                <a:lnTo>
                  <a:pt x="0" y="109397"/>
                </a:lnTo>
                <a:lnTo>
                  <a:pt x="1730" y="117961"/>
                </a:lnTo>
                <a:lnTo>
                  <a:pt x="6442" y="124939"/>
                </a:lnTo>
                <a:lnTo>
                  <a:pt x="13415" y="129636"/>
                </a:lnTo>
                <a:lnTo>
                  <a:pt x="21932" y="131356"/>
                </a:lnTo>
                <a:lnTo>
                  <a:pt x="2469921" y="131356"/>
                </a:lnTo>
                <a:lnTo>
                  <a:pt x="2478417" y="129636"/>
                </a:lnTo>
                <a:lnTo>
                  <a:pt x="2485356" y="124939"/>
                </a:lnTo>
                <a:lnTo>
                  <a:pt x="2490036" y="117961"/>
                </a:lnTo>
                <a:lnTo>
                  <a:pt x="2491752" y="109397"/>
                </a:lnTo>
                <a:lnTo>
                  <a:pt x="2491752" y="21958"/>
                </a:lnTo>
                <a:lnTo>
                  <a:pt x="2490036" y="13432"/>
                </a:lnTo>
                <a:lnTo>
                  <a:pt x="2485356" y="6450"/>
                </a:lnTo>
                <a:lnTo>
                  <a:pt x="2478417" y="1732"/>
                </a:lnTo>
                <a:lnTo>
                  <a:pt x="2469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756" y="342950"/>
            <a:ext cx="2493645" cy="133350"/>
          </a:xfrm>
          <a:custGeom>
            <a:avLst/>
            <a:gdLst/>
            <a:ahLst/>
            <a:cxnLst/>
            <a:rect l="l" t="t" r="r" b="b"/>
            <a:pathLst>
              <a:path w="2493645" h="133350">
                <a:moveTo>
                  <a:pt x="2475141" y="132499"/>
                </a:moveTo>
                <a:lnTo>
                  <a:pt x="18326" y="132499"/>
                </a:lnTo>
                <a:lnTo>
                  <a:pt x="22694" y="132981"/>
                </a:lnTo>
                <a:lnTo>
                  <a:pt x="2470772" y="132981"/>
                </a:lnTo>
                <a:lnTo>
                  <a:pt x="2475141" y="132499"/>
                </a:lnTo>
                <a:close/>
              </a:path>
              <a:path w="2493645" h="133350">
                <a:moveTo>
                  <a:pt x="2475331" y="469"/>
                </a:moveTo>
                <a:lnTo>
                  <a:pt x="18135" y="469"/>
                </a:lnTo>
                <a:lnTo>
                  <a:pt x="13957" y="1714"/>
                </a:lnTo>
                <a:lnTo>
                  <a:pt x="13766" y="1803"/>
                </a:lnTo>
                <a:lnTo>
                  <a:pt x="10058" y="3898"/>
                </a:lnTo>
                <a:lnTo>
                  <a:pt x="6642" y="6743"/>
                </a:lnTo>
                <a:lnTo>
                  <a:pt x="3987" y="9982"/>
                </a:lnTo>
                <a:lnTo>
                  <a:pt x="1701" y="13970"/>
                </a:lnTo>
                <a:lnTo>
                  <a:pt x="469" y="18148"/>
                </a:lnTo>
                <a:lnTo>
                  <a:pt x="438" y="18630"/>
                </a:lnTo>
                <a:lnTo>
                  <a:pt x="0" y="22720"/>
                </a:lnTo>
                <a:lnTo>
                  <a:pt x="0" y="110261"/>
                </a:lnTo>
                <a:lnTo>
                  <a:pt x="439" y="114439"/>
                </a:lnTo>
                <a:lnTo>
                  <a:pt x="469" y="114922"/>
                </a:lnTo>
                <a:lnTo>
                  <a:pt x="1701" y="118999"/>
                </a:lnTo>
                <a:lnTo>
                  <a:pt x="3886" y="122897"/>
                </a:lnTo>
                <a:lnTo>
                  <a:pt x="6642" y="126326"/>
                </a:lnTo>
                <a:lnTo>
                  <a:pt x="9969" y="129082"/>
                </a:lnTo>
                <a:lnTo>
                  <a:pt x="13766" y="131165"/>
                </a:lnTo>
                <a:lnTo>
                  <a:pt x="13957" y="131267"/>
                </a:lnTo>
                <a:lnTo>
                  <a:pt x="18135" y="132499"/>
                </a:lnTo>
                <a:lnTo>
                  <a:pt x="2475331" y="132499"/>
                </a:lnTo>
                <a:lnTo>
                  <a:pt x="2479208" y="131356"/>
                </a:lnTo>
                <a:lnTo>
                  <a:pt x="22694" y="131356"/>
                </a:lnTo>
                <a:lnTo>
                  <a:pt x="18415" y="130886"/>
                </a:lnTo>
                <a:lnTo>
                  <a:pt x="18605" y="130886"/>
                </a:lnTo>
                <a:lnTo>
                  <a:pt x="14728" y="129743"/>
                </a:lnTo>
                <a:lnTo>
                  <a:pt x="11086" y="127838"/>
                </a:lnTo>
                <a:lnTo>
                  <a:pt x="7893" y="125272"/>
                </a:lnTo>
                <a:lnTo>
                  <a:pt x="5300" y="122047"/>
                </a:lnTo>
                <a:lnTo>
                  <a:pt x="3333" y="118529"/>
                </a:lnTo>
                <a:lnTo>
                  <a:pt x="2140" y="114630"/>
                </a:lnTo>
                <a:lnTo>
                  <a:pt x="1623" y="110261"/>
                </a:lnTo>
                <a:lnTo>
                  <a:pt x="1612" y="22720"/>
                </a:lnTo>
                <a:lnTo>
                  <a:pt x="2061" y="18630"/>
                </a:lnTo>
                <a:lnTo>
                  <a:pt x="2226" y="18148"/>
                </a:lnTo>
                <a:lnTo>
                  <a:pt x="3274" y="14630"/>
                </a:lnTo>
                <a:lnTo>
                  <a:pt x="5270" y="11023"/>
                </a:lnTo>
                <a:lnTo>
                  <a:pt x="7800" y="7886"/>
                </a:lnTo>
                <a:lnTo>
                  <a:pt x="11010" y="5232"/>
                </a:lnTo>
                <a:lnTo>
                  <a:pt x="14438" y="3327"/>
                </a:lnTo>
                <a:lnTo>
                  <a:pt x="14617" y="3225"/>
                </a:lnTo>
                <a:lnTo>
                  <a:pt x="14771" y="3225"/>
                </a:lnTo>
                <a:lnTo>
                  <a:pt x="18605" y="2095"/>
                </a:lnTo>
                <a:lnTo>
                  <a:pt x="18415" y="2095"/>
                </a:lnTo>
                <a:lnTo>
                  <a:pt x="22783" y="1612"/>
                </a:lnTo>
                <a:lnTo>
                  <a:pt x="2479168" y="1612"/>
                </a:lnTo>
                <a:lnTo>
                  <a:pt x="2475331" y="469"/>
                </a:lnTo>
                <a:close/>
              </a:path>
              <a:path w="2493645" h="133350">
                <a:moveTo>
                  <a:pt x="2482511" y="129654"/>
                </a:moveTo>
                <a:lnTo>
                  <a:pt x="2479040" y="129654"/>
                </a:lnTo>
                <a:lnTo>
                  <a:pt x="2478849" y="129743"/>
                </a:lnTo>
                <a:lnTo>
                  <a:pt x="2474861" y="130886"/>
                </a:lnTo>
                <a:lnTo>
                  <a:pt x="2475052" y="130886"/>
                </a:lnTo>
                <a:lnTo>
                  <a:pt x="2470683" y="131356"/>
                </a:lnTo>
                <a:lnTo>
                  <a:pt x="2479208" y="131356"/>
                </a:lnTo>
                <a:lnTo>
                  <a:pt x="2479509" y="131267"/>
                </a:lnTo>
                <a:lnTo>
                  <a:pt x="2479700" y="131165"/>
                </a:lnTo>
                <a:lnTo>
                  <a:pt x="2482511" y="129654"/>
                </a:lnTo>
                <a:close/>
              </a:path>
              <a:path w="2493645" h="133350">
                <a:moveTo>
                  <a:pt x="14483" y="129671"/>
                </a:moveTo>
                <a:lnTo>
                  <a:pt x="14617" y="129743"/>
                </a:lnTo>
                <a:lnTo>
                  <a:pt x="14483" y="129671"/>
                </a:lnTo>
                <a:close/>
              </a:path>
              <a:path w="2493645" h="133350">
                <a:moveTo>
                  <a:pt x="2478983" y="129671"/>
                </a:moveTo>
                <a:lnTo>
                  <a:pt x="2478738" y="129743"/>
                </a:lnTo>
                <a:lnTo>
                  <a:pt x="2478983" y="129671"/>
                </a:lnTo>
                <a:close/>
              </a:path>
              <a:path w="2493645" h="133350">
                <a:moveTo>
                  <a:pt x="14452" y="129654"/>
                </a:moveTo>
                <a:close/>
              </a:path>
              <a:path w="2493645" h="133350">
                <a:moveTo>
                  <a:pt x="2487736" y="125183"/>
                </a:moveTo>
                <a:lnTo>
                  <a:pt x="2485682" y="125183"/>
                </a:lnTo>
                <a:lnTo>
                  <a:pt x="2482456" y="127838"/>
                </a:lnTo>
                <a:lnTo>
                  <a:pt x="2478983" y="129671"/>
                </a:lnTo>
                <a:lnTo>
                  <a:pt x="2482511" y="129654"/>
                </a:lnTo>
                <a:lnTo>
                  <a:pt x="2483408" y="129171"/>
                </a:lnTo>
                <a:lnTo>
                  <a:pt x="2486723" y="126415"/>
                </a:lnTo>
                <a:lnTo>
                  <a:pt x="2487736" y="125183"/>
                </a:lnTo>
                <a:close/>
              </a:path>
              <a:path w="2493645" h="133350">
                <a:moveTo>
                  <a:pt x="10921" y="127749"/>
                </a:moveTo>
                <a:lnTo>
                  <a:pt x="11086" y="127838"/>
                </a:lnTo>
                <a:lnTo>
                  <a:pt x="10921" y="127749"/>
                </a:lnTo>
                <a:close/>
              </a:path>
              <a:path w="2493645" h="133350">
                <a:moveTo>
                  <a:pt x="2482545" y="127749"/>
                </a:moveTo>
                <a:lnTo>
                  <a:pt x="2482380" y="127838"/>
                </a:lnTo>
                <a:lnTo>
                  <a:pt x="2482545" y="127749"/>
                </a:lnTo>
                <a:close/>
              </a:path>
              <a:path w="2493645" h="133350">
                <a:moveTo>
                  <a:pt x="7837" y="125226"/>
                </a:moveTo>
                <a:close/>
              </a:path>
              <a:path w="2493645" h="133350">
                <a:moveTo>
                  <a:pt x="2490080" y="121945"/>
                </a:moveTo>
                <a:lnTo>
                  <a:pt x="2488247" y="121945"/>
                </a:lnTo>
                <a:lnTo>
                  <a:pt x="2485592" y="125257"/>
                </a:lnTo>
                <a:lnTo>
                  <a:pt x="2487736" y="125183"/>
                </a:lnTo>
                <a:lnTo>
                  <a:pt x="2489479" y="122999"/>
                </a:lnTo>
                <a:lnTo>
                  <a:pt x="2490080" y="121945"/>
                </a:lnTo>
                <a:close/>
              </a:path>
              <a:path w="2493645" h="133350">
                <a:moveTo>
                  <a:pt x="7803" y="125183"/>
                </a:moveTo>
                <a:close/>
              </a:path>
              <a:path w="2493645" h="133350">
                <a:moveTo>
                  <a:pt x="5263" y="121945"/>
                </a:moveTo>
                <a:close/>
              </a:path>
              <a:path w="2493645" h="133350">
                <a:moveTo>
                  <a:pt x="2491863" y="118338"/>
                </a:moveTo>
                <a:lnTo>
                  <a:pt x="2490139" y="118338"/>
                </a:lnTo>
                <a:lnTo>
                  <a:pt x="2488145" y="122047"/>
                </a:lnTo>
                <a:lnTo>
                  <a:pt x="2490080" y="121945"/>
                </a:lnTo>
                <a:lnTo>
                  <a:pt x="2491562" y="119189"/>
                </a:lnTo>
                <a:lnTo>
                  <a:pt x="2491663" y="118999"/>
                </a:lnTo>
                <a:lnTo>
                  <a:pt x="2491863" y="118338"/>
                </a:lnTo>
                <a:close/>
              </a:path>
              <a:path w="2493645" h="133350">
                <a:moveTo>
                  <a:pt x="3320" y="118505"/>
                </a:moveTo>
                <a:close/>
              </a:path>
              <a:path w="2493645" h="133350">
                <a:moveTo>
                  <a:pt x="3269" y="118338"/>
                </a:moveTo>
                <a:lnTo>
                  <a:pt x="3320" y="118505"/>
                </a:lnTo>
                <a:lnTo>
                  <a:pt x="3269" y="118338"/>
                </a:lnTo>
                <a:close/>
              </a:path>
              <a:path w="2493645" h="133350">
                <a:moveTo>
                  <a:pt x="2492906" y="18440"/>
                </a:moveTo>
                <a:lnTo>
                  <a:pt x="2491282" y="18440"/>
                </a:lnTo>
                <a:lnTo>
                  <a:pt x="2491743" y="22720"/>
                </a:lnTo>
                <a:lnTo>
                  <a:pt x="2491742" y="110261"/>
                </a:lnTo>
                <a:lnTo>
                  <a:pt x="2491282" y="114630"/>
                </a:lnTo>
                <a:lnTo>
                  <a:pt x="2490068" y="118471"/>
                </a:lnTo>
                <a:lnTo>
                  <a:pt x="2490139" y="118338"/>
                </a:lnTo>
                <a:lnTo>
                  <a:pt x="2491863" y="118338"/>
                </a:lnTo>
                <a:lnTo>
                  <a:pt x="2492895" y="114922"/>
                </a:lnTo>
                <a:lnTo>
                  <a:pt x="2492926" y="114439"/>
                </a:lnTo>
                <a:lnTo>
                  <a:pt x="2493367" y="110261"/>
                </a:lnTo>
                <a:lnTo>
                  <a:pt x="2493378" y="22720"/>
                </a:lnTo>
                <a:lnTo>
                  <a:pt x="2492906" y="18440"/>
                </a:lnTo>
                <a:close/>
              </a:path>
              <a:path w="2493645" h="133350">
                <a:moveTo>
                  <a:pt x="2082" y="114439"/>
                </a:moveTo>
                <a:lnTo>
                  <a:pt x="2082" y="114630"/>
                </a:lnTo>
                <a:lnTo>
                  <a:pt x="2082" y="114439"/>
                </a:lnTo>
                <a:close/>
              </a:path>
              <a:path w="2493645" h="133350">
                <a:moveTo>
                  <a:pt x="2491282" y="114439"/>
                </a:moveTo>
                <a:lnTo>
                  <a:pt x="2491225" y="114630"/>
                </a:lnTo>
                <a:lnTo>
                  <a:pt x="2491282" y="114439"/>
                </a:lnTo>
                <a:close/>
              </a:path>
              <a:path w="2493645" h="133350">
                <a:moveTo>
                  <a:pt x="2139" y="18440"/>
                </a:moveTo>
                <a:lnTo>
                  <a:pt x="2082" y="18630"/>
                </a:lnTo>
                <a:lnTo>
                  <a:pt x="2139" y="18440"/>
                </a:lnTo>
                <a:close/>
              </a:path>
              <a:path w="2493645" h="133350">
                <a:moveTo>
                  <a:pt x="2491806" y="14452"/>
                </a:moveTo>
                <a:lnTo>
                  <a:pt x="2490050" y="14452"/>
                </a:lnTo>
                <a:lnTo>
                  <a:pt x="2490139" y="14630"/>
                </a:lnTo>
                <a:lnTo>
                  <a:pt x="2491282" y="18630"/>
                </a:lnTo>
                <a:lnTo>
                  <a:pt x="2491282" y="18440"/>
                </a:lnTo>
                <a:lnTo>
                  <a:pt x="2492906" y="18440"/>
                </a:lnTo>
                <a:lnTo>
                  <a:pt x="2492895" y="18148"/>
                </a:lnTo>
                <a:lnTo>
                  <a:pt x="2491806" y="14452"/>
                </a:lnTo>
                <a:close/>
              </a:path>
              <a:path w="2493645" h="133350">
                <a:moveTo>
                  <a:pt x="3327" y="14452"/>
                </a:moveTo>
                <a:lnTo>
                  <a:pt x="3225" y="14630"/>
                </a:lnTo>
                <a:lnTo>
                  <a:pt x="3327" y="14452"/>
                </a:lnTo>
                <a:close/>
              </a:path>
              <a:path w="2493645" h="133350">
                <a:moveTo>
                  <a:pt x="2490059" y="14481"/>
                </a:moveTo>
                <a:lnTo>
                  <a:pt x="2490103" y="14630"/>
                </a:lnTo>
                <a:lnTo>
                  <a:pt x="2490059" y="14481"/>
                </a:lnTo>
                <a:close/>
              </a:path>
              <a:path w="2493645" h="133350">
                <a:moveTo>
                  <a:pt x="2487689" y="7797"/>
                </a:moveTo>
                <a:lnTo>
                  <a:pt x="2485580" y="7797"/>
                </a:lnTo>
                <a:lnTo>
                  <a:pt x="2488247" y="11023"/>
                </a:lnTo>
                <a:lnTo>
                  <a:pt x="2490059" y="14481"/>
                </a:lnTo>
                <a:lnTo>
                  <a:pt x="2491806" y="14452"/>
                </a:lnTo>
                <a:lnTo>
                  <a:pt x="2491663" y="13970"/>
                </a:lnTo>
                <a:lnTo>
                  <a:pt x="2491562" y="13779"/>
                </a:lnTo>
                <a:lnTo>
                  <a:pt x="2489568" y="10071"/>
                </a:lnTo>
                <a:lnTo>
                  <a:pt x="2487689" y="7797"/>
                </a:lnTo>
                <a:close/>
              </a:path>
              <a:path w="2493645" h="133350">
                <a:moveTo>
                  <a:pt x="5321" y="10934"/>
                </a:moveTo>
                <a:close/>
              </a:path>
              <a:path w="2493645" h="133350">
                <a:moveTo>
                  <a:pt x="2488145" y="10934"/>
                </a:moveTo>
                <a:close/>
              </a:path>
              <a:path w="2493645" h="133350">
                <a:moveTo>
                  <a:pt x="2485594" y="7814"/>
                </a:moveTo>
                <a:close/>
              </a:path>
              <a:path w="2493645" h="133350">
                <a:moveTo>
                  <a:pt x="2485003" y="5232"/>
                </a:moveTo>
                <a:lnTo>
                  <a:pt x="2482456" y="5232"/>
                </a:lnTo>
                <a:lnTo>
                  <a:pt x="2485594" y="7814"/>
                </a:lnTo>
                <a:lnTo>
                  <a:pt x="2487689" y="7797"/>
                </a:lnTo>
                <a:lnTo>
                  <a:pt x="2486825" y="6743"/>
                </a:lnTo>
                <a:lnTo>
                  <a:pt x="2485003" y="5232"/>
                </a:lnTo>
                <a:close/>
              </a:path>
              <a:path w="2493645" h="133350">
                <a:moveTo>
                  <a:pt x="11078" y="5232"/>
                </a:moveTo>
                <a:lnTo>
                  <a:pt x="10921" y="5321"/>
                </a:lnTo>
                <a:lnTo>
                  <a:pt x="11078" y="5232"/>
                </a:lnTo>
                <a:close/>
              </a:path>
              <a:path w="2493645" h="133350">
                <a:moveTo>
                  <a:pt x="2482217" y="3225"/>
                </a:moveTo>
                <a:lnTo>
                  <a:pt x="2478849" y="3225"/>
                </a:lnTo>
                <a:lnTo>
                  <a:pt x="2479040" y="3327"/>
                </a:lnTo>
                <a:lnTo>
                  <a:pt x="2482545" y="5321"/>
                </a:lnTo>
                <a:lnTo>
                  <a:pt x="2485003" y="5232"/>
                </a:lnTo>
                <a:lnTo>
                  <a:pt x="2483408" y="3898"/>
                </a:lnTo>
                <a:lnTo>
                  <a:pt x="2482217" y="3225"/>
                </a:lnTo>
                <a:close/>
              </a:path>
              <a:path w="2493645" h="133350">
                <a:moveTo>
                  <a:pt x="2479016" y="3320"/>
                </a:moveTo>
                <a:close/>
              </a:path>
              <a:path w="2493645" h="133350">
                <a:moveTo>
                  <a:pt x="14771" y="3225"/>
                </a:moveTo>
                <a:lnTo>
                  <a:pt x="14617" y="3225"/>
                </a:lnTo>
                <a:lnTo>
                  <a:pt x="14450" y="3320"/>
                </a:lnTo>
                <a:lnTo>
                  <a:pt x="14771" y="3225"/>
                </a:lnTo>
                <a:close/>
              </a:path>
              <a:path w="2493645" h="133350">
                <a:moveTo>
                  <a:pt x="2479168" y="1612"/>
                </a:moveTo>
                <a:lnTo>
                  <a:pt x="2470683" y="1612"/>
                </a:lnTo>
                <a:lnTo>
                  <a:pt x="2475052" y="2095"/>
                </a:lnTo>
                <a:lnTo>
                  <a:pt x="2474861" y="2095"/>
                </a:lnTo>
                <a:lnTo>
                  <a:pt x="2479016" y="3320"/>
                </a:lnTo>
                <a:lnTo>
                  <a:pt x="2478849" y="3225"/>
                </a:lnTo>
                <a:lnTo>
                  <a:pt x="2482217" y="3225"/>
                </a:lnTo>
                <a:lnTo>
                  <a:pt x="2479700" y="1803"/>
                </a:lnTo>
                <a:lnTo>
                  <a:pt x="2479509" y="1714"/>
                </a:lnTo>
                <a:lnTo>
                  <a:pt x="2479168" y="1612"/>
                </a:lnTo>
                <a:close/>
              </a:path>
              <a:path w="2493645" h="133350">
                <a:moveTo>
                  <a:pt x="2470683" y="0"/>
                </a:moveTo>
                <a:lnTo>
                  <a:pt x="22694" y="0"/>
                </a:lnTo>
                <a:lnTo>
                  <a:pt x="18326" y="469"/>
                </a:lnTo>
                <a:lnTo>
                  <a:pt x="2475141" y="469"/>
                </a:lnTo>
                <a:lnTo>
                  <a:pt x="24706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756" y="342950"/>
            <a:ext cx="2493645" cy="133350"/>
          </a:xfrm>
          <a:custGeom>
            <a:avLst/>
            <a:gdLst/>
            <a:ahLst/>
            <a:cxnLst/>
            <a:rect l="l" t="t" r="r" b="b"/>
            <a:pathLst>
              <a:path w="2493645" h="133350">
                <a:moveTo>
                  <a:pt x="0" y="22720"/>
                </a:moveTo>
                <a:lnTo>
                  <a:pt x="469" y="18338"/>
                </a:lnTo>
                <a:lnTo>
                  <a:pt x="469" y="18148"/>
                </a:lnTo>
                <a:lnTo>
                  <a:pt x="1701" y="13970"/>
                </a:lnTo>
                <a:lnTo>
                  <a:pt x="1803" y="13779"/>
                </a:lnTo>
                <a:lnTo>
                  <a:pt x="3886" y="10071"/>
                </a:lnTo>
                <a:lnTo>
                  <a:pt x="6642" y="6743"/>
                </a:lnTo>
                <a:lnTo>
                  <a:pt x="9969" y="3987"/>
                </a:lnTo>
                <a:lnTo>
                  <a:pt x="13766" y="1803"/>
                </a:lnTo>
                <a:lnTo>
                  <a:pt x="13957" y="1714"/>
                </a:lnTo>
                <a:lnTo>
                  <a:pt x="18135" y="469"/>
                </a:lnTo>
                <a:lnTo>
                  <a:pt x="18326" y="469"/>
                </a:lnTo>
                <a:lnTo>
                  <a:pt x="22694" y="0"/>
                </a:lnTo>
                <a:lnTo>
                  <a:pt x="2470683" y="0"/>
                </a:lnTo>
                <a:lnTo>
                  <a:pt x="2475141" y="469"/>
                </a:lnTo>
                <a:lnTo>
                  <a:pt x="2475331" y="469"/>
                </a:lnTo>
                <a:lnTo>
                  <a:pt x="2479509" y="1714"/>
                </a:lnTo>
                <a:lnTo>
                  <a:pt x="2479700" y="1803"/>
                </a:lnTo>
                <a:lnTo>
                  <a:pt x="2483408" y="3898"/>
                </a:lnTo>
                <a:lnTo>
                  <a:pt x="2486723" y="6654"/>
                </a:lnTo>
                <a:lnTo>
                  <a:pt x="2489479" y="9982"/>
                </a:lnTo>
                <a:lnTo>
                  <a:pt x="2491562" y="13779"/>
                </a:lnTo>
                <a:lnTo>
                  <a:pt x="2491663" y="13970"/>
                </a:lnTo>
                <a:lnTo>
                  <a:pt x="2492895" y="18148"/>
                </a:lnTo>
                <a:lnTo>
                  <a:pt x="2492895" y="18338"/>
                </a:lnTo>
                <a:lnTo>
                  <a:pt x="2493378" y="22720"/>
                </a:lnTo>
                <a:lnTo>
                  <a:pt x="2493378" y="110159"/>
                </a:lnTo>
                <a:lnTo>
                  <a:pt x="2492895" y="114731"/>
                </a:lnTo>
                <a:lnTo>
                  <a:pt x="2492895" y="114922"/>
                </a:lnTo>
                <a:lnTo>
                  <a:pt x="2491663" y="118999"/>
                </a:lnTo>
                <a:lnTo>
                  <a:pt x="2491562" y="119189"/>
                </a:lnTo>
                <a:lnTo>
                  <a:pt x="2489568" y="122897"/>
                </a:lnTo>
                <a:lnTo>
                  <a:pt x="2486825" y="126326"/>
                </a:lnTo>
                <a:lnTo>
                  <a:pt x="2483497" y="129082"/>
                </a:lnTo>
                <a:lnTo>
                  <a:pt x="2479700" y="131165"/>
                </a:lnTo>
                <a:lnTo>
                  <a:pt x="2479509" y="131267"/>
                </a:lnTo>
                <a:lnTo>
                  <a:pt x="2475331" y="132499"/>
                </a:lnTo>
                <a:lnTo>
                  <a:pt x="2475141" y="132499"/>
                </a:lnTo>
                <a:lnTo>
                  <a:pt x="2470772" y="132981"/>
                </a:lnTo>
                <a:lnTo>
                  <a:pt x="22694" y="132981"/>
                </a:lnTo>
                <a:lnTo>
                  <a:pt x="18326" y="132499"/>
                </a:lnTo>
                <a:lnTo>
                  <a:pt x="18135" y="132499"/>
                </a:lnTo>
                <a:lnTo>
                  <a:pt x="13957" y="131267"/>
                </a:lnTo>
                <a:lnTo>
                  <a:pt x="13766" y="131165"/>
                </a:lnTo>
                <a:lnTo>
                  <a:pt x="10058" y="129171"/>
                </a:lnTo>
                <a:lnTo>
                  <a:pt x="6743" y="126415"/>
                </a:lnTo>
                <a:lnTo>
                  <a:pt x="3987" y="122999"/>
                </a:lnTo>
                <a:lnTo>
                  <a:pt x="1803" y="119189"/>
                </a:lnTo>
                <a:lnTo>
                  <a:pt x="1701" y="118999"/>
                </a:lnTo>
                <a:lnTo>
                  <a:pt x="469" y="114922"/>
                </a:lnTo>
                <a:lnTo>
                  <a:pt x="469" y="114731"/>
                </a:lnTo>
                <a:lnTo>
                  <a:pt x="0" y="110261"/>
                </a:lnTo>
                <a:lnTo>
                  <a:pt x="0" y="2272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368" y="344563"/>
            <a:ext cx="2490470" cy="130175"/>
          </a:xfrm>
          <a:custGeom>
            <a:avLst/>
            <a:gdLst/>
            <a:ahLst/>
            <a:cxnLst/>
            <a:rect l="l" t="t" r="r" b="b"/>
            <a:pathLst>
              <a:path w="2490470" h="130175">
                <a:moveTo>
                  <a:pt x="0" y="108546"/>
                </a:moveTo>
                <a:lnTo>
                  <a:pt x="469" y="113017"/>
                </a:lnTo>
                <a:lnTo>
                  <a:pt x="469" y="112826"/>
                </a:lnTo>
                <a:lnTo>
                  <a:pt x="1714" y="116916"/>
                </a:lnTo>
                <a:lnTo>
                  <a:pt x="1612" y="116725"/>
                </a:lnTo>
                <a:lnTo>
                  <a:pt x="3708" y="120434"/>
                </a:lnTo>
                <a:lnTo>
                  <a:pt x="6261" y="123659"/>
                </a:lnTo>
                <a:lnTo>
                  <a:pt x="9398" y="126225"/>
                </a:lnTo>
                <a:lnTo>
                  <a:pt x="13004" y="128130"/>
                </a:lnTo>
                <a:lnTo>
                  <a:pt x="12814" y="128041"/>
                </a:lnTo>
                <a:lnTo>
                  <a:pt x="16992" y="129273"/>
                </a:lnTo>
                <a:lnTo>
                  <a:pt x="16802" y="129273"/>
                </a:lnTo>
                <a:lnTo>
                  <a:pt x="21082" y="129743"/>
                </a:lnTo>
                <a:lnTo>
                  <a:pt x="2469070" y="129743"/>
                </a:lnTo>
                <a:lnTo>
                  <a:pt x="2473439" y="129273"/>
                </a:lnTo>
                <a:lnTo>
                  <a:pt x="2473248" y="129273"/>
                </a:lnTo>
                <a:lnTo>
                  <a:pt x="2477427" y="128041"/>
                </a:lnTo>
                <a:lnTo>
                  <a:pt x="2477236" y="128130"/>
                </a:lnTo>
                <a:lnTo>
                  <a:pt x="2480932" y="126136"/>
                </a:lnTo>
                <a:lnTo>
                  <a:pt x="2484069" y="123570"/>
                </a:lnTo>
                <a:lnTo>
                  <a:pt x="2486634" y="120332"/>
                </a:lnTo>
                <a:lnTo>
                  <a:pt x="2488526" y="116725"/>
                </a:lnTo>
                <a:lnTo>
                  <a:pt x="2488438" y="116916"/>
                </a:lnTo>
                <a:lnTo>
                  <a:pt x="2489669" y="112826"/>
                </a:lnTo>
                <a:lnTo>
                  <a:pt x="2489669" y="113017"/>
                </a:lnTo>
                <a:lnTo>
                  <a:pt x="2490139" y="108546"/>
                </a:lnTo>
                <a:lnTo>
                  <a:pt x="2490139" y="21196"/>
                </a:lnTo>
                <a:lnTo>
                  <a:pt x="2489669" y="16827"/>
                </a:lnTo>
                <a:lnTo>
                  <a:pt x="2489669" y="17018"/>
                </a:lnTo>
                <a:lnTo>
                  <a:pt x="2488438" y="12839"/>
                </a:lnTo>
                <a:lnTo>
                  <a:pt x="2488526" y="13017"/>
                </a:lnTo>
                <a:lnTo>
                  <a:pt x="2486533" y="9321"/>
                </a:lnTo>
                <a:lnTo>
                  <a:pt x="2483967" y="6184"/>
                </a:lnTo>
                <a:lnTo>
                  <a:pt x="2480843" y="3619"/>
                </a:lnTo>
                <a:lnTo>
                  <a:pt x="2477236" y="1612"/>
                </a:lnTo>
                <a:lnTo>
                  <a:pt x="2477427" y="1714"/>
                </a:lnTo>
                <a:lnTo>
                  <a:pt x="2473248" y="482"/>
                </a:lnTo>
                <a:lnTo>
                  <a:pt x="2473439" y="482"/>
                </a:lnTo>
                <a:lnTo>
                  <a:pt x="2469070" y="0"/>
                </a:lnTo>
                <a:lnTo>
                  <a:pt x="21170" y="0"/>
                </a:lnTo>
                <a:lnTo>
                  <a:pt x="16802" y="482"/>
                </a:lnTo>
                <a:lnTo>
                  <a:pt x="16992" y="482"/>
                </a:lnTo>
                <a:lnTo>
                  <a:pt x="12814" y="1714"/>
                </a:lnTo>
                <a:lnTo>
                  <a:pt x="13004" y="1612"/>
                </a:lnTo>
                <a:lnTo>
                  <a:pt x="9309" y="3708"/>
                </a:lnTo>
                <a:lnTo>
                  <a:pt x="6172" y="6273"/>
                </a:lnTo>
                <a:lnTo>
                  <a:pt x="3606" y="9410"/>
                </a:lnTo>
                <a:lnTo>
                  <a:pt x="1612" y="13017"/>
                </a:lnTo>
                <a:lnTo>
                  <a:pt x="1714" y="12839"/>
                </a:lnTo>
                <a:lnTo>
                  <a:pt x="469" y="17018"/>
                </a:lnTo>
                <a:lnTo>
                  <a:pt x="469" y="16827"/>
                </a:lnTo>
                <a:lnTo>
                  <a:pt x="0" y="21107"/>
                </a:lnTo>
                <a:lnTo>
                  <a:pt x="0" y="108546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52214" y="323405"/>
            <a:ext cx="5372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상단</a:t>
            </a:r>
            <a:r>
              <a:rPr dirty="0" sz="850" spc="-135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메뉴바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919" y="580961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5">
                <a:moveTo>
                  <a:pt x="1186916" y="0"/>
                </a:moveTo>
                <a:lnTo>
                  <a:pt x="64376" y="0"/>
                </a:lnTo>
                <a:lnTo>
                  <a:pt x="39337" y="5069"/>
                </a:lnTo>
                <a:lnTo>
                  <a:pt x="18872" y="18889"/>
                </a:lnTo>
                <a:lnTo>
                  <a:pt x="5065" y="39374"/>
                </a:lnTo>
                <a:lnTo>
                  <a:pt x="0" y="64439"/>
                </a:lnTo>
                <a:lnTo>
                  <a:pt x="0" y="321843"/>
                </a:lnTo>
                <a:lnTo>
                  <a:pt x="5065" y="346894"/>
                </a:lnTo>
                <a:lnTo>
                  <a:pt x="18872" y="367349"/>
                </a:lnTo>
                <a:lnTo>
                  <a:pt x="39337" y="381138"/>
                </a:lnTo>
                <a:lnTo>
                  <a:pt x="64376" y="386194"/>
                </a:lnTo>
                <a:lnTo>
                  <a:pt x="1186916" y="386194"/>
                </a:lnTo>
                <a:lnTo>
                  <a:pt x="1211955" y="381138"/>
                </a:lnTo>
                <a:lnTo>
                  <a:pt x="1232420" y="367349"/>
                </a:lnTo>
                <a:lnTo>
                  <a:pt x="1246227" y="346894"/>
                </a:lnTo>
                <a:lnTo>
                  <a:pt x="1251292" y="321843"/>
                </a:lnTo>
                <a:lnTo>
                  <a:pt x="1251292" y="64439"/>
                </a:lnTo>
                <a:lnTo>
                  <a:pt x="1246227" y="39374"/>
                </a:lnTo>
                <a:lnTo>
                  <a:pt x="1232420" y="18889"/>
                </a:lnTo>
                <a:lnTo>
                  <a:pt x="1211955" y="5069"/>
                </a:lnTo>
                <a:lnTo>
                  <a:pt x="1186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6157" y="58019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1187678" y="0"/>
                </a:moveTo>
                <a:lnTo>
                  <a:pt x="65138" y="0"/>
                </a:lnTo>
                <a:lnTo>
                  <a:pt x="58496" y="292"/>
                </a:lnTo>
                <a:lnTo>
                  <a:pt x="51943" y="1333"/>
                </a:lnTo>
                <a:lnTo>
                  <a:pt x="45859" y="2946"/>
                </a:lnTo>
                <a:lnTo>
                  <a:pt x="39878" y="5041"/>
                </a:lnTo>
                <a:lnTo>
                  <a:pt x="39687" y="5130"/>
                </a:lnTo>
                <a:lnTo>
                  <a:pt x="28778" y="11125"/>
                </a:lnTo>
                <a:lnTo>
                  <a:pt x="19189" y="19100"/>
                </a:lnTo>
                <a:lnTo>
                  <a:pt x="11214" y="28701"/>
                </a:lnTo>
                <a:lnTo>
                  <a:pt x="5130" y="39738"/>
                </a:lnTo>
                <a:lnTo>
                  <a:pt x="5041" y="39928"/>
                </a:lnTo>
                <a:lnTo>
                  <a:pt x="2946" y="45910"/>
                </a:lnTo>
                <a:lnTo>
                  <a:pt x="1359" y="51993"/>
                </a:lnTo>
                <a:lnTo>
                  <a:pt x="395" y="58546"/>
                </a:lnTo>
                <a:lnTo>
                  <a:pt x="0" y="65201"/>
                </a:lnTo>
                <a:lnTo>
                  <a:pt x="0" y="322706"/>
                </a:lnTo>
                <a:lnTo>
                  <a:pt x="292" y="329361"/>
                </a:lnTo>
                <a:lnTo>
                  <a:pt x="1333" y="335826"/>
                </a:lnTo>
                <a:lnTo>
                  <a:pt x="2946" y="341998"/>
                </a:lnTo>
                <a:lnTo>
                  <a:pt x="5041" y="347992"/>
                </a:lnTo>
                <a:lnTo>
                  <a:pt x="5130" y="348183"/>
                </a:lnTo>
                <a:lnTo>
                  <a:pt x="11112" y="359105"/>
                </a:lnTo>
                <a:lnTo>
                  <a:pt x="19088" y="368706"/>
                </a:lnTo>
                <a:lnTo>
                  <a:pt x="28676" y="376593"/>
                </a:lnTo>
                <a:lnTo>
                  <a:pt x="39687" y="382676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527"/>
                </a:lnTo>
                <a:lnTo>
                  <a:pt x="1200975" y="386486"/>
                </a:lnTo>
                <a:lnTo>
                  <a:pt x="1202141" y="386194"/>
                </a:lnTo>
                <a:lnTo>
                  <a:pt x="65138" y="386194"/>
                </a:lnTo>
                <a:lnTo>
                  <a:pt x="58686" y="385914"/>
                </a:lnTo>
                <a:lnTo>
                  <a:pt x="52324" y="384873"/>
                </a:lnTo>
                <a:lnTo>
                  <a:pt x="46342" y="383349"/>
                </a:lnTo>
                <a:lnTo>
                  <a:pt x="40604" y="381254"/>
                </a:lnTo>
                <a:lnTo>
                  <a:pt x="29791" y="375361"/>
                </a:lnTo>
                <a:lnTo>
                  <a:pt x="20354" y="367664"/>
                </a:lnTo>
                <a:lnTo>
                  <a:pt x="12530" y="358254"/>
                </a:lnTo>
                <a:lnTo>
                  <a:pt x="1625" y="65201"/>
                </a:lnTo>
                <a:lnTo>
                  <a:pt x="1988" y="58839"/>
                </a:lnTo>
                <a:lnTo>
                  <a:pt x="2933" y="52463"/>
                </a:lnTo>
                <a:lnTo>
                  <a:pt x="4559" y="46380"/>
                </a:lnTo>
                <a:lnTo>
                  <a:pt x="6588" y="40589"/>
                </a:lnTo>
                <a:lnTo>
                  <a:pt x="12479" y="29756"/>
                </a:lnTo>
                <a:lnTo>
                  <a:pt x="20235" y="20345"/>
                </a:lnTo>
                <a:lnTo>
                  <a:pt x="29718" y="12458"/>
                </a:lnTo>
                <a:lnTo>
                  <a:pt x="40365" y="6654"/>
                </a:lnTo>
                <a:lnTo>
                  <a:pt x="40551" y="6553"/>
                </a:lnTo>
                <a:lnTo>
                  <a:pt x="46342" y="4559"/>
                </a:lnTo>
                <a:lnTo>
                  <a:pt x="52412" y="2946"/>
                </a:lnTo>
                <a:lnTo>
                  <a:pt x="58775" y="1905"/>
                </a:lnTo>
                <a:lnTo>
                  <a:pt x="65239" y="1612"/>
                </a:lnTo>
                <a:lnTo>
                  <a:pt x="1201955" y="1612"/>
                </a:lnTo>
                <a:lnTo>
                  <a:pt x="1200886" y="1333"/>
                </a:lnTo>
                <a:lnTo>
                  <a:pt x="1194333" y="381"/>
                </a:lnTo>
                <a:lnTo>
                  <a:pt x="1187678" y="0"/>
                </a:lnTo>
                <a:close/>
              </a:path>
              <a:path w="1253489" h="387984">
                <a:moveTo>
                  <a:pt x="1212469" y="381165"/>
                </a:moveTo>
                <a:lnTo>
                  <a:pt x="1206487" y="383349"/>
                </a:lnTo>
                <a:lnTo>
                  <a:pt x="1200505" y="384873"/>
                </a:lnTo>
                <a:lnTo>
                  <a:pt x="1194142" y="385914"/>
                </a:lnTo>
                <a:lnTo>
                  <a:pt x="1187678" y="386194"/>
                </a:lnTo>
                <a:lnTo>
                  <a:pt x="1202141" y="386194"/>
                </a:lnTo>
                <a:lnTo>
                  <a:pt x="1207058" y="384962"/>
                </a:lnTo>
                <a:lnTo>
                  <a:pt x="1213040" y="382777"/>
                </a:lnTo>
                <a:lnTo>
                  <a:pt x="1213218" y="382676"/>
                </a:lnTo>
                <a:lnTo>
                  <a:pt x="1215815" y="381254"/>
                </a:lnTo>
                <a:lnTo>
                  <a:pt x="1212367" y="381254"/>
                </a:lnTo>
                <a:close/>
              </a:path>
              <a:path w="1253489" h="387984">
                <a:moveTo>
                  <a:pt x="40445" y="381195"/>
                </a:moveTo>
                <a:lnTo>
                  <a:pt x="40604" y="381254"/>
                </a:lnTo>
                <a:lnTo>
                  <a:pt x="40445" y="381195"/>
                </a:lnTo>
                <a:close/>
              </a:path>
              <a:path w="1253489" h="387984">
                <a:moveTo>
                  <a:pt x="1234777" y="367563"/>
                </a:moveTo>
                <a:lnTo>
                  <a:pt x="1232687" y="367563"/>
                </a:lnTo>
                <a:lnTo>
                  <a:pt x="1223187" y="375361"/>
                </a:lnTo>
                <a:lnTo>
                  <a:pt x="1212367" y="381254"/>
                </a:lnTo>
                <a:lnTo>
                  <a:pt x="1215815" y="381254"/>
                </a:lnTo>
                <a:lnTo>
                  <a:pt x="1224140" y="376694"/>
                </a:lnTo>
                <a:lnTo>
                  <a:pt x="1233728" y="368807"/>
                </a:lnTo>
                <a:lnTo>
                  <a:pt x="1234777" y="367563"/>
                </a:lnTo>
                <a:close/>
              </a:path>
              <a:path w="1253489" h="387984">
                <a:moveTo>
                  <a:pt x="40388" y="381165"/>
                </a:moveTo>
                <a:close/>
              </a:path>
              <a:path w="1253489" h="387984">
                <a:moveTo>
                  <a:pt x="29629" y="375272"/>
                </a:moveTo>
                <a:lnTo>
                  <a:pt x="29791" y="375361"/>
                </a:lnTo>
                <a:lnTo>
                  <a:pt x="29629" y="375272"/>
                </a:lnTo>
                <a:close/>
              </a:path>
              <a:path w="1253489" h="387984">
                <a:moveTo>
                  <a:pt x="1223289" y="375272"/>
                </a:moveTo>
                <a:lnTo>
                  <a:pt x="1223127" y="375361"/>
                </a:lnTo>
                <a:lnTo>
                  <a:pt x="1223289" y="375272"/>
                </a:lnTo>
                <a:close/>
              </a:path>
              <a:path w="1253489" h="387984">
                <a:moveTo>
                  <a:pt x="20246" y="367575"/>
                </a:moveTo>
                <a:close/>
              </a:path>
              <a:path w="1253489" h="387984">
                <a:moveTo>
                  <a:pt x="1232672" y="367575"/>
                </a:moveTo>
                <a:close/>
              </a:path>
              <a:path w="1253489" h="387984">
                <a:moveTo>
                  <a:pt x="20235" y="367563"/>
                </a:moveTo>
                <a:close/>
              </a:path>
              <a:path w="1253489" h="387984">
                <a:moveTo>
                  <a:pt x="1242327" y="358152"/>
                </a:moveTo>
                <a:lnTo>
                  <a:pt x="1240472" y="358152"/>
                </a:lnTo>
                <a:lnTo>
                  <a:pt x="1232672" y="367575"/>
                </a:lnTo>
                <a:lnTo>
                  <a:pt x="1234777" y="367563"/>
                </a:lnTo>
                <a:lnTo>
                  <a:pt x="1241704" y="359206"/>
                </a:lnTo>
                <a:lnTo>
                  <a:pt x="1242327" y="358152"/>
                </a:lnTo>
                <a:close/>
              </a:path>
              <a:path w="1253489" h="387984">
                <a:moveTo>
                  <a:pt x="12479" y="358152"/>
                </a:moveTo>
                <a:close/>
              </a:path>
              <a:path w="1253489" h="387984">
                <a:moveTo>
                  <a:pt x="1248111" y="347319"/>
                </a:moveTo>
                <a:lnTo>
                  <a:pt x="1246365" y="347319"/>
                </a:lnTo>
                <a:lnTo>
                  <a:pt x="1240383" y="358254"/>
                </a:lnTo>
                <a:lnTo>
                  <a:pt x="1242327" y="358152"/>
                </a:lnTo>
                <a:lnTo>
                  <a:pt x="1247787" y="348183"/>
                </a:lnTo>
                <a:lnTo>
                  <a:pt x="1247876" y="347992"/>
                </a:lnTo>
                <a:lnTo>
                  <a:pt x="1248111" y="347319"/>
                </a:lnTo>
                <a:close/>
              </a:path>
              <a:path w="1253489" h="387984">
                <a:moveTo>
                  <a:pt x="6650" y="347496"/>
                </a:moveTo>
                <a:close/>
              </a:path>
              <a:path w="1253489" h="387984">
                <a:moveTo>
                  <a:pt x="6588" y="347319"/>
                </a:moveTo>
                <a:lnTo>
                  <a:pt x="6650" y="347496"/>
                </a:lnTo>
                <a:lnTo>
                  <a:pt x="6588" y="347319"/>
                </a:lnTo>
                <a:close/>
              </a:path>
              <a:path w="1253489" h="387984">
                <a:moveTo>
                  <a:pt x="1248041" y="40398"/>
                </a:moveTo>
                <a:lnTo>
                  <a:pt x="1246263" y="40398"/>
                </a:lnTo>
                <a:lnTo>
                  <a:pt x="1246365" y="40589"/>
                </a:lnTo>
                <a:lnTo>
                  <a:pt x="1251287" y="322706"/>
                </a:lnTo>
                <a:lnTo>
                  <a:pt x="1250917" y="329069"/>
                </a:lnTo>
                <a:lnTo>
                  <a:pt x="1249987" y="335343"/>
                </a:lnTo>
                <a:lnTo>
                  <a:pt x="1248359" y="341528"/>
                </a:lnTo>
                <a:lnTo>
                  <a:pt x="1246268" y="347496"/>
                </a:lnTo>
                <a:lnTo>
                  <a:pt x="1246365" y="347319"/>
                </a:lnTo>
                <a:lnTo>
                  <a:pt x="1248111" y="347319"/>
                </a:lnTo>
                <a:lnTo>
                  <a:pt x="1249972" y="341998"/>
                </a:lnTo>
                <a:lnTo>
                  <a:pt x="1251558" y="335826"/>
                </a:lnTo>
                <a:lnTo>
                  <a:pt x="1252522" y="329361"/>
                </a:lnTo>
                <a:lnTo>
                  <a:pt x="1252900" y="322706"/>
                </a:lnTo>
                <a:lnTo>
                  <a:pt x="1252905" y="65201"/>
                </a:lnTo>
                <a:lnTo>
                  <a:pt x="1252537" y="58546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1" y="40398"/>
                </a:lnTo>
                <a:close/>
              </a:path>
              <a:path w="1253489" h="387984">
                <a:moveTo>
                  <a:pt x="6650" y="40411"/>
                </a:moveTo>
                <a:lnTo>
                  <a:pt x="6553" y="40589"/>
                </a:lnTo>
                <a:lnTo>
                  <a:pt x="6650" y="40411"/>
                </a:lnTo>
                <a:close/>
              </a:path>
              <a:path w="1253489" h="387984">
                <a:moveTo>
                  <a:pt x="1246268" y="40411"/>
                </a:moveTo>
                <a:lnTo>
                  <a:pt x="1246330" y="40589"/>
                </a:lnTo>
                <a:lnTo>
                  <a:pt x="1246268" y="40411"/>
                </a:lnTo>
                <a:close/>
              </a:path>
              <a:path w="1253489" h="387984">
                <a:moveTo>
                  <a:pt x="1234693" y="20243"/>
                </a:moveTo>
                <a:lnTo>
                  <a:pt x="1232598" y="20243"/>
                </a:lnTo>
                <a:lnTo>
                  <a:pt x="1240472" y="29756"/>
                </a:lnTo>
                <a:lnTo>
                  <a:pt x="1246268" y="40411"/>
                </a:lnTo>
                <a:lnTo>
                  <a:pt x="1248041" y="40398"/>
                </a:lnTo>
                <a:lnTo>
                  <a:pt x="1247876" y="39928"/>
                </a:lnTo>
                <a:lnTo>
                  <a:pt x="1247787" y="39738"/>
                </a:lnTo>
                <a:lnTo>
                  <a:pt x="1241806" y="28803"/>
                </a:lnTo>
                <a:lnTo>
                  <a:pt x="1234693" y="20243"/>
                </a:lnTo>
                <a:close/>
              </a:path>
              <a:path w="1253489" h="387984">
                <a:moveTo>
                  <a:pt x="12534" y="29654"/>
                </a:moveTo>
                <a:close/>
              </a:path>
              <a:path w="1253489" h="387984">
                <a:moveTo>
                  <a:pt x="1240383" y="29654"/>
                </a:moveTo>
                <a:close/>
              </a:path>
              <a:path w="1253489" h="387984">
                <a:moveTo>
                  <a:pt x="1232672" y="20332"/>
                </a:moveTo>
                <a:close/>
              </a:path>
              <a:path w="1253489" h="387984">
                <a:moveTo>
                  <a:pt x="1225739" y="12458"/>
                </a:moveTo>
                <a:lnTo>
                  <a:pt x="1223187" y="12458"/>
                </a:lnTo>
                <a:lnTo>
                  <a:pt x="1232672" y="20332"/>
                </a:lnTo>
                <a:lnTo>
                  <a:pt x="1234693" y="20243"/>
                </a:lnTo>
                <a:lnTo>
                  <a:pt x="1233728" y="19100"/>
                </a:lnTo>
                <a:lnTo>
                  <a:pt x="1225739" y="12458"/>
                </a:lnTo>
                <a:close/>
              </a:path>
              <a:path w="1253489" h="387984">
                <a:moveTo>
                  <a:pt x="20353" y="20243"/>
                </a:moveTo>
                <a:close/>
              </a:path>
              <a:path w="1253489" h="387984">
                <a:moveTo>
                  <a:pt x="29791" y="12458"/>
                </a:moveTo>
                <a:lnTo>
                  <a:pt x="29629" y="12547"/>
                </a:lnTo>
                <a:lnTo>
                  <a:pt x="29791" y="12458"/>
                </a:lnTo>
                <a:close/>
              </a:path>
              <a:path w="1253489" h="387984">
                <a:moveTo>
                  <a:pt x="1215809" y="6553"/>
                </a:moveTo>
                <a:lnTo>
                  <a:pt x="1212367" y="6553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39" y="12458"/>
                </a:lnTo>
                <a:lnTo>
                  <a:pt x="1224140" y="11125"/>
                </a:lnTo>
                <a:lnTo>
                  <a:pt x="1215809" y="6553"/>
                </a:lnTo>
                <a:close/>
              </a:path>
              <a:path w="1253489" h="387984">
                <a:moveTo>
                  <a:pt x="1212543" y="6649"/>
                </a:moveTo>
                <a:close/>
              </a:path>
              <a:path w="1253489" h="387984">
                <a:moveTo>
                  <a:pt x="40650" y="6553"/>
                </a:moveTo>
                <a:lnTo>
                  <a:pt x="40375" y="6649"/>
                </a:lnTo>
                <a:lnTo>
                  <a:pt x="40650" y="6553"/>
                </a:lnTo>
                <a:close/>
              </a:path>
              <a:path w="1253489" h="387984">
                <a:moveTo>
                  <a:pt x="1201955" y="1612"/>
                </a:moveTo>
                <a:lnTo>
                  <a:pt x="1187678" y="1612"/>
                </a:lnTo>
                <a:lnTo>
                  <a:pt x="1194231" y="1993"/>
                </a:lnTo>
                <a:lnTo>
                  <a:pt x="1200594" y="2946"/>
                </a:lnTo>
                <a:lnTo>
                  <a:pt x="1206576" y="4559"/>
                </a:lnTo>
                <a:lnTo>
                  <a:pt x="1212543" y="6649"/>
                </a:lnTo>
                <a:lnTo>
                  <a:pt x="1212367" y="6553"/>
                </a:lnTo>
                <a:lnTo>
                  <a:pt x="1215809" y="6553"/>
                </a:lnTo>
                <a:lnTo>
                  <a:pt x="1213218" y="5130"/>
                </a:lnTo>
                <a:lnTo>
                  <a:pt x="1213040" y="5041"/>
                </a:lnTo>
                <a:lnTo>
                  <a:pt x="1207058" y="2946"/>
                </a:lnTo>
                <a:lnTo>
                  <a:pt x="1201955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6157" y="58019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0" y="65201"/>
                </a:moveTo>
                <a:lnTo>
                  <a:pt x="381" y="58648"/>
                </a:lnTo>
                <a:lnTo>
                  <a:pt x="1333" y="52095"/>
                </a:lnTo>
                <a:lnTo>
                  <a:pt x="2946" y="45910"/>
                </a:lnTo>
                <a:lnTo>
                  <a:pt x="5041" y="39928"/>
                </a:lnTo>
                <a:lnTo>
                  <a:pt x="5130" y="39738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41"/>
                </a:lnTo>
                <a:lnTo>
                  <a:pt x="45859" y="2946"/>
                </a:lnTo>
                <a:lnTo>
                  <a:pt x="51943" y="1333"/>
                </a:lnTo>
                <a:lnTo>
                  <a:pt x="58496" y="292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1"/>
                </a:lnTo>
                <a:lnTo>
                  <a:pt x="1200886" y="1333"/>
                </a:lnTo>
                <a:lnTo>
                  <a:pt x="1207058" y="2946"/>
                </a:lnTo>
                <a:lnTo>
                  <a:pt x="1213040" y="5041"/>
                </a:lnTo>
                <a:lnTo>
                  <a:pt x="1213218" y="5130"/>
                </a:lnTo>
                <a:lnTo>
                  <a:pt x="1224140" y="11125"/>
                </a:lnTo>
                <a:lnTo>
                  <a:pt x="1233728" y="19100"/>
                </a:lnTo>
                <a:lnTo>
                  <a:pt x="1241704" y="28701"/>
                </a:lnTo>
                <a:lnTo>
                  <a:pt x="1247787" y="39738"/>
                </a:lnTo>
                <a:lnTo>
                  <a:pt x="1247876" y="39928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46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92"/>
                </a:lnTo>
                <a:lnTo>
                  <a:pt x="1247787" y="348183"/>
                </a:lnTo>
                <a:lnTo>
                  <a:pt x="1241806" y="359105"/>
                </a:lnTo>
                <a:lnTo>
                  <a:pt x="1233830" y="368706"/>
                </a:lnTo>
                <a:lnTo>
                  <a:pt x="1224241" y="376593"/>
                </a:lnTo>
                <a:lnTo>
                  <a:pt x="1213218" y="382676"/>
                </a:lnTo>
                <a:lnTo>
                  <a:pt x="1213040" y="382777"/>
                </a:lnTo>
                <a:lnTo>
                  <a:pt x="1207058" y="384962"/>
                </a:lnTo>
                <a:lnTo>
                  <a:pt x="1200975" y="386486"/>
                </a:lnTo>
                <a:lnTo>
                  <a:pt x="1194422" y="387527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7"/>
                </a:lnTo>
                <a:lnTo>
                  <a:pt x="28778" y="376694"/>
                </a:lnTo>
                <a:lnTo>
                  <a:pt x="19189" y="368807"/>
                </a:lnTo>
                <a:lnTo>
                  <a:pt x="11214" y="359206"/>
                </a:lnTo>
                <a:lnTo>
                  <a:pt x="5130" y="348183"/>
                </a:lnTo>
                <a:lnTo>
                  <a:pt x="5041" y="347992"/>
                </a:lnTo>
                <a:lnTo>
                  <a:pt x="2946" y="341998"/>
                </a:lnTo>
                <a:lnTo>
                  <a:pt x="1333" y="335826"/>
                </a:lnTo>
                <a:lnTo>
                  <a:pt x="292" y="329361"/>
                </a:lnTo>
                <a:lnTo>
                  <a:pt x="0" y="322706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7783" y="581812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09">
                <a:moveTo>
                  <a:pt x="0" y="320992"/>
                </a:moveTo>
                <a:lnTo>
                  <a:pt x="279" y="327456"/>
                </a:lnTo>
                <a:lnTo>
                  <a:pt x="1320" y="333730"/>
                </a:lnTo>
                <a:lnTo>
                  <a:pt x="2933" y="339915"/>
                </a:lnTo>
                <a:lnTo>
                  <a:pt x="5029" y="345897"/>
                </a:lnTo>
                <a:lnTo>
                  <a:pt x="4927" y="345706"/>
                </a:lnTo>
                <a:lnTo>
                  <a:pt x="10909" y="356641"/>
                </a:lnTo>
                <a:lnTo>
                  <a:pt x="18694" y="366052"/>
                </a:lnTo>
                <a:lnTo>
                  <a:pt x="28092" y="373748"/>
                </a:lnTo>
                <a:lnTo>
                  <a:pt x="38925" y="379641"/>
                </a:lnTo>
                <a:lnTo>
                  <a:pt x="38734" y="379552"/>
                </a:lnTo>
                <a:lnTo>
                  <a:pt x="44716" y="381736"/>
                </a:lnTo>
                <a:lnTo>
                  <a:pt x="50698" y="383260"/>
                </a:lnTo>
                <a:lnTo>
                  <a:pt x="57061" y="384301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301"/>
                </a:lnTo>
                <a:lnTo>
                  <a:pt x="1198880" y="383260"/>
                </a:lnTo>
                <a:lnTo>
                  <a:pt x="1204861" y="381736"/>
                </a:lnTo>
                <a:lnTo>
                  <a:pt x="1210843" y="379552"/>
                </a:lnTo>
                <a:lnTo>
                  <a:pt x="1221663" y="373659"/>
                </a:lnTo>
                <a:lnTo>
                  <a:pt x="1231061" y="365950"/>
                </a:lnTo>
                <a:lnTo>
                  <a:pt x="1238846" y="356539"/>
                </a:lnTo>
                <a:lnTo>
                  <a:pt x="1244739" y="345706"/>
                </a:lnTo>
                <a:lnTo>
                  <a:pt x="1244638" y="345897"/>
                </a:lnTo>
                <a:lnTo>
                  <a:pt x="1246733" y="339915"/>
                </a:lnTo>
                <a:lnTo>
                  <a:pt x="1248346" y="333832"/>
                </a:lnTo>
                <a:lnTo>
                  <a:pt x="1249286" y="327558"/>
                </a:lnTo>
                <a:lnTo>
                  <a:pt x="1249667" y="320992"/>
                </a:lnTo>
                <a:lnTo>
                  <a:pt x="1249667" y="63690"/>
                </a:lnTo>
                <a:lnTo>
                  <a:pt x="1249286" y="57226"/>
                </a:lnTo>
                <a:lnTo>
                  <a:pt x="1248346" y="50850"/>
                </a:lnTo>
                <a:lnTo>
                  <a:pt x="1246733" y="44767"/>
                </a:lnTo>
                <a:lnTo>
                  <a:pt x="1244638" y="38785"/>
                </a:lnTo>
                <a:lnTo>
                  <a:pt x="1244739" y="38976"/>
                </a:lnTo>
                <a:lnTo>
                  <a:pt x="1238758" y="28041"/>
                </a:lnTo>
                <a:lnTo>
                  <a:pt x="1230972" y="18630"/>
                </a:lnTo>
                <a:lnTo>
                  <a:pt x="1221562" y="10845"/>
                </a:lnTo>
                <a:lnTo>
                  <a:pt x="1210741" y="4940"/>
                </a:lnTo>
                <a:lnTo>
                  <a:pt x="1210932" y="5041"/>
                </a:lnTo>
                <a:lnTo>
                  <a:pt x="1204950" y="2946"/>
                </a:lnTo>
                <a:lnTo>
                  <a:pt x="1198968" y="1333"/>
                </a:lnTo>
                <a:lnTo>
                  <a:pt x="1192606" y="381"/>
                </a:lnTo>
                <a:lnTo>
                  <a:pt x="1186053" y="0"/>
                </a:lnTo>
                <a:lnTo>
                  <a:pt x="63614" y="0"/>
                </a:lnTo>
                <a:lnTo>
                  <a:pt x="57150" y="292"/>
                </a:lnTo>
                <a:lnTo>
                  <a:pt x="50787" y="1333"/>
                </a:lnTo>
                <a:lnTo>
                  <a:pt x="44716" y="2946"/>
                </a:lnTo>
                <a:lnTo>
                  <a:pt x="38734" y="5041"/>
                </a:lnTo>
                <a:lnTo>
                  <a:pt x="38925" y="4940"/>
                </a:lnTo>
                <a:lnTo>
                  <a:pt x="28003" y="10934"/>
                </a:lnTo>
                <a:lnTo>
                  <a:pt x="18605" y="18732"/>
                </a:lnTo>
                <a:lnTo>
                  <a:pt x="10820" y="28143"/>
                </a:lnTo>
                <a:lnTo>
                  <a:pt x="4927" y="38976"/>
                </a:lnTo>
                <a:lnTo>
                  <a:pt x="5029" y="38785"/>
                </a:lnTo>
                <a:lnTo>
                  <a:pt x="2933" y="44767"/>
                </a:lnTo>
                <a:lnTo>
                  <a:pt x="1320" y="50761"/>
                </a:lnTo>
                <a:lnTo>
                  <a:pt x="368" y="57124"/>
                </a:lnTo>
                <a:lnTo>
                  <a:pt x="0" y="63588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22620" y="685364"/>
            <a:ext cx="4114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5" b="1">
                <a:solidFill>
                  <a:srgbClr val="D9D9D9"/>
                </a:solidFill>
                <a:latin typeface="맑은 고딕"/>
                <a:cs typeface="맑은 고딕"/>
              </a:rPr>
              <a:t>자기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소개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328" y="1032649"/>
            <a:ext cx="1979930" cy="386715"/>
          </a:xfrm>
          <a:custGeom>
            <a:avLst/>
            <a:gdLst/>
            <a:ahLst/>
            <a:cxnLst/>
            <a:rect l="l" t="t" r="r" b="b"/>
            <a:pathLst>
              <a:path w="1979930" h="386715">
                <a:moveTo>
                  <a:pt x="1915058" y="0"/>
                </a:moveTo>
                <a:lnTo>
                  <a:pt x="64376" y="0"/>
                </a:lnTo>
                <a:lnTo>
                  <a:pt x="39337" y="5069"/>
                </a:lnTo>
                <a:lnTo>
                  <a:pt x="18872" y="18889"/>
                </a:lnTo>
                <a:lnTo>
                  <a:pt x="5065" y="39374"/>
                </a:lnTo>
                <a:lnTo>
                  <a:pt x="0" y="64439"/>
                </a:lnTo>
                <a:lnTo>
                  <a:pt x="0" y="321843"/>
                </a:lnTo>
                <a:lnTo>
                  <a:pt x="5065" y="346900"/>
                </a:lnTo>
                <a:lnTo>
                  <a:pt x="18872" y="367353"/>
                </a:lnTo>
                <a:lnTo>
                  <a:pt x="39337" y="381140"/>
                </a:lnTo>
                <a:lnTo>
                  <a:pt x="64376" y="386194"/>
                </a:lnTo>
                <a:lnTo>
                  <a:pt x="1915058" y="386194"/>
                </a:lnTo>
                <a:lnTo>
                  <a:pt x="1940097" y="381140"/>
                </a:lnTo>
                <a:lnTo>
                  <a:pt x="1960562" y="367353"/>
                </a:lnTo>
                <a:lnTo>
                  <a:pt x="1974369" y="346900"/>
                </a:lnTo>
                <a:lnTo>
                  <a:pt x="1979434" y="321843"/>
                </a:lnTo>
                <a:lnTo>
                  <a:pt x="1979434" y="64439"/>
                </a:lnTo>
                <a:lnTo>
                  <a:pt x="1974369" y="39374"/>
                </a:lnTo>
                <a:lnTo>
                  <a:pt x="1960562" y="18889"/>
                </a:lnTo>
                <a:lnTo>
                  <a:pt x="1940097" y="5069"/>
                </a:lnTo>
                <a:lnTo>
                  <a:pt x="1915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1566" y="1031887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1915820" y="0"/>
                </a:moveTo>
                <a:lnTo>
                  <a:pt x="65138" y="0"/>
                </a:lnTo>
                <a:lnTo>
                  <a:pt x="58496" y="292"/>
                </a:lnTo>
                <a:lnTo>
                  <a:pt x="51942" y="1333"/>
                </a:lnTo>
                <a:lnTo>
                  <a:pt x="45859" y="2946"/>
                </a:lnTo>
                <a:lnTo>
                  <a:pt x="39878" y="5041"/>
                </a:lnTo>
                <a:lnTo>
                  <a:pt x="39687" y="5130"/>
                </a:lnTo>
                <a:lnTo>
                  <a:pt x="28778" y="11125"/>
                </a:lnTo>
                <a:lnTo>
                  <a:pt x="19088" y="19202"/>
                </a:lnTo>
                <a:lnTo>
                  <a:pt x="11214" y="28701"/>
                </a:lnTo>
                <a:lnTo>
                  <a:pt x="5130" y="39738"/>
                </a:lnTo>
                <a:lnTo>
                  <a:pt x="5041" y="39928"/>
                </a:lnTo>
                <a:lnTo>
                  <a:pt x="2946" y="45910"/>
                </a:lnTo>
                <a:lnTo>
                  <a:pt x="1359" y="51993"/>
                </a:lnTo>
                <a:lnTo>
                  <a:pt x="393" y="58559"/>
                </a:lnTo>
                <a:lnTo>
                  <a:pt x="0" y="65201"/>
                </a:lnTo>
                <a:lnTo>
                  <a:pt x="0" y="322706"/>
                </a:lnTo>
                <a:lnTo>
                  <a:pt x="292" y="329361"/>
                </a:lnTo>
                <a:lnTo>
                  <a:pt x="1333" y="335826"/>
                </a:lnTo>
                <a:lnTo>
                  <a:pt x="2946" y="341998"/>
                </a:lnTo>
                <a:lnTo>
                  <a:pt x="5041" y="347992"/>
                </a:lnTo>
                <a:lnTo>
                  <a:pt x="5130" y="348183"/>
                </a:lnTo>
                <a:lnTo>
                  <a:pt x="11112" y="359105"/>
                </a:lnTo>
                <a:lnTo>
                  <a:pt x="19088" y="368706"/>
                </a:lnTo>
                <a:lnTo>
                  <a:pt x="28676" y="376605"/>
                </a:lnTo>
                <a:lnTo>
                  <a:pt x="39687" y="382689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19"/>
                </a:lnTo>
                <a:lnTo>
                  <a:pt x="1915921" y="387819"/>
                </a:lnTo>
                <a:lnTo>
                  <a:pt x="1922564" y="387527"/>
                </a:lnTo>
                <a:lnTo>
                  <a:pt x="1929117" y="386486"/>
                </a:lnTo>
                <a:lnTo>
                  <a:pt x="1930280" y="386194"/>
                </a:lnTo>
                <a:lnTo>
                  <a:pt x="65138" y="386194"/>
                </a:lnTo>
                <a:lnTo>
                  <a:pt x="58686" y="385914"/>
                </a:lnTo>
                <a:lnTo>
                  <a:pt x="52323" y="384873"/>
                </a:lnTo>
                <a:lnTo>
                  <a:pt x="46342" y="383349"/>
                </a:lnTo>
                <a:lnTo>
                  <a:pt x="40604" y="381253"/>
                </a:lnTo>
                <a:lnTo>
                  <a:pt x="29791" y="375361"/>
                </a:lnTo>
                <a:lnTo>
                  <a:pt x="20354" y="367664"/>
                </a:lnTo>
                <a:lnTo>
                  <a:pt x="12519" y="358254"/>
                </a:lnTo>
                <a:lnTo>
                  <a:pt x="6657" y="347510"/>
                </a:lnTo>
                <a:lnTo>
                  <a:pt x="1625" y="65201"/>
                </a:lnTo>
                <a:lnTo>
                  <a:pt x="1988" y="58839"/>
                </a:lnTo>
                <a:lnTo>
                  <a:pt x="2931" y="52476"/>
                </a:lnTo>
                <a:lnTo>
                  <a:pt x="4559" y="46393"/>
                </a:lnTo>
                <a:lnTo>
                  <a:pt x="6588" y="40589"/>
                </a:lnTo>
                <a:lnTo>
                  <a:pt x="12479" y="29756"/>
                </a:lnTo>
                <a:lnTo>
                  <a:pt x="20235" y="20345"/>
                </a:lnTo>
                <a:lnTo>
                  <a:pt x="29717" y="12458"/>
                </a:lnTo>
                <a:lnTo>
                  <a:pt x="40388" y="6654"/>
                </a:lnTo>
                <a:lnTo>
                  <a:pt x="40551" y="6565"/>
                </a:lnTo>
                <a:lnTo>
                  <a:pt x="46342" y="4559"/>
                </a:lnTo>
                <a:lnTo>
                  <a:pt x="52412" y="2946"/>
                </a:lnTo>
                <a:lnTo>
                  <a:pt x="58775" y="1905"/>
                </a:lnTo>
                <a:lnTo>
                  <a:pt x="65227" y="1612"/>
                </a:lnTo>
                <a:lnTo>
                  <a:pt x="1930084" y="1612"/>
                </a:lnTo>
                <a:lnTo>
                  <a:pt x="1929015" y="1333"/>
                </a:lnTo>
                <a:lnTo>
                  <a:pt x="1922475" y="381"/>
                </a:lnTo>
                <a:lnTo>
                  <a:pt x="1915820" y="0"/>
                </a:lnTo>
                <a:close/>
              </a:path>
              <a:path w="1981200" h="387984">
                <a:moveTo>
                  <a:pt x="1940598" y="381165"/>
                </a:moveTo>
                <a:lnTo>
                  <a:pt x="1934616" y="383349"/>
                </a:lnTo>
                <a:lnTo>
                  <a:pt x="1928634" y="384873"/>
                </a:lnTo>
                <a:lnTo>
                  <a:pt x="1922284" y="385914"/>
                </a:lnTo>
                <a:lnTo>
                  <a:pt x="1915820" y="386194"/>
                </a:lnTo>
                <a:lnTo>
                  <a:pt x="1930280" y="386194"/>
                </a:lnTo>
                <a:lnTo>
                  <a:pt x="1935187" y="384962"/>
                </a:lnTo>
                <a:lnTo>
                  <a:pt x="1941169" y="382778"/>
                </a:lnTo>
                <a:lnTo>
                  <a:pt x="1941360" y="382689"/>
                </a:lnTo>
                <a:lnTo>
                  <a:pt x="1943974" y="381253"/>
                </a:lnTo>
                <a:lnTo>
                  <a:pt x="1940509" y="381253"/>
                </a:lnTo>
                <a:close/>
              </a:path>
              <a:path w="1981200" h="387984">
                <a:moveTo>
                  <a:pt x="40445" y="381195"/>
                </a:moveTo>
                <a:lnTo>
                  <a:pt x="40604" y="381253"/>
                </a:lnTo>
                <a:lnTo>
                  <a:pt x="40445" y="381195"/>
                </a:lnTo>
                <a:close/>
              </a:path>
              <a:path w="1981200" h="387984">
                <a:moveTo>
                  <a:pt x="1962919" y="367563"/>
                </a:moveTo>
                <a:lnTo>
                  <a:pt x="1960829" y="367563"/>
                </a:lnTo>
                <a:lnTo>
                  <a:pt x="1951329" y="375361"/>
                </a:lnTo>
                <a:lnTo>
                  <a:pt x="1940509" y="381253"/>
                </a:lnTo>
                <a:lnTo>
                  <a:pt x="1943974" y="381253"/>
                </a:lnTo>
                <a:lnTo>
                  <a:pt x="1952282" y="376694"/>
                </a:lnTo>
                <a:lnTo>
                  <a:pt x="1961870" y="368807"/>
                </a:lnTo>
                <a:lnTo>
                  <a:pt x="1962919" y="367563"/>
                </a:lnTo>
                <a:close/>
              </a:path>
              <a:path w="1981200" h="387984">
                <a:moveTo>
                  <a:pt x="40388" y="381165"/>
                </a:moveTo>
                <a:close/>
              </a:path>
              <a:path w="1981200" h="387984">
                <a:moveTo>
                  <a:pt x="29629" y="375272"/>
                </a:moveTo>
                <a:lnTo>
                  <a:pt x="29791" y="375361"/>
                </a:lnTo>
                <a:lnTo>
                  <a:pt x="29629" y="375272"/>
                </a:lnTo>
                <a:close/>
              </a:path>
              <a:path w="1981200" h="387984">
                <a:moveTo>
                  <a:pt x="1951431" y="375272"/>
                </a:moveTo>
                <a:lnTo>
                  <a:pt x="1951268" y="375361"/>
                </a:lnTo>
                <a:lnTo>
                  <a:pt x="1951431" y="375272"/>
                </a:lnTo>
                <a:close/>
              </a:path>
              <a:path w="1981200" h="387984">
                <a:moveTo>
                  <a:pt x="20245" y="367575"/>
                </a:moveTo>
                <a:close/>
              </a:path>
              <a:path w="1981200" h="387984">
                <a:moveTo>
                  <a:pt x="1960775" y="367607"/>
                </a:moveTo>
                <a:close/>
              </a:path>
              <a:path w="1981200" h="387984">
                <a:moveTo>
                  <a:pt x="1970462" y="358165"/>
                </a:moveTo>
                <a:lnTo>
                  <a:pt x="1968614" y="358165"/>
                </a:lnTo>
                <a:lnTo>
                  <a:pt x="1960775" y="367607"/>
                </a:lnTo>
                <a:lnTo>
                  <a:pt x="1962919" y="367563"/>
                </a:lnTo>
                <a:lnTo>
                  <a:pt x="1969846" y="359206"/>
                </a:lnTo>
                <a:lnTo>
                  <a:pt x="1970462" y="358165"/>
                </a:lnTo>
                <a:close/>
              </a:path>
              <a:path w="1981200" h="387984">
                <a:moveTo>
                  <a:pt x="20235" y="367563"/>
                </a:moveTo>
                <a:close/>
              </a:path>
              <a:path w="1981200" h="387984">
                <a:moveTo>
                  <a:pt x="12486" y="358165"/>
                </a:moveTo>
                <a:close/>
              </a:path>
              <a:path w="1981200" h="387984">
                <a:moveTo>
                  <a:pt x="1976253" y="347319"/>
                </a:moveTo>
                <a:lnTo>
                  <a:pt x="1974494" y="347319"/>
                </a:lnTo>
                <a:lnTo>
                  <a:pt x="1974405" y="347510"/>
                </a:lnTo>
                <a:lnTo>
                  <a:pt x="1968512" y="358254"/>
                </a:lnTo>
                <a:lnTo>
                  <a:pt x="1970462" y="358165"/>
                </a:lnTo>
                <a:lnTo>
                  <a:pt x="1975929" y="348183"/>
                </a:lnTo>
                <a:lnTo>
                  <a:pt x="1976018" y="347992"/>
                </a:lnTo>
                <a:lnTo>
                  <a:pt x="1976253" y="347319"/>
                </a:lnTo>
                <a:close/>
              </a:path>
              <a:path w="1981200" h="387984">
                <a:moveTo>
                  <a:pt x="6650" y="347496"/>
                </a:moveTo>
                <a:close/>
              </a:path>
              <a:path w="1981200" h="387984">
                <a:moveTo>
                  <a:pt x="1974432" y="347433"/>
                </a:moveTo>
                <a:close/>
              </a:path>
              <a:path w="1981200" h="387984">
                <a:moveTo>
                  <a:pt x="6588" y="347319"/>
                </a:moveTo>
                <a:lnTo>
                  <a:pt x="6650" y="347496"/>
                </a:lnTo>
                <a:lnTo>
                  <a:pt x="6588" y="347319"/>
                </a:lnTo>
                <a:close/>
              </a:path>
              <a:path w="1981200" h="387984">
                <a:moveTo>
                  <a:pt x="1976183" y="40398"/>
                </a:moveTo>
                <a:lnTo>
                  <a:pt x="1974405" y="40398"/>
                </a:lnTo>
                <a:lnTo>
                  <a:pt x="1974494" y="40589"/>
                </a:lnTo>
                <a:lnTo>
                  <a:pt x="1979428" y="322706"/>
                </a:lnTo>
                <a:lnTo>
                  <a:pt x="1979059" y="329069"/>
                </a:lnTo>
                <a:lnTo>
                  <a:pt x="1978129" y="335343"/>
                </a:lnTo>
                <a:lnTo>
                  <a:pt x="1976488" y="341528"/>
                </a:lnTo>
                <a:lnTo>
                  <a:pt x="1974432" y="347433"/>
                </a:lnTo>
                <a:lnTo>
                  <a:pt x="1976253" y="347319"/>
                </a:lnTo>
                <a:lnTo>
                  <a:pt x="1978113" y="341998"/>
                </a:lnTo>
                <a:lnTo>
                  <a:pt x="1979700" y="335826"/>
                </a:lnTo>
                <a:lnTo>
                  <a:pt x="1980651" y="329361"/>
                </a:lnTo>
                <a:lnTo>
                  <a:pt x="1981041" y="322706"/>
                </a:lnTo>
                <a:lnTo>
                  <a:pt x="1981047" y="65201"/>
                </a:lnTo>
                <a:lnTo>
                  <a:pt x="1980666" y="58559"/>
                </a:lnTo>
                <a:lnTo>
                  <a:pt x="1979726" y="51993"/>
                </a:lnTo>
                <a:lnTo>
                  <a:pt x="1978113" y="45910"/>
                </a:lnTo>
                <a:lnTo>
                  <a:pt x="1976183" y="40398"/>
                </a:lnTo>
                <a:close/>
              </a:path>
              <a:path w="1981200" h="387984">
                <a:moveTo>
                  <a:pt x="6650" y="40411"/>
                </a:moveTo>
                <a:lnTo>
                  <a:pt x="6553" y="40589"/>
                </a:lnTo>
                <a:lnTo>
                  <a:pt x="6650" y="40411"/>
                </a:lnTo>
                <a:close/>
              </a:path>
              <a:path w="1981200" h="387984">
                <a:moveTo>
                  <a:pt x="1974432" y="40475"/>
                </a:moveTo>
                <a:close/>
              </a:path>
              <a:path w="1981200" h="387984">
                <a:moveTo>
                  <a:pt x="1962835" y="20243"/>
                </a:moveTo>
                <a:lnTo>
                  <a:pt x="1960727" y="20243"/>
                </a:lnTo>
                <a:lnTo>
                  <a:pt x="1968614" y="29756"/>
                </a:lnTo>
                <a:lnTo>
                  <a:pt x="1974432" y="40475"/>
                </a:lnTo>
                <a:lnTo>
                  <a:pt x="1976183" y="40398"/>
                </a:lnTo>
                <a:lnTo>
                  <a:pt x="1976018" y="39928"/>
                </a:lnTo>
                <a:lnTo>
                  <a:pt x="1975929" y="39738"/>
                </a:lnTo>
                <a:lnTo>
                  <a:pt x="1969947" y="28803"/>
                </a:lnTo>
                <a:lnTo>
                  <a:pt x="1962835" y="20243"/>
                </a:lnTo>
                <a:close/>
              </a:path>
              <a:path w="1981200" h="387984">
                <a:moveTo>
                  <a:pt x="12534" y="29654"/>
                </a:moveTo>
                <a:close/>
              </a:path>
              <a:path w="1981200" h="387984">
                <a:moveTo>
                  <a:pt x="1968512" y="29654"/>
                </a:moveTo>
                <a:close/>
              </a:path>
              <a:path w="1981200" h="387984">
                <a:moveTo>
                  <a:pt x="1960773" y="20299"/>
                </a:moveTo>
                <a:close/>
              </a:path>
              <a:path w="1981200" h="387984">
                <a:moveTo>
                  <a:pt x="20353" y="20243"/>
                </a:moveTo>
                <a:close/>
              </a:path>
              <a:path w="1981200" h="387984">
                <a:moveTo>
                  <a:pt x="1953878" y="12458"/>
                </a:moveTo>
                <a:lnTo>
                  <a:pt x="1951329" y="12458"/>
                </a:lnTo>
                <a:lnTo>
                  <a:pt x="1960773" y="20299"/>
                </a:lnTo>
                <a:lnTo>
                  <a:pt x="1962835" y="20243"/>
                </a:lnTo>
                <a:lnTo>
                  <a:pt x="1961972" y="19202"/>
                </a:lnTo>
                <a:lnTo>
                  <a:pt x="1953878" y="12458"/>
                </a:lnTo>
                <a:close/>
              </a:path>
              <a:path w="1981200" h="387984">
                <a:moveTo>
                  <a:pt x="29791" y="12458"/>
                </a:moveTo>
                <a:lnTo>
                  <a:pt x="29629" y="12547"/>
                </a:lnTo>
                <a:lnTo>
                  <a:pt x="29791" y="12458"/>
                </a:lnTo>
                <a:close/>
              </a:path>
              <a:path w="1981200" h="387984">
                <a:moveTo>
                  <a:pt x="1943974" y="6565"/>
                </a:moveTo>
                <a:lnTo>
                  <a:pt x="1940509" y="6565"/>
                </a:lnTo>
                <a:lnTo>
                  <a:pt x="1940699" y="6654"/>
                </a:lnTo>
                <a:lnTo>
                  <a:pt x="1951431" y="12547"/>
                </a:lnTo>
                <a:lnTo>
                  <a:pt x="1953878" y="12458"/>
                </a:lnTo>
                <a:lnTo>
                  <a:pt x="1952282" y="11125"/>
                </a:lnTo>
                <a:lnTo>
                  <a:pt x="1943974" y="6565"/>
                </a:lnTo>
                <a:close/>
              </a:path>
              <a:path w="1981200" h="387984">
                <a:moveTo>
                  <a:pt x="1940621" y="6627"/>
                </a:moveTo>
                <a:close/>
              </a:path>
              <a:path w="1981200" h="387984">
                <a:moveTo>
                  <a:pt x="40614" y="6565"/>
                </a:moveTo>
                <a:lnTo>
                  <a:pt x="40438" y="6627"/>
                </a:lnTo>
                <a:lnTo>
                  <a:pt x="40614" y="6565"/>
                </a:lnTo>
                <a:close/>
              </a:path>
              <a:path w="1981200" h="387984">
                <a:moveTo>
                  <a:pt x="1930084" y="1612"/>
                </a:moveTo>
                <a:lnTo>
                  <a:pt x="1915820" y="1612"/>
                </a:lnTo>
                <a:lnTo>
                  <a:pt x="1922373" y="1993"/>
                </a:lnTo>
                <a:lnTo>
                  <a:pt x="1928736" y="2946"/>
                </a:lnTo>
                <a:lnTo>
                  <a:pt x="1934718" y="4559"/>
                </a:lnTo>
                <a:lnTo>
                  <a:pt x="1940621" y="6627"/>
                </a:lnTo>
                <a:lnTo>
                  <a:pt x="1943974" y="6565"/>
                </a:lnTo>
                <a:lnTo>
                  <a:pt x="1941360" y="5130"/>
                </a:lnTo>
                <a:lnTo>
                  <a:pt x="1941169" y="5041"/>
                </a:lnTo>
                <a:lnTo>
                  <a:pt x="1935187" y="2946"/>
                </a:lnTo>
                <a:lnTo>
                  <a:pt x="1930084" y="16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1566" y="1031887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0" y="65201"/>
                </a:moveTo>
                <a:lnTo>
                  <a:pt x="381" y="58648"/>
                </a:lnTo>
                <a:lnTo>
                  <a:pt x="1333" y="52095"/>
                </a:lnTo>
                <a:lnTo>
                  <a:pt x="2946" y="45910"/>
                </a:lnTo>
                <a:lnTo>
                  <a:pt x="5041" y="39928"/>
                </a:lnTo>
                <a:lnTo>
                  <a:pt x="5130" y="39738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14"/>
                </a:lnTo>
                <a:lnTo>
                  <a:pt x="39687" y="5130"/>
                </a:lnTo>
                <a:lnTo>
                  <a:pt x="39878" y="5041"/>
                </a:lnTo>
                <a:lnTo>
                  <a:pt x="45859" y="2946"/>
                </a:lnTo>
                <a:lnTo>
                  <a:pt x="51942" y="1333"/>
                </a:lnTo>
                <a:lnTo>
                  <a:pt x="58496" y="292"/>
                </a:lnTo>
                <a:lnTo>
                  <a:pt x="65138" y="0"/>
                </a:lnTo>
                <a:lnTo>
                  <a:pt x="1915820" y="0"/>
                </a:lnTo>
                <a:lnTo>
                  <a:pt x="1922475" y="381"/>
                </a:lnTo>
                <a:lnTo>
                  <a:pt x="1929015" y="1333"/>
                </a:lnTo>
                <a:lnTo>
                  <a:pt x="1935187" y="2946"/>
                </a:lnTo>
                <a:lnTo>
                  <a:pt x="1941169" y="5041"/>
                </a:lnTo>
                <a:lnTo>
                  <a:pt x="1941360" y="5130"/>
                </a:lnTo>
                <a:lnTo>
                  <a:pt x="1952282" y="11125"/>
                </a:lnTo>
                <a:lnTo>
                  <a:pt x="1961870" y="19113"/>
                </a:lnTo>
                <a:lnTo>
                  <a:pt x="1969846" y="28701"/>
                </a:lnTo>
                <a:lnTo>
                  <a:pt x="1975929" y="39738"/>
                </a:lnTo>
                <a:lnTo>
                  <a:pt x="1976018" y="39928"/>
                </a:lnTo>
                <a:lnTo>
                  <a:pt x="1978113" y="45910"/>
                </a:lnTo>
                <a:lnTo>
                  <a:pt x="1979726" y="51993"/>
                </a:lnTo>
                <a:lnTo>
                  <a:pt x="1980666" y="58559"/>
                </a:lnTo>
                <a:lnTo>
                  <a:pt x="1981047" y="65201"/>
                </a:lnTo>
                <a:lnTo>
                  <a:pt x="1981047" y="322605"/>
                </a:lnTo>
                <a:lnTo>
                  <a:pt x="1980666" y="329260"/>
                </a:lnTo>
                <a:lnTo>
                  <a:pt x="1979726" y="335724"/>
                </a:lnTo>
                <a:lnTo>
                  <a:pt x="1978113" y="341998"/>
                </a:lnTo>
                <a:lnTo>
                  <a:pt x="1976018" y="347992"/>
                </a:lnTo>
                <a:lnTo>
                  <a:pt x="1975929" y="348183"/>
                </a:lnTo>
                <a:lnTo>
                  <a:pt x="1969947" y="359105"/>
                </a:lnTo>
                <a:lnTo>
                  <a:pt x="1961972" y="368706"/>
                </a:lnTo>
                <a:lnTo>
                  <a:pt x="1952383" y="376605"/>
                </a:lnTo>
                <a:lnTo>
                  <a:pt x="1941360" y="382689"/>
                </a:lnTo>
                <a:lnTo>
                  <a:pt x="1941169" y="382778"/>
                </a:lnTo>
                <a:lnTo>
                  <a:pt x="1935187" y="384962"/>
                </a:lnTo>
                <a:lnTo>
                  <a:pt x="1929117" y="386486"/>
                </a:lnTo>
                <a:lnTo>
                  <a:pt x="1922564" y="387527"/>
                </a:lnTo>
                <a:lnTo>
                  <a:pt x="1915921" y="387819"/>
                </a:lnTo>
                <a:lnTo>
                  <a:pt x="65138" y="387819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8"/>
                </a:lnTo>
                <a:lnTo>
                  <a:pt x="28778" y="376694"/>
                </a:lnTo>
                <a:lnTo>
                  <a:pt x="19189" y="368807"/>
                </a:lnTo>
                <a:lnTo>
                  <a:pt x="11214" y="359206"/>
                </a:lnTo>
                <a:lnTo>
                  <a:pt x="5130" y="348183"/>
                </a:lnTo>
                <a:lnTo>
                  <a:pt x="5041" y="347992"/>
                </a:lnTo>
                <a:lnTo>
                  <a:pt x="2946" y="341998"/>
                </a:lnTo>
                <a:lnTo>
                  <a:pt x="1333" y="335826"/>
                </a:lnTo>
                <a:lnTo>
                  <a:pt x="292" y="329361"/>
                </a:lnTo>
                <a:lnTo>
                  <a:pt x="0" y="322706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191" y="1033500"/>
            <a:ext cx="1978025" cy="384810"/>
          </a:xfrm>
          <a:custGeom>
            <a:avLst/>
            <a:gdLst/>
            <a:ahLst/>
            <a:cxnLst/>
            <a:rect l="l" t="t" r="r" b="b"/>
            <a:pathLst>
              <a:path w="1978025" h="384809">
                <a:moveTo>
                  <a:pt x="0" y="320992"/>
                </a:moveTo>
                <a:lnTo>
                  <a:pt x="279" y="327456"/>
                </a:lnTo>
                <a:lnTo>
                  <a:pt x="1320" y="333730"/>
                </a:lnTo>
                <a:lnTo>
                  <a:pt x="2933" y="339915"/>
                </a:lnTo>
                <a:lnTo>
                  <a:pt x="5029" y="345897"/>
                </a:lnTo>
                <a:lnTo>
                  <a:pt x="4927" y="345706"/>
                </a:lnTo>
                <a:lnTo>
                  <a:pt x="10909" y="356641"/>
                </a:lnTo>
                <a:lnTo>
                  <a:pt x="18694" y="366052"/>
                </a:lnTo>
                <a:lnTo>
                  <a:pt x="28092" y="373748"/>
                </a:lnTo>
                <a:lnTo>
                  <a:pt x="38925" y="379641"/>
                </a:lnTo>
                <a:lnTo>
                  <a:pt x="38734" y="379552"/>
                </a:lnTo>
                <a:lnTo>
                  <a:pt x="44716" y="381736"/>
                </a:lnTo>
                <a:lnTo>
                  <a:pt x="50698" y="383260"/>
                </a:lnTo>
                <a:lnTo>
                  <a:pt x="57061" y="384302"/>
                </a:lnTo>
                <a:lnTo>
                  <a:pt x="63512" y="384581"/>
                </a:lnTo>
                <a:lnTo>
                  <a:pt x="1914194" y="384581"/>
                </a:lnTo>
                <a:lnTo>
                  <a:pt x="1920659" y="384302"/>
                </a:lnTo>
                <a:lnTo>
                  <a:pt x="1927009" y="383260"/>
                </a:lnTo>
                <a:lnTo>
                  <a:pt x="1932990" y="381736"/>
                </a:lnTo>
                <a:lnTo>
                  <a:pt x="1938972" y="379552"/>
                </a:lnTo>
                <a:lnTo>
                  <a:pt x="1949805" y="373659"/>
                </a:lnTo>
                <a:lnTo>
                  <a:pt x="1959203" y="365950"/>
                </a:lnTo>
                <a:lnTo>
                  <a:pt x="1966988" y="356552"/>
                </a:lnTo>
                <a:lnTo>
                  <a:pt x="1972868" y="345706"/>
                </a:lnTo>
                <a:lnTo>
                  <a:pt x="1972779" y="345897"/>
                </a:lnTo>
                <a:lnTo>
                  <a:pt x="1974862" y="339915"/>
                </a:lnTo>
                <a:lnTo>
                  <a:pt x="1976488" y="333832"/>
                </a:lnTo>
                <a:lnTo>
                  <a:pt x="1977428" y="327558"/>
                </a:lnTo>
                <a:lnTo>
                  <a:pt x="1977809" y="320992"/>
                </a:lnTo>
                <a:lnTo>
                  <a:pt x="1977809" y="63690"/>
                </a:lnTo>
                <a:lnTo>
                  <a:pt x="1977428" y="57226"/>
                </a:lnTo>
                <a:lnTo>
                  <a:pt x="1976488" y="50863"/>
                </a:lnTo>
                <a:lnTo>
                  <a:pt x="1974862" y="44780"/>
                </a:lnTo>
                <a:lnTo>
                  <a:pt x="1972779" y="38785"/>
                </a:lnTo>
                <a:lnTo>
                  <a:pt x="1972868" y="38976"/>
                </a:lnTo>
                <a:lnTo>
                  <a:pt x="1966887" y="28041"/>
                </a:lnTo>
                <a:lnTo>
                  <a:pt x="1959102" y="18630"/>
                </a:lnTo>
                <a:lnTo>
                  <a:pt x="1949703" y="10845"/>
                </a:lnTo>
                <a:lnTo>
                  <a:pt x="1938883" y="4953"/>
                </a:lnTo>
                <a:lnTo>
                  <a:pt x="1939074" y="5041"/>
                </a:lnTo>
                <a:lnTo>
                  <a:pt x="1933092" y="2946"/>
                </a:lnTo>
                <a:lnTo>
                  <a:pt x="1927110" y="1333"/>
                </a:lnTo>
                <a:lnTo>
                  <a:pt x="1920748" y="381"/>
                </a:lnTo>
                <a:lnTo>
                  <a:pt x="1914194" y="0"/>
                </a:lnTo>
                <a:lnTo>
                  <a:pt x="63601" y="0"/>
                </a:lnTo>
                <a:lnTo>
                  <a:pt x="57150" y="292"/>
                </a:lnTo>
                <a:lnTo>
                  <a:pt x="50787" y="1333"/>
                </a:lnTo>
                <a:lnTo>
                  <a:pt x="44716" y="2946"/>
                </a:lnTo>
                <a:lnTo>
                  <a:pt x="38734" y="5041"/>
                </a:lnTo>
                <a:lnTo>
                  <a:pt x="38925" y="4953"/>
                </a:lnTo>
                <a:lnTo>
                  <a:pt x="28003" y="10934"/>
                </a:lnTo>
                <a:lnTo>
                  <a:pt x="18605" y="18732"/>
                </a:lnTo>
                <a:lnTo>
                  <a:pt x="10820" y="28143"/>
                </a:lnTo>
                <a:lnTo>
                  <a:pt x="4927" y="38976"/>
                </a:lnTo>
                <a:lnTo>
                  <a:pt x="5029" y="38785"/>
                </a:lnTo>
                <a:lnTo>
                  <a:pt x="2933" y="44780"/>
                </a:lnTo>
                <a:lnTo>
                  <a:pt x="1320" y="50761"/>
                </a:lnTo>
                <a:lnTo>
                  <a:pt x="368" y="57137"/>
                </a:lnTo>
                <a:lnTo>
                  <a:pt x="0" y="63588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0528" y="1140094"/>
            <a:ext cx="17830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코딩경력</a:t>
            </a:r>
            <a:r>
              <a:rPr dirty="0" sz="850" spc="-8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프로젝트 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수</a:t>
            </a:r>
            <a:r>
              <a:rPr dirty="0" sz="850" spc="-80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진행중인</a:t>
            </a:r>
            <a:r>
              <a:rPr dirty="0" sz="850" spc="-12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4163" y="1470939"/>
            <a:ext cx="1256893" cy="828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96532" y="1578096"/>
            <a:ext cx="6635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학력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경력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능력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3111" y="1952222"/>
            <a:ext cx="7302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r>
              <a:rPr dirty="0" sz="850" spc="-15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결과물  사이드</a:t>
            </a:r>
            <a:r>
              <a:rPr dirty="0" sz="850" spc="-16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6919" y="2363381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6916" y="0"/>
                </a:moveTo>
                <a:lnTo>
                  <a:pt x="64376" y="0"/>
                </a:lnTo>
                <a:lnTo>
                  <a:pt x="39337" y="5071"/>
                </a:lnTo>
                <a:lnTo>
                  <a:pt x="18872" y="18896"/>
                </a:lnTo>
                <a:lnTo>
                  <a:pt x="5065" y="39385"/>
                </a:lnTo>
                <a:lnTo>
                  <a:pt x="0" y="64452"/>
                </a:lnTo>
                <a:lnTo>
                  <a:pt x="0" y="321856"/>
                </a:lnTo>
                <a:lnTo>
                  <a:pt x="5065" y="346907"/>
                </a:lnTo>
                <a:lnTo>
                  <a:pt x="18872" y="367361"/>
                </a:lnTo>
                <a:lnTo>
                  <a:pt x="39337" y="381151"/>
                </a:lnTo>
                <a:lnTo>
                  <a:pt x="64376" y="386206"/>
                </a:lnTo>
                <a:lnTo>
                  <a:pt x="1186916" y="386206"/>
                </a:lnTo>
                <a:lnTo>
                  <a:pt x="1211955" y="381151"/>
                </a:lnTo>
                <a:lnTo>
                  <a:pt x="1232420" y="367361"/>
                </a:lnTo>
                <a:lnTo>
                  <a:pt x="1246227" y="346907"/>
                </a:lnTo>
                <a:lnTo>
                  <a:pt x="1251292" y="321856"/>
                </a:lnTo>
                <a:lnTo>
                  <a:pt x="1251292" y="64452"/>
                </a:lnTo>
                <a:lnTo>
                  <a:pt x="1246227" y="39385"/>
                </a:lnTo>
                <a:lnTo>
                  <a:pt x="1232420" y="18896"/>
                </a:lnTo>
                <a:lnTo>
                  <a:pt x="1211955" y="5071"/>
                </a:lnTo>
                <a:lnTo>
                  <a:pt x="1186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6157" y="23626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678" y="0"/>
                </a:moveTo>
                <a:lnTo>
                  <a:pt x="65138" y="0"/>
                </a:lnTo>
                <a:lnTo>
                  <a:pt x="58496" y="292"/>
                </a:lnTo>
                <a:lnTo>
                  <a:pt x="51943" y="1333"/>
                </a:lnTo>
                <a:lnTo>
                  <a:pt x="45859" y="2946"/>
                </a:lnTo>
                <a:lnTo>
                  <a:pt x="39878" y="5041"/>
                </a:lnTo>
                <a:lnTo>
                  <a:pt x="39687" y="5143"/>
                </a:lnTo>
                <a:lnTo>
                  <a:pt x="28778" y="11125"/>
                </a:lnTo>
                <a:lnTo>
                  <a:pt x="19088" y="19202"/>
                </a:lnTo>
                <a:lnTo>
                  <a:pt x="11214" y="28714"/>
                </a:lnTo>
                <a:lnTo>
                  <a:pt x="5130" y="39738"/>
                </a:lnTo>
                <a:lnTo>
                  <a:pt x="5041" y="39928"/>
                </a:lnTo>
                <a:lnTo>
                  <a:pt x="2946" y="45910"/>
                </a:lnTo>
                <a:lnTo>
                  <a:pt x="1359" y="51993"/>
                </a:lnTo>
                <a:lnTo>
                  <a:pt x="393" y="58559"/>
                </a:lnTo>
                <a:lnTo>
                  <a:pt x="0" y="65214"/>
                </a:lnTo>
                <a:lnTo>
                  <a:pt x="0" y="322706"/>
                </a:lnTo>
                <a:lnTo>
                  <a:pt x="292" y="329361"/>
                </a:lnTo>
                <a:lnTo>
                  <a:pt x="1333" y="335826"/>
                </a:lnTo>
                <a:lnTo>
                  <a:pt x="2946" y="341998"/>
                </a:lnTo>
                <a:lnTo>
                  <a:pt x="5041" y="347992"/>
                </a:lnTo>
                <a:lnTo>
                  <a:pt x="5130" y="348183"/>
                </a:lnTo>
                <a:lnTo>
                  <a:pt x="11112" y="359117"/>
                </a:lnTo>
                <a:lnTo>
                  <a:pt x="19088" y="368719"/>
                </a:lnTo>
                <a:lnTo>
                  <a:pt x="28676" y="376605"/>
                </a:lnTo>
                <a:lnTo>
                  <a:pt x="39687" y="382689"/>
                </a:lnTo>
                <a:lnTo>
                  <a:pt x="45859" y="384962"/>
                </a:lnTo>
                <a:lnTo>
                  <a:pt x="52031" y="386486"/>
                </a:lnTo>
                <a:lnTo>
                  <a:pt x="58585" y="387527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527"/>
                </a:lnTo>
                <a:lnTo>
                  <a:pt x="1200975" y="386486"/>
                </a:lnTo>
                <a:lnTo>
                  <a:pt x="1202090" y="386206"/>
                </a:lnTo>
                <a:lnTo>
                  <a:pt x="65138" y="386206"/>
                </a:lnTo>
                <a:lnTo>
                  <a:pt x="58686" y="385914"/>
                </a:lnTo>
                <a:lnTo>
                  <a:pt x="52324" y="384873"/>
                </a:lnTo>
                <a:lnTo>
                  <a:pt x="46342" y="383349"/>
                </a:lnTo>
                <a:lnTo>
                  <a:pt x="40604" y="381253"/>
                </a:lnTo>
                <a:lnTo>
                  <a:pt x="29791" y="375361"/>
                </a:lnTo>
                <a:lnTo>
                  <a:pt x="20339" y="367664"/>
                </a:lnTo>
                <a:lnTo>
                  <a:pt x="12519" y="358254"/>
                </a:lnTo>
                <a:lnTo>
                  <a:pt x="6650" y="347510"/>
                </a:lnTo>
                <a:lnTo>
                  <a:pt x="1625" y="65214"/>
                </a:lnTo>
                <a:lnTo>
                  <a:pt x="1988" y="58839"/>
                </a:lnTo>
                <a:lnTo>
                  <a:pt x="2931" y="52476"/>
                </a:lnTo>
                <a:lnTo>
                  <a:pt x="4559" y="46393"/>
                </a:lnTo>
                <a:lnTo>
                  <a:pt x="6588" y="40589"/>
                </a:lnTo>
                <a:lnTo>
                  <a:pt x="12486" y="29756"/>
                </a:lnTo>
                <a:lnTo>
                  <a:pt x="20246" y="20345"/>
                </a:lnTo>
                <a:lnTo>
                  <a:pt x="29718" y="12458"/>
                </a:lnTo>
                <a:lnTo>
                  <a:pt x="40388" y="6654"/>
                </a:lnTo>
                <a:lnTo>
                  <a:pt x="40551" y="6565"/>
                </a:lnTo>
                <a:lnTo>
                  <a:pt x="46342" y="4571"/>
                </a:lnTo>
                <a:lnTo>
                  <a:pt x="52412" y="2946"/>
                </a:lnTo>
                <a:lnTo>
                  <a:pt x="58775" y="1904"/>
                </a:lnTo>
                <a:lnTo>
                  <a:pt x="65239" y="1625"/>
                </a:lnTo>
                <a:lnTo>
                  <a:pt x="1202004" y="1625"/>
                </a:lnTo>
                <a:lnTo>
                  <a:pt x="1200886" y="1333"/>
                </a:lnTo>
                <a:lnTo>
                  <a:pt x="1194333" y="380"/>
                </a:lnTo>
                <a:lnTo>
                  <a:pt x="1187678" y="0"/>
                </a:lnTo>
                <a:close/>
              </a:path>
              <a:path w="1253489" h="387985">
                <a:moveTo>
                  <a:pt x="1212469" y="381165"/>
                </a:moveTo>
                <a:lnTo>
                  <a:pt x="1206487" y="383349"/>
                </a:lnTo>
                <a:lnTo>
                  <a:pt x="1200505" y="384873"/>
                </a:lnTo>
                <a:lnTo>
                  <a:pt x="1194142" y="385914"/>
                </a:lnTo>
                <a:lnTo>
                  <a:pt x="1187678" y="386206"/>
                </a:lnTo>
                <a:lnTo>
                  <a:pt x="1202090" y="386206"/>
                </a:lnTo>
                <a:lnTo>
                  <a:pt x="1207058" y="384962"/>
                </a:lnTo>
                <a:lnTo>
                  <a:pt x="1213040" y="382777"/>
                </a:lnTo>
                <a:lnTo>
                  <a:pt x="1213218" y="382689"/>
                </a:lnTo>
                <a:lnTo>
                  <a:pt x="1215833" y="381253"/>
                </a:lnTo>
                <a:lnTo>
                  <a:pt x="1212367" y="381253"/>
                </a:lnTo>
                <a:close/>
              </a:path>
              <a:path w="1253489" h="387985">
                <a:moveTo>
                  <a:pt x="40445" y="381195"/>
                </a:moveTo>
                <a:lnTo>
                  <a:pt x="40604" y="381253"/>
                </a:lnTo>
                <a:lnTo>
                  <a:pt x="40445" y="381195"/>
                </a:lnTo>
                <a:close/>
              </a:path>
              <a:path w="1253489" h="387985">
                <a:moveTo>
                  <a:pt x="1234776" y="367576"/>
                </a:moveTo>
                <a:lnTo>
                  <a:pt x="1232687" y="367576"/>
                </a:lnTo>
                <a:lnTo>
                  <a:pt x="1223187" y="375361"/>
                </a:lnTo>
                <a:lnTo>
                  <a:pt x="1212367" y="381253"/>
                </a:lnTo>
                <a:lnTo>
                  <a:pt x="1215833" y="381253"/>
                </a:lnTo>
                <a:lnTo>
                  <a:pt x="1224140" y="376694"/>
                </a:lnTo>
                <a:lnTo>
                  <a:pt x="1233728" y="368807"/>
                </a:lnTo>
                <a:lnTo>
                  <a:pt x="1234776" y="367576"/>
                </a:lnTo>
                <a:close/>
              </a:path>
              <a:path w="1253489" h="387985">
                <a:moveTo>
                  <a:pt x="40388" y="381165"/>
                </a:moveTo>
                <a:close/>
              </a:path>
              <a:path w="1253489" h="387985">
                <a:moveTo>
                  <a:pt x="29629" y="375272"/>
                </a:moveTo>
                <a:lnTo>
                  <a:pt x="29791" y="375361"/>
                </a:lnTo>
                <a:lnTo>
                  <a:pt x="29629" y="375272"/>
                </a:lnTo>
                <a:close/>
              </a:path>
              <a:path w="1253489" h="387985">
                <a:moveTo>
                  <a:pt x="1223289" y="375272"/>
                </a:moveTo>
                <a:lnTo>
                  <a:pt x="1223127" y="375361"/>
                </a:lnTo>
                <a:lnTo>
                  <a:pt x="1223289" y="375272"/>
                </a:lnTo>
                <a:close/>
              </a:path>
              <a:path w="1253489" h="387985">
                <a:moveTo>
                  <a:pt x="20278" y="367615"/>
                </a:moveTo>
                <a:close/>
              </a:path>
              <a:path w="1253489" h="387985">
                <a:moveTo>
                  <a:pt x="20246" y="367576"/>
                </a:moveTo>
                <a:close/>
              </a:path>
              <a:path w="1253489" h="387985">
                <a:moveTo>
                  <a:pt x="1242327" y="358165"/>
                </a:moveTo>
                <a:lnTo>
                  <a:pt x="1240472" y="358165"/>
                </a:lnTo>
                <a:lnTo>
                  <a:pt x="1232639" y="367614"/>
                </a:lnTo>
                <a:lnTo>
                  <a:pt x="1234776" y="367576"/>
                </a:lnTo>
                <a:lnTo>
                  <a:pt x="1241704" y="359206"/>
                </a:lnTo>
                <a:lnTo>
                  <a:pt x="1242327" y="358165"/>
                </a:lnTo>
                <a:close/>
              </a:path>
              <a:path w="1253489" h="387985">
                <a:moveTo>
                  <a:pt x="12486" y="358165"/>
                </a:moveTo>
                <a:close/>
              </a:path>
              <a:path w="1253489" h="387985">
                <a:moveTo>
                  <a:pt x="1248107" y="347332"/>
                </a:moveTo>
                <a:lnTo>
                  <a:pt x="1246365" y="347332"/>
                </a:lnTo>
                <a:lnTo>
                  <a:pt x="1240383" y="358254"/>
                </a:lnTo>
                <a:lnTo>
                  <a:pt x="1242327" y="358165"/>
                </a:lnTo>
                <a:lnTo>
                  <a:pt x="1247787" y="348183"/>
                </a:lnTo>
                <a:lnTo>
                  <a:pt x="1247876" y="347992"/>
                </a:lnTo>
                <a:lnTo>
                  <a:pt x="1248107" y="347332"/>
                </a:lnTo>
                <a:close/>
              </a:path>
              <a:path w="1253489" h="387985">
                <a:moveTo>
                  <a:pt x="6592" y="347332"/>
                </a:moveTo>
                <a:lnTo>
                  <a:pt x="6654" y="347510"/>
                </a:lnTo>
                <a:lnTo>
                  <a:pt x="6592" y="347332"/>
                </a:lnTo>
                <a:close/>
              </a:path>
              <a:path w="1253489" h="387985">
                <a:moveTo>
                  <a:pt x="1248041" y="40398"/>
                </a:moveTo>
                <a:lnTo>
                  <a:pt x="1246263" y="40398"/>
                </a:lnTo>
                <a:lnTo>
                  <a:pt x="1246365" y="40589"/>
                </a:lnTo>
                <a:lnTo>
                  <a:pt x="1251287" y="322706"/>
                </a:lnTo>
                <a:lnTo>
                  <a:pt x="1250917" y="329082"/>
                </a:lnTo>
                <a:lnTo>
                  <a:pt x="1249987" y="335343"/>
                </a:lnTo>
                <a:lnTo>
                  <a:pt x="1248359" y="341528"/>
                </a:lnTo>
                <a:lnTo>
                  <a:pt x="1246263" y="347510"/>
                </a:lnTo>
                <a:lnTo>
                  <a:pt x="1246365" y="347332"/>
                </a:lnTo>
                <a:lnTo>
                  <a:pt x="1248107" y="347332"/>
                </a:lnTo>
                <a:lnTo>
                  <a:pt x="1249972" y="341998"/>
                </a:lnTo>
                <a:lnTo>
                  <a:pt x="1251558" y="335826"/>
                </a:lnTo>
                <a:lnTo>
                  <a:pt x="1252522" y="329361"/>
                </a:lnTo>
                <a:lnTo>
                  <a:pt x="1252900" y="322706"/>
                </a:lnTo>
                <a:lnTo>
                  <a:pt x="1252905" y="65214"/>
                </a:lnTo>
                <a:lnTo>
                  <a:pt x="1252537" y="58559"/>
                </a:lnTo>
                <a:lnTo>
                  <a:pt x="1251585" y="51993"/>
                </a:lnTo>
                <a:lnTo>
                  <a:pt x="1249972" y="45910"/>
                </a:lnTo>
                <a:lnTo>
                  <a:pt x="1248041" y="40398"/>
                </a:lnTo>
                <a:close/>
              </a:path>
              <a:path w="1253489" h="387985">
                <a:moveTo>
                  <a:pt x="6649" y="40412"/>
                </a:moveTo>
                <a:lnTo>
                  <a:pt x="6553" y="40589"/>
                </a:lnTo>
                <a:lnTo>
                  <a:pt x="6649" y="40412"/>
                </a:lnTo>
                <a:close/>
              </a:path>
              <a:path w="1253489" h="387985">
                <a:moveTo>
                  <a:pt x="1246268" y="40412"/>
                </a:moveTo>
                <a:lnTo>
                  <a:pt x="1246330" y="40589"/>
                </a:lnTo>
                <a:lnTo>
                  <a:pt x="1246268" y="40412"/>
                </a:lnTo>
                <a:close/>
              </a:path>
              <a:path w="1253489" h="387985">
                <a:moveTo>
                  <a:pt x="1234702" y="20256"/>
                </a:moveTo>
                <a:lnTo>
                  <a:pt x="1232598" y="20256"/>
                </a:lnTo>
                <a:lnTo>
                  <a:pt x="1240472" y="29756"/>
                </a:lnTo>
                <a:lnTo>
                  <a:pt x="1246268" y="40412"/>
                </a:lnTo>
                <a:lnTo>
                  <a:pt x="1248041" y="40398"/>
                </a:lnTo>
                <a:lnTo>
                  <a:pt x="1247876" y="39928"/>
                </a:lnTo>
                <a:lnTo>
                  <a:pt x="1247787" y="39738"/>
                </a:lnTo>
                <a:lnTo>
                  <a:pt x="1241806" y="28803"/>
                </a:lnTo>
                <a:lnTo>
                  <a:pt x="1234702" y="20256"/>
                </a:lnTo>
                <a:close/>
              </a:path>
              <a:path w="1253489" h="387985">
                <a:moveTo>
                  <a:pt x="12534" y="29667"/>
                </a:moveTo>
                <a:close/>
              </a:path>
              <a:path w="1253489" h="387985">
                <a:moveTo>
                  <a:pt x="1240383" y="29667"/>
                </a:moveTo>
                <a:close/>
              </a:path>
              <a:path w="1253489" h="387985">
                <a:moveTo>
                  <a:pt x="1232638" y="20304"/>
                </a:moveTo>
                <a:close/>
              </a:path>
              <a:path w="1253489" h="387985">
                <a:moveTo>
                  <a:pt x="1225723" y="12458"/>
                </a:moveTo>
                <a:lnTo>
                  <a:pt x="1223187" y="12458"/>
                </a:lnTo>
                <a:lnTo>
                  <a:pt x="1232638" y="20304"/>
                </a:lnTo>
                <a:lnTo>
                  <a:pt x="1234702" y="20256"/>
                </a:lnTo>
                <a:lnTo>
                  <a:pt x="1233830" y="19202"/>
                </a:lnTo>
                <a:lnTo>
                  <a:pt x="1225723" y="12458"/>
                </a:lnTo>
                <a:close/>
              </a:path>
              <a:path w="1253489" h="387985">
                <a:moveTo>
                  <a:pt x="29791" y="12458"/>
                </a:moveTo>
                <a:lnTo>
                  <a:pt x="29629" y="12547"/>
                </a:lnTo>
                <a:lnTo>
                  <a:pt x="29791" y="12458"/>
                </a:lnTo>
                <a:close/>
              </a:path>
              <a:path w="1253489" h="387985">
                <a:moveTo>
                  <a:pt x="1215815" y="6565"/>
                </a:moveTo>
                <a:lnTo>
                  <a:pt x="1212367" y="6565"/>
                </a:lnTo>
                <a:lnTo>
                  <a:pt x="1212557" y="6654"/>
                </a:lnTo>
                <a:lnTo>
                  <a:pt x="1223289" y="12547"/>
                </a:lnTo>
                <a:lnTo>
                  <a:pt x="1225723" y="12458"/>
                </a:lnTo>
                <a:lnTo>
                  <a:pt x="1224140" y="11125"/>
                </a:lnTo>
                <a:lnTo>
                  <a:pt x="1215815" y="6565"/>
                </a:lnTo>
                <a:close/>
              </a:path>
              <a:path w="1253489" h="387985">
                <a:moveTo>
                  <a:pt x="1212480" y="6627"/>
                </a:moveTo>
                <a:close/>
              </a:path>
              <a:path w="1253489" h="387985">
                <a:moveTo>
                  <a:pt x="40615" y="6565"/>
                </a:moveTo>
                <a:lnTo>
                  <a:pt x="40437" y="6627"/>
                </a:lnTo>
                <a:lnTo>
                  <a:pt x="40615" y="6565"/>
                </a:lnTo>
                <a:close/>
              </a:path>
              <a:path w="1253489" h="387985">
                <a:moveTo>
                  <a:pt x="1202004" y="1625"/>
                </a:moveTo>
                <a:lnTo>
                  <a:pt x="1187678" y="1625"/>
                </a:lnTo>
                <a:lnTo>
                  <a:pt x="1194231" y="2006"/>
                </a:lnTo>
                <a:lnTo>
                  <a:pt x="1200594" y="2946"/>
                </a:lnTo>
                <a:lnTo>
                  <a:pt x="1206576" y="4571"/>
                </a:lnTo>
                <a:lnTo>
                  <a:pt x="1212480" y="6627"/>
                </a:lnTo>
                <a:lnTo>
                  <a:pt x="1215815" y="6565"/>
                </a:lnTo>
                <a:lnTo>
                  <a:pt x="1213218" y="5143"/>
                </a:lnTo>
                <a:lnTo>
                  <a:pt x="1213040" y="5041"/>
                </a:lnTo>
                <a:lnTo>
                  <a:pt x="1207058" y="2946"/>
                </a:lnTo>
                <a:lnTo>
                  <a:pt x="1202004" y="1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6157" y="23626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14"/>
                </a:moveTo>
                <a:lnTo>
                  <a:pt x="381" y="58648"/>
                </a:lnTo>
                <a:lnTo>
                  <a:pt x="1333" y="52095"/>
                </a:lnTo>
                <a:lnTo>
                  <a:pt x="2946" y="45910"/>
                </a:lnTo>
                <a:lnTo>
                  <a:pt x="5041" y="39928"/>
                </a:lnTo>
                <a:lnTo>
                  <a:pt x="5130" y="39738"/>
                </a:lnTo>
                <a:lnTo>
                  <a:pt x="11112" y="28803"/>
                </a:lnTo>
                <a:lnTo>
                  <a:pt x="19088" y="19202"/>
                </a:lnTo>
                <a:lnTo>
                  <a:pt x="28676" y="11226"/>
                </a:lnTo>
                <a:lnTo>
                  <a:pt x="39687" y="5143"/>
                </a:lnTo>
                <a:lnTo>
                  <a:pt x="39878" y="5041"/>
                </a:lnTo>
                <a:lnTo>
                  <a:pt x="45859" y="2946"/>
                </a:lnTo>
                <a:lnTo>
                  <a:pt x="51943" y="1333"/>
                </a:lnTo>
                <a:lnTo>
                  <a:pt x="58496" y="292"/>
                </a:lnTo>
                <a:lnTo>
                  <a:pt x="65138" y="0"/>
                </a:lnTo>
                <a:lnTo>
                  <a:pt x="1187678" y="0"/>
                </a:lnTo>
                <a:lnTo>
                  <a:pt x="1194333" y="380"/>
                </a:lnTo>
                <a:lnTo>
                  <a:pt x="1200886" y="1333"/>
                </a:lnTo>
                <a:lnTo>
                  <a:pt x="1207058" y="2946"/>
                </a:lnTo>
                <a:lnTo>
                  <a:pt x="1213040" y="5041"/>
                </a:lnTo>
                <a:lnTo>
                  <a:pt x="1213218" y="5143"/>
                </a:lnTo>
                <a:lnTo>
                  <a:pt x="1224140" y="11125"/>
                </a:lnTo>
                <a:lnTo>
                  <a:pt x="1233728" y="19113"/>
                </a:lnTo>
                <a:lnTo>
                  <a:pt x="1241704" y="28714"/>
                </a:lnTo>
                <a:lnTo>
                  <a:pt x="1247787" y="39738"/>
                </a:lnTo>
                <a:lnTo>
                  <a:pt x="1247876" y="39928"/>
                </a:lnTo>
                <a:lnTo>
                  <a:pt x="1249972" y="45910"/>
                </a:lnTo>
                <a:lnTo>
                  <a:pt x="1251585" y="51993"/>
                </a:lnTo>
                <a:lnTo>
                  <a:pt x="1252537" y="58559"/>
                </a:lnTo>
                <a:lnTo>
                  <a:pt x="1252905" y="65214"/>
                </a:lnTo>
                <a:lnTo>
                  <a:pt x="1252905" y="322618"/>
                </a:lnTo>
                <a:lnTo>
                  <a:pt x="1252537" y="329260"/>
                </a:lnTo>
                <a:lnTo>
                  <a:pt x="1251585" y="335724"/>
                </a:lnTo>
                <a:lnTo>
                  <a:pt x="1249972" y="341998"/>
                </a:lnTo>
                <a:lnTo>
                  <a:pt x="1247876" y="347992"/>
                </a:lnTo>
                <a:lnTo>
                  <a:pt x="1247787" y="348183"/>
                </a:lnTo>
                <a:lnTo>
                  <a:pt x="1241806" y="359117"/>
                </a:lnTo>
                <a:lnTo>
                  <a:pt x="1233830" y="368719"/>
                </a:lnTo>
                <a:lnTo>
                  <a:pt x="1224241" y="376605"/>
                </a:lnTo>
                <a:lnTo>
                  <a:pt x="1213218" y="382689"/>
                </a:lnTo>
                <a:lnTo>
                  <a:pt x="1213040" y="382777"/>
                </a:lnTo>
                <a:lnTo>
                  <a:pt x="1207058" y="384962"/>
                </a:lnTo>
                <a:lnTo>
                  <a:pt x="1200975" y="386486"/>
                </a:lnTo>
                <a:lnTo>
                  <a:pt x="1194422" y="387527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585" y="387527"/>
                </a:lnTo>
                <a:lnTo>
                  <a:pt x="52031" y="386486"/>
                </a:lnTo>
                <a:lnTo>
                  <a:pt x="45859" y="384962"/>
                </a:lnTo>
                <a:lnTo>
                  <a:pt x="39789" y="382777"/>
                </a:lnTo>
                <a:lnTo>
                  <a:pt x="28778" y="376694"/>
                </a:lnTo>
                <a:lnTo>
                  <a:pt x="19189" y="368807"/>
                </a:lnTo>
                <a:lnTo>
                  <a:pt x="11214" y="359206"/>
                </a:lnTo>
                <a:lnTo>
                  <a:pt x="5130" y="348183"/>
                </a:lnTo>
                <a:lnTo>
                  <a:pt x="5041" y="347992"/>
                </a:lnTo>
                <a:lnTo>
                  <a:pt x="2946" y="341998"/>
                </a:lnTo>
                <a:lnTo>
                  <a:pt x="1333" y="335826"/>
                </a:lnTo>
                <a:lnTo>
                  <a:pt x="292" y="329361"/>
                </a:lnTo>
                <a:lnTo>
                  <a:pt x="0" y="322706"/>
                </a:lnTo>
                <a:lnTo>
                  <a:pt x="0" y="652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07783" y="2364244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80" h="384810">
                <a:moveTo>
                  <a:pt x="0" y="320992"/>
                </a:moveTo>
                <a:lnTo>
                  <a:pt x="279" y="327456"/>
                </a:lnTo>
                <a:lnTo>
                  <a:pt x="1320" y="333717"/>
                </a:lnTo>
                <a:lnTo>
                  <a:pt x="2933" y="339902"/>
                </a:lnTo>
                <a:lnTo>
                  <a:pt x="5029" y="345884"/>
                </a:lnTo>
                <a:lnTo>
                  <a:pt x="4927" y="345706"/>
                </a:lnTo>
                <a:lnTo>
                  <a:pt x="10909" y="356628"/>
                </a:lnTo>
                <a:lnTo>
                  <a:pt x="18694" y="366039"/>
                </a:lnTo>
                <a:lnTo>
                  <a:pt x="28092" y="373735"/>
                </a:lnTo>
                <a:lnTo>
                  <a:pt x="38925" y="379628"/>
                </a:lnTo>
                <a:lnTo>
                  <a:pt x="38734" y="379539"/>
                </a:lnTo>
                <a:lnTo>
                  <a:pt x="44716" y="381723"/>
                </a:lnTo>
                <a:lnTo>
                  <a:pt x="50698" y="383247"/>
                </a:lnTo>
                <a:lnTo>
                  <a:pt x="57061" y="384289"/>
                </a:lnTo>
                <a:lnTo>
                  <a:pt x="63512" y="384581"/>
                </a:lnTo>
                <a:lnTo>
                  <a:pt x="1186053" y="384581"/>
                </a:lnTo>
                <a:lnTo>
                  <a:pt x="1192517" y="384289"/>
                </a:lnTo>
                <a:lnTo>
                  <a:pt x="1198880" y="383247"/>
                </a:lnTo>
                <a:lnTo>
                  <a:pt x="1204861" y="381723"/>
                </a:lnTo>
                <a:lnTo>
                  <a:pt x="1210843" y="379539"/>
                </a:lnTo>
                <a:lnTo>
                  <a:pt x="1221663" y="373646"/>
                </a:lnTo>
                <a:lnTo>
                  <a:pt x="1231061" y="365950"/>
                </a:lnTo>
                <a:lnTo>
                  <a:pt x="1238846" y="356539"/>
                </a:lnTo>
                <a:lnTo>
                  <a:pt x="1244739" y="345706"/>
                </a:lnTo>
                <a:lnTo>
                  <a:pt x="1244638" y="345884"/>
                </a:lnTo>
                <a:lnTo>
                  <a:pt x="1246733" y="339902"/>
                </a:lnTo>
                <a:lnTo>
                  <a:pt x="1248346" y="333819"/>
                </a:lnTo>
                <a:lnTo>
                  <a:pt x="1249286" y="327545"/>
                </a:lnTo>
                <a:lnTo>
                  <a:pt x="1249667" y="320992"/>
                </a:lnTo>
                <a:lnTo>
                  <a:pt x="1249667" y="63677"/>
                </a:lnTo>
                <a:lnTo>
                  <a:pt x="1249286" y="57213"/>
                </a:lnTo>
                <a:lnTo>
                  <a:pt x="1248346" y="50850"/>
                </a:lnTo>
                <a:lnTo>
                  <a:pt x="1246733" y="44767"/>
                </a:lnTo>
                <a:lnTo>
                  <a:pt x="1244638" y="38773"/>
                </a:lnTo>
                <a:lnTo>
                  <a:pt x="1244739" y="38963"/>
                </a:lnTo>
                <a:lnTo>
                  <a:pt x="1238758" y="28041"/>
                </a:lnTo>
                <a:lnTo>
                  <a:pt x="1230972" y="18630"/>
                </a:lnTo>
                <a:lnTo>
                  <a:pt x="1221562" y="10833"/>
                </a:lnTo>
                <a:lnTo>
                  <a:pt x="1210741" y="4940"/>
                </a:lnTo>
                <a:lnTo>
                  <a:pt x="1210932" y="5029"/>
                </a:lnTo>
                <a:lnTo>
                  <a:pt x="1204950" y="2946"/>
                </a:lnTo>
                <a:lnTo>
                  <a:pt x="1198968" y="1320"/>
                </a:lnTo>
                <a:lnTo>
                  <a:pt x="1192606" y="381"/>
                </a:lnTo>
                <a:lnTo>
                  <a:pt x="1186053" y="0"/>
                </a:lnTo>
                <a:lnTo>
                  <a:pt x="63614" y="0"/>
                </a:lnTo>
                <a:lnTo>
                  <a:pt x="57150" y="279"/>
                </a:lnTo>
                <a:lnTo>
                  <a:pt x="50787" y="1320"/>
                </a:lnTo>
                <a:lnTo>
                  <a:pt x="44716" y="2946"/>
                </a:lnTo>
                <a:lnTo>
                  <a:pt x="38734" y="5029"/>
                </a:lnTo>
                <a:lnTo>
                  <a:pt x="38925" y="4940"/>
                </a:lnTo>
                <a:lnTo>
                  <a:pt x="28003" y="10921"/>
                </a:lnTo>
                <a:lnTo>
                  <a:pt x="18605" y="18719"/>
                </a:lnTo>
                <a:lnTo>
                  <a:pt x="10820" y="28130"/>
                </a:lnTo>
                <a:lnTo>
                  <a:pt x="4927" y="38963"/>
                </a:lnTo>
                <a:lnTo>
                  <a:pt x="5029" y="38773"/>
                </a:lnTo>
                <a:lnTo>
                  <a:pt x="2933" y="44767"/>
                </a:lnTo>
                <a:lnTo>
                  <a:pt x="1320" y="50749"/>
                </a:lnTo>
                <a:lnTo>
                  <a:pt x="368" y="57124"/>
                </a:lnTo>
                <a:lnTo>
                  <a:pt x="0" y="63588"/>
                </a:lnTo>
                <a:lnTo>
                  <a:pt x="0" y="320992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14498" y="2406952"/>
            <a:ext cx="8274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254635">
              <a:lnSpc>
                <a:spcPts val="1010"/>
              </a:lnSpc>
              <a:spcBef>
                <a:spcPts val="140"/>
              </a:spcBef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블로그  연락할수있는</a:t>
            </a:r>
            <a:r>
              <a:rPr dirty="0" sz="850" spc="-15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방법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22029" y="774103"/>
            <a:ext cx="214629" cy="2044700"/>
          </a:xfrm>
          <a:custGeom>
            <a:avLst/>
            <a:gdLst/>
            <a:ahLst/>
            <a:cxnLst/>
            <a:rect l="l" t="t" r="r" b="b"/>
            <a:pathLst>
              <a:path w="214630" h="2044700">
                <a:moveTo>
                  <a:pt x="178587" y="0"/>
                </a:moveTo>
                <a:lnTo>
                  <a:pt x="35788" y="0"/>
                </a:lnTo>
                <a:lnTo>
                  <a:pt x="21865" y="2819"/>
                </a:lnTo>
                <a:lnTo>
                  <a:pt x="10488" y="10504"/>
                </a:lnTo>
                <a:lnTo>
                  <a:pt x="2814" y="21897"/>
                </a:lnTo>
                <a:lnTo>
                  <a:pt x="0" y="35839"/>
                </a:lnTo>
                <a:lnTo>
                  <a:pt x="0" y="2008746"/>
                </a:lnTo>
                <a:lnTo>
                  <a:pt x="2814" y="2022629"/>
                </a:lnTo>
                <a:lnTo>
                  <a:pt x="10488" y="2033992"/>
                </a:lnTo>
                <a:lnTo>
                  <a:pt x="21865" y="2041666"/>
                </a:lnTo>
                <a:lnTo>
                  <a:pt x="35788" y="2044484"/>
                </a:lnTo>
                <a:lnTo>
                  <a:pt x="178587" y="2044484"/>
                </a:lnTo>
                <a:lnTo>
                  <a:pt x="192496" y="2041666"/>
                </a:lnTo>
                <a:lnTo>
                  <a:pt x="203842" y="2033992"/>
                </a:lnTo>
                <a:lnTo>
                  <a:pt x="211486" y="2022629"/>
                </a:lnTo>
                <a:lnTo>
                  <a:pt x="214287" y="2008746"/>
                </a:lnTo>
                <a:lnTo>
                  <a:pt x="214287" y="35839"/>
                </a:lnTo>
                <a:lnTo>
                  <a:pt x="211486" y="21897"/>
                </a:lnTo>
                <a:lnTo>
                  <a:pt x="203842" y="10504"/>
                </a:lnTo>
                <a:lnTo>
                  <a:pt x="192496" y="2819"/>
                </a:lnTo>
                <a:lnTo>
                  <a:pt x="178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21267" y="773341"/>
            <a:ext cx="215900" cy="2046605"/>
          </a:xfrm>
          <a:custGeom>
            <a:avLst/>
            <a:gdLst/>
            <a:ahLst/>
            <a:cxnLst/>
            <a:rect l="l" t="t" r="r" b="b"/>
            <a:pathLst>
              <a:path w="215900" h="2046605">
                <a:moveTo>
                  <a:pt x="186664" y="2045347"/>
                </a:moveTo>
                <a:lnTo>
                  <a:pt x="29337" y="2045347"/>
                </a:lnTo>
                <a:lnTo>
                  <a:pt x="36550" y="2046109"/>
                </a:lnTo>
                <a:lnTo>
                  <a:pt x="179450" y="2046109"/>
                </a:lnTo>
                <a:lnTo>
                  <a:pt x="186664" y="2045347"/>
                </a:lnTo>
                <a:close/>
              </a:path>
              <a:path w="215900" h="2046605">
                <a:moveTo>
                  <a:pt x="186855" y="762"/>
                </a:moveTo>
                <a:lnTo>
                  <a:pt x="29146" y="762"/>
                </a:lnTo>
                <a:lnTo>
                  <a:pt x="22402" y="2857"/>
                </a:lnTo>
                <a:lnTo>
                  <a:pt x="22212" y="2946"/>
                </a:lnTo>
                <a:lnTo>
                  <a:pt x="16141" y="6184"/>
                </a:lnTo>
                <a:lnTo>
                  <a:pt x="10820" y="10744"/>
                </a:lnTo>
                <a:lnTo>
                  <a:pt x="6172" y="16167"/>
                </a:lnTo>
                <a:lnTo>
                  <a:pt x="2844" y="22440"/>
                </a:lnTo>
                <a:lnTo>
                  <a:pt x="762" y="29184"/>
                </a:lnTo>
                <a:lnTo>
                  <a:pt x="731" y="29667"/>
                </a:lnTo>
                <a:lnTo>
                  <a:pt x="0" y="36601"/>
                </a:lnTo>
                <a:lnTo>
                  <a:pt x="0" y="2009609"/>
                </a:lnTo>
                <a:lnTo>
                  <a:pt x="732" y="2016544"/>
                </a:lnTo>
                <a:lnTo>
                  <a:pt x="762" y="2017014"/>
                </a:lnTo>
                <a:lnTo>
                  <a:pt x="2844" y="2023668"/>
                </a:lnTo>
                <a:lnTo>
                  <a:pt x="6172" y="2029942"/>
                </a:lnTo>
                <a:lnTo>
                  <a:pt x="10731" y="2035365"/>
                </a:lnTo>
                <a:lnTo>
                  <a:pt x="16040" y="2039835"/>
                </a:lnTo>
                <a:lnTo>
                  <a:pt x="22212" y="2043163"/>
                </a:lnTo>
                <a:lnTo>
                  <a:pt x="22402" y="2043252"/>
                </a:lnTo>
                <a:lnTo>
                  <a:pt x="29146" y="2045347"/>
                </a:lnTo>
                <a:lnTo>
                  <a:pt x="186855" y="2045347"/>
                </a:lnTo>
                <a:lnTo>
                  <a:pt x="189634" y="2044484"/>
                </a:lnTo>
                <a:lnTo>
                  <a:pt x="36550" y="2044484"/>
                </a:lnTo>
                <a:lnTo>
                  <a:pt x="29425" y="2043734"/>
                </a:lnTo>
                <a:lnTo>
                  <a:pt x="29616" y="2043734"/>
                </a:lnTo>
                <a:lnTo>
                  <a:pt x="23170" y="2041728"/>
                </a:lnTo>
                <a:lnTo>
                  <a:pt x="17160" y="2038591"/>
                </a:lnTo>
                <a:lnTo>
                  <a:pt x="11983" y="2034324"/>
                </a:lnTo>
                <a:lnTo>
                  <a:pt x="7590" y="2029091"/>
                </a:lnTo>
                <a:lnTo>
                  <a:pt x="4469" y="2023198"/>
                </a:lnTo>
                <a:lnTo>
                  <a:pt x="2434" y="2016734"/>
                </a:lnTo>
                <a:lnTo>
                  <a:pt x="1623" y="2009609"/>
                </a:lnTo>
                <a:lnTo>
                  <a:pt x="1612" y="36601"/>
                </a:lnTo>
                <a:lnTo>
                  <a:pt x="2354" y="29667"/>
                </a:lnTo>
                <a:lnTo>
                  <a:pt x="2523" y="29184"/>
                </a:lnTo>
                <a:lnTo>
                  <a:pt x="4398" y="23101"/>
                </a:lnTo>
                <a:lnTo>
                  <a:pt x="7540" y="17119"/>
                </a:lnTo>
                <a:lnTo>
                  <a:pt x="11887" y="11976"/>
                </a:lnTo>
                <a:lnTo>
                  <a:pt x="17094" y="7518"/>
                </a:lnTo>
                <a:lnTo>
                  <a:pt x="22908" y="4470"/>
                </a:lnTo>
                <a:lnTo>
                  <a:pt x="23075" y="4381"/>
                </a:lnTo>
                <a:lnTo>
                  <a:pt x="29616" y="2387"/>
                </a:lnTo>
                <a:lnTo>
                  <a:pt x="29425" y="2387"/>
                </a:lnTo>
                <a:lnTo>
                  <a:pt x="36652" y="1625"/>
                </a:lnTo>
                <a:lnTo>
                  <a:pt x="189634" y="1625"/>
                </a:lnTo>
                <a:lnTo>
                  <a:pt x="186855" y="762"/>
                </a:lnTo>
                <a:close/>
              </a:path>
              <a:path w="215900" h="2046605">
                <a:moveTo>
                  <a:pt x="196604" y="2041639"/>
                </a:moveTo>
                <a:lnTo>
                  <a:pt x="193116" y="2041639"/>
                </a:lnTo>
                <a:lnTo>
                  <a:pt x="192925" y="2041728"/>
                </a:lnTo>
                <a:lnTo>
                  <a:pt x="186372" y="2043734"/>
                </a:lnTo>
                <a:lnTo>
                  <a:pt x="186562" y="2043734"/>
                </a:lnTo>
                <a:lnTo>
                  <a:pt x="179349" y="2044484"/>
                </a:lnTo>
                <a:lnTo>
                  <a:pt x="189634" y="2044484"/>
                </a:lnTo>
                <a:lnTo>
                  <a:pt x="193598" y="2043252"/>
                </a:lnTo>
                <a:lnTo>
                  <a:pt x="193789" y="2043163"/>
                </a:lnTo>
                <a:lnTo>
                  <a:pt x="196604" y="2041639"/>
                </a:lnTo>
                <a:close/>
              </a:path>
              <a:path w="215900" h="2046605">
                <a:moveTo>
                  <a:pt x="22940" y="2041656"/>
                </a:moveTo>
                <a:lnTo>
                  <a:pt x="23075" y="2041728"/>
                </a:lnTo>
                <a:lnTo>
                  <a:pt x="22940" y="2041656"/>
                </a:lnTo>
                <a:close/>
              </a:path>
              <a:path w="215900" h="2046605">
                <a:moveTo>
                  <a:pt x="193055" y="2041658"/>
                </a:moveTo>
                <a:lnTo>
                  <a:pt x="192830" y="2041728"/>
                </a:lnTo>
                <a:lnTo>
                  <a:pt x="193055" y="2041658"/>
                </a:lnTo>
                <a:close/>
              </a:path>
              <a:path w="215900" h="2046605">
                <a:moveTo>
                  <a:pt x="206196" y="2034222"/>
                </a:moveTo>
                <a:lnTo>
                  <a:pt x="204127" y="2034222"/>
                </a:lnTo>
                <a:lnTo>
                  <a:pt x="198818" y="2038591"/>
                </a:lnTo>
                <a:lnTo>
                  <a:pt x="193055" y="2041658"/>
                </a:lnTo>
                <a:lnTo>
                  <a:pt x="196604" y="2041639"/>
                </a:lnTo>
                <a:lnTo>
                  <a:pt x="199770" y="2039924"/>
                </a:lnTo>
                <a:lnTo>
                  <a:pt x="205181" y="2035454"/>
                </a:lnTo>
                <a:lnTo>
                  <a:pt x="206196" y="2034222"/>
                </a:lnTo>
                <a:close/>
              </a:path>
              <a:path w="215900" h="2046605">
                <a:moveTo>
                  <a:pt x="22908" y="2041639"/>
                </a:moveTo>
                <a:close/>
              </a:path>
              <a:path w="215900" h="2046605">
                <a:moveTo>
                  <a:pt x="16992" y="2038502"/>
                </a:moveTo>
                <a:lnTo>
                  <a:pt x="17160" y="2038591"/>
                </a:lnTo>
                <a:lnTo>
                  <a:pt x="16992" y="2038502"/>
                </a:lnTo>
                <a:close/>
              </a:path>
              <a:path w="215900" h="2046605">
                <a:moveTo>
                  <a:pt x="198907" y="2038502"/>
                </a:moveTo>
                <a:lnTo>
                  <a:pt x="198742" y="2038591"/>
                </a:lnTo>
                <a:lnTo>
                  <a:pt x="198907" y="2038502"/>
                </a:lnTo>
                <a:close/>
              </a:path>
              <a:path w="215900" h="2046605">
                <a:moveTo>
                  <a:pt x="11917" y="2034268"/>
                </a:moveTo>
                <a:close/>
              </a:path>
              <a:path w="215900" h="2046605">
                <a:moveTo>
                  <a:pt x="204109" y="2034236"/>
                </a:moveTo>
                <a:close/>
              </a:path>
              <a:path w="215900" h="2046605">
                <a:moveTo>
                  <a:pt x="11878" y="2034222"/>
                </a:moveTo>
                <a:close/>
              </a:path>
              <a:path w="215900" h="2046605">
                <a:moveTo>
                  <a:pt x="210248" y="2028990"/>
                </a:moveTo>
                <a:lnTo>
                  <a:pt x="208406" y="2028990"/>
                </a:lnTo>
                <a:lnTo>
                  <a:pt x="204109" y="2034236"/>
                </a:lnTo>
                <a:lnTo>
                  <a:pt x="206196" y="2034222"/>
                </a:lnTo>
                <a:lnTo>
                  <a:pt x="209638" y="2030044"/>
                </a:lnTo>
                <a:lnTo>
                  <a:pt x="210248" y="2028990"/>
                </a:lnTo>
                <a:close/>
              </a:path>
              <a:path w="215900" h="2046605">
                <a:moveTo>
                  <a:pt x="7540" y="2028990"/>
                </a:moveTo>
                <a:close/>
              </a:path>
              <a:path w="215900" h="2046605">
                <a:moveTo>
                  <a:pt x="213354" y="2023008"/>
                </a:moveTo>
                <a:lnTo>
                  <a:pt x="211632" y="2023008"/>
                </a:lnTo>
                <a:lnTo>
                  <a:pt x="211543" y="2023198"/>
                </a:lnTo>
                <a:lnTo>
                  <a:pt x="208305" y="2029091"/>
                </a:lnTo>
                <a:lnTo>
                  <a:pt x="210248" y="2028990"/>
                </a:lnTo>
                <a:lnTo>
                  <a:pt x="213055" y="2023859"/>
                </a:lnTo>
                <a:lnTo>
                  <a:pt x="213156" y="2023668"/>
                </a:lnTo>
                <a:lnTo>
                  <a:pt x="213354" y="2023008"/>
                </a:lnTo>
                <a:close/>
              </a:path>
              <a:path w="215900" h="2046605">
                <a:moveTo>
                  <a:pt x="4440" y="2023143"/>
                </a:moveTo>
                <a:close/>
              </a:path>
              <a:path w="215900" h="2046605">
                <a:moveTo>
                  <a:pt x="211562" y="2023137"/>
                </a:moveTo>
                <a:close/>
              </a:path>
              <a:path w="215900" h="2046605">
                <a:moveTo>
                  <a:pt x="4398" y="2023008"/>
                </a:moveTo>
                <a:lnTo>
                  <a:pt x="4440" y="2023143"/>
                </a:lnTo>
                <a:lnTo>
                  <a:pt x="4398" y="2023008"/>
                </a:lnTo>
                <a:close/>
              </a:path>
              <a:path w="215900" h="2046605">
                <a:moveTo>
                  <a:pt x="215161" y="29476"/>
                </a:moveTo>
                <a:lnTo>
                  <a:pt x="213537" y="29476"/>
                </a:lnTo>
                <a:lnTo>
                  <a:pt x="214277" y="36601"/>
                </a:lnTo>
                <a:lnTo>
                  <a:pt x="214276" y="2009609"/>
                </a:lnTo>
                <a:lnTo>
                  <a:pt x="213537" y="2016734"/>
                </a:lnTo>
                <a:lnTo>
                  <a:pt x="211562" y="2023137"/>
                </a:lnTo>
                <a:lnTo>
                  <a:pt x="211632" y="2023008"/>
                </a:lnTo>
                <a:lnTo>
                  <a:pt x="213354" y="2023008"/>
                </a:lnTo>
                <a:lnTo>
                  <a:pt x="215150" y="2017014"/>
                </a:lnTo>
                <a:lnTo>
                  <a:pt x="215179" y="2016544"/>
                </a:lnTo>
                <a:lnTo>
                  <a:pt x="215889" y="2009609"/>
                </a:lnTo>
                <a:lnTo>
                  <a:pt x="215900" y="36601"/>
                </a:lnTo>
                <a:lnTo>
                  <a:pt x="215161" y="29476"/>
                </a:lnTo>
                <a:close/>
              </a:path>
              <a:path w="215900" h="2046605">
                <a:moveTo>
                  <a:pt x="2374" y="2016544"/>
                </a:moveTo>
                <a:lnTo>
                  <a:pt x="2374" y="2016734"/>
                </a:lnTo>
                <a:lnTo>
                  <a:pt x="2374" y="2016544"/>
                </a:lnTo>
                <a:close/>
              </a:path>
              <a:path w="215900" h="2046605">
                <a:moveTo>
                  <a:pt x="213537" y="2016544"/>
                </a:moveTo>
                <a:lnTo>
                  <a:pt x="213480" y="2016734"/>
                </a:lnTo>
                <a:lnTo>
                  <a:pt x="213537" y="2016544"/>
                </a:lnTo>
                <a:close/>
              </a:path>
              <a:path w="215900" h="2046605">
                <a:moveTo>
                  <a:pt x="2433" y="29476"/>
                </a:moveTo>
                <a:lnTo>
                  <a:pt x="2374" y="29667"/>
                </a:lnTo>
                <a:lnTo>
                  <a:pt x="2433" y="29476"/>
                </a:lnTo>
                <a:close/>
              </a:path>
              <a:path w="215900" h="2046605">
                <a:moveTo>
                  <a:pt x="213295" y="22910"/>
                </a:moveTo>
                <a:lnTo>
                  <a:pt x="211543" y="22910"/>
                </a:lnTo>
                <a:lnTo>
                  <a:pt x="211632" y="23101"/>
                </a:lnTo>
                <a:lnTo>
                  <a:pt x="213537" y="29667"/>
                </a:lnTo>
                <a:lnTo>
                  <a:pt x="213537" y="29476"/>
                </a:lnTo>
                <a:lnTo>
                  <a:pt x="215161" y="29476"/>
                </a:lnTo>
                <a:lnTo>
                  <a:pt x="215150" y="29184"/>
                </a:lnTo>
                <a:lnTo>
                  <a:pt x="213295" y="22910"/>
                </a:lnTo>
                <a:close/>
              </a:path>
              <a:path w="215900" h="2046605">
                <a:moveTo>
                  <a:pt x="4440" y="22965"/>
                </a:moveTo>
                <a:lnTo>
                  <a:pt x="4368" y="23101"/>
                </a:lnTo>
                <a:lnTo>
                  <a:pt x="4440" y="22965"/>
                </a:lnTo>
                <a:close/>
              </a:path>
              <a:path w="215900" h="2046605">
                <a:moveTo>
                  <a:pt x="211561" y="22971"/>
                </a:moveTo>
                <a:lnTo>
                  <a:pt x="211600" y="23101"/>
                </a:lnTo>
                <a:lnTo>
                  <a:pt x="211561" y="22971"/>
                </a:lnTo>
                <a:close/>
              </a:path>
              <a:path w="215900" h="2046605">
                <a:moveTo>
                  <a:pt x="206141" y="11887"/>
                </a:moveTo>
                <a:lnTo>
                  <a:pt x="204038" y="11887"/>
                </a:lnTo>
                <a:lnTo>
                  <a:pt x="208406" y="17119"/>
                </a:lnTo>
                <a:lnTo>
                  <a:pt x="211561" y="22971"/>
                </a:lnTo>
                <a:lnTo>
                  <a:pt x="213295" y="22910"/>
                </a:lnTo>
                <a:lnTo>
                  <a:pt x="213156" y="22440"/>
                </a:lnTo>
                <a:lnTo>
                  <a:pt x="213055" y="22250"/>
                </a:lnTo>
                <a:lnTo>
                  <a:pt x="209727" y="16167"/>
                </a:lnTo>
                <a:lnTo>
                  <a:pt x="206141" y="11887"/>
                </a:lnTo>
                <a:close/>
              </a:path>
              <a:path w="215900" h="2046605">
                <a:moveTo>
                  <a:pt x="7594" y="17018"/>
                </a:moveTo>
                <a:close/>
              </a:path>
              <a:path w="215900" h="2046605">
                <a:moveTo>
                  <a:pt x="208305" y="17018"/>
                </a:moveTo>
                <a:close/>
              </a:path>
              <a:path w="215900" h="2046605">
                <a:moveTo>
                  <a:pt x="11956" y="11895"/>
                </a:moveTo>
                <a:close/>
              </a:path>
              <a:path w="215900" h="2046605">
                <a:moveTo>
                  <a:pt x="204078" y="11934"/>
                </a:moveTo>
                <a:close/>
              </a:path>
              <a:path w="215900" h="2046605">
                <a:moveTo>
                  <a:pt x="201341" y="7518"/>
                </a:moveTo>
                <a:lnTo>
                  <a:pt x="198818" y="7518"/>
                </a:lnTo>
                <a:lnTo>
                  <a:pt x="204078" y="11934"/>
                </a:lnTo>
                <a:lnTo>
                  <a:pt x="206141" y="11887"/>
                </a:lnTo>
                <a:lnTo>
                  <a:pt x="205181" y="10744"/>
                </a:lnTo>
                <a:lnTo>
                  <a:pt x="201341" y="7518"/>
                </a:lnTo>
                <a:close/>
              </a:path>
              <a:path w="215900" h="2046605">
                <a:moveTo>
                  <a:pt x="17160" y="7518"/>
                </a:moveTo>
                <a:lnTo>
                  <a:pt x="16992" y="7607"/>
                </a:lnTo>
                <a:lnTo>
                  <a:pt x="17160" y="7518"/>
                </a:lnTo>
                <a:close/>
              </a:path>
              <a:path w="215900" h="2046605">
                <a:moveTo>
                  <a:pt x="196440" y="4381"/>
                </a:moveTo>
                <a:lnTo>
                  <a:pt x="192925" y="4381"/>
                </a:lnTo>
                <a:lnTo>
                  <a:pt x="193116" y="4470"/>
                </a:lnTo>
                <a:lnTo>
                  <a:pt x="198907" y="7607"/>
                </a:lnTo>
                <a:lnTo>
                  <a:pt x="201341" y="7518"/>
                </a:lnTo>
                <a:lnTo>
                  <a:pt x="199770" y="6184"/>
                </a:lnTo>
                <a:lnTo>
                  <a:pt x="196440" y="4381"/>
                </a:lnTo>
                <a:close/>
              </a:path>
              <a:path w="215900" h="2046605">
                <a:moveTo>
                  <a:pt x="193056" y="4451"/>
                </a:moveTo>
                <a:close/>
              </a:path>
              <a:path w="215900" h="2046605">
                <a:moveTo>
                  <a:pt x="23172" y="4381"/>
                </a:moveTo>
                <a:lnTo>
                  <a:pt x="22940" y="4453"/>
                </a:lnTo>
                <a:lnTo>
                  <a:pt x="23172" y="4381"/>
                </a:lnTo>
                <a:close/>
              </a:path>
              <a:path w="215900" h="2046605">
                <a:moveTo>
                  <a:pt x="189634" y="1625"/>
                </a:moveTo>
                <a:lnTo>
                  <a:pt x="179349" y="1625"/>
                </a:lnTo>
                <a:lnTo>
                  <a:pt x="186562" y="2387"/>
                </a:lnTo>
                <a:lnTo>
                  <a:pt x="186372" y="2387"/>
                </a:lnTo>
                <a:lnTo>
                  <a:pt x="193056" y="4451"/>
                </a:lnTo>
                <a:lnTo>
                  <a:pt x="192925" y="4381"/>
                </a:lnTo>
                <a:lnTo>
                  <a:pt x="196440" y="4381"/>
                </a:lnTo>
                <a:lnTo>
                  <a:pt x="193789" y="2946"/>
                </a:lnTo>
                <a:lnTo>
                  <a:pt x="193598" y="2857"/>
                </a:lnTo>
                <a:lnTo>
                  <a:pt x="189634" y="1625"/>
                </a:lnTo>
                <a:close/>
              </a:path>
              <a:path w="215900" h="2046605">
                <a:moveTo>
                  <a:pt x="179349" y="0"/>
                </a:moveTo>
                <a:lnTo>
                  <a:pt x="36550" y="0"/>
                </a:lnTo>
                <a:lnTo>
                  <a:pt x="29337" y="762"/>
                </a:lnTo>
                <a:lnTo>
                  <a:pt x="186664" y="762"/>
                </a:lnTo>
                <a:lnTo>
                  <a:pt x="1793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64017" y="808552"/>
            <a:ext cx="122555" cy="1958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850" spc="-50">
                <a:solidFill>
                  <a:srgbClr val="D9D9D9"/>
                </a:solidFill>
                <a:latin typeface="맑은 고딕"/>
                <a:cs typeface="맑은 고딕"/>
              </a:rPr>
              <a:t>리  모  컨  기  능  및  컨  텐  츠  바  로  이  동  기  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8366" y="348272"/>
            <a:ext cx="136639" cy="125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8842" y="359905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6919" y="580961"/>
            <a:ext cx="136626" cy="125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42836" y="589551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2328" y="1032649"/>
            <a:ext cx="136626" cy="125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1282" y="1044282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2836" y="1518783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2836" y="1920284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06919" y="2363381"/>
            <a:ext cx="136626" cy="125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42836" y="2370452"/>
            <a:ext cx="5524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71889" y="711758"/>
            <a:ext cx="136626" cy="125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610847" y="721864"/>
            <a:ext cx="215900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2565" algn="l"/>
              </a:tabLst>
            </a:pPr>
            <a:r>
              <a:rPr dirty="0" sz="400" spc="10" b="1">
                <a:solidFill>
                  <a:srgbClr val="254B72"/>
                </a:solidFill>
                <a:latin typeface="Arial"/>
                <a:cs typeface="Arial"/>
              </a:rPr>
              <a:t>7</a:t>
            </a:r>
            <a:r>
              <a:rPr dirty="0" sz="400" spc="-75" b="1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u="sng" sz="400">
                <a:solidFill>
                  <a:srgbClr val="254B72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00">
                <a:solidFill>
                  <a:srgbClr val="254B72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36" y="105925"/>
            <a:ext cx="806450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Arial"/>
                <a:cs typeface="Arial"/>
              </a:rPr>
              <a:t>3</a:t>
            </a:r>
            <a:r>
              <a:rPr dirty="0" spc="-5">
                <a:latin typeface="Arial"/>
                <a:cs typeface="Arial"/>
              </a:rPr>
              <a:t>.S</a:t>
            </a:r>
            <a:r>
              <a:rPr dirty="0" spc="5">
                <a:latin typeface="Arial"/>
                <a:cs typeface="Arial"/>
              </a:rPr>
              <a:t>W</a:t>
            </a:r>
            <a:r>
              <a:rPr dirty="0" spc="-5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581" y="691447"/>
            <a:ext cx="13608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04800"/>
              </a:lnSpc>
              <a:spcBef>
                <a:spcPts val="100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간결한 디자인으로 어지럽지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않고</a:t>
            </a:r>
            <a:r>
              <a:rPr dirty="0" sz="600" spc="-114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내용 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이 한눈에</a:t>
            </a:r>
            <a:r>
              <a:rPr dirty="0" sz="600" spc="-6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25">
                <a:solidFill>
                  <a:srgbClr val="254B72"/>
                </a:solidFill>
                <a:latin typeface="맑은 고딕"/>
                <a:cs typeface="맑은 고딕"/>
              </a:rPr>
              <a:t>들어옴</a:t>
            </a:r>
            <a:r>
              <a:rPr dirty="0" sz="600" spc="-25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모바일 </a:t>
            </a:r>
            <a:r>
              <a:rPr dirty="0" sz="600" spc="5">
                <a:solidFill>
                  <a:srgbClr val="254B72"/>
                </a:solidFill>
                <a:latin typeface="Arial"/>
                <a:cs typeface="Arial"/>
              </a:rPr>
              <a:t>/ </a:t>
            </a:r>
            <a:r>
              <a:rPr dirty="0" sz="600" spc="10">
                <a:solidFill>
                  <a:srgbClr val="254B72"/>
                </a:solidFill>
                <a:latin typeface="Arial"/>
                <a:cs typeface="Arial"/>
              </a:rPr>
              <a:t>pc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모두</a:t>
            </a:r>
            <a:r>
              <a:rPr dirty="0" sz="600" spc="-114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지원한다</a:t>
            </a:r>
            <a:endParaRPr sz="600">
              <a:latin typeface="맑은 고딕"/>
              <a:cs typeface="맑은 고딕"/>
            </a:endParaRPr>
          </a:p>
          <a:p>
            <a:pPr marL="102235" indent="-90170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알고싶은 내용을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찾기</a:t>
            </a:r>
            <a:r>
              <a:rPr dirty="0" sz="600" spc="-13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쉽다</a:t>
            </a:r>
            <a:endParaRPr sz="6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581" y="1648054"/>
            <a:ext cx="1360805" cy="50863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2235" marR="5080" indent="-90170">
              <a:lnSpc>
                <a:spcPct val="106400"/>
              </a:lnSpc>
              <a:spcBef>
                <a:spcPts val="8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심플한 디자인을 좋아하는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사람은</a:t>
            </a:r>
            <a:r>
              <a:rPr dirty="0" sz="600" spc="-12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사이 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트를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자주방문할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수</a:t>
            </a:r>
            <a:r>
              <a:rPr dirty="0" sz="600" spc="-6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20">
                <a:solidFill>
                  <a:srgbClr val="254B72"/>
                </a:solidFill>
                <a:latin typeface="맑은 고딕"/>
                <a:cs typeface="맑은 고딕"/>
              </a:rPr>
              <a:t>있다</a:t>
            </a:r>
            <a:r>
              <a:rPr dirty="0" sz="600" spc="-20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고용주가 나에대해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쉽게</a:t>
            </a:r>
            <a:r>
              <a:rPr dirty="0" sz="600" spc="-7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알수있다</a:t>
            </a:r>
            <a:r>
              <a:rPr dirty="0" sz="600" spc="-30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02235" marR="5080" indent="-90170">
              <a:lnSpc>
                <a:spcPct val="104800"/>
              </a:lnSpc>
              <a:spcBef>
                <a:spcPts val="1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디자인 샘플을 받아가려는 사람들이</a:t>
            </a:r>
            <a:r>
              <a:rPr dirty="0" sz="600" spc="-11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생 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길수Th있다</a:t>
            </a:r>
            <a:r>
              <a:rPr dirty="0" sz="600" spc="-35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6349" y="691447"/>
            <a:ext cx="1550670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04800"/>
              </a:lnSpc>
              <a:spcBef>
                <a:spcPts val="100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디자인이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너무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심플해서 투박한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느낌이</a:t>
            </a:r>
            <a:r>
              <a:rPr dirty="0" sz="600" spc="-13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20">
                <a:solidFill>
                  <a:srgbClr val="254B72"/>
                </a:solidFill>
                <a:latin typeface="맑은 고딕"/>
                <a:cs typeface="맑은 고딕"/>
              </a:rPr>
              <a:t>든다</a:t>
            </a:r>
            <a:r>
              <a:rPr dirty="0" sz="600" spc="-20">
                <a:solidFill>
                  <a:srgbClr val="254B72"/>
                </a:solidFill>
                <a:latin typeface="Arial"/>
                <a:cs typeface="Arial"/>
              </a:rPr>
              <a:t>. 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아직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마땅한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경력이</a:t>
            </a:r>
            <a:r>
              <a:rPr dirty="0" sz="600" spc="-65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없다</a:t>
            </a:r>
            <a:endParaRPr sz="6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6349" y="1648054"/>
            <a:ext cx="1577975" cy="4127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2235" marR="5080" indent="-90170">
              <a:lnSpc>
                <a:spcPct val="106400"/>
              </a:lnSpc>
              <a:spcBef>
                <a:spcPts val="85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심플한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디자인을 싫어하는는 사람은</a:t>
            </a:r>
            <a:r>
              <a:rPr dirty="0" sz="600" spc="-114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사이트를  방문하지</a:t>
            </a:r>
            <a:r>
              <a:rPr dirty="0" sz="600" spc="-45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않을것이다</a:t>
            </a:r>
            <a:r>
              <a:rPr dirty="0" sz="600" spc="-30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02235" marR="5080" indent="-90170">
              <a:lnSpc>
                <a:spcPts val="770"/>
              </a:lnSpc>
              <a:spcBef>
                <a:spcPts val="20"/>
              </a:spcBef>
              <a:buFont typeface="Wingdings"/>
              <a:buChar char=""/>
              <a:tabLst>
                <a:tab pos="102870" algn="l"/>
              </a:tabLst>
            </a:pP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심플하기때문에 양식이 흔하다는 </a:t>
            </a:r>
            <a:r>
              <a:rPr dirty="0" sz="600" spc="-30">
                <a:solidFill>
                  <a:srgbClr val="254B72"/>
                </a:solidFill>
                <a:latin typeface="맑은 고딕"/>
                <a:cs typeface="맑은 고딕"/>
              </a:rPr>
              <a:t>느낌을</a:t>
            </a:r>
            <a:r>
              <a:rPr dirty="0" sz="600" spc="-11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00" spc="-35">
                <a:solidFill>
                  <a:srgbClr val="254B72"/>
                </a:solidFill>
                <a:latin typeface="맑은 고딕"/>
                <a:cs typeface="맑은 고딕"/>
              </a:rPr>
              <a:t>받을  </a:t>
            </a:r>
            <a:r>
              <a:rPr dirty="0" sz="600" spc="-45">
                <a:solidFill>
                  <a:srgbClr val="254B72"/>
                </a:solidFill>
                <a:latin typeface="맑은 고딕"/>
                <a:cs typeface="맑은 고딕"/>
              </a:rPr>
              <a:t>수Th </a:t>
            </a:r>
            <a:r>
              <a:rPr dirty="0" sz="600" spc="-20">
                <a:solidFill>
                  <a:srgbClr val="254B72"/>
                </a:solidFill>
                <a:latin typeface="맑은 고딕"/>
                <a:cs typeface="맑은 고딕"/>
              </a:rPr>
              <a:t>있다</a:t>
            </a:r>
            <a:r>
              <a:rPr dirty="0" sz="600" spc="-20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1556" y="621449"/>
            <a:ext cx="390525" cy="59690"/>
          </a:xfrm>
          <a:custGeom>
            <a:avLst/>
            <a:gdLst/>
            <a:ahLst/>
            <a:cxnLst/>
            <a:rect l="l" t="t" r="r" b="b"/>
            <a:pathLst>
              <a:path w="390525" h="59690">
                <a:moveTo>
                  <a:pt x="7023" y="39166"/>
                </a:moveTo>
                <a:lnTo>
                  <a:pt x="0" y="39928"/>
                </a:lnTo>
                <a:lnTo>
                  <a:pt x="3035" y="50190"/>
                </a:lnTo>
                <a:lnTo>
                  <a:pt x="11303" y="57035"/>
                </a:lnTo>
                <a:lnTo>
                  <a:pt x="24396" y="59321"/>
                </a:lnTo>
                <a:lnTo>
                  <a:pt x="35420" y="57035"/>
                </a:lnTo>
                <a:lnTo>
                  <a:pt x="40865" y="52476"/>
                </a:lnTo>
                <a:lnTo>
                  <a:pt x="24117" y="52476"/>
                </a:lnTo>
                <a:lnTo>
                  <a:pt x="15290" y="50761"/>
                </a:lnTo>
                <a:lnTo>
                  <a:pt x="9588" y="46481"/>
                </a:lnTo>
                <a:lnTo>
                  <a:pt x="7023" y="39166"/>
                </a:lnTo>
                <a:close/>
              </a:path>
              <a:path w="390525" h="59690">
                <a:moveTo>
                  <a:pt x="22402" y="0"/>
                </a:moveTo>
                <a:lnTo>
                  <a:pt x="11772" y="1714"/>
                </a:lnTo>
                <a:lnTo>
                  <a:pt x="4559" y="7518"/>
                </a:lnTo>
                <a:lnTo>
                  <a:pt x="1993" y="15786"/>
                </a:lnTo>
                <a:lnTo>
                  <a:pt x="3987" y="22821"/>
                </a:lnTo>
                <a:lnTo>
                  <a:pt x="10350" y="28143"/>
                </a:lnTo>
                <a:lnTo>
                  <a:pt x="14617" y="30137"/>
                </a:lnTo>
                <a:lnTo>
                  <a:pt x="21361" y="31851"/>
                </a:lnTo>
                <a:lnTo>
                  <a:pt x="27914" y="33655"/>
                </a:lnTo>
                <a:lnTo>
                  <a:pt x="31622" y="34607"/>
                </a:lnTo>
                <a:lnTo>
                  <a:pt x="36652" y="37934"/>
                </a:lnTo>
                <a:lnTo>
                  <a:pt x="38455" y="42684"/>
                </a:lnTo>
                <a:lnTo>
                  <a:pt x="36652" y="47713"/>
                </a:lnTo>
                <a:lnTo>
                  <a:pt x="31622" y="51231"/>
                </a:lnTo>
                <a:lnTo>
                  <a:pt x="24117" y="52476"/>
                </a:lnTo>
                <a:lnTo>
                  <a:pt x="40865" y="52476"/>
                </a:lnTo>
                <a:lnTo>
                  <a:pt x="42913" y="50761"/>
                </a:lnTo>
                <a:lnTo>
                  <a:pt x="45669" y="42202"/>
                </a:lnTo>
                <a:lnTo>
                  <a:pt x="43205" y="33934"/>
                </a:lnTo>
                <a:lnTo>
                  <a:pt x="35890" y="28143"/>
                </a:lnTo>
                <a:lnTo>
                  <a:pt x="31140" y="26339"/>
                </a:lnTo>
                <a:lnTo>
                  <a:pt x="23075" y="24333"/>
                </a:lnTo>
                <a:lnTo>
                  <a:pt x="15570" y="22339"/>
                </a:lnTo>
                <a:lnTo>
                  <a:pt x="11582" y="20345"/>
                </a:lnTo>
                <a:lnTo>
                  <a:pt x="9588" y="15303"/>
                </a:lnTo>
                <a:lnTo>
                  <a:pt x="12534" y="9029"/>
                </a:lnTo>
                <a:lnTo>
                  <a:pt x="16802" y="7226"/>
                </a:lnTo>
                <a:lnTo>
                  <a:pt x="22593" y="6464"/>
                </a:lnTo>
                <a:lnTo>
                  <a:pt x="39303" y="6464"/>
                </a:lnTo>
                <a:lnTo>
                  <a:pt x="33705" y="1993"/>
                </a:lnTo>
                <a:lnTo>
                  <a:pt x="22402" y="0"/>
                </a:lnTo>
                <a:close/>
              </a:path>
              <a:path w="390525" h="59690">
                <a:moveTo>
                  <a:pt x="39303" y="6464"/>
                </a:moveTo>
                <a:lnTo>
                  <a:pt x="22593" y="6464"/>
                </a:lnTo>
                <a:lnTo>
                  <a:pt x="28384" y="7226"/>
                </a:lnTo>
                <a:lnTo>
                  <a:pt x="32664" y="9220"/>
                </a:lnTo>
                <a:lnTo>
                  <a:pt x="36652" y="17589"/>
                </a:lnTo>
                <a:lnTo>
                  <a:pt x="43954" y="17018"/>
                </a:lnTo>
                <a:lnTo>
                  <a:pt x="41211" y="7988"/>
                </a:lnTo>
                <a:lnTo>
                  <a:pt x="39303" y="6464"/>
                </a:lnTo>
                <a:close/>
              </a:path>
              <a:path w="390525" h="59690">
                <a:moveTo>
                  <a:pt x="72351" y="7518"/>
                </a:moveTo>
                <a:lnTo>
                  <a:pt x="64757" y="7518"/>
                </a:lnTo>
                <a:lnTo>
                  <a:pt x="64757" y="58267"/>
                </a:lnTo>
                <a:lnTo>
                  <a:pt x="72351" y="58267"/>
                </a:lnTo>
                <a:lnTo>
                  <a:pt x="72351" y="7518"/>
                </a:lnTo>
                <a:close/>
              </a:path>
              <a:path w="390525" h="59690">
                <a:moveTo>
                  <a:pt x="91427" y="673"/>
                </a:moveTo>
                <a:lnTo>
                  <a:pt x="45948" y="673"/>
                </a:lnTo>
                <a:lnTo>
                  <a:pt x="45948" y="7518"/>
                </a:lnTo>
                <a:lnTo>
                  <a:pt x="91427" y="7518"/>
                </a:lnTo>
                <a:lnTo>
                  <a:pt x="91427" y="673"/>
                </a:lnTo>
                <a:close/>
              </a:path>
              <a:path w="390525" h="59690">
                <a:moveTo>
                  <a:pt x="118783" y="673"/>
                </a:moveTo>
                <a:lnTo>
                  <a:pt x="93141" y="673"/>
                </a:lnTo>
                <a:lnTo>
                  <a:pt x="93141" y="58267"/>
                </a:lnTo>
                <a:lnTo>
                  <a:pt x="100926" y="58267"/>
                </a:lnTo>
                <a:lnTo>
                  <a:pt x="100926" y="32893"/>
                </a:lnTo>
                <a:lnTo>
                  <a:pt x="124190" y="32893"/>
                </a:lnTo>
                <a:lnTo>
                  <a:pt x="123050" y="32131"/>
                </a:lnTo>
                <a:lnTo>
                  <a:pt x="130365" y="30416"/>
                </a:lnTo>
                <a:lnTo>
                  <a:pt x="135394" y="26809"/>
                </a:lnTo>
                <a:lnTo>
                  <a:pt x="135686" y="26339"/>
                </a:lnTo>
                <a:lnTo>
                  <a:pt x="100926" y="26339"/>
                </a:lnTo>
                <a:lnTo>
                  <a:pt x="100926" y="7226"/>
                </a:lnTo>
                <a:lnTo>
                  <a:pt x="136144" y="7226"/>
                </a:lnTo>
                <a:lnTo>
                  <a:pt x="130555" y="2476"/>
                </a:lnTo>
                <a:lnTo>
                  <a:pt x="125514" y="1244"/>
                </a:lnTo>
                <a:lnTo>
                  <a:pt x="118783" y="673"/>
                </a:lnTo>
                <a:close/>
              </a:path>
              <a:path w="390525" h="59690">
                <a:moveTo>
                  <a:pt x="124190" y="32893"/>
                </a:moveTo>
                <a:lnTo>
                  <a:pt x="109753" y="32893"/>
                </a:lnTo>
                <a:lnTo>
                  <a:pt x="114033" y="33172"/>
                </a:lnTo>
                <a:lnTo>
                  <a:pt x="117538" y="34607"/>
                </a:lnTo>
                <a:lnTo>
                  <a:pt x="121246" y="38404"/>
                </a:lnTo>
                <a:lnTo>
                  <a:pt x="126847" y="46481"/>
                </a:lnTo>
                <a:lnTo>
                  <a:pt x="134353" y="58267"/>
                </a:lnTo>
                <a:lnTo>
                  <a:pt x="143840" y="58267"/>
                </a:lnTo>
                <a:lnTo>
                  <a:pt x="133870" y="42684"/>
                </a:lnTo>
                <a:lnTo>
                  <a:pt x="127609" y="35179"/>
                </a:lnTo>
                <a:lnTo>
                  <a:pt x="124190" y="32893"/>
                </a:lnTo>
                <a:close/>
              </a:path>
              <a:path w="390525" h="59690">
                <a:moveTo>
                  <a:pt x="136144" y="7226"/>
                </a:moveTo>
                <a:lnTo>
                  <a:pt x="119062" y="7226"/>
                </a:lnTo>
                <a:lnTo>
                  <a:pt x="124574" y="7797"/>
                </a:lnTo>
                <a:lnTo>
                  <a:pt x="128562" y="9791"/>
                </a:lnTo>
                <a:lnTo>
                  <a:pt x="131305" y="16548"/>
                </a:lnTo>
                <a:lnTo>
                  <a:pt x="129793" y="21577"/>
                </a:lnTo>
                <a:lnTo>
                  <a:pt x="125323" y="25095"/>
                </a:lnTo>
                <a:lnTo>
                  <a:pt x="117259" y="26339"/>
                </a:lnTo>
                <a:lnTo>
                  <a:pt x="135686" y="26339"/>
                </a:lnTo>
                <a:lnTo>
                  <a:pt x="138341" y="22059"/>
                </a:lnTo>
                <a:lnTo>
                  <a:pt x="139382" y="16548"/>
                </a:lnTo>
                <a:lnTo>
                  <a:pt x="136817" y="7797"/>
                </a:lnTo>
                <a:lnTo>
                  <a:pt x="136144" y="7226"/>
                </a:lnTo>
                <a:close/>
              </a:path>
              <a:path w="390525" h="59690">
                <a:moveTo>
                  <a:pt x="187325" y="673"/>
                </a:moveTo>
                <a:lnTo>
                  <a:pt x="145643" y="673"/>
                </a:lnTo>
                <a:lnTo>
                  <a:pt x="145643" y="58267"/>
                </a:lnTo>
                <a:lnTo>
                  <a:pt x="188569" y="58267"/>
                </a:lnTo>
                <a:lnTo>
                  <a:pt x="188569" y="51523"/>
                </a:lnTo>
                <a:lnTo>
                  <a:pt x="153149" y="51523"/>
                </a:lnTo>
                <a:lnTo>
                  <a:pt x="153149" y="31851"/>
                </a:lnTo>
                <a:lnTo>
                  <a:pt x="185051" y="31851"/>
                </a:lnTo>
                <a:lnTo>
                  <a:pt x="185051" y="25387"/>
                </a:lnTo>
                <a:lnTo>
                  <a:pt x="153149" y="25387"/>
                </a:lnTo>
                <a:lnTo>
                  <a:pt x="153149" y="7518"/>
                </a:lnTo>
                <a:lnTo>
                  <a:pt x="187325" y="7518"/>
                </a:lnTo>
                <a:lnTo>
                  <a:pt x="187325" y="673"/>
                </a:lnTo>
                <a:close/>
              </a:path>
              <a:path w="390525" h="59690">
                <a:moveTo>
                  <a:pt x="200901" y="673"/>
                </a:moveTo>
                <a:lnTo>
                  <a:pt x="193116" y="673"/>
                </a:lnTo>
                <a:lnTo>
                  <a:pt x="193116" y="58267"/>
                </a:lnTo>
                <a:lnTo>
                  <a:pt x="200342" y="58267"/>
                </a:lnTo>
                <a:lnTo>
                  <a:pt x="200342" y="13030"/>
                </a:lnTo>
                <a:lnTo>
                  <a:pt x="209123" y="13030"/>
                </a:lnTo>
                <a:lnTo>
                  <a:pt x="200901" y="673"/>
                </a:lnTo>
                <a:close/>
              </a:path>
              <a:path w="390525" h="59690">
                <a:moveTo>
                  <a:pt x="209123" y="13030"/>
                </a:moveTo>
                <a:lnTo>
                  <a:pt x="200342" y="13030"/>
                </a:lnTo>
                <a:lnTo>
                  <a:pt x="230530" y="58267"/>
                </a:lnTo>
                <a:lnTo>
                  <a:pt x="238505" y="58267"/>
                </a:lnTo>
                <a:lnTo>
                  <a:pt x="238505" y="45910"/>
                </a:lnTo>
                <a:lnTo>
                  <a:pt x="231000" y="45910"/>
                </a:lnTo>
                <a:lnTo>
                  <a:pt x="209123" y="13030"/>
                </a:lnTo>
                <a:close/>
              </a:path>
              <a:path w="390525" h="59690">
                <a:moveTo>
                  <a:pt x="238505" y="673"/>
                </a:moveTo>
                <a:lnTo>
                  <a:pt x="231000" y="673"/>
                </a:lnTo>
                <a:lnTo>
                  <a:pt x="231000" y="45910"/>
                </a:lnTo>
                <a:lnTo>
                  <a:pt x="238505" y="45910"/>
                </a:lnTo>
                <a:lnTo>
                  <a:pt x="238505" y="673"/>
                </a:lnTo>
                <a:close/>
              </a:path>
              <a:path w="390525" h="59690">
                <a:moveTo>
                  <a:pt x="272402" y="0"/>
                </a:moveTo>
                <a:lnTo>
                  <a:pt x="243535" y="29844"/>
                </a:lnTo>
                <a:lnTo>
                  <a:pt x="244576" y="37934"/>
                </a:lnTo>
                <a:lnTo>
                  <a:pt x="247053" y="45250"/>
                </a:lnTo>
                <a:lnTo>
                  <a:pt x="257594" y="55803"/>
                </a:lnTo>
                <a:lnTo>
                  <a:pt x="264896" y="58559"/>
                </a:lnTo>
                <a:lnTo>
                  <a:pt x="272973" y="59321"/>
                </a:lnTo>
                <a:lnTo>
                  <a:pt x="285216" y="57035"/>
                </a:lnTo>
                <a:lnTo>
                  <a:pt x="293274" y="52476"/>
                </a:lnTo>
                <a:lnTo>
                  <a:pt x="272681" y="52476"/>
                </a:lnTo>
                <a:lnTo>
                  <a:pt x="261861" y="49999"/>
                </a:lnTo>
                <a:lnTo>
                  <a:pt x="254076" y="42202"/>
                </a:lnTo>
                <a:lnTo>
                  <a:pt x="251421" y="29844"/>
                </a:lnTo>
                <a:lnTo>
                  <a:pt x="251375" y="29095"/>
                </a:lnTo>
                <a:lnTo>
                  <a:pt x="253606" y="17780"/>
                </a:lnTo>
                <a:lnTo>
                  <a:pt x="257403" y="11976"/>
                </a:lnTo>
                <a:lnTo>
                  <a:pt x="263385" y="7988"/>
                </a:lnTo>
                <a:lnTo>
                  <a:pt x="272402" y="6273"/>
                </a:lnTo>
                <a:lnTo>
                  <a:pt x="289736" y="6273"/>
                </a:lnTo>
                <a:lnTo>
                  <a:pt x="283705" y="1993"/>
                </a:lnTo>
                <a:lnTo>
                  <a:pt x="272402" y="0"/>
                </a:lnTo>
                <a:close/>
              </a:path>
              <a:path w="390525" h="59690">
                <a:moveTo>
                  <a:pt x="296798" y="29095"/>
                </a:moveTo>
                <a:lnTo>
                  <a:pt x="272402" y="29095"/>
                </a:lnTo>
                <a:lnTo>
                  <a:pt x="272402" y="35928"/>
                </a:lnTo>
                <a:lnTo>
                  <a:pt x="289305" y="35928"/>
                </a:lnTo>
                <a:lnTo>
                  <a:pt x="289305" y="46481"/>
                </a:lnTo>
                <a:lnTo>
                  <a:pt x="282270" y="50482"/>
                </a:lnTo>
                <a:lnTo>
                  <a:pt x="272681" y="52476"/>
                </a:lnTo>
                <a:lnTo>
                  <a:pt x="293274" y="52476"/>
                </a:lnTo>
                <a:lnTo>
                  <a:pt x="296798" y="50482"/>
                </a:lnTo>
                <a:lnTo>
                  <a:pt x="296798" y="29095"/>
                </a:lnTo>
                <a:close/>
              </a:path>
              <a:path w="390525" h="59690">
                <a:moveTo>
                  <a:pt x="289736" y="6273"/>
                </a:moveTo>
                <a:lnTo>
                  <a:pt x="272402" y="6273"/>
                </a:lnTo>
                <a:lnTo>
                  <a:pt x="280466" y="7797"/>
                </a:lnTo>
                <a:lnTo>
                  <a:pt x="285978" y="11785"/>
                </a:lnTo>
                <a:lnTo>
                  <a:pt x="289013" y="18821"/>
                </a:lnTo>
                <a:lnTo>
                  <a:pt x="296036" y="16827"/>
                </a:lnTo>
                <a:lnTo>
                  <a:pt x="291490" y="7518"/>
                </a:lnTo>
                <a:lnTo>
                  <a:pt x="289736" y="6273"/>
                </a:lnTo>
                <a:close/>
              </a:path>
              <a:path w="390525" h="59690">
                <a:moveTo>
                  <a:pt x="324142" y="7518"/>
                </a:moveTo>
                <a:lnTo>
                  <a:pt x="316649" y="7518"/>
                </a:lnTo>
                <a:lnTo>
                  <a:pt x="316649" y="58267"/>
                </a:lnTo>
                <a:lnTo>
                  <a:pt x="324142" y="58267"/>
                </a:lnTo>
                <a:lnTo>
                  <a:pt x="324142" y="7518"/>
                </a:lnTo>
                <a:close/>
              </a:path>
              <a:path w="390525" h="59690">
                <a:moveTo>
                  <a:pt x="343230" y="673"/>
                </a:moveTo>
                <a:lnTo>
                  <a:pt x="297560" y="673"/>
                </a:lnTo>
                <a:lnTo>
                  <a:pt x="297560" y="7518"/>
                </a:lnTo>
                <a:lnTo>
                  <a:pt x="343230" y="7518"/>
                </a:lnTo>
                <a:lnTo>
                  <a:pt x="343230" y="673"/>
                </a:lnTo>
                <a:close/>
              </a:path>
              <a:path w="390525" h="59690">
                <a:moveTo>
                  <a:pt x="352818" y="673"/>
                </a:moveTo>
                <a:lnTo>
                  <a:pt x="345224" y="673"/>
                </a:lnTo>
                <a:lnTo>
                  <a:pt x="345224" y="58267"/>
                </a:lnTo>
                <a:lnTo>
                  <a:pt x="352818" y="58267"/>
                </a:lnTo>
                <a:lnTo>
                  <a:pt x="352818" y="31368"/>
                </a:lnTo>
                <a:lnTo>
                  <a:pt x="390232" y="31368"/>
                </a:lnTo>
                <a:lnTo>
                  <a:pt x="390232" y="24333"/>
                </a:lnTo>
                <a:lnTo>
                  <a:pt x="352818" y="24333"/>
                </a:lnTo>
                <a:lnTo>
                  <a:pt x="352818" y="673"/>
                </a:lnTo>
                <a:close/>
              </a:path>
              <a:path w="390525" h="59690">
                <a:moveTo>
                  <a:pt x="390232" y="31368"/>
                </a:moveTo>
                <a:lnTo>
                  <a:pt x="382638" y="31368"/>
                </a:lnTo>
                <a:lnTo>
                  <a:pt x="382638" y="58267"/>
                </a:lnTo>
                <a:lnTo>
                  <a:pt x="390232" y="58267"/>
                </a:lnTo>
                <a:lnTo>
                  <a:pt x="390232" y="31368"/>
                </a:lnTo>
                <a:close/>
              </a:path>
              <a:path w="390525" h="59690">
                <a:moveTo>
                  <a:pt x="390232" y="673"/>
                </a:moveTo>
                <a:lnTo>
                  <a:pt x="382638" y="673"/>
                </a:lnTo>
                <a:lnTo>
                  <a:pt x="382638" y="24333"/>
                </a:lnTo>
                <a:lnTo>
                  <a:pt x="390232" y="24333"/>
                </a:lnTo>
                <a:lnTo>
                  <a:pt x="390232" y="673"/>
                </a:lnTo>
                <a:close/>
              </a:path>
            </a:pathLst>
          </a:custGeom>
          <a:solidFill>
            <a:srgbClr val="3367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2786" y="1578343"/>
            <a:ext cx="515620" cy="59690"/>
          </a:xfrm>
          <a:custGeom>
            <a:avLst/>
            <a:gdLst/>
            <a:ahLst/>
            <a:cxnLst/>
            <a:rect l="l" t="t" r="r" b="b"/>
            <a:pathLst>
              <a:path w="515619" h="59689">
                <a:moveTo>
                  <a:pt x="27622" y="0"/>
                </a:moveTo>
                <a:lnTo>
                  <a:pt x="16611" y="1993"/>
                </a:lnTo>
                <a:lnTo>
                  <a:pt x="7785" y="8267"/>
                </a:lnTo>
                <a:lnTo>
                  <a:pt x="1993" y="17868"/>
                </a:lnTo>
                <a:lnTo>
                  <a:pt x="0" y="30708"/>
                </a:lnTo>
                <a:lnTo>
                  <a:pt x="1041" y="37934"/>
                </a:lnTo>
                <a:lnTo>
                  <a:pt x="27622" y="59601"/>
                </a:lnTo>
                <a:lnTo>
                  <a:pt x="34937" y="58839"/>
                </a:lnTo>
                <a:lnTo>
                  <a:pt x="41681" y="56083"/>
                </a:lnTo>
                <a:lnTo>
                  <a:pt x="45788" y="53047"/>
                </a:lnTo>
                <a:lnTo>
                  <a:pt x="27622" y="53047"/>
                </a:lnTo>
                <a:lnTo>
                  <a:pt x="19837" y="51523"/>
                </a:lnTo>
                <a:lnTo>
                  <a:pt x="13576" y="47243"/>
                </a:lnTo>
                <a:lnTo>
                  <a:pt x="9296" y="40208"/>
                </a:lnTo>
                <a:lnTo>
                  <a:pt x="8064" y="30708"/>
                </a:lnTo>
                <a:lnTo>
                  <a:pt x="9588" y="19583"/>
                </a:lnTo>
                <a:lnTo>
                  <a:pt x="13855" y="12357"/>
                </a:lnTo>
                <a:lnTo>
                  <a:pt x="20116" y="8077"/>
                </a:lnTo>
                <a:lnTo>
                  <a:pt x="27622" y="6565"/>
                </a:lnTo>
                <a:lnTo>
                  <a:pt x="44340" y="6565"/>
                </a:lnTo>
                <a:lnTo>
                  <a:pt x="41960" y="4000"/>
                </a:lnTo>
                <a:lnTo>
                  <a:pt x="35217" y="1054"/>
                </a:lnTo>
                <a:lnTo>
                  <a:pt x="27622" y="0"/>
                </a:lnTo>
                <a:close/>
              </a:path>
              <a:path w="515619" h="59689">
                <a:moveTo>
                  <a:pt x="44340" y="6565"/>
                </a:moveTo>
                <a:lnTo>
                  <a:pt x="27622" y="6565"/>
                </a:lnTo>
                <a:lnTo>
                  <a:pt x="37972" y="9512"/>
                </a:lnTo>
                <a:lnTo>
                  <a:pt x="44996" y="17589"/>
                </a:lnTo>
                <a:lnTo>
                  <a:pt x="47180" y="29946"/>
                </a:lnTo>
                <a:lnTo>
                  <a:pt x="45948" y="39738"/>
                </a:lnTo>
                <a:lnTo>
                  <a:pt x="41681" y="46964"/>
                </a:lnTo>
                <a:lnTo>
                  <a:pt x="35407" y="51523"/>
                </a:lnTo>
                <a:lnTo>
                  <a:pt x="27622" y="53047"/>
                </a:lnTo>
                <a:lnTo>
                  <a:pt x="45788" y="53047"/>
                </a:lnTo>
                <a:lnTo>
                  <a:pt x="47472" y="51803"/>
                </a:lnTo>
                <a:lnTo>
                  <a:pt x="51460" y="45720"/>
                </a:lnTo>
                <a:lnTo>
                  <a:pt x="54305" y="38214"/>
                </a:lnTo>
                <a:lnTo>
                  <a:pt x="55257" y="29946"/>
                </a:lnTo>
                <a:lnTo>
                  <a:pt x="54305" y="21869"/>
                </a:lnTo>
                <a:lnTo>
                  <a:pt x="51739" y="14541"/>
                </a:lnTo>
                <a:lnTo>
                  <a:pt x="44340" y="6565"/>
                </a:lnTo>
                <a:close/>
              </a:path>
              <a:path w="515619" h="59689">
                <a:moveTo>
                  <a:pt x="80606" y="1054"/>
                </a:moveTo>
                <a:lnTo>
                  <a:pt x="58762" y="1054"/>
                </a:lnTo>
                <a:lnTo>
                  <a:pt x="58762" y="58559"/>
                </a:lnTo>
                <a:lnTo>
                  <a:pt x="66547" y="58559"/>
                </a:lnTo>
                <a:lnTo>
                  <a:pt x="66547" y="35166"/>
                </a:lnTo>
                <a:lnTo>
                  <a:pt x="81076" y="35166"/>
                </a:lnTo>
                <a:lnTo>
                  <a:pt x="91427" y="33934"/>
                </a:lnTo>
                <a:lnTo>
                  <a:pt x="97980" y="30137"/>
                </a:lnTo>
                <a:lnTo>
                  <a:pt x="99070" y="28422"/>
                </a:lnTo>
                <a:lnTo>
                  <a:pt x="66547" y="28422"/>
                </a:lnTo>
                <a:lnTo>
                  <a:pt x="66547" y="7797"/>
                </a:lnTo>
                <a:lnTo>
                  <a:pt x="99309" y="7797"/>
                </a:lnTo>
                <a:lnTo>
                  <a:pt x="96456" y="4279"/>
                </a:lnTo>
                <a:lnTo>
                  <a:pt x="89153" y="1714"/>
                </a:lnTo>
                <a:lnTo>
                  <a:pt x="80606" y="1054"/>
                </a:lnTo>
                <a:close/>
              </a:path>
              <a:path w="515619" h="59689">
                <a:moveTo>
                  <a:pt x="99309" y="7797"/>
                </a:moveTo>
                <a:lnTo>
                  <a:pt x="81076" y="7797"/>
                </a:lnTo>
                <a:lnTo>
                  <a:pt x="88201" y="8267"/>
                </a:lnTo>
                <a:lnTo>
                  <a:pt x="93141" y="11785"/>
                </a:lnTo>
                <a:lnTo>
                  <a:pt x="94945" y="18059"/>
                </a:lnTo>
                <a:lnTo>
                  <a:pt x="94183" y="22339"/>
                </a:lnTo>
                <a:lnTo>
                  <a:pt x="91706" y="25666"/>
                </a:lnTo>
                <a:lnTo>
                  <a:pt x="87629" y="27851"/>
                </a:lnTo>
                <a:lnTo>
                  <a:pt x="81356" y="28422"/>
                </a:lnTo>
                <a:lnTo>
                  <a:pt x="99070" y="28422"/>
                </a:lnTo>
                <a:lnTo>
                  <a:pt x="101485" y="24625"/>
                </a:lnTo>
                <a:lnTo>
                  <a:pt x="102730" y="17868"/>
                </a:lnTo>
                <a:lnTo>
                  <a:pt x="100926" y="9791"/>
                </a:lnTo>
                <a:lnTo>
                  <a:pt x="99309" y="7797"/>
                </a:lnTo>
                <a:close/>
              </a:path>
              <a:path w="515619" h="59689">
                <a:moveTo>
                  <a:pt x="128358" y="1054"/>
                </a:moveTo>
                <a:lnTo>
                  <a:pt x="106527" y="1054"/>
                </a:lnTo>
                <a:lnTo>
                  <a:pt x="106527" y="58559"/>
                </a:lnTo>
                <a:lnTo>
                  <a:pt x="114020" y="58559"/>
                </a:lnTo>
                <a:lnTo>
                  <a:pt x="114020" y="35166"/>
                </a:lnTo>
                <a:lnTo>
                  <a:pt x="128841" y="35166"/>
                </a:lnTo>
                <a:lnTo>
                  <a:pt x="139090" y="33934"/>
                </a:lnTo>
                <a:lnTo>
                  <a:pt x="145643" y="30137"/>
                </a:lnTo>
                <a:lnTo>
                  <a:pt x="146733" y="28422"/>
                </a:lnTo>
                <a:lnTo>
                  <a:pt x="114020" y="28422"/>
                </a:lnTo>
                <a:lnTo>
                  <a:pt x="114020" y="7797"/>
                </a:lnTo>
                <a:lnTo>
                  <a:pt x="147029" y="7797"/>
                </a:lnTo>
                <a:lnTo>
                  <a:pt x="144119" y="4279"/>
                </a:lnTo>
                <a:lnTo>
                  <a:pt x="136906" y="1714"/>
                </a:lnTo>
                <a:lnTo>
                  <a:pt x="128358" y="1054"/>
                </a:lnTo>
                <a:close/>
              </a:path>
              <a:path w="515619" h="59689">
                <a:moveTo>
                  <a:pt x="147029" y="7797"/>
                </a:moveTo>
                <a:lnTo>
                  <a:pt x="128841" y="7797"/>
                </a:lnTo>
                <a:lnTo>
                  <a:pt x="135864" y="8267"/>
                </a:lnTo>
                <a:lnTo>
                  <a:pt x="140614" y="11785"/>
                </a:lnTo>
                <a:lnTo>
                  <a:pt x="142608" y="18059"/>
                </a:lnTo>
                <a:lnTo>
                  <a:pt x="141846" y="22339"/>
                </a:lnTo>
                <a:lnTo>
                  <a:pt x="139369" y="25666"/>
                </a:lnTo>
                <a:lnTo>
                  <a:pt x="135381" y="27851"/>
                </a:lnTo>
                <a:lnTo>
                  <a:pt x="129120" y="28422"/>
                </a:lnTo>
                <a:lnTo>
                  <a:pt x="146733" y="28422"/>
                </a:lnTo>
                <a:lnTo>
                  <a:pt x="149148" y="24625"/>
                </a:lnTo>
                <a:lnTo>
                  <a:pt x="150393" y="17868"/>
                </a:lnTo>
                <a:lnTo>
                  <a:pt x="148678" y="9791"/>
                </a:lnTo>
                <a:lnTo>
                  <a:pt x="147029" y="7797"/>
                </a:lnTo>
                <a:close/>
              </a:path>
              <a:path w="515619" h="59689">
                <a:moveTo>
                  <a:pt x="179247" y="0"/>
                </a:moveTo>
                <a:lnTo>
                  <a:pt x="168236" y="1993"/>
                </a:lnTo>
                <a:lnTo>
                  <a:pt x="159499" y="8267"/>
                </a:lnTo>
                <a:lnTo>
                  <a:pt x="153898" y="17868"/>
                </a:lnTo>
                <a:lnTo>
                  <a:pt x="151904" y="30708"/>
                </a:lnTo>
                <a:lnTo>
                  <a:pt x="152666" y="37934"/>
                </a:lnTo>
                <a:lnTo>
                  <a:pt x="155232" y="44958"/>
                </a:lnTo>
                <a:lnTo>
                  <a:pt x="164719" y="55803"/>
                </a:lnTo>
                <a:lnTo>
                  <a:pt x="171754" y="58559"/>
                </a:lnTo>
                <a:lnTo>
                  <a:pt x="179247" y="59601"/>
                </a:lnTo>
                <a:lnTo>
                  <a:pt x="186562" y="58839"/>
                </a:lnTo>
                <a:lnTo>
                  <a:pt x="193395" y="56083"/>
                </a:lnTo>
                <a:lnTo>
                  <a:pt x="197439" y="53047"/>
                </a:lnTo>
                <a:lnTo>
                  <a:pt x="179247" y="53047"/>
                </a:lnTo>
                <a:lnTo>
                  <a:pt x="171462" y="51523"/>
                </a:lnTo>
                <a:lnTo>
                  <a:pt x="165201" y="47243"/>
                </a:lnTo>
                <a:lnTo>
                  <a:pt x="160921" y="40208"/>
                </a:lnTo>
                <a:lnTo>
                  <a:pt x="159689" y="30708"/>
                </a:lnTo>
                <a:lnTo>
                  <a:pt x="161213" y="19583"/>
                </a:lnTo>
                <a:lnTo>
                  <a:pt x="165481" y="12357"/>
                </a:lnTo>
                <a:lnTo>
                  <a:pt x="172034" y="8077"/>
                </a:lnTo>
                <a:lnTo>
                  <a:pt x="179539" y="6565"/>
                </a:lnTo>
                <a:lnTo>
                  <a:pt x="196972" y="6565"/>
                </a:lnTo>
                <a:lnTo>
                  <a:pt x="193878" y="4000"/>
                </a:lnTo>
                <a:lnTo>
                  <a:pt x="187032" y="1054"/>
                </a:lnTo>
                <a:lnTo>
                  <a:pt x="179247" y="0"/>
                </a:lnTo>
                <a:close/>
              </a:path>
              <a:path w="515619" h="59689">
                <a:moveTo>
                  <a:pt x="196972" y="6565"/>
                </a:moveTo>
                <a:lnTo>
                  <a:pt x="179539" y="6565"/>
                </a:lnTo>
                <a:lnTo>
                  <a:pt x="189598" y="9512"/>
                </a:lnTo>
                <a:lnTo>
                  <a:pt x="196621" y="17589"/>
                </a:lnTo>
                <a:lnTo>
                  <a:pt x="199097" y="29946"/>
                </a:lnTo>
                <a:lnTo>
                  <a:pt x="197675" y="39738"/>
                </a:lnTo>
                <a:lnTo>
                  <a:pt x="193395" y="46964"/>
                </a:lnTo>
                <a:lnTo>
                  <a:pt x="187032" y="51523"/>
                </a:lnTo>
                <a:lnTo>
                  <a:pt x="179247" y="53047"/>
                </a:lnTo>
                <a:lnTo>
                  <a:pt x="197439" y="53047"/>
                </a:lnTo>
                <a:lnTo>
                  <a:pt x="199097" y="51803"/>
                </a:lnTo>
                <a:lnTo>
                  <a:pt x="203365" y="45720"/>
                </a:lnTo>
                <a:lnTo>
                  <a:pt x="205930" y="38214"/>
                </a:lnTo>
                <a:lnTo>
                  <a:pt x="206882" y="29946"/>
                </a:lnTo>
                <a:lnTo>
                  <a:pt x="205930" y="21869"/>
                </a:lnTo>
                <a:lnTo>
                  <a:pt x="203365" y="14541"/>
                </a:lnTo>
                <a:lnTo>
                  <a:pt x="199377" y="8559"/>
                </a:lnTo>
                <a:lnTo>
                  <a:pt x="196972" y="6565"/>
                </a:lnTo>
                <a:close/>
              </a:path>
              <a:path w="515619" h="59689">
                <a:moveTo>
                  <a:pt x="236308" y="1054"/>
                </a:moveTo>
                <a:lnTo>
                  <a:pt x="210680" y="1054"/>
                </a:lnTo>
                <a:lnTo>
                  <a:pt x="210680" y="58559"/>
                </a:lnTo>
                <a:lnTo>
                  <a:pt x="218173" y="58559"/>
                </a:lnTo>
                <a:lnTo>
                  <a:pt x="218173" y="33172"/>
                </a:lnTo>
                <a:lnTo>
                  <a:pt x="241703" y="33172"/>
                </a:lnTo>
                <a:lnTo>
                  <a:pt x="240588" y="32410"/>
                </a:lnTo>
                <a:lnTo>
                  <a:pt x="247802" y="30708"/>
                </a:lnTo>
                <a:lnTo>
                  <a:pt x="252641" y="27190"/>
                </a:lnTo>
                <a:lnTo>
                  <a:pt x="252988" y="26619"/>
                </a:lnTo>
                <a:lnTo>
                  <a:pt x="218173" y="26619"/>
                </a:lnTo>
                <a:lnTo>
                  <a:pt x="218173" y="7505"/>
                </a:lnTo>
                <a:lnTo>
                  <a:pt x="253651" y="7505"/>
                </a:lnTo>
                <a:lnTo>
                  <a:pt x="247802" y="2755"/>
                </a:lnTo>
                <a:lnTo>
                  <a:pt x="242862" y="1524"/>
                </a:lnTo>
                <a:lnTo>
                  <a:pt x="236308" y="1054"/>
                </a:lnTo>
                <a:close/>
              </a:path>
              <a:path w="515619" h="59689">
                <a:moveTo>
                  <a:pt x="241703" y="33172"/>
                </a:moveTo>
                <a:lnTo>
                  <a:pt x="227012" y="33172"/>
                </a:lnTo>
                <a:lnTo>
                  <a:pt x="231279" y="33464"/>
                </a:lnTo>
                <a:lnTo>
                  <a:pt x="234797" y="34975"/>
                </a:lnTo>
                <a:lnTo>
                  <a:pt x="238785" y="38684"/>
                </a:lnTo>
                <a:lnTo>
                  <a:pt x="244094" y="46774"/>
                </a:lnTo>
                <a:lnTo>
                  <a:pt x="251879" y="58559"/>
                </a:lnTo>
                <a:lnTo>
                  <a:pt x="261378" y="58559"/>
                </a:lnTo>
                <a:lnTo>
                  <a:pt x="251320" y="42964"/>
                </a:lnTo>
                <a:lnTo>
                  <a:pt x="245046" y="35458"/>
                </a:lnTo>
                <a:lnTo>
                  <a:pt x="241703" y="33172"/>
                </a:lnTo>
                <a:close/>
              </a:path>
              <a:path w="515619" h="59689">
                <a:moveTo>
                  <a:pt x="283781" y="7797"/>
                </a:moveTo>
                <a:lnTo>
                  <a:pt x="276186" y="7797"/>
                </a:lnTo>
                <a:lnTo>
                  <a:pt x="276186" y="58559"/>
                </a:lnTo>
                <a:lnTo>
                  <a:pt x="283781" y="58559"/>
                </a:lnTo>
                <a:lnTo>
                  <a:pt x="283781" y="7797"/>
                </a:lnTo>
                <a:close/>
              </a:path>
              <a:path w="515619" h="59689">
                <a:moveTo>
                  <a:pt x="253651" y="7505"/>
                </a:moveTo>
                <a:lnTo>
                  <a:pt x="236499" y="7505"/>
                </a:lnTo>
                <a:lnTo>
                  <a:pt x="242100" y="8077"/>
                </a:lnTo>
                <a:lnTo>
                  <a:pt x="245808" y="10083"/>
                </a:lnTo>
                <a:lnTo>
                  <a:pt x="248843" y="16827"/>
                </a:lnTo>
                <a:lnTo>
                  <a:pt x="247332" y="21869"/>
                </a:lnTo>
                <a:lnTo>
                  <a:pt x="242862" y="25387"/>
                </a:lnTo>
                <a:lnTo>
                  <a:pt x="234505" y="26619"/>
                </a:lnTo>
                <a:lnTo>
                  <a:pt x="252988" y="26619"/>
                </a:lnTo>
                <a:lnTo>
                  <a:pt x="255587" y="22339"/>
                </a:lnTo>
                <a:lnTo>
                  <a:pt x="256628" y="16827"/>
                </a:lnTo>
                <a:lnTo>
                  <a:pt x="254355" y="8077"/>
                </a:lnTo>
                <a:lnTo>
                  <a:pt x="253651" y="7505"/>
                </a:lnTo>
                <a:close/>
              </a:path>
              <a:path w="515619" h="59689">
                <a:moveTo>
                  <a:pt x="302869" y="1054"/>
                </a:moveTo>
                <a:lnTo>
                  <a:pt x="257111" y="1054"/>
                </a:lnTo>
                <a:lnTo>
                  <a:pt x="257111" y="7797"/>
                </a:lnTo>
                <a:lnTo>
                  <a:pt x="302869" y="7797"/>
                </a:lnTo>
                <a:lnTo>
                  <a:pt x="302869" y="1054"/>
                </a:lnTo>
                <a:close/>
              </a:path>
              <a:path w="515619" h="59689">
                <a:moveTo>
                  <a:pt x="312077" y="1054"/>
                </a:moveTo>
                <a:lnTo>
                  <a:pt x="304584" y="1054"/>
                </a:lnTo>
                <a:lnTo>
                  <a:pt x="304584" y="34417"/>
                </a:lnTo>
                <a:lnTo>
                  <a:pt x="327456" y="59601"/>
                </a:lnTo>
                <a:lnTo>
                  <a:pt x="334962" y="58839"/>
                </a:lnTo>
                <a:lnTo>
                  <a:pt x="340753" y="56553"/>
                </a:lnTo>
                <a:lnTo>
                  <a:pt x="345020" y="52755"/>
                </a:lnTo>
                <a:lnTo>
                  <a:pt x="326707" y="52755"/>
                </a:lnTo>
                <a:lnTo>
                  <a:pt x="318350" y="50761"/>
                </a:lnTo>
                <a:lnTo>
                  <a:pt x="313601" y="45529"/>
                </a:lnTo>
                <a:lnTo>
                  <a:pt x="312648" y="40690"/>
                </a:lnTo>
                <a:lnTo>
                  <a:pt x="312077" y="34417"/>
                </a:lnTo>
                <a:lnTo>
                  <a:pt x="312077" y="1054"/>
                </a:lnTo>
                <a:close/>
              </a:path>
              <a:path w="515619" h="59689">
                <a:moveTo>
                  <a:pt x="349770" y="1054"/>
                </a:moveTo>
                <a:lnTo>
                  <a:pt x="342277" y="1054"/>
                </a:lnTo>
                <a:lnTo>
                  <a:pt x="342277" y="34417"/>
                </a:lnTo>
                <a:lnTo>
                  <a:pt x="341223" y="43446"/>
                </a:lnTo>
                <a:lnTo>
                  <a:pt x="338759" y="49047"/>
                </a:lnTo>
                <a:lnTo>
                  <a:pt x="333921" y="51803"/>
                </a:lnTo>
                <a:lnTo>
                  <a:pt x="326707" y="52755"/>
                </a:lnTo>
                <a:lnTo>
                  <a:pt x="345020" y="52755"/>
                </a:lnTo>
                <a:lnTo>
                  <a:pt x="347776" y="48285"/>
                </a:lnTo>
                <a:lnTo>
                  <a:pt x="349300" y="42202"/>
                </a:lnTo>
                <a:lnTo>
                  <a:pt x="349770" y="34417"/>
                </a:lnTo>
                <a:lnTo>
                  <a:pt x="349770" y="1054"/>
                </a:lnTo>
                <a:close/>
              </a:path>
              <a:path w="515619" h="59689">
                <a:moveTo>
                  <a:pt x="364591" y="1054"/>
                </a:moveTo>
                <a:lnTo>
                  <a:pt x="356806" y="1054"/>
                </a:lnTo>
                <a:lnTo>
                  <a:pt x="356806" y="58559"/>
                </a:lnTo>
                <a:lnTo>
                  <a:pt x="364109" y="58559"/>
                </a:lnTo>
                <a:lnTo>
                  <a:pt x="364109" y="13309"/>
                </a:lnTo>
                <a:lnTo>
                  <a:pt x="372742" y="13309"/>
                </a:lnTo>
                <a:lnTo>
                  <a:pt x="364591" y="1054"/>
                </a:lnTo>
                <a:close/>
              </a:path>
              <a:path w="515619" h="59689">
                <a:moveTo>
                  <a:pt x="372742" y="13309"/>
                </a:moveTo>
                <a:lnTo>
                  <a:pt x="364109" y="13309"/>
                </a:lnTo>
                <a:lnTo>
                  <a:pt x="394208" y="58559"/>
                </a:lnTo>
                <a:lnTo>
                  <a:pt x="401993" y="58559"/>
                </a:lnTo>
                <a:lnTo>
                  <a:pt x="401993" y="46291"/>
                </a:lnTo>
                <a:lnTo>
                  <a:pt x="394677" y="46291"/>
                </a:lnTo>
                <a:lnTo>
                  <a:pt x="372742" y="13309"/>
                </a:lnTo>
                <a:close/>
              </a:path>
              <a:path w="515619" h="59689">
                <a:moveTo>
                  <a:pt x="401993" y="1054"/>
                </a:moveTo>
                <a:lnTo>
                  <a:pt x="394677" y="1054"/>
                </a:lnTo>
                <a:lnTo>
                  <a:pt x="394677" y="46291"/>
                </a:lnTo>
                <a:lnTo>
                  <a:pt x="401993" y="46291"/>
                </a:lnTo>
                <a:lnTo>
                  <a:pt x="401993" y="1054"/>
                </a:lnTo>
                <a:close/>
              </a:path>
              <a:path w="515619" h="59689">
                <a:moveTo>
                  <a:pt x="418045" y="1054"/>
                </a:moveTo>
                <a:lnTo>
                  <a:pt x="410540" y="1054"/>
                </a:lnTo>
                <a:lnTo>
                  <a:pt x="410540" y="58559"/>
                </a:lnTo>
                <a:lnTo>
                  <a:pt x="418045" y="58559"/>
                </a:lnTo>
                <a:lnTo>
                  <a:pt x="418045" y="1054"/>
                </a:lnTo>
                <a:close/>
              </a:path>
              <a:path w="515619" h="59689">
                <a:moveTo>
                  <a:pt x="447662" y="7797"/>
                </a:moveTo>
                <a:lnTo>
                  <a:pt x="439877" y="7797"/>
                </a:lnTo>
                <a:lnTo>
                  <a:pt x="439877" y="58559"/>
                </a:lnTo>
                <a:lnTo>
                  <a:pt x="447662" y="58559"/>
                </a:lnTo>
                <a:lnTo>
                  <a:pt x="447662" y="7797"/>
                </a:lnTo>
                <a:close/>
              </a:path>
              <a:path w="515619" h="59689">
                <a:moveTo>
                  <a:pt x="475563" y="7035"/>
                </a:moveTo>
                <a:lnTo>
                  <a:pt x="466559" y="7035"/>
                </a:lnTo>
                <a:lnTo>
                  <a:pt x="484593" y="34226"/>
                </a:lnTo>
                <a:lnTo>
                  <a:pt x="484593" y="58559"/>
                </a:lnTo>
                <a:lnTo>
                  <a:pt x="492099" y="58559"/>
                </a:lnTo>
                <a:lnTo>
                  <a:pt x="492099" y="34226"/>
                </a:lnTo>
                <a:lnTo>
                  <a:pt x="496347" y="28143"/>
                </a:lnTo>
                <a:lnTo>
                  <a:pt x="488873" y="28143"/>
                </a:lnTo>
                <a:lnTo>
                  <a:pt x="483082" y="18351"/>
                </a:lnTo>
                <a:lnTo>
                  <a:pt x="475563" y="7035"/>
                </a:lnTo>
                <a:close/>
              </a:path>
              <a:path w="515619" h="59689">
                <a:moveTo>
                  <a:pt x="515264" y="1054"/>
                </a:moveTo>
                <a:lnTo>
                  <a:pt x="506247" y="1054"/>
                </a:lnTo>
                <a:lnTo>
                  <a:pt x="495134" y="18059"/>
                </a:lnTo>
                <a:lnTo>
                  <a:pt x="488873" y="28143"/>
                </a:lnTo>
                <a:lnTo>
                  <a:pt x="496347" y="28143"/>
                </a:lnTo>
                <a:lnTo>
                  <a:pt x="515264" y="1054"/>
                </a:lnTo>
                <a:close/>
              </a:path>
              <a:path w="515619" h="59689">
                <a:moveTo>
                  <a:pt x="471589" y="1054"/>
                </a:moveTo>
                <a:lnTo>
                  <a:pt x="421081" y="1054"/>
                </a:lnTo>
                <a:lnTo>
                  <a:pt x="421081" y="7797"/>
                </a:lnTo>
                <a:lnTo>
                  <a:pt x="466559" y="7797"/>
                </a:lnTo>
                <a:lnTo>
                  <a:pt x="466559" y="7035"/>
                </a:lnTo>
                <a:lnTo>
                  <a:pt x="475563" y="7035"/>
                </a:lnTo>
                <a:lnTo>
                  <a:pt x="471589" y="1054"/>
                </a:lnTo>
                <a:close/>
              </a:path>
            </a:pathLst>
          </a:custGeom>
          <a:solidFill>
            <a:srgbClr val="3367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9805" y="617461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90">
                <a:moveTo>
                  <a:pt x="7785" y="762"/>
                </a:moveTo>
                <a:lnTo>
                  <a:pt x="0" y="762"/>
                </a:lnTo>
                <a:lnTo>
                  <a:pt x="15189" y="58356"/>
                </a:lnTo>
                <a:lnTo>
                  <a:pt x="22974" y="58356"/>
                </a:lnTo>
                <a:lnTo>
                  <a:pt x="25280" y="50190"/>
                </a:lnTo>
                <a:lnTo>
                  <a:pt x="18986" y="50190"/>
                </a:lnTo>
                <a:lnTo>
                  <a:pt x="16522" y="38595"/>
                </a:lnTo>
                <a:lnTo>
                  <a:pt x="7785" y="762"/>
                </a:lnTo>
                <a:close/>
              </a:path>
              <a:path w="409575" h="59690">
                <a:moveTo>
                  <a:pt x="43601" y="7797"/>
                </a:moveTo>
                <a:lnTo>
                  <a:pt x="36842" y="7797"/>
                </a:lnTo>
                <a:lnTo>
                  <a:pt x="37592" y="10071"/>
                </a:lnTo>
                <a:lnTo>
                  <a:pt x="38925" y="14643"/>
                </a:lnTo>
                <a:lnTo>
                  <a:pt x="50888" y="58356"/>
                </a:lnTo>
                <a:lnTo>
                  <a:pt x="58293" y="58356"/>
                </a:lnTo>
                <a:lnTo>
                  <a:pt x="60527" y="50190"/>
                </a:lnTo>
                <a:lnTo>
                  <a:pt x="54495" y="50190"/>
                </a:lnTo>
                <a:lnTo>
                  <a:pt x="49936" y="29844"/>
                </a:lnTo>
                <a:lnTo>
                  <a:pt x="43601" y="7797"/>
                </a:lnTo>
                <a:close/>
              </a:path>
              <a:path w="409575" h="59690">
                <a:moveTo>
                  <a:pt x="41579" y="762"/>
                </a:moveTo>
                <a:lnTo>
                  <a:pt x="32664" y="762"/>
                </a:lnTo>
                <a:lnTo>
                  <a:pt x="21640" y="39725"/>
                </a:lnTo>
                <a:lnTo>
                  <a:pt x="20891" y="43154"/>
                </a:lnTo>
                <a:lnTo>
                  <a:pt x="18986" y="50190"/>
                </a:lnTo>
                <a:lnTo>
                  <a:pt x="25280" y="50190"/>
                </a:lnTo>
                <a:lnTo>
                  <a:pt x="35318" y="14643"/>
                </a:lnTo>
                <a:lnTo>
                  <a:pt x="36842" y="7797"/>
                </a:lnTo>
                <a:lnTo>
                  <a:pt x="43601" y="7797"/>
                </a:lnTo>
                <a:lnTo>
                  <a:pt x="41579" y="762"/>
                </a:lnTo>
                <a:close/>
              </a:path>
              <a:path w="409575" h="59690">
                <a:moveTo>
                  <a:pt x="74053" y="762"/>
                </a:moveTo>
                <a:lnTo>
                  <a:pt x="66268" y="762"/>
                </a:lnTo>
                <a:lnTo>
                  <a:pt x="57531" y="38023"/>
                </a:lnTo>
                <a:lnTo>
                  <a:pt x="54495" y="50190"/>
                </a:lnTo>
                <a:lnTo>
                  <a:pt x="60527" y="50190"/>
                </a:lnTo>
                <a:lnTo>
                  <a:pt x="74053" y="762"/>
                </a:lnTo>
                <a:close/>
              </a:path>
              <a:path w="409575" h="59690">
                <a:moveTo>
                  <a:pt x="116776" y="762"/>
                </a:moveTo>
                <a:lnTo>
                  <a:pt x="75196" y="762"/>
                </a:lnTo>
                <a:lnTo>
                  <a:pt x="75196" y="58356"/>
                </a:lnTo>
                <a:lnTo>
                  <a:pt x="124574" y="58356"/>
                </a:lnTo>
                <a:lnTo>
                  <a:pt x="126206" y="53797"/>
                </a:lnTo>
                <a:lnTo>
                  <a:pt x="118300" y="53797"/>
                </a:lnTo>
                <a:lnTo>
                  <a:pt x="118300" y="51523"/>
                </a:lnTo>
                <a:lnTo>
                  <a:pt x="82791" y="51523"/>
                </a:lnTo>
                <a:lnTo>
                  <a:pt x="82791" y="31940"/>
                </a:lnTo>
                <a:lnTo>
                  <a:pt x="114693" y="31940"/>
                </a:lnTo>
                <a:lnTo>
                  <a:pt x="114693" y="25285"/>
                </a:lnTo>
                <a:lnTo>
                  <a:pt x="82791" y="25285"/>
                </a:lnTo>
                <a:lnTo>
                  <a:pt x="82791" y="7607"/>
                </a:lnTo>
                <a:lnTo>
                  <a:pt x="116776" y="7607"/>
                </a:lnTo>
                <a:lnTo>
                  <a:pt x="116776" y="762"/>
                </a:lnTo>
                <a:close/>
              </a:path>
              <a:path w="409575" h="59690">
                <a:moveTo>
                  <a:pt x="162992" y="40868"/>
                </a:moveTo>
                <a:lnTo>
                  <a:pt x="154952" y="40868"/>
                </a:lnTo>
                <a:lnTo>
                  <a:pt x="161594" y="58356"/>
                </a:lnTo>
                <a:lnTo>
                  <a:pt x="170141" y="58356"/>
                </a:lnTo>
                <a:lnTo>
                  <a:pt x="162992" y="40868"/>
                </a:lnTo>
                <a:close/>
              </a:path>
              <a:path w="409575" h="59690">
                <a:moveTo>
                  <a:pt x="177736" y="762"/>
                </a:moveTo>
                <a:lnTo>
                  <a:pt x="170141" y="762"/>
                </a:lnTo>
                <a:lnTo>
                  <a:pt x="170141" y="58356"/>
                </a:lnTo>
                <a:lnTo>
                  <a:pt x="177736" y="58356"/>
                </a:lnTo>
                <a:lnTo>
                  <a:pt x="177736" y="38404"/>
                </a:lnTo>
                <a:lnTo>
                  <a:pt x="187045" y="29463"/>
                </a:lnTo>
                <a:lnTo>
                  <a:pt x="177736" y="29463"/>
                </a:lnTo>
                <a:lnTo>
                  <a:pt x="177736" y="762"/>
                </a:lnTo>
                <a:close/>
              </a:path>
              <a:path w="409575" h="59690">
                <a:moveTo>
                  <a:pt x="216662" y="762"/>
                </a:moveTo>
                <a:lnTo>
                  <a:pt x="206413" y="762"/>
                </a:lnTo>
                <a:lnTo>
                  <a:pt x="177736" y="29463"/>
                </a:lnTo>
                <a:lnTo>
                  <a:pt x="187045" y="29463"/>
                </a:lnTo>
                <a:lnTo>
                  <a:pt x="207556" y="58356"/>
                </a:lnTo>
                <a:lnTo>
                  <a:pt x="217614" y="58356"/>
                </a:lnTo>
                <a:lnTo>
                  <a:pt x="192544" y="24142"/>
                </a:lnTo>
                <a:lnTo>
                  <a:pt x="216662" y="762"/>
                </a:lnTo>
                <a:close/>
              </a:path>
              <a:path w="409575" h="59690">
                <a:moveTo>
                  <a:pt x="146596" y="762"/>
                </a:moveTo>
                <a:lnTo>
                  <a:pt x="138620" y="762"/>
                </a:lnTo>
                <a:lnTo>
                  <a:pt x="118300" y="53797"/>
                </a:lnTo>
                <a:lnTo>
                  <a:pt x="126206" y="53797"/>
                </a:lnTo>
                <a:lnTo>
                  <a:pt x="130835" y="40868"/>
                </a:lnTo>
                <a:lnTo>
                  <a:pt x="162992" y="40868"/>
                </a:lnTo>
                <a:lnTo>
                  <a:pt x="160427" y="34594"/>
                </a:lnTo>
                <a:lnTo>
                  <a:pt x="133108" y="34594"/>
                </a:lnTo>
                <a:lnTo>
                  <a:pt x="139382" y="17868"/>
                </a:lnTo>
                <a:lnTo>
                  <a:pt x="142417" y="6845"/>
                </a:lnTo>
                <a:lnTo>
                  <a:pt x="149083" y="6845"/>
                </a:lnTo>
                <a:lnTo>
                  <a:pt x="146596" y="762"/>
                </a:lnTo>
                <a:close/>
              </a:path>
              <a:path w="409575" h="59690">
                <a:moveTo>
                  <a:pt x="149083" y="6845"/>
                </a:moveTo>
                <a:lnTo>
                  <a:pt x="142417" y="6845"/>
                </a:lnTo>
                <a:lnTo>
                  <a:pt x="146596" y="18821"/>
                </a:lnTo>
                <a:lnTo>
                  <a:pt x="152298" y="34594"/>
                </a:lnTo>
                <a:lnTo>
                  <a:pt x="160427" y="34594"/>
                </a:lnTo>
                <a:lnTo>
                  <a:pt x="149083" y="6845"/>
                </a:lnTo>
                <a:close/>
              </a:path>
              <a:path w="409575" h="59690">
                <a:moveTo>
                  <a:pt x="225590" y="762"/>
                </a:moveTo>
                <a:lnTo>
                  <a:pt x="217805" y="762"/>
                </a:lnTo>
                <a:lnTo>
                  <a:pt x="217805" y="58356"/>
                </a:lnTo>
                <a:lnTo>
                  <a:pt x="225209" y="58356"/>
                </a:lnTo>
                <a:lnTo>
                  <a:pt x="225209" y="13119"/>
                </a:lnTo>
                <a:lnTo>
                  <a:pt x="233888" y="13119"/>
                </a:lnTo>
                <a:lnTo>
                  <a:pt x="225590" y="762"/>
                </a:lnTo>
                <a:close/>
              </a:path>
              <a:path w="409575" h="59690">
                <a:moveTo>
                  <a:pt x="233888" y="13119"/>
                </a:moveTo>
                <a:lnTo>
                  <a:pt x="225209" y="13119"/>
                </a:lnTo>
                <a:lnTo>
                  <a:pt x="255587" y="58356"/>
                </a:lnTo>
                <a:lnTo>
                  <a:pt x="263385" y="58356"/>
                </a:lnTo>
                <a:lnTo>
                  <a:pt x="263385" y="45999"/>
                </a:lnTo>
                <a:lnTo>
                  <a:pt x="255968" y="45999"/>
                </a:lnTo>
                <a:lnTo>
                  <a:pt x="233888" y="13119"/>
                </a:lnTo>
                <a:close/>
              </a:path>
              <a:path w="409575" h="59690">
                <a:moveTo>
                  <a:pt x="263385" y="762"/>
                </a:moveTo>
                <a:lnTo>
                  <a:pt x="255968" y="762"/>
                </a:lnTo>
                <a:lnTo>
                  <a:pt x="255968" y="45999"/>
                </a:lnTo>
                <a:lnTo>
                  <a:pt x="263385" y="45999"/>
                </a:lnTo>
                <a:lnTo>
                  <a:pt x="263385" y="762"/>
                </a:lnTo>
                <a:close/>
              </a:path>
              <a:path w="409575" h="59690">
                <a:moveTo>
                  <a:pt x="311988" y="762"/>
                </a:moveTo>
                <a:lnTo>
                  <a:pt x="270598" y="762"/>
                </a:lnTo>
                <a:lnTo>
                  <a:pt x="270598" y="58356"/>
                </a:lnTo>
                <a:lnTo>
                  <a:pt x="313512" y="58356"/>
                </a:lnTo>
                <a:lnTo>
                  <a:pt x="313512" y="51523"/>
                </a:lnTo>
                <a:lnTo>
                  <a:pt x="278193" y="51523"/>
                </a:lnTo>
                <a:lnTo>
                  <a:pt x="278193" y="31940"/>
                </a:lnTo>
                <a:lnTo>
                  <a:pt x="310095" y="31940"/>
                </a:lnTo>
                <a:lnTo>
                  <a:pt x="310095" y="25285"/>
                </a:lnTo>
                <a:lnTo>
                  <a:pt x="278193" y="25285"/>
                </a:lnTo>
                <a:lnTo>
                  <a:pt x="278193" y="7607"/>
                </a:lnTo>
                <a:lnTo>
                  <a:pt x="311988" y="7607"/>
                </a:lnTo>
                <a:lnTo>
                  <a:pt x="311988" y="762"/>
                </a:lnTo>
                <a:close/>
              </a:path>
              <a:path w="409575" h="59690">
                <a:moveTo>
                  <a:pt x="322630" y="39166"/>
                </a:moveTo>
                <a:lnTo>
                  <a:pt x="315594" y="39916"/>
                </a:lnTo>
                <a:lnTo>
                  <a:pt x="318643" y="50190"/>
                </a:lnTo>
                <a:lnTo>
                  <a:pt x="326796" y="57035"/>
                </a:lnTo>
                <a:lnTo>
                  <a:pt x="339902" y="59308"/>
                </a:lnTo>
                <a:lnTo>
                  <a:pt x="351294" y="57035"/>
                </a:lnTo>
                <a:lnTo>
                  <a:pt x="356690" y="52463"/>
                </a:lnTo>
                <a:lnTo>
                  <a:pt x="339712" y="52463"/>
                </a:lnTo>
                <a:lnTo>
                  <a:pt x="330784" y="50761"/>
                </a:lnTo>
                <a:lnTo>
                  <a:pt x="325094" y="46380"/>
                </a:lnTo>
                <a:lnTo>
                  <a:pt x="322630" y="39166"/>
                </a:lnTo>
                <a:close/>
              </a:path>
              <a:path w="409575" h="59690">
                <a:moveTo>
                  <a:pt x="338010" y="0"/>
                </a:moveTo>
                <a:lnTo>
                  <a:pt x="327367" y="1714"/>
                </a:lnTo>
                <a:lnTo>
                  <a:pt x="320154" y="7607"/>
                </a:lnTo>
                <a:lnTo>
                  <a:pt x="317500" y="15773"/>
                </a:lnTo>
                <a:lnTo>
                  <a:pt x="319773" y="22809"/>
                </a:lnTo>
                <a:lnTo>
                  <a:pt x="325856" y="28130"/>
                </a:lnTo>
                <a:lnTo>
                  <a:pt x="330225" y="30225"/>
                </a:lnTo>
                <a:lnTo>
                  <a:pt x="347116" y="34594"/>
                </a:lnTo>
                <a:lnTo>
                  <a:pt x="352437" y="38023"/>
                </a:lnTo>
                <a:lnTo>
                  <a:pt x="353961" y="42773"/>
                </a:lnTo>
                <a:lnTo>
                  <a:pt x="352247" y="47713"/>
                </a:lnTo>
                <a:lnTo>
                  <a:pt x="347497" y="51333"/>
                </a:lnTo>
                <a:lnTo>
                  <a:pt x="339712" y="52463"/>
                </a:lnTo>
                <a:lnTo>
                  <a:pt x="356690" y="52463"/>
                </a:lnTo>
                <a:lnTo>
                  <a:pt x="358698" y="50761"/>
                </a:lnTo>
                <a:lnTo>
                  <a:pt x="361175" y="42202"/>
                </a:lnTo>
                <a:lnTo>
                  <a:pt x="359079" y="33832"/>
                </a:lnTo>
                <a:lnTo>
                  <a:pt x="351485" y="28130"/>
                </a:lnTo>
                <a:lnTo>
                  <a:pt x="346735" y="26428"/>
                </a:lnTo>
                <a:lnTo>
                  <a:pt x="331165" y="22428"/>
                </a:lnTo>
                <a:lnTo>
                  <a:pt x="327367" y="20345"/>
                </a:lnTo>
                <a:lnTo>
                  <a:pt x="325094" y="15392"/>
                </a:lnTo>
                <a:lnTo>
                  <a:pt x="328129" y="8928"/>
                </a:lnTo>
                <a:lnTo>
                  <a:pt x="332308" y="7226"/>
                </a:lnTo>
                <a:lnTo>
                  <a:pt x="338201" y="6464"/>
                </a:lnTo>
                <a:lnTo>
                  <a:pt x="354903" y="6464"/>
                </a:lnTo>
                <a:lnTo>
                  <a:pt x="349211" y="1905"/>
                </a:lnTo>
                <a:lnTo>
                  <a:pt x="338010" y="0"/>
                </a:lnTo>
                <a:close/>
              </a:path>
              <a:path w="409575" h="59690">
                <a:moveTo>
                  <a:pt x="354903" y="6464"/>
                </a:moveTo>
                <a:lnTo>
                  <a:pt x="338201" y="6464"/>
                </a:lnTo>
                <a:lnTo>
                  <a:pt x="343890" y="7226"/>
                </a:lnTo>
                <a:lnTo>
                  <a:pt x="348259" y="9309"/>
                </a:lnTo>
                <a:lnTo>
                  <a:pt x="350913" y="12738"/>
                </a:lnTo>
                <a:lnTo>
                  <a:pt x="352247" y="17487"/>
                </a:lnTo>
                <a:lnTo>
                  <a:pt x="359460" y="17106"/>
                </a:lnTo>
                <a:lnTo>
                  <a:pt x="356806" y="7988"/>
                </a:lnTo>
                <a:lnTo>
                  <a:pt x="354903" y="6464"/>
                </a:lnTo>
                <a:close/>
              </a:path>
              <a:path w="409575" h="59690">
                <a:moveTo>
                  <a:pt x="370293" y="39166"/>
                </a:moveTo>
                <a:lnTo>
                  <a:pt x="363258" y="39916"/>
                </a:lnTo>
                <a:lnTo>
                  <a:pt x="366306" y="50190"/>
                </a:lnTo>
                <a:lnTo>
                  <a:pt x="374650" y="57035"/>
                </a:lnTo>
                <a:lnTo>
                  <a:pt x="387565" y="59308"/>
                </a:lnTo>
                <a:lnTo>
                  <a:pt x="398576" y="57035"/>
                </a:lnTo>
                <a:lnTo>
                  <a:pt x="404111" y="52463"/>
                </a:lnTo>
                <a:lnTo>
                  <a:pt x="387375" y="52463"/>
                </a:lnTo>
                <a:lnTo>
                  <a:pt x="378637" y="50761"/>
                </a:lnTo>
                <a:lnTo>
                  <a:pt x="372757" y="46380"/>
                </a:lnTo>
                <a:lnTo>
                  <a:pt x="370293" y="39166"/>
                </a:lnTo>
                <a:close/>
              </a:path>
              <a:path w="409575" h="59690">
                <a:moveTo>
                  <a:pt x="385673" y="0"/>
                </a:moveTo>
                <a:lnTo>
                  <a:pt x="375031" y="1714"/>
                </a:lnTo>
                <a:lnTo>
                  <a:pt x="367817" y="7607"/>
                </a:lnTo>
                <a:lnTo>
                  <a:pt x="365353" y="15773"/>
                </a:lnTo>
                <a:lnTo>
                  <a:pt x="367245" y="22809"/>
                </a:lnTo>
                <a:lnTo>
                  <a:pt x="373519" y="28130"/>
                </a:lnTo>
                <a:lnTo>
                  <a:pt x="377888" y="30225"/>
                </a:lnTo>
                <a:lnTo>
                  <a:pt x="394969" y="34594"/>
                </a:lnTo>
                <a:lnTo>
                  <a:pt x="399910" y="38023"/>
                </a:lnTo>
                <a:lnTo>
                  <a:pt x="401624" y="42773"/>
                </a:lnTo>
                <a:lnTo>
                  <a:pt x="399910" y="47713"/>
                </a:lnTo>
                <a:lnTo>
                  <a:pt x="394969" y="51333"/>
                </a:lnTo>
                <a:lnTo>
                  <a:pt x="387375" y="52463"/>
                </a:lnTo>
                <a:lnTo>
                  <a:pt x="404111" y="52463"/>
                </a:lnTo>
                <a:lnTo>
                  <a:pt x="406171" y="50761"/>
                </a:lnTo>
                <a:lnTo>
                  <a:pt x="409028" y="42202"/>
                </a:lnTo>
                <a:lnTo>
                  <a:pt x="406361" y="33832"/>
                </a:lnTo>
                <a:lnTo>
                  <a:pt x="399148" y="28130"/>
                </a:lnTo>
                <a:lnTo>
                  <a:pt x="394398" y="26428"/>
                </a:lnTo>
                <a:lnTo>
                  <a:pt x="386422" y="24333"/>
                </a:lnTo>
                <a:lnTo>
                  <a:pt x="378828" y="22428"/>
                </a:lnTo>
                <a:lnTo>
                  <a:pt x="374840" y="20345"/>
                </a:lnTo>
                <a:lnTo>
                  <a:pt x="372757" y="15392"/>
                </a:lnTo>
                <a:lnTo>
                  <a:pt x="375793" y="8928"/>
                </a:lnTo>
                <a:lnTo>
                  <a:pt x="380161" y="7226"/>
                </a:lnTo>
                <a:lnTo>
                  <a:pt x="385864" y="6464"/>
                </a:lnTo>
                <a:lnTo>
                  <a:pt x="402566" y="6464"/>
                </a:lnTo>
                <a:lnTo>
                  <a:pt x="396875" y="1905"/>
                </a:lnTo>
                <a:lnTo>
                  <a:pt x="385673" y="0"/>
                </a:lnTo>
                <a:close/>
              </a:path>
              <a:path w="409575" h="59690">
                <a:moveTo>
                  <a:pt x="402566" y="6464"/>
                </a:moveTo>
                <a:lnTo>
                  <a:pt x="385864" y="6464"/>
                </a:lnTo>
                <a:lnTo>
                  <a:pt x="391553" y="7226"/>
                </a:lnTo>
                <a:lnTo>
                  <a:pt x="395922" y="9309"/>
                </a:lnTo>
                <a:lnTo>
                  <a:pt x="399910" y="17487"/>
                </a:lnTo>
                <a:lnTo>
                  <a:pt x="407123" y="17106"/>
                </a:lnTo>
                <a:lnTo>
                  <a:pt x="404469" y="7988"/>
                </a:lnTo>
                <a:lnTo>
                  <a:pt x="402566" y="6464"/>
                </a:lnTo>
                <a:close/>
              </a:path>
            </a:pathLst>
          </a:custGeom>
          <a:solidFill>
            <a:srgbClr val="3367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0758" y="1575396"/>
            <a:ext cx="283210" cy="57785"/>
          </a:xfrm>
          <a:custGeom>
            <a:avLst/>
            <a:gdLst/>
            <a:ahLst/>
            <a:cxnLst/>
            <a:rect l="l" t="t" r="r" b="b"/>
            <a:pathLst>
              <a:path w="283210" h="57785">
                <a:moveTo>
                  <a:pt x="26581" y="6845"/>
                </a:moveTo>
                <a:lnTo>
                  <a:pt x="18795" y="6845"/>
                </a:lnTo>
                <a:lnTo>
                  <a:pt x="18795" y="57607"/>
                </a:lnTo>
                <a:lnTo>
                  <a:pt x="26581" y="57607"/>
                </a:lnTo>
                <a:lnTo>
                  <a:pt x="26581" y="6845"/>
                </a:lnTo>
                <a:close/>
              </a:path>
              <a:path w="283210" h="57785">
                <a:moveTo>
                  <a:pt x="45758" y="0"/>
                </a:moveTo>
                <a:lnTo>
                  <a:pt x="0" y="0"/>
                </a:lnTo>
                <a:lnTo>
                  <a:pt x="0" y="6845"/>
                </a:lnTo>
                <a:lnTo>
                  <a:pt x="45758" y="6845"/>
                </a:lnTo>
                <a:lnTo>
                  <a:pt x="45758" y="0"/>
                </a:lnTo>
                <a:close/>
              </a:path>
              <a:path w="283210" h="57785">
                <a:moveTo>
                  <a:pt x="55257" y="0"/>
                </a:moveTo>
                <a:lnTo>
                  <a:pt x="47472" y="0"/>
                </a:lnTo>
                <a:lnTo>
                  <a:pt x="47472" y="57607"/>
                </a:lnTo>
                <a:lnTo>
                  <a:pt x="55257" y="57607"/>
                </a:lnTo>
                <a:lnTo>
                  <a:pt x="55257" y="30606"/>
                </a:lnTo>
                <a:lnTo>
                  <a:pt x="92659" y="30606"/>
                </a:lnTo>
                <a:lnTo>
                  <a:pt x="92659" y="23571"/>
                </a:lnTo>
                <a:lnTo>
                  <a:pt x="55257" y="23571"/>
                </a:lnTo>
                <a:lnTo>
                  <a:pt x="55257" y="0"/>
                </a:lnTo>
                <a:close/>
              </a:path>
              <a:path w="283210" h="57785">
                <a:moveTo>
                  <a:pt x="92659" y="30606"/>
                </a:moveTo>
                <a:lnTo>
                  <a:pt x="85064" y="30606"/>
                </a:lnTo>
                <a:lnTo>
                  <a:pt x="85064" y="57607"/>
                </a:lnTo>
                <a:lnTo>
                  <a:pt x="92659" y="57607"/>
                </a:lnTo>
                <a:lnTo>
                  <a:pt x="92659" y="30606"/>
                </a:lnTo>
                <a:close/>
              </a:path>
              <a:path w="283210" h="57785">
                <a:moveTo>
                  <a:pt x="92659" y="0"/>
                </a:moveTo>
                <a:lnTo>
                  <a:pt x="85064" y="0"/>
                </a:lnTo>
                <a:lnTo>
                  <a:pt x="85064" y="23571"/>
                </a:lnTo>
                <a:lnTo>
                  <a:pt x="92659" y="23571"/>
                </a:lnTo>
                <a:lnTo>
                  <a:pt x="92659" y="0"/>
                </a:lnTo>
                <a:close/>
              </a:path>
              <a:path w="283210" h="57785">
                <a:moveTo>
                  <a:pt x="125323" y="0"/>
                </a:moveTo>
                <a:lnTo>
                  <a:pt x="99694" y="0"/>
                </a:lnTo>
                <a:lnTo>
                  <a:pt x="99694" y="57607"/>
                </a:lnTo>
                <a:lnTo>
                  <a:pt x="107480" y="57607"/>
                </a:lnTo>
                <a:lnTo>
                  <a:pt x="107480" y="32131"/>
                </a:lnTo>
                <a:lnTo>
                  <a:pt x="130641" y="32131"/>
                </a:lnTo>
                <a:lnTo>
                  <a:pt x="129501" y="31368"/>
                </a:lnTo>
                <a:lnTo>
                  <a:pt x="136905" y="29654"/>
                </a:lnTo>
                <a:lnTo>
                  <a:pt x="141846" y="26047"/>
                </a:lnTo>
                <a:lnTo>
                  <a:pt x="142074" y="25666"/>
                </a:lnTo>
                <a:lnTo>
                  <a:pt x="107480" y="25666"/>
                </a:lnTo>
                <a:lnTo>
                  <a:pt x="107480" y="6464"/>
                </a:lnTo>
                <a:lnTo>
                  <a:pt x="142676" y="6464"/>
                </a:lnTo>
                <a:lnTo>
                  <a:pt x="136905" y="1714"/>
                </a:lnTo>
                <a:lnTo>
                  <a:pt x="132156" y="381"/>
                </a:lnTo>
                <a:lnTo>
                  <a:pt x="125323" y="0"/>
                </a:lnTo>
                <a:close/>
              </a:path>
              <a:path w="283210" h="57785">
                <a:moveTo>
                  <a:pt x="130641" y="32131"/>
                </a:moveTo>
                <a:lnTo>
                  <a:pt x="116204" y="32131"/>
                </a:lnTo>
                <a:lnTo>
                  <a:pt x="120573" y="32321"/>
                </a:lnTo>
                <a:lnTo>
                  <a:pt x="123990" y="33845"/>
                </a:lnTo>
                <a:lnTo>
                  <a:pt x="127787" y="37642"/>
                </a:lnTo>
                <a:lnTo>
                  <a:pt x="133299" y="45631"/>
                </a:lnTo>
                <a:lnTo>
                  <a:pt x="140893" y="57607"/>
                </a:lnTo>
                <a:lnTo>
                  <a:pt x="150393" y="57607"/>
                </a:lnTo>
                <a:lnTo>
                  <a:pt x="140322" y="42011"/>
                </a:lnTo>
                <a:lnTo>
                  <a:pt x="134061" y="34417"/>
                </a:lnTo>
                <a:lnTo>
                  <a:pt x="130641" y="32131"/>
                </a:lnTo>
                <a:close/>
              </a:path>
              <a:path w="283210" h="57785">
                <a:moveTo>
                  <a:pt x="142676" y="6464"/>
                </a:moveTo>
                <a:lnTo>
                  <a:pt x="125514" y="6464"/>
                </a:lnTo>
                <a:lnTo>
                  <a:pt x="131025" y="7035"/>
                </a:lnTo>
                <a:lnTo>
                  <a:pt x="134823" y="8940"/>
                </a:lnTo>
                <a:lnTo>
                  <a:pt x="137858" y="15786"/>
                </a:lnTo>
                <a:lnTo>
                  <a:pt x="136334" y="20916"/>
                </a:lnTo>
                <a:lnTo>
                  <a:pt x="131775" y="24333"/>
                </a:lnTo>
                <a:lnTo>
                  <a:pt x="123799" y="25666"/>
                </a:lnTo>
                <a:lnTo>
                  <a:pt x="142074" y="25666"/>
                </a:lnTo>
                <a:lnTo>
                  <a:pt x="144691" y="21297"/>
                </a:lnTo>
                <a:lnTo>
                  <a:pt x="145643" y="15786"/>
                </a:lnTo>
                <a:lnTo>
                  <a:pt x="143370" y="7035"/>
                </a:lnTo>
                <a:lnTo>
                  <a:pt x="142676" y="6464"/>
                </a:lnTo>
                <a:close/>
              </a:path>
              <a:path w="283210" h="57785">
                <a:moveTo>
                  <a:pt x="193878" y="0"/>
                </a:moveTo>
                <a:lnTo>
                  <a:pt x="152095" y="0"/>
                </a:lnTo>
                <a:lnTo>
                  <a:pt x="152095" y="57607"/>
                </a:lnTo>
                <a:lnTo>
                  <a:pt x="201472" y="57607"/>
                </a:lnTo>
                <a:lnTo>
                  <a:pt x="203105" y="53047"/>
                </a:lnTo>
                <a:lnTo>
                  <a:pt x="195008" y="53047"/>
                </a:lnTo>
                <a:lnTo>
                  <a:pt x="195008" y="50761"/>
                </a:lnTo>
                <a:lnTo>
                  <a:pt x="159689" y="50761"/>
                </a:lnTo>
                <a:lnTo>
                  <a:pt x="159689" y="31178"/>
                </a:lnTo>
                <a:lnTo>
                  <a:pt x="191592" y="31178"/>
                </a:lnTo>
                <a:lnTo>
                  <a:pt x="191592" y="24523"/>
                </a:lnTo>
                <a:lnTo>
                  <a:pt x="159689" y="24523"/>
                </a:lnTo>
                <a:lnTo>
                  <a:pt x="159689" y="6845"/>
                </a:lnTo>
                <a:lnTo>
                  <a:pt x="193878" y="6845"/>
                </a:lnTo>
                <a:lnTo>
                  <a:pt x="193878" y="0"/>
                </a:lnTo>
                <a:close/>
              </a:path>
              <a:path w="283210" h="57785">
                <a:moveTo>
                  <a:pt x="240083" y="40119"/>
                </a:moveTo>
                <a:lnTo>
                  <a:pt x="231851" y="40119"/>
                </a:lnTo>
                <a:lnTo>
                  <a:pt x="238505" y="57607"/>
                </a:lnTo>
                <a:lnTo>
                  <a:pt x="247230" y="57607"/>
                </a:lnTo>
                <a:lnTo>
                  <a:pt x="240083" y="40119"/>
                </a:lnTo>
                <a:close/>
              </a:path>
              <a:path w="283210" h="57785">
                <a:moveTo>
                  <a:pt x="263563" y="6845"/>
                </a:moveTo>
                <a:lnTo>
                  <a:pt x="256159" y="6845"/>
                </a:lnTo>
                <a:lnTo>
                  <a:pt x="256159" y="57607"/>
                </a:lnTo>
                <a:lnTo>
                  <a:pt x="263563" y="57607"/>
                </a:lnTo>
                <a:lnTo>
                  <a:pt x="263563" y="6845"/>
                </a:lnTo>
                <a:close/>
              </a:path>
              <a:path w="283210" h="57785">
                <a:moveTo>
                  <a:pt x="223685" y="0"/>
                </a:moveTo>
                <a:lnTo>
                  <a:pt x="215518" y="0"/>
                </a:lnTo>
                <a:lnTo>
                  <a:pt x="195008" y="53047"/>
                </a:lnTo>
                <a:lnTo>
                  <a:pt x="203105" y="53047"/>
                </a:lnTo>
                <a:lnTo>
                  <a:pt x="207733" y="40119"/>
                </a:lnTo>
                <a:lnTo>
                  <a:pt x="240083" y="40119"/>
                </a:lnTo>
                <a:lnTo>
                  <a:pt x="237518" y="33845"/>
                </a:lnTo>
                <a:lnTo>
                  <a:pt x="209829" y="33845"/>
                </a:lnTo>
                <a:lnTo>
                  <a:pt x="216280" y="17106"/>
                </a:lnTo>
                <a:lnTo>
                  <a:pt x="219506" y="6083"/>
                </a:lnTo>
                <a:lnTo>
                  <a:pt x="226171" y="6083"/>
                </a:lnTo>
                <a:lnTo>
                  <a:pt x="223685" y="0"/>
                </a:lnTo>
                <a:close/>
              </a:path>
              <a:path w="283210" h="57785">
                <a:moveTo>
                  <a:pt x="226171" y="6083"/>
                </a:moveTo>
                <a:lnTo>
                  <a:pt x="219506" y="6083"/>
                </a:lnTo>
                <a:lnTo>
                  <a:pt x="223494" y="18059"/>
                </a:lnTo>
                <a:lnTo>
                  <a:pt x="229577" y="33845"/>
                </a:lnTo>
                <a:lnTo>
                  <a:pt x="237518" y="33845"/>
                </a:lnTo>
                <a:lnTo>
                  <a:pt x="226171" y="6083"/>
                </a:lnTo>
                <a:close/>
              </a:path>
              <a:path w="283210" h="57785">
                <a:moveTo>
                  <a:pt x="282740" y="0"/>
                </a:moveTo>
                <a:lnTo>
                  <a:pt x="236981" y="0"/>
                </a:lnTo>
                <a:lnTo>
                  <a:pt x="236981" y="6845"/>
                </a:lnTo>
                <a:lnTo>
                  <a:pt x="282740" y="6845"/>
                </a:lnTo>
                <a:lnTo>
                  <a:pt x="282740" y="0"/>
                </a:lnTo>
                <a:close/>
              </a:path>
            </a:pathLst>
          </a:custGeom>
          <a:solidFill>
            <a:srgbClr val="3367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21700" y="889685"/>
            <a:ext cx="1184452" cy="799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36" y="102883"/>
            <a:ext cx="1224915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>
                <a:latin typeface="Arial"/>
                <a:cs typeface="Arial"/>
              </a:rPr>
              <a:t>4.</a:t>
            </a:r>
            <a:r>
              <a:rPr dirty="0" spc="-80"/>
              <a:t>글꼴 </a:t>
            </a:r>
            <a:r>
              <a:rPr dirty="0" spc="-160"/>
              <a:t>및</a:t>
            </a:r>
            <a:r>
              <a:rPr dirty="0" spc="-245"/>
              <a:t> </a:t>
            </a:r>
            <a:r>
              <a:rPr dirty="0" spc="-160"/>
              <a:t>컬러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35" y="603543"/>
            <a:ext cx="1239520" cy="3479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650" spc="5" b="1">
                <a:solidFill>
                  <a:srgbClr val="254B72"/>
                </a:solidFill>
                <a:latin typeface="Arial"/>
                <a:cs typeface="Arial"/>
              </a:rPr>
              <a:t>Arial, Baskerville, </a:t>
            </a:r>
            <a:r>
              <a:rPr dirty="0" sz="650" spc="10" b="1">
                <a:solidFill>
                  <a:srgbClr val="254B72"/>
                </a:solidFill>
                <a:latin typeface="Arial"/>
                <a:cs typeface="Arial"/>
              </a:rPr>
              <a:t>monospace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650" spc="5" b="1">
                <a:solidFill>
                  <a:srgbClr val="254B72"/>
                </a:solidFill>
                <a:latin typeface="Arial"/>
                <a:cs typeface="Arial"/>
              </a:rPr>
              <a:t>-&gt; </a:t>
            </a: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가독성이 좋고</a:t>
            </a:r>
            <a:r>
              <a:rPr dirty="0" sz="650" spc="-65" b="1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50" spc="-35" b="1">
                <a:solidFill>
                  <a:srgbClr val="254B72"/>
                </a:solidFill>
                <a:latin typeface="맑은 고딕"/>
                <a:cs typeface="맑은 고딕"/>
              </a:rPr>
              <a:t>깔끔함</a:t>
            </a:r>
            <a:r>
              <a:rPr dirty="0" sz="650" spc="-35" b="1">
                <a:solidFill>
                  <a:srgbClr val="254B72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61" y="1187018"/>
            <a:ext cx="873760" cy="165735"/>
          </a:xfrm>
          <a:custGeom>
            <a:avLst/>
            <a:gdLst/>
            <a:ahLst/>
            <a:cxnLst/>
            <a:rect l="l" t="t" r="r" b="b"/>
            <a:pathLst>
              <a:path w="873760" h="165734">
                <a:moveTo>
                  <a:pt x="870940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3106"/>
                </a:lnTo>
                <a:lnTo>
                  <a:pt x="2374" y="165480"/>
                </a:lnTo>
                <a:lnTo>
                  <a:pt x="870940" y="165480"/>
                </a:lnTo>
                <a:lnTo>
                  <a:pt x="873404" y="163106"/>
                </a:lnTo>
                <a:lnTo>
                  <a:pt x="873404" y="160159"/>
                </a:lnTo>
                <a:lnTo>
                  <a:pt x="10731" y="160159"/>
                </a:lnTo>
                <a:lnTo>
                  <a:pt x="5308" y="154736"/>
                </a:lnTo>
                <a:lnTo>
                  <a:pt x="10731" y="154736"/>
                </a:lnTo>
                <a:lnTo>
                  <a:pt x="10731" y="10731"/>
                </a:lnTo>
                <a:lnTo>
                  <a:pt x="5308" y="10731"/>
                </a:lnTo>
                <a:lnTo>
                  <a:pt x="10731" y="5321"/>
                </a:lnTo>
                <a:lnTo>
                  <a:pt x="873404" y="5321"/>
                </a:lnTo>
                <a:lnTo>
                  <a:pt x="873404" y="2374"/>
                </a:lnTo>
                <a:lnTo>
                  <a:pt x="870940" y="0"/>
                </a:lnTo>
                <a:close/>
              </a:path>
              <a:path w="873760" h="165734">
                <a:moveTo>
                  <a:pt x="10731" y="154736"/>
                </a:moveTo>
                <a:lnTo>
                  <a:pt x="5308" y="154736"/>
                </a:lnTo>
                <a:lnTo>
                  <a:pt x="10731" y="160159"/>
                </a:lnTo>
                <a:lnTo>
                  <a:pt x="10731" y="154736"/>
                </a:lnTo>
                <a:close/>
              </a:path>
              <a:path w="873760" h="165734">
                <a:moveTo>
                  <a:pt x="862672" y="154736"/>
                </a:moveTo>
                <a:lnTo>
                  <a:pt x="10731" y="154736"/>
                </a:lnTo>
                <a:lnTo>
                  <a:pt x="10731" y="160159"/>
                </a:lnTo>
                <a:lnTo>
                  <a:pt x="862672" y="160159"/>
                </a:lnTo>
                <a:lnTo>
                  <a:pt x="862672" y="154736"/>
                </a:lnTo>
                <a:close/>
              </a:path>
              <a:path w="873760" h="165734">
                <a:moveTo>
                  <a:pt x="862672" y="5321"/>
                </a:moveTo>
                <a:lnTo>
                  <a:pt x="862672" y="160159"/>
                </a:lnTo>
                <a:lnTo>
                  <a:pt x="867994" y="154736"/>
                </a:lnTo>
                <a:lnTo>
                  <a:pt x="873404" y="154736"/>
                </a:lnTo>
                <a:lnTo>
                  <a:pt x="873404" y="10731"/>
                </a:lnTo>
                <a:lnTo>
                  <a:pt x="867994" y="10731"/>
                </a:lnTo>
                <a:lnTo>
                  <a:pt x="862672" y="5321"/>
                </a:lnTo>
                <a:close/>
              </a:path>
              <a:path w="873760" h="165734">
                <a:moveTo>
                  <a:pt x="873404" y="154736"/>
                </a:moveTo>
                <a:lnTo>
                  <a:pt x="867994" y="154736"/>
                </a:lnTo>
                <a:lnTo>
                  <a:pt x="862672" y="160159"/>
                </a:lnTo>
                <a:lnTo>
                  <a:pt x="873404" y="160159"/>
                </a:lnTo>
                <a:lnTo>
                  <a:pt x="873404" y="154736"/>
                </a:lnTo>
                <a:close/>
              </a:path>
              <a:path w="873760" h="165734">
                <a:moveTo>
                  <a:pt x="10731" y="5321"/>
                </a:moveTo>
                <a:lnTo>
                  <a:pt x="5308" y="10731"/>
                </a:lnTo>
                <a:lnTo>
                  <a:pt x="10731" y="10731"/>
                </a:lnTo>
                <a:lnTo>
                  <a:pt x="10731" y="5321"/>
                </a:lnTo>
                <a:close/>
              </a:path>
              <a:path w="873760" h="165734">
                <a:moveTo>
                  <a:pt x="862672" y="5321"/>
                </a:moveTo>
                <a:lnTo>
                  <a:pt x="10731" y="5321"/>
                </a:lnTo>
                <a:lnTo>
                  <a:pt x="10731" y="10731"/>
                </a:lnTo>
                <a:lnTo>
                  <a:pt x="862672" y="10731"/>
                </a:lnTo>
                <a:lnTo>
                  <a:pt x="862672" y="5321"/>
                </a:lnTo>
                <a:close/>
              </a:path>
              <a:path w="873760" h="165734">
                <a:moveTo>
                  <a:pt x="873404" y="5321"/>
                </a:moveTo>
                <a:lnTo>
                  <a:pt x="862672" y="5321"/>
                </a:lnTo>
                <a:lnTo>
                  <a:pt x="867994" y="10731"/>
                </a:lnTo>
                <a:lnTo>
                  <a:pt x="873404" y="10731"/>
                </a:lnTo>
                <a:lnTo>
                  <a:pt x="873404" y="5321"/>
                </a:lnTo>
                <a:close/>
              </a:path>
            </a:pathLst>
          </a:custGeom>
          <a:solidFill>
            <a:srgbClr val="C1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527" y="1192383"/>
            <a:ext cx="862965" cy="154940"/>
          </a:xfrm>
          <a:prstGeom prst="rect">
            <a:avLst/>
          </a:prstGeom>
          <a:ln w="14719">
            <a:solidFill>
              <a:srgbClr val="C1BFB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Background</a:t>
            </a:r>
            <a:r>
              <a:rPr dirty="0" sz="750" spc="-25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Color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61" y="1442516"/>
            <a:ext cx="873760" cy="165735"/>
          </a:xfrm>
          <a:custGeom>
            <a:avLst/>
            <a:gdLst/>
            <a:ahLst/>
            <a:cxnLst/>
            <a:rect l="l" t="t" r="r" b="b"/>
            <a:pathLst>
              <a:path w="873760" h="165734">
                <a:moveTo>
                  <a:pt x="870940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3106"/>
                </a:lnTo>
                <a:lnTo>
                  <a:pt x="2374" y="165481"/>
                </a:lnTo>
                <a:lnTo>
                  <a:pt x="870940" y="165481"/>
                </a:lnTo>
                <a:lnTo>
                  <a:pt x="873404" y="163106"/>
                </a:lnTo>
                <a:lnTo>
                  <a:pt x="873404" y="160159"/>
                </a:lnTo>
                <a:lnTo>
                  <a:pt x="10731" y="160159"/>
                </a:lnTo>
                <a:lnTo>
                  <a:pt x="5308" y="154749"/>
                </a:lnTo>
                <a:lnTo>
                  <a:pt x="10731" y="154749"/>
                </a:lnTo>
                <a:lnTo>
                  <a:pt x="10731" y="10744"/>
                </a:lnTo>
                <a:lnTo>
                  <a:pt x="5308" y="10744"/>
                </a:lnTo>
                <a:lnTo>
                  <a:pt x="10731" y="5321"/>
                </a:lnTo>
                <a:lnTo>
                  <a:pt x="873404" y="5321"/>
                </a:lnTo>
                <a:lnTo>
                  <a:pt x="873404" y="2374"/>
                </a:lnTo>
                <a:lnTo>
                  <a:pt x="870940" y="0"/>
                </a:lnTo>
                <a:close/>
              </a:path>
              <a:path w="873760" h="165734">
                <a:moveTo>
                  <a:pt x="10731" y="154749"/>
                </a:moveTo>
                <a:lnTo>
                  <a:pt x="5308" y="154749"/>
                </a:lnTo>
                <a:lnTo>
                  <a:pt x="10731" y="160159"/>
                </a:lnTo>
                <a:lnTo>
                  <a:pt x="10731" y="154749"/>
                </a:lnTo>
                <a:close/>
              </a:path>
              <a:path w="873760" h="165734">
                <a:moveTo>
                  <a:pt x="862672" y="154749"/>
                </a:moveTo>
                <a:lnTo>
                  <a:pt x="10731" y="154749"/>
                </a:lnTo>
                <a:lnTo>
                  <a:pt x="10731" y="160159"/>
                </a:lnTo>
                <a:lnTo>
                  <a:pt x="862672" y="160159"/>
                </a:lnTo>
                <a:lnTo>
                  <a:pt x="862672" y="154749"/>
                </a:lnTo>
                <a:close/>
              </a:path>
              <a:path w="873760" h="165734">
                <a:moveTo>
                  <a:pt x="862672" y="5321"/>
                </a:moveTo>
                <a:lnTo>
                  <a:pt x="862672" y="160159"/>
                </a:lnTo>
                <a:lnTo>
                  <a:pt x="867994" y="154749"/>
                </a:lnTo>
                <a:lnTo>
                  <a:pt x="873404" y="154749"/>
                </a:lnTo>
                <a:lnTo>
                  <a:pt x="873404" y="10744"/>
                </a:lnTo>
                <a:lnTo>
                  <a:pt x="867994" y="10744"/>
                </a:lnTo>
                <a:lnTo>
                  <a:pt x="862672" y="5321"/>
                </a:lnTo>
                <a:close/>
              </a:path>
              <a:path w="873760" h="165734">
                <a:moveTo>
                  <a:pt x="873404" y="154749"/>
                </a:moveTo>
                <a:lnTo>
                  <a:pt x="867994" y="154749"/>
                </a:lnTo>
                <a:lnTo>
                  <a:pt x="862672" y="160159"/>
                </a:lnTo>
                <a:lnTo>
                  <a:pt x="873404" y="160159"/>
                </a:lnTo>
                <a:lnTo>
                  <a:pt x="873404" y="154749"/>
                </a:lnTo>
                <a:close/>
              </a:path>
              <a:path w="873760" h="165734">
                <a:moveTo>
                  <a:pt x="10731" y="5321"/>
                </a:moveTo>
                <a:lnTo>
                  <a:pt x="5308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873760" h="165734">
                <a:moveTo>
                  <a:pt x="862672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862672" y="10744"/>
                </a:lnTo>
                <a:lnTo>
                  <a:pt x="862672" y="5321"/>
                </a:lnTo>
                <a:close/>
              </a:path>
              <a:path w="873760" h="165734">
                <a:moveTo>
                  <a:pt x="873404" y="5321"/>
                </a:moveTo>
                <a:lnTo>
                  <a:pt x="862672" y="5321"/>
                </a:lnTo>
                <a:lnTo>
                  <a:pt x="867994" y="10744"/>
                </a:lnTo>
                <a:lnTo>
                  <a:pt x="873404" y="10744"/>
                </a:lnTo>
                <a:lnTo>
                  <a:pt x="873404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527" y="1447888"/>
            <a:ext cx="862965" cy="154940"/>
          </a:xfrm>
          <a:prstGeom prst="rect">
            <a:avLst/>
          </a:prstGeom>
          <a:ln w="14719">
            <a:solidFill>
              <a:srgbClr val="9D5CBA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Font</a:t>
            </a:r>
            <a:r>
              <a:rPr dirty="0" sz="750" spc="-10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Color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35" y="1648359"/>
            <a:ext cx="939165" cy="5092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07950" indent="-95885">
              <a:lnSpc>
                <a:spcPct val="100000"/>
              </a:lnSpc>
              <a:spcBef>
                <a:spcPts val="585"/>
              </a:spcBef>
              <a:buFont typeface="Wingdings"/>
              <a:buChar char=""/>
              <a:tabLst>
                <a:tab pos="108585" algn="l"/>
              </a:tabLst>
            </a:pP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컬러는 </a:t>
            </a:r>
            <a:r>
              <a:rPr dirty="0" sz="650" spc="-50" b="1">
                <a:solidFill>
                  <a:srgbClr val="254B72"/>
                </a:solidFill>
                <a:latin typeface="맑은 고딕"/>
                <a:cs typeface="맑은 고딕"/>
              </a:rPr>
              <a:t>다음페이지</a:t>
            </a:r>
            <a:r>
              <a:rPr dirty="0" sz="650" spc="-100" b="1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참조</a:t>
            </a:r>
            <a:endParaRPr sz="650">
              <a:latin typeface="맑은 고딕"/>
              <a:cs typeface="맑은 고딕"/>
            </a:endParaRPr>
          </a:p>
          <a:p>
            <a:pPr marL="107950" indent="-95885">
              <a:lnSpc>
                <a:spcPct val="100000"/>
              </a:lnSpc>
              <a:spcBef>
                <a:spcPts val="489"/>
              </a:spcBef>
              <a:buFont typeface="Wingdings"/>
              <a:buChar char=""/>
              <a:tabLst>
                <a:tab pos="108585" algn="l"/>
              </a:tabLst>
            </a:pP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박스 컬러에</a:t>
            </a:r>
            <a:r>
              <a:rPr dirty="0" sz="650" spc="-140" b="1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유의</a:t>
            </a:r>
            <a:endParaRPr sz="650">
              <a:latin typeface="맑은 고딕"/>
              <a:cs typeface="맑은 고딕"/>
            </a:endParaRPr>
          </a:p>
          <a:p>
            <a:pPr marL="107950" indent="-95885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108585" algn="l"/>
              </a:tabLst>
            </a:pP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외엔 기본값</a:t>
            </a:r>
            <a:r>
              <a:rPr dirty="0" sz="650" spc="-140" b="1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650" spc="-45" b="1">
                <a:solidFill>
                  <a:srgbClr val="254B72"/>
                </a:solidFill>
                <a:latin typeface="맑은 고딕"/>
                <a:cs typeface="맑은 고딕"/>
              </a:rPr>
              <a:t>유지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574" y="1448825"/>
            <a:ext cx="2042160" cy="229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855" marR="5080" indent="-97790">
              <a:lnSpc>
                <a:spcPct val="102899"/>
              </a:lnSpc>
              <a:spcBef>
                <a:spcPts val="95"/>
              </a:spcBef>
              <a:buFont typeface="Wingdings"/>
              <a:buChar char=""/>
              <a:tabLst>
                <a:tab pos="110489" algn="l"/>
              </a:tabLst>
            </a:pPr>
            <a:r>
              <a:rPr dirty="0" sz="650" spc="10" b="1">
                <a:solidFill>
                  <a:srgbClr val="254B72"/>
                </a:solidFill>
                <a:latin typeface="Arial"/>
                <a:cs typeface="Arial"/>
              </a:rPr>
              <a:t>Background </a:t>
            </a:r>
            <a:r>
              <a:rPr dirty="0" sz="650" b="1">
                <a:solidFill>
                  <a:srgbClr val="254B72"/>
                </a:solidFill>
                <a:latin typeface="Arial"/>
                <a:cs typeface="Arial"/>
              </a:rPr>
              <a:t>Color</a:t>
            </a:r>
            <a:r>
              <a:rPr dirty="0" sz="650" b="1">
                <a:solidFill>
                  <a:srgbClr val="254B72"/>
                </a:solidFill>
                <a:latin typeface="맑은 고딕"/>
                <a:cs typeface="맑은 고딕"/>
              </a:rPr>
              <a:t>은 </a:t>
            </a:r>
            <a:r>
              <a:rPr dirty="0" sz="650" spc="-50" b="1">
                <a:solidFill>
                  <a:srgbClr val="254B72"/>
                </a:solidFill>
                <a:latin typeface="맑은 고딕"/>
                <a:cs typeface="맑은 고딕"/>
              </a:rPr>
              <a:t>전체가아닌 중간중간 꾸밀때만  바꿀계획 그전까진 </a:t>
            </a:r>
            <a:r>
              <a:rPr dirty="0" sz="650" spc="-5">
                <a:solidFill>
                  <a:srgbClr val="254B72"/>
                </a:solidFill>
                <a:latin typeface="Arial"/>
                <a:cs typeface="Arial"/>
              </a:rPr>
              <a:t>#ffffff</a:t>
            </a:r>
            <a:r>
              <a:rPr dirty="0" sz="650" spc="35">
                <a:solidFill>
                  <a:srgbClr val="254B72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254B72"/>
                </a:solidFill>
                <a:latin typeface="맑은 고딕"/>
                <a:cs typeface="맑은 고딕"/>
              </a:rPr>
              <a:t>유지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2596" y="1268094"/>
            <a:ext cx="720725" cy="264160"/>
          </a:xfrm>
          <a:custGeom>
            <a:avLst/>
            <a:gdLst/>
            <a:ahLst/>
            <a:cxnLst/>
            <a:rect l="l" t="t" r="r" b="b"/>
            <a:pathLst>
              <a:path w="720725" h="264159">
                <a:moveTo>
                  <a:pt x="708754" y="254928"/>
                </a:moveTo>
                <a:lnTo>
                  <a:pt x="678954" y="260159"/>
                </a:lnTo>
                <a:lnTo>
                  <a:pt x="678205" y="261200"/>
                </a:lnTo>
                <a:lnTo>
                  <a:pt x="678573" y="263385"/>
                </a:lnTo>
                <a:lnTo>
                  <a:pt x="679627" y="264147"/>
                </a:lnTo>
                <a:lnTo>
                  <a:pt x="717848" y="257492"/>
                </a:lnTo>
                <a:lnTo>
                  <a:pt x="715987" y="257492"/>
                </a:lnTo>
                <a:lnTo>
                  <a:pt x="708754" y="254928"/>
                </a:lnTo>
                <a:close/>
              </a:path>
              <a:path w="720725" h="264159">
                <a:moveTo>
                  <a:pt x="712781" y="254222"/>
                </a:moveTo>
                <a:lnTo>
                  <a:pt x="708754" y="254928"/>
                </a:lnTo>
                <a:lnTo>
                  <a:pt x="715987" y="257492"/>
                </a:lnTo>
                <a:lnTo>
                  <a:pt x="716188" y="256921"/>
                </a:lnTo>
                <a:lnTo>
                  <a:pt x="715137" y="256921"/>
                </a:lnTo>
                <a:lnTo>
                  <a:pt x="712781" y="254222"/>
                </a:lnTo>
                <a:close/>
              </a:path>
              <a:path w="720725" h="264159">
                <a:moveTo>
                  <a:pt x="691972" y="225564"/>
                </a:moveTo>
                <a:lnTo>
                  <a:pt x="690257" y="227076"/>
                </a:lnTo>
                <a:lnTo>
                  <a:pt x="690168" y="228320"/>
                </a:lnTo>
                <a:lnTo>
                  <a:pt x="710080" y="251129"/>
                </a:lnTo>
                <a:lnTo>
                  <a:pt x="717321" y="253695"/>
                </a:lnTo>
                <a:lnTo>
                  <a:pt x="715987" y="257492"/>
                </a:lnTo>
                <a:lnTo>
                  <a:pt x="717848" y="257492"/>
                </a:lnTo>
                <a:lnTo>
                  <a:pt x="720547" y="257022"/>
                </a:lnTo>
                <a:lnTo>
                  <a:pt x="693966" y="226504"/>
                </a:lnTo>
                <a:lnTo>
                  <a:pt x="693204" y="225653"/>
                </a:lnTo>
                <a:lnTo>
                  <a:pt x="691972" y="225564"/>
                </a:lnTo>
                <a:close/>
              </a:path>
              <a:path w="720725" h="264159">
                <a:moveTo>
                  <a:pt x="716368" y="253593"/>
                </a:moveTo>
                <a:lnTo>
                  <a:pt x="712781" y="254222"/>
                </a:lnTo>
                <a:lnTo>
                  <a:pt x="715137" y="256921"/>
                </a:lnTo>
                <a:lnTo>
                  <a:pt x="716368" y="253593"/>
                </a:lnTo>
                <a:close/>
              </a:path>
              <a:path w="720725" h="264159">
                <a:moveTo>
                  <a:pt x="717034" y="253593"/>
                </a:moveTo>
                <a:lnTo>
                  <a:pt x="716368" y="253593"/>
                </a:lnTo>
                <a:lnTo>
                  <a:pt x="715137" y="256921"/>
                </a:lnTo>
                <a:lnTo>
                  <a:pt x="716188" y="256921"/>
                </a:lnTo>
                <a:lnTo>
                  <a:pt x="717321" y="253695"/>
                </a:lnTo>
                <a:lnTo>
                  <a:pt x="717034" y="253593"/>
                </a:lnTo>
                <a:close/>
              </a:path>
              <a:path w="720725" h="264159">
                <a:moveTo>
                  <a:pt x="1422" y="0"/>
                </a:moveTo>
                <a:lnTo>
                  <a:pt x="0" y="3708"/>
                </a:lnTo>
                <a:lnTo>
                  <a:pt x="708754" y="254928"/>
                </a:lnTo>
                <a:lnTo>
                  <a:pt x="712781" y="254222"/>
                </a:lnTo>
                <a:lnTo>
                  <a:pt x="710080" y="251129"/>
                </a:lnTo>
                <a:lnTo>
                  <a:pt x="1422" y="0"/>
                </a:lnTo>
                <a:close/>
              </a:path>
              <a:path w="720725" h="264159">
                <a:moveTo>
                  <a:pt x="710080" y="251129"/>
                </a:moveTo>
                <a:lnTo>
                  <a:pt x="712781" y="254222"/>
                </a:lnTo>
                <a:lnTo>
                  <a:pt x="716368" y="253593"/>
                </a:lnTo>
                <a:lnTo>
                  <a:pt x="717034" y="253593"/>
                </a:lnTo>
                <a:lnTo>
                  <a:pt x="710080" y="251129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12596" y="1268094"/>
            <a:ext cx="717550" cy="257810"/>
          </a:xfrm>
          <a:custGeom>
            <a:avLst/>
            <a:gdLst/>
            <a:ahLst/>
            <a:cxnLst/>
            <a:rect l="l" t="t" r="r" b="b"/>
            <a:pathLst>
              <a:path w="717550" h="257809">
                <a:moveTo>
                  <a:pt x="1422" y="0"/>
                </a:moveTo>
                <a:lnTo>
                  <a:pt x="717321" y="253695"/>
                </a:lnTo>
                <a:lnTo>
                  <a:pt x="715987" y="257492"/>
                </a:lnTo>
                <a:lnTo>
                  <a:pt x="0" y="3708"/>
                </a:lnTo>
                <a:lnTo>
                  <a:pt x="1422" y="0"/>
                </a:lnTo>
                <a:close/>
              </a:path>
            </a:pathLst>
          </a:custGeom>
          <a:ln w="3987">
            <a:solidFill>
              <a:srgbClr val="5DA3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0801" y="1493659"/>
            <a:ext cx="42545" cy="38735"/>
          </a:xfrm>
          <a:custGeom>
            <a:avLst/>
            <a:gdLst/>
            <a:ahLst/>
            <a:cxnLst/>
            <a:rect l="l" t="t" r="r" b="b"/>
            <a:pathLst>
              <a:path w="42544" h="38734">
                <a:moveTo>
                  <a:pt x="1803" y="34404"/>
                </a:moveTo>
                <a:lnTo>
                  <a:pt x="38163" y="28028"/>
                </a:lnTo>
                <a:lnTo>
                  <a:pt x="36931" y="31356"/>
                </a:lnTo>
                <a:lnTo>
                  <a:pt x="12712" y="3606"/>
                </a:lnTo>
                <a:lnTo>
                  <a:pt x="11963" y="2755"/>
                </a:lnTo>
                <a:lnTo>
                  <a:pt x="12052" y="1511"/>
                </a:lnTo>
                <a:lnTo>
                  <a:pt x="12903" y="749"/>
                </a:lnTo>
                <a:lnTo>
                  <a:pt x="13766" y="0"/>
                </a:lnTo>
                <a:lnTo>
                  <a:pt x="14998" y="88"/>
                </a:lnTo>
                <a:lnTo>
                  <a:pt x="15760" y="939"/>
                </a:lnTo>
                <a:lnTo>
                  <a:pt x="42341" y="31457"/>
                </a:lnTo>
                <a:lnTo>
                  <a:pt x="2463" y="38392"/>
                </a:lnTo>
                <a:lnTo>
                  <a:pt x="1422" y="38582"/>
                </a:lnTo>
                <a:lnTo>
                  <a:pt x="368" y="37820"/>
                </a:lnTo>
                <a:lnTo>
                  <a:pt x="190" y="36690"/>
                </a:lnTo>
                <a:lnTo>
                  <a:pt x="0" y="35636"/>
                </a:lnTo>
                <a:lnTo>
                  <a:pt x="749" y="34594"/>
                </a:lnTo>
                <a:lnTo>
                  <a:pt x="1803" y="34404"/>
                </a:lnTo>
                <a:close/>
              </a:path>
            </a:pathLst>
          </a:custGeom>
          <a:ln w="3987">
            <a:solidFill>
              <a:srgbClr val="5DA3A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51" y="51175"/>
            <a:ext cx="1404620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Arial"/>
                <a:cs typeface="Arial"/>
              </a:rPr>
              <a:t>4-1.</a:t>
            </a:r>
            <a:r>
              <a:rPr dirty="0" spc="-60"/>
              <a:t>글꼴 </a:t>
            </a:r>
            <a:r>
              <a:rPr dirty="0" spc="-160"/>
              <a:t>및</a:t>
            </a:r>
            <a:r>
              <a:rPr dirty="0" spc="-250"/>
              <a:t> </a:t>
            </a:r>
            <a:r>
              <a:rPr dirty="0" spc="-160"/>
              <a:t>컬러</a:t>
            </a:r>
          </a:p>
        </p:txBody>
      </p:sp>
      <p:sp>
        <p:nvSpPr>
          <p:cNvPr id="4" name="object 4"/>
          <p:cNvSpPr/>
          <p:nvPr/>
        </p:nvSpPr>
        <p:spPr>
          <a:xfrm>
            <a:off x="1653578" y="342950"/>
            <a:ext cx="2493645" cy="133350"/>
          </a:xfrm>
          <a:custGeom>
            <a:avLst/>
            <a:gdLst/>
            <a:ahLst/>
            <a:cxnLst/>
            <a:rect l="l" t="t" r="r" b="b"/>
            <a:pathLst>
              <a:path w="2493645" h="133350">
                <a:moveTo>
                  <a:pt x="2479040" y="129654"/>
                </a:moveTo>
                <a:lnTo>
                  <a:pt x="2474861" y="130975"/>
                </a:lnTo>
                <a:lnTo>
                  <a:pt x="2475052" y="130975"/>
                </a:lnTo>
                <a:lnTo>
                  <a:pt x="2470683" y="131356"/>
                </a:lnTo>
                <a:lnTo>
                  <a:pt x="14046" y="131356"/>
                </a:lnTo>
                <a:lnTo>
                  <a:pt x="18224" y="132499"/>
                </a:lnTo>
                <a:lnTo>
                  <a:pt x="22783" y="133070"/>
                </a:lnTo>
                <a:lnTo>
                  <a:pt x="2470873" y="133070"/>
                </a:lnTo>
                <a:lnTo>
                  <a:pt x="2475242" y="132499"/>
                </a:lnTo>
                <a:lnTo>
                  <a:pt x="2475433" y="132499"/>
                </a:lnTo>
                <a:lnTo>
                  <a:pt x="2479611" y="131356"/>
                </a:lnTo>
                <a:lnTo>
                  <a:pt x="2479611" y="131165"/>
                </a:lnTo>
                <a:lnTo>
                  <a:pt x="2479802" y="131165"/>
                </a:lnTo>
                <a:lnTo>
                  <a:pt x="2482319" y="129844"/>
                </a:lnTo>
                <a:lnTo>
                  <a:pt x="2478849" y="129844"/>
                </a:lnTo>
                <a:lnTo>
                  <a:pt x="2479040" y="129654"/>
                </a:lnTo>
                <a:close/>
              </a:path>
              <a:path w="2493645" h="133350">
                <a:moveTo>
                  <a:pt x="22783" y="1714"/>
                </a:moveTo>
                <a:lnTo>
                  <a:pt x="13855" y="1714"/>
                </a:lnTo>
                <a:lnTo>
                  <a:pt x="13855" y="1905"/>
                </a:lnTo>
                <a:lnTo>
                  <a:pt x="10058" y="3987"/>
                </a:lnTo>
                <a:lnTo>
                  <a:pt x="6832" y="6654"/>
                </a:lnTo>
                <a:lnTo>
                  <a:pt x="6642" y="6654"/>
                </a:lnTo>
                <a:lnTo>
                  <a:pt x="6642" y="6845"/>
                </a:lnTo>
                <a:lnTo>
                  <a:pt x="3987" y="10071"/>
                </a:lnTo>
                <a:lnTo>
                  <a:pt x="1892" y="13881"/>
                </a:lnTo>
                <a:lnTo>
                  <a:pt x="1714" y="13881"/>
                </a:lnTo>
                <a:lnTo>
                  <a:pt x="1561" y="14630"/>
                </a:lnTo>
                <a:lnTo>
                  <a:pt x="571" y="18249"/>
                </a:lnTo>
                <a:lnTo>
                  <a:pt x="23" y="22618"/>
                </a:lnTo>
                <a:lnTo>
                  <a:pt x="0" y="110261"/>
                </a:lnTo>
                <a:lnTo>
                  <a:pt x="523" y="114439"/>
                </a:lnTo>
                <a:lnTo>
                  <a:pt x="571" y="115011"/>
                </a:lnTo>
                <a:lnTo>
                  <a:pt x="1605" y="118618"/>
                </a:lnTo>
                <a:lnTo>
                  <a:pt x="1714" y="119189"/>
                </a:lnTo>
                <a:lnTo>
                  <a:pt x="1892" y="119189"/>
                </a:lnTo>
                <a:lnTo>
                  <a:pt x="3987" y="122999"/>
                </a:lnTo>
                <a:lnTo>
                  <a:pt x="6642" y="126415"/>
                </a:lnTo>
                <a:lnTo>
                  <a:pt x="6832" y="126415"/>
                </a:lnTo>
                <a:lnTo>
                  <a:pt x="10058" y="129082"/>
                </a:lnTo>
                <a:lnTo>
                  <a:pt x="10058" y="129273"/>
                </a:lnTo>
                <a:lnTo>
                  <a:pt x="13855" y="131165"/>
                </a:lnTo>
                <a:lnTo>
                  <a:pt x="13855" y="131356"/>
                </a:lnTo>
                <a:lnTo>
                  <a:pt x="22783" y="131356"/>
                </a:lnTo>
                <a:lnTo>
                  <a:pt x="18414" y="130975"/>
                </a:lnTo>
                <a:lnTo>
                  <a:pt x="18605" y="130975"/>
                </a:lnTo>
                <a:lnTo>
                  <a:pt x="15029" y="129844"/>
                </a:lnTo>
                <a:lnTo>
                  <a:pt x="14617" y="129844"/>
                </a:lnTo>
                <a:lnTo>
                  <a:pt x="11338" y="127939"/>
                </a:lnTo>
                <a:lnTo>
                  <a:pt x="11010" y="127939"/>
                </a:lnTo>
                <a:lnTo>
                  <a:pt x="7785" y="125272"/>
                </a:lnTo>
                <a:lnTo>
                  <a:pt x="7975" y="125272"/>
                </a:lnTo>
                <a:lnTo>
                  <a:pt x="5321" y="122047"/>
                </a:lnTo>
                <a:lnTo>
                  <a:pt x="3225" y="118427"/>
                </a:lnTo>
                <a:lnTo>
                  <a:pt x="3355" y="118427"/>
                </a:lnTo>
                <a:lnTo>
                  <a:pt x="2143" y="114630"/>
                </a:lnTo>
                <a:lnTo>
                  <a:pt x="1714" y="110261"/>
                </a:lnTo>
                <a:lnTo>
                  <a:pt x="1730" y="22618"/>
                </a:lnTo>
                <a:lnTo>
                  <a:pt x="2066" y="18630"/>
                </a:lnTo>
                <a:lnTo>
                  <a:pt x="2204" y="18249"/>
                </a:lnTo>
                <a:lnTo>
                  <a:pt x="3359" y="14630"/>
                </a:lnTo>
                <a:lnTo>
                  <a:pt x="3225" y="14630"/>
                </a:lnTo>
                <a:lnTo>
                  <a:pt x="5321" y="11023"/>
                </a:lnTo>
                <a:lnTo>
                  <a:pt x="7818" y="7988"/>
                </a:lnTo>
                <a:lnTo>
                  <a:pt x="7975" y="7797"/>
                </a:lnTo>
                <a:lnTo>
                  <a:pt x="11010" y="5321"/>
                </a:lnTo>
                <a:lnTo>
                  <a:pt x="14617" y="3225"/>
                </a:lnTo>
                <a:lnTo>
                  <a:pt x="15029" y="3225"/>
                </a:lnTo>
                <a:lnTo>
                  <a:pt x="18605" y="2095"/>
                </a:lnTo>
                <a:lnTo>
                  <a:pt x="18414" y="2095"/>
                </a:lnTo>
                <a:lnTo>
                  <a:pt x="22783" y="1714"/>
                </a:lnTo>
                <a:close/>
              </a:path>
              <a:path w="2493645" h="133350">
                <a:moveTo>
                  <a:pt x="14427" y="129654"/>
                </a:moveTo>
                <a:lnTo>
                  <a:pt x="14617" y="129844"/>
                </a:lnTo>
                <a:lnTo>
                  <a:pt x="15029" y="129844"/>
                </a:lnTo>
                <a:lnTo>
                  <a:pt x="14427" y="129654"/>
                </a:lnTo>
                <a:close/>
              </a:path>
              <a:path w="2493645" h="133350">
                <a:moveTo>
                  <a:pt x="2482646" y="127749"/>
                </a:moveTo>
                <a:lnTo>
                  <a:pt x="2478849" y="129844"/>
                </a:lnTo>
                <a:lnTo>
                  <a:pt x="2482319" y="129844"/>
                </a:lnTo>
                <a:lnTo>
                  <a:pt x="2483408" y="129273"/>
                </a:lnTo>
                <a:lnTo>
                  <a:pt x="2483599" y="129273"/>
                </a:lnTo>
                <a:lnTo>
                  <a:pt x="2483599" y="129082"/>
                </a:lnTo>
                <a:lnTo>
                  <a:pt x="2484981" y="127939"/>
                </a:lnTo>
                <a:lnTo>
                  <a:pt x="2482456" y="127939"/>
                </a:lnTo>
                <a:lnTo>
                  <a:pt x="2482646" y="127749"/>
                </a:lnTo>
                <a:close/>
              </a:path>
              <a:path w="2493645" h="133350">
                <a:moveTo>
                  <a:pt x="11010" y="127749"/>
                </a:moveTo>
                <a:lnTo>
                  <a:pt x="11010" y="127939"/>
                </a:lnTo>
                <a:lnTo>
                  <a:pt x="11338" y="127939"/>
                </a:lnTo>
                <a:lnTo>
                  <a:pt x="11010" y="127749"/>
                </a:lnTo>
                <a:close/>
              </a:path>
              <a:path w="2493645" h="133350">
                <a:moveTo>
                  <a:pt x="2491927" y="118427"/>
                </a:moveTo>
                <a:lnTo>
                  <a:pt x="2490241" y="118427"/>
                </a:lnTo>
                <a:lnTo>
                  <a:pt x="2488145" y="122047"/>
                </a:lnTo>
                <a:lnTo>
                  <a:pt x="2488336" y="122047"/>
                </a:lnTo>
                <a:lnTo>
                  <a:pt x="2485682" y="125272"/>
                </a:lnTo>
                <a:lnTo>
                  <a:pt x="2482456" y="127939"/>
                </a:lnTo>
                <a:lnTo>
                  <a:pt x="2484981" y="127939"/>
                </a:lnTo>
                <a:lnTo>
                  <a:pt x="2486825" y="126415"/>
                </a:lnTo>
                <a:lnTo>
                  <a:pt x="2489479" y="122999"/>
                </a:lnTo>
                <a:lnTo>
                  <a:pt x="2489669" y="122999"/>
                </a:lnTo>
                <a:lnTo>
                  <a:pt x="2491574" y="119189"/>
                </a:lnTo>
                <a:lnTo>
                  <a:pt x="2491765" y="119189"/>
                </a:lnTo>
                <a:lnTo>
                  <a:pt x="2491873" y="118618"/>
                </a:lnTo>
                <a:lnTo>
                  <a:pt x="2491927" y="118427"/>
                </a:lnTo>
                <a:close/>
              </a:path>
              <a:path w="2493645" h="133350">
                <a:moveTo>
                  <a:pt x="3355" y="118427"/>
                </a:moveTo>
                <a:lnTo>
                  <a:pt x="3225" y="118427"/>
                </a:lnTo>
                <a:lnTo>
                  <a:pt x="3416" y="118618"/>
                </a:lnTo>
                <a:lnTo>
                  <a:pt x="3355" y="118427"/>
                </a:lnTo>
                <a:close/>
              </a:path>
              <a:path w="2493645" h="133350">
                <a:moveTo>
                  <a:pt x="2492920" y="18440"/>
                </a:moveTo>
                <a:lnTo>
                  <a:pt x="2491384" y="18440"/>
                </a:lnTo>
                <a:lnTo>
                  <a:pt x="2491748" y="22618"/>
                </a:lnTo>
                <a:lnTo>
                  <a:pt x="2491765" y="110261"/>
                </a:lnTo>
                <a:lnTo>
                  <a:pt x="2491384" y="114630"/>
                </a:lnTo>
                <a:lnTo>
                  <a:pt x="2490050" y="118618"/>
                </a:lnTo>
                <a:lnTo>
                  <a:pt x="2490241" y="118427"/>
                </a:lnTo>
                <a:lnTo>
                  <a:pt x="2491927" y="118427"/>
                </a:lnTo>
                <a:lnTo>
                  <a:pt x="2492895" y="115011"/>
                </a:lnTo>
                <a:lnTo>
                  <a:pt x="2492943" y="114439"/>
                </a:lnTo>
                <a:lnTo>
                  <a:pt x="2493467" y="110261"/>
                </a:lnTo>
                <a:lnTo>
                  <a:pt x="2493467" y="22618"/>
                </a:lnTo>
                <a:lnTo>
                  <a:pt x="2492920" y="18440"/>
                </a:lnTo>
                <a:close/>
              </a:path>
              <a:path w="2493645" h="133350">
                <a:moveTo>
                  <a:pt x="2082" y="114439"/>
                </a:moveTo>
                <a:lnTo>
                  <a:pt x="2082" y="114630"/>
                </a:lnTo>
                <a:lnTo>
                  <a:pt x="2082" y="114439"/>
                </a:lnTo>
                <a:close/>
              </a:path>
              <a:path w="2493645" h="133350">
                <a:moveTo>
                  <a:pt x="2491384" y="114439"/>
                </a:moveTo>
                <a:lnTo>
                  <a:pt x="2491323" y="114630"/>
                </a:lnTo>
                <a:lnTo>
                  <a:pt x="2491384" y="114439"/>
                </a:lnTo>
                <a:close/>
              </a:path>
              <a:path w="2493645" h="133350">
                <a:moveTo>
                  <a:pt x="2143" y="18440"/>
                </a:moveTo>
                <a:lnTo>
                  <a:pt x="2082" y="18630"/>
                </a:lnTo>
                <a:lnTo>
                  <a:pt x="2143" y="18440"/>
                </a:lnTo>
                <a:close/>
              </a:path>
              <a:path w="2493645" h="133350">
                <a:moveTo>
                  <a:pt x="2487608" y="7797"/>
                </a:moveTo>
                <a:lnTo>
                  <a:pt x="2485682" y="7797"/>
                </a:lnTo>
                <a:lnTo>
                  <a:pt x="2488336" y="11023"/>
                </a:lnTo>
                <a:lnTo>
                  <a:pt x="2488145" y="11023"/>
                </a:lnTo>
                <a:lnTo>
                  <a:pt x="2490241" y="14630"/>
                </a:lnTo>
                <a:lnTo>
                  <a:pt x="2490107" y="14630"/>
                </a:lnTo>
                <a:lnTo>
                  <a:pt x="2491384" y="18630"/>
                </a:lnTo>
                <a:lnTo>
                  <a:pt x="2491384" y="18440"/>
                </a:lnTo>
                <a:lnTo>
                  <a:pt x="2492920" y="18440"/>
                </a:lnTo>
                <a:lnTo>
                  <a:pt x="2492895" y="18249"/>
                </a:lnTo>
                <a:lnTo>
                  <a:pt x="2491916" y="14630"/>
                </a:lnTo>
                <a:lnTo>
                  <a:pt x="2490241" y="14630"/>
                </a:lnTo>
                <a:lnTo>
                  <a:pt x="2490050" y="14452"/>
                </a:lnTo>
                <a:lnTo>
                  <a:pt x="2491868" y="14452"/>
                </a:lnTo>
                <a:lnTo>
                  <a:pt x="2491765" y="13881"/>
                </a:lnTo>
                <a:lnTo>
                  <a:pt x="2491574" y="13881"/>
                </a:lnTo>
                <a:lnTo>
                  <a:pt x="2489669" y="10071"/>
                </a:lnTo>
                <a:lnTo>
                  <a:pt x="2489479" y="10071"/>
                </a:lnTo>
                <a:lnTo>
                  <a:pt x="2487608" y="7797"/>
                </a:lnTo>
                <a:close/>
              </a:path>
              <a:path w="2493645" h="133350">
                <a:moveTo>
                  <a:pt x="3416" y="14452"/>
                </a:moveTo>
                <a:lnTo>
                  <a:pt x="3225" y="14630"/>
                </a:lnTo>
                <a:lnTo>
                  <a:pt x="3359" y="14630"/>
                </a:lnTo>
                <a:lnTo>
                  <a:pt x="3416" y="14452"/>
                </a:lnTo>
                <a:close/>
              </a:path>
              <a:path w="2493645" h="133350">
                <a:moveTo>
                  <a:pt x="7975" y="7797"/>
                </a:moveTo>
                <a:lnTo>
                  <a:pt x="7785" y="7988"/>
                </a:lnTo>
                <a:lnTo>
                  <a:pt x="7975" y="7797"/>
                </a:lnTo>
                <a:close/>
              </a:path>
              <a:path w="2493645" h="133350">
                <a:moveTo>
                  <a:pt x="7890" y="7901"/>
                </a:moveTo>
                <a:close/>
              </a:path>
              <a:path w="2493645" h="133350">
                <a:moveTo>
                  <a:pt x="2482089" y="3225"/>
                </a:moveTo>
                <a:lnTo>
                  <a:pt x="2478849" y="3225"/>
                </a:lnTo>
                <a:lnTo>
                  <a:pt x="2482646" y="5321"/>
                </a:lnTo>
                <a:lnTo>
                  <a:pt x="2482456" y="5321"/>
                </a:lnTo>
                <a:lnTo>
                  <a:pt x="2485682" y="7988"/>
                </a:lnTo>
                <a:lnTo>
                  <a:pt x="2485682" y="7797"/>
                </a:lnTo>
                <a:lnTo>
                  <a:pt x="2487608" y="7797"/>
                </a:lnTo>
                <a:lnTo>
                  <a:pt x="2486825" y="6845"/>
                </a:lnTo>
                <a:lnTo>
                  <a:pt x="2486825" y="6654"/>
                </a:lnTo>
                <a:lnTo>
                  <a:pt x="2483599" y="3987"/>
                </a:lnTo>
                <a:lnTo>
                  <a:pt x="2483408" y="3987"/>
                </a:lnTo>
                <a:lnTo>
                  <a:pt x="2482089" y="3225"/>
                </a:lnTo>
                <a:close/>
              </a:path>
              <a:path w="2493645" h="133350">
                <a:moveTo>
                  <a:pt x="8015" y="7797"/>
                </a:moveTo>
                <a:close/>
              </a:path>
              <a:path w="2493645" h="133350">
                <a:moveTo>
                  <a:pt x="15029" y="3225"/>
                </a:moveTo>
                <a:lnTo>
                  <a:pt x="14617" y="3225"/>
                </a:lnTo>
                <a:lnTo>
                  <a:pt x="14427" y="3416"/>
                </a:lnTo>
                <a:lnTo>
                  <a:pt x="15029" y="3225"/>
                </a:lnTo>
                <a:close/>
              </a:path>
              <a:path w="2493645" h="133350">
                <a:moveTo>
                  <a:pt x="2470683" y="0"/>
                </a:moveTo>
                <a:lnTo>
                  <a:pt x="22593" y="0"/>
                </a:lnTo>
                <a:lnTo>
                  <a:pt x="18224" y="571"/>
                </a:lnTo>
                <a:lnTo>
                  <a:pt x="14046" y="1714"/>
                </a:lnTo>
                <a:lnTo>
                  <a:pt x="2470683" y="1714"/>
                </a:lnTo>
                <a:lnTo>
                  <a:pt x="2475052" y="2095"/>
                </a:lnTo>
                <a:lnTo>
                  <a:pt x="2474861" y="2095"/>
                </a:lnTo>
                <a:lnTo>
                  <a:pt x="2479040" y="3416"/>
                </a:lnTo>
                <a:lnTo>
                  <a:pt x="2478849" y="3225"/>
                </a:lnTo>
                <a:lnTo>
                  <a:pt x="2482089" y="3225"/>
                </a:lnTo>
                <a:lnTo>
                  <a:pt x="2479802" y="1905"/>
                </a:lnTo>
                <a:lnTo>
                  <a:pt x="2479611" y="1714"/>
                </a:lnTo>
                <a:lnTo>
                  <a:pt x="2475433" y="571"/>
                </a:lnTo>
                <a:lnTo>
                  <a:pt x="2475242" y="571"/>
                </a:lnTo>
                <a:lnTo>
                  <a:pt x="24706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3578" y="342950"/>
            <a:ext cx="2493645" cy="133350"/>
          </a:xfrm>
          <a:custGeom>
            <a:avLst/>
            <a:gdLst/>
            <a:ahLst/>
            <a:cxnLst/>
            <a:rect l="l" t="t" r="r" b="b"/>
            <a:pathLst>
              <a:path w="2493645" h="133350">
                <a:moveTo>
                  <a:pt x="0" y="22809"/>
                </a:moveTo>
                <a:lnTo>
                  <a:pt x="0" y="22809"/>
                </a:lnTo>
                <a:lnTo>
                  <a:pt x="571" y="18249"/>
                </a:lnTo>
                <a:lnTo>
                  <a:pt x="1714" y="14071"/>
                </a:lnTo>
                <a:lnTo>
                  <a:pt x="1714" y="13881"/>
                </a:lnTo>
                <a:lnTo>
                  <a:pt x="1892" y="13881"/>
                </a:lnTo>
                <a:lnTo>
                  <a:pt x="3987" y="10071"/>
                </a:lnTo>
                <a:lnTo>
                  <a:pt x="6642" y="6845"/>
                </a:lnTo>
                <a:lnTo>
                  <a:pt x="6642" y="6654"/>
                </a:lnTo>
                <a:lnTo>
                  <a:pt x="6832" y="6654"/>
                </a:lnTo>
                <a:lnTo>
                  <a:pt x="10058" y="3987"/>
                </a:lnTo>
                <a:lnTo>
                  <a:pt x="13855" y="1905"/>
                </a:lnTo>
                <a:lnTo>
                  <a:pt x="13855" y="1714"/>
                </a:lnTo>
                <a:lnTo>
                  <a:pt x="14046" y="1714"/>
                </a:lnTo>
                <a:lnTo>
                  <a:pt x="18224" y="571"/>
                </a:lnTo>
                <a:lnTo>
                  <a:pt x="22593" y="0"/>
                </a:lnTo>
                <a:lnTo>
                  <a:pt x="2470683" y="0"/>
                </a:lnTo>
                <a:lnTo>
                  <a:pt x="2475242" y="571"/>
                </a:lnTo>
                <a:lnTo>
                  <a:pt x="2475433" y="571"/>
                </a:lnTo>
                <a:lnTo>
                  <a:pt x="2479611" y="1714"/>
                </a:lnTo>
                <a:lnTo>
                  <a:pt x="2479802" y="1905"/>
                </a:lnTo>
                <a:lnTo>
                  <a:pt x="2483408" y="3987"/>
                </a:lnTo>
                <a:lnTo>
                  <a:pt x="2483599" y="3987"/>
                </a:lnTo>
                <a:lnTo>
                  <a:pt x="2486825" y="6654"/>
                </a:lnTo>
                <a:lnTo>
                  <a:pt x="2486825" y="6845"/>
                </a:lnTo>
                <a:lnTo>
                  <a:pt x="2489479" y="10071"/>
                </a:lnTo>
                <a:lnTo>
                  <a:pt x="2489669" y="10071"/>
                </a:lnTo>
                <a:lnTo>
                  <a:pt x="2491574" y="13881"/>
                </a:lnTo>
                <a:lnTo>
                  <a:pt x="2491765" y="13881"/>
                </a:lnTo>
                <a:lnTo>
                  <a:pt x="2491765" y="14071"/>
                </a:lnTo>
                <a:lnTo>
                  <a:pt x="2492895" y="18249"/>
                </a:lnTo>
                <a:lnTo>
                  <a:pt x="2493467" y="22618"/>
                </a:lnTo>
                <a:lnTo>
                  <a:pt x="2493467" y="110261"/>
                </a:lnTo>
                <a:lnTo>
                  <a:pt x="2492895" y="114820"/>
                </a:lnTo>
                <a:lnTo>
                  <a:pt x="2492895" y="115011"/>
                </a:lnTo>
                <a:lnTo>
                  <a:pt x="2491765" y="118999"/>
                </a:lnTo>
                <a:lnTo>
                  <a:pt x="2491765" y="119189"/>
                </a:lnTo>
                <a:lnTo>
                  <a:pt x="2491574" y="119189"/>
                </a:lnTo>
                <a:lnTo>
                  <a:pt x="2489669" y="122999"/>
                </a:lnTo>
                <a:lnTo>
                  <a:pt x="2489479" y="122999"/>
                </a:lnTo>
                <a:lnTo>
                  <a:pt x="2486825" y="126415"/>
                </a:lnTo>
                <a:lnTo>
                  <a:pt x="2483599" y="129082"/>
                </a:lnTo>
                <a:lnTo>
                  <a:pt x="2483599" y="129273"/>
                </a:lnTo>
                <a:lnTo>
                  <a:pt x="2483408" y="129273"/>
                </a:lnTo>
                <a:lnTo>
                  <a:pt x="2479802" y="131165"/>
                </a:lnTo>
                <a:lnTo>
                  <a:pt x="2479611" y="131165"/>
                </a:lnTo>
                <a:lnTo>
                  <a:pt x="2479611" y="131356"/>
                </a:lnTo>
                <a:lnTo>
                  <a:pt x="2475433" y="132499"/>
                </a:lnTo>
                <a:lnTo>
                  <a:pt x="2475242" y="132499"/>
                </a:lnTo>
                <a:lnTo>
                  <a:pt x="2470873" y="133070"/>
                </a:lnTo>
                <a:lnTo>
                  <a:pt x="22783" y="133070"/>
                </a:lnTo>
                <a:lnTo>
                  <a:pt x="14046" y="131356"/>
                </a:lnTo>
                <a:lnTo>
                  <a:pt x="13855" y="131356"/>
                </a:lnTo>
                <a:lnTo>
                  <a:pt x="13855" y="131165"/>
                </a:lnTo>
                <a:lnTo>
                  <a:pt x="10058" y="129273"/>
                </a:lnTo>
                <a:lnTo>
                  <a:pt x="10058" y="129082"/>
                </a:lnTo>
                <a:lnTo>
                  <a:pt x="6832" y="126415"/>
                </a:lnTo>
                <a:lnTo>
                  <a:pt x="6642" y="126415"/>
                </a:lnTo>
                <a:lnTo>
                  <a:pt x="3987" y="122999"/>
                </a:lnTo>
                <a:lnTo>
                  <a:pt x="1892" y="119189"/>
                </a:lnTo>
                <a:lnTo>
                  <a:pt x="1714" y="119189"/>
                </a:lnTo>
                <a:lnTo>
                  <a:pt x="1714" y="118999"/>
                </a:lnTo>
                <a:lnTo>
                  <a:pt x="571" y="115011"/>
                </a:lnTo>
                <a:lnTo>
                  <a:pt x="571" y="114820"/>
                </a:lnTo>
                <a:lnTo>
                  <a:pt x="0" y="110261"/>
                </a:lnTo>
                <a:lnTo>
                  <a:pt x="0" y="22809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55292" y="344665"/>
            <a:ext cx="2490470" cy="130175"/>
          </a:xfrm>
          <a:custGeom>
            <a:avLst/>
            <a:gdLst/>
            <a:ahLst/>
            <a:cxnLst/>
            <a:rect l="l" t="t" r="r" b="b"/>
            <a:pathLst>
              <a:path w="2490470" h="130175">
                <a:moveTo>
                  <a:pt x="0" y="108546"/>
                </a:moveTo>
                <a:lnTo>
                  <a:pt x="368" y="112915"/>
                </a:lnTo>
                <a:lnTo>
                  <a:pt x="368" y="112725"/>
                </a:lnTo>
                <a:lnTo>
                  <a:pt x="1701" y="116903"/>
                </a:lnTo>
                <a:lnTo>
                  <a:pt x="1511" y="116712"/>
                </a:lnTo>
                <a:lnTo>
                  <a:pt x="3606" y="120332"/>
                </a:lnTo>
                <a:lnTo>
                  <a:pt x="6261" y="123558"/>
                </a:lnTo>
                <a:lnTo>
                  <a:pt x="6070" y="123558"/>
                </a:lnTo>
                <a:lnTo>
                  <a:pt x="9296" y="126225"/>
                </a:lnTo>
                <a:lnTo>
                  <a:pt x="9296" y="126034"/>
                </a:lnTo>
                <a:lnTo>
                  <a:pt x="12903" y="128130"/>
                </a:lnTo>
                <a:lnTo>
                  <a:pt x="12712" y="127939"/>
                </a:lnTo>
                <a:lnTo>
                  <a:pt x="16891" y="129260"/>
                </a:lnTo>
                <a:lnTo>
                  <a:pt x="16700" y="129260"/>
                </a:lnTo>
                <a:lnTo>
                  <a:pt x="21069" y="129641"/>
                </a:lnTo>
                <a:lnTo>
                  <a:pt x="2468968" y="129641"/>
                </a:lnTo>
                <a:lnTo>
                  <a:pt x="2473337" y="129260"/>
                </a:lnTo>
                <a:lnTo>
                  <a:pt x="2473147" y="129260"/>
                </a:lnTo>
                <a:lnTo>
                  <a:pt x="2477325" y="127939"/>
                </a:lnTo>
                <a:lnTo>
                  <a:pt x="2477135" y="128130"/>
                </a:lnTo>
                <a:lnTo>
                  <a:pt x="2480932" y="126034"/>
                </a:lnTo>
                <a:lnTo>
                  <a:pt x="2480741" y="126225"/>
                </a:lnTo>
                <a:lnTo>
                  <a:pt x="2483967" y="123558"/>
                </a:lnTo>
                <a:lnTo>
                  <a:pt x="2486621" y="120332"/>
                </a:lnTo>
                <a:lnTo>
                  <a:pt x="2486431" y="120332"/>
                </a:lnTo>
                <a:lnTo>
                  <a:pt x="2488526" y="116712"/>
                </a:lnTo>
                <a:lnTo>
                  <a:pt x="2488336" y="116903"/>
                </a:lnTo>
                <a:lnTo>
                  <a:pt x="2489669" y="112725"/>
                </a:lnTo>
                <a:lnTo>
                  <a:pt x="2489669" y="112915"/>
                </a:lnTo>
                <a:lnTo>
                  <a:pt x="2490050" y="108546"/>
                </a:lnTo>
                <a:lnTo>
                  <a:pt x="2490050" y="21094"/>
                </a:lnTo>
                <a:lnTo>
                  <a:pt x="2489669" y="16725"/>
                </a:lnTo>
                <a:lnTo>
                  <a:pt x="2489669" y="16916"/>
                </a:lnTo>
                <a:lnTo>
                  <a:pt x="2488336" y="12738"/>
                </a:lnTo>
                <a:lnTo>
                  <a:pt x="2488526" y="12915"/>
                </a:lnTo>
                <a:lnTo>
                  <a:pt x="2486431" y="9309"/>
                </a:lnTo>
                <a:lnTo>
                  <a:pt x="2486621" y="9309"/>
                </a:lnTo>
                <a:lnTo>
                  <a:pt x="2483967" y="6083"/>
                </a:lnTo>
                <a:lnTo>
                  <a:pt x="2483967" y="6273"/>
                </a:lnTo>
                <a:lnTo>
                  <a:pt x="2480741" y="3606"/>
                </a:lnTo>
                <a:lnTo>
                  <a:pt x="2480932" y="3606"/>
                </a:lnTo>
                <a:lnTo>
                  <a:pt x="2477135" y="1511"/>
                </a:lnTo>
                <a:lnTo>
                  <a:pt x="2477325" y="1701"/>
                </a:lnTo>
                <a:lnTo>
                  <a:pt x="2473147" y="381"/>
                </a:lnTo>
                <a:lnTo>
                  <a:pt x="2473337" y="381"/>
                </a:lnTo>
                <a:lnTo>
                  <a:pt x="2468968" y="0"/>
                </a:lnTo>
                <a:lnTo>
                  <a:pt x="21069" y="0"/>
                </a:lnTo>
                <a:lnTo>
                  <a:pt x="16700" y="381"/>
                </a:lnTo>
                <a:lnTo>
                  <a:pt x="16891" y="381"/>
                </a:lnTo>
                <a:lnTo>
                  <a:pt x="12712" y="1701"/>
                </a:lnTo>
                <a:lnTo>
                  <a:pt x="12903" y="1511"/>
                </a:lnTo>
                <a:lnTo>
                  <a:pt x="9296" y="3606"/>
                </a:lnTo>
                <a:lnTo>
                  <a:pt x="6070" y="6273"/>
                </a:lnTo>
                <a:lnTo>
                  <a:pt x="6261" y="6083"/>
                </a:lnTo>
                <a:lnTo>
                  <a:pt x="3606" y="9309"/>
                </a:lnTo>
                <a:lnTo>
                  <a:pt x="1511" y="12915"/>
                </a:lnTo>
                <a:lnTo>
                  <a:pt x="1701" y="12738"/>
                </a:lnTo>
                <a:lnTo>
                  <a:pt x="368" y="16916"/>
                </a:lnTo>
                <a:lnTo>
                  <a:pt x="368" y="16725"/>
                </a:lnTo>
                <a:lnTo>
                  <a:pt x="0" y="21094"/>
                </a:lnTo>
                <a:lnTo>
                  <a:pt x="0" y="108546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53888" y="323405"/>
            <a:ext cx="19284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상단</a:t>
            </a:r>
            <a:r>
              <a:rPr dirty="0" sz="850" spc="-80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>
                <a:solidFill>
                  <a:srgbClr val="D9D9D9"/>
                </a:solidFill>
                <a:latin typeface="맑은 고딕"/>
                <a:cs typeface="맑은 고딕"/>
              </a:rPr>
              <a:t>메뉴바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5654" y="58019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1187780" y="0"/>
                </a:moveTo>
                <a:lnTo>
                  <a:pt x="65138" y="0"/>
                </a:lnTo>
                <a:lnTo>
                  <a:pt x="58483" y="381"/>
                </a:lnTo>
                <a:lnTo>
                  <a:pt x="52031" y="1333"/>
                </a:lnTo>
                <a:lnTo>
                  <a:pt x="45961" y="3048"/>
                </a:lnTo>
                <a:lnTo>
                  <a:pt x="39877" y="5130"/>
                </a:lnTo>
                <a:lnTo>
                  <a:pt x="39687" y="5130"/>
                </a:lnTo>
                <a:lnTo>
                  <a:pt x="28867" y="11214"/>
                </a:lnTo>
                <a:lnTo>
                  <a:pt x="28676" y="11214"/>
                </a:lnTo>
                <a:lnTo>
                  <a:pt x="19176" y="19202"/>
                </a:lnTo>
                <a:lnTo>
                  <a:pt x="11201" y="28701"/>
                </a:lnTo>
                <a:lnTo>
                  <a:pt x="11201" y="28892"/>
                </a:lnTo>
                <a:lnTo>
                  <a:pt x="5130" y="39738"/>
                </a:lnTo>
                <a:lnTo>
                  <a:pt x="5130" y="39928"/>
                </a:lnTo>
                <a:lnTo>
                  <a:pt x="3035" y="46012"/>
                </a:lnTo>
                <a:lnTo>
                  <a:pt x="1333" y="52095"/>
                </a:lnTo>
                <a:lnTo>
                  <a:pt x="408" y="58546"/>
                </a:lnTo>
                <a:lnTo>
                  <a:pt x="369" y="58927"/>
                </a:lnTo>
                <a:lnTo>
                  <a:pt x="0" y="65201"/>
                </a:lnTo>
                <a:lnTo>
                  <a:pt x="0" y="322795"/>
                </a:lnTo>
                <a:lnTo>
                  <a:pt x="381" y="329450"/>
                </a:lnTo>
                <a:lnTo>
                  <a:pt x="1333" y="335914"/>
                </a:lnTo>
                <a:lnTo>
                  <a:pt x="3035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01" y="359105"/>
                </a:lnTo>
                <a:lnTo>
                  <a:pt x="11201" y="359295"/>
                </a:lnTo>
                <a:lnTo>
                  <a:pt x="19176" y="368807"/>
                </a:lnTo>
                <a:lnTo>
                  <a:pt x="28676" y="376593"/>
                </a:lnTo>
                <a:lnTo>
                  <a:pt x="28676" y="376783"/>
                </a:lnTo>
                <a:lnTo>
                  <a:pt x="28867" y="376783"/>
                </a:lnTo>
                <a:lnTo>
                  <a:pt x="39687" y="382676"/>
                </a:lnTo>
                <a:lnTo>
                  <a:pt x="39877" y="382676"/>
                </a:lnTo>
                <a:lnTo>
                  <a:pt x="39877" y="382866"/>
                </a:lnTo>
                <a:lnTo>
                  <a:pt x="45961" y="384962"/>
                </a:lnTo>
                <a:lnTo>
                  <a:pt x="52031" y="386486"/>
                </a:lnTo>
                <a:lnTo>
                  <a:pt x="58673" y="387629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629"/>
                </a:lnTo>
                <a:lnTo>
                  <a:pt x="1201064" y="386486"/>
                </a:lnTo>
                <a:lnTo>
                  <a:pt x="1201824" y="386295"/>
                </a:lnTo>
                <a:lnTo>
                  <a:pt x="65138" y="386295"/>
                </a:lnTo>
                <a:lnTo>
                  <a:pt x="58673" y="385914"/>
                </a:lnTo>
                <a:lnTo>
                  <a:pt x="52412" y="384962"/>
                </a:lnTo>
                <a:lnTo>
                  <a:pt x="46329" y="383438"/>
                </a:lnTo>
                <a:lnTo>
                  <a:pt x="40942" y="381355"/>
                </a:lnTo>
                <a:lnTo>
                  <a:pt x="40639" y="381355"/>
                </a:lnTo>
                <a:lnTo>
                  <a:pt x="29973" y="375462"/>
                </a:lnTo>
                <a:lnTo>
                  <a:pt x="29819" y="375462"/>
                </a:lnTo>
                <a:lnTo>
                  <a:pt x="20319" y="367664"/>
                </a:lnTo>
                <a:lnTo>
                  <a:pt x="12690" y="358343"/>
                </a:lnTo>
                <a:lnTo>
                  <a:pt x="12534" y="358343"/>
                </a:lnTo>
                <a:lnTo>
                  <a:pt x="6756" y="347510"/>
                </a:lnTo>
                <a:lnTo>
                  <a:pt x="4559" y="341617"/>
                </a:lnTo>
                <a:lnTo>
                  <a:pt x="3035" y="335343"/>
                </a:lnTo>
                <a:lnTo>
                  <a:pt x="1904" y="329069"/>
                </a:lnTo>
                <a:lnTo>
                  <a:pt x="1720" y="322795"/>
                </a:lnTo>
                <a:lnTo>
                  <a:pt x="1714" y="65201"/>
                </a:lnTo>
                <a:lnTo>
                  <a:pt x="2084" y="58927"/>
                </a:lnTo>
                <a:lnTo>
                  <a:pt x="2124" y="58546"/>
                </a:lnTo>
                <a:lnTo>
                  <a:pt x="3035" y="52463"/>
                </a:lnTo>
                <a:lnTo>
                  <a:pt x="4559" y="46380"/>
                </a:lnTo>
                <a:lnTo>
                  <a:pt x="6654" y="40487"/>
                </a:lnTo>
                <a:lnTo>
                  <a:pt x="12534" y="29654"/>
                </a:lnTo>
                <a:lnTo>
                  <a:pt x="12691" y="29654"/>
                </a:lnTo>
                <a:lnTo>
                  <a:pt x="20319" y="20345"/>
                </a:lnTo>
                <a:lnTo>
                  <a:pt x="29819" y="12547"/>
                </a:lnTo>
                <a:lnTo>
                  <a:pt x="29629" y="12547"/>
                </a:lnTo>
                <a:lnTo>
                  <a:pt x="40639" y="6654"/>
                </a:lnTo>
                <a:lnTo>
                  <a:pt x="40449" y="6654"/>
                </a:lnTo>
                <a:lnTo>
                  <a:pt x="46329" y="4559"/>
                </a:lnTo>
                <a:lnTo>
                  <a:pt x="52412" y="3048"/>
                </a:lnTo>
                <a:lnTo>
                  <a:pt x="58864" y="1905"/>
                </a:lnTo>
                <a:lnTo>
                  <a:pt x="65328" y="1714"/>
                </a:lnTo>
                <a:lnTo>
                  <a:pt x="1202268" y="1714"/>
                </a:lnTo>
                <a:lnTo>
                  <a:pt x="1200873" y="1333"/>
                </a:lnTo>
                <a:lnTo>
                  <a:pt x="1194422" y="381"/>
                </a:lnTo>
                <a:lnTo>
                  <a:pt x="1187780" y="0"/>
                </a:lnTo>
                <a:close/>
              </a:path>
              <a:path w="1253489" h="387984">
                <a:moveTo>
                  <a:pt x="1212456" y="381165"/>
                </a:moveTo>
                <a:lnTo>
                  <a:pt x="1206576" y="383438"/>
                </a:lnTo>
                <a:lnTo>
                  <a:pt x="1200492" y="384962"/>
                </a:lnTo>
                <a:lnTo>
                  <a:pt x="1194231" y="385914"/>
                </a:lnTo>
                <a:lnTo>
                  <a:pt x="1187780" y="386295"/>
                </a:lnTo>
                <a:lnTo>
                  <a:pt x="1201824" y="386295"/>
                </a:lnTo>
                <a:lnTo>
                  <a:pt x="1207147" y="384962"/>
                </a:lnTo>
                <a:lnTo>
                  <a:pt x="1213027" y="382866"/>
                </a:lnTo>
                <a:lnTo>
                  <a:pt x="1213218" y="382866"/>
                </a:lnTo>
                <a:lnTo>
                  <a:pt x="1213218" y="382676"/>
                </a:lnTo>
                <a:lnTo>
                  <a:pt x="1215686" y="381355"/>
                </a:lnTo>
                <a:lnTo>
                  <a:pt x="1212456" y="381355"/>
                </a:lnTo>
                <a:lnTo>
                  <a:pt x="1212456" y="381165"/>
                </a:lnTo>
                <a:close/>
              </a:path>
              <a:path w="1253489" h="387984">
                <a:moveTo>
                  <a:pt x="40449" y="381165"/>
                </a:moveTo>
                <a:lnTo>
                  <a:pt x="40639" y="381355"/>
                </a:lnTo>
                <a:lnTo>
                  <a:pt x="40942" y="381355"/>
                </a:lnTo>
                <a:lnTo>
                  <a:pt x="40449" y="381165"/>
                </a:lnTo>
                <a:close/>
              </a:path>
              <a:path w="1253489" h="387984">
                <a:moveTo>
                  <a:pt x="1223289" y="375272"/>
                </a:moveTo>
                <a:lnTo>
                  <a:pt x="1212456" y="381355"/>
                </a:lnTo>
                <a:lnTo>
                  <a:pt x="1215686" y="381355"/>
                </a:lnTo>
                <a:lnTo>
                  <a:pt x="1224229" y="376783"/>
                </a:lnTo>
                <a:lnTo>
                  <a:pt x="1224229" y="376593"/>
                </a:lnTo>
                <a:lnTo>
                  <a:pt x="1225608" y="375462"/>
                </a:lnTo>
                <a:lnTo>
                  <a:pt x="1223289" y="375462"/>
                </a:lnTo>
                <a:lnTo>
                  <a:pt x="1223289" y="375272"/>
                </a:lnTo>
                <a:close/>
              </a:path>
              <a:path w="1253489" h="387984">
                <a:moveTo>
                  <a:pt x="29629" y="375272"/>
                </a:moveTo>
                <a:lnTo>
                  <a:pt x="29819" y="375462"/>
                </a:lnTo>
                <a:lnTo>
                  <a:pt x="29973" y="375462"/>
                </a:lnTo>
                <a:lnTo>
                  <a:pt x="29629" y="375272"/>
                </a:lnTo>
                <a:close/>
              </a:path>
              <a:path w="1253489" h="387984">
                <a:moveTo>
                  <a:pt x="1242411" y="358152"/>
                </a:moveTo>
                <a:lnTo>
                  <a:pt x="1240561" y="358152"/>
                </a:lnTo>
                <a:lnTo>
                  <a:pt x="1232585" y="367664"/>
                </a:lnTo>
                <a:lnTo>
                  <a:pt x="1232776" y="367664"/>
                </a:lnTo>
                <a:lnTo>
                  <a:pt x="1223289" y="375462"/>
                </a:lnTo>
                <a:lnTo>
                  <a:pt x="1225608" y="375462"/>
                </a:lnTo>
                <a:lnTo>
                  <a:pt x="1233728" y="368807"/>
                </a:lnTo>
                <a:lnTo>
                  <a:pt x="1233919" y="368807"/>
                </a:lnTo>
                <a:lnTo>
                  <a:pt x="1241704" y="359295"/>
                </a:lnTo>
                <a:lnTo>
                  <a:pt x="1241894" y="359295"/>
                </a:lnTo>
                <a:lnTo>
                  <a:pt x="1241894" y="359105"/>
                </a:lnTo>
                <a:lnTo>
                  <a:pt x="1242411" y="358152"/>
                </a:lnTo>
                <a:close/>
              </a:path>
              <a:path w="1253489" h="387984">
                <a:moveTo>
                  <a:pt x="12534" y="358152"/>
                </a:moveTo>
                <a:lnTo>
                  <a:pt x="12534" y="358343"/>
                </a:lnTo>
                <a:lnTo>
                  <a:pt x="12690" y="358343"/>
                </a:lnTo>
                <a:lnTo>
                  <a:pt x="12534" y="358152"/>
                </a:lnTo>
                <a:close/>
              </a:path>
              <a:path w="1253489" h="387984">
                <a:moveTo>
                  <a:pt x="1248227" y="347319"/>
                </a:moveTo>
                <a:lnTo>
                  <a:pt x="1246454" y="347319"/>
                </a:lnTo>
                <a:lnTo>
                  <a:pt x="1240370" y="358343"/>
                </a:lnTo>
                <a:lnTo>
                  <a:pt x="1240561" y="358152"/>
                </a:lnTo>
                <a:lnTo>
                  <a:pt x="1242411" y="358152"/>
                </a:lnTo>
                <a:lnTo>
                  <a:pt x="1247775" y="348272"/>
                </a:lnTo>
                <a:lnTo>
                  <a:pt x="1247775" y="348081"/>
                </a:lnTo>
                <a:lnTo>
                  <a:pt x="1247965" y="348081"/>
                </a:lnTo>
                <a:lnTo>
                  <a:pt x="1248227" y="347319"/>
                </a:lnTo>
                <a:close/>
              </a:path>
              <a:path w="1253489" h="387984">
                <a:moveTo>
                  <a:pt x="6654" y="347319"/>
                </a:moveTo>
                <a:lnTo>
                  <a:pt x="6654" y="347510"/>
                </a:lnTo>
                <a:lnTo>
                  <a:pt x="6654" y="347319"/>
                </a:lnTo>
                <a:close/>
              </a:path>
              <a:path w="1253489" h="387984">
                <a:moveTo>
                  <a:pt x="1202268" y="1714"/>
                </a:moveTo>
                <a:lnTo>
                  <a:pt x="1187780" y="1714"/>
                </a:lnTo>
                <a:lnTo>
                  <a:pt x="1194231" y="2095"/>
                </a:lnTo>
                <a:lnTo>
                  <a:pt x="1200683" y="3048"/>
                </a:lnTo>
                <a:lnTo>
                  <a:pt x="1206576" y="4559"/>
                </a:lnTo>
                <a:lnTo>
                  <a:pt x="1212646" y="6654"/>
                </a:lnTo>
                <a:lnTo>
                  <a:pt x="1212456" y="6654"/>
                </a:lnTo>
                <a:lnTo>
                  <a:pt x="1223289" y="12547"/>
                </a:lnTo>
                <a:lnTo>
                  <a:pt x="1232776" y="20345"/>
                </a:lnTo>
                <a:lnTo>
                  <a:pt x="1232585" y="20345"/>
                </a:lnTo>
                <a:lnTo>
                  <a:pt x="1240561" y="29844"/>
                </a:lnTo>
                <a:lnTo>
                  <a:pt x="1246454" y="40678"/>
                </a:lnTo>
                <a:lnTo>
                  <a:pt x="1251383" y="322795"/>
                </a:lnTo>
                <a:lnTo>
                  <a:pt x="1251024" y="329069"/>
                </a:lnTo>
                <a:lnTo>
                  <a:pt x="1250984" y="329450"/>
                </a:lnTo>
                <a:lnTo>
                  <a:pt x="1250061" y="335533"/>
                </a:lnTo>
                <a:lnTo>
                  <a:pt x="1248346" y="341617"/>
                </a:lnTo>
                <a:lnTo>
                  <a:pt x="1246263" y="347510"/>
                </a:lnTo>
                <a:lnTo>
                  <a:pt x="1246454" y="347319"/>
                </a:lnTo>
                <a:lnTo>
                  <a:pt x="1248227" y="347319"/>
                </a:lnTo>
                <a:lnTo>
                  <a:pt x="1250061" y="341998"/>
                </a:lnTo>
                <a:lnTo>
                  <a:pt x="1252905" y="65201"/>
                </a:lnTo>
                <a:lnTo>
                  <a:pt x="1252524" y="58546"/>
                </a:lnTo>
                <a:lnTo>
                  <a:pt x="1251585" y="52095"/>
                </a:lnTo>
                <a:lnTo>
                  <a:pt x="1250061" y="46012"/>
                </a:lnTo>
                <a:lnTo>
                  <a:pt x="1247965" y="39928"/>
                </a:lnTo>
                <a:lnTo>
                  <a:pt x="1247775" y="39928"/>
                </a:lnTo>
                <a:lnTo>
                  <a:pt x="1247775" y="39738"/>
                </a:lnTo>
                <a:lnTo>
                  <a:pt x="1241894" y="28892"/>
                </a:lnTo>
                <a:lnTo>
                  <a:pt x="1241894" y="28701"/>
                </a:lnTo>
                <a:lnTo>
                  <a:pt x="1241704" y="28701"/>
                </a:lnTo>
                <a:lnTo>
                  <a:pt x="1233919" y="19202"/>
                </a:lnTo>
                <a:lnTo>
                  <a:pt x="1233728" y="19202"/>
                </a:lnTo>
                <a:lnTo>
                  <a:pt x="1224229" y="11214"/>
                </a:lnTo>
                <a:lnTo>
                  <a:pt x="1213218" y="5130"/>
                </a:lnTo>
                <a:lnTo>
                  <a:pt x="1213027" y="5130"/>
                </a:lnTo>
                <a:lnTo>
                  <a:pt x="1207147" y="3048"/>
                </a:lnTo>
                <a:lnTo>
                  <a:pt x="1202268" y="1714"/>
                </a:lnTo>
                <a:close/>
              </a:path>
              <a:path w="1253489" h="387984">
                <a:moveTo>
                  <a:pt x="6756" y="40487"/>
                </a:moveTo>
                <a:lnTo>
                  <a:pt x="6654" y="40678"/>
                </a:lnTo>
                <a:lnTo>
                  <a:pt x="6756" y="40487"/>
                </a:lnTo>
                <a:close/>
              </a:path>
              <a:path w="1253489" h="387984">
                <a:moveTo>
                  <a:pt x="1246263" y="40487"/>
                </a:moveTo>
                <a:lnTo>
                  <a:pt x="1246331" y="40678"/>
                </a:lnTo>
                <a:lnTo>
                  <a:pt x="1246263" y="40487"/>
                </a:lnTo>
                <a:close/>
              </a:path>
              <a:path w="1253489" h="387984">
                <a:moveTo>
                  <a:pt x="12691" y="29654"/>
                </a:moveTo>
                <a:lnTo>
                  <a:pt x="12534" y="29654"/>
                </a:lnTo>
                <a:lnTo>
                  <a:pt x="12534" y="29844"/>
                </a:lnTo>
                <a:lnTo>
                  <a:pt x="12691" y="29654"/>
                </a:lnTo>
                <a:close/>
              </a:path>
              <a:path w="1253489" h="387984">
                <a:moveTo>
                  <a:pt x="1240370" y="29654"/>
                </a:moveTo>
                <a:lnTo>
                  <a:pt x="1240476" y="29844"/>
                </a:lnTo>
                <a:lnTo>
                  <a:pt x="1240370" y="296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15654" y="58019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4">
                <a:moveTo>
                  <a:pt x="0" y="65201"/>
                </a:moveTo>
                <a:lnTo>
                  <a:pt x="381" y="58737"/>
                </a:lnTo>
                <a:lnTo>
                  <a:pt x="1333" y="52095"/>
                </a:lnTo>
                <a:lnTo>
                  <a:pt x="3035" y="46012"/>
                </a:lnTo>
                <a:lnTo>
                  <a:pt x="5130" y="39928"/>
                </a:lnTo>
                <a:lnTo>
                  <a:pt x="5130" y="39738"/>
                </a:lnTo>
                <a:lnTo>
                  <a:pt x="11201" y="28892"/>
                </a:lnTo>
                <a:lnTo>
                  <a:pt x="11201" y="28701"/>
                </a:lnTo>
                <a:lnTo>
                  <a:pt x="19176" y="19202"/>
                </a:lnTo>
                <a:lnTo>
                  <a:pt x="28676" y="11214"/>
                </a:lnTo>
                <a:lnTo>
                  <a:pt x="28867" y="11214"/>
                </a:lnTo>
                <a:lnTo>
                  <a:pt x="39687" y="5130"/>
                </a:lnTo>
                <a:lnTo>
                  <a:pt x="39877" y="5130"/>
                </a:lnTo>
                <a:lnTo>
                  <a:pt x="45961" y="3048"/>
                </a:lnTo>
                <a:lnTo>
                  <a:pt x="52031" y="1333"/>
                </a:lnTo>
                <a:lnTo>
                  <a:pt x="58483" y="381"/>
                </a:lnTo>
                <a:lnTo>
                  <a:pt x="65138" y="0"/>
                </a:lnTo>
                <a:lnTo>
                  <a:pt x="1187780" y="0"/>
                </a:lnTo>
                <a:lnTo>
                  <a:pt x="1194422" y="381"/>
                </a:lnTo>
                <a:lnTo>
                  <a:pt x="1200873" y="1333"/>
                </a:lnTo>
                <a:lnTo>
                  <a:pt x="1207147" y="3048"/>
                </a:lnTo>
                <a:lnTo>
                  <a:pt x="1213027" y="5130"/>
                </a:lnTo>
                <a:lnTo>
                  <a:pt x="1213218" y="5130"/>
                </a:lnTo>
                <a:lnTo>
                  <a:pt x="1213218" y="5130"/>
                </a:lnTo>
                <a:lnTo>
                  <a:pt x="1224229" y="11214"/>
                </a:lnTo>
                <a:lnTo>
                  <a:pt x="1233728" y="19202"/>
                </a:lnTo>
                <a:lnTo>
                  <a:pt x="1233919" y="19202"/>
                </a:lnTo>
                <a:lnTo>
                  <a:pt x="1241704" y="28701"/>
                </a:lnTo>
                <a:lnTo>
                  <a:pt x="1241894" y="28701"/>
                </a:lnTo>
                <a:lnTo>
                  <a:pt x="1241894" y="28892"/>
                </a:lnTo>
                <a:lnTo>
                  <a:pt x="1247775" y="39738"/>
                </a:lnTo>
                <a:lnTo>
                  <a:pt x="1247775" y="39928"/>
                </a:lnTo>
                <a:lnTo>
                  <a:pt x="1247965" y="39928"/>
                </a:lnTo>
                <a:lnTo>
                  <a:pt x="1250061" y="46012"/>
                </a:lnTo>
                <a:lnTo>
                  <a:pt x="1251585" y="52095"/>
                </a:lnTo>
                <a:lnTo>
                  <a:pt x="1252524" y="58546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24" y="329260"/>
                </a:lnTo>
                <a:lnTo>
                  <a:pt x="1251585" y="335724"/>
                </a:lnTo>
                <a:lnTo>
                  <a:pt x="1250061" y="341998"/>
                </a:lnTo>
                <a:lnTo>
                  <a:pt x="1247965" y="348081"/>
                </a:lnTo>
                <a:lnTo>
                  <a:pt x="1247775" y="348081"/>
                </a:lnTo>
                <a:lnTo>
                  <a:pt x="1247775" y="348272"/>
                </a:lnTo>
                <a:lnTo>
                  <a:pt x="1241894" y="359105"/>
                </a:lnTo>
                <a:lnTo>
                  <a:pt x="1241894" y="359295"/>
                </a:lnTo>
                <a:lnTo>
                  <a:pt x="1241704" y="359295"/>
                </a:lnTo>
                <a:lnTo>
                  <a:pt x="1224229" y="376593"/>
                </a:lnTo>
                <a:lnTo>
                  <a:pt x="1224229" y="376783"/>
                </a:lnTo>
                <a:lnTo>
                  <a:pt x="1213218" y="382676"/>
                </a:lnTo>
                <a:lnTo>
                  <a:pt x="1213218" y="382866"/>
                </a:lnTo>
                <a:lnTo>
                  <a:pt x="1213027" y="382866"/>
                </a:lnTo>
                <a:lnTo>
                  <a:pt x="1207147" y="384962"/>
                </a:lnTo>
                <a:lnTo>
                  <a:pt x="1201064" y="386486"/>
                </a:lnTo>
                <a:lnTo>
                  <a:pt x="1194422" y="387629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673" y="387629"/>
                </a:lnTo>
                <a:lnTo>
                  <a:pt x="52031" y="386486"/>
                </a:lnTo>
                <a:lnTo>
                  <a:pt x="45961" y="384962"/>
                </a:lnTo>
                <a:lnTo>
                  <a:pt x="39877" y="382866"/>
                </a:lnTo>
                <a:lnTo>
                  <a:pt x="39877" y="382676"/>
                </a:lnTo>
                <a:lnTo>
                  <a:pt x="39687" y="382676"/>
                </a:lnTo>
                <a:lnTo>
                  <a:pt x="28867" y="376783"/>
                </a:lnTo>
                <a:lnTo>
                  <a:pt x="28676" y="376783"/>
                </a:lnTo>
                <a:lnTo>
                  <a:pt x="28676" y="376593"/>
                </a:lnTo>
                <a:lnTo>
                  <a:pt x="5130" y="348272"/>
                </a:lnTo>
                <a:lnTo>
                  <a:pt x="5130" y="348081"/>
                </a:lnTo>
                <a:lnTo>
                  <a:pt x="3035" y="341998"/>
                </a:lnTo>
                <a:lnTo>
                  <a:pt x="1333" y="335914"/>
                </a:lnTo>
                <a:lnTo>
                  <a:pt x="381" y="329450"/>
                </a:lnTo>
                <a:lnTo>
                  <a:pt x="0" y="322795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17369" y="581913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79" h="384809">
                <a:moveTo>
                  <a:pt x="0" y="320890"/>
                </a:moveTo>
                <a:lnTo>
                  <a:pt x="190" y="327355"/>
                </a:lnTo>
                <a:lnTo>
                  <a:pt x="1320" y="333629"/>
                </a:lnTo>
                <a:lnTo>
                  <a:pt x="2844" y="339902"/>
                </a:lnTo>
                <a:lnTo>
                  <a:pt x="4940" y="345795"/>
                </a:lnTo>
                <a:lnTo>
                  <a:pt x="4940" y="345605"/>
                </a:lnTo>
                <a:lnTo>
                  <a:pt x="10820" y="356628"/>
                </a:lnTo>
                <a:lnTo>
                  <a:pt x="10820" y="356438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15" y="381723"/>
                </a:lnTo>
                <a:lnTo>
                  <a:pt x="50698" y="383247"/>
                </a:lnTo>
                <a:lnTo>
                  <a:pt x="56959" y="384200"/>
                </a:lnTo>
                <a:lnTo>
                  <a:pt x="63423" y="384581"/>
                </a:lnTo>
                <a:lnTo>
                  <a:pt x="1186065" y="384581"/>
                </a:lnTo>
                <a:lnTo>
                  <a:pt x="1192517" y="384200"/>
                </a:lnTo>
                <a:lnTo>
                  <a:pt x="1198778" y="383247"/>
                </a:lnTo>
                <a:lnTo>
                  <a:pt x="1204861" y="381723"/>
                </a:lnTo>
                <a:lnTo>
                  <a:pt x="1210741" y="379450"/>
                </a:lnTo>
                <a:lnTo>
                  <a:pt x="1210741" y="379641"/>
                </a:lnTo>
                <a:lnTo>
                  <a:pt x="1221574" y="373557"/>
                </a:lnTo>
                <a:lnTo>
                  <a:pt x="1221574" y="373748"/>
                </a:lnTo>
                <a:lnTo>
                  <a:pt x="1231061" y="365950"/>
                </a:lnTo>
                <a:lnTo>
                  <a:pt x="1230871" y="365950"/>
                </a:lnTo>
                <a:lnTo>
                  <a:pt x="1238846" y="356438"/>
                </a:lnTo>
                <a:lnTo>
                  <a:pt x="1238656" y="356628"/>
                </a:lnTo>
                <a:lnTo>
                  <a:pt x="1244739" y="345605"/>
                </a:lnTo>
                <a:lnTo>
                  <a:pt x="1244549" y="345795"/>
                </a:lnTo>
                <a:lnTo>
                  <a:pt x="1246631" y="339902"/>
                </a:lnTo>
                <a:lnTo>
                  <a:pt x="1248346" y="333819"/>
                </a:lnTo>
                <a:lnTo>
                  <a:pt x="1249299" y="327545"/>
                </a:lnTo>
                <a:lnTo>
                  <a:pt x="1249679" y="320890"/>
                </a:lnTo>
                <a:lnTo>
                  <a:pt x="1249679" y="63677"/>
                </a:lnTo>
                <a:lnTo>
                  <a:pt x="1249299" y="57213"/>
                </a:lnTo>
                <a:lnTo>
                  <a:pt x="1248346" y="50749"/>
                </a:lnTo>
                <a:lnTo>
                  <a:pt x="1246631" y="44665"/>
                </a:lnTo>
                <a:lnTo>
                  <a:pt x="1244549" y="38773"/>
                </a:lnTo>
                <a:lnTo>
                  <a:pt x="1244739" y="38963"/>
                </a:lnTo>
                <a:lnTo>
                  <a:pt x="1238656" y="27940"/>
                </a:lnTo>
                <a:lnTo>
                  <a:pt x="1238846" y="28130"/>
                </a:lnTo>
                <a:lnTo>
                  <a:pt x="1230871" y="18630"/>
                </a:lnTo>
                <a:lnTo>
                  <a:pt x="1231061" y="18630"/>
                </a:lnTo>
                <a:lnTo>
                  <a:pt x="1221574" y="10833"/>
                </a:lnTo>
                <a:lnTo>
                  <a:pt x="1210741" y="4940"/>
                </a:lnTo>
                <a:lnTo>
                  <a:pt x="1210932" y="4940"/>
                </a:lnTo>
                <a:lnTo>
                  <a:pt x="1204861" y="2844"/>
                </a:lnTo>
                <a:lnTo>
                  <a:pt x="1198968" y="1333"/>
                </a:lnTo>
                <a:lnTo>
                  <a:pt x="1192517" y="381"/>
                </a:lnTo>
                <a:lnTo>
                  <a:pt x="1186065" y="0"/>
                </a:lnTo>
                <a:lnTo>
                  <a:pt x="63614" y="0"/>
                </a:lnTo>
                <a:lnTo>
                  <a:pt x="57150" y="190"/>
                </a:lnTo>
                <a:lnTo>
                  <a:pt x="50698" y="1333"/>
                </a:lnTo>
                <a:lnTo>
                  <a:pt x="44615" y="2844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30"/>
                </a:lnTo>
                <a:lnTo>
                  <a:pt x="10820" y="27940"/>
                </a:lnTo>
                <a:lnTo>
                  <a:pt x="4940" y="38963"/>
                </a:lnTo>
                <a:lnTo>
                  <a:pt x="4940" y="38773"/>
                </a:lnTo>
                <a:lnTo>
                  <a:pt x="2844" y="44665"/>
                </a:lnTo>
                <a:lnTo>
                  <a:pt x="1320" y="50749"/>
                </a:lnTo>
                <a:lnTo>
                  <a:pt x="381" y="57023"/>
                </a:lnTo>
                <a:lnTo>
                  <a:pt x="0" y="63487"/>
                </a:lnTo>
                <a:lnTo>
                  <a:pt x="0" y="3208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32115" y="685364"/>
            <a:ext cx="4114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5" b="1">
                <a:solidFill>
                  <a:srgbClr val="D9D9D9"/>
                </a:solidFill>
                <a:latin typeface="맑은 고딕"/>
                <a:cs typeface="맑은 고딕"/>
              </a:rPr>
              <a:t>자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기</a:t>
            </a:r>
            <a:r>
              <a:rPr dirty="0" sz="850" spc="-105" b="1">
                <a:solidFill>
                  <a:srgbClr val="D9D9D9"/>
                </a:solidFill>
                <a:latin typeface="맑은 고딕"/>
                <a:cs typeface="맑은 고딕"/>
              </a:rPr>
              <a:t>소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1063" y="1031887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1915820" y="0"/>
                </a:moveTo>
                <a:lnTo>
                  <a:pt x="65138" y="0"/>
                </a:lnTo>
                <a:lnTo>
                  <a:pt x="58483" y="381"/>
                </a:lnTo>
                <a:lnTo>
                  <a:pt x="52031" y="1333"/>
                </a:lnTo>
                <a:lnTo>
                  <a:pt x="45961" y="3048"/>
                </a:lnTo>
                <a:lnTo>
                  <a:pt x="39878" y="5130"/>
                </a:lnTo>
                <a:lnTo>
                  <a:pt x="39687" y="5130"/>
                </a:lnTo>
                <a:lnTo>
                  <a:pt x="28867" y="11214"/>
                </a:lnTo>
                <a:lnTo>
                  <a:pt x="28676" y="11214"/>
                </a:lnTo>
                <a:lnTo>
                  <a:pt x="19177" y="19202"/>
                </a:lnTo>
                <a:lnTo>
                  <a:pt x="11201" y="28701"/>
                </a:lnTo>
                <a:lnTo>
                  <a:pt x="11201" y="28892"/>
                </a:lnTo>
                <a:lnTo>
                  <a:pt x="5130" y="39738"/>
                </a:lnTo>
                <a:lnTo>
                  <a:pt x="5130" y="39928"/>
                </a:lnTo>
                <a:lnTo>
                  <a:pt x="3035" y="46012"/>
                </a:lnTo>
                <a:lnTo>
                  <a:pt x="1333" y="52095"/>
                </a:lnTo>
                <a:lnTo>
                  <a:pt x="408" y="58559"/>
                </a:lnTo>
                <a:lnTo>
                  <a:pt x="370" y="58927"/>
                </a:lnTo>
                <a:lnTo>
                  <a:pt x="0" y="65201"/>
                </a:lnTo>
                <a:lnTo>
                  <a:pt x="0" y="322795"/>
                </a:lnTo>
                <a:lnTo>
                  <a:pt x="381" y="329450"/>
                </a:lnTo>
                <a:lnTo>
                  <a:pt x="1333" y="335914"/>
                </a:lnTo>
                <a:lnTo>
                  <a:pt x="3035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01" y="359105"/>
                </a:lnTo>
                <a:lnTo>
                  <a:pt x="11201" y="359295"/>
                </a:lnTo>
                <a:lnTo>
                  <a:pt x="19177" y="368807"/>
                </a:lnTo>
                <a:lnTo>
                  <a:pt x="28676" y="376605"/>
                </a:lnTo>
                <a:lnTo>
                  <a:pt x="28676" y="376783"/>
                </a:lnTo>
                <a:lnTo>
                  <a:pt x="28867" y="376783"/>
                </a:lnTo>
                <a:lnTo>
                  <a:pt x="39687" y="382689"/>
                </a:lnTo>
                <a:lnTo>
                  <a:pt x="39878" y="382689"/>
                </a:lnTo>
                <a:lnTo>
                  <a:pt x="39878" y="382866"/>
                </a:lnTo>
                <a:lnTo>
                  <a:pt x="45961" y="384962"/>
                </a:lnTo>
                <a:lnTo>
                  <a:pt x="52031" y="386486"/>
                </a:lnTo>
                <a:lnTo>
                  <a:pt x="58674" y="387629"/>
                </a:lnTo>
                <a:lnTo>
                  <a:pt x="65138" y="387819"/>
                </a:lnTo>
                <a:lnTo>
                  <a:pt x="1916010" y="387819"/>
                </a:lnTo>
                <a:lnTo>
                  <a:pt x="1922652" y="387629"/>
                </a:lnTo>
                <a:lnTo>
                  <a:pt x="1929117" y="386486"/>
                </a:lnTo>
                <a:lnTo>
                  <a:pt x="1929876" y="386295"/>
                </a:lnTo>
                <a:lnTo>
                  <a:pt x="65138" y="386295"/>
                </a:lnTo>
                <a:lnTo>
                  <a:pt x="58674" y="385914"/>
                </a:lnTo>
                <a:lnTo>
                  <a:pt x="52412" y="384962"/>
                </a:lnTo>
                <a:lnTo>
                  <a:pt x="46329" y="383438"/>
                </a:lnTo>
                <a:lnTo>
                  <a:pt x="40942" y="381355"/>
                </a:lnTo>
                <a:lnTo>
                  <a:pt x="40640" y="381355"/>
                </a:lnTo>
                <a:lnTo>
                  <a:pt x="29973" y="375462"/>
                </a:lnTo>
                <a:lnTo>
                  <a:pt x="29819" y="375462"/>
                </a:lnTo>
                <a:lnTo>
                  <a:pt x="20320" y="367664"/>
                </a:lnTo>
                <a:lnTo>
                  <a:pt x="12680" y="358343"/>
                </a:lnTo>
                <a:lnTo>
                  <a:pt x="12534" y="358343"/>
                </a:lnTo>
                <a:lnTo>
                  <a:pt x="6743" y="347510"/>
                </a:lnTo>
                <a:lnTo>
                  <a:pt x="4559" y="341617"/>
                </a:lnTo>
                <a:lnTo>
                  <a:pt x="3035" y="335343"/>
                </a:lnTo>
                <a:lnTo>
                  <a:pt x="1905" y="329069"/>
                </a:lnTo>
                <a:lnTo>
                  <a:pt x="1720" y="322795"/>
                </a:lnTo>
                <a:lnTo>
                  <a:pt x="1714" y="65201"/>
                </a:lnTo>
                <a:lnTo>
                  <a:pt x="2085" y="58927"/>
                </a:lnTo>
                <a:lnTo>
                  <a:pt x="2124" y="58559"/>
                </a:lnTo>
                <a:lnTo>
                  <a:pt x="3035" y="52476"/>
                </a:lnTo>
                <a:lnTo>
                  <a:pt x="4559" y="46393"/>
                </a:lnTo>
                <a:lnTo>
                  <a:pt x="6642" y="40500"/>
                </a:lnTo>
                <a:lnTo>
                  <a:pt x="12534" y="29654"/>
                </a:lnTo>
                <a:lnTo>
                  <a:pt x="12691" y="29654"/>
                </a:lnTo>
                <a:lnTo>
                  <a:pt x="20320" y="20345"/>
                </a:lnTo>
                <a:lnTo>
                  <a:pt x="29819" y="12547"/>
                </a:lnTo>
                <a:lnTo>
                  <a:pt x="29629" y="12547"/>
                </a:lnTo>
                <a:lnTo>
                  <a:pt x="40640" y="6654"/>
                </a:lnTo>
                <a:lnTo>
                  <a:pt x="40449" y="6654"/>
                </a:lnTo>
                <a:lnTo>
                  <a:pt x="46329" y="4559"/>
                </a:lnTo>
                <a:lnTo>
                  <a:pt x="52412" y="3048"/>
                </a:lnTo>
                <a:lnTo>
                  <a:pt x="58864" y="1905"/>
                </a:lnTo>
                <a:lnTo>
                  <a:pt x="65328" y="1714"/>
                </a:lnTo>
                <a:lnTo>
                  <a:pt x="1930466" y="1714"/>
                </a:lnTo>
                <a:lnTo>
                  <a:pt x="1929117" y="1333"/>
                </a:lnTo>
                <a:lnTo>
                  <a:pt x="1922462" y="381"/>
                </a:lnTo>
                <a:lnTo>
                  <a:pt x="1915820" y="0"/>
                </a:lnTo>
                <a:close/>
              </a:path>
              <a:path w="1981200" h="387984">
                <a:moveTo>
                  <a:pt x="1940699" y="381165"/>
                </a:moveTo>
                <a:lnTo>
                  <a:pt x="1934616" y="383438"/>
                </a:lnTo>
                <a:lnTo>
                  <a:pt x="1928736" y="384962"/>
                </a:lnTo>
                <a:lnTo>
                  <a:pt x="1922272" y="385914"/>
                </a:lnTo>
                <a:lnTo>
                  <a:pt x="1915820" y="386295"/>
                </a:lnTo>
                <a:lnTo>
                  <a:pt x="1929876" y="386295"/>
                </a:lnTo>
                <a:lnTo>
                  <a:pt x="1935187" y="384962"/>
                </a:lnTo>
                <a:lnTo>
                  <a:pt x="1941271" y="382866"/>
                </a:lnTo>
                <a:lnTo>
                  <a:pt x="1941271" y="382689"/>
                </a:lnTo>
                <a:lnTo>
                  <a:pt x="1941449" y="382689"/>
                </a:lnTo>
                <a:lnTo>
                  <a:pt x="1943895" y="381355"/>
                </a:lnTo>
                <a:lnTo>
                  <a:pt x="1940509" y="381355"/>
                </a:lnTo>
                <a:lnTo>
                  <a:pt x="1940699" y="381165"/>
                </a:lnTo>
                <a:close/>
              </a:path>
              <a:path w="1981200" h="387984">
                <a:moveTo>
                  <a:pt x="40449" y="381165"/>
                </a:moveTo>
                <a:lnTo>
                  <a:pt x="40640" y="381355"/>
                </a:lnTo>
                <a:lnTo>
                  <a:pt x="40942" y="381355"/>
                </a:lnTo>
                <a:lnTo>
                  <a:pt x="40449" y="381165"/>
                </a:lnTo>
                <a:close/>
              </a:path>
              <a:path w="1981200" h="387984">
                <a:moveTo>
                  <a:pt x="1951520" y="375272"/>
                </a:moveTo>
                <a:lnTo>
                  <a:pt x="1940509" y="381355"/>
                </a:lnTo>
                <a:lnTo>
                  <a:pt x="1943895" y="381355"/>
                </a:lnTo>
                <a:lnTo>
                  <a:pt x="1952282" y="376783"/>
                </a:lnTo>
                <a:lnTo>
                  <a:pt x="1952472" y="376783"/>
                </a:lnTo>
                <a:lnTo>
                  <a:pt x="1952472" y="376605"/>
                </a:lnTo>
                <a:lnTo>
                  <a:pt x="1953863" y="375462"/>
                </a:lnTo>
                <a:lnTo>
                  <a:pt x="1951329" y="375462"/>
                </a:lnTo>
                <a:lnTo>
                  <a:pt x="1951520" y="375272"/>
                </a:lnTo>
                <a:close/>
              </a:path>
              <a:path w="1981200" h="387984">
                <a:moveTo>
                  <a:pt x="29629" y="375272"/>
                </a:moveTo>
                <a:lnTo>
                  <a:pt x="29819" y="375462"/>
                </a:lnTo>
                <a:lnTo>
                  <a:pt x="29973" y="375462"/>
                </a:lnTo>
                <a:lnTo>
                  <a:pt x="29629" y="375272"/>
                </a:lnTo>
                <a:close/>
              </a:path>
              <a:path w="1981200" h="387984">
                <a:moveTo>
                  <a:pt x="1968614" y="358165"/>
                </a:moveTo>
                <a:lnTo>
                  <a:pt x="1960829" y="367664"/>
                </a:lnTo>
                <a:lnTo>
                  <a:pt x="1951329" y="375462"/>
                </a:lnTo>
                <a:lnTo>
                  <a:pt x="1953863" y="375462"/>
                </a:lnTo>
                <a:lnTo>
                  <a:pt x="1961959" y="368807"/>
                </a:lnTo>
                <a:lnTo>
                  <a:pt x="1969935" y="359295"/>
                </a:lnTo>
                <a:lnTo>
                  <a:pt x="1969935" y="359105"/>
                </a:lnTo>
                <a:lnTo>
                  <a:pt x="1970362" y="358343"/>
                </a:lnTo>
                <a:lnTo>
                  <a:pt x="1968614" y="358343"/>
                </a:lnTo>
                <a:lnTo>
                  <a:pt x="1968614" y="358165"/>
                </a:lnTo>
                <a:close/>
              </a:path>
              <a:path w="1981200" h="387984">
                <a:moveTo>
                  <a:pt x="12534" y="358165"/>
                </a:moveTo>
                <a:lnTo>
                  <a:pt x="12534" y="358343"/>
                </a:lnTo>
                <a:lnTo>
                  <a:pt x="12680" y="358343"/>
                </a:lnTo>
                <a:lnTo>
                  <a:pt x="12534" y="358165"/>
                </a:lnTo>
                <a:close/>
              </a:path>
              <a:path w="1981200" h="387984">
                <a:moveTo>
                  <a:pt x="1976214" y="40500"/>
                </a:moveTo>
                <a:lnTo>
                  <a:pt x="1974494" y="40500"/>
                </a:lnTo>
                <a:lnTo>
                  <a:pt x="1976589" y="46393"/>
                </a:lnTo>
                <a:lnTo>
                  <a:pt x="1978101" y="52476"/>
                </a:lnTo>
                <a:lnTo>
                  <a:pt x="1979053" y="58927"/>
                </a:lnTo>
                <a:lnTo>
                  <a:pt x="1979423" y="65201"/>
                </a:lnTo>
                <a:lnTo>
                  <a:pt x="1979423" y="322795"/>
                </a:lnTo>
                <a:lnTo>
                  <a:pt x="1979064" y="329069"/>
                </a:lnTo>
                <a:lnTo>
                  <a:pt x="1974494" y="347510"/>
                </a:lnTo>
                <a:lnTo>
                  <a:pt x="1968614" y="358343"/>
                </a:lnTo>
                <a:lnTo>
                  <a:pt x="1970362" y="358343"/>
                </a:lnTo>
                <a:lnTo>
                  <a:pt x="1976018" y="348272"/>
                </a:lnTo>
                <a:lnTo>
                  <a:pt x="1976018" y="348081"/>
                </a:lnTo>
                <a:lnTo>
                  <a:pt x="1978101" y="341998"/>
                </a:lnTo>
                <a:lnTo>
                  <a:pt x="1981136" y="65201"/>
                </a:lnTo>
                <a:lnTo>
                  <a:pt x="1980768" y="58559"/>
                </a:lnTo>
                <a:lnTo>
                  <a:pt x="1979815" y="52095"/>
                </a:lnTo>
                <a:lnTo>
                  <a:pt x="1978101" y="46012"/>
                </a:lnTo>
                <a:lnTo>
                  <a:pt x="1976214" y="40500"/>
                </a:lnTo>
                <a:close/>
              </a:path>
              <a:path w="1981200" h="387984">
                <a:moveTo>
                  <a:pt x="6642" y="347319"/>
                </a:moveTo>
                <a:lnTo>
                  <a:pt x="6642" y="347510"/>
                </a:lnTo>
                <a:lnTo>
                  <a:pt x="6642" y="347319"/>
                </a:lnTo>
                <a:close/>
              </a:path>
              <a:path w="1981200" h="387984">
                <a:moveTo>
                  <a:pt x="1974494" y="347319"/>
                </a:moveTo>
                <a:lnTo>
                  <a:pt x="1974392" y="347510"/>
                </a:lnTo>
                <a:lnTo>
                  <a:pt x="1974494" y="347319"/>
                </a:lnTo>
                <a:close/>
              </a:path>
              <a:path w="1981200" h="387984">
                <a:moveTo>
                  <a:pt x="6737" y="40500"/>
                </a:moveTo>
                <a:lnTo>
                  <a:pt x="6642" y="40678"/>
                </a:lnTo>
                <a:lnTo>
                  <a:pt x="6737" y="40500"/>
                </a:lnTo>
                <a:close/>
              </a:path>
              <a:path w="1981200" h="387984">
                <a:moveTo>
                  <a:pt x="1970362" y="29654"/>
                </a:moveTo>
                <a:lnTo>
                  <a:pt x="1968614" y="29654"/>
                </a:lnTo>
                <a:lnTo>
                  <a:pt x="1974494" y="40678"/>
                </a:lnTo>
                <a:lnTo>
                  <a:pt x="1974494" y="40500"/>
                </a:lnTo>
                <a:lnTo>
                  <a:pt x="1976214" y="40500"/>
                </a:lnTo>
                <a:lnTo>
                  <a:pt x="1976018" y="39928"/>
                </a:lnTo>
                <a:lnTo>
                  <a:pt x="1976018" y="39738"/>
                </a:lnTo>
                <a:lnTo>
                  <a:pt x="1970362" y="29654"/>
                </a:lnTo>
                <a:close/>
              </a:path>
              <a:path w="1981200" h="387984">
                <a:moveTo>
                  <a:pt x="12691" y="29654"/>
                </a:moveTo>
                <a:lnTo>
                  <a:pt x="12534" y="29654"/>
                </a:lnTo>
                <a:lnTo>
                  <a:pt x="12534" y="29844"/>
                </a:lnTo>
                <a:lnTo>
                  <a:pt x="12691" y="29654"/>
                </a:lnTo>
                <a:close/>
              </a:path>
              <a:path w="1981200" h="387984">
                <a:moveTo>
                  <a:pt x="1930466" y="1714"/>
                </a:moveTo>
                <a:lnTo>
                  <a:pt x="1915820" y="1714"/>
                </a:lnTo>
                <a:lnTo>
                  <a:pt x="1922462" y="2095"/>
                </a:lnTo>
                <a:lnTo>
                  <a:pt x="1928736" y="3048"/>
                </a:lnTo>
                <a:lnTo>
                  <a:pt x="1934806" y="4559"/>
                </a:lnTo>
                <a:lnTo>
                  <a:pt x="1940699" y="6654"/>
                </a:lnTo>
                <a:lnTo>
                  <a:pt x="1940509" y="6654"/>
                </a:lnTo>
                <a:lnTo>
                  <a:pt x="1951520" y="12547"/>
                </a:lnTo>
                <a:lnTo>
                  <a:pt x="1951329" y="12547"/>
                </a:lnTo>
                <a:lnTo>
                  <a:pt x="1960829" y="20345"/>
                </a:lnTo>
                <a:lnTo>
                  <a:pt x="1968614" y="29844"/>
                </a:lnTo>
                <a:lnTo>
                  <a:pt x="1968614" y="29654"/>
                </a:lnTo>
                <a:lnTo>
                  <a:pt x="1970362" y="29654"/>
                </a:lnTo>
                <a:lnTo>
                  <a:pt x="1969935" y="28892"/>
                </a:lnTo>
                <a:lnTo>
                  <a:pt x="1969935" y="28701"/>
                </a:lnTo>
                <a:lnTo>
                  <a:pt x="1961959" y="19202"/>
                </a:lnTo>
                <a:lnTo>
                  <a:pt x="1952472" y="11214"/>
                </a:lnTo>
                <a:lnTo>
                  <a:pt x="1952282" y="11214"/>
                </a:lnTo>
                <a:lnTo>
                  <a:pt x="1941449" y="5130"/>
                </a:lnTo>
                <a:lnTo>
                  <a:pt x="1941271" y="5130"/>
                </a:lnTo>
                <a:lnTo>
                  <a:pt x="1935187" y="3048"/>
                </a:lnTo>
                <a:lnTo>
                  <a:pt x="1930466" y="1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1063" y="1031887"/>
            <a:ext cx="1981200" cy="387985"/>
          </a:xfrm>
          <a:custGeom>
            <a:avLst/>
            <a:gdLst/>
            <a:ahLst/>
            <a:cxnLst/>
            <a:rect l="l" t="t" r="r" b="b"/>
            <a:pathLst>
              <a:path w="1981200" h="387984">
                <a:moveTo>
                  <a:pt x="0" y="65201"/>
                </a:moveTo>
                <a:lnTo>
                  <a:pt x="381" y="58750"/>
                </a:lnTo>
                <a:lnTo>
                  <a:pt x="1333" y="52095"/>
                </a:lnTo>
                <a:lnTo>
                  <a:pt x="3035" y="46012"/>
                </a:lnTo>
                <a:lnTo>
                  <a:pt x="5130" y="39928"/>
                </a:lnTo>
                <a:lnTo>
                  <a:pt x="5130" y="39738"/>
                </a:lnTo>
                <a:lnTo>
                  <a:pt x="11201" y="28892"/>
                </a:lnTo>
                <a:lnTo>
                  <a:pt x="11201" y="28701"/>
                </a:lnTo>
                <a:lnTo>
                  <a:pt x="19177" y="19202"/>
                </a:lnTo>
                <a:lnTo>
                  <a:pt x="28676" y="11214"/>
                </a:lnTo>
                <a:lnTo>
                  <a:pt x="28867" y="11214"/>
                </a:lnTo>
                <a:lnTo>
                  <a:pt x="39687" y="5130"/>
                </a:lnTo>
                <a:lnTo>
                  <a:pt x="39878" y="5130"/>
                </a:lnTo>
                <a:lnTo>
                  <a:pt x="45961" y="3048"/>
                </a:lnTo>
                <a:lnTo>
                  <a:pt x="52031" y="1333"/>
                </a:lnTo>
                <a:lnTo>
                  <a:pt x="58483" y="381"/>
                </a:lnTo>
                <a:lnTo>
                  <a:pt x="65138" y="0"/>
                </a:lnTo>
                <a:lnTo>
                  <a:pt x="1915820" y="0"/>
                </a:lnTo>
                <a:lnTo>
                  <a:pt x="1922462" y="381"/>
                </a:lnTo>
                <a:lnTo>
                  <a:pt x="1929117" y="1333"/>
                </a:lnTo>
                <a:lnTo>
                  <a:pt x="1935187" y="3048"/>
                </a:lnTo>
                <a:lnTo>
                  <a:pt x="1941271" y="5130"/>
                </a:lnTo>
                <a:lnTo>
                  <a:pt x="1941449" y="5130"/>
                </a:lnTo>
                <a:lnTo>
                  <a:pt x="1952282" y="11214"/>
                </a:lnTo>
                <a:lnTo>
                  <a:pt x="1952472" y="11214"/>
                </a:lnTo>
                <a:lnTo>
                  <a:pt x="1961959" y="19202"/>
                </a:lnTo>
                <a:lnTo>
                  <a:pt x="1969935" y="28701"/>
                </a:lnTo>
                <a:lnTo>
                  <a:pt x="1969935" y="28892"/>
                </a:lnTo>
                <a:lnTo>
                  <a:pt x="1976018" y="39738"/>
                </a:lnTo>
                <a:lnTo>
                  <a:pt x="1976018" y="39928"/>
                </a:lnTo>
                <a:lnTo>
                  <a:pt x="1978101" y="46012"/>
                </a:lnTo>
                <a:lnTo>
                  <a:pt x="1979815" y="52095"/>
                </a:lnTo>
                <a:lnTo>
                  <a:pt x="1980768" y="58559"/>
                </a:lnTo>
                <a:lnTo>
                  <a:pt x="1981136" y="65201"/>
                </a:lnTo>
                <a:lnTo>
                  <a:pt x="1981136" y="322605"/>
                </a:lnTo>
                <a:lnTo>
                  <a:pt x="1980768" y="329260"/>
                </a:lnTo>
                <a:lnTo>
                  <a:pt x="1979815" y="335724"/>
                </a:lnTo>
                <a:lnTo>
                  <a:pt x="1978101" y="341998"/>
                </a:lnTo>
                <a:lnTo>
                  <a:pt x="1976018" y="348081"/>
                </a:lnTo>
                <a:lnTo>
                  <a:pt x="1976018" y="348272"/>
                </a:lnTo>
                <a:lnTo>
                  <a:pt x="1969935" y="359105"/>
                </a:lnTo>
                <a:lnTo>
                  <a:pt x="1969935" y="359295"/>
                </a:lnTo>
                <a:lnTo>
                  <a:pt x="1961959" y="368807"/>
                </a:lnTo>
                <a:lnTo>
                  <a:pt x="1952472" y="376605"/>
                </a:lnTo>
                <a:lnTo>
                  <a:pt x="1952472" y="376783"/>
                </a:lnTo>
                <a:lnTo>
                  <a:pt x="1952282" y="376783"/>
                </a:lnTo>
                <a:lnTo>
                  <a:pt x="1941449" y="382689"/>
                </a:lnTo>
                <a:lnTo>
                  <a:pt x="1941271" y="382689"/>
                </a:lnTo>
                <a:lnTo>
                  <a:pt x="1941271" y="382866"/>
                </a:lnTo>
                <a:lnTo>
                  <a:pt x="1935187" y="384962"/>
                </a:lnTo>
                <a:lnTo>
                  <a:pt x="1929117" y="386486"/>
                </a:lnTo>
                <a:lnTo>
                  <a:pt x="1922652" y="387629"/>
                </a:lnTo>
                <a:lnTo>
                  <a:pt x="1916010" y="387819"/>
                </a:lnTo>
                <a:lnTo>
                  <a:pt x="65138" y="387819"/>
                </a:lnTo>
                <a:lnTo>
                  <a:pt x="58674" y="387629"/>
                </a:lnTo>
                <a:lnTo>
                  <a:pt x="52031" y="386486"/>
                </a:lnTo>
                <a:lnTo>
                  <a:pt x="45961" y="384962"/>
                </a:lnTo>
                <a:lnTo>
                  <a:pt x="39878" y="382866"/>
                </a:lnTo>
                <a:lnTo>
                  <a:pt x="39878" y="382689"/>
                </a:lnTo>
                <a:lnTo>
                  <a:pt x="39687" y="382689"/>
                </a:lnTo>
                <a:lnTo>
                  <a:pt x="28867" y="376783"/>
                </a:lnTo>
                <a:lnTo>
                  <a:pt x="28676" y="376783"/>
                </a:lnTo>
                <a:lnTo>
                  <a:pt x="28676" y="376605"/>
                </a:lnTo>
                <a:lnTo>
                  <a:pt x="5130" y="348272"/>
                </a:lnTo>
                <a:lnTo>
                  <a:pt x="5130" y="348081"/>
                </a:lnTo>
                <a:lnTo>
                  <a:pt x="3035" y="341998"/>
                </a:lnTo>
                <a:lnTo>
                  <a:pt x="1333" y="335914"/>
                </a:lnTo>
                <a:lnTo>
                  <a:pt x="381" y="329450"/>
                </a:lnTo>
                <a:lnTo>
                  <a:pt x="0" y="322795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2777" y="1033602"/>
            <a:ext cx="1978025" cy="384810"/>
          </a:xfrm>
          <a:custGeom>
            <a:avLst/>
            <a:gdLst/>
            <a:ahLst/>
            <a:cxnLst/>
            <a:rect l="l" t="t" r="r" b="b"/>
            <a:pathLst>
              <a:path w="1978025" h="384809">
                <a:moveTo>
                  <a:pt x="0" y="320890"/>
                </a:moveTo>
                <a:lnTo>
                  <a:pt x="190" y="327355"/>
                </a:lnTo>
                <a:lnTo>
                  <a:pt x="1320" y="333629"/>
                </a:lnTo>
                <a:lnTo>
                  <a:pt x="2844" y="339902"/>
                </a:lnTo>
                <a:lnTo>
                  <a:pt x="4927" y="345795"/>
                </a:lnTo>
                <a:lnTo>
                  <a:pt x="4927" y="345605"/>
                </a:lnTo>
                <a:lnTo>
                  <a:pt x="10820" y="356628"/>
                </a:lnTo>
                <a:lnTo>
                  <a:pt x="10820" y="356450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15" y="381723"/>
                </a:lnTo>
                <a:lnTo>
                  <a:pt x="50698" y="383247"/>
                </a:lnTo>
                <a:lnTo>
                  <a:pt x="56959" y="384200"/>
                </a:lnTo>
                <a:lnTo>
                  <a:pt x="63423" y="384581"/>
                </a:lnTo>
                <a:lnTo>
                  <a:pt x="1914105" y="384581"/>
                </a:lnTo>
                <a:lnTo>
                  <a:pt x="1920557" y="384200"/>
                </a:lnTo>
                <a:lnTo>
                  <a:pt x="1927021" y="383247"/>
                </a:lnTo>
                <a:lnTo>
                  <a:pt x="1932901" y="381723"/>
                </a:lnTo>
                <a:lnTo>
                  <a:pt x="1938985" y="379450"/>
                </a:lnTo>
                <a:lnTo>
                  <a:pt x="1938794" y="379641"/>
                </a:lnTo>
                <a:lnTo>
                  <a:pt x="1949805" y="373557"/>
                </a:lnTo>
                <a:lnTo>
                  <a:pt x="1949615" y="373748"/>
                </a:lnTo>
                <a:lnTo>
                  <a:pt x="1959114" y="365950"/>
                </a:lnTo>
                <a:lnTo>
                  <a:pt x="1966899" y="356450"/>
                </a:lnTo>
                <a:lnTo>
                  <a:pt x="1966899" y="356628"/>
                </a:lnTo>
                <a:lnTo>
                  <a:pt x="1972779" y="345605"/>
                </a:lnTo>
                <a:lnTo>
                  <a:pt x="1972779" y="345795"/>
                </a:lnTo>
                <a:lnTo>
                  <a:pt x="1974875" y="339902"/>
                </a:lnTo>
                <a:lnTo>
                  <a:pt x="1976386" y="333819"/>
                </a:lnTo>
                <a:lnTo>
                  <a:pt x="1977339" y="327545"/>
                </a:lnTo>
                <a:lnTo>
                  <a:pt x="1977720" y="320890"/>
                </a:lnTo>
                <a:lnTo>
                  <a:pt x="1977720" y="63677"/>
                </a:lnTo>
                <a:lnTo>
                  <a:pt x="1977339" y="57213"/>
                </a:lnTo>
                <a:lnTo>
                  <a:pt x="1976386" y="50761"/>
                </a:lnTo>
                <a:lnTo>
                  <a:pt x="1974875" y="44678"/>
                </a:lnTo>
                <a:lnTo>
                  <a:pt x="1972779" y="38785"/>
                </a:lnTo>
                <a:lnTo>
                  <a:pt x="1972779" y="38963"/>
                </a:lnTo>
                <a:lnTo>
                  <a:pt x="1966899" y="27940"/>
                </a:lnTo>
                <a:lnTo>
                  <a:pt x="1966899" y="28130"/>
                </a:lnTo>
                <a:lnTo>
                  <a:pt x="1959114" y="18630"/>
                </a:lnTo>
                <a:lnTo>
                  <a:pt x="1949615" y="10833"/>
                </a:lnTo>
                <a:lnTo>
                  <a:pt x="1949805" y="10833"/>
                </a:lnTo>
                <a:lnTo>
                  <a:pt x="1938794" y="4940"/>
                </a:lnTo>
                <a:lnTo>
                  <a:pt x="1938985" y="4940"/>
                </a:lnTo>
                <a:lnTo>
                  <a:pt x="1933092" y="2844"/>
                </a:lnTo>
                <a:lnTo>
                  <a:pt x="1927021" y="1333"/>
                </a:lnTo>
                <a:lnTo>
                  <a:pt x="1920747" y="381"/>
                </a:lnTo>
                <a:lnTo>
                  <a:pt x="1914105" y="0"/>
                </a:lnTo>
                <a:lnTo>
                  <a:pt x="63614" y="0"/>
                </a:lnTo>
                <a:lnTo>
                  <a:pt x="57150" y="190"/>
                </a:lnTo>
                <a:lnTo>
                  <a:pt x="50698" y="1333"/>
                </a:lnTo>
                <a:lnTo>
                  <a:pt x="44615" y="2844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30"/>
                </a:lnTo>
                <a:lnTo>
                  <a:pt x="10820" y="27940"/>
                </a:lnTo>
                <a:lnTo>
                  <a:pt x="4927" y="38963"/>
                </a:lnTo>
                <a:lnTo>
                  <a:pt x="4927" y="38785"/>
                </a:lnTo>
                <a:lnTo>
                  <a:pt x="2844" y="44678"/>
                </a:lnTo>
                <a:lnTo>
                  <a:pt x="1320" y="50761"/>
                </a:lnTo>
                <a:lnTo>
                  <a:pt x="381" y="57035"/>
                </a:lnTo>
                <a:lnTo>
                  <a:pt x="0" y="63487"/>
                </a:lnTo>
                <a:lnTo>
                  <a:pt x="0" y="3208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50023" y="1140094"/>
            <a:ext cx="17830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코딩경력</a:t>
            </a:r>
            <a:r>
              <a:rPr dirty="0" sz="850" spc="-8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5" b="1">
                <a:solidFill>
                  <a:srgbClr val="D9D9D9"/>
                </a:solidFill>
                <a:latin typeface="맑은 고딕"/>
                <a:cs typeface="맑은 고딕"/>
              </a:rPr>
              <a:t>프로젝트 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수</a:t>
            </a:r>
            <a:r>
              <a:rPr dirty="0" sz="850" spc="-80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80" b="1">
                <a:solidFill>
                  <a:srgbClr val="D9D9D9"/>
                </a:solidFill>
                <a:latin typeface="맑은 고딕"/>
                <a:cs typeface="맑은 고딕"/>
              </a:rPr>
              <a:t>진행중인</a:t>
            </a:r>
            <a:r>
              <a:rPr dirty="0" sz="850" spc="-11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6416" y="1473695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7018" y="0"/>
                </a:moveTo>
                <a:lnTo>
                  <a:pt x="64376" y="0"/>
                </a:lnTo>
                <a:lnTo>
                  <a:pt x="39337" y="5069"/>
                </a:lnTo>
                <a:lnTo>
                  <a:pt x="18872" y="18889"/>
                </a:lnTo>
                <a:lnTo>
                  <a:pt x="5065" y="39374"/>
                </a:lnTo>
                <a:lnTo>
                  <a:pt x="0" y="64439"/>
                </a:lnTo>
                <a:lnTo>
                  <a:pt x="0" y="321843"/>
                </a:lnTo>
                <a:lnTo>
                  <a:pt x="5065" y="346910"/>
                </a:lnTo>
                <a:lnTo>
                  <a:pt x="18872" y="367399"/>
                </a:lnTo>
                <a:lnTo>
                  <a:pt x="39337" y="381224"/>
                </a:lnTo>
                <a:lnTo>
                  <a:pt x="64376" y="386295"/>
                </a:lnTo>
                <a:lnTo>
                  <a:pt x="1187018" y="386295"/>
                </a:lnTo>
                <a:lnTo>
                  <a:pt x="1212055" y="381224"/>
                </a:lnTo>
                <a:lnTo>
                  <a:pt x="1232515" y="367399"/>
                </a:lnTo>
                <a:lnTo>
                  <a:pt x="1246318" y="346910"/>
                </a:lnTo>
                <a:lnTo>
                  <a:pt x="1251381" y="321843"/>
                </a:lnTo>
                <a:lnTo>
                  <a:pt x="1251381" y="64439"/>
                </a:lnTo>
                <a:lnTo>
                  <a:pt x="1246318" y="39374"/>
                </a:lnTo>
                <a:lnTo>
                  <a:pt x="1232515" y="18889"/>
                </a:lnTo>
                <a:lnTo>
                  <a:pt x="1212055" y="5069"/>
                </a:lnTo>
                <a:lnTo>
                  <a:pt x="1187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15654" y="1472933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780" y="0"/>
                </a:moveTo>
                <a:lnTo>
                  <a:pt x="65138" y="0"/>
                </a:lnTo>
                <a:lnTo>
                  <a:pt x="58483" y="381"/>
                </a:lnTo>
                <a:lnTo>
                  <a:pt x="52031" y="1333"/>
                </a:lnTo>
                <a:lnTo>
                  <a:pt x="45961" y="3035"/>
                </a:lnTo>
                <a:lnTo>
                  <a:pt x="39877" y="5130"/>
                </a:lnTo>
                <a:lnTo>
                  <a:pt x="39687" y="5130"/>
                </a:lnTo>
                <a:lnTo>
                  <a:pt x="28867" y="11214"/>
                </a:lnTo>
                <a:lnTo>
                  <a:pt x="28676" y="11214"/>
                </a:lnTo>
                <a:lnTo>
                  <a:pt x="19176" y="19202"/>
                </a:lnTo>
                <a:lnTo>
                  <a:pt x="11201" y="28702"/>
                </a:lnTo>
                <a:lnTo>
                  <a:pt x="11201" y="28892"/>
                </a:lnTo>
                <a:lnTo>
                  <a:pt x="5130" y="39725"/>
                </a:lnTo>
                <a:lnTo>
                  <a:pt x="5130" y="39916"/>
                </a:lnTo>
                <a:lnTo>
                  <a:pt x="3035" y="45999"/>
                </a:lnTo>
                <a:lnTo>
                  <a:pt x="1333" y="52082"/>
                </a:lnTo>
                <a:lnTo>
                  <a:pt x="408" y="58546"/>
                </a:lnTo>
                <a:lnTo>
                  <a:pt x="369" y="58928"/>
                </a:lnTo>
                <a:lnTo>
                  <a:pt x="0" y="65201"/>
                </a:lnTo>
                <a:lnTo>
                  <a:pt x="0" y="322795"/>
                </a:lnTo>
                <a:lnTo>
                  <a:pt x="381" y="329450"/>
                </a:lnTo>
                <a:lnTo>
                  <a:pt x="1333" y="335915"/>
                </a:lnTo>
                <a:lnTo>
                  <a:pt x="3035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01" y="359105"/>
                </a:lnTo>
                <a:lnTo>
                  <a:pt x="11201" y="359295"/>
                </a:lnTo>
                <a:lnTo>
                  <a:pt x="19176" y="368808"/>
                </a:lnTo>
                <a:lnTo>
                  <a:pt x="28676" y="376593"/>
                </a:lnTo>
                <a:lnTo>
                  <a:pt x="28676" y="376783"/>
                </a:lnTo>
                <a:lnTo>
                  <a:pt x="28867" y="376783"/>
                </a:lnTo>
                <a:lnTo>
                  <a:pt x="39687" y="382676"/>
                </a:lnTo>
                <a:lnTo>
                  <a:pt x="39877" y="382676"/>
                </a:lnTo>
                <a:lnTo>
                  <a:pt x="39877" y="382866"/>
                </a:lnTo>
                <a:lnTo>
                  <a:pt x="45961" y="384962"/>
                </a:lnTo>
                <a:lnTo>
                  <a:pt x="52031" y="386486"/>
                </a:lnTo>
                <a:lnTo>
                  <a:pt x="58673" y="387629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629"/>
                </a:lnTo>
                <a:lnTo>
                  <a:pt x="1201064" y="386486"/>
                </a:lnTo>
                <a:lnTo>
                  <a:pt x="1201824" y="386295"/>
                </a:lnTo>
                <a:lnTo>
                  <a:pt x="65138" y="386295"/>
                </a:lnTo>
                <a:lnTo>
                  <a:pt x="58673" y="385914"/>
                </a:lnTo>
                <a:lnTo>
                  <a:pt x="52412" y="384962"/>
                </a:lnTo>
                <a:lnTo>
                  <a:pt x="46329" y="383438"/>
                </a:lnTo>
                <a:lnTo>
                  <a:pt x="40942" y="381355"/>
                </a:lnTo>
                <a:lnTo>
                  <a:pt x="40639" y="381355"/>
                </a:lnTo>
                <a:lnTo>
                  <a:pt x="29973" y="375462"/>
                </a:lnTo>
                <a:lnTo>
                  <a:pt x="29819" y="375462"/>
                </a:lnTo>
                <a:lnTo>
                  <a:pt x="20319" y="367665"/>
                </a:lnTo>
                <a:lnTo>
                  <a:pt x="12690" y="358343"/>
                </a:lnTo>
                <a:lnTo>
                  <a:pt x="12534" y="358343"/>
                </a:lnTo>
                <a:lnTo>
                  <a:pt x="6756" y="347510"/>
                </a:lnTo>
                <a:lnTo>
                  <a:pt x="4559" y="341617"/>
                </a:lnTo>
                <a:lnTo>
                  <a:pt x="3035" y="335343"/>
                </a:lnTo>
                <a:lnTo>
                  <a:pt x="1904" y="329069"/>
                </a:lnTo>
                <a:lnTo>
                  <a:pt x="1720" y="322795"/>
                </a:lnTo>
                <a:lnTo>
                  <a:pt x="1714" y="65201"/>
                </a:lnTo>
                <a:lnTo>
                  <a:pt x="2084" y="58928"/>
                </a:lnTo>
                <a:lnTo>
                  <a:pt x="2124" y="58546"/>
                </a:lnTo>
                <a:lnTo>
                  <a:pt x="3035" y="52463"/>
                </a:lnTo>
                <a:lnTo>
                  <a:pt x="4559" y="46380"/>
                </a:lnTo>
                <a:lnTo>
                  <a:pt x="6654" y="40487"/>
                </a:lnTo>
                <a:lnTo>
                  <a:pt x="12534" y="29654"/>
                </a:lnTo>
                <a:lnTo>
                  <a:pt x="12691" y="29654"/>
                </a:lnTo>
                <a:lnTo>
                  <a:pt x="20319" y="20345"/>
                </a:lnTo>
                <a:lnTo>
                  <a:pt x="29819" y="12547"/>
                </a:lnTo>
                <a:lnTo>
                  <a:pt x="29629" y="12547"/>
                </a:lnTo>
                <a:lnTo>
                  <a:pt x="40639" y="6654"/>
                </a:lnTo>
                <a:lnTo>
                  <a:pt x="40449" y="6654"/>
                </a:lnTo>
                <a:lnTo>
                  <a:pt x="46329" y="4559"/>
                </a:lnTo>
                <a:lnTo>
                  <a:pt x="52412" y="3035"/>
                </a:lnTo>
                <a:lnTo>
                  <a:pt x="58864" y="1905"/>
                </a:lnTo>
                <a:lnTo>
                  <a:pt x="65328" y="1714"/>
                </a:lnTo>
                <a:lnTo>
                  <a:pt x="1202278" y="1714"/>
                </a:lnTo>
                <a:lnTo>
                  <a:pt x="1200873" y="1333"/>
                </a:lnTo>
                <a:lnTo>
                  <a:pt x="1194422" y="381"/>
                </a:lnTo>
                <a:lnTo>
                  <a:pt x="1187780" y="0"/>
                </a:lnTo>
                <a:close/>
              </a:path>
              <a:path w="1253489" h="387985">
                <a:moveTo>
                  <a:pt x="1212456" y="381165"/>
                </a:moveTo>
                <a:lnTo>
                  <a:pt x="1206576" y="383438"/>
                </a:lnTo>
                <a:lnTo>
                  <a:pt x="1200492" y="384962"/>
                </a:lnTo>
                <a:lnTo>
                  <a:pt x="1194231" y="385914"/>
                </a:lnTo>
                <a:lnTo>
                  <a:pt x="1187780" y="386295"/>
                </a:lnTo>
                <a:lnTo>
                  <a:pt x="1201824" y="386295"/>
                </a:lnTo>
                <a:lnTo>
                  <a:pt x="1207147" y="384962"/>
                </a:lnTo>
                <a:lnTo>
                  <a:pt x="1213027" y="382866"/>
                </a:lnTo>
                <a:lnTo>
                  <a:pt x="1213218" y="382866"/>
                </a:lnTo>
                <a:lnTo>
                  <a:pt x="1213218" y="382676"/>
                </a:lnTo>
                <a:lnTo>
                  <a:pt x="1215686" y="381355"/>
                </a:lnTo>
                <a:lnTo>
                  <a:pt x="1212456" y="381355"/>
                </a:lnTo>
                <a:lnTo>
                  <a:pt x="1212456" y="381165"/>
                </a:lnTo>
                <a:close/>
              </a:path>
              <a:path w="1253489" h="387985">
                <a:moveTo>
                  <a:pt x="40449" y="381165"/>
                </a:moveTo>
                <a:lnTo>
                  <a:pt x="40639" y="381355"/>
                </a:lnTo>
                <a:lnTo>
                  <a:pt x="40942" y="381355"/>
                </a:lnTo>
                <a:lnTo>
                  <a:pt x="40449" y="381165"/>
                </a:lnTo>
                <a:close/>
              </a:path>
              <a:path w="1253489" h="387985">
                <a:moveTo>
                  <a:pt x="1223289" y="375272"/>
                </a:moveTo>
                <a:lnTo>
                  <a:pt x="1212456" y="381355"/>
                </a:lnTo>
                <a:lnTo>
                  <a:pt x="1215686" y="381355"/>
                </a:lnTo>
                <a:lnTo>
                  <a:pt x="1224229" y="376783"/>
                </a:lnTo>
                <a:lnTo>
                  <a:pt x="1224229" y="376593"/>
                </a:lnTo>
                <a:lnTo>
                  <a:pt x="1225608" y="375462"/>
                </a:lnTo>
                <a:lnTo>
                  <a:pt x="1223289" y="375462"/>
                </a:lnTo>
                <a:lnTo>
                  <a:pt x="1223289" y="375272"/>
                </a:lnTo>
                <a:close/>
              </a:path>
              <a:path w="1253489" h="387985">
                <a:moveTo>
                  <a:pt x="29629" y="375272"/>
                </a:moveTo>
                <a:lnTo>
                  <a:pt x="29819" y="375462"/>
                </a:lnTo>
                <a:lnTo>
                  <a:pt x="29973" y="375462"/>
                </a:lnTo>
                <a:lnTo>
                  <a:pt x="29629" y="375272"/>
                </a:lnTo>
                <a:close/>
              </a:path>
              <a:path w="1253489" h="387985">
                <a:moveTo>
                  <a:pt x="1242411" y="358152"/>
                </a:moveTo>
                <a:lnTo>
                  <a:pt x="1240561" y="358152"/>
                </a:lnTo>
                <a:lnTo>
                  <a:pt x="1232585" y="367665"/>
                </a:lnTo>
                <a:lnTo>
                  <a:pt x="1232776" y="367665"/>
                </a:lnTo>
                <a:lnTo>
                  <a:pt x="1223289" y="375462"/>
                </a:lnTo>
                <a:lnTo>
                  <a:pt x="1225608" y="375462"/>
                </a:lnTo>
                <a:lnTo>
                  <a:pt x="1233728" y="368808"/>
                </a:lnTo>
                <a:lnTo>
                  <a:pt x="1233919" y="368808"/>
                </a:lnTo>
                <a:lnTo>
                  <a:pt x="1241704" y="359295"/>
                </a:lnTo>
                <a:lnTo>
                  <a:pt x="1241894" y="359295"/>
                </a:lnTo>
                <a:lnTo>
                  <a:pt x="1241894" y="359105"/>
                </a:lnTo>
                <a:lnTo>
                  <a:pt x="1242411" y="358152"/>
                </a:lnTo>
                <a:close/>
              </a:path>
              <a:path w="1253489" h="387985">
                <a:moveTo>
                  <a:pt x="12534" y="358152"/>
                </a:moveTo>
                <a:lnTo>
                  <a:pt x="12534" y="358343"/>
                </a:lnTo>
                <a:lnTo>
                  <a:pt x="12690" y="358343"/>
                </a:lnTo>
                <a:lnTo>
                  <a:pt x="12534" y="358152"/>
                </a:lnTo>
                <a:close/>
              </a:path>
              <a:path w="1253489" h="387985">
                <a:moveTo>
                  <a:pt x="1248227" y="347319"/>
                </a:moveTo>
                <a:lnTo>
                  <a:pt x="1246454" y="347319"/>
                </a:lnTo>
                <a:lnTo>
                  <a:pt x="1240370" y="358343"/>
                </a:lnTo>
                <a:lnTo>
                  <a:pt x="1240561" y="358152"/>
                </a:lnTo>
                <a:lnTo>
                  <a:pt x="1242411" y="358152"/>
                </a:lnTo>
                <a:lnTo>
                  <a:pt x="1247775" y="348272"/>
                </a:lnTo>
                <a:lnTo>
                  <a:pt x="1247775" y="348081"/>
                </a:lnTo>
                <a:lnTo>
                  <a:pt x="1247965" y="348081"/>
                </a:lnTo>
                <a:lnTo>
                  <a:pt x="1248227" y="347319"/>
                </a:lnTo>
                <a:close/>
              </a:path>
              <a:path w="1253489" h="387985">
                <a:moveTo>
                  <a:pt x="6654" y="347319"/>
                </a:moveTo>
                <a:lnTo>
                  <a:pt x="6654" y="347510"/>
                </a:lnTo>
                <a:lnTo>
                  <a:pt x="6654" y="347319"/>
                </a:lnTo>
                <a:close/>
              </a:path>
              <a:path w="1253489" h="387985">
                <a:moveTo>
                  <a:pt x="1202278" y="1714"/>
                </a:moveTo>
                <a:lnTo>
                  <a:pt x="1187780" y="1714"/>
                </a:lnTo>
                <a:lnTo>
                  <a:pt x="1194231" y="2095"/>
                </a:lnTo>
                <a:lnTo>
                  <a:pt x="1200683" y="3035"/>
                </a:lnTo>
                <a:lnTo>
                  <a:pt x="1206576" y="4559"/>
                </a:lnTo>
                <a:lnTo>
                  <a:pt x="1212646" y="6654"/>
                </a:lnTo>
                <a:lnTo>
                  <a:pt x="1212456" y="6654"/>
                </a:lnTo>
                <a:lnTo>
                  <a:pt x="1223289" y="12547"/>
                </a:lnTo>
                <a:lnTo>
                  <a:pt x="1232776" y="20345"/>
                </a:lnTo>
                <a:lnTo>
                  <a:pt x="1232585" y="20345"/>
                </a:lnTo>
                <a:lnTo>
                  <a:pt x="1240561" y="29844"/>
                </a:lnTo>
                <a:lnTo>
                  <a:pt x="1246454" y="40678"/>
                </a:lnTo>
                <a:lnTo>
                  <a:pt x="1251383" y="322795"/>
                </a:lnTo>
                <a:lnTo>
                  <a:pt x="1251024" y="329069"/>
                </a:lnTo>
                <a:lnTo>
                  <a:pt x="1250984" y="329450"/>
                </a:lnTo>
                <a:lnTo>
                  <a:pt x="1250061" y="335534"/>
                </a:lnTo>
                <a:lnTo>
                  <a:pt x="1248346" y="341617"/>
                </a:lnTo>
                <a:lnTo>
                  <a:pt x="1246263" y="347510"/>
                </a:lnTo>
                <a:lnTo>
                  <a:pt x="1246454" y="347319"/>
                </a:lnTo>
                <a:lnTo>
                  <a:pt x="1248227" y="347319"/>
                </a:lnTo>
                <a:lnTo>
                  <a:pt x="1250061" y="341998"/>
                </a:lnTo>
                <a:lnTo>
                  <a:pt x="1252905" y="65201"/>
                </a:lnTo>
                <a:lnTo>
                  <a:pt x="1252524" y="58546"/>
                </a:lnTo>
                <a:lnTo>
                  <a:pt x="1251585" y="52082"/>
                </a:lnTo>
                <a:lnTo>
                  <a:pt x="1250061" y="45999"/>
                </a:lnTo>
                <a:lnTo>
                  <a:pt x="1247965" y="39916"/>
                </a:lnTo>
                <a:lnTo>
                  <a:pt x="1247775" y="39916"/>
                </a:lnTo>
                <a:lnTo>
                  <a:pt x="1247775" y="39725"/>
                </a:lnTo>
                <a:lnTo>
                  <a:pt x="1241894" y="28892"/>
                </a:lnTo>
                <a:lnTo>
                  <a:pt x="1241894" y="28702"/>
                </a:lnTo>
                <a:lnTo>
                  <a:pt x="1241704" y="28702"/>
                </a:lnTo>
                <a:lnTo>
                  <a:pt x="1233919" y="19202"/>
                </a:lnTo>
                <a:lnTo>
                  <a:pt x="1233728" y="19202"/>
                </a:lnTo>
                <a:lnTo>
                  <a:pt x="1224229" y="11214"/>
                </a:lnTo>
                <a:lnTo>
                  <a:pt x="1213218" y="5130"/>
                </a:lnTo>
                <a:lnTo>
                  <a:pt x="1213027" y="5130"/>
                </a:lnTo>
                <a:lnTo>
                  <a:pt x="1207147" y="3035"/>
                </a:lnTo>
                <a:lnTo>
                  <a:pt x="1202278" y="1714"/>
                </a:lnTo>
                <a:close/>
              </a:path>
              <a:path w="1253489" h="387985">
                <a:moveTo>
                  <a:pt x="6756" y="40487"/>
                </a:moveTo>
                <a:lnTo>
                  <a:pt x="6654" y="40678"/>
                </a:lnTo>
                <a:lnTo>
                  <a:pt x="6756" y="40487"/>
                </a:lnTo>
                <a:close/>
              </a:path>
              <a:path w="1253489" h="387985">
                <a:moveTo>
                  <a:pt x="1246263" y="40487"/>
                </a:moveTo>
                <a:lnTo>
                  <a:pt x="1246331" y="40678"/>
                </a:lnTo>
                <a:lnTo>
                  <a:pt x="1246263" y="40487"/>
                </a:lnTo>
                <a:close/>
              </a:path>
              <a:path w="1253489" h="387985">
                <a:moveTo>
                  <a:pt x="12691" y="29654"/>
                </a:moveTo>
                <a:lnTo>
                  <a:pt x="12534" y="29654"/>
                </a:lnTo>
                <a:lnTo>
                  <a:pt x="12534" y="29844"/>
                </a:lnTo>
                <a:lnTo>
                  <a:pt x="12691" y="29654"/>
                </a:lnTo>
                <a:close/>
              </a:path>
              <a:path w="1253489" h="387985">
                <a:moveTo>
                  <a:pt x="1240370" y="29654"/>
                </a:moveTo>
                <a:lnTo>
                  <a:pt x="1240476" y="29844"/>
                </a:lnTo>
                <a:lnTo>
                  <a:pt x="1240370" y="296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5654" y="1472933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01"/>
                </a:moveTo>
                <a:lnTo>
                  <a:pt x="381" y="58737"/>
                </a:lnTo>
                <a:lnTo>
                  <a:pt x="1333" y="52082"/>
                </a:lnTo>
                <a:lnTo>
                  <a:pt x="3035" y="45999"/>
                </a:lnTo>
                <a:lnTo>
                  <a:pt x="5130" y="39916"/>
                </a:lnTo>
                <a:lnTo>
                  <a:pt x="5130" y="39725"/>
                </a:lnTo>
                <a:lnTo>
                  <a:pt x="11201" y="28892"/>
                </a:lnTo>
                <a:lnTo>
                  <a:pt x="11201" y="28702"/>
                </a:lnTo>
                <a:lnTo>
                  <a:pt x="19176" y="19202"/>
                </a:lnTo>
                <a:lnTo>
                  <a:pt x="28676" y="11214"/>
                </a:lnTo>
                <a:lnTo>
                  <a:pt x="28867" y="11214"/>
                </a:lnTo>
                <a:lnTo>
                  <a:pt x="39687" y="5130"/>
                </a:lnTo>
                <a:lnTo>
                  <a:pt x="39877" y="5130"/>
                </a:lnTo>
                <a:lnTo>
                  <a:pt x="45961" y="3035"/>
                </a:lnTo>
                <a:lnTo>
                  <a:pt x="52031" y="1333"/>
                </a:lnTo>
                <a:lnTo>
                  <a:pt x="58483" y="381"/>
                </a:lnTo>
                <a:lnTo>
                  <a:pt x="65138" y="0"/>
                </a:lnTo>
                <a:lnTo>
                  <a:pt x="1187780" y="0"/>
                </a:lnTo>
                <a:lnTo>
                  <a:pt x="1194422" y="381"/>
                </a:lnTo>
                <a:lnTo>
                  <a:pt x="1200873" y="1333"/>
                </a:lnTo>
                <a:lnTo>
                  <a:pt x="1207147" y="3035"/>
                </a:lnTo>
                <a:lnTo>
                  <a:pt x="1213027" y="5130"/>
                </a:lnTo>
                <a:lnTo>
                  <a:pt x="1213218" y="5130"/>
                </a:lnTo>
                <a:lnTo>
                  <a:pt x="1213218" y="5130"/>
                </a:lnTo>
                <a:lnTo>
                  <a:pt x="1224229" y="11214"/>
                </a:lnTo>
                <a:lnTo>
                  <a:pt x="1233728" y="19202"/>
                </a:lnTo>
                <a:lnTo>
                  <a:pt x="1233919" y="19202"/>
                </a:lnTo>
                <a:lnTo>
                  <a:pt x="1241704" y="28702"/>
                </a:lnTo>
                <a:lnTo>
                  <a:pt x="1241894" y="28702"/>
                </a:lnTo>
                <a:lnTo>
                  <a:pt x="1241894" y="28892"/>
                </a:lnTo>
                <a:lnTo>
                  <a:pt x="1247775" y="39725"/>
                </a:lnTo>
                <a:lnTo>
                  <a:pt x="1247775" y="39916"/>
                </a:lnTo>
                <a:lnTo>
                  <a:pt x="1247965" y="39916"/>
                </a:lnTo>
                <a:lnTo>
                  <a:pt x="1250061" y="45999"/>
                </a:lnTo>
                <a:lnTo>
                  <a:pt x="1251585" y="52082"/>
                </a:lnTo>
                <a:lnTo>
                  <a:pt x="1252524" y="58546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24" y="329260"/>
                </a:lnTo>
                <a:lnTo>
                  <a:pt x="1251585" y="335724"/>
                </a:lnTo>
                <a:lnTo>
                  <a:pt x="1250061" y="341998"/>
                </a:lnTo>
                <a:lnTo>
                  <a:pt x="1247965" y="348081"/>
                </a:lnTo>
                <a:lnTo>
                  <a:pt x="1247775" y="348081"/>
                </a:lnTo>
                <a:lnTo>
                  <a:pt x="1247775" y="348272"/>
                </a:lnTo>
                <a:lnTo>
                  <a:pt x="1241894" y="359105"/>
                </a:lnTo>
                <a:lnTo>
                  <a:pt x="1241894" y="359295"/>
                </a:lnTo>
                <a:lnTo>
                  <a:pt x="1241704" y="359295"/>
                </a:lnTo>
                <a:lnTo>
                  <a:pt x="1224229" y="376593"/>
                </a:lnTo>
                <a:lnTo>
                  <a:pt x="1224229" y="376783"/>
                </a:lnTo>
                <a:lnTo>
                  <a:pt x="1213218" y="382676"/>
                </a:lnTo>
                <a:lnTo>
                  <a:pt x="1213218" y="382866"/>
                </a:lnTo>
                <a:lnTo>
                  <a:pt x="1213027" y="382866"/>
                </a:lnTo>
                <a:lnTo>
                  <a:pt x="1207147" y="384962"/>
                </a:lnTo>
                <a:lnTo>
                  <a:pt x="1201064" y="386486"/>
                </a:lnTo>
                <a:lnTo>
                  <a:pt x="1194422" y="387629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673" y="387629"/>
                </a:lnTo>
                <a:lnTo>
                  <a:pt x="52031" y="386486"/>
                </a:lnTo>
                <a:lnTo>
                  <a:pt x="45961" y="384962"/>
                </a:lnTo>
                <a:lnTo>
                  <a:pt x="39877" y="382866"/>
                </a:lnTo>
                <a:lnTo>
                  <a:pt x="39877" y="382676"/>
                </a:lnTo>
                <a:lnTo>
                  <a:pt x="39687" y="382676"/>
                </a:lnTo>
                <a:lnTo>
                  <a:pt x="28867" y="376783"/>
                </a:lnTo>
                <a:lnTo>
                  <a:pt x="28676" y="376783"/>
                </a:lnTo>
                <a:lnTo>
                  <a:pt x="28676" y="376593"/>
                </a:lnTo>
                <a:lnTo>
                  <a:pt x="5130" y="348272"/>
                </a:lnTo>
                <a:lnTo>
                  <a:pt x="5130" y="348081"/>
                </a:lnTo>
                <a:lnTo>
                  <a:pt x="3035" y="341998"/>
                </a:lnTo>
                <a:lnTo>
                  <a:pt x="1333" y="335915"/>
                </a:lnTo>
                <a:lnTo>
                  <a:pt x="381" y="329450"/>
                </a:lnTo>
                <a:lnTo>
                  <a:pt x="0" y="322795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17369" y="1474647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79" h="384810">
                <a:moveTo>
                  <a:pt x="0" y="320890"/>
                </a:moveTo>
                <a:lnTo>
                  <a:pt x="190" y="327355"/>
                </a:lnTo>
                <a:lnTo>
                  <a:pt x="1320" y="333628"/>
                </a:lnTo>
                <a:lnTo>
                  <a:pt x="2844" y="339902"/>
                </a:lnTo>
                <a:lnTo>
                  <a:pt x="4940" y="345795"/>
                </a:lnTo>
                <a:lnTo>
                  <a:pt x="4940" y="345605"/>
                </a:lnTo>
                <a:lnTo>
                  <a:pt x="10820" y="356628"/>
                </a:lnTo>
                <a:lnTo>
                  <a:pt x="10820" y="356438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15" y="381723"/>
                </a:lnTo>
                <a:lnTo>
                  <a:pt x="50698" y="383247"/>
                </a:lnTo>
                <a:lnTo>
                  <a:pt x="56959" y="384200"/>
                </a:lnTo>
                <a:lnTo>
                  <a:pt x="63423" y="384581"/>
                </a:lnTo>
                <a:lnTo>
                  <a:pt x="1186065" y="384581"/>
                </a:lnTo>
                <a:lnTo>
                  <a:pt x="1192517" y="384200"/>
                </a:lnTo>
                <a:lnTo>
                  <a:pt x="1198778" y="383247"/>
                </a:lnTo>
                <a:lnTo>
                  <a:pt x="1204861" y="381723"/>
                </a:lnTo>
                <a:lnTo>
                  <a:pt x="1210741" y="379450"/>
                </a:lnTo>
                <a:lnTo>
                  <a:pt x="1210741" y="379641"/>
                </a:lnTo>
                <a:lnTo>
                  <a:pt x="1221574" y="373557"/>
                </a:lnTo>
                <a:lnTo>
                  <a:pt x="1221574" y="373748"/>
                </a:lnTo>
                <a:lnTo>
                  <a:pt x="1231061" y="365950"/>
                </a:lnTo>
                <a:lnTo>
                  <a:pt x="1230871" y="365950"/>
                </a:lnTo>
                <a:lnTo>
                  <a:pt x="1238846" y="356438"/>
                </a:lnTo>
                <a:lnTo>
                  <a:pt x="1238656" y="356628"/>
                </a:lnTo>
                <a:lnTo>
                  <a:pt x="1244739" y="345605"/>
                </a:lnTo>
                <a:lnTo>
                  <a:pt x="1244549" y="345795"/>
                </a:lnTo>
                <a:lnTo>
                  <a:pt x="1246631" y="339902"/>
                </a:lnTo>
                <a:lnTo>
                  <a:pt x="1248346" y="333819"/>
                </a:lnTo>
                <a:lnTo>
                  <a:pt x="1249299" y="327545"/>
                </a:lnTo>
                <a:lnTo>
                  <a:pt x="1249679" y="320890"/>
                </a:lnTo>
                <a:lnTo>
                  <a:pt x="1249679" y="63677"/>
                </a:lnTo>
                <a:lnTo>
                  <a:pt x="1249299" y="57213"/>
                </a:lnTo>
                <a:lnTo>
                  <a:pt x="1248346" y="50749"/>
                </a:lnTo>
                <a:lnTo>
                  <a:pt x="1246631" y="44665"/>
                </a:lnTo>
                <a:lnTo>
                  <a:pt x="1244549" y="38773"/>
                </a:lnTo>
                <a:lnTo>
                  <a:pt x="1244739" y="38963"/>
                </a:lnTo>
                <a:lnTo>
                  <a:pt x="1238656" y="27939"/>
                </a:lnTo>
                <a:lnTo>
                  <a:pt x="1238846" y="28130"/>
                </a:lnTo>
                <a:lnTo>
                  <a:pt x="1230871" y="18630"/>
                </a:lnTo>
                <a:lnTo>
                  <a:pt x="1231061" y="18630"/>
                </a:lnTo>
                <a:lnTo>
                  <a:pt x="1221574" y="10833"/>
                </a:lnTo>
                <a:lnTo>
                  <a:pt x="1210741" y="4940"/>
                </a:lnTo>
                <a:lnTo>
                  <a:pt x="1210932" y="4940"/>
                </a:lnTo>
                <a:lnTo>
                  <a:pt x="1204861" y="2844"/>
                </a:lnTo>
                <a:lnTo>
                  <a:pt x="1198968" y="1320"/>
                </a:lnTo>
                <a:lnTo>
                  <a:pt x="1192517" y="381"/>
                </a:lnTo>
                <a:lnTo>
                  <a:pt x="1186065" y="0"/>
                </a:lnTo>
                <a:lnTo>
                  <a:pt x="63614" y="0"/>
                </a:lnTo>
                <a:lnTo>
                  <a:pt x="57150" y="190"/>
                </a:lnTo>
                <a:lnTo>
                  <a:pt x="50698" y="1320"/>
                </a:lnTo>
                <a:lnTo>
                  <a:pt x="44615" y="2844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30"/>
                </a:lnTo>
                <a:lnTo>
                  <a:pt x="10820" y="27939"/>
                </a:lnTo>
                <a:lnTo>
                  <a:pt x="4940" y="38963"/>
                </a:lnTo>
                <a:lnTo>
                  <a:pt x="4940" y="38773"/>
                </a:lnTo>
                <a:lnTo>
                  <a:pt x="2844" y="44665"/>
                </a:lnTo>
                <a:lnTo>
                  <a:pt x="1320" y="50749"/>
                </a:lnTo>
                <a:lnTo>
                  <a:pt x="381" y="57022"/>
                </a:lnTo>
                <a:lnTo>
                  <a:pt x="0" y="63487"/>
                </a:lnTo>
                <a:lnTo>
                  <a:pt x="0" y="3208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06027" y="1578096"/>
            <a:ext cx="6635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학력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경력</a:t>
            </a:r>
            <a:r>
              <a:rPr dirty="0" sz="850" spc="-75" b="1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dirty="0" sz="850" spc="-75" b="1">
                <a:solidFill>
                  <a:srgbClr val="D9D9D9"/>
                </a:solidFill>
                <a:latin typeface="맑은 고딕"/>
                <a:cs typeface="맑은 고딕"/>
              </a:rPr>
              <a:t>능력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16416" y="1910168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7018" y="0"/>
                </a:moveTo>
                <a:lnTo>
                  <a:pt x="64376" y="0"/>
                </a:lnTo>
                <a:lnTo>
                  <a:pt x="39337" y="5071"/>
                </a:lnTo>
                <a:lnTo>
                  <a:pt x="18872" y="18896"/>
                </a:lnTo>
                <a:lnTo>
                  <a:pt x="5065" y="39385"/>
                </a:lnTo>
                <a:lnTo>
                  <a:pt x="0" y="64452"/>
                </a:lnTo>
                <a:lnTo>
                  <a:pt x="0" y="321856"/>
                </a:lnTo>
                <a:lnTo>
                  <a:pt x="5065" y="346921"/>
                </a:lnTo>
                <a:lnTo>
                  <a:pt x="18872" y="367406"/>
                </a:lnTo>
                <a:lnTo>
                  <a:pt x="39337" y="381226"/>
                </a:lnTo>
                <a:lnTo>
                  <a:pt x="64376" y="386295"/>
                </a:lnTo>
                <a:lnTo>
                  <a:pt x="1187018" y="386295"/>
                </a:lnTo>
                <a:lnTo>
                  <a:pt x="1212055" y="381226"/>
                </a:lnTo>
                <a:lnTo>
                  <a:pt x="1232515" y="367406"/>
                </a:lnTo>
                <a:lnTo>
                  <a:pt x="1246318" y="346921"/>
                </a:lnTo>
                <a:lnTo>
                  <a:pt x="1251381" y="321856"/>
                </a:lnTo>
                <a:lnTo>
                  <a:pt x="1251381" y="64452"/>
                </a:lnTo>
                <a:lnTo>
                  <a:pt x="1246318" y="39385"/>
                </a:lnTo>
                <a:lnTo>
                  <a:pt x="1232515" y="18896"/>
                </a:lnTo>
                <a:lnTo>
                  <a:pt x="1212055" y="5071"/>
                </a:lnTo>
                <a:lnTo>
                  <a:pt x="1187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15654" y="19094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780" y="0"/>
                </a:moveTo>
                <a:lnTo>
                  <a:pt x="65138" y="0"/>
                </a:lnTo>
                <a:lnTo>
                  <a:pt x="58483" y="368"/>
                </a:lnTo>
                <a:lnTo>
                  <a:pt x="52031" y="1320"/>
                </a:lnTo>
                <a:lnTo>
                  <a:pt x="45961" y="3035"/>
                </a:lnTo>
                <a:lnTo>
                  <a:pt x="39877" y="5130"/>
                </a:lnTo>
                <a:lnTo>
                  <a:pt x="39687" y="5130"/>
                </a:lnTo>
                <a:lnTo>
                  <a:pt x="28867" y="11214"/>
                </a:lnTo>
                <a:lnTo>
                  <a:pt x="28676" y="11214"/>
                </a:lnTo>
                <a:lnTo>
                  <a:pt x="19176" y="19189"/>
                </a:lnTo>
                <a:lnTo>
                  <a:pt x="11201" y="28701"/>
                </a:lnTo>
                <a:lnTo>
                  <a:pt x="11201" y="28892"/>
                </a:lnTo>
                <a:lnTo>
                  <a:pt x="5130" y="39725"/>
                </a:lnTo>
                <a:lnTo>
                  <a:pt x="5130" y="39916"/>
                </a:lnTo>
                <a:lnTo>
                  <a:pt x="3035" y="45999"/>
                </a:lnTo>
                <a:lnTo>
                  <a:pt x="1333" y="52082"/>
                </a:lnTo>
                <a:lnTo>
                  <a:pt x="408" y="58546"/>
                </a:lnTo>
                <a:lnTo>
                  <a:pt x="369" y="58927"/>
                </a:lnTo>
                <a:lnTo>
                  <a:pt x="0" y="65201"/>
                </a:lnTo>
                <a:lnTo>
                  <a:pt x="0" y="322795"/>
                </a:lnTo>
                <a:lnTo>
                  <a:pt x="381" y="329450"/>
                </a:lnTo>
                <a:lnTo>
                  <a:pt x="1333" y="335914"/>
                </a:lnTo>
                <a:lnTo>
                  <a:pt x="3035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01" y="359105"/>
                </a:lnTo>
                <a:lnTo>
                  <a:pt x="11201" y="359295"/>
                </a:lnTo>
                <a:lnTo>
                  <a:pt x="19176" y="368795"/>
                </a:lnTo>
                <a:lnTo>
                  <a:pt x="28676" y="376593"/>
                </a:lnTo>
                <a:lnTo>
                  <a:pt x="28676" y="376783"/>
                </a:lnTo>
                <a:lnTo>
                  <a:pt x="28867" y="376783"/>
                </a:lnTo>
                <a:lnTo>
                  <a:pt x="39687" y="382676"/>
                </a:lnTo>
                <a:lnTo>
                  <a:pt x="39877" y="382676"/>
                </a:lnTo>
                <a:lnTo>
                  <a:pt x="39877" y="382866"/>
                </a:lnTo>
                <a:lnTo>
                  <a:pt x="45961" y="384962"/>
                </a:lnTo>
                <a:lnTo>
                  <a:pt x="52031" y="386473"/>
                </a:lnTo>
                <a:lnTo>
                  <a:pt x="58673" y="387616"/>
                </a:lnTo>
                <a:lnTo>
                  <a:pt x="65138" y="387807"/>
                </a:lnTo>
                <a:lnTo>
                  <a:pt x="1187780" y="387807"/>
                </a:lnTo>
                <a:lnTo>
                  <a:pt x="1194422" y="387616"/>
                </a:lnTo>
                <a:lnTo>
                  <a:pt x="1201064" y="386473"/>
                </a:lnTo>
                <a:lnTo>
                  <a:pt x="1201831" y="386283"/>
                </a:lnTo>
                <a:lnTo>
                  <a:pt x="65138" y="386283"/>
                </a:lnTo>
                <a:lnTo>
                  <a:pt x="58673" y="385902"/>
                </a:lnTo>
                <a:lnTo>
                  <a:pt x="52412" y="384962"/>
                </a:lnTo>
                <a:lnTo>
                  <a:pt x="46329" y="383438"/>
                </a:lnTo>
                <a:lnTo>
                  <a:pt x="40939" y="381342"/>
                </a:lnTo>
                <a:lnTo>
                  <a:pt x="40639" y="381342"/>
                </a:lnTo>
                <a:lnTo>
                  <a:pt x="29973" y="375450"/>
                </a:lnTo>
                <a:lnTo>
                  <a:pt x="29819" y="375450"/>
                </a:lnTo>
                <a:lnTo>
                  <a:pt x="20319" y="367652"/>
                </a:lnTo>
                <a:lnTo>
                  <a:pt x="12691" y="358343"/>
                </a:lnTo>
                <a:lnTo>
                  <a:pt x="12534" y="358343"/>
                </a:lnTo>
                <a:lnTo>
                  <a:pt x="6756" y="347510"/>
                </a:lnTo>
                <a:lnTo>
                  <a:pt x="4559" y="341617"/>
                </a:lnTo>
                <a:lnTo>
                  <a:pt x="3035" y="335343"/>
                </a:lnTo>
                <a:lnTo>
                  <a:pt x="1904" y="329069"/>
                </a:lnTo>
                <a:lnTo>
                  <a:pt x="1720" y="322795"/>
                </a:lnTo>
                <a:lnTo>
                  <a:pt x="1714" y="65201"/>
                </a:lnTo>
                <a:lnTo>
                  <a:pt x="2084" y="58927"/>
                </a:lnTo>
                <a:lnTo>
                  <a:pt x="2124" y="58546"/>
                </a:lnTo>
                <a:lnTo>
                  <a:pt x="3035" y="52463"/>
                </a:lnTo>
                <a:lnTo>
                  <a:pt x="4559" y="46380"/>
                </a:lnTo>
                <a:lnTo>
                  <a:pt x="6654" y="40487"/>
                </a:lnTo>
                <a:lnTo>
                  <a:pt x="12534" y="29654"/>
                </a:lnTo>
                <a:lnTo>
                  <a:pt x="12690" y="29654"/>
                </a:lnTo>
                <a:lnTo>
                  <a:pt x="20319" y="20332"/>
                </a:lnTo>
                <a:lnTo>
                  <a:pt x="29819" y="12534"/>
                </a:lnTo>
                <a:lnTo>
                  <a:pt x="29629" y="12534"/>
                </a:lnTo>
                <a:lnTo>
                  <a:pt x="40639" y="6642"/>
                </a:lnTo>
                <a:lnTo>
                  <a:pt x="40449" y="6642"/>
                </a:lnTo>
                <a:lnTo>
                  <a:pt x="46329" y="4559"/>
                </a:lnTo>
                <a:lnTo>
                  <a:pt x="52412" y="3035"/>
                </a:lnTo>
                <a:lnTo>
                  <a:pt x="58864" y="1892"/>
                </a:lnTo>
                <a:lnTo>
                  <a:pt x="65328" y="1701"/>
                </a:lnTo>
                <a:lnTo>
                  <a:pt x="1202268" y="1701"/>
                </a:lnTo>
                <a:lnTo>
                  <a:pt x="1200873" y="1320"/>
                </a:lnTo>
                <a:lnTo>
                  <a:pt x="1194422" y="368"/>
                </a:lnTo>
                <a:lnTo>
                  <a:pt x="1187780" y="0"/>
                </a:lnTo>
                <a:close/>
              </a:path>
              <a:path w="1253489" h="387985">
                <a:moveTo>
                  <a:pt x="1212456" y="381152"/>
                </a:moveTo>
                <a:lnTo>
                  <a:pt x="1206576" y="383438"/>
                </a:lnTo>
                <a:lnTo>
                  <a:pt x="1200492" y="384962"/>
                </a:lnTo>
                <a:lnTo>
                  <a:pt x="1194231" y="385902"/>
                </a:lnTo>
                <a:lnTo>
                  <a:pt x="1187780" y="386283"/>
                </a:lnTo>
                <a:lnTo>
                  <a:pt x="1201831" y="386283"/>
                </a:lnTo>
                <a:lnTo>
                  <a:pt x="1207147" y="384962"/>
                </a:lnTo>
                <a:lnTo>
                  <a:pt x="1213027" y="382866"/>
                </a:lnTo>
                <a:lnTo>
                  <a:pt x="1213218" y="382866"/>
                </a:lnTo>
                <a:lnTo>
                  <a:pt x="1213218" y="382676"/>
                </a:lnTo>
                <a:lnTo>
                  <a:pt x="1215709" y="381342"/>
                </a:lnTo>
                <a:lnTo>
                  <a:pt x="1212456" y="381342"/>
                </a:lnTo>
                <a:lnTo>
                  <a:pt x="1212456" y="381152"/>
                </a:lnTo>
                <a:close/>
              </a:path>
              <a:path w="1253489" h="387985">
                <a:moveTo>
                  <a:pt x="40449" y="381152"/>
                </a:moveTo>
                <a:lnTo>
                  <a:pt x="40639" y="381342"/>
                </a:lnTo>
                <a:lnTo>
                  <a:pt x="40939" y="381342"/>
                </a:lnTo>
                <a:lnTo>
                  <a:pt x="40449" y="381152"/>
                </a:lnTo>
                <a:close/>
              </a:path>
              <a:path w="1253489" h="387985">
                <a:moveTo>
                  <a:pt x="1223289" y="375259"/>
                </a:moveTo>
                <a:lnTo>
                  <a:pt x="1212456" y="381342"/>
                </a:lnTo>
                <a:lnTo>
                  <a:pt x="1215709" y="381342"/>
                </a:lnTo>
                <a:lnTo>
                  <a:pt x="1224229" y="376783"/>
                </a:lnTo>
                <a:lnTo>
                  <a:pt x="1224229" y="376593"/>
                </a:lnTo>
                <a:lnTo>
                  <a:pt x="1225621" y="375450"/>
                </a:lnTo>
                <a:lnTo>
                  <a:pt x="1223289" y="375450"/>
                </a:lnTo>
                <a:lnTo>
                  <a:pt x="1223289" y="375259"/>
                </a:lnTo>
                <a:close/>
              </a:path>
              <a:path w="1253489" h="387985">
                <a:moveTo>
                  <a:pt x="29629" y="375259"/>
                </a:moveTo>
                <a:lnTo>
                  <a:pt x="29819" y="375450"/>
                </a:lnTo>
                <a:lnTo>
                  <a:pt x="29973" y="375450"/>
                </a:lnTo>
                <a:lnTo>
                  <a:pt x="29629" y="375259"/>
                </a:lnTo>
                <a:close/>
              </a:path>
              <a:path w="1253489" h="387985">
                <a:moveTo>
                  <a:pt x="1242411" y="358152"/>
                </a:moveTo>
                <a:lnTo>
                  <a:pt x="1240561" y="358152"/>
                </a:lnTo>
                <a:lnTo>
                  <a:pt x="1232585" y="367652"/>
                </a:lnTo>
                <a:lnTo>
                  <a:pt x="1232776" y="367652"/>
                </a:lnTo>
                <a:lnTo>
                  <a:pt x="1223289" y="375450"/>
                </a:lnTo>
                <a:lnTo>
                  <a:pt x="1225621" y="375450"/>
                </a:lnTo>
                <a:lnTo>
                  <a:pt x="1233728" y="368795"/>
                </a:lnTo>
                <a:lnTo>
                  <a:pt x="1233919" y="368795"/>
                </a:lnTo>
                <a:lnTo>
                  <a:pt x="1241704" y="359295"/>
                </a:lnTo>
                <a:lnTo>
                  <a:pt x="1241894" y="359295"/>
                </a:lnTo>
                <a:lnTo>
                  <a:pt x="1241894" y="359105"/>
                </a:lnTo>
                <a:lnTo>
                  <a:pt x="1242411" y="358152"/>
                </a:lnTo>
                <a:close/>
              </a:path>
              <a:path w="1253489" h="387985">
                <a:moveTo>
                  <a:pt x="12534" y="358152"/>
                </a:moveTo>
                <a:lnTo>
                  <a:pt x="12534" y="358343"/>
                </a:lnTo>
                <a:lnTo>
                  <a:pt x="12691" y="358343"/>
                </a:lnTo>
                <a:lnTo>
                  <a:pt x="12534" y="358152"/>
                </a:lnTo>
                <a:close/>
              </a:path>
              <a:path w="1253489" h="387985">
                <a:moveTo>
                  <a:pt x="1248227" y="347319"/>
                </a:moveTo>
                <a:lnTo>
                  <a:pt x="1246454" y="347319"/>
                </a:lnTo>
                <a:lnTo>
                  <a:pt x="1240370" y="358343"/>
                </a:lnTo>
                <a:lnTo>
                  <a:pt x="1240561" y="358152"/>
                </a:lnTo>
                <a:lnTo>
                  <a:pt x="1242411" y="358152"/>
                </a:lnTo>
                <a:lnTo>
                  <a:pt x="1247775" y="348272"/>
                </a:lnTo>
                <a:lnTo>
                  <a:pt x="1247775" y="348081"/>
                </a:lnTo>
                <a:lnTo>
                  <a:pt x="1247965" y="348081"/>
                </a:lnTo>
                <a:lnTo>
                  <a:pt x="1248227" y="347319"/>
                </a:lnTo>
                <a:close/>
              </a:path>
              <a:path w="1253489" h="387985">
                <a:moveTo>
                  <a:pt x="6654" y="347319"/>
                </a:moveTo>
                <a:lnTo>
                  <a:pt x="6654" y="347510"/>
                </a:lnTo>
                <a:lnTo>
                  <a:pt x="6654" y="347319"/>
                </a:lnTo>
                <a:close/>
              </a:path>
              <a:path w="1253489" h="387985">
                <a:moveTo>
                  <a:pt x="1202268" y="1701"/>
                </a:moveTo>
                <a:lnTo>
                  <a:pt x="1187780" y="1701"/>
                </a:lnTo>
                <a:lnTo>
                  <a:pt x="1194231" y="2082"/>
                </a:lnTo>
                <a:lnTo>
                  <a:pt x="1200683" y="3035"/>
                </a:lnTo>
                <a:lnTo>
                  <a:pt x="1206576" y="4559"/>
                </a:lnTo>
                <a:lnTo>
                  <a:pt x="1212646" y="6642"/>
                </a:lnTo>
                <a:lnTo>
                  <a:pt x="1212456" y="6642"/>
                </a:lnTo>
                <a:lnTo>
                  <a:pt x="1223289" y="12534"/>
                </a:lnTo>
                <a:lnTo>
                  <a:pt x="1232776" y="20332"/>
                </a:lnTo>
                <a:lnTo>
                  <a:pt x="1232585" y="20332"/>
                </a:lnTo>
                <a:lnTo>
                  <a:pt x="1240561" y="29844"/>
                </a:lnTo>
                <a:lnTo>
                  <a:pt x="1246454" y="40678"/>
                </a:lnTo>
                <a:lnTo>
                  <a:pt x="1251383" y="322795"/>
                </a:lnTo>
                <a:lnTo>
                  <a:pt x="1251024" y="329069"/>
                </a:lnTo>
                <a:lnTo>
                  <a:pt x="1250984" y="329450"/>
                </a:lnTo>
                <a:lnTo>
                  <a:pt x="1250061" y="335533"/>
                </a:lnTo>
                <a:lnTo>
                  <a:pt x="1248346" y="341617"/>
                </a:lnTo>
                <a:lnTo>
                  <a:pt x="1246263" y="347510"/>
                </a:lnTo>
                <a:lnTo>
                  <a:pt x="1246454" y="347319"/>
                </a:lnTo>
                <a:lnTo>
                  <a:pt x="1248227" y="347319"/>
                </a:lnTo>
                <a:lnTo>
                  <a:pt x="1250061" y="341998"/>
                </a:lnTo>
                <a:lnTo>
                  <a:pt x="1252905" y="65201"/>
                </a:lnTo>
                <a:lnTo>
                  <a:pt x="1252524" y="58546"/>
                </a:lnTo>
                <a:lnTo>
                  <a:pt x="1251585" y="52082"/>
                </a:lnTo>
                <a:lnTo>
                  <a:pt x="1250061" y="45999"/>
                </a:lnTo>
                <a:lnTo>
                  <a:pt x="1247965" y="39916"/>
                </a:lnTo>
                <a:lnTo>
                  <a:pt x="1247775" y="39916"/>
                </a:lnTo>
                <a:lnTo>
                  <a:pt x="1247775" y="39725"/>
                </a:lnTo>
                <a:lnTo>
                  <a:pt x="1241894" y="28892"/>
                </a:lnTo>
                <a:lnTo>
                  <a:pt x="1241894" y="28701"/>
                </a:lnTo>
                <a:lnTo>
                  <a:pt x="1241704" y="28701"/>
                </a:lnTo>
                <a:lnTo>
                  <a:pt x="1233919" y="19189"/>
                </a:lnTo>
                <a:lnTo>
                  <a:pt x="1233728" y="19189"/>
                </a:lnTo>
                <a:lnTo>
                  <a:pt x="1224229" y="11214"/>
                </a:lnTo>
                <a:lnTo>
                  <a:pt x="1213218" y="5130"/>
                </a:lnTo>
                <a:lnTo>
                  <a:pt x="1213027" y="5130"/>
                </a:lnTo>
                <a:lnTo>
                  <a:pt x="1207147" y="3035"/>
                </a:lnTo>
                <a:lnTo>
                  <a:pt x="1202268" y="1701"/>
                </a:lnTo>
                <a:close/>
              </a:path>
              <a:path w="1253489" h="387985">
                <a:moveTo>
                  <a:pt x="6756" y="40487"/>
                </a:moveTo>
                <a:lnTo>
                  <a:pt x="6654" y="40678"/>
                </a:lnTo>
                <a:lnTo>
                  <a:pt x="6756" y="40487"/>
                </a:lnTo>
                <a:close/>
              </a:path>
              <a:path w="1253489" h="387985">
                <a:moveTo>
                  <a:pt x="1246263" y="40487"/>
                </a:moveTo>
                <a:lnTo>
                  <a:pt x="1246331" y="40678"/>
                </a:lnTo>
                <a:lnTo>
                  <a:pt x="1246263" y="40487"/>
                </a:lnTo>
                <a:close/>
              </a:path>
              <a:path w="1253489" h="387985">
                <a:moveTo>
                  <a:pt x="12690" y="29654"/>
                </a:moveTo>
                <a:lnTo>
                  <a:pt x="12534" y="29654"/>
                </a:lnTo>
                <a:lnTo>
                  <a:pt x="12534" y="29844"/>
                </a:lnTo>
                <a:lnTo>
                  <a:pt x="12690" y="29654"/>
                </a:lnTo>
                <a:close/>
              </a:path>
              <a:path w="1253489" h="387985">
                <a:moveTo>
                  <a:pt x="1240370" y="29654"/>
                </a:moveTo>
                <a:lnTo>
                  <a:pt x="1240476" y="29844"/>
                </a:lnTo>
                <a:lnTo>
                  <a:pt x="1240370" y="296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15654" y="19094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01"/>
                </a:moveTo>
                <a:lnTo>
                  <a:pt x="381" y="58737"/>
                </a:lnTo>
                <a:lnTo>
                  <a:pt x="1333" y="52082"/>
                </a:lnTo>
                <a:lnTo>
                  <a:pt x="3035" y="45999"/>
                </a:lnTo>
                <a:lnTo>
                  <a:pt x="5130" y="39916"/>
                </a:lnTo>
                <a:lnTo>
                  <a:pt x="5130" y="39725"/>
                </a:lnTo>
                <a:lnTo>
                  <a:pt x="11201" y="28892"/>
                </a:lnTo>
                <a:lnTo>
                  <a:pt x="11201" y="28701"/>
                </a:lnTo>
                <a:lnTo>
                  <a:pt x="19176" y="19189"/>
                </a:lnTo>
                <a:lnTo>
                  <a:pt x="28676" y="11214"/>
                </a:lnTo>
                <a:lnTo>
                  <a:pt x="28867" y="11214"/>
                </a:lnTo>
                <a:lnTo>
                  <a:pt x="39687" y="5130"/>
                </a:lnTo>
                <a:lnTo>
                  <a:pt x="39877" y="5130"/>
                </a:lnTo>
                <a:lnTo>
                  <a:pt x="45961" y="3035"/>
                </a:lnTo>
                <a:lnTo>
                  <a:pt x="52031" y="1320"/>
                </a:lnTo>
                <a:lnTo>
                  <a:pt x="58483" y="368"/>
                </a:lnTo>
                <a:lnTo>
                  <a:pt x="65138" y="0"/>
                </a:lnTo>
                <a:lnTo>
                  <a:pt x="1187780" y="0"/>
                </a:lnTo>
                <a:lnTo>
                  <a:pt x="1194422" y="368"/>
                </a:lnTo>
                <a:lnTo>
                  <a:pt x="1200873" y="1320"/>
                </a:lnTo>
                <a:lnTo>
                  <a:pt x="1207147" y="3035"/>
                </a:lnTo>
                <a:lnTo>
                  <a:pt x="1213027" y="5130"/>
                </a:lnTo>
                <a:lnTo>
                  <a:pt x="1213218" y="5130"/>
                </a:lnTo>
                <a:lnTo>
                  <a:pt x="1213218" y="5130"/>
                </a:lnTo>
                <a:lnTo>
                  <a:pt x="1224229" y="11214"/>
                </a:lnTo>
                <a:lnTo>
                  <a:pt x="1233728" y="19189"/>
                </a:lnTo>
                <a:lnTo>
                  <a:pt x="1233919" y="19189"/>
                </a:lnTo>
                <a:lnTo>
                  <a:pt x="1241704" y="28701"/>
                </a:lnTo>
                <a:lnTo>
                  <a:pt x="1241894" y="28701"/>
                </a:lnTo>
                <a:lnTo>
                  <a:pt x="1241894" y="28892"/>
                </a:lnTo>
                <a:lnTo>
                  <a:pt x="1247775" y="39725"/>
                </a:lnTo>
                <a:lnTo>
                  <a:pt x="1247775" y="39916"/>
                </a:lnTo>
                <a:lnTo>
                  <a:pt x="1247965" y="39916"/>
                </a:lnTo>
                <a:lnTo>
                  <a:pt x="1250061" y="45999"/>
                </a:lnTo>
                <a:lnTo>
                  <a:pt x="1251585" y="52082"/>
                </a:lnTo>
                <a:lnTo>
                  <a:pt x="1252524" y="58546"/>
                </a:lnTo>
                <a:lnTo>
                  <a:pt x="1252905" y="65201"/>
                </a:lnTo>
                <a:lnTo>
                  <a:pt x="1252905" y="322605"/>
                </a:lnTo>
                <a:lnTo>
                  <a:pt x="1252524" y="329260"/>
                </a:lnTo>
                <a:lnTo>
                  <a:pt x="1251585" y="335724"/>
                </a:lnTo>
                <a:lnTo>
                  <a:pt x="1250061" y="341998"/>
                </a:lnTo>
                <a:lnTo>
                  <a:pt x="1247965" y="348081"/>
                </a:lnTo>
                <a:lnTo>
                  <a:pt x="1247775" y="348081"/>
                </a:lnTo>
                <a:lnTo>
                  <a:pt x="1247775" y="348272"/>
                </a:lnTo>
                <a:lnTo>
                  <a:pt x="1241894" y="359105"/>
                </a:lnTo>
                <a:lnTo>
                  <a:pt x="1241894" y="359295"/>
                </a:lnTo>
                <a:lnTo>
                  <a:pt x="1241704" y="359295"/>
                </a:lnTo>
                <a:lnTo>
                  <a:pt x="1224229" y="376593"/>
                </a:lnTo>
                <a:lnTo>
                  <a:pt x="1224229" y="376783"/>
                </a:lnTo>
                <a:lnTo>
                  <a:pt x="1213218" y="382676"/>
                </a:lnTo>
                <a:lnTo>
                  <a:pt x="1213218" y="382866"/>
                </a:lnTo>
                <a:lnTo>
                  <a:pt x="1213027" y="382866"/>
                </a:lnTo>
                <a:lnTo>
                  <a:pt x="1207147" y="384962"/>
                </a:lnTo>
                <a:lnTo>
                  <a:pt x="1201064" y="386473"/>
                </a:lnTo>
                <a:lnTo>
                  <a:pt x="1194422" y="387616"/>
                </a:lnTo>
                <a:lnTo>
                  <a:pt x="1187780" y="387807"/>
                </a:lnTo>
                <a:lnTo>
                  <a:pt x="65138" y="387807"/>
                </a:lnTo>
                <a:lnTo>
                  <a:pt x="58673" y="387616"/>
                </a:lnTo>
                <a:lnTo>
                  <a:pt x="52031" y="386473"/>
                </a:lnTo>
                <a:lnTo>
                  <a:pt x="45961" y="384962"/>
                </a:lnTo>
                <a:lnTo>
                  <a:pt x="39877" y="382866"/>
                </a:lnTo>
                <a:lnTo>
                  <a:pt x="39877" y="382676"/>
                </a:lnTo>
                <a:lnTo>
                  <a:pt x="39687" y="382676"/>
                </a:lnTo>
                <a:lnTo>
                  <a:pt x="28867" y="376783"/>
                </a:lnTo>
                <a:lnTo>
                  <a:pt x="28676" y="376783"/>
                </a:lnTo>
                <a:lnTo>
                  <a:pt x="28676" y="376593"/>
                </a:lnTo>
                <a:lnTo>
                  <a:pt x="5130" y="348272"/>
                </a:lnTo>
                <a:lnTo>
                  <a:pt x="5130" y="348081"/>
                </a:lnTo>
                <a:lnTo>
                  <a:pt x="3035" y="341998"/>
                </a:lnTo>
                <a:lnTo>
                  <a:pt x="1333" y="335914"/>
                </a:lnTo>
                <a:lnTo>
                  <a:pt x="381" y="329450"/>
                </a:lnTo>
                <a:lnTo>
                  <a:pt x="0" y="322795"/>
                </a:lnTo>
                <a:lnTo>
                  <a:pt x="0" y="65201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17369" y="1911121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79" h="384810">
                <a:moveTo>
                  <a:pt x="0" y="320903"/>
                </a:moveTo>
                <a:lnTo>
                  <a:pt x="190" y="327367"/>
                </a:lnTo>
                <a:lnTo>
                  <a:pt x="1320" y="333641"/>
                </a:lnTo>
                <a:lnTo>
                  <a:pt x="2844" y="339915"/>
                </a:lnTo>
                <a:lnTo>
                  <a:pt x="4940" y="345808"/>
                </a:lnTo>
                <a:lnTo>
                  <a:pt x="4940" y="345617"/>
                </a:lnTo>
                <a:lnTo>
                  <a:pt x="10820" y="356641"/>
                </a:lnTo>
                <a:lnTo>
                  <a:pt x="10820" y="356450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15" y="381736"/>
                </a:lnTo>
                <a:lnTo>
                  <a:pt x="50698" y="383260"/>
                </a:lnTo>
                <a:lnTo>
                  <a:pt x="56959" y="384200"/>
                </a:lnTo>
                <a:lnTo>
                  <a:pt x="63423" y="384581"/>
                </a:lnTo>
                <a:lnTo>
                  <a:pt x="1186065" y="384581"/>
                </a:lnTo>
                <a:lnTo>
                  <a:pt x="1192517" y="384200"/>
                </a:lnTo>
                <a:lnTo>
                  <a:pt x="1198778" y="383260"/>
                </a:lnTo>
                <a:lnTo>
                  <a:pt x="1204861" y="381736"/>
                </a:lnTo>
                <a:lnTo>
                  <a:pt x="1210741" y="379450"/>
                </a:lnTo>
                <a:lnTo>
                  <a:pt x="1210741" y="379641"/>
                </a:lnTo>
                <a:lnTo>
                  <a:pt x="1221574" y="373557"/>
                </a:lnTo>
                <a:lnTo>
                  <a:pt x="1221574" y="373748"/>
                </a:lnTo>
                <a:lnTo>
                  <a:pt x="1231061" y="365950"/>
                </a:lnTo>
                <a:lnTo>
                  <a:pt x="1230871" y="365950"/>
                </a:lnTo>
                <a:lnTo>
                  <a:pt x="1238846" y="356450"/>
                </a:lnTo>
                <a:lnTo>
                  <a:pt x="1238656" y="356641"/>
                </a:lnTo>
                <a:lnTo>
                  <a:pt x="1244739" y="345617"/>
                </a:lnTo>
                <a:lnTo>
                  <a:pt x="1244549" y="345808"/>
                </a:lnTo>
                <a:lnTo>
                  <a:pt x="1246631" y="339915"/>
                </a:lnTo>
                <a:lnTo>
                  <a:pt x="1248346" y="333832"/>
                </a:lnTo>
                <a:lnTo>
                  <a:pt x="1249299" y="327558"/>
                </a:lnTo>
                <a:lnTo>
                  <a:pt x="1249679" y="320903"/>
                </a:lnTo>
                <a:lnTo>
                  <a:pt x="1249679" y="63690"/>
                </a:lnTo>
                <a:lnTo>
                  <a:pt x="1249299" y="57226"/>
                </a:lnTo>
                <a:lnTo>
                  <a:pt x="1248346" y="50761"/>
                </a:lnTo>
                <a:lnTo>
                  <a:pt x="1246631" y="44678"/>
                </a:lnTo>
                <a:lnTo>
                  <a:pt x="1244549" y="38785"/>
                </a:lnTo>
                <a:lnTo>
                  <a:pt x="1244739" y="38976"/>
                </a:lnTo>
                <a:lnTo>
                  <a:pt x="1238656" y="27952"/>
                </a:lnTo>
                <a:lnTo>
                  <a:pt x="1238846" y="28143"/>
                </a:lnTo>
                <a:lnTo>
                  <a:pt x="1230871" y="18630"/>
                </a:lnTo>
                <a:lnTo>
                  <a:pt x="1231061" y="18630"/>
                </a:lnTo>
                <a:lnTo>
                  <a:pt x="1221574" y="10833"/>
                </a:lnTo>
                <a:lnTo>
                  <a:pt x="1210741" y="4940"/>
                </a:lnTo>
                <a:lnTo>
                  <a:pt x="1210932" y="4940"/>
                </a:lnTo>
                <a:lnTo>
                  <a:pt x="1204861" y="2857"/>
                </a:lnTo>
                <a:lnTo>
                  <a:pt x="1198968" y="1333"/>
                </a:lnTo>
                <a:lnTo>
                  <a:pt x="1192517" y="381"/>
                </a:lnTo>
                <a:lnTo>
                  <a:pt x="1186065" y="0"/>
                </a:lnTo>
                <a:lnTo>
                  <a:pt x="63614" y="0"/>
                </a:lnTo>
                <a:lnTo>
                  <a:pt x="57150" y="190"/>
                </a:lnTo>
                <a:lnTo>
                  <a:pt x="50698" y="1333"/>
                </a:lnTo>
                <a:lnTo>
                  <a:pt x="44615" y="2857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43"/>
                </a:lnTo>
                <a:lnTo>
                  <a:pt x="10820" y="27952"/>
                </a:lnTo>
                <a:lnTo>
                  <a:pt x="4940" y="38976"/>
                </a:lnTo>
                <a:lnTo>
                  <a:pt x="4940" y="38785"/>
                </a:lnTo>
                <a:lnTo>
                  <a:pt x="2844" y="44678"/>
                </a:lnTo>
                <a:lnTo>
                  <a:pt x="1320" y="50761"/>
                </a:lnTo>
                <a:lnTo>
                  <a:pt x="381" y="57035"/>
                </a:lnTo>
                <a:lnTo>
                  <a:pt x="0" y="63500"/>
                </a:lnTo>
                <a:lnTo>
                  <a:pt x="0" y="32090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72606" y="1952222"/>
            <a:ext cx="7302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r>
              <a:rPr dirty="0" sz="850" spc="-15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결과물  사이드</a:t>
            </a:r>
            <a:r>
              <a:rPr dirty="0" sz="850" spc="-165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프로젝트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16416" y="2363381"/>
            <a:ext cx="1251585" cy="386715"/>
          </a:xfrm>
          <a:custGeom>
            <a:avLst/>
            <a:gdLst/>
            <a:ahLst/>
            <a:cxnLst/>
            <a:rect l="l" t="t" r="r" b="b"/>
            <a:pathLst>
              <a:path w="1251585" h="386714">
                <a:moveTo>
                  <a:pt x="1187018" y="0"/>
                </a:moveTo>
                <a:lnTo>
                  <a:pt x="64376" y="0"/>
                </a:lnTo>
                <a:lnTo>
                  <a:pt x="39337" y="5071"/>
                </a:lnTo>
                <a:lnTo>
                  <a:pt x="18872" y="18896"/>
                </a:lnTo>
                <a:lnTo>
                  <a:pt x="5065" y="39385"/>
                </a:lnTo>
                <a:lnTo>
                  <a:pt x="0" y="64452"/>
                </a:lnTo>
                <a:lnTo>
                  <a:pt x="0" y="321856"/>
                </a:lnTo>
                <a:lnTo>
                  <a:pt x="5065" y="346921"/>
                </a:lnTo>
                <a:lnTo>
                  <a:pt x="18872" y="367406"/>
                </a:lnTo>
                <a:lnTo>
                  <a:pt x="39337" y="381226"/>
                </a:lnTo>
                <a:lnTo>
                  <a:pt x="64376" y="386295"/>
                </a:lnTo>
                <a:lnTo>
                  <a:pt x="1187018" y="386295"/>
                </a:lnTo>
                <a:lnTo>
                  <a:pt x="1212055" y="381226"/>
                </a:lnTo>
                <a:lnTo>
                  <a:pt x="1232515" y="367406"/>
                </a:lnTo>
                <a:lnTo>
                  <a:pt x="1246318" y="346921"/>
                </a:lnTo>
                <a:lnTo>
                  <a:pt x="1251381" y="321856"/>
                </a:lnTo>
                <a:lnTo>
                  <a:pt x="1251381" y="64452"/>
                </a:lnTo>
                <a:lnTo>
                  <a:pt x="1246318" y="39385"/>
                </a:lnTo>
                <a:lnTo>
                  <a:pt x="1232515" y="18896"/>
                </a:lnTo>
                <a:lnTo>
                  <a:pt x="1212055" y="5071"/>
                </a:lnTo>
                <a:lnTo>
                  <a:pt x="1187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15654" y="23626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1187780" y="0"/>
                </a:moveTo>
                <a:lnTo>
                  <a:pt x="65138" y="0"/>
                </a:lnTo>
                <a:lnTo>
                  <a:pt x="58483" y="380"/>
                </a:lnTo>
                <a:lnTo>
                  <a:pt x="52031" y="1333"/>
                </a:lnTo>
                <a:lnTo>
                  <a:pt x="45961" y="3047"/>
                </a:lnTo>
                <a:lnTo>
                  <a:pt x="39877" y="5143"/>
                </a:lnTo>
                <a:lnTo>
                  <a:pt x="39687" y="5143"/>
                </a:lnTo>
                <a:lnTo>
                  <a:pt x="28867" y="11226"/>
                </a:lnTo>
                <a:lnTo>
                  <a:pt x="28676" y="11226"/>
                </a:lnTo>
                <a:lnTo>
                  <a:pt x="19176" y="19202"/>
                </a:lnTo>
                <a:lnTo>
                  <a:pt x="11201" y="28714"/>
                </a:lnTo>
                <a:lnTo>
                  <a:pt x="11201" y="28905"/>
                </a:lnTo>
                <a:lnTo>
                  <a:pt x="5130" y="39738"/>
                </a:lnTo>
                <a:lnTo>
                  <a:pt x="5130" y="39928"/>
                </a:lnTo>
                <a:lnTo>
                  <a:pt x="3035" y="46012"/>
                </a:lnTo>
                <a:lnTo>
                  <a:pt x="1333" y="52095"/>
                </a:lnTo>
                <a:lnTo>
                  <a:pt x="408" y="58559"/>
                </a:lnTo>
                <a:lnTo>
                  <a:pt x="369" y="58940"/>
                </a:lnTo>
                <a:lnTo>
                  <a:pt x="0" y="65214"/>
                </a:lnTo>
                <a:lnTo>
                  <a:pt x="0" y="322808"/>
                </a:lnTo>
                <a:lnTo>
                  <a:pt x="381" y="329450"/>
                </a:lnTo>
                <a:lnTo>
                  <a:pt x="1333" y="335914"/>
                </a:lnTo>
                <a:lnTo>
                  <a:pt x="3035" y="341998"/>
                </a:lnTo>
                <a:lnTo>
                  <a:pt x="5130" y="348081"/>
                </a:lnTo>
                <a:lnTo>
                  <a:pt x="5130" y="348272"/>
                </a:lnTo>
                <a:lnTo>
                  <a:pt x="11201" y="359117"/>
                </a:lnTo>
                <a:lnTo>
                  <a:pt x="11201" y="359308"/>
                </a:lnTo>
                <a:lnTo>
                  <a:pt x="19176" y="368807"/>
                </a:lnTo>
                <a:lnTo>
                  <a:pt x="28676" y="376605"/>
                </a:lnTo>
                <a:lnTo>
                  <a:pt x="28676" y="376796"/>
                </a:lnTo>
                <a:lnTo>
                  <a:pt x="28867" y="376796"/>
                </a:lnTo>
                <a:lnTo>
                  <a:pt x="39687" y="382689"/>
                </a:lnTo>
                <a:lnTo>
                  <a:pt x="39877" y="382689"/>
                </a:lnTo>
                <a:lnTo>
                  <a:pt x="39877" y="382879"/>
                </a:lnTo>
                <a:lnTo>
                  <a:pt x="45961" y="384962"/>
                </a:lnTo>
                <a:lnTo>
                  <a:pt x="52031" y="386486"/>
                </a:lnTo>
                <a:lnTo>
                  <a:pt x="58673" y="387629"/>
                </a:lnTo>
                <a:lnTo>
                  <a:pt x="65138" y="387819"/>
                </a:lnTo>
                <a:lnTo>
                  <a:pt x="1187780" y="387819"/>
                </a:lnTo>
                <a:lnTo>
                  <a:pt x="1194422" y="387629"/>
                </a:lnTo>
                <a:lnTo>
                  <a:pt x="1201064" y="386486"/>
                </a:lnTo>
                <a:lnTo>
                  <a:pt x="1201824" y="386295"/>
                </a:lnTo>
                <a:lnTo>
                  <a:pt x="65138" y="386295"/>
                </a:lnTo>
                <a:lnTo>
                  <a:pt x="58673" y="385914"/>
                </a:lnTo>
                <a:lnTo>
                  <a:pt x="52412" y="384962"/>
                </a:lnTo>
                <a:lnTo>
                  <a:pt x="46329" y="383451"/>
                </a:lnTo>
                <a:lnTo>
                  <a:pt x="40939" y="381355"/>
                </a:lnTo>
                <a:lnTo>
                  <a:pt x="40639" y="381355"/>
                </a:lnTo>
                <a:lnTo>
                  <a:pt x="29973" y="375462"/>
                </a:lnTo>
                <a:lnTo>
                  <a:pt x="29819" y="375462"/>
                </a:lnTo>
                <a:lnTo>
                  <a:pt x="20319" y="367664"/>
                </a:lnTo>
                <a:lnTo>
                  <a:pt x="12691" y="358355"/>
                </a:lnTo>
                <a:lnTo>
                  <a:pt x="12534" y="358355"/>
                </a:lnTo>
                <a:lnTo>
                  <a:pt x="6749" y="347510"/>
                </a:lnTo>
                <a:lnTo>
                  <a:pt x="4559" y="341617"/>
                </a:lnTo>
                <a:lnTo>
                  <a:pt x="3035" y="335343"/>
                </a:lnTo>
                <a:lnTo>
                  <a:pt x="1904" y="329082"/>
                </a:lnTo>
                <a:lnTo>
                  <a:pt x="1720" y="322808"/>
                </a:lnTo>
                <a:lnTo>
                  <a:pt x="1714" y="65214"/>
                </a:lnTo>
                <a:lnTo>
                  <a:pt x="2084" y="58940"/>
                </a:lnTo>
                <a:lnTo>
                  <a:pt x="2124" y="58559"/>
                </a:lnTo>
                <a:lnTo>
                  <a:pt x="3035" y="52476"/>
                </a:lnTo>
                <a:lnTo>
                  <a:pt x="4559" y="46393"/>
                </a:lnTo>
                <a:lnTo>
                  <a:pt x="6654" y="40500"/>
                </a:lnTo>
                <a:lnTo>
                  <a:pt x="12534" y="29667"/>
                </a:lnTo>
                <a:lnTo>
                  <a:pt x="12680" y="29667"/>
                </a:lnTo>
                <a:lnTo>
                  <a:pt x="20319" y="20345"/>
                </a:lnTo>
                <a:lnTo>
                  <a:pt x="29819" y="12547"/>
                </a:lnTo>
                <a:lnTo>
                  <a:pt x="29629" y="12547"/>
                </a:lnTo>
                <a:lnTo>
                  <a:pt x="40639" y="6654"/>
                </a:lnTo>
                <a:lnTo>
                  <a:pt x="40449" y="6654"/>
                </a:lnTo>
                <a:lnTo>
                  <a:pt x="46329" y="4571"/>
                </a:lnTo>
                <a:lnTo>
                  <a:pt x="52412" y="3047"/>
                </a:lnTo>
                <a:lnTo>
                  <a:pt x="58864" y="1904"/>
                </a:lnTo>
                <a:lnTo>
                  <a:pt x="65328" y="1714"/>
                </a:lnTo>
                <a:lnTo>
                  <a:pt x="1202268" y="1714"/>
                </a:lnTo>
                <a:lnTo>
                  <a:pt x="1200873" y="1333"/>
                </a:lnTo>
                <a:lnTo>
                  <a:pt x="1194422" y="380"/>
                </a:lnTo>
                <a:lnTo>
                  <a:pt x="1187780" y="0"/>
                </a:lnTo>
                <a:close/>
              </a:path>
              <a:path w="1253489" h="387985">
                <a:moveTo>
                  <a:pt x="1212456" y="381165"/>
                </a:moveTo>
                <a:lnTo>
                  <a:pt x="1206576" y="383451"/>
                </a:lnTo>
                <a:lnTo>
                  <a:pt x="1200492" y="384962"/>
                </a:lnTo>
                <a:lnTo>
                  <a:pt x="1194231" y="385914"/>
                </a:lnTo>
                <a:lnTo>
                  <a:pt x="1187780" y="386295"/>
                </a:lnTo>
                <a:lnTo>
                  <a:pt x="1201824" y="386295"/>
                </a:lnTo>
                <a:lnTo>
                  <a:pt x="1207147" y="384962"/>
                </a:lnTo>
                <a:lnTo>
                  <a:pt x="1213027" y="382879"/>
                </a:lnTo>
                <a:lnTo>
                  <a:pt x="1213218" y="382879"/>
                </a:lnTo>
                <a:lnTo>
                  <a:pt x="1213218" y="382689"/>
                </a:lnTo>
                <a:lnTo>
                  <a:pt x="1215709" y="381355"/>
                </a:lnTo>
                <a:lnTo>
                  <a:pt x="1212456" y="381355"/>
                </a:lnTo>
                <a:lnTo>
                  <a:pt x="1212456" y="381165"/>
                </a:lnTo>
                <a:close/>
              </a:path>
              <a:path w="1253489" h="387985">
                <a:moveTo>
                  <a:pt x="40449" y="381165"/>
                </a:moveTo>
                <a:lnTo>
                  <a:pt x="40639" y="381355"/>
                </a:lnTo>
                <a:lnTo>
                  <a:pt x="40939" y="381355"/>
                </a:lnTo>
                <a:lnTo>
                  <a:pt x="40449" y="381165"/>
                </a:lnTo>
                <a:close/>
              </a:path>
              <a:path w="1253489" h="387985">
                <a:moveTo>
                  <a:pt x="1223289" y="375272"/>
                </a:moveTo>
                <a:lnTo>
                  <a:pt x="1212456" y="381355"/>
                </a:lnTo>
                <a:lnTo>
                  <a:pt x="1215709" y="381355"/>
                </a:lnTo>
                <a:lnTo>
                  <a:pt x="1224229" y="376796"/>
                </a:lnTo>
                <a:lnTo>
                  <a:pt x="1224229" y="376605"/>
                </a:lnTo>
                <a:lnTo>
                  <a:pt x="1225621" y="375462"/>
                </a:lnTo>
                <a:lnTo>
                  <a:pt x="1223289" y="375462"/>
                </a:lnTo>
                <a:lnTo>
                  <a:pt x="1223289" y="375272"/>
                </a:lnTo>
                <a:close/>
              </a:path>
              <a:path w="1253489" h="387985">
                <a:moveTo>
                  <a:pt x="29629" y="375272"/>
                </a:moveTo>
                <a:lnTo>
                  <a:pt x="29819" y="375462"/>
                </a:lnTo>
                <a:lnTo>
                  <a:pt x="29973" y="375462"/>
                </a:lnTo>
                <a:lnTo>
                  <a:pt x="29629" y="375272"/>
                </a:lnTo>
                <a:close/>
              </a:path>
              <a:path w="1253489" h="387985">
                <a:moveTo>
                  <a:pt x="1242411" y="358165"/>
                </a:moveTo>
                <a:lnTo>
                  <a:pt x="1240561" y="358165"/>
                </a:lnTo>
                <a:lnTo>
                  <a:pt x="1232585" y="367664"/>
                </a:lnTo>
                <a:lnTo>
                  <a:pt x="1232776" y="367664"/>
                </a:lnTo>
                <a:lnTo>
                  <a:pt x="1223289" y="375462"/>
                </a:lnTo>
                <a:lnTo>
                  <a:pt x="1225621" y="375462"/>
                </a:lnTo>
                <a:lnTo>
                  <a:pt x="1233728" y="368807"/>
                </a:lnTo>
                <a:lnTo>
                  <a:pt x="1233919" y="368807"/>
                </a:lnTo>
                <a:lnTo>
                  <a:pt x="1241704" y="359308"/>
                </a:lnTo>
                <a:lnTo>
                  <a:pt x="1241894" y="359308"/>
                </a:lnTo>
                <a:lnTo>
                  <a:pt x="1241894" y="359117"/>
                </a:lnTo>
                <a:lnTo>
                  <a:pt x="1242411" y="358165"/>
                </a:lnTo>
                <a:close/>
              </a:path>
              <a:path w="1253489" h="387985">
                <a:moveTo>
                  <a:pt x="12534" y="358165"/>
                </a:moveTo>
                <a:lnTo>
                  <a:pt x="12534" y="358355"/>
                </a:lnTo>
                <a:lnTo>
                  <a:pt x="12691" y="358355"/>
                </a:lnTo>
                <a:lnTo>
                  <a:pt x="12534" y="358165"/>
                </a:lnTo>
                <a:close/>
              </a:path>
              <a:path w="1253489" h="387985">
                <a:moveTo>
                  <a:pt x="1248223" y="347332"/>
                </a:moveTo>
                <a:lnTo>
                  <a:pt x="1246454" y="347332"/>
                </a:lnTo>
                <a:lnTo>
                  <a:pt x="1240370" y="358355"/>
                </a:lnTo>
                <a:lnTo>
                  <a:pt x="1240561" y="358165"/>
                </a:lnTo>
                <a:lnTo>
                  <a:pt x="1242411" y="358165"/>
                </a:lnTo>
                <a:lnTo>
                  <a:pt x="1247775" y="348272"/>
                </a:lnTo>
                <a:lnTo>
                  <a:pt x="1247775" y="348081"/>
                </a:lnTo>
                <a:lnTo>
                  <a:pt x="1247965" y="348081"/>
                </a:lnTo>
                <a:lnTo>
                  <a:pt x="1248223" y="347332"/>
                </a:lnTo>
                <a:close/>
              </a:path>
              <a:path w="1253489" h="387985">
                <a:moveTo>
                  <a:pt x="6654" y="347332"/>
                </a:moveTo>
                <a:lnTo>
                  <a:pt x="6654" y="347510"/>
                </a:lnTo>
                <a:lnTo>
                  <a:pt x="6654" y="347332"/>
                </a:lnTo>
                <a:close/>
              </a:path>
              <a:path w="1253489" h="387985">
                <a:moveTo>
                  <a:pt x="1202268" y="1714"/>
                </a:moveTo>
                <a:lnTo>
                  <a:pt x="1187780" y="1714"/>
                </a:lnTo>
                <a:lnTo>
                  <a:pt x="1194231" y="2095"/>
                </a:lnTo>
                <a:lnTo>
                  <a:pt x="1200683" y="3047"/>
                </a:lnTo>
                <a:lnTo>
                  <a:pt x="1206576" y="4571"/>
                </a:lnTo>
                <a:lnTo>
                  <a:pt x="1212646" y="6654"/>
                </a:lnTo>
                <a:lnTo>
                  <a:pt x="1212456" y="6654"/>
                </a:lnTo>
                <a:lnTo>
                  <a:pt x="1223289" y="12547"/>
                </a:lnTo>
                <a:lnTo>
                  <a:pt x="1232776" y="20345"/>
                </a:lnTo>
                <a:lnTo>
                  <a:pt x="1232585" y="20345"/>
                </a:lnTo>
                <a:lnTo>
                  <a:pt x="1240561" y="29844"/>
                </a:lnTo>
                <a:lnTo>
                  <a:pt x="1246454" y="40690"/>
                </a:lnTo>
                <a:lnTo>
                  <a:pt x="1251383" y="322808"/>
                </a:lnTo>
                <a:lnTo>
                  <a:pt x="1251023" y="329082"/>
                </a:lnTo>
                <a:lnTo>
                  <a:pt x="1250984" y="329450"/>
                </a:lnTo>
                <a:lnTo>
                  <a:pt x="1250061" y="335533"/>
                </a:lnTo>
                <a:lnTo>
                  <a:pt x="1248346" y="341617"/>
                </a:lnTo>
                <a:lnTo>
                  <a:pt x="1246263" y="347510"/>
                </a:lnTo>
                <a:lnTo>
                  <a:pt x="1246454" y="347332"/>
                </a:lnTo>
                <a:lnTo>
                  <a:pt x="1248223" y="347332"/>
                </a:lnTo>
                <a:lnTo>
                  <a:pt x="1250061" y="341998"/>
                </a:lnTo>
                <a:lnTo>
                  <a:pt x="1252905" y="65214"/>
                </a:lnTo>
                <a:lnTo>
                  <a:pt x="1252524" y="58559"/>
                </a:lnTo>
                <a:lnTo>
                  <a:pt x="1251585" y="52095"/>
                </a:lnTo>
                <a:lnTo>
                  <a:pt x="1250061" y="46012"/>
                </a:lnTo>
                <a:lnTo>
                  <a:pt x="1247965" y="39928"/>
                </a:lnTo>
                <a:lnTo>
                  <a:pt x="1247775" y="39928"/>
                </a:lnTo>
                <a:lnTo>
                  <a:pt x="1247775" y="39738"/>
                </a:lnTo>
                <a:lnTo>
                  <a:pt x="1241894" y="28905"/>
                </a:lnTo>
                <a:lnTo>
                  <a:pt x="1241894" y="28714"/>
                </a:lnTo>
                <a:lnTo>
                  <a:pt x="1241704" y="28714"/>
                </a:lnTo>
                <a:lnTo>
                  <a:pt x="1233919" y="19202"/>
                </a:lnTo>
                <a:lnTo>
                  <a:pt x="1233728" y="19202"/>
                </a:lnTo>
                <a:lnTo>
                  <a:pt x="1224229" y="11226"/>
                </a:lnTo>
                <a:lnTo>
                  <a:pt x="1213218" y="5143"/>
                </a:lnTo>
                <a:lnTo>
                  <a:pt x="1213027" y="5143"/>
                </a:lnTo>
                <a:lnTo>
                  <a:pt x="1207147" y="3047"/>
                </a:lnTo>
                <a:lnTo>
                  <a:pt x="1202268" y="1714"/>
                </a:lnTo>
                <a:close/>
              </a:path>
              <a:path w="1253489" h="387985">
                <a:moveTo>
                  <a:pt x="6756" y="40500"/>
                </a:moveTo>
                <a:lnTo>
                  <a:pt x="6654" y="40690"/>
                </a:lnTo>
                <a:lnTo>
                  <a:pt x="6756" y="40500"/>
                </a:lnTo>
                <a:close/>
              </a:path>
              <a:path w="1253489" h="387985">
                <a:moveTo>
                  <a:pt x="1246263" y="40500"/>
                </a:moveTo>
                <a:lnTo>
                  <a:pt x="1246331" y="40690"/>
                </a:lnTo>
                <a:lnTo>
                  <a:pt x="1246263" y="40500"/>
                </a:lnTo>
                <a:close/>
              </a:path>
              <a:path w="1253489" h="387985">
                <a:moveTo>
                  <a:pt x="12680" y="29667"/>
                </a:moveTo>
                <a:lnTo>
                  <a:pt x="12534" y="29667"/>
                </a:lnTo>
                <a:lnTo>
                  <a:pt x="12534" y="29844"/>
                </a:lnTo>
                <a:lnTo>
                  <a:pt x="12680" y="29667"/>
                </a:lnTo>
                <a:close/>
              </a:path>
              <a:path w="1253489" h="387985">
                <a:moveTo>
                  <a:pt x="1240370" y="29667"/>
                </a:moveTo>
                <a:lnTo>
                  <a:pt x="1240469" y="29844"/>
                </a:lnTo>
                <a:lnTo>
                  <a:pt x="1240370" y="29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15654" y="2362619"/>
            <a:ext cx="1253490" cy="387985"/>
          </a:xfrm>
          <a:custGeom>
            <a:avLst/>
            <a:gdLst/>
            <a:ahLst/>
            <a:cxnLst/>
            <a:rect l="l" t="t" r="r" b="b"/>
            <a:pathLst>
              <a:path w="1253489" h="387985">
                <a:moveTo>
                  <a:pt x="0" y="65214"/>
                </a:moveTo>
                <a:lnTo>
                  <a:pt x="381" y="58750"/>
                </a:lnTo>
                <a:lnTo>
                  <a:pt x="1333" y="52095"/>
                </a:lnTo>
                <a:lnTo>
                  <a:pt x="3035" y="46012"/>
                </a:lnTo>
                <a:lnTo>
                  <a:pt x="5130" y="39928"/>
                </a:lnTo>
                <a:lnTo>
                  <a:pt x="5130" y="39738"/>
                </a:lnTo>
                <a:lnTo>
                  <a:pt x="11201" y="28905"/>
                </a:lnTo>
                <a:lnTo>
                  <a:pt x="11201" y="28714"/>
                </a:lnTo>
                <a:lnTo>
                  <a:pt x="19176" y="19202"/>
                </a:lnTo>
                <a:lnTo>
                  <a:pt x="28676" y="11226"/>
                </a:lnTo>
                <a:lnTo>
                  <a:pt x="28867" y="11226"/>
                </a:lnTo>
                <a:lnTo>
                  <a:pt x="39687" y="5143"/>
                </a:lnTo>
                <a:lnTo>
                  <a:pt x="39877" y="5143"/>
                </a:lnTo>
                <a:lnTo>
                  <a:pt x="45961" y="3047"/>
                </a:lnTo>
                <a:lnTo>
                  <a:pt x="52031" y="1333"/>
                </a:lnTo>
                <a:lnTo>
                  <a:pt x="58483" y="380"/>
                </a:lnTo>
                <a:lnTo>
                  <a:pt x="65138" y="0"/>
                </a:lnTo>
                <a:lnTo>
                  <a:pt x="1187780" y="0"/>
                </a:lnTo>
                <a:lnTo>
                  <a:pt x="1194422" y="380"/>
                </a:lnTo>
                <a:lnTo>
                  <a:pt x="1200873" y="1333"/>
                </a:lnTo>
                <a:lnTo>
                  <a:pt x="1207147" y="3047"/>
                </a:lnTo>
                <a:lnTo>
                  <a:pt x="1213027" y="5143"/>
                </a:lnTo>
                <a:lnTo>
                  <a:pt x="1213218" y="5143"/>
                </a:lnTo>
                <a:lnTo>
                  <a:pt x="1213218" y="5143"/>
                </a:lnTo>
                <a:lnTo>
                  <a:pt x="1224229" y="11226"/>
                </a:lnTo>
                <a:lnTo>
                  <a:pt x="1233728" y="19202"/>
                </a:lnTo>
                <a:lnTo>
                  <a:pt x="1233919" y="19202"/>
                </a:lnTo>
                <a:lnTo>
                  <a:pt x="1241704" y="28714"/>
                </a:lnTo>
                <a:lnTo>
                  <a:pt x="1241894" y="28714"/>
                </a:lnTo>
                <a:lnTo>
                  <a:pt x="1241894" y="28905"/>
                </a:lnTo>
                <a:lnTo>
                  <a:pt x="1247775" y="39738"/>
                </a:lnTo>
                <a:lnTo>
                  <a:pt x="1247775" y="39928"/>
                </a:lnTo>
                <a:lnTo>
                  <a:pt x="1247965" y="39928"/>
                </a:lnTo>
                <a:lnTo>
                  <a:pt x="1250061" y="46012"/>
                </a:lnTo>
                <a:lnTo>
                  <a:pt x="1251585" y="52095"/>
                </a:lnTo>
                <a:lnTo>
                  <a:pt x="1252524" y="58559"/>
                </a:lnTo>
                <a:lnTo>
                  <a:pt x="1252905" y="65214"/>
                </a:lnTo>
                <a:lnTo>
                  <a:pt x="1252905" y="322618"/>
                </a:lnTo>
                <a:lnTo>
                  <a:pt x="1252524" y="329260"/>
                </a:lnTo>
                <a:lnTo>
                  <a:pt x="1251585" y="335724"/>
                </a:lnTo>
                <a:lnTo>
                  <a:pt x="1250061" y="341998"/>
                </a:lnTo>
                <a:lnTo>
                  <a:pt x="1247965" y="348081"/>
                </a:lnTo>
                <a:lnTo>
                  <a:pt x="1247775" y="348081"/>
                </a:lnTo>
                <a:lnTo>
                  <a:pt x="1247775" y="348272"/>
                </a:lnTo>
                <a:lnTo>
                  <a:pt x="1241894" y="359117"/>
                </a:lnTo>
                <a:lnTo>
                  <a:pt x="1241894" y="359308"/>
                </a:lnTo>
                <a:lnTo>
                  <a:pt x="1241704" y="359308"/>
                </a:lnTo>
                <a:lnTo>
                  <a:pt x="1224229" y="376605"/>
                </a:lnTo>
                <a:lnTo>
                  <a:pt x="1224229" y="376796"/>
                </a:lnTo>
                <a:lnTo>
                  <a:pt x="1213218" y="382689"/>
                </a:lnTo>
                <a:lnTo>
                  <a:pt x="1213218" y="382879"/>
                </a:lnTo>
                <a:lnTo>
                  <a:pt x="1213027" y="382879"/>
                </a:lnTo>
                <a:lnTo>
                  <a:pt x="1207147" y="384962"/>
                </a:lnTo>
                <a:lnTo>
                  <a:pt x="1201064" y="386486"/>
                </a:lnTo>
                <a:lnTo>
                  <a:pt x="1194422" y="387629"/>
                </a:lnTo>
                <a:lnTo>
                  <a:pt x="1187780" y="387819"/>
                </a:lnTo>
                <a:lnTo>
                  <a:pt x="65138" y="387819"/>
                </a:lnTo>
                <a:lnTo>
                  <a:pt x="58673" y="387629"/>
                </a:lnTo>
                <a:lnTo>
                  <a:pt x="52031" y="386486"/>
                </a:lnTo>
                <a:lnTo>
                  <a:pt x="45961" y="384962"/>
                </a:lnTo>
                <a:lnTo>
                  <a:pt x="39877" y="382879"/>
                </a:lnTo>
                <a:lnTo>
                  <a:pt x="39877" y="382689"/>
                </a:lnTo>
                <a:lnTo>
                  <a:pt x="39687" y="382689"/>
                </a:lnTo>
                <a:lnTo>
                  <a:pt x="28867" y="376796"/>
                </a:lnTo>
                <a:lnTo>
                  <a:pt x="28676" y="376796"/>
                </a:lnTo>
                <a:lnTo>
                  <a:pt x="28676" y="376605"/>
                </a:lnTo>
                <a:lnTo>
                  <a:pt x="5130" y="348272"/>
                </a:lnTo>
                <a:lnTo>
                  <a:pt x="5130" y="348081"/>
                </a:lnTo>
                <a:lnTo>
                  <a:pt x="3035" y="341998"/>
                </a:lnTo>
                <a:lnTo>
                  <a:pt x="1333" y="335914"/>
                </a:lnTo>
                <a:lnTo>
                  <a:pt x="381" y="329450"/>
                </a:lnTo>
                <a:lnTo>
                  <a:pt x="0" y="322808"/>
                </a:lnTo>
                <a:lnTo>
                  <a:pt x="0" y="65214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17369" y="2364333"/>
            <a:ext cx="1249680" cy="384810"/>
          </a:xfrm>
          <a:custGeom>
            <a:avLst/>
            <a:gdLst/>
            <a:ahLst/>
            <a:cxnLst/>
            <a:rect l="l" t="t" r="r" b="b"/>
            <a:pathLst>
              <a:path w="1249679" h="384810">
                <a:moveTo>
                  <a:pt x="0" y="320903"/>
                </a:moveTo>
                <a:lnTo>
                  <a:pt x="190" y="327367"/>
                </a:lnTo>
                <a:lnTo>
                  <a:pt x="1320" y="333628"/>
                </a:lnTo>
                <a:lnTo>
                  <a:pt x="2844" y="339902"/>
                </a:lnTo>
                <a:lnTo>
                  <a:pt x="4940" y="345795"/>
                </a:lnTo>
                <a:lnTo>
                  <a:pt x="4940" y="345617"/>
                </a:lnTo>
                <a:lnTo>
                  <a:pt x="10820" y="356641"/>
                </a:lnTo>
                <a:lnTo>
                  <a:pt x="10820" y="356450"/>
                </a:lnTo>
                <a:lnTo>
                  <a:pt x="18605" y="365950"/>
                </a:lnTo>
                <a:lnTo>
                  <a:pt x="28105" y="373748"/>
                </a:lnTo>
                <a:lnTo>
                  <a:pt x="27914" y="373557"/>
                </a:lnTo>
                <a:lnTo>
                  <a:pt x="38925" y="379641"/>
                </a:lnTo>
                <a:lnTo>
                  <a:pt x="38734" y="379450"/>
                </a:lnTo>
                <a:lnTo>
                  <a:pt x="44615" y="381736"/>
                </a:lnTo>
                <a:lnTo>
                  <a:pt x="50698" y="383247"/>
                </a:lnTo>
                <a:lnTo>
                  <a:pt x="56959" y="384200"/>
                </a:lnTo>
                <a:lnTo>
                  <a:pt x="63423" y="384581"/>
                </a:lnTo>
                <a:lnTo>
                  <a:pt x="1186065" y="384581"/>
                </a:lnTo>
                <a:lnTo>
                  <a:pt x="1192517" y="384200"/>
                </a:lnTo>
                <a:lnTo>
                  <a:pt x="1198778" y="383247"/>
                </a:lnTo>
                <a:lnTo>
                  <a:pt x="1204861" y="381736"/>
                </a:lnTo>
                <a:lnTo>
                  <a:pt x="1210741" y="379450"/>
                </a:lnTo>
                <a:lnTo>
                  <a:pt x="1210741" y="379641"/>
                </a:lnTo>
                <a:lnTo>
                  <a:pt x="1221574" y="373557"/>
                </a:lnTo>
                <a:lnTo>
                  <a:pt x="1221574" y="373748"/>
                </a:lnTo>
                <a:lnTo>
                  <a:pt x="1231061" y="365950"/>
                </a:lnTo>
                <a:lnTo>
                  <a:pt x="1230871" y="365950"/>
                </a:lnTo>
                <a:lnTo>
                  <a:pt x="1238846" y="356450"/>
                </a:lnTo>
                <a:lnTo>
                  <a:pt x="1238656" y="356641"/>
                </a:lnTo>
                <a:lnTo>
                  <a:pt x="1244739" y="345617"/>
                </a:lnTo>
                <a:lnTo>
                  <a:pt x="1244549" y="345795"/>
                </a:lnTo>
                <a:lnTo>
                  <a:pt x="1246631" y="339902"/>
                </a:lnTo>
                <a:lnTo>
                  <a:pt x="1248346" y="333819"/>
                </a:lnTo>
                <a:lnTo>
                  <a:pt x="1249299" y="327545"/>
                </a:lnTo>
                <a:lnTo>
                  <a:pt x="1249679" y="320903"/>
                </a:lnTo>
                <a:lnTo>
                  <a:pt x="1249679" y="63690"/>
                </a:lnTo>
                <a:lnTo>
                  <a:pt x="1249299" y="57226"/>
                </a:lnTo>
                <a:lnTo>
                  <a:pt x="1248346" y="50761"/>
                </a:lnTo>
                <a:lnTo>
                  <a:pt x="1246631" y="44678"/>
                </a:lnTo>
                <a:lnTo>
                  <a:pt x="1244549" y="38785"/>
                </a:lnTo>
                <a:lnTo>
                  <a:pt x="1244739" y="38976"/>
                </a:lnTo>
                <a:lnTo>
                  <a:pt x="1238656" y="27952"/>
                </a:lnTo>
                <a:lnTo>
                  <a:pt x="1238846" y="28130"/>
                </a:lnTo>
                <a:lnTo>
                  <a:pt x="1230871" y="18630"/>
                </a:lnTo>
                <a:lnTo>
                  <a:pt x="1231061" y="18630"/>
                </a:lnTo>
                <a:lnTo>
                  <a:pt x="1221574" y="10833"/>
                </a:lnTo>
                <a:lnTo>
                  <a:pt x="1210741" y="4940"/>
                </a:lnTo>
                <a:lnTo>
                  <a:pt x="1210932" y="4940"/>
                </a:lnTo>
                <a:lnTo>
                  <a:pt x="1204861" y="2857"/>
                </a:lnTo>
                <a:lnTo>
                  <a:pt x="1198968" y="1333"/>
                </a:lnTo>
                <a:lnTo>
                  <a:pt x="1192517" y="380"/>
                </a:lnTo>
                <a:lnTo>
                  <a:pt x="1186065" y="0"/>
                </a:lnTo>
                <a:lnTo>
                  <a:pt x="63614" y="0"/>
                </a:lnTo>
                <a:lnTo>
                  <a:pt x="57150" y="190"/>
                </a:lnTo>
                <a:lnTo>
                  <a:pt x="50698" y="1333"/>
                </a:lnTo>
                <a:lnTo>
                  <a:pt x="44615" y="2857"/>
                </a:lnTo>
                <a:lnTo>
                  <a:pt x="38734" y="4940"/>
                </a:lnTo>
                <a:lnTo>
                  <a:pt x="38925" y="4940"/>
                </a:lnTo>
                <a:lnTo>
                  <a:pt x="27914" y="10833"/>
                </a:lnTo>
                <a:lnTo>
                  <a:pt x="28105" y="10833"/>
                </a:lnTo>
                <a:lnTo>
                  <a:pt x="18605" y="18630"/>
                </a:lnTo>
                <a:lnTo>
                  <a:pt x="10820" y="28130"/>
                </a:lnTo>
                <a:lnTo>
                  <a:pt x="10820" y="27952"/>
                </a:lnTo>
                <a:lnTo>
                  <a:pt x="4940" y="38976"/>
                </a:lnTo>
                <a:lnTo>
                  <a:pt x="4940" y="38785"/>
                </a:lnTo>
                <a:lnTo>
                  <a:pt x="2844" y="44678"/>
                </a:lnTo>
                <a:lnTo>
                  <a:pt x="1320" y="50761"/>
                </a:lnTo>
                <a:lnTo>
                  <a:pt x="381" y="57035"/>
                </a:lnTo>
                <a:lnTo>
                  <a:pt x="0" y="63499"/>
                </a:lnTo>
                <a:lnTo>
                  <a:pt x="0" y="320903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23993" y="2406952"/>
            <a:ext cx="8274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254635">
              <a:lnSpc>
                <a:spcPts val="1010"/>
              </a:lnSpc>
              <a:spcBef>
                <a:spcPts val="140"/>
              </a:spcBef>
            </a:pPr>
            <a:r>
              <a:rPr dirty="0" sz="850" spc="-95" b="1">
                <a:solidFill>
                  <a:srgbClr val="D9D9D9"/>
                </a:solidFill>
                <a:latin typeface="맑은 고딕"/>
                <a:cs typeface="맑은 고딕"/>
              </a:rPr>
              <a:t>블로그  연락할수있는</a:t>
            </a:r>
            <a:r>
              <a:rPr dirty="0" sz="850" spc="-150" b="1">
                <a:solidFill>
                  <a:srgbClr val="D9D9D9"/>
                </a:solidFill>
                <a:latin typeface="맑은 고딕"/>
                <a:cs typeface="맑은 고딕"/>
              </a:rPr>
              <a:t> </a:t>
            </a:r>
            <a:r>
              <a:rPr dirty="0" sz="850" spc="-90" b="1">
                <a:solidFill>
                  <a:srgbClr val="D9D9D9"/>
                </a:solidFill>
                <a:latin typeface="맑은 고딕"/>
                <a:cs typeface="맑은 고딕"/>
              </a:rPr>
              <a:t>방법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1513" y="774103"/>
            <a:ext cx="214629" cy="2044700"/>
          </a:xfrm>
          <a:custGeom>
            <a:avLst/>
            <a:gdLst/>
            <a:ahLst/>
            <a:cxnLst/>
            <a:rect l="l" t="t" r="r" b="b"/>
            <a:pathLst>
              <a:path w="214629" h="2044700">
                <a:moveTo>
                  <a:pt x="178688" y="0"/>
                </a:moveTo>
                <a:lnTo>
                  <a:pt x="35890" y="0"/>
                </a:lnTo>
                <a:lnTo>
                  <a:pt x="21950" y="2834"/>
                </a:lnTo>
                <a:lnTo>
                  <a:pt x="10539" y="10553"/>
                </a:lnTo>
                <a:lnTo>
                  <a:pt x="2830" y="21977"/>
                </a:lnTo>
                <a:lnTo>
                  <a:pt x="0" y="35928"/>
                </a:lnTo>
                <a:lnTo>
                  <a:pt x="0" y="2008657"/>
                </a:lnTo>
                <a:lnTo>
                  <a:pt x="2830" y="2022607"/>
                </a:lnTo>
                <a:lnTo>
                  <a:pt x="10539" y="2034032"/>
                </a:lnTo>
                <a:lnTo>
                  <a:pt x="21950" y="2041750"/>
                </a:lnTo>
                <a:lnTo>
                  <a:pt x="35890" y="2044585"/>
                </a:lnTo>
                <a:lnTo>
                  <a:pt x="178688" y="2044585"/>
                </a:lnTo>
                <a:lnTo>
                  <a:pt x="192598" y="2041750"/>
                </a:lnTo>
                <a:lnTo>
                  <a:pt x="203944" y="2034032"/>
                </a:lnTo>
                <a:lnTo>
                  <a:pt x="211587" y="2022607"/>
                </a:lnTo>
                <a:lnTo>
                  <a:pt x="214388" y="2008657"/>
                </a:lnTo>
                <a:lnTo>
                  <a:pt x="214388" y="35928"/>
                </a:lnTo>
                <a:lnTo>
                  <a:pt x="211587" y="21977"/>
                </a:lnTo>
                <a:lnTo>
                  <a:pt x="203944" y="10553"/>
                </a:lnTo>
                <a:lnTo>
                  <a:pt x="192598" y="2834"/>
                </a:lnTo>
                <a:lnTo>
                  <a:pt x="178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30764" y="773341"/>
            <a:ext cx="215900" cy="2046605"/>
          </a:xfrm>
          <a:custGeom>
            <a:avLst/>
            <a:gdLst/>
            <a:ahLst/>
            <a:cxnLst/>
            <a:rect l="l" t="t" r="r" b="b"/>
            <a:pathLst>
              <a:path w="215900" h="2046605">
                <a:moveTo>
                  <a:pt x="186664" y="2045347"/>
                </a:moveTo>
                <a:lnTo>
                  <a:pt x="29425" y="2045347"/>
                </a:lnTo>
                <a:lnTo>
                  <a:pt x="36639" y="2046109"/>
                </a:lnTo>
                <a:lnTo>
                  <a:pt x="179438" y="2046109"/>
                </a:lnTo>
                <a:lnTo>
                  <a:pt x="186664" y="2045347"/>
                </a:lnTo>
                <a:close/>
              </a:path>
              <a:path w="215900" h="2046605">
                <a:moveTo>
                  <a:pt x="186842" y="762"/>
                </a:moveTo>
                <a:lnTo>
                  <a:pt x="29235" y="762"/>
                </a:lnTo>
                <a:lnTo>
                  <a:pt x="22402" y="2857"/>
                </a:lnTo>
                <a:lnTo>
                  <a:pt x="22212" y="3048"/>
                </a:lnTo>
                <a:lnTo>
                  <a:pt x="16141" y="6273"/>
                </a:lnTo>
                <a:lnTo>
                  <a:pt x="10820" y="10845"/>
                </a:lnTo>
                <a:lnTo>
                  <a:pt x="6261" y="16167"/>
                </a:lnTo>
                <a:lnTo>
                  <a:pt x="3035" y="22250"/>
                </a:lnTo>
                <a:lnTo>
                  <a:pt x="2844" y="22440"/>
                </a:lnTo>
                <a:lnTo>
                  <a:pt x="749" y="29286"/>
                </a:lnTo>
                <a:lnTo>
                  <a:pt x="729" y="29667"/>
                </a:lnTo>
                <a:lnTo>
                  <a:pt x="0" y="36690"/>
                </a:lnTo>
                <a:lnTo>
                  <a:pt x="0" y="2009609"/>
                </a:lnTo>
                <a:lnTo>
                  <a:pt x="729" y="2016633"/>
                </a:lnTo>
                <a:lnTo>
                  <a:pt x="749" y="2017014"/>
                </a:lnTo>
                <a:lnTo>
                  <a:pt x="2724" y="2023287"/>
                </a:lnTo>
                <a:lnTo>
                  <a:pt x="2844" y="2023859"/>
                </a:lnTo>
                <a:lnTo>
                  <a:pt x="3035" y="2023859"/>
                </a:lnTo>
                <a:lnTo>
                  <a:pt x="6261" y="2029942"/>
                </a:lnTo>
                <a:lnTo>
                  <a:pt x="6261" y="2030133"/>
                </a:lnTo>
                <a:lnTo>
                  <a:pt x="10820" y="2035454"/>
                </a:lnTo>
                <a:lnTo>
                  <a:pt x="16141" y="2039835"/>
                </a:lnTo>
                <a:lnTo>
                  <a:pt x="16141" y="2040026"/>
                </a:lnTo>
                <a:lnTo>
                  <a:pt x="22212" y="2043252"/>
                </a:lnTo>
                <a:lnTo>
                  <a:pt x="22402" y="2043252"/>
                </a:lnTo>
                <a:lnTo>
                  <a:pt x="29235" y="2045347"/>
                </a:lnTo>
                <a:lnTo>
                  <a:pt x="186842" y="2045347"/>
                </a:lnTo>
                <a:lnTo>
                  <a:pt x="189331" y="2044585"/>
                </a:lnTo>
                <a:lnTo>
                  <a:pt x="36639" y="2044585"/>
                </a:lnTo>
                <a:lnTo>
                  <a:pt x="29425" y="2043823"/>
                </a:lnTo>
                <a:lnTo>
                  <a:pt x="29616" y="2043823"/>
                </a:lnTo>
                <a:lnTo>
                  <a:pt x="22974" y="2041728"/>
                </a:lnTo>
                <a:lnTo>
                  <a:pt x="23164" y="2041728"/>
                </a:lnTo>
                <a:lnTo>
                  <a:pt x="17440" y="2038692"/>
                </a:lnTo>
                <a:lnTo>
                  <a:pt x="17081" y="2038692"/>
                </a:lnTo>
                <a:lnTo>
                  <a:pt x="11963" y="2034324"/>
                </a:lnTo>
                <a:lnTo>
                  <a:pt x="7750" y="2029180"/>
                </a:lnTo>
                <a:lnTo>
                  <a:pt x="7594" y="2029180"/>
                </a:lnTo>
                <a:lnTo>
                  <a:pt x="4469" y="2023287"/>
                </a:lnTo>
                <a:lnTo>
                  <a:pt x="4486" y="2023097"/>
                </a:lnTo>
                <a:lnTo>
                  <a:pt x="2583" y="2017014"/>
                </a:lnTo>
                <a:lnTo>
                  <a:pt x="2463" y="2016823"/>
                </a:lnTo>
                <a:lnTo>
                  <a:pt x="1701" y="2009609"/>
                </a:lnTo>
                <a:lnTo>
                  <a:pt x="1701" y="36690"/>
                </a:lnTo>
                <a:lnTo>
                  <a:pt x="2443" y="29667"/>
                </a:lnTo>
                <a:lnTo>
                  <a:pt x="2583" y="29286"/>
                </a:lnTo>
                <a:lnTo>
                  <a:pt x="4486" y="23202"/>
                </a:lnTo>
                <a:lnTo>
                  <a:pt x="7594" y="17119"/>
                </a:lnTo>
                <a:lnTo>
                  <a:pt x="11963" y="11976"/>
                </a:lnTo>
                <a:lnTo>
                  <a:pt x="17081" y="7607"/>
                </a:lnTo>
                <a:lnTo>
                  <a:pt x="23164" y="4381"/>
                </a:lnTo>
                <a:lnTo>
                  <a:pt x="23578" y="4381"/>
                </a:lnTo>
                <a:lnTo>
                  <a:pt x="29616" y="2476"/>
                </a:lnTo>
                <a:lnTo>
                  <a:pt x="29425" y="2476"/>
                </a:lnTo>
                <a:lnTo>
                  <a:pt x="36639" y="1714"/>
                </a:lnTo>
                <a:lnTo>
                  <a:pt x="189953" y="1714"/>
                </a:lnTo>
                <a:lnTo>
                  <a:pt x="186842" y="762"/>
                </a:lnTo>
                <a:close/>
              </a:path>
              <a:path w="215900" h="2046605">
                <a:moveTo>
                  <a:pt x="198996" y="2038502"/>
                </a:moveTo>
                <a:lnTo>
                  <a:pt x="192925" y="2041728"/>
                </a:lnTo>
                <a:lnTo>
                  <a:pt x="193116" y="2041728"/>
                </a:lnTo>
                <a:lnTo>
                  <a:pt x="186474" y="2043823"/>
                </a:lnTo>
                <a:lnTo>
                  <a:pt x="186664" y="2043823"/>
                </a:lnTo>
                <a:lnTo>
                  <a:pt x="179438" y="2044585"/>
                </a:lnTo>
                <a:lnTo>
                  <a:pt x="189331" y="2044585"/>
                </a:lnTo>
                <a:lnTo>
                  <a:pt x="193687" y="2043252"/>
                </a:lnTo>
                <a:lnTo>
                  <a:pt x="193878" y="2043252"/>
                </a:lnTo>
                <a:lnTo>
                  <a:pt x="199758" y="2040026"/>
                </a:lnTo>
                <a:lnTo>
                  <a:pt x="199948" y="2040026"/>
                </a:lnTo>
                <a:lnTo>
                  <a:pt x="199948" y="2039835"/>
                </a:lnTo>
                <a:lnTo>
                  <a:pt x="201336" y="2038692"/>
                </a:lnTo>
                <a:lnTo>
                  <a:pt x="198805" y="2038692"/>
                </a:lnTo>
                <a:lnTo>
                  <a:pt x="198996" y="2038502"/>
                </a:lnTo>
                <a:close/>
              </a:path>
              <a:path w="215900" h="2046605">
                <a:moveTo>
                  <a:pt x="17081" y="2038502"/>
                </a:moveTo>
                <a:lnTo>
                  <a:pt x="17081" y="2038692"/>
                </a:lnTo>
                <a:lnTo>
                  <a:pt x="17440" y="2038692"/>
                </a:lnTo>
                <a:lnTo>
                  <a:pt x="17081" y="2038502"/>
                </a:lnTo>
                <a:close/>
              </a:path>
              <a:path w="215900" h="2046605">
                <a:moveTo>
                  <a:pt x="210334" y="2028990"/>
                </a:moveTo>
                <a:lnTo>
                  <a:pt x="208495" y="2028990"/>
                </a:lnTo>
                <a:lnTo>
                  <a:pt x="204127" y="2034324"/>
                </a:lnTo>
                <a:lnTo>
                  <a:pt x="198805" y="2038692"/>
                </a:lnTo>
                <a:lnTo>
                  <a:pt x="201336" y="2038692"/>
                </a:lnTo>
                <a:lnTo>
                  <a:pt x="205270" y="2035454"/>
                </a:lnTo>
                <a:lnTo>
                  <a:pt x="209638" y="2030133"/>
                </a:lnTo>
                <a:lnTo>
                  <a:pt x="209829" y="2030133"/>
                </a:lnTo>
                <a:lnTo>
                  <a:pt x="209829" y="2029942"/>
                </a:lnTo>
                <a:lnTo>
                  <a:pt x="210334" y="2028990"/>
                </a:lnTo>
                <a:close/>
              </a:path>
              <a:path w="215900" h="2046605">
                <a:moveTo>
                  <a:pt x="7594" y="2028990"/>
                </a:moveTo>
                <a:lnTo>
                  <a:pt x="7594" y="2029180"/>
                </a:lnTo>
                <a:lnTo>
                  <a:pt x="7750" y="2029180"/>
                </a:lnTo>
                <a:lnTo>
                  <a:pt x="7594" y="2028990"/>
                </a:lnTo>
                <a:close/>
              </a:path>
              <a:path w="215900" h="2046605">
                <a:moveTo>
                  <a:pt x="213408" y="2023097"/>
                </a:moveTo>
                <a:lnTo>
                  <a:pt x="211721" y="2023097"/>
                </a:lnTo>
                <a:lnTo>
                  <a:pt x="208305" y="2029180"/>
                </a:lnTo>
                <a:lnTo>
                  <a:pt x="208495" y="2028990"/>
                </a:lnTo>
                <a:lnTo>
                  <a:pt x="210334" y="2028990"/>
                </a:lnTo>
                <a:lnTo>
                  <a:pt x="213055" y="2023859"/>
                </a:lnTo>
                <a:lnTo>
                  <a:pt x="213245" y="2023859"/>
                </a:lnTo>
                <a:lnTo>
                  <a:pt x="213354" y="2023287"/>
                </a:lnTo>
                <a:lnTo>
                  <a:pt x="213408" y="2023097"/>
                </a:lnTo>
                <a:close/>
              </a:path>
              <a:path w="215900" h="2046605">
                <a:moveTo>
                  <a:pt x="4486" y="2023097"/>
                </a:moveTo>
                <a:lnTo>
                  <a:pt x="4546" y="2023287"/>
                </a:lnTo>
                <a:lnTo>
                  <a:pt x="4486" y="2023097"/>
                </a:lnTo>
                <a:close/>
              </a:path>
              <a:path w="215900" h="2046605">
                <a:moveTo>
                  <a:pt x="215137" y="29476"/>
                </a:moveTo>
                <a:lnTo>
                  <a:pt x="213626" y="29476"/>
                </a:lnTo>
                <a:lnTo>
                  <a:pt x="214388" y="36690"/>
                </a:lnTo>
                <a:lnTo>
                  <a:pt x="214388" y="2009609"/>
                </a:lnTo>
                <a:lnTo>
                  <a:pt x="213626" y="2016823"/>
                </a:lnTo>
                <a:lnTo>
                  <a:pt x="213506" y="2017014"/>
                </a:lnTo>
                <a:lnTo>
                  <a:pt x="211531" y="2023287"/>
                </a:lnTo>
                <a:lnTo>
                  <a:pt x="211721" y="2023097"/>
                </a:lnTo>
                <a:lnTo>
                  <a:pt x="213408" y="2023097"/>
                </a:lnTo>
                <a:lnTo>
                  <a:pt x="215137" y="2017014"/>
                </a:lnTo>
                <a:lnTo>
                  <a:pt x="215158" y="2016633"/>
                </a:lnTo>
                <a:lnTo>
                  <a:pt x="215900" y="2009609"/>
                </a:lnTo>
                <a:lnTo>
                  <a:pt x="215900" y="36690"/>
                </a:lnTo>
                <a:lnTo>
                  <a:pt x="215137" y="29476"/>
                </a:lnTo>
                <a:close/>
              </a:path>
              <a:path w="215900" h="2046605">
                <a:moveTo>
                  <a:pt x="2463" y="2016633"/>
                </a:moveTo>
                <a:lnTo>
                  <a:pt x="2463" y="2016823"/>
                </a:lnTo>
                <a:lnTo>
                  <a:pt x="2463" y="2016633"/>
                </a:lnTo>
                <a:close/>
              </a:path>
              <a:path w="215900" h="2046605">
                <a:moveTo>
                  <a:pt x="213626" y="2016633"/>
                </a:moveTo>
                <a:lnTo>
                  <a:pt x="213566" y="2016823"/>
                </a:lnTo>
                <a:lnTo>
                  <a:pt x="213626" y="2016633"/>
                </a:lnTo>
                <a:close/>
              </a:path>
              <a:path w="215900" h="2046605">
                <a:moveTo>
                  <a:pt x="2523" y="29476"/>
                </a:moveTo>
                <a:lnTo>
                  <a:pt x="2463" y="29667"/>
                </a:lnTo>
                <a:lnTo>
                  <a:pt x="2523" y="29476"/>
                </a:lnTo>
                <a:close/>
              </a:path>
              <a:path w="215900" h="2046605">
                <a:moveTo>
                  <a:pt x="196308" y="4381"/>
                </a:moveTo>
                <a:lnTo>
                  <a:pt x="192925" y="4381"/>
                </a:lnTo>
                <a:lnTo>
                  <a:pt x="198996" y="7607"/>
                </a:lnTo>
                <a:lnTo>
                  <a:pt x="198805" y="7607"/>
                </a:lnTo>
                <a:lnTo>
                  <a:pt x="204127" y="11976"/>
                </a:lnTo>
                <a:lnTo>
                  <a:pt x="208495" y="17119"/>
                </a:lnTo>
                <a:lnTo>
                  <a:pt x="208305" y="17119"/>
                </a:lnTo>
                <a:lnTo>
                  <a:pt x="211721" y="23202"/>
                </a:lnTo>
                <a:lnTo>
                  <a:pt x="211591" y="23202"/>
                </a:lnTo>
                <a:lnTo>
                  <a:pt x="213626" y="29667"/>
                </a:lnTo>
                <a:lnTo>
                  <a:pt x="213626" y="29476"/>
                </a:lnTo>
                <a:lnTo>
                  <a:pt x="215137" y="29476"/>
                </a:lnTo>
                <a:lnTo>
                  <a:pt x="215137" y="29286"/>
                </a:lnTo>
                <a:lnTo>
                  <a:pt x="213456" y="23202"/>
                </a:lnTo>
                <a:lnTo>
                  <a:pt x="211721" y="23202"/>
                </a:lnTo>
                <a:lnTo>
                  <a:pt x="211531" y="23012"/>
                </a:lnTo>
                <a:lnTo>
                  <a:pt x="213403" y="23012"/>
                </a:lnTo>
                <a:lnTo>
                  <a:pt x="213245" y="22440"/>
                </a:lnTo>
                <a:lnTo>
                  <a:pt x="213055" y="22440"/>
                </a:lnTo>
                <a:lnTo>
                  <a:pt x="213055" y="22250"/>
                </a:lnTo>
                <a:lnTo>
                  <a:pt x="209829" y="16167"/>
                </a:lnTo>
                <a:lnTo>
                  <a:pt x="209638" y="16167"/>
                </a:lnTo>
                <a:lnTo>
                  <a:pt x="205270" y="10845"/>
                </a:lnTo>
                <a:lnTo>
                  <a:pt x="199948" y="6273"/>
                </a:lnTo>
                <a:lnTo>
                  <a:pt x="199758" y="6273"/>
                </a:lnTo>
                <a:lnTo>
                  <a:pt x="196308" y="4381"/>
                </a:lnTo>
                <a:close/>
              </a:path>
              <a:path w="215900" h="2046605">
                <a:moveTo>
                  <a:pt x="4546" y="23012"/>
                </a:moveTo>
                <a:lnTo>
                  <a:pt x="4368" y="23202"/>
                </a:lnTo>
                <a:lnTo>
                  <a:pt x="4546" y="23012"/>
                </a:lnTo>
                <a:close/>
              </a:path>
              <a:path w="215900" h="2046605">
                <a:moveTo>
                  <a:pt x="23578" y="4381"/>
                </a:moveTo>
                <a:lnTo>
                  <a:pt x="23164" y="4381"/>
                </a:lnTo>
                <a:lnTo>
                  <a:pt x="22974" y="4571"/>
                </a:lnTo>
                <a:lnTo>
                  <a:pt x="23578" y="4381"/>
                </a:lnTo>
                <a:close/>
              </a:path>
              <a:path w="215900" h="2046605">
                <a:moveTo>
                  <a:pt x="189953" y="1714"/>
                </a:moveTo>
                <a:lnTo>
                  <a:pt x="179438" y="1714"/>
                </a:lnTo>
                <a:lnTo>
                  <a:pt x="186664" y="2476"/>
                </a:lnTo>
                <a:lnTo>
                  <a:pt x="186474" y="2476"/>
                </a:lnTo>
                <a:lnTo>
                  <a:pt x="193116" y="4571"/>
                </a:lnTo>
                <a:lnTo>
                  <a:pt x="192925" y="4381"/>
                </a:lnTo>
                <a:lnTo>
                  <a:pt x="196308" y="4381"/>
                </a:lnTo>
                <a:lnTo>
                  <a:pt x="193878" y="3048"/>
                </a:lnTo>
                <a:lnTo>
                  <a:pt x="193687" y="2857"/>
                </a:lnTo>
                <a:lnTo>
                  <a:pt x="189953" y="1714"/>
                </a:lnTo>
                <a:close/>
              </a:path>
              <a:path w="215900" h="2046605">
                <a:moveTo>
                  <a:pt x="179438" y="0"/>
                </a:moveTo>
                <a:lnTo>
                  <a:pt x="36639" y="0"/>
                </a:lnTo>
                <a:lnTo>
                  <a:pt x="29425" y="762"/>
                </a:lnTo>
                <a:lnTo>
                  <a:pt x="186664" y="762"/>
                </a:lnTo>
                <a:lnTo>
                  <a:pt x="1794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30764" y="773341"/>
            <a:ext cx="215900" cy="2046605"/>
          </a:xfrm>
          <a:custGeom>
            <a:avLst/>
            <a:gdLst/>
            <a:ahLst/>
            <a:cxnLst/>
            <a:rect l="l" t="t" r="r" b="b"/>
            <a:pathLst>
              <a:path w="215900" h="2046605">
                <a:moveTo>
                  <a:pt x="0" y="36690"/>
                </a:moveTo>
                <a:lnTo>
                  <a:pt x="749" y="29476"/>
                </a:lnTo>
                <a:lnTo>
                  <a:pt x="749" y="29286"/>
                </a:lnTo>
                <a:lnTo>
                  <a:pt x="2844" y="22440"/>
                </a:lnTo>
                <a:lnTo>
                  <a:pt x="3035" y="22250"/>
                </a:lnTo>
                <a:lnTo>
                  <a:pt x="6261" y="16167"/>
                </a:lnTo>
                <a:lnTo>
                  <a:pt x="10820" y="10845"/>
                </a:lnTo>
                <a:lnTo>
                  <a:pt x="16141" y="6273"/>
                </a:lnTo>
                <a:lnTo>
                  <a:pt x="22212" y="3048"/>
                </a:lnTo>
                <a:lnTo>
                  <a:pt x="22402" y="2857"/>
                </a:lnTo>
                <a:lnTo>
                  <a:pt x="29235" y="762"/>
                </a:lnTo>
                <a:lnTo>
                  <a:pt x="29425" y="762"/>
                </a:lnTo>
                <a:lnTo>
                  <a:pt x="36639" y="0"/>
                </a:lnTo>
                <a:lnTo>
                  <a:pt x="179438" y="0"/>
                </a:lnTo>
                <a:lnTo>
                  <a:pt x="186664" y="762"/>
                </a:lnTo>
                <a:lnTo>
                  <a:pt x="186842" y="762"/>
                </a:lnTo>
                <a:lnTo>
                  <a:pt x="193687" y="2857"/>
                </a:lnTo>
                <a:lnTo>
                  <a:pt x="193878" y="3048"/>
                </a:lnTo>
                <a:lnTo>
                  <a:pt x="199758" y="6273"/>
                </a:lnTo>
                <a:lnTo>
                  <a:pt x="199948" y="6273"/>
                </a:lnTo>
                <a:lnTo>
                  <a:pt x="205270" y="10845"/>
                </a:lnTo>
                <a:lnTo>
                  <a:pt x="209638" y="16167"/>
                </a:lnTo>
                <a:lnTo>
                  <a:pt x="209829" y="16167"/>
                </a:lnTo>
                <a:lnTo>
                  <a:pt x="213055" y="22250"/>
                </a:lnTo>
                <a:lnTo>
                  <a:pt x="213055" y="22440"/>
                </a:lnTo>
                <a:lnTo>
                  <a:pt x="213245" y="22440"/>
                </a:lnTo>
                <a:lnTo>
                  <a:pt x="215137" y="29286"/>
                </a:lnTo>
                <a:lnTo>
                  <a:pt x="215137" y="29476"/>
                </a:lnTo>
                <a:lnTo>
                  <a:pt x="215900" y="36690"/>
                </a:lnTo>
                <a:lnTo>
                  <a:pt x="215900" y="2009609"/>
                </a:lnTo>
                <a:lnTo>
                  <a:pt x="215137" y="2016823"/>
                </a:lnTo>
                <a:lnTo>
                  <a:pt x="215137" y="2017014"/>
                </a:lnTo>
                <a:lnTo>
                  <a:pt x="213245" y="2023668"/>
                </a:lnTo>
                <a:lnTo>
                  <a:pt x="213245" y="2023859"/>
                </a:lnTo>
                <a:lnTo>
                  <a:pt x="213055" y="2023859"/>
                </a:lnTo>
                <a:lnTo>
                  <a:pt x="209829" y="2029942"/>
                </a:lnTo>
                <a:lnTo>
                  <a:pt x="209829" y="2030133"/>
                </a:lnTo>
                <a:lnTo>
                  <a:pt x="209638" y="2030133"/>
                </a:lnTo>
                <a:lnTo>
                  <a:pt x="199948" y="2039835"/>
                </a:lnTo>
                <a:lnTo>
                  <a:pt x="199948" y="2040026"/>
                </a:lnTo>
                <a:lnTo>
                  <a:pt x="199758" y="2040026"/>
                </a:lnTo>
                <a:lnTo>
                  <a:pt x="193878" y="2043252"/>
                </a:lnTo>
                <a:lnTo>
                  <a:pt x="193687" y="2043252"/>
                </a:lnTo>
                <a:lnTo>
                  <a:pt x="186842" y="2045347"/>
                </a:lnTo>
                <a:lnTo>
                  <a:pt x="186664" y="2045347"/>
                </a:lnTo>
                <a:lnTo>
                  <a:pt x="179438" y="2046109"/>
                </a:lnTo>
                <a:lnTo>
                  <a:pt x="36639" y="2046109"/>
                </a:lnTo>
                <a:lnTo>
                  <a:pt x="29425" y="2045347"/>
                </a:lnTo>
                <a:lnTo>
                  <a:pt x="29235" y="2045347"/>
                </a:lnTo>
                <a:lnTo>
                  <a:pt x="22402" y="2043252"/>
                </a:lnTo>
                <a:lnTo>
                  <a:pt x="22212" y="2043252"/>
                </a:lnTo>
                <a:lnTo>
                  <a:pt x="16141" y="2040026"/>
                </a:lnTo>
                <a:lnTo>
                  <a:pt x="16141" y="2039835"/>
                </a:lnTo>
                <a:lnTo>
                  <a:pt x="10820" y="2035454"/>
                </a:lnTo>
                <a:lnTo>
                  <a:pt x="6261" y="2030133"/>
                </a:lnTo>
                <a:lnTo>
                  <a:pt x="6261" y="2029942"/>
                </a:lnTo>
                <a:lnTo>
                  <a:pt x="3035" y="2023859"/>
                </a:lnTo>
                <a:lnTo>
                  <a:pt x="2844" y="2023859"/>
                </a:lnTo>
                <a:lnTo>
                  <a:pt x="2844" y="2023668"/>
                </a:lnTo>
                <a:lnTo>
                  <a:pt x="749" y="2017014"/>
                </a:lnTo>
                <a:lnTo>
                  <a:pt x="749" y="2016823"/>
                </a:lnTo>
                <a:lnTo>
                  <a:pt x="0" y="2009609"/>
                </a:lnTo>
                <a:lnTo>
                  <a:pt x="0" y="36690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32466" y="775055"/>
            <a:ext cx="212725" cy="2043430"/>
          </a:xfrm>
          <a:custGeom>
            <a:avLst/>
            <a:gdLst/>
            <a:ahLst/>
            <a:cxnLst/>
            <a:rect l="l" t="t" r="r" b="b"/>
            <a:pathLst>
              <a:path w="212725" h="2043430">
                <a:moveTo>
                  <a:pt x="0" y="2007895"/>
                </a:moveTo>
                <a:lnTo>
                  <a:pt x="762" y="2015109"/>
                </a:lnTo>
                <a:lnTo>
                  <a:pt x="762" y="2014918"/>
                </a:lnTo>
                <a:lnTo>
                  <a:pt x="2844" y="2021573"/>
                </a:lnTo>
                <a:lnTo>
                  <a:pt x="2667" y="2021382"/>
                </a:lnTo>
                <a:lnTo>
                  <a:pt x="5892" y="2027466"/>
                </a:lnTo>
                <a:lnTo>
                  <a:pt x="5892" y="2027275"/>
                </a:lnTo>
                <a:lnTo>
                  <a:pt x="10261" y="2032609"/>
                </a:lnTo>
                <a:lnTo>
                  <a:pt x="15379" y="2036978"/>
                </a:lnTo>
                <a:lnTo>
                  <a:pt x="15379" y="2036787"/>
                </a:lnTo>
                <a:lnTo>
                  <a:pt x="21463" y="2040013"/>
                </a:lnTo>
                <a:lnTo>
                  <a:pt x="21272" y="2040013"/>
                </a:lnTo>
                <a:lnTo>
                  <a:pt x="27914" y="2042109"/>
                </a:lnTo>
                <a:lnTo>
                  <a:pt x="27724" y="2042109"/>
                </a:lnTo>
                <a:lnTo>
                  <a:pt x="34937" y="2042871"/>
                </a:lnTo>
                <a:lnTo>
                  <a:pt x="177736" y="2042871"/>
                </a:lnTo>
                <a:lnTo>
                  <a:pt x="184962" y="2042109"/>
                </a:lnTo>
                <a:lnTo>
                  <a:pt x="184772" y="2042109"/>
                </a:lnTo>
                <a:lnTo>
                  <a:pt x="191414" y="2040013"/>
                </a:lnTo>
                <a:lnTo>
                  <a:pt x="191223" y="2040013"/>
                </a:lnTo>
                <a:lnTo>
                  <a:pt x="197294" y="2036787"/>
                </a:lnTo>
                <a:lnTo>
                  <a:pt x="197104" y="2036978"/>
                </a:lnTo>
                <a:lnTo>
                  <a:pt x="202425" y="2032609"/>
                </a:lnTo>
                <a:lnTo>
                  <a:pt x="206794" y="2027275"/>
                </a:lnTo>
                <a:lnTo>
                  <a:pt x="206603" y="2027466"/>
                </a:lnTo>
                <a:lnTo>
                  <a:pt x="210019" y="2021382"/>
                </a:lnTo>
                <a:lnTo>
                  <a:pt x="209829" y="2021573"/>
                </a:lnTo>
                <a:lnTo>
                  <a:pt x="211924" y="2014918"/>
                </a:lnTo>
                <a:lnTo>
                  <a:pt x="211924" y="2015109"/>
                </a:lnTo>
                <a:lnTo>
                  <a:pt x="212686" y="2007895"/>
                </a:lnTo>
                <a:lnTo>
                  <a:pt x="212686" y="34975"/>
                </a:lnTo>
                <a:lnTo>
                  <a:pt x="211924" y="27762"/>
                </a:lnTo>
                <a:lnTo>
                  <a:pt x="211924" y="27952"/>
                </a:lnTo>
                <a:lnTo>
                  <a:pt x="209829" y="21297"/>
                </a:lnTo>
                <a:lnTo>
                  <a:pt x="210019" y="21488"/>
                </a:lnTo>
                <a:lnTo>
                  <a:pt x="206603" y="15405"/>
                </a:lnTo>
                <a:lnTo>
                  <a:pt x="206794" y="15405"/>
                </a:lnTo>
                <a:lnTo>
                  <a:pt x="202425" y="10261"/>
                </a:lnTo>
                <a:lnTo>
                  <a:pt x="197104" y="5892"/>
                </a:lnTo>
                <a:lnTo>
                  <a:pt x="197294" y="5892"/>
                </a:lnTo>
                <a:lnTo>
                  <a:pt x="191223" y="2667"/>
                </a:lnTo>
                <a:lnTo>
                  <a:pt x="191414" y="2857"/>
                </a:lnTo>
                <a:lnTo>
                  <a:pt x="184772" y="762"/>
                </a:lnTo>
                <a:lnTo>
                  <a:pt x="184962" y="762"/>
                </a:lnTo>
                <a:lnTo>
                  <a:pt x="177736" y="0"/>
                </a:lnTo>
                <a:lnTo>
                  <a:pt x="34937" y="0"/>
                </a:lnTo>
                <a:lnTo>
                  <a:pt x="27724" y="762"/>
                </a:lnTo>
                <a:lnTo>
                  <a:pt x="27914" y="762"/>
                </a:lnTo>
                <a:lnTo>
                  <a:pt x="21272" y="2857"/>
                </a:lnTo>
                <a:lnTo>
                  <a:pt x="21463" y="2667"/>
                </a:lnTo>
                <a:lnTo>
                  <a:pt x="15379" y="5892"/>
                </a:lnTo>
                <a:lnTo>
                  <a:pt x="15379" y="5892"/>
                </a:lnTo>
                <a:lnTo>
                  <a:pt x="2667" y="21488"/>
                </a:lnTo>
                <a:lnTo>
                  <a:pt x="2844" y="21297"/>
                </a:lnTo>
                <a:lnTo>
                  <a:pt x="762" y="27952"/>
                </a:lnTo>
                <a:lnTo>
                  <a:pt x="762" y="27762"/>
                </a:lnTo>
                <a:lnTo>
                  <a:pt x="0" y="34975"/>
                </a:lnTo>
                <a:lnTo>
                  <a:pt x="0" y="2007895"/>
                </a:lnTo>
                <a:close/>
              </a:path>
            </a:pathLst>
          </a:custGeom>
          <a:ln w="3987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973512" y="808552"/>
            <a:ext cx="122555" cy="1958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850" spc="-50">
                <a:solidFill>
                  <a:srgbClr val="D9D9D9"/>
                </a:solidFill>
                <a:latin typeface="맑은 고딕"/>
                <a:cs typeface="맑은 고딕"/>
              </a:rPr>
              <a:t>리  모  컨  기  능  및  컨  텐  츠  바  로  이  동  기  능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3057" y="540664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5">
                <a:moveTo>
                  <a:pt x="49457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350"/>
                </a:lnTo>
                <a:lnTo>
                  <a:pt x="2374" y="162725"/>
                </a:lnTo>
                <a:lnTo>
                  <a:pt x="494576" y="162725"/>
                </a:lnTo>
                <a:lnTo>
                  <a:pt x="497039" y="160350"/>
                </a:lnTo>
                <a:lnTo>
                  <a:pt x="497039" y="157403"/>
                </a:lnTo>
                <a:lnTo>
                  <a:pt x="10731" y="157403"/>
                </a:lnTo>
                <a:lnTo>
                  <a:pt x="5308" y="151980"/>
                </a:lnTo>
                <a:lnTo>
                  <a:pt x="10731" y="151980"/>
                </a:lnTo>
                <a:lnTo>
                  <a:pt x="10731" y="10731"/>
                </a:lnTo>
                <a:lnTo>
                  <a:pt x="5308" y="10731"/>
                </a:lnTo>
                <a:lnTo>
                  <a:pt x="10731" y="5321"/>
                </a:lnTo>
                <a:lnTo>
                  <a:pt x="497039" y="5321"/>
                </a:lnTo>
                <a:lnTo>
                  <a:pt x="497039" y="2374"/>
                </a:lnTo>
                <a:lnTo>
                  <a:pt x="494576" y="0"/>
                </a:lnTo>
                <a:close/>
              </a:path>
              <a:path w="497205" h="163195">
                <a:moveTo>
                  <a:pt x="10731" y="151980"/>
                </a:moveTo>
                <a:lnTo>
                  <a:pt x="5308" y="151980"/>
                </a:lnTo>
                <a:lnTo>
                  <a:pt x="10731" y="157403"/>
                </a:lnTo>
                <a:lnTo>
                  <a:pt x="10731" y="151980"/>
                </a:lnTo>
                <a:close/>
              </a:path>
              <a:path w="497205" h="163195">
                <a:moveTo>
                  <a:pt x="486308" y="151980"/>
                </a:moveTo>
                <a:lnTo>
                  <a:pt x="10731" y="151980"/>
                </a:lnTo>
                <a:lnTo>
                  <a:pt x="10731" y="157403"/>
                </a:lnTo>
                <a:lnTo>
                  <a:pt x="486308" y="157403"/>
                </a:lnTo>
                <a:lnTo>
                  <a:pt x="486308" y="151980"/>
                </a:lnTo>
                <a:close/>
              </a:path>
              <a:path w="497205" h="163195">
                <a:moveTo>
                  <a:pt x="486308" y="5321"/>
                </a:moveTo>
                <a:lnTo>
                  <a:pt x="486308" y="157403"/>
                </a:lnTo>
                <a:lnTo>
                  <a:pt x="491629" y="151980"/>
                </a:lnTo>
                <a:lnTo>
                  <a:pt x="497039" y="151980"/>
                </a:lnTo>
                <a:lnTo>
                  <a:pt x="497039" y="10731"/>
                </a:lnTo>
                <a:lnTo>
                  <a:pt x="491629" y="10731"/>
                </a:lnTo>
                <a:lnTo>
                  <a:pt x="486308" y="5321"/>
                </a:lnTo>
                <a:close/>
              </a:path>
              <a:path w="497205" h="163195">
                <a:moveTo>
                  <a:pt x="497039" y="151980"/>
                </a:moveTo>
                <a:lnTo>
                  <a:pt x="491629" y="151980"/>
                </a:lnTo>
                <a:lnTo>
                  <a:pt x="486308" y="157403"/>
                </a:lnTo>
                <a:lnTo>
                  <a:pt x="497039" y="157403"/>
                </a:lnTo>
                <a:lnTo>
                  <a:pt x="497039" y="151980"/>
                </a:lnTo>
                <a:close/>
              </a:path>
              <a:path w="497205" h="163195">
                <a:moveTo>
                  <a:pt x="10731" y="5321"/>
                </a:moveTo>
                <a:lnTo>
                  <a:pt x="5308" y="10731"/>
                </a:lnTo>
                <a:lnTo>
                  <a:pt x="10731" y="10731"/>
                </a:lnTo>
                <a:lnTo>
                  <a:pt x="10731" y="5321"/>
                </a:lnTo>
                <a:close/>
              </a:path>
              <a:path w="497205" h="163195">
                <a:moveTo>
                  <a:pt x="486308" y="5321"/>
                </a:moveTo>
                <a:lnTo>
                  <a:pt x="10731" y="5321"/>
                </a:lnTo>
                <a:lnTo>
                  <a:pt x="10731" y="10731"/>
                </a:lnTo>
                <a:lnTo>
                  <a:pt x="486308" y="10731"/>
                </a:lnTo>
                <a:lnTo>
                  <a:pt x="486308" y="5321"/>
                </a:lnTo>
                <a:close/>
              </a:path>
              <a:path w="497205" h="163195">
                <a:moveTo>
                  <a:pt x="497039" y="5321"/>
                </a:moveTo>
                <a:lnTo>
                  <a:pt x="486308" y="5321"/>
                </a:lnTo>
                <a:lnTo>
                  <a:pt x="491629" y="10731"/>
                </a:lnTo>
                <a:lnTo>
                  <a:pt x="497039" y="10731"/>
                </a:lnTo>
                <a:lnTo>
                  <a:pt x="497039" y="5321"/>
                </a:lnTo>
                <a:close/>
              </a:path>
            </a:pathLst>
          </a:custGeom>
          <a:solidFill>
            <a:srgbClr val="C1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3057" y="540664"/>
            <a:ext cx="497205" cy="163195"/>
          </a:xfrm>
          <a:custGeom>
            <a:avLst/>
            <a:gdLst/>
            <a:ahLst/>
            <a:cxnLst/>
            <a:rect l="l" t="t" r="r" b="b"/>
            <a:pathLst>
              <a:path w="497205" h="163195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1629" y="0"/>
                </a:lnTo>
                <a:lnTo>
                  <a:pt x="494576" y="0"/>
                </a:lnTo>
                <a:lnTo>
                  <a:pt x="497039" y="2374"/>
                </a:lnTo>
                <a:lnTo>
                  <a:pt x="497039" y="5321"/>
                </a:lnTo>
                <a:lnTo>
                  <a:pt x="497039" y="157403"/>
                </a:lnTo>
                <a:lnTo>
                  <a:pt x="497039" y="160350"/>
                </a:lnTo>
                <a:lnTo>
                  <a:pt x="494576" y="162725"/>
                </a:lnTo>
                <a:lnTo>
                  <a:pt x="491629" y="162725"/>
                </a:lnTo>
                <a:lnTo>
                  <a:pt x="5308" y="162725"/>
                </a:lnTo>
                <a:lnTo>
                  <a:pt x="2374" y="162725"/>
                </a:lnTo>
                <a:lnTo>
                  <a:pt x="0" y="160350"/>
                </a:lnTo>
                <a:lnTo>
                  <a:pt x="0" y="15740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8366" y="545985"/>
            <a:ext cx="486409" cy="152400"/>
          </a:xfrm>
          <a:custGeom>
            <a:avLst/>
            <a:gdLst/>
            <a:ahLst/>
            <a:cxnLst/>
            <a:rect l="l" t="t" r="r" b="b"/>
            <a:pathLst>
              <a:path w="486409" h="152400">
                <a:moveTo>
                  <a:pt x="5422" y="152082"/>
                </a:moveTo>
                <a:lnTo>
                  <a:pt x="0" y="146659"/>
                </a:lnTo>
                <a:lnTo>
                  <a:pt x="486321" y="146659"/>
                </a:lnTo>
                <a:lnTo>
                  <a:pt x="480999" y="152082"/>
                </a:lnTo>
                <a:lnTo>
                  <a:pt x="480999" y="0"/>
                </a:lnTo>
                <a:lnTo>
                  <a:pt x="486321" y="5410"/>
                </a:lnTo>
                <a:lnTo>
                  <a:pt x="0" y="5410"/>
                </a:lnTo>
                <a:lnTo>
                  <a:pt x="5422" y="0"/>
                </a:lnTo>
                <a:lnTo>
                  <a:pt x="5422" y="152082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6709" y="548489"/>
            <a:ext cx="49022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750" spc="-15">
                <a:solidFill>
                  <a:srgbClr val="254B72"/>
                </a:solidFill>
                <a:latin typeface="Arial"/>
                <a:cs typeface="Arial"/>
              </a:rPr>
              <a:t>#ffffff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75891" y="616699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29">
                <a:moveTo>
                  <a:pt x="49885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56" y="163207"/>
                </a:lnTo>
                <a:lnTo>
                  <a:pt x="501230" y="160832"/>
                </a:lnTo>
                <a:lnTo>
                  <a:pt x="501230" y="157886"/>
                </a:lnTo>
                <a:lnTo>
                  <a:pt x="10731" y="157886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501230" y="5321"/>
                </a:lnTo>
                <a:lnTo>
                  <a:pt x="501230" y="2374"/>
                </a:lnTo>
                <a:lnTo>
                  <a:pt x="498856" y="0"/>
                </a:lnTo>
                <a:close/>
              </a:path>
              <a:path w="501650" h="163829">
                <a:moveTo>
                  <a:pt x="10731" y="152463"/>
                </a:moveTo>
                <a:lnTo>
                  <a:pt x="5321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29">
                <a:moveTo>
                  <a:pt x="490499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99" y="157886"/>
                </a:lnTo>
                <a:lnTo>
                  <a:pt x="490499" y="152463"/>
                </a:lnTo>
                <a:close/>
              </a:path>
              <a:path w="501650" h="163829">
                <a:moveTo>
                  <a:pt x="490499" y="5321"/>
                </a:moveTo>
                <a:lnTo>
                  <a:pt x="490499" y="157886"/>
                </a:lnTo>
                <a:lnTo>
                  <a:pt x="495909" y="152463"/>
                </a:lnTo>
                <a:lnTo>
                  <a:pt x="501230" y="152463"/>
                </a:lnTo>
                <a:lnTo>
                  <a:pt x="501230" y="10744"/>
                </a:lnTo>
                <a:lnTo>
                  <a:pt x="495909" y="10744"/>
                </a:lnTo>
                <a:lnTo>
                  <a:pt x="490499" y="5321"/>
                </a:lnTo>
                <a:close/>
              </a:path>
              <a:path w="501650" h="163829">
                <a:moveTo>
                  <a:pt x="501230" y="152463"/>
                </a:moveTo>
                <a:lnTo>
                  <a:pt x="495909" y="152463"/>
                </a:lnTo>
                <a:lnTo>
                  <a:pt x="490499" y="157886"/>
                </a:lnTo>
                <a:lnTo>
                  <a:pt x="501230" y="157886"/>
                </a:lnTo>
                <a:lnTo>
                  <a:pt x="501230" y="152463"/>
                </a:lnTo>
                <a:close/>
              </a:path>
              <a:path w="501650" h="163829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29">
                <a:moveTo>
                  <a:pt x="490499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99" y="10744"/>
                </a:lnTo>
                <a:lnTo>
                  <a:pt x="490499" y="5321"/>
                </a:lnTo>
                <a:close/>
              </a:path>
              <a:path w="501650" h="163829">
                <a:moveTo>
                  <a:pt x="501230" y="5321"/>
                </a:moveTo>
                <a:lnTo>
                  <a:pt x="490499" y="5321"/>
                </a:lnTo>
                <a:lnTo>
                  <a:pt x="495909" y="10744"/>
                </a:lnTo>
                <a:lnTo>
                  <a:pt x="501230" y="10744"/>
                </a:lnTo>
                <a:lnTo>
                  <a:pt x="501230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75891" y="616699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29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909" y="0"/>
                </a:lnTo>
                <a:lnTo>
                  <a:pt x="498856" y="0"/>
                </a:lnTo>
                <a:lnTo>
                  <a:pt x="501230" y="2374"/>
                </a:lnTo>
                <a:lnTo>
                  <a:pt x="501230" y="5321"/>
                </a:lnTo>
                <a:lnTo>
                  <a:pt x="501230" y="157886"/>
                </a:lnTo>
                <a:lnTo>
                  <a:pt x="501230" y="160832"/>
                </a:lnTo>
                <a:lnTo>
                  <a:pt x="498856" y="163207"/>
                </a:lnTo>
                <a:lnTo>
                  <a:pt x="495909" y="163207"/>
                </a:lnTo>
                <a:lnTo>
                  <a:pt x="5321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81212" y="622020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4">
                <a:moveTo>
                  <a:pt x="5410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079548" y="624531"/>
            <a:ext cx="4940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#2c54ff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5891" y="76878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5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56" y="163207"/>
                </a:lnTo>
                <a:lnTo>
                  <a:pt x="501230" y="160832"/>
                </a:lnTo>
                <a:lnTo>
                  <a:pt x="501230" y="157886"/>
                </a:lnTo>
                <a:lnTo>
                  <a:pt x="10731" y="157886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501230" y="5321"/>
                </a:lnTo>
                <a:lnTo>
                  <a:pt x="501230" y="2374"/>
                </a:lnTo>
                <a:lnTo>
                  <a:pt x="498856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21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99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99" y="157886"/>
                </a:lnTo>
                <a:lnTo>
                  <a:pt x="490499" y="152463"/>
                </a:lnTo>
                <a:close/>
              </a:path>
              <a:path w="501650" h="163830">
                <a:moveTo>
                  <a:pt x="490499" y="5321"/>
                </a:moveTo>
                <a:lnTo>
                  <a:pt x="490499" y="157886"/>
                </a:lnTo>
                <a:lnTo>
                  <a:pt x="495909" y="152463"/>
                </a:lnTo>
                <a:lnTo>
                  <a:pt x="501230" y="152463"/>
                </a:lnTo>
                <a:lnTo>
                  <a:pt x="501230" y="10744"/>
                </a:lnTo>
                <a:lnTo>
                  <a:pt x="49590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30" y="152463"/>
                </a:moveTo>
                <a:lnTo>
                  <a:pt x="495909" y="152463"/>
                </a:lnTo>
                <a:lnTo>
                  <a:pt x="490499" y="157886"/>
                </a:lnTo>
                <a:lnTo>
                  <a:pt x="501230" y="157886"/>
                </a:lnTo>
                <a:lnTo>
                  <a:pt x="501230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99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9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30" y="5321"/>
                </a:moveTo>
                <a:lnTo>
                  <a:pt x="490499" y="5321"/>
                </a:lnTo>
                <a:lnTo>
                  <a:pt x="495909" y="10744"/>
                </a:lnTo>
                <a:lnTo>
                  <a:pt x="501230" y="10744"/>
                </a:lnTo>
                <a:lnTo>
                  <a:pt x="501230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75891" y="76878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909" y="0"/>
                </a:lnTo>
                <a:lnTo>
                  <a:pt x="498856" y="0"/>
                </a:lnTo>
                <a:lnTo>
                  <a:pt x="501230" y="2374"/>
                </a:lnTo>
                <a:lnTo>
                  <a:pt x="501230" y="5321"/>
                </a:lnTo>
                <a:lnTo>
                  <a:pt x="501230" y="157886"/>
                </a:lnTo>
                <a:lnTo>
                  <a:pt x="501230" y="160832"/>
                </a:lnTo>
                <a:lnTo>
                  <a:pt x="498856" y="163207"/>
                </a:lnTo>
                <a:lnTo>
                  <a:pt x="495909" y="163207"/>
                </a:lnTo>
                <a:lnTo>
                  <a:pt x="5321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81212" y="774103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4">
                <a:moveTo>
                  <a:pt x="5410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079548" y="778135"/>
            <a:ext cx="4940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56093" y="103797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43" y="163207"/>
                </a:lnTo>
                <a:lnTo>
                  <a:pt x="501218" y="160832"/>
                </a:lnTo>
                <a:lnTo>
                  <a:pt x="501218" y="157886"/>
                </a:lnTo>
                <a:lnTo>
                  <a:pt x="10731" y="157886"/>
                </a:lnTo>
                <a:lnTo>
                  <a:pt x="5308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08" y="10744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08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86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86" y="157886"/>
                </a:lnTo>
                <a:lnTo>
                  <a:pt x="490486" y="152463"/>
                </a:lnTo>
                <a:close/>
              </a:path>
              <a:path w="501650" h="163830">
                <a:moveTo>
                  <a:pt x="490486" y="5321"/>
                </a:moveTo>
                <a:lnTo>
                  <a:pt x="490486" y="157886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44"/>
                </a:lnTo>
                <a:lnTo>
                  <a:pt x="49589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152463"/>
                </a:moveTo>
                <a:lnTo>
                  <a:pt x="495896" y="152463"/>
                </a:lnTo>
                <a:lnTo>
                  <a:pt x="490486" y="157886"/>
                </a:lnTo>
                <a:lnTo>
                  <a:pt x="501218" y="157886"/>
                </a:lnTo>
                <a:lnTo>
                  <a:pt x="501218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08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86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8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5321"/>
                </a:moveTo>
                <a:lnTo>
                  <a:pt x="490486" y="5321"/>
                </a:lnTo>
                <a:lnTo>
                  <a:pt x="495896" y="10744"/>
                </a:lnTo>
                <a:lnTo>
                  <a:pt x="501218" y="10744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56093" y="103797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86"/>
                </a:lnTo>
                <a:lnTo>
                  <a:pt x="501218" y="160832"/>
                </a:lnTo>
                <a:lnTo>
                  <a:pt x="498843" y="163207"/>
                </a:lnTo>
                <a:lnTo>
                  <a:pt x="495896" y="163207"/>
                </a:lnTo>
                <a:lnTo>
                  <a:pt x="5308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61401" y="1043292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4">
                <a:moveTo>
                  <a:pt x="5422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22" y="0"/>
                </a:lnTo>
                <a:lnTo>
                  <a:pt x="5422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59744" y="1047323"/>
            <a:ext cx="38417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#2c54ff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56093" y="1190053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43" y="163207"/>
                </a:lnTo>
                <a:lnTo>
                  <a:pt x="501218" y="160832"/>
                </a:lnTo>
                <a:lnTo>
                  <a:pt x="501218" y="157886"/>
                </a:lnTo>
                <a:lnTo>
                  <a:pt x="10731" y="157886"/>
                </a:lnTo>
                <a:lnTo>
                  <a:pt x="5308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08" y="10744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08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86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86" y="157886"/>
                </a:lnTo>
                <a:lnTo>
                  <a:pt x="490486" y="152463"/>
                </a:lnTo>
                <a:close/>
              </a:path>
              <a:path w="501650" h="163830">
                <a:moveTo>
                  <a:pt x="490486" y="5321"/>
                </a:moveTo>
                <a:lnTo>
                  <a:pt x="490486" y="157886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44"/>
                </a:lnTo>
                <a:lnTo>
                  <a:pt x="49589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152463"/>
                </a:moveTo>
                <a:lnTo>
                  <a:pt x="495896" y="152463"/>
                </a:lnTo>
                <a:lnTo>
                  <a:pt x="490486" y="157886"/>
                </a:lnTo>
                <a:lnTo>
                  <a:pt x="501218" y="157886"/>
                </a:lnTo>
                <a:lnTo>
                  <a:pt x="501218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08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86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8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5321"/>
                </a:moveTo>
                <a:lnTo>
                  <a:pt x="490486" y="5321"/>
                </a:lnTo>
                <a:lnTo>
                  <a:pt x="495896" y="10744"/>
                </a:lnTo>
                <a:lnTo>
                  <a:pt x="501218" y="10744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56093" y="1190053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86"/>
                </a:lnTo>
                <a:lnTo>
                  <a:pt x="501218" y="160832"/>
                </a:lnTo>
                <a:lnTo>
                  <a:pt x="498843" y="163207"/>
                </a:lnTo>
                <a:lnTo>
                  <a:pt x="495896" y="163207"/>
                </a:lnTo>
                <a:lnTo>
                  <a:pt x="5308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1401" y="1195374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4">
                <a:moveTo>
                  <a:pt x="5422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22" y="0"/>
                </a:lnTo>
                <a:lnTo>
                  <a:pt x="5422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59744" y="1199407"/>
            <a:ext cx="41402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#0</a:t>
            </a:r>
            <a:r>
              <a:rPr dirty="0" sz="750" spc="10">
                <a:solidFill>
                  <a:srgbClr val="254B72"/>
                </a:solidFill>
                <a:latin typeface="Arial"/>
                <a:cs typeface="Arial"/>
              </a:rPr>
              <a:t>0</a:t>
            </a: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000</a:t>
            </a: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64994" y="1507909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5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56" y="163207"/>
                </a:lnTo>
                <a:lnTo>
                  <a:pt x="501218" y="160832"/>
                </a:lnTo>
                <a:lnTo>
                  <a:pt x="501218" y="157886"/>
                </a:lnTo>
                <a:lnTo>
                  <a:pt x="10731" y="157886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56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21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99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99" y="157886"/>
                </a:lnTo>
                <a:lnTo>
                  <a:pt x="490499" y="152463"/>
                </a:lnTo>
                <a:close/>
              </a:path>
              <a:path w="501650" h="163830">
                <a:moveTo>
                  <a:pt x="490499" y="5321"/>
                </a:moveTo>
                <a:lnTo>
                  <a:pt x="490499" y="157886"/>
                </a:lnTo>
                <a:lnTo>
                  <a:pt x="495909" y="152463"/>
                </a:lnTo>
                <a:lnTo>
                  <a:pt x="501218" y="152463"/>
                </a:lnTo>
                <a:lnTo>
                  <a:pt x="501218" y="10744"/>
                </a:lnTo>
                <a:lnTo>
                  <a:pt x="49590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18" y="152463"/>
                </a:moveTo>
                <a:lnTo>
                  <a:pt x="495909" y="152463"/>
                </a:lnTo>
                <a:lnTo>
                  <a:pt x="490499" y="157886"/>
                </a:lnTo>
                <a:lnTo>
                  <a:pt x="501218" y="157886"/>
                </a:lnTo>
                <a:lnTo>
                  <a:pt x="501218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99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9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18" y="5321"/>
                </a:moveTo>
                <a:lnTo>
                  <a:pt x="490499" y="5321"/>
                </a:lnTo>
                <a:lnTo>
                  <a:pt x="495909" y="10744"/>
                </a:lnTo>
                <a:lnTo>
                  <a:pt x="501218" y="10744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64994" y="1507909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909" y="0"/>
                </a:lnTo>
                <a:lnTo>
                  <a:pt x="498856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86"/>
                </a:lnTo>
                <a:lnTo>
                  <a:pt x="501218" y="160832"/>
                </a:lnTo>
                <a:lnTo>
                  <a:pt x="498856" y="163207"/>
                </a:lnTo>
                <a:lnTo>
                  <a:pt x="495909" y="163207"/>
                </a:lnTo>
                <a:lnTo>
                  <a:pt x="5321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970316" y="1513230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968652" y="1517262"/>
            <a:ext cx="4940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#2c54ff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64994" y="1661515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5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56" y="163207"/>
                </a:lnTo>
                <a:lnTo>
                  <a:pt x="501218" y="160832"/>
                </a:lnTo>
                <a:lnTo>
                  <a:pt x="501218" y="157886"/>
                </a:lnTo>
                <a:lnTo>
                  <a:pt x="10731" y="157886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56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21" y="152463"/>
                </a:lnTo>
                <a:lnTo>
                  <a:pt x="10731" y="157886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99" y="152463"/>
                </a:moveTo>
                <a:lnTo>
                  <a:pt x="10731" y="152463"/>
                </a:lnTo>
                <a:lnTo>
                  <a:pt x="10731" y="157886"/>
                </a:lnTo>
                <a:lnTo>
                  <a:pt x="490499" y="157886"/>
                </a:lnTo>
                <a:lnTo>
                  <a:pt x="490499" y="152463"/>
                </a:lnTo>
                <a:close/>
              </a:path>
              <a:path w="501650" h="163830">
                <a:moveTo>
                  <a:pt x="490499" y="5321"/>
                </a:moveTo>
                <a:lnTo>
                  <a:pt x="490499" y="157886"/>
                </a:lnTo>
                <a:lnTo>
                  <a:pt x="495909" y="152463"/>
                </a:lnTo>
                <a:lnTo>
                  <a:pt x="501218" y="152463"/>
                </a:lnTo>
                <a:lnTo>
                  <a:pt x="501218" y="10744"/>
                </a:lnTo>
                <a:lnTo>
                  <a:pt x="49590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18" y="152463"/>
                </a:moveTo>
                <a:lnTo>
                  <a:pt x="495909" y="152463"/>
                </a:lnTo>
                <a:lnTo>
                  <a:pt x="490499" y="157886"/>
                </a:lnTo>
                <a:lnTo>
                  <a:pt x="501218" y="157886"/>
                </a:lnTo>
                <a:lnTo>
                  <a:pt x="501218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99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99" y="10744"/>
                </a:lnTo>
                <a:lnTo>
                  <a:pt x="490499" y="5321"/>
                </a:lnTo>
                <a:close/>
              </a:path>
              <a:path w="501650" h="163830">
                <a:moveTo>
                  <a:pt x="501218" y="5321"/>
                </a:moveTo>
                <a:lnTo>
                  <a:pt x="490499" y="5321"/>
                </a:lnTo>
                <a:lnTo>
                  <a:pt x="495909" y="10744"/>
                </a:lnTo>
                <a:lnTo>
                  <a:pt x="501218" y="10744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64994" y="1661515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909" y="0"/>
                </a:lnTo>
                <a:lnTo>
                  <a:pt x="498856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86"/>
                </a:lnTo>
                <a:lnTo>
                  <a:pt x="501218" y="160832"/>
                </a:lnTo>
                <a:lnTo>
                  <a:pt x="498856" y="163207"/>
                </a:lnTo>
                <a:lnTo>
                  <a:pt x="495909" y="163207"/>
                </a:lnTo>
                <a:lnTo>
                  <a:pt x="5321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86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70316" y="1666836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65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65"/>
                </a:lnTo>
                <a:lnTo>
                  <a:pt x="485178" y="0"/>
                </a:lnTo>
                <a:lnTo>
                  <a:pt x="490588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565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968652" y="1670867"/>
            <a:ext cx="4940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46770" y="1944395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32"/>
                </a:lnTo>
                <a:lnTo>
                  <a:pt x="2374" y="163207"/>
                </a:lnTo>
                <a:lnTo>
                  <a:pt x="498843" y="163207"/>
                </a:lnTo>
                <a:lnTo>
                  <a:pt x="501218" y="160832"/>
                </a:lnTo>
                <a:lnTo>
                  <a:pt x="501218" y="157873"/>
                </a:lnTo>
                <a:lnTo>
                  <a:pt x="10731" y="157873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44"/>
                </a:lnTo>
                <a:lnTo>
                  <a:pt x="5321" y="10744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830">
                <a:moveTo>
                  <a:pt x="10731" y="152463"/>
                </a:moveTo>
                <a:lnTo>
                  <a:pt x="5321" y="152463"/>
                </a:lnTo>
                <a:lnTo>
                  <a:pt x="10731" y="157873"/>
                </a:lnTo>
                <a:lnTo>
                  <a:pt x="10731" y="152463"/>
                </a:lnTo>
                <a:close/>
              </a:path>
              <a:path w="501650" h="163830">
                <a:moveTo>
                  <a:pt x="490486" y="152463"/>
                </a:moveTo>
                <a:lnTo>
                  <a:pt x="10731" y="152463"/>
                </a:lnTo>
                <a:lnTo>
                  <a:pt x="10731" y="157873"/>
                </a:lnTo>
                <a:lnTo>
                  <a:pt x="490486" y="157873"/>
                </a:lnTo>
                <a:lnTo>
                  <a:pt x="490486" y="152463"/>
                </a:lnTo>
                <a:close/>
              </a:path>
              <a:path w="501650" h="163830">
                <a:moveTo>
                  <a:pt x="490486" y="5321"/>
                </a:moveTo>
                <a:lnTo>
                  <a:pt x="490486" y="157873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44"/>
                </a:lnTo>
                <a:lnTo>
                  <a:pt x="49589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152463"/>
                </a:moveTo>
                <a:lnTo>
                  <a:pt x="495896" y="152463"/>
                </a:lnTo>
                <a:lnTo>
                  <a:pt x="490486" y="157873"/>
                </a:lnTo>
                <a:lnTo>
                  <a:pt x="501218" y="157873"/>
                </a:lnTo>
                <a:lnTo>
                  <a:pt x="501218" y="152463"/>
                </a:lnTo>
                <a:close/>
              </a:path>
              <a:path w="501650" h="163830">
                <a:moveTo>
                  <a:pt x="10731" y="5321"/>
                </a:moveTo>
                <a:lnTo>
                  <a:pt x="5321" y="10744"/>
                </a:lnTo>
                <a:lnTo>
                  <a:pt x="10731" y="10744"/>
                </a:lnTo>
                <a:lnTo>
                  <a:pt x="10731" y="5321"/>
                </a:lnTo>
                <a:close/>
              </a:path>
              <a:path w="501650" h="163830">
                <a:moveTo>
                  <a:pt x="490486" y="5321"/>
                </a:moveTo>
                <a:lnTo>
                  <a:pt x="10731" y="5321"/>
                </a:lnTo>
                <a:lnTo>
                  <a:pt x="10731" y="10744"/>
                </a:lnTo>
                <a:lnTo>
                  <a:pt x="490486" y="10744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218" y="5321"/>
                </a:moveTo>
                <a:lnTo>
                  <a:pt x="490486" y="5321"/>
                </a:lnTo>
                <a:lnTo>
                  <a:pt x="495896" y="10744"/>
                </a:lnTo>
                <a:lnTo>
                  <a:pt x="501218" y="10744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46770" y="1944395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73"/>
                </a:lnTo>
                <a:lnTo>
                  <a:pt x="501218" y="160832"/>
                </a:lnTo>
                <a:lnTo>
                  <a:pt x="498843" y="163207"/>
                </a:lnTo>
                <a:lnTo>
                  <a:pt x="495896" y="163207"/>
                </a:lnTo>
                <a:lnTo>
                  <a:pt x="5321" y="163207"/>
                </a:lnTo>
                <a:lnTo>
                  <a:pt x="2374" y="163207"/>
                </a:lnTo>
                <a:lnTo>
                  <a:pt x="0" y="160832"/>
                </a:lnTo>
                <a:lnTo>
                  <a:pt x="0" y="15787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52091" y="1949716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52"/>
                </a:moveTo>
                <a:lnTo>
                  <a:pt x="0" y="147142"/>
                </a:lnTo>
                <a:lnTo>
                  <a:pt x="490575" y="147142"/>
                </a:lnTo>
                <a:lnTo>
                  <a:pt x="485165" y="152552"/>
                </a:lnTo>
                <a:lnTo>
                  <a:pt x="485165" y="0"/>
                </a:lnTo>
                <a:lnTo>
                  <a:pt x="490575" y="5422"/>
                </a:lnTo>
                <a:lnTo>
                  <a:pt x="0" y="5422"/>
                </a:lnTo>
                <a:lnTo>
                  <a:pt x="5410" y="0"/>
                </a:lnTo>
                <a:lnTo>
                  <a:pt x="5410" y="152552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977368" y="1952222"/>
            <a:ext cx="33972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#2c54ff</a:t>
            </a:r>
            <a:endParaRPr sz="7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46770" y="2098001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20"/>
                </a:lnTo>
                <a:lnTo>
                  <a:pt x="2374" y="163194"/>
                </a:lnTo>
                <a:lnTo>
                  <a:pt x="498843" y="163194"/>
                </a:lnTo>
                <a:lnTo>
                  <a:pt x="501218" y="160820"/>
                </a:lnTo>
                <a:lnTo>
                  <a:pt x="501218" y="157873"/>
                </a:lnTo>
                <a:lnTo>
                  <a:pt x="10731" y="157873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31"/>
                </a:lnTo>
                <a:lnTo>
                  <a:pt x="5321" y="10731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194">
                <a:moveTo>
                  <a:pt x="10731" y="152463"/>
                </a:moveTo>
                <a:lnTo>
                  <a:pt x="5321" y="152463"/>
                </a:lnTo>
                <a:lnTo>
                  <a:pt x="10731" y="157873"/>
                </a:lnTo>
                <a:lnTo>
                  <a:pt x="10731" y="152463"/>
                </a:lnTo>
                <a:close/>
              </a:path>
              <a:path w="501650" h="163194">
                <a:moveTo>
                  <a:pt x="490486" y="152463"/>
                </a:moveTo>
                <a:lnTo>
                  <a:pt x="10731" y="152463"/>
                </a:lnTo>
                <a:lnTo>
                  <a:pt x="10731" y="157873"/>
                </a:lnTo>
                <a:lnTo>
                  <a:pt x="490486" y="157873"/>
                </a:lnTo>
                <a:lnTo>
                  <a:pt x="490486" y="152463"/>
                </a:lnTo>
                <a:close/>
              </a:path>
              <a:path w="501650" h="163194">
                <a:moveTo>
                  <a:pt x="490486" y="5321"/>
                </a:moveTo>
                <a:lnTo>
                  <a:pt x="490486" y="157873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31"/>
                </a:lnTo>
                <a:lnTo>
                  <a:pt x="49589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152463"/>
                </a:moveTo>
                <a:lnTo>
                  <a:pt x="495896" y="152463"/>
                </a:lnTo>
                <a:lnTo>
                  <a:pt x="490486" y="157873"/>
                </a:lnTo>
                <a:lnTo>
                  <a:pt x="501218" y="157873"/>
                </a:lnTo>
                <a:lnTo>
                  <a:pt x="501218" y="152463"/>
                </a:lnTo>
                <a:close/>
              </a:path>
              <a:path w="501650" h="163194">
                <a:moveTo>
                  <a:pt x="10731" y="5321"/>
                </a:moveTo>
                <a:lnTo>
                  <a:pt x="5321" y="10731"/>
                </a:lnTo>
                <a:lnTo>
                  <a:pt x="10731" y="10731"/>
                </a:lnTo>
                <a:lnTo>
                  <a:pt x="10731" y="5321"/>
                </a:lnTo>
                <a:close/>
              </a:path>
              <a:path w="501650" h="163194">
                <a:moveTo>
                  <a:pt x="490486" y="5321"/>
                </a:moveTo>
                <a:lnTo>
                  <a:pt x="10731" y="5321"/>
                </a:lnTo>
                <a:lnTo>
                  <a:pt x="10731" y="10731"/>
                </a:lnTo>
                <a:lnTo>
                  <a:pt x="49048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5321"/>
                </a:moveTo>
                <a:lnTo>
                  <a:pt x="490486" y="5321"/>
                </a:lnTo>
                <a:lnTo>
                  <a:pt x="495896" y="10731"/>
                </a:lnTo>
                <a:lnTo>
                  <a:pt x="501218" y="10731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46770" y="2098001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73"/>
                </a:lnTo>
                <a:lnTo>
                  <a:pt x="501218" y="160820"/>
                </a:lnTo>
                <a:lnTo>
                  <a:pt x="498843" y="163194"/>
                </a:lnTo>
                <a:lnTo>
                  <a:pt x="495896" y="163194"/>
                </a:lnTo>
                <a:lnTo>
                  <a:pt x="5321" y="163194"/>
                </a:lnTo>
                <a:lnTo>
                  <a:pt x="2374" y="163194"/>
                </a:lnTo>
                <a:lnTo>
                  <a:pt x="0" y="160820"/>
                </a:lnTo>
                <a:lnTo>
                  <a:pt x="0" y="15787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52091" y="2103323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52"/>
                </a:moveTo>
                <a:lnTo>
                  <a:pt x="0" y="147142"/>
                </a:lnTo>
                <a:lnTo>
                  <a:pt x="490575" y="147142"/>
                </a:lnTo>
                <a:lnTo>
                  <a:pt x="485165" y="152552"/>
                </a:lnTo>
                <a:lnTo>
                  <a:pt x="485165" y="0"/>
                </a:lnTo>
                <a:lnTo>
                  <a:pt x="490575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152552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977368" y="2104306"/>
            <a:ext cx="39941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96643" y="2397607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20"/>
                </a:lnTo>
                <a:lnTo>
                  <a:pt x="2374" y="163194"/>
                </a:lnTo>
                <a:lnTo>
                  <a:pt x="498843" y="163194"/>
                </a:lnTo>
                <a:lnTo>
                  <a:pt x="501218" y="160820"/>
                </a:lnTo>
                <a:lnTo>
                  <a:pt x="501218" y="157873"/>
                </a:lnTo>
                <a:lnTo>
                  <a:pt x="10718" y="157873"/>
                </a:lnTo>
                <a:lnTo>
                  <a:pt x="5308" y="152463"/>
                </a:lnTo>
                <a:lnTo>
                  <a:pt x="10718" y="152463"/>
                </a:lnTo>
                <a:lnTo>
                  <a:pt x="10718" y="10731"/>
                </a:lnTo>
                <a:lnTo>
                  <a:pt x="5308" y="10731"/>
                </a:lnTo>
                <a:lnTo>
                  <a:pt x="10718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194">
                <a:moveTo>
                  <a:pt x="10718" y="152463"/>
                </a:moveTo>
                <a:lnTo>
                  <a:pt x="5308" y="152463"/>
                </a:lnTo>
                <a:lnTo>
                  <a:pt x="10718" y="157873"/>
                </a:lnTo>
                <a:lnTo>
                  <a:pt x="10718" y="152463"/>
                </a:lnTo>
                <a:close/>
              </a:path>
              <a:path w="501650" h="163194">
                <a:moveTo>
                  <a:pt x="490486" y="152463"/>
                </a:moveTo>
                <a:lnTo>
                  <a:pt x="10718" y="152463"/>
                </a:lnTo>
                <a:lnTo>
                  <a:pt x="10718" y="157873"/>
                </a:lnTo>
                <a:lnTo>
                  <a:pt x="490486" y="157873"/>
                </a:lnTo>
                <a:lnTo>
                  <a:pt x="490486" y="152463"/>
                </a:lnTo>
                <a:close/>
              </a:path>
              <a:path w="501650" h="163194">
                <a:moveTo>
                  <a:pt x="490486" y="5321"/>
                </a:moveTo>
                <a:lnTo>
                  <a:pt x="490486" y="157873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31"/>
                </a:lnTo>
                <a:lnTo>
                  <a:pt x="49589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152463"/>
                </a:moveTo>
                <a:lnTo>
                  <a:pt x="495896" y="152463"/>
                </a:lnTo>
                <a:lnTo>
                  <a:pt x="490486" y="157873"/>
                </a:lnTo>
                <a:lnTo>
                  <a:pt x="501218" y="157873"/>
                </a:lnTo>
                <a:lnTo>
                  <a:pt x="501218" y="152463"/>
                </a:lnTo>
                <a:close/>
              </a:path>
              <a:path w="501650" h="163194">
                <a:moveTo>
                  <a:pt x="10718" y="5321"/>
                </a:moveTo>
                <a:lnTo>
                  <a:pt x="5308" y="10731"/>
                </a:lnTo>
                <a:lnTo>
                  <a:pt x="10718" y="10731"/>
                </a:lnTo>
                <a:lnTo>
                  <a:pt x="10718" y="5321"/>
                </a:lnTo>
                <a:close/>
              </a:path>
              <a:path w="501650" h="163194">
                <a:moveTo>
                  <a:pt x="490486" y="5321"/>
                </a:moveTo>
                <a:lnTo>
                  <a:pt x="10718" y="5321"/>
                </a:lnTo>
                <a:lnTo>
                  <a:pt x="10718" y="10731"/>
                </a:lnTo>
                <a:lnTo>
                  <a:pt x="49048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5321"/>
                </a:moveTo>
                <a:lnTo>
                  <a:pt x="490486" y="5321"/>
                </a:lnTo>
                <a:lnTo>
                  <a:pt x="495896" y="10731"/>
                </a:lnTo>
                <a:lnTo>
                  <a:pt x="501218" y="10731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96643" y="2397607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73"/>
                </a:lnTo>
                <a:lnTo>
                  <a:pt x="501218" y="160820"/>
                </a:lnTo>
                <a:lnTo>
                  <a:pt x="498843" y="163194"/>
                </a:lnTo>
                <a:lnTo>
                  <a:pt x="495896" y="163194"/>
                </a:lnTo>
                <a:lnTo>
                  <a:pt x="5308" y="163194"/>
                </a:lnTo>
                <a:lnTo>
                  <a:pt x="2374" y="163194"/>
                </a:lnTo>
                <a:lnTo>
                  <a:pt x="0" y="160820"/>
                </a:lnTo>
                <a:lnTo>
                  <a:pt x="0" y="15787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01951" y="2402928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52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52"/>
                </a:lnTo>
                <a:lnTo>
                  <a:pt x="485178" y="0"/>
                </a:lnTo>
                <a:lnTo>
                  <a:pt x="490588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152552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924198" y="2406952"/>
            <a:ext cx="33972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#2c54ff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896643" y="2551214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20"/>
                </a:lnTo>
                <a:lnTo>
                  <a:pt x="2374" y="163194"/>
                </a:lnTo>
                <a:lnTo>
                  <a:pt x="498843" y="163194"/>
                </a:lnTo>
                <a:lnTo>
                  <a:pt x="501218" y="160820"/>
                </a:lnTo>
                <a:lnTo>
                  <a:pt x="501218" y="157873"/>
                </a:lnTo>
                <a:lnTo>
                  <a:pt x="10718" y="157873"/>
                </a:lnTo>
                <a:lnTo>
                  <a:pt x="5308" y="152463"/>
                </a:lnTo>
                <a:lnTo>
                  <a:pt x="10718" y="152463"/>
                </a:lnTo>
                <a:lnTo>
                  <a:pt x="10718" y="10731"/>
                </a:lnTo>
                <a:lnTo>
                  <a:pt x="5308" y="10731"/>
                </a:lnTo>
                <a:lnTo>
                  <a:pt x="10718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194">
                <a:moveTo>
                  <a:pt x="10718" y="152463"/>
                </a:moveTo>
                <a:lnTo>
                  <a:pt x="5308" y="152463"/>
                </a:lnTo>
                <a:lnTo>
                  <a:pt x="10718" y="157873"/>
                </a:lnTo>
                <a:lnTo>
                  <a:pt x="10718" y="152463"/>
                </a:lnTo>
                <a:close/>
              </a:path>
              <a:path w="501650" h="163194">
                <a:moveTo>
                  <a:pt x="490486" y="152463"/>
                </a:moveTo>
                <a:lnTo>
                  <a:pt x="10718" y="152463"/>
                </a:lnTo>
                <a:lnTo>
                  <a:pt x="10718" y="157873"/>
                </a:lnTo>
                <a:lnTo>
                  <a:pt x="490486" y="157873"/>
                </a:lnTo>
                <a:lnTo>
                  <a:pt x="490486" y="152463"/>
                </a:lnTo>
                <a:close/>
              </a:path>
              <a:path w="501650" h="163194">
                <a:moveTo>
                  <a:pt x="490486" y="5321"/>
                </a:moveTo>
                <a:lnTo>
                  <a:pt x="490486" y="157873"/>
                </a:lnTo>
                <a:lnTo>
                  <a:pt x="495896" y="152463"/>
                </a:lnTo>
                <a:lnTo>
                  <a:pt x="501218" y="152463"/>
                </a:lnTo>
                <a:lnTo>
                  <a:pt x="501218" y="10731"/>
                </a:lnTo>
                <a:lnTo>
                  <a:pt x="49589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152463"/>
                </a:moveTo>
                <a:lnTo>
                  <a:pt x="495896" y="152463"/>
                </a:lnTo>
                <a:lnTo>
                  <a:pt x="490486" y="157873"/>
                </a:lnTo>
                <a:lnTo>
                  <a:pt x="501218" y="157873"/>
                </a:lnTo>
                <a:lnTo>
                  <a:pt x="501218" y="152463"/>
                </a:lnTo>
                <a:close/>
              </a:path>
              <a:path w="501650" h="163194">
                <a:moveTo>
                  <a:pt x="10718" y="5321"/>
                </a:moveTo>
                <a:lnTo>
                  <a:pt x="5308" y="10731"/>
                </a:lnTo>
                <a:lnTo>
                  <a:pt x="10718" y="10731"/>
                </a:lnTo>
                <a:lnTo>
                  <a:pt x="10718" y="5321"/>
                </a:lnTo>
                <a:close/>
              </a:path>
              <a:path w="501650" h="163194">
                <a:moveTo>
                  <a:pt x="490486" y="5321"/>
                </a:moveTo>
                <a:lnTo>
                  <a:pt x="10718" y="5321"/>
                </a:lnTo>
                <a:lnTo>
                  <a:pt x="10718" y="10731"/>
                </a:lnTo>
                <a:lnTo>
                  <a:pt x="490486" y="10731"/>
                </a:lnTo>
                <a:lnTo>
                  <a:pt x="490486" y="5321"/>
                </a:lnTo>
                <a:close/>
              </a:path>
              <a:path w="501650" h="163194">
                <a:moveTo>
                  <a:pt x="501218" y="5321"/>
                </a:moveTo>
                <a:lnTo>
                  <a:pt x="490486" y="5321"/>
                </a:lnTo>
                <a:lnTo>
                  <a:pt x="495896" y="10731"/>
                </a:lnTo>
                <a:lnTo>
                  <a:pt x="501218" y="10731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96643" y="2551214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4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5896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73"/>
                </a:lnTo>
                <a:lnTo>
                  <a:pt x="501218" y="160820"/>
                </a:lnTo>
                <a:lnTo>
                  <a:pt x="498843" y="163194"/>
                </a:lnTo>
                <a:lnTo>
                  <a:pt x="495896" y="163194"/>
                </a:lnTo>
                <a:lnTo>
                  <a:pt x="5308" y="163194"/>
                </a:lnTo>
                <a:lnTo>
                  <a:pt x="2374" y="163194"/>
                </a:lnTo>
                <a:lnTo>
                  <a:pt x="0" y="160820"/>
                </a:lnTo>
                <a:lnTo>
                  <a:pt x="0" y="15787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01951" y="2556535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5">
                <a:moveTo>
                  <a:pt x="5410" y="152552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78" y="152552"/>
                </a:lnTo>
                <a:lnTo>
                  <a:pt x="485178" y="0"/>
                </a:lnTo>
                <a:lnTo>
                  <a:pt x="490588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152552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924198" y="2559036"/>
            <a:ext cx="40068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</a:t>
            </a:r>
            <a:r>
              <a:rPr dirty="0" sz="750" spc="10">
                <a:solidFill>
                  <a:srgbClr val="254B72"/>
                </a:solidFill>
                <a:latin typeface="Arial"/>
                <a:cs typeface="Arial"/>
              </a:rPr>
              <a:t>0</a:t>
            </a: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000</a:t>
            </a:r>
            <a:r>
              <a:rPr dirty="0" sz="750" spc="10">
                <a:solidFill>
                  <a:srgbClr val="254B72"/>
                </a:solidFill>
                <a:latin typeface="Arial"/>
                <a:cs typeface="Arial"/>
              </a:rPr>
              <a:t>0</a:t>
            </a: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83057" y="692746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5" h="165734">
                <a:moveTo>
                  <a:pt x="494576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3106"/>
                </a:lnTo>
                <a:lnTo>
                  <a:pt x="2374" y="165481"/>
                </a:lnTo>
                <a:lnTo>
                  <a:pt x="494576" y="165481"/>
                </a:lnTo>
                <a:lnTo>
                  <a:pt x="497039" y="163106"/>
                </a:lnTo>
                <a:lnTo>
                  <a:pt x="497039" y="160159"/>
                </a:lnTo>
                <a:lnTo>
                  <a:pt x="10731" y="160159"/>
                </a:lnTo>
                <a:lnTo>
                  <a:pt x="5308" y="154736"/>
                </a:lnTo>
                <a:lnTo>
                  <a:pt x="10731" y="154736"/>
                </a:lnTo>
                <a:lnTo>
                  <a:pt x="10731" y="10731"/>
                </a:lnTo>
                <a:lnTo>
                  <a:pt x="5308" y="10731"/>
                </a:lnTo>
                <a:lnTo>
                  <a:pt x="10731" y="5321"/>
                </a:lnTo>
                <a:lnTo>
                  <a:pt x="497039" y="5321"/>
                </a:lnTo>
                <a:lnTo>
                  <a:pt x="497039" y="2374"/>
                </a:lnTo>
                <a:lnTo>
                  <a:pt x="494576" y="0"/>
                </a:lnTo>
                <a:close/>
              </a:path>
              <a:path w="497205" h="165734">
                <a:moveTo>
                  <a:pt x="10731" y="154736"/>
                </a:moveTo>
                <a:lnTo>
                  <a:pt x="5308" y="154736"/>
                </a:lnTo>
                <a:lnTo>
                  <a:pt x="10731" y="160159"/>
                </a:lnTo>
                <a:lnTo>
                  <a:pt x="10731" y="154736"/>
                </a:lnTo>
                <a:close/>
              </a:path>
              <a:path w="497205" h="165734">
                <a:moveTo>
                  <a:pt x="486308" y="154736"/>
                </a:moveTo>
                <a:lnTo>
                  <a:pt x="10731" y="154736"/>
                </a:lnTo>
                <a:lnTo>
                  <a:pt x="10731" y="160159"/>
                </a:lnTo>
                <a:lnTo>
                  <a:pt x="486308" y="160159"/>
                </a:lnTo>
                <a:lnTo>
                  <a:pt x="486308" y="154736"/>
                </a:lnTo>
                <a:close/>
              </a:path>
              <a:path w="497205" h="165734">
                <a:moveTo>
                  <a:pt x="486308" y="5321"/>
                </a:moveTo>
                <a:lnTo>
                  <a:pt x="486308" y="160159"/>
                </a:lnTo>
                <a:lnTo>
                  <a:pt x="491629" y="154736"/>
                </a:lnTo>
                <a:lnTo>
                  <a:pt x="497039" y="154736"/>
                </a:lnTo>
                <a:lnTo>
                  <a:pt x="497039" y="10731"/>
                </a:lnTo>
                <a:lnTo>
                  <a:pt x="491629" y="10731"/>
                </a:lnTo>
                <a:lnTo>
                  <a:pt x="486308" y="5321"/>
                </a:lnTo>
                <a:close/>
              </a:path>
              <a:path w="497205" h="165734">
                <a:moveTo>
                  <a:pt x="497039" y="154736"/>
                </a:moveTo>
                <a:lnTo>
                  <a:pt x="491629" y="154736"/>
                </a:lnTo>
                <a:lnTo>
                  <a:pt x="486308" y="160159"/>
                </a:lnTo>
                <a:lnTo>
                  <a:pt x="497039" y="160159"/>
                </a:lnTo>
                <a:lnTo>
                  <a:pt x="497039" y="154736"/>
                </a:lnTo>
                <a:close/>
              </a:path>
              <a:path w="497205" h="165734">
                <a:moveTo>
                  <a:pt x="10731" y="5321"/>
                </a:moveTo>
                <a:lnTo>
                  <a:pt x="5308" y="10731"/>
                </a:lnTo>
                <a:lnTo>
                  <a:pt x="10731" y="10731"/>
                </a:lnTo>
                <a:lnTo>
                  <a:pt x="10731" y="5321"/>
                </a:lnTo>
                <a:close/>
              </a:path>
              <a:path w="497205" h="165734">
                <a:moveTo>
                  <a:pt x="486308" y="5321"/>
                </a:moveTo>
                <a:lnTo>
                  <a:pt x="10731" y="5321"/>
                </a:lnTo>
                <a:lnTo>
                  <a:pt x="10731" y="10731"/>
                </a:lnTo>
                <a:lnTo>
                  <a:pt x="486308" y="10731"/>
                </a:lnTo>
                <a:lnTo>
                  <a:pt x="486308" y="5321"/>
                </a:lnTo>
                <a:close/>
              </a:path>
              <a:path w="497205" h="165734">
                <a:moveTo>
                  <a:pt x="497039" y="5321"/>
                </a:moveTo>
                <a:lnTo>
                  <a:pt x="486308" y="5321"/>
                </a:lnTo>
                <a:lnTo>
                  <a:pt x="491629" y="10731"/>
                </a:lnTo>
                <a:lnTo>
                  <a:pt x="497039" y="10731"/>
                </a:lnTo>
                <a:lnTo>
                  <a:pt x="497039" y="5321"/>
                </a:lnTo>
                <a:close/>
              </a:path>
            </a:pathLst>
          </a:custGeom>
          <a:solidFill>
            <a:srgbClr val="C1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83057" y="692746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5" h="165734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08" y="0"/>
                </a:lnTo>
                <a:lnTo>
                  <a:pt x="491629" y="0"/>
                </a:lnTo>
                <a:lnTo>
                  <a:pt x="494576" y="0"/>
                </a:lnTo>
                <a:lnTo>
                  <a:pt x="497039" y="2374"/>
                </a:lnTo>
                <a:lnTo>
                  <a:pt x="497039" y="5321"/>
                </a:lnTo>
                <a:lnTo>
                  <a:pt x="497039" y="160159"/>
                </a:lnTo>
                <a:lnTo>
                  <a:pt x="497039" y="163106"/>
                </a:lnTo>
                <a:lnTo>
                  <a:pt x="494576" y="165481"/>
                </a:lnTo>
                <a:lnTo>
                  <a:pt x="491629" y="165481"/>
                </a:lnTo>
                <a:lnTo>
                  <a:pt x="5308" y="165481"/>
                </a:lnTo>
                <a:lnTo>
                  <a:pt x="2374" y="165481"/>
                </a:lnTo>
                <a:lnTo>
                  <a:pt x="0" y="163106"/>
                </a:lnTo>
                <a:lnTo>
                  <a:pt x="0" y="160159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88366" y="698068"/>
            <a:ext cx="486409" cy="154940"/>
          </a:xfrm>
          <a:custGeom>
            <a:avLst/>
            <a:gdLst/>
            <a:ahLst/>
            <a:cxnLst/>
            <a:rect l="l" t="t" r="r" b="b"/>
            <a:pathLst>
              <a:path w="486409" h="154940">
                <a:moveTo>
                  <a:pt x="5422" y="154838"/>
                </a:moveTo>
                <a:lnTo>
                  <a:pt x="0" y="149415"/>
                </a:lnTo>
                <a:lnTo>
                  <a:pt x="486321" y="149415"/>
                </a:lnTo>
                <a:lnTo>
                  <a:pt x="480999" y="154838"/>
                </a:lnTo>
                <a:lnTo>
                  <a:pt x="480999" y="0"/>
                </a:lnTo>
                <a:lnTo>
                  <a:pt x="486321" y="5410"/>
                </a:lnTo>
                <a:lnTo>
                  <a:pt x="0" y="5410"/>
                </a:lnTo>
                <a:lnTo>
                  <a:pt x="5422" y="0"/>
                </a:lnTo>
                <a:lnTo>
                  <a:pt x="5422" y="154838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86709" y="700572"/>
            <a:ext cx="49022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#869dff</a:t>
            </a:r>
            <a:endParaRPr sz="7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085716" y="1188542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4" h="165734">
                <a:moveTo>
                  <a:pt x="494665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3106"/>
                </a:lnTo>
                <a:lnTo>
                  <a:pt x="2463" y="165569"/>
                </a:lnTo>
                <a:lnTo>
                  <a:pt x="494665" y="165569"/>
                </a:lnTo>
                <a:lnTo>
                  <a:pt x="497128" y="163106"/>
                </a:lnTo>
                <a:lnTo>
                  <a:pt x="497128" y="160248"/>
                </a:lnTo>
                <a:lnTo>
                  <a:pt x="10820" y="160248"/>
                </a:lnTo>
                <a:lnTo>
                  <a:pt x="5308" y="154736"/>
                </a:lnTo>
                <a:lnTo>
                  <a:pt x="10820" y="154736"/>
                </a:lnTo>
                <a:lnTo>
                  <a:pt x="10820" y="10833"/>
                </a:lnTo>
                <a:lnTo>
                  <a:pt x="5308" y="10833"/>
                </a:lnTo>
                <a:lnTo>
                  <a:pt x="10820" y="5321"/>
                </a:lnTo>
                <a:lnTo>
                  <a:pt x="497128" y="5321"/>
                </a:lnTo>
                <a:lnTo>
                  <a:pt x="497128" y="2463"/>
                </a:lnTo>
                <a:lnTo>
                  <a:pt x="494665" y="0"/>
                </a:lnTo>
                <a:close/>
              </a:path>
              <a:path w="497204" h="165734">
                <a:moveTo>
                  <a:pt x="10820" y="154736"/>
                </a:moveTo>
                <a:lnTo>
                  <a:pt x="5308" y="154736"/>
                </a:lnTo>
                <a:lnTo>
                  <a:pt x="10820" y="160248"/>
                </a:lnTo>
                <a:lnTo>
                  <a:pt x="10820" y="154736"/>
                </a:lnTo>
                <a:close/>
              </a:path>
              <a:path w="497204" h="165734">
                <a:moveTo>
                  <a:pt x="486308" y="154736"/>
                </a:moveTo>
                <a:lnTo>
                  <a:pt x="10820" y="154736"/>
                </a:lnTo>
                <a:lnTo>
                  <a:pt x="10820" y="160248"/>
                </a:lnTo>
                <a:lnTo>
                  <a:pt x="486308" y="160248"/>
                </a:lnTo>
                <a:lnTo>
                  <a:pt x="486308" y="154736"/>
                </a:lnTo>
                <a:close/>
              </a:path>
              <a:path w="497204" h="165734">
                <a:moveTo>
                  <a:pt x="486308" y="5321"/>
                </a:moveTo>
                <a:lnTo>
                  <a:pt x="486308" y="160248"/>
                </a:lnTo>
                <a:lnTo>
                  <a:pt x="491629" y="154736"/>
                </a:lnTo>
                <a:lnTo>
                  <a:pt x="497128" y="154736"/>
                </a:lnTo>
                <a:lnTo>
                  <a:pt x="497128" y="10833"/>
                </a:lnTo>
                <a:lnTo>
                  <a:pt x="491629" y="10833"/>
                </a:lnTo>
                <a:lnTo>
                  <a:pt x="486308" y="5321"/>
                </a:lnTo>
                <a:close/>
              </a:path>
              <a:path w="497204" h="165734">
                <a:moveTo>
                  <a:pt x="497128" y="154736"/>
                </a:moveTo>
                <a:lnTo>
                  <a:pt x="491629" y="154736"/>
                </a:lnTo>
                <a:lnTo>
                  <a:pt x="486308" y="160248"/>
                </a:lnTo>
                <a:lnTo>
                  <a:pt x="497128" y="160248"/>
                </a:lnTo>
                <a:lnTo>
                  <a:pt x="497128" y="154736"/>
                </a:lnTo>
                <a:close/>
              </a:path>
              <a:path w="497204" h="165734">
                <a:moveTo>
                  <a:pt x="10820" y="5321"/>
                </a:moveTo>
                <a:lnTo>
                  <a:pt x="5308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497204" h="165734">
                <a:moveTo>
                  <a:pt x="486308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86308" y="10833"/>
                </a:lnTo>
                <a:lnTo>
                  <a:pt x="486308" y="5321"/>
                </a:lnTo>
                <a:close/>
              </a:path>
              <a:path w="497204" h="165734">
                <a:moveTo>
                  <a:pt x="497128" y="5321"/>
                </a:moveTo>
                <a:lnTo>
                  <a:pt x="486308" y="5321"/>
                </a:lnTo>
                <a:lnTo>
                  <a:pt x="491629" y="10833"/>
                </a:lnTo>
                <a:lnTo>
                  <a:pt x="497128" y="10833"/>
                </a:lnTo>
                <a:lnTo>
                  <a:pt x="497128" y="5321"/>
                </a:lnTo>
                <a:close/>
              </a:path>
            </a:pathLst>
          </a:custGeom>
          <a:solidFill>
            <a:srgbClr val="C1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85716" y="1188542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4" h="165734">
                <a:moveTo>
                  <a:pt x="0" y="5321"/>
                </a:moveTo>
                <a:lnTo>
                  <a:pt x="0" y="2463"/>
                </a:lnTo>
                <a:lnTo>
                  <a:pt x="2463" y="0"/>
                </a:lnTo>
                <a:lnTo>
                  <a:pt x="5308" y="0"/>
                </a:lnTo>
                <a:lnTo>
                  <a:pt x="491629" y="0"/>
                </a:lnTo>
                <a:lnTo>
                  <a:pt x="494665" y="0"/>
                </a:lnTo>
                <a:lnTo>
                  <a:pt x="497128" y="2463"/>
                </a:lnTo>
                <a:lnTo>
                  <a:pt x="497128" y="5321"/>
                </a:lnTo>
                <a:lnTo>
                  <a:pt x="497128" y="160248"/>
                </a:lnTo>
                <a:lnTo>
                  <a:pt x="497128" y="163106"/>
                </a:lnTo>
                <a:lnTo>
                  <a:pt x="494665" y="165569"/>
                </a:lnTo>
                <a:lnTo>
                  <a:pt x="491629" y="165569"/>
                </a:lnTo>
                <a:lnTo>
                  <a:pt x="5308" y="165569"/>
                </a:lnTo>
                <a:lnTo>
                  <a:pt x="2463" y="165569"/>
                </a:lnTo>
                <a:lnTo>
                  <a:pt x="0" y="163106"/>
                </a:lnTo>
                <a:lnTo>
                  <a:pt x="0" y="160248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91025" y="1193863"/>
            <a:ext cx="486409" cy="154940"/>
          </a:xfrm>
          <a:custGeom>
            <a:avLst/>
            <a:gdLst/>
            <a:ahLst/>
            <a:cxnLst/>
            <a:rect l="l" t="t" r="r" b="b"/>
            <a:pathLst>
              <a:path w="486410" h="154940">
                <a:moveTo>
                  <a:pt x="5511" y="154927"/>
                </a:moveTo>
                <a:lnTo>
                  <a:pt x="0" y="149415"/>
                </a:lnTo>
                <a:lnTo>
                  <a:pt x="486321" y="149415"/>
                </a:lnTo>
                <a:lnTo>
                  <a:pt x="480999" y="154927"/>
                </a:lnTo>
                <a:lnTo>
                  <a:pt x="480999" y="0"/>
                </a:lnTo>
                <a:lnTo>
                  <a:pt x="486321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4927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125972" y="1196366"/>
            <a:ext cx="45529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085716" y="133454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498843" y="0"/>
                </a:moveTo>
                <a:lnTo>
                  <a:pt x="2463" y="0"/>
                </a:lnTo>
                <a:lnTo>
                  <a:pt x="0" y="2463"/>
                </a:lnTo>
                <a:lnTo>
                  <a:pt x="0" y="160820"/>
                </a:lnTo>
                <a:lnTo>
                  <a:pt x="2463" y="163296"/>
                </a:lnTo>
                <a:lnTo>
                  <a:pt x="498843" y="163296"/>
                </a:lnTo>
                <a:lnTo>
                  <a:pt x="501307" y="160820"/>
                </a:lnTo>
                <a:lnTo>
                  <a:pt x="501307" y="157975"/>
                </a:lnTo>
                <a:lnTo>
                  <a:pt x="10820" y="157975"/>
                </a:lnTo>
                <a:lnTo>
                  <a:pt x="5308" y="152463"/>
                </a:lnTo>
                <a:lnTo>
                  <a:pt x="10820" y="152463"/>
                </a:lnTo>
                <a:lnTo>
                  <a:pt x="10820" y="10833"/>
                </a:lnTo>
                <a:lnTo>
                  <a:pt x="5308" y="10833"/>
                </a:lnTo>
                <a:lnTo>
                  <a:pt x="10820" y="5321"/>
                </a:lnTo>
                <a:lnTo>
                  <a:pt x="501307" y="5321"/>
                </a:lnTo>
                <a:lnTo>
                  <a:pt x="501307" y="2463"/>
                </a:lnTo>
                <a:lnTo>
                  <a:pt x="498843" y="0"/>
                </a:lnTo>
                <a:close/>
              </a:path>
              <a:path w="501650" h="163830">
                <a:moveTo>
                  <a:pt x="10820" y="152463"/>
                </a:moveTo>
                <a:lnTo>
                  <a:pt x="5308" y="152463"/>
                </a:lnTo>
                <a:lnTo>
                  <a:pt x="10820" y="157975"/>
                </a:lnTo>
                <a:lnTo>
                  <a:pt x="10820" y="152463"/>
                </a:lnTo>
                <a:close/>
              </a:path>
              <a:path w="501650" h="163830">
                <a:moveTo>
                  <a:pt x="490486" y="152463"/>
                </a:moveTo>
                <a:lnTo>
                  <a:pt x="10820" y="152463"/>
                </a:lnTo>
                <a:lnTo>
                  <a:pt x="10820" y="157975"/>
                </a:lnTo>
                <a:lnTo>
                  <a:pt x="490486" y="157975"/>
                </a:lnTo>
                <a:lnTo>
                  <a:pt x="490486" y="152463"/>
                </a:lnTo>
                <a:close/>
              </a:path>
              <a:path w="501650" h="163830">
                <a:moveTo>
                  <a:pt x="490486" y="5321"/>
                </a:moveTo>
                <a:lnTo>
                  <a:pt x="490486" y="157975"/>
                </a:lnTo>
                <a:lnTo>
                  <a:pt x="495985" y="152463"/>
                </a:lnTo>
                <a:lnTo>
                  <a:pt x="501307" y="152463"/>
                </a:lnTo>
                <a:lnTo>
                  <a:pt x="501307" y="10833"/>
                </a:lnTo>
                <a:lnTo>
                  <a:pt x="495985" y="10833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307" y="152463"/>
                </a:moveTo>
                <a:lnTo>
                  <a:pt x="495985" y="152463"/>
                </a:lnTo>
                <a:lnTo>
                  <a:pt x="490486" y="157975"/>
                </a:lnTo>
                <a:lnTo>
                  <a:pt x="501307" y="157975"/>
                </a:lnTo>
                <a:lnTo>
                  <a:pt x="501307" y="152463"/>
                </a:lnTo>
                <a:close/>
              </a:path>
              <a:path w="501650" h="163830">
                <a:moveTo>
                  <a:pt x="10820" y="5321"/>
                </a:moveTo>
                <a:lnTo>
                  <a:pt x="5308" y="10833"/>
                </a:lnTo>
                <a:lnTo>
                  <a:pt x="10820" y="10833"/>
                </a:lnTo>
                <a:lnTo>
                  <a:pt x="10820" y="5321"/>
                </a:lnTo>
                <a:close/>
              </a:path>
              <a:path w="501650" h="163830">
                <a:moveTo>
                  <a:pt x="490486" y="5321"/>
                </a:moveTo>
                <a:lnTo>
                  <a:pt x="10820" y="5321"/>
                </a:lnTo>
                <a:lnTo>
                  <a:pt x="10820" y="10833"/>
                </a:lnTo>
                <a:lnTo>
                  <a:pt x="490486" y="10833"/>
                </a:lnTo>
                <a:lnTo>
                  <a:pt x="490486" y="5321"/>
                </a:lnTo>
                <a:close/>
              </a:path>
              <a:path w="501650" h="163830">
                <a:moveTo>
                  <a:pt x="501307" y="5321"/>
                </a:moveTo>
                <a:lnTo>
                  <a:pt x="490486" y="5321"/>
                </a:lnTo>
                <a:lnTo>
                  <a:pt x="495985" y="10833"/>
                </a:lnTo>
                <a:lnTo>
                  <a:pt x="501307" y="10833"/>
                </a:lnTo>
                <a:lnTo>
                  <a:pt x="501307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85716" y="1334541"/>
            <a:ext cx="501650" cy="163830"/>
          </a:xfrm>
          <a:custGeom>
            <a:avLst/>
            <a:gdLst/>
            <a:ahLst/>
            <a:cxnLst/>
            <a:rect l="l" t="t" r="r" b="b"/>
            <a:pathLst>
              <a:path w="501650" h="163830">
                <a:moveTo>
                  <a:pt x="0" y="5321"/>
                </a:moveTo>
                <a:lnTo>
                  <a:pt x="0" y="2463"/>
                </a:lnTo>
                <a:lnTo>
                  <a:pt x="2463" y="0"/>
                </a:lnTo>
                <a:lnTo>
                  <a:pt x="5308" y="0"/>
                </a:lnTo>
                <a:lnTo>
                  <a:pt x="495985" y="0"/>
                </a:lnTo>
                <a:lnTo>
                  <a:pt x="498843" y="0"/>
                </a:lnTo>
                <a:lnTo>
                  <a:pt x="501307" y="2463"/>
                </a:lnTo>
                <a:lnTo>
                  <a:pt x="501307" y="5321"/>
                </a:lnTo>
                <a:lnTo>
                  <a:pt x="501307" y="157975"/>
                </a:lnTo>
                <a:lnTo>
                  <a:pt x="501307" y="160820"/>
                </a:lnTo>
                <a:lnTo>
                  <a:pt x="498843" y="163296"/>
                </a:lnTo>
                <a:lnTo>
                  <a:pt x="495985" y="163296"/>
                </a:lnTo>
                <a:lnTo>
                  <a:pt x="5308" y="163296"/>
                </a:lnTo>
                <a:lnTo>
                  <a:pt x="2463" y="163296"/>
                </a:lnTo>
                <a:lnTo>
                  <a:pt x="0" y="160820"/>
                </a:lnTo>
                <a:lnTo>
                  <a:pt x="0" y="157975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91025" y="1339862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4" h="153034">
                <a:moveTo>
                  <a:pt x="5511" y="152653"/>
                </a:moveTo>
                <a:lnTo>
                  <a:pt x="0" y="147142"/>
                </a:lnTo>
                <a:lnTo>
                  <a:pt x="490677" y="147142"/>
                </a:lnTo>
                <a:lnTo>
                  <a:pt x="485178" y="152653"/>
                </a:lnTo>
                <a:lnTo>
                  <a:pt x="485178" y="0"/>
                </a:lnTo>
                <a:lnTo>
                  <a:pt x="490677" y="5511"/>
                </a:lnTo>
                <a:lnTo>
                  <a:pt x="0" y="5511"/>
                </a:lnTo>
                <a:lnTo>
                  <a:pt x="5511" y="0"/>
                </a:lnTo>
                <a:lnTo>
                  <a:pt x="5511" y="152653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125972" y="1345408"/>
            <a:ext cx="4559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85716" y="236486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4" h="165735">
                <a:moveTo>
                  <a:pt x="494665" y="0"/>
                </a:moveTo>
                <a:lnTo>
                  <a:pt x="2463" y="0"/>
                </a:lnTo>
                <a:lnTo>
                  <a:pt x="0" y="2476"/>
                </a:lnTo>
                <a:lnTo>
                  <a:pt x="0" y="163118"/>
                </a:lnTo>
                <a:lnTo>
                  <a:pt x="2463" y="165582"/>
                </a:lnTo>
                <a:lnTo>
                  <a:pt x="494665" y="165582"/>
                </a:lnTo>
                <a:lnTo>
                  <a:pt x="497128" y="163118"/>
                </a:lnTo>
                <a:lnTo>
                  <a:pt x="497128" y="160261"/>
                </a:lnTo>
                <a:lnTo>
                  <a:pt x="10820" y="160261"/>
                </a:lnTo>
                <a:lnTo>
                  <a:pt x="5308" y="154749"/>
                </a:lnTo>
                <a:lnTo>
                  <a:pt x="10820" y="154749"/>
                </a:lnTo>
                <a:lnTo>
                  <a:pt x="10820" y="10845"/>
                </a:lnTo>
                <a:lnTo>
                  <a:pt x="5308" y="10845"/>
                </a:lnTo>
                <a:lnTo>
                  <a:pt x="10820" y="5321"/>
                </a:lnTo>
                <a:lnTo>
                  <a:pt x="497128" y="5321"/>
                </a:lnTo>
                <a:lnTo>
                  <a:pt x="497128" y="2476"/>
                </a:lnTo>
                <a:lnTo>
                  <a:pt x="494665" y="0"/>
                </a:lnTo>
                <a:close/>
              </a:path>
              <a:path w="497204" h="165735">
                <a:moveTo>
                  <a:pt x="10820" y="154749"/>
                </a:moveTo>
                <a:lnTo>
                  <a:pt x="5308" y="154749"/>
                </a:lnTo>
                <a:lnTo>
                  <a:pt x="10820" y="160261"/>
                </a:lnTo>
                <a:lnTo>
                  <a:pt x="10820" y="154749"/>
                </a:lnTo>
                <a:close/>
              </a:path>
              <a:path w="497204" h="165735">
                <a:moveTo>
                  <a:pt x="486308" y="154749"/>
                </a:moveTo>
                <a:lnTo>
                  <a:pt x="10820" y="154749"/>
                </a:lnTo>
                <a:lnTo>
                  <a:pt x="10820" y="160261"/>
                </a:lnTo>
                <a:lnTo>
                  <a:pt x="486308" y="160261"/>
                </a:lnTo>
                <a:lnTo>
                  <a:pt x="486308" y="154749"/>
                </a:lnTo>
                <a:close/>
              </a:path>
              <a:path w="497204" h="165735">
                <a:moveTo>
                  <a:pt x="486308" y="5321"/>
                </a:moveTo>
                <a:lnTo>
                  <a:pt x="486308" y="160261"/>
                </a:lnTo>
                <a:lnTo>
                  <a:pt x="491629" y="154749"/>
                </a:lnTo>
                <a:lnTo>
                  <a:pt x="497128" y="154749"/>
                </a:lnTo>
                <a:lnTo>
                  <a:pt x="497128" y="10845"/>
                </a:lnTo>
                <a:lnTo>
                  <a:pt x="491629" y="10845"/>
                </a:lnTo>
                <a:lnTo>
                  <a:pt x="486308" y="5321"/>
                </a:lnTo>
                <a:close/>
              </a:path>
              <a:path w="497204" h="165735">
                <a:moveTo>
                  <a:pt x="497128" y="154749"/>
                </a:moveTo>
                <a:lnTo>
                  <a:pt x="491629" y="154749"/>
                </a:lnTo>
                <a:lnTo>
                  <a:pt x="486308" y="160261"/>
                </a:lnTo>
                <a:lnTo>
                  <a:pt x="497128" y="160261"/>
                </a:lnTo>
                <a:lnTo>
                  <a:pt x="497128" y="154749"/>
                </a:lnTo>
                <a:close/>
              </a:path>
              <a:path w="497204" h="165735">
                <a:moveTo>
                  <a:pt x="10820" y="5321"/>
                </a:moveTo>
                <a:lnTo>
                  <a:pt x="5308" y="10845"/>
                </a:lnTo>
                <a:lnTo>
                  <a:pt x="10820" y="10845"/>
                </a:lnTo>
                <a:lnTo>
                  <a:pt x="10820" y="5321"/>
                </a:lnTo>
                <a:close/>
              </a:path>
              <a:path w="497204" h="165735">
                <a:moveTo>
                  <a:pt x="486308" y="5321"/>
                </a:moveTo>
                <a:lnTo>
                  <a:pt x="10820" y="5321"/>
                </a:lnTo>
                <a:lnTo>
                  <a:pt x="10820" y="10845"/>
                </a:lnTo>
                <a:lnTo>
                  <a:pt x="486308" y="10845"/>
                </a:lnTo>
                <a:lnTo>
                  <a:pt x="486308" y="5321"/>
                </a:lnTo>
                <a:close/>
              </a:path>
              <a:path w="497204" h="165735">
                <a:moveTo>
                  <a:pt x="497128" y="5321"/>
                </a:moveTo>
                <a:lnTo>
                  <a:pt x="486308" y="5321"/>
                </a:lnTo>
                <a:lnTo>
                  <a:pt x="491629" y="10845"/>
                </a:lnTo>
                <a:lnTo>
                  <a:pt x="497128" y="10845"/>
                </a:lnTo>
                <a:lnTo>
                  <a:pt x="497128" y="5321"/>
                </a:lnTo>
                <a:close/>
              </a:path>
            </a:pathLst>
          </a:custGeom>
          <a:solidFill>
            <a:srgbClr val="C1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85716" y="236486"/>
            <a:ext cx="497205" cy="165735"/>
          </a:xfrm>
          <a:custGeom>
            <a:avLst/>
            <a:gdLst/>
            <a:ahLst/>
            <a:cxnLst/>
            <a:rect l="l" t="t" r="r" b="b"/>
            <a:pathLst>
              <a:path w="497204" h="165735">
                <a:moveTo>
                  <a:pt x="0" y="5321"/>
                </a:moveTo>
                <a:lnTo>
                  <a:pt x="0" y="2476"/>
                </a:lnTo>
                <a:lnTo>
                  <a:pt x="2463" y="0"/>
                </a:lnTo>
                <a:lnTo>
                  <a:pt x="5308" y="0"/>
                </a:lnTo>
                <a:lnTo>
                  <a:pt x="491629" y="0"/>
                </a:lnTo>
                <a:lnTo>
                  <a:pt x="494665" y="0"/>
                </a:lnTo>
                <a:lnTo>
                  <a:pt x="497128" y="2476"/>
                </a:lnTo>
                <a:lnTo>
                  <a:pt x="497128" y="5321"/>
                </a:lnTo>
                <a:lnTo>
                  <a:pt x="497128" y="160261"/>
                </a:lnTo>
                <a:lnTo>
                  <a:pt x="497128" y="163118"/>
                </a:lnTo>
                <a:lnTo>
                  <a:pt x="494665" y="165582"/>
                </a:lnTo>
                <a:lnTo>
                  <a:pt x="491629" y="165582"/>
                </a:lnTo>
                <a:lnTo>
                  <a:pt x="5308" y="165582"/>
                </a:lnTo>
                <a:lnTo>
                  <a:pt x="2463" y="165582"/>
                </a:lnTo>
                <a:lnTo>
                  <a:pt x="0" y="163118"/>
                </a:lnTo>
                <a:lnTo>
                  <a:pt x="0" y="160261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91025" y="241808"/>
            <a:ext cx="486409" cy="154940"/>
          </a:xfrm>
          <a:custGeom>
            <a:avLst/>
            <a:gdLst/>
            <a:ahLst/>
            <a:cxnLst/>
            <a:rect l="l" t="t" r="r" b="b"/>
            <a:pathLst>
              <a:path w="486410" h="154940">
                <a:moveTo>
                  <a:pt x="5511" y="154940"/>
                </a:moveTo>
                <a:lnTo>
                  <a:pt x="0" y="149428"/>
                </a:lnTo>
                <a:lnTo>
                  <a:pt x="486321" y="149428"/>
                </a:lnTo>
                <a:lnTo>
                  <a:pt x="480999" y="154940"/>
                </a:lnTo>
                <a:lnTo>
                  <a:pt x="480999" y="0"/>
                </a:lnTo>
                <a:lnTo>
                  <a:pt x="486321" y="5524"/>
                </a:lnTo>
                <a:lnTo>
                  <a:pt x="0" y="5524"/>
                </a:lnTo>
                <a:lnTo>
                  <a:pt x="5511" y="0"/>
                </a:lnTo>
                <a:lnTo>
                  <a:pt x="5511" y="154940"/>
                </a:lnTo>
                <a:close/>
              </a:path>
            </a:pathLst>
          </a:custGeom>
          <a:ln w="3987">
            <a:solidFill>
              <a:srgbClr val="C1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113272" y="242800"/>
            <a:ext cx="40068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10">
                <a:solidFill>
                  <a:srgbClr val="254B72"/>
                </a:solidFill>
                <a:latin typeface="Arial"/>
                <a:cs typeface="Arial"/>
              </a:rPr>
              <a:t>#</a:t>
            </a: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000</a:t>
            </a:r>
            <a:r>
              <a:rPr dirty="0" sz="750" spc="10">
                <a:solidFill>
                  <a:srgbClr val="254B72"/>
                </a:solidFill>
                <a:latin typeface="Arial"/>
                <a:cs typeface="Arial"/>
              </a:rPr>
              <a:t>0</a:t>
            </a: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0</a:t>
            </a:r>
            <a:r>
              <a:rPr dirty="0" sz="750">
                <a:solidFill>
                  <a:srgbClr val="254B72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29437" y="851674"/>
            <a:ext cx="4445" cy="343535"/>
          </a:xfrm>
          <a:custGeom>
            <a:avLst/>
            <a:gdLst/>
            <a:ahLst/>
            <a:cxnLst/>
            <a:rect l="l" t="t" r="r" b="b"/>
            <a:pathLst>
              <a:path w="4445" h="343534">
                <a:moveTo>
                  <a:pt x="4089" y="0"/>
                </a:moveTo>
                <a:lnTo>
                  <a:pt x="0" y="0"/>
                </a:lnTo>
                <a:lnTo>
                  <a:pt x="0" y="343128"/>
                </a:lnTo>
                <a:lnTo>
                  <a:pt x="4089" y="343128"/>
                </a:lnTo>
                <a:lnTo>
                  <a:pt x="4089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57706" y="1193324"/>
            <a:ext cx="51879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5">
                <a:solidFill>
                  <a:srgbClr val="254B72"/>
                </a:solidFill>
                <a:latin typeface="Arial"/>
                <a:cs typeface="Arial"/>
              </a:rPr>
              <a:t>-</a:t>
            </a:r>
            <a:r>
              <a:rPr dirty="0" sz="750" spc="-55">
                <a:solidFill>
                  <a:srgbClr val="254B72"/>
                </a:solidFill>
                <a:latin typeface="맑은 고딕"/>
                <a:cs typeface="맑은 고딕"/>
              </a:rPr>
              <a:t>반반씩</a:t>
            </a:r>
            <a:r>
              <a:rPr dirty="0" sz="750" spc="-11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750" spc="-65">
                <a:solidFill>
                  <a:srgbClr val="254B72"/>
                </a:solidFill>
                <a:latin typeface="맑은 고딕"/>
                <a:cs typeface="맑은 고딕"/>
              </a:rPr>
              <a:t>구성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446130" y="396938"/>
            <a:ext cx="4445" cy="343535"/>
          </a:xfrm>
          <a:custGeom>
            <a:avLst/>
            <a:gdLst/>
            <a:ahLst/>
            <a:cxnLst/>
            <a:rect l="l" t="t" r="r" b="b"/>
            <a:pathLst>
              <a:path w="4445" h="343534">
                <a:moveTo>
                  <a:pt x="3987" y="0"/>
                </a:moveTo>
                <a:lnTo>
                  <a:pt x="0" y="0"/>
                </a:lnTo>
                <a:lnTo>
                  <a:pt x="0" y="343141"/>
                </a:lnTo>
                <a:lnTo>
                  <a:pt x="3987" y="343141"/>
                </a:lnTo>
                <a:lnTo>
                  <a:pt x="3987" y="0"/>
                </a:lnTo>
                <a:close/>
              </a:path>
            </a:pathLst>
          </a:custGeom>
          <a:solidFill>
            <a:srgbClr val="5DA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327471" y="715781"/>
            <a:ext cx="518795" cy="256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dirty="0" sz="750" spc="-55">
                <a:solidFill>
                  <a:srgbClr val="254B72"/>
                </a:solidFill>
                <a:latin typeface="Arial"/>
                <a:cs typeface="Arial"/>
              </a:rPr>
              <a:t>-</a:t>
            </a:r>
            <a:r>
              <a:rPr dirty="0" sz="750" spc="-55">
                <a:solidFill>
                  <a:srgbClr val="254B72"/>
                </a:solidFill>
                <a:latin typeface="맑은 고딕"/>
                <a:cs typeface="맑은 고딕"/>
              </a:rPr>
              <a:t>모바일</a:t>
            </a:r>
            <a:r>
              <a:rPr dirty="0" sz="750" spc="-135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750" spc="-65">
                <a:solidFill>
                  <a:srgbClr val="254B72"/>
                </a:solidFill>
                <a:latin typeface="맑은 고딕"/>
                <a:cs typeface="맑은 고딕"/>
              </a:rPr>
              <a:t>버전  </a:t>
            </a:r>
            <a:r>
              <a:rPr dirty="0" sz="750" spc="-75">
                <a:solidFill>
                  <a:srgbClr val="254B72"/>
                </a:solidFill>
                <a:latin typeface="맑은 고딕"/>
                <a:cs typeface="맑은 고딕"/>
              </a:rPr>
              <a:t>시 </a:t>
            </a:r>
            <a:r>
              <a:rPr dirty="0" sz="750" spc="-65">
                <a:solidFill>
                  <a:srgbClr val="254B72"/>
                </a:solidFill>
                <a:latin typeface="맑은 고딕"/>
                <a:cs typeface="맑은 고딕"/>
              </a:rPr>
              <a:t>메뉴</a:t>
            </a:r>
            <a:r>
              <a:rPr dirty="0" sz="750" spc="-11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750" spc="-75">
                <a:solidFill>
                  <a:srgbClr val="254B72"/>
                </a:solidFill>
                <a:latin typeface="맑은 고딕"/>
                <a:cs typeface="맑은 고딕"/>
              </a:rPr>
              <a:t>표시</a:t>
            </a:r>
            <a:endParaRPr sz="750">
              <a:latin typeface="맑은 고딕"/>
              <a:cs typeface="맑은 고딕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649018" y="314058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5">
                <a:moveTo>
                  <a:pt x="498843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160820"/>
                </a:lnTo>
                <a:lnTo>
                  <a:pt x="2374" y="163194"/>
                </a:lnTo>
                <a:lnTo>
                  <a:pt x="498843" y="163194"/>
                </a:lnTo>
                <a:lnTo>
                  <a:pt x="501218" y="160820"/>
                </a:lnTo>
                <a:lnTo>
                  <a:pt x="501218" y="157873"/>
                </a:lnTo>
                <a:lnTo>
                  <a:pt x="10731" y="157873"/>
                </a:lnTo>
                <a:lnTo>
                  <a:pt x="5321" y="152463"/>
                </a:lnTo>
                <a:lnTo>
                  <a:pt x="10731" y="152463"/>
                </a:lnTo>
                <a:lnTo>
                  <a:pt x="10731" y="10731"/>
                </a:lnTo>
                <a:lnTo>
                  <a:pt x="5321" y="10731"/>
                </a:lnTo>
                <a:lnTo>
                  <a:pt x="10731" y="5321"/>
                </a:lnTo>
                <a:lnTo>
                  <a:pt x="501218" y="5321"/>
                </a:lnTo>
                <a:lnTo>
                  <a:pt x="501218" y="2374"/>
                </a:lnTo>
                <a:lnTo>
                  <a:pt x="498843" y="0"/>
                </a:lnTo>
                <a:close/>
              </a:path>
              <a:path w="501650" h="163195">
                <a:moveTo>
                  <a:pt x="10731" y="152463"/>
                </a:moveTo>
                <a:lnTo>
                  <a:pt x="5321" y="152463"/>
                </a:lnTo>
                <a:lnTo>
                  <a:pt x="10731" y="157873"/>
                </a:lnTo>
                <a:lnTo>
                  <a:pt x="10731" y="152463"/>
                </a:lnTo>
                <a:close/>
              </a:path>
              <a:path w="501650" h="163195">
                <a:moveTo>
                  <a:pt x="490486" y="152463"/>
                </a:moveTo>
                <a:lnTo>
                  <a:pt x="10731" y="152463"/>
                </a:lnTo>
                <a:lnTo>
                  <a:pt x="10731" y="157873"/>
                </a:lnTo>
                <a:lnTo>
                  <a:pt x="490486" y="157873"/>
                </a:lnTo>
                <a:lnTo>
                  <a:pt x="490486" y="152463"/>
                </a:lnTo>
                <a:close/>
              </a:path>
              <a:path w="501650" h="163195">
                <a:moveTo>
                  <a:pt x="490486" y="5321"/>
                </a:moveTo>
                <a:lnTo>
                  <a:pt x="490486" y="157873"/>
                </a:lnTo>
                <a:lnTo>
                  <a:pt x="495909" y="152463"/>
                </a:lnTo>
                <a:lnTo>
                  <a:pt x="501218" y="152463"/>
                </a:lnTo>
                <a:lnTo>
                  <a:pt x="501218" y="10731"/>
                </a:lnTo>
                <a:lnTo>
                  <a:pt x="495909" y="10731"/>
                </a:lnTo>
                <a:lnTo>
                  <a:pt x="490486" y="5321"/>
                </a:lnTo>
                <a:close/>
              </a:path>
              <a:path w="501650" h="163195">
                <a:moveTo>
                  <a:pt x="501218" y="152463"/>
                </a:moveTo>
                <a:lnTo>
                  <a:pt x="495909" y="152463"/>
                </a:lnTo>
                <a:lnTo>
                  <a:pt x="490486" y="157873"/>
                </a:lnTo>
                <a:lnTo>
                  <a:pt x="501218" y="157873"/>
                </a:lnTo>
                <a:lnTo>
                  <a:pt x="501218" y="152463"/>
                </a:lnTo>
                <a:close/>
              </a:path>
              <a:path w="501650" h="163195">
                <a:moveTo>
                  <a:pt x="10731" y="5321"/>
                </a:moveTo>
                <a:lnTo>
                  <a:pt x="5321" y="10731"/>
                </a:lnTo>
                <a:lnTo>
                  <a:pt x="10731" y="10731"/>
                </a:lnTo>
                <a:lnTo>
                  <a:pt x="10731" y="5321"/>
                </a:lnTo>
                <a:close/>
              </a:path>
              <a:path w="501650" h="163195">
                <a:moveTo>
                  <a:pt x="490486" y="5321"/>
                </a:moveTo>
                <a:lnTo>
                  <a:pt x="10731" y="5321"/>
                </a:lnTo>
                <a:lnTo>
                  <a:pt x="10731" y="10731"/>
                </a:lnTo>
                <a:lnTo>
                  <a:pt x="490486" y="10731"/>
                </a:lnTo>
                <a:lnTo>
                  <a:pt x="490486" y="5321"/>
                </a:lnTo>
                <a:close/>
              </a:path>
              <a:path w="501650" h="163195">
                <a:moveTo>
                  <a:pt x="501218" y="5321"/>
                </a:moveTo>
                <a:lnTo>
                  <a:pt x="490486" y="5321"/>
                </a:lnTo>
                <a:lnTo>
                  <a:pt x="495909" y="10731"/>
                </a:lnTo>
                <a:lnTo>
                  <a:pt x="501218" y="10731"/>
                </a:lnTo>
                <a:lnTo>
                  <a:pt x="501218" y="5321"/>
                </a:lnTo>
                <a:close/>
              </a:path>
            </a:pathLst>
          </a:custGeom>
          <a:solidFill>
            <a:srgbClr val="9D5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49018" y="314058"/>
            <a:ext cx="501650" cy="163195"/>
          </a:xfrm>
          <a:custGeom>
            <a:avLst/>
            <a:gdLst/>
            <a:ahLst/>
            <a:cxnLst/>
            <a:rect l="l" t="t" r="r" b="b"/>
            <a:pathLst>
              <a:path w="501650" h="163195">
                <a:moveTo>
                  <a:pt x="0" y="5321"/>
                </a:moveTo>
                <a:lnTo>
                  <a:pt x="0" y="2374"/>
                </a:lnTo>
                <a:lnTo>
                  <a:pt x="2374" y="0"/>
                </a:lnTo>
                <a:lnTo>
                  <a:pt x="5321" y="0"/>
                </a:lnTo>
                <a:lnTo>
                  <a:pt x="495909" y="0"/>
                </a:lnTo>
                <a:lnTo>
                  <a:pt x="498843" y="0"/>
                </a:lnTo>
                <a:lnTo>
                  <a:pt x="501218" y="2374"/>
                </a:lnTo>
                <a:lnTo>
                  <a:pt x="501218" y="5321"/>
                </a:lnTo>
                <a:lnTo>
                  <a:pt x="501218" y="157873"/>
                </a:lnTo>
                <a:lnTo>
                  <a:pt x="501218" y="160820"/>
                </a:lnTo>
                <a:lnTo>
                  <a:pt x="498843" y="163194"/>
                </a:lnTo>
                <a:lnTo>
                  <a:pt x="495909" y="163194"/>
                </a:lnTo>
                <a:lnTo>
                  <a:pt x="5321" y="163194"/>
                </a:lnTo>
                <a:lnTo>
                  <a:pt x="2374" y="163194"/>
                </a:lnTo>
                <a:lnTo>
                  <a:pt x="0" y="160820"/>
                </a:lnTo>
                <a:lnTo>
                  <a:pt x="0" y="157873"/>
                </a:lnTo>
                <a:lnTo>
                  <a:pt x="0" y="5321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54340" y="319379"/>
            <a:ext cx="490855" cy="153035"/>
          </a:xfrm>
          <a:custGeom>
            <a:avLst/>
            <a:gdLst/>
            <a:ahLst/>
            <a:cxnLst/>
            <a:rect l="l" t="t" r="r" b="b"/>
            <a:pathLst>
              <a:path w="490855" h="153034">
                <a:moveTo>
                  <a:pt x="5410" y="152552"/>
                </a:moveTo>
                <a:lnTo>
                  <a:pt x="0" y="147142"/>
                </a:lnTo>
                <a:lnTo>
                  <a:pt x="490588" y="147142"/>
                </a:lnTo>
                <a:lnTo>
                  <a:pt x="485165" y="152552"/>
                </a:lnTo>
                <a:lnTo>
                  <a:pt x="485165" y="0"/>
                </a:lnTo>
                <a:lnTo>
                  <a:pt x="490588" y="5410"/>
                </a:lnTo>
                <a:lnTo>
                  <a:pt x="0" y="5410"/>
                </a:lnTo>
                <a:lnTo>
                  <a:pt x="5410" y="0"/>
                </a:lnTo>
                <a:lnTo>
                  <a:pt x="5410" y="152552"/>
                </a:lnTo>
                <a:close/>
              </a:path>
            </a:pathLst>
          </a:custGeom>
          <a:ln w="3987">
            <a:solidFill>
              <a:srgbClr val="9D5C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663738" y="323405"/>
            <a:ext cx="483234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dirty="0" sz="750" spc="-5">
                <a:solidFill>
                  <a:srgbClr val="254B72"/>
                </a:solidFill>
                <a:latin typeface="Arial"/>
                <a:cs typeface="Arial"/>
              </a:rPr>
              <a:t>#000000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514169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651" y="51175"/>
            <a:ext cx="15354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0">
                <a:solidFill>
                  <a:srgbClr val="706240"/>
                </a:solidFill>
                <a:latin typeface="Arial"/>
                <a:cs typeface="Arial"/>
              </a:rPr>
              <a:t>5.</a:t>
            </a:r>
            <a:r>
              <a:rPr dirty="0" sz="1600" spc="-100">
                <a:solidFill>
                  <a:srgbClr val="706240"/>
                </a:solidFill>
                <a:latin typeface="맑은 고딕"/>
                <a:cs typeface="맑은 고딕"/>
              </a:rPr>
              <a:t>비주얼</a:t>
            </a:r>
            <a:r>
              <a:rPr dirty="0" sz="1600" spc="-190">
                <a:solidFill>
                  <a:srgbClr val="706240"/>
                </a:solidFill>
                <a:latin typeface="맑은 고딕"/>
                <a:cs typeface="맑은 고딕"/>
              </a:rPr>
              <a:t> </a:t>
            </a:r>
            <a:r>
              <a:rPr dirty="0" sz="1600" spc="-160">
                <a:solidFill>
                  <a:srgbClr val="706240"/>
                </a:solidFill>
                <a:latin typeface="맑은 고딕"/>
                <a:cs typeface="맑은 고딕"/>
              </a:rPr>
              <a:t>무드보드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121" y="396938"/>
            <a:ext cx="4568037" cy="317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3617" y="760425"/>
            <a:ext cx="996556" cy="51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7328" y="1310970"/>
            <a:ext cx="2790647" cy="273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67014" y="1651635"/>
            <a:ext cx="1601165" cy="7208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80629" y="2374036"/>
            <a:ext cx="2584043" cy="521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7250" y="2688844"/>
            <a:ext cx="867994" cy="1946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32028" y="2703516"/>
            <a:ext cx="7302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95">
                <a:solidFill>
                  <a:srgbClr val="254B72"/>
                </a:solidFill>
                <a:latin typeface="맑은 고딕"/>
                <a:cs typeface="맑은 고딕"/>
              </a:rPr>
              <a:t>다음페이지</a:t>
            </a:r>
            <a:r>
              <a:rPr dirty="0" sz="850" spc="-130">
                <a:solidFill>
                  <a:srgbClr val="254B72"/>
                </a:solidFill>
                <a:latin typeface="맑은 고딕"/>
                <a:cs typeface="맑은 고딕"/>
              </a:rPr>
              <a:t> </a:t>
            </a:r>
            <a:r>
              <a:rPr dirty="0" sz="850" spc="-95">
                <a:solidFill>
                  <a:srgbClr val="254B72"/>
                </a:solidFill>
                <a:latin typeface="맑은 고딕"/>
                <a:cs typeface="맑은 고딕"/>
              </a:rPr>
              <a:t>계속</a:t>
            </a:r>
            <a:endParaRPr sz="8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On-screen Show (4:3)</ep:PresentationFormat>
  <ep:Paragraphs>86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2.와이어 프레임</vt:lpstr>
      <vt:lpstr>2-1.와이어 프레임 설명</vt:lpstr>
      <vt:lpstr>3.SWOT</vt:lpstr>
      <vt:lpstr>4.글꼴 및 컬러</vt:lpstr>
      <vt:lpstr>4-1.글꼴 및 컬러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2022-08-11T04:29:18.000</dcterms:created>
  <dc:creator>hs</dc:creator>
  <cp:lastModifiedBy>hs</cp:lastModifiedBy>
  <dcterms:modified xsi:type="dcterms:W3CDTF">2022-08-11T04:30:31.385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