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143500" cy="2895600"/>
  <p:notesSz cx="5143500" cy="28956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762" y="897636"/>
            <a:ext cx="4371975" cy="608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1525" y="1621536"/>
            <a:ext cx="360045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7175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648902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036" y="195427"/>
            <a:ext cx="497205" cy="16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175" y="665988"/>
            <a:ext cx="4629150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48790" y="2692908"/>
            <a:ext cx="1645920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57175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3320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15" Type="http://schemas.openxmlformats.org/officeDocument/2006/relationships/image" Target="../media/image35.png"  /><Relationship Id="rId16" Type="http://schemas.openxmlformats.org/officeDocument/2006/relationships/image" Target="../media/image36.png"  /><Relationship Id="rId17" Type="http://schemas.openxmlformats.org/officeDocument/2006/relationships/image" Target="../media/image37.png"  /><Relationship Id="rId18" Type="http://schemas.openxmlformats.org/officeDocument/2006/relationships/image" Target="../media/image38.png"  /><Relationship Id="rId19" Type="http://schemas.openxmlformats.org/officeDocument/2006/relationships/image" Target="../media/image39.png"  /><Relationship Id="rId2" Type="http://schemas.openxmlformats.org/officeDocument/2006/relationships/image" Target="../media/image22.png"  /><Relationship Id="rId20" Type="http://schemas.openxmlformats.org/officeDocument/2006/relationships/image" Target="../media/image40.png"  /><Relationship Id="rId21" Type="http://schemas.openxmlformats.org/officeDocument/2006/relationships/image" Target="../media/image41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51.jpeg"  /><Relationship Id="rId11" Type="http://schemas.openxmlformats.org/officeDocument/2006/relationships/image" Target="../media/image52.jpeg"  /><Relationship Id="rId12" Type="http://schemas.openxmlformats.org/officeDocument/2006/relationships/image" Target="../media/image53.jpeg"  /><Relationship Id="rId13" Type="http://schemas.openxmlformats.org/officeDocument/2006/relationships/image" Target="../media/image54.jpeg"  /><Relationship Id="rId2" Type="http://schemas.openxmlformats.org/officeDocument/2006/relationships/image" Target="../media/image44.jpeg"  /><Relationship Id="rId3" Type="http://schemas.openxmlformats.org/officeDocument/2006/relationships/image" Target="../media/image12.png"  /><Relationship Id="rId4" Type="http://schemas.openxmlformats.org/officeDocument/2006/relationships/image" Target="../media/image45.jpeg"  /><Relationship Id="rId5" Type="http://schemas.openxmlformats.org/officeDocument/2006/relationships/image" Target="../media/image46.png"  /><Relationship Id="rId6" Type="http://schemas.openxmlformats.org/officeDocument/2006/relationships/image" Target="../media/image47.jpe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21.png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976" cy="28956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120983" y="1124486"/>
            <a:ext cx="2092960" cy="866239"/>
          </a:xfrm>
          <a:prstGeom prst="rect">
            <a:avLst/>
          </a:prstGeom>
        </p:spPr>
        <p:txBody>
          <a:bodyPr vert="horz" wrap="square" lIns="0" tIns="151130" rIns="0" bIns="0">
            <a:spAutoFit/>
          </a:bodyPr>
          <a:lstStyle/>
          <a:p>
            <a:pPr marL="15240">
              <a:lnSpc>
                <a:spcPct val="100000"/>
              </a:lnSpc>
              <a:spcBef>
                <a:spcPts val="1190"/>
              </a:spcBef>
              <a:defRPr/>
            </a:pPr>
            <a:r>
              <a:rPr lang="en-US" altLang="ko-KR" sz="1500" spc="15">
                <a:latin typeface="맑은 고딕"/>
                <a:ea typeface="+mj-ea"/>
                <a:cs typeface="맑은 고딕"/>
              </a:rPr>
              <a:t>UI/UX</a:t>
            </a:r>
            <a:r>
              <a:rPr lang="ko-KR" altLang="en-US" sz="1500" spc="15">
                <a:latin typeface="맑은 고딕"/>
                <a:ea typeface="+mj-ea"/>
                <a:cs typeface="맑은 고딕"/>
              </a:rPr>
              <a:t> 기획 및 설계</a:t>
            </a:r>
            <a:endParaRPr lang="ko-KR" altLang="en-US" sz="1500" spc="15">
              <a:latin typeface="맑은 고딕"/>
              <a:ea typeface="+mj-ea"/>
              <a:cs typeface="맑은 고딕"/>
            </a:endParaRPr>
          </a:p>
          <a:p>
            <a:pPr marL="15240">
              <a:lnSpc>
                <a:spcPct val="100000"/>
              </a:lnSpc>
              <a:spcBef>
                <a:spcPts val="1190"/>
              </a:spcBef>
              <a:defRPr/>
            </a:pPr>
            <a:r>
              <a:rPr sz="1500" spc="15">
                <a:latin typeface="맑은 고딕"/>
                <a:ea typeface="+mj-ea"/>
                <a:cs typeface="맑은 고딕"/>
              </a:rPr>
              <a:t>홈페이지 리뉴얼</a:t>
            </a:r>
            <a:r>
              <a:rPr sz="1500" spc="-65">
                <a:latin typeface="맑은 고딕"/>
                <a:ea typeface="+mj-ea"/>
                <a:cs typeface="맑은 고딕"/>
              </a:rPr>
              <a:t> </a:t>
            </a:r>
            <a:r>
              <a:rPr sz="1500" spc="15">
                <a:latin typeface="맑은 고딕"/>
                <a:ea typeface="+mj-ea"/>
                <a:cs typeface="맑은 고딕"/>
              </a:rPr>
              <a:t>기획서</a:t>
            </a:r>
            <a:endParaRPr sz="1500" spc="15">
              <a:latin typeface="맑은 고딕"/>
              <a:ea typeface="+mj-ea"/>
              <a:cs typeface="맑은 고딕"/>
            </a:endParaRPr>
          </a:p>
          <a:p>
            <a:pPr marL="12700" marR="1292860" indent="2540">
              <a:lnSpc>
                <a:spcPts val="850"/>
              </a:lnSpc>
              <a:spcBef>
                <a:spcPts val="35"/>
              </a:spcBef>
              <a:defRPr/>
            </a:pPr>
            <a:r>
              <a:rPr sz="400" b="1" spc="15">
                <a:latin typeface="맑은 고딕"/>
                <a:ea typeface="+mj-ea"/>
                <a:cs typeface="맑은 고딕"/>
              </a:rPr>
              <a:t>담당자 </a:t>
            </a:r>
            <a:r>
              <a:rPr sz="400" b="1">
                <a:latin typeface="맑은 고딕"/>
                <a:ea typeface="+mj-ea"/>
                <a:cs typeface="맑은 고딕"/>
              </a:rPr>
              <a:t>:</a:t>
            </a:r>
            <a:r>
              <a:rPr sz="400" b="1" spc="-5">
                <a:latin typeface="맑은 고딕"/>
                <a:ea typeface="+mj-ea"/>
                <a:cs typeface="맑은 고딕"/>
              </a:rPr>
              <a:t> </a:t>
            </a:r>
            <a:r>
              <a:rPr sz="400" b="1" spc="15">
                <a:latin typeface="맑은 고딕"/>
                <a:ea typeface="+mj-ea"/>
                <a:cs typeface="맑은 고딕"/>
              </a:rPr>
              <a:t>차성빈</a:t>
            </a:r>
            <a:endParaRPr sz="400">
              <a:latin typeface="맑은 고딕"/>
              <a:ea typeface="+mj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9" y="7070"/>
            <a:ext cx="28892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6.</a:t>
            </a:r>
            <a:r>
              <a:rPr dirty="0" sz="500" spc="-5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맑은 고딕"/>
                <a:cs typeface="맑은 고딕"/>
              </a:rPr>
              <a:t>SWOT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30" y="608722"/>
            <a:ext cx="188620" cy="22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15" y="571830"/>
            <a:ext cx="212674" cy="31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044" y="544448"/>
            <a:ext cx="513473" cy="369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387" y="571830"/>
            <a:ext cx="457263" cy="31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964" y="544448"/>
            <a:ext cx="349402" cy="369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9307" y="571830"/>
            <a:ext cx="293192" cy="31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622" y="554572"/>
            <a:ext cx="4290060" cy="2832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"/>
              <a:t>S(강점) </a:t>
            </a:r>
            <a:r>
              <a:rPr dirty="0" sz="1650" spc="5"/>
              <a:t>: </a:t>
            </a:r>
            <a:r>
              <a:rPr dirty="0" sz="1050" spc="5"/>
              <a:t>간결한 </a:t>
            </a:r>
            <a:r>
              <a:rPr dirty="0" sz="1050"/>
              <a:t>디자인으로 </a:t>
            </a:r>
            <a:r>
              <a:rPr dirty="0" sz="1050" spc="5"/>
              <a:t>어지럽지 </a:t>
            </a:r>
            <a:r>
              <a:rPr dirty="0" sz="1050"/>
              <a:t>않고 내용이 </a:t>
            </a:r>
            <a:r>
              <a:rPr dirty="0" sz="1050" spc="5"/>
              <a:t>한눈에</a:t>
            </a:r>
            <a:r>
              <a:rPr dirty="0" sz="1050" spc="-50"/>
              <a:t> </a:t>
            </a:r>
            <a:r>
              <a:rPr dirty="0" sz="1050"/>
              <a:t>들어옴.</a:t>
            </a:r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3362" y="1194682"/>
            <a:ext cx="292817" cy="220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615" y="1149756"/>
            <a:ext cx="300786" cy="313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0156" y="1122375"/>
            <a:ext cx="513473" cy="3695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500" y="1149756"/>
            <a:ext cx="457263" cy="313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7029" y="1122375"/>
            <a:ext cx="271919" cy="369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372" y="1149756"/>
            <a:ext cx="215722" cy="313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69" y="1766085"/>
            <a:ext cx="243981" cy="228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615" y="1729193"/>
            <a:ext cx="259765" cy="313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659" y="1701812"/>
            <a:ext cx="513473" cy="3695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002" y="1729193"/>
            <a:ext cx="457263" cy="313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0567" y="1701812"/>
            <a:ext cx="271919" cy="369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7910" y="1729193"/>
            <a:ext cx="215722" cy="313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11" y="2353557"/>
            <a:ext cx="204251" cy="2209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615" y="2308631"/>
            <a:ext cx="208127" cy="313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009" y="2281250"/>
            <a:ext cx="513473" cy="3695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352" y="2308631"/>
            <a:ext cx="457263" cy="313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8916" y="2281250"/>
            <a:ext cx="271919" cy="3695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6259" y="2308631"/>
            <a:ext cx="215722" cy="313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622" y="1134011"/>
            <a:ext cx="4957445" cy="14401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>
                <a:latin typeface="맑은 고딕"/>
                <a:cs typeface="맑은 고딕"/>
              </a:rPr>
              <a:t>W(약점) </a:t>
            </a:r>
            <a:r>
              <a:rPr dirty="0" sz="1650" spc="5">
                <a:latin typeface="맑은 고딕"/>
                <a:cs typeface="맑은 고딕"/>
              </a:rPr>
              <a:t>: </a:t>
            </a:r>
            <a:r>
              <a:rPr dirty="0" sz="1050" spc="5">
                <a:latin typeface="맑은 고딕"/>
                <a:cs typeface="맑은 고딕"/>
              </a:rPr>
              <a:t>디자인이 </a:t>
            </a:r>
            <a:r>
              <a:rPr dirty="0" sz="1050">
                <a:latin typeface="맑은 고딕"/>
                <a:cs typeface="맑은 고딕"/>
              </a:rPr>
              <a:t>너무 심플해서 </a:t>
            </a:r>
            <a:r>
              <a:rPr dirty="0" sz="1050" spc="5">
                <a:latin typeface="맑은 고딕"/>
                <a:cs typeface="맑은 고딕"/>
              </a:rPr>
              <a:t>투박한 </a:t>
            </a:r>
            <a:r>
              <a:rPr dirty="0" sz="1050">
                <a:latin typeface="맑은 고딕"/>
                <a:cs typeface="맑은 고딕"/>
              </a:rPr>
              <a:t>느낌이</a:t>
            </a:r>
            <a:r>
              <a:rPr dirty="0" sz="1050" spc="-3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든다.</a:t>
            </a:r>
            <a:endParaRPr sz="10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650" spc="20">
                <a:latin typeface="맑은 고딕"/>
                <a:cs typeface="맑은 고딕"/>
              </a:rPr>
              <a:t>O(기회) </a:t>
            </a:r>
            <a:r>
              <a:rPr dirty="0" sz="1650" spc="5">
                <a:latin typeface="맑은 고딕"/>
                <a:cs typeface="맑은 고딕"/>
              </a:rPr>
              <a:t>: </a:t>
            </a:r>
            <a:r>
              <a:rPr dirty="0" sz="1050">
                <a:latin typeface="맑은 고딕"/>
                <a:cs typeface="맑은 고딕"/>
              </a:rPr>
              <a:t>심플한 </a:t>
            </a:r>
            <a:r>
              <a:rPr dirty="0" sz="1050" spc="5">
                <a:latin typeface="맑은 고딕"/>
                <a:cs typeface="맑은 고딕"/>
              </a:rPr>
              <a:t>디자인을 </a:t>
            </a:r>
            <a:r>
              <a:rPr dirty="0" sz="1050">
                <a:latin typeface="맑은 고딕"/>
                <a:cs typeface="맑은 고딕"/>
              </a:rPr>
              <a:t>좋아하는 </a:t>
            </a:r>
            <a:r>
              <a:rPr dirty="0" sz="1050" spc="5">
                <a:latin typeface="맑은 고딕"/>
                <a:cs typeface="맑은 고딕"/>
              </a:rPr>
              <a:t>사람은 </a:t>
            </a:r>
            <a:r>
              <a:rPr dirty="0" sz="1050">
                <a:latin typeface="맑은 고딕"/>
                <a:cs typeface="맑은 고딕"/>
              </a:rPr>
              <a:t>사이트를 자주방문할 수</a:t>
            </a:r>
            <a:r>
              <a:rPr dirty="0" sz="1050" spc="-20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있다.</a:t>
            </a:r>
            <a:endParaRPr sz="10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650" spc="20">
                <a:latin typeface="맑은 고딕"/>
                <a:cs typeface="맑은 고딕"/>
              </a:rPr>
              <a:t>T(위협) </a:t>
            </a:r>
            <a:r>
              <a:rPr dirty="0" sz="1650" spc="5">
                <a:latin typeface="맑은 고딕"/>
                <a:cs typeface="맑은 고딕"/>
              </a:rPr>
              <a:t>: </a:t>
            </a:r>
            <a:r>
              <a:rPr dirty="0" sz="1050">
                <a:latin typeface="맑은 고딕"/>
                <a:cs typeface="맑은 고딕"/>
              </a:rPr>
              <a:t>심플한 </a:t>
            </a:r>
            <a:r>
              <a:rPr dirty="0" sz="1050" spc="5">
                <a:latin typeface="맑은 고딕"/>
                <a:cs typeface="맑은 고딕"/>
              </a:rPr>
              <a:t>디자인을 </a:t>
            </a:r>
            <a:r>
              <a:rPr dirty="0" sz="1050">
                <a:latin typeface="맑은 고딕"/>
                <a:cs typeface="맑은 고딕"/>
              </a:rPr>
              <a:t>싫어하는는 </a:t>
            </a:r>
            <a:r>
              <a:rPr dirty="0" sz="1050" spc="5">
                <a:latin typeface="맑은 고딕"/>
                <a:cs typeface="맑은 고딕"/>
              </a:rPr>
              <a:t>사람은 </a:t>
            </a:r>
            <a:r>
              <a:rPr dirty="0" sz="1050">
                <a:latin typeface="맑은 고딕"/>
                <a:cs typeface="맑은 고딕"/>
              </a:rPr>
              <a:t>사이트를 </a:t>
            </a:r>
            <a:r>
              <a:rPr dirty="0" sz="1050" spc="5">
                <a:latin typeface="맑은 고딕"/>
                <a:cs typeface="맑은 고딕"/>
              </a:rPr>
              <a:t>방문하지</a:t>
            </a:r>
            <a:r>
              <a:rPr dirty="0" sz="1050" spc="-4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않을것이다.</a:t>
            </a:r>
            <a:endParaRPr sz="10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7.</a:t>
            </a:r>
            <a:r>
              <a:rPr dirty="0" sz="500" spc="-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밴치마킹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8414" y="267828"/>
            <a:ext cx="2833741" cy="1493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2705" y="1868576"/>
            <a:ext cx="2729865" cy="604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58265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맑은 고딕"/>
                <a:cs typeface="맑은 고딕"/>
              </a:rPr>
              <a:t>해운대구청 사이트</a:t>
            </a:r>
            <a:endParaRPr sz="750">
              <a:latin typeface="맑은 고딕"/>
              <a:cs typeface="맑은 고딕"/>
            </a:endParaRPr>
          </a:p>
          <a:p>
            <a:pPr marL="12700" marR="5080">
              <a:lnSpc>
                <a:spcPct val="101099"/>
              </a:lnSpc>
            </a:pPr>
            <a:r>
              <a:rPr dirty="0" sz="750">
                <a:latin typeface="맑은 고딕"/>
                <a:cs typeface="맑은 고딕"/>
              </a:rPr>
              <a:t>강점 : </a:t>
            </a:r>
            <a:r>
              <a:rPr dirty="0" sz="750" spc="5">
                <a:latin typeface="맑은 고딕"/>
                <a:cs typeface="맑은 고딕"/>
              </a:rPr>
              <a:t>가독성이 </a:t>
            </a:r>
            <a:r>
              <a:rPr dirty="0" sz="750">
                <a:latin typeface="맑은 고딕"/>
                <a:cs typeface="맑은 고딕"/>
              </a:rPr>
              <a:t>좋고 </a:t>
            </a:r>
            <a:r>
              <a:rPr dirty="0" sz="750" spc="5">
                <a:latin typeface="맑은 고딕"/>
                <a:cs typeface="맑은 고딕"/>
              </a:rPr>
              <a:t>사람들이 필요로하는 정보가 메인에 있음  </a:t>
            </a:r>
            <a:r>
              <a:rPr dirty="0" sz="750">
                <a:latin typeface="맑은 고딕"/>
                <a:cs typeface="맑은 고딕"/>
              </a:rPr>
              <a:t>단점 : 잘 </a:t>
            </a:r>
            <a:r>
              <a:rPr dirty="0" sz="750" spc="5">
                <a:latin typeface="맑은 고딕"/>
                <a:cs typeface="맑은 고딕"/>
              </a:rPr>
              <a:t>찾지 </a:t>
            </a:r>
            <a:r>
              <a:rPr dirty="0" sz="750">
                <a:latin typeface="맑은 고딕"/>
                <a:cs typeface="맑은 고딕"/>
              </a:rPr>
              <a:t>않는 </a:t>
            </a:r>
            <a:r>
              <a:rPr dirty="0" sz="750" spc="5">
                <a:latin typeface="맑은 고딕"/>
                <a:cs typeface="맑은 고딕"/>
              </a:rPr>
              <a:t>메뉴는 찾기</a:t>
            </a:r>
            <a:r>
              <a:rPr dirty="0" sz="750" spc="35">
                <a:latin typeface="맑은 고딕"/>
                <a:cs typeface="맑은 고딕"/>
              </a:rPr>
              <a:t> </a:t>
            </a:r>
            <a:r>
              <a:rPr dirty="0" sz="750">
                <a:latin typeface="맑은 고딕"/>
                <a:cs typeface="맑은 고딕"/>
              </a:rPr>
              <a:t>힘듦</a:t>
            </a:r>
            <a:endParaRPr sz="7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750">
                <a:latin typeface="맑은 고딕"/>
                <a:cs typeface="맑은 고딕"/>
              </a:rPr>
              <a:t>--&gt;대통령실 </a:t>
            </a:r>
            <a:r>
              <a:rPr dirty="0" sz="750" spc="5">
                <a:latin typeface="맑은 고딕"/>
                <a:cs typeface="맑은 고딕"/>
              </a:rPr>
              <a:t>사이트에 검색메뉴를 만들면 </a:t>
            </a:r>
            <a:r>
              <a:rPr dirty="0" sz="750">
                <a:latin typeface="맑은 고딕"/>
                <a:cs typeface="맑은 고딕"/>
              </a:rPr>
              <a:t>더</a:t>
            </a:r>
            <a:r>
              <a:rPr dirty="0" sz="750" spc="10">
                <a:latin typeface="맑은 고딕"/>
                <a:cs typeface="맑은 고딕"/>
              </a:rPr>
              <a:t> </a:t>
            </a:r>
            <a:r>
              <a:rPr dirty="0" sz="750" spc="5">
                <a:latin typeface="맑은 고딕"/>
                <a:cs typeface="맑은 고딕"/>
              </a:rPr>
              <a:t>좋을듯함.</a:t>
            </a:r>
            <a:endParaRPr sz="7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8.</a:t>
            </a:r>
            <a:r>
              <a:rPr dirty="0" sz="500" spc="-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디자인컨셉도출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3" y="851135"/>
            <a:ext cx="4642485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indent="-132715">
              <a:lnSpc>
                <a:spcPts val="1260"/>
              </a:lnSpc>
              <a:spcBef>
                <a:spcPts val="100"/>
              </a:spcBef>
              <a:buSzPct val="90476"/>
              <a:buFont typeface="Wingdings"/>
              <a:buChar char=""/>
              <a:tabLst>
                <a:tab pos="145415" algn="l"/>
              </a:tabLst>
            </a:pPr>
            <a:r>
              <a:rPr dirty="0" sz="1050">
                <a:latin typeface="맑은 고딕"/>
                <a:cs typeface="맑은 고딕"/>
              </a:rPr>
              <a:t>직관적인 UI를 최대한</a:t>
            </a:r>
            <a:r>
              <a:rPr dirty="0" sz="1050" spc="-5">
                <a:latin typeface="맑은 고딕"/>
                <a:cs typeface="맑은 고딕"/>
              </a:rPr>
              <a:t> </a:t>
            </a:r>
            <a:r>
              <a:rPr dirty="0" sz="1050" spc="5">
                <a:latin typeface="맑은 고딕"/>
                <a:cs typeface="맑은 고딕"/>
              </a:rPr>
              <a:t>살린다</a:t>
            </a:r>
            <a:endParaRPr sz="1050">
              <a:latin typeface="맑은 고딕"/>
              <a:cs typeface="맑은 고딕"/>
            </a:endParaRPr>
          </a:p>
          <a:p>
            <a:pPr marL="144780" indent="-132715">
              <a:lnSpc>
                <a:spcPts val="1260"/>
              </a:lnSpc>
              <a:buSzPct val="90476"/>
              <a:buFont typeface="Wingdings"/>
              <a:buChar char=""/>
              <a:tabLst>
                <a:tab pos="145415" algn="l"/>
              </a:tabLst>
            </a:pPr>
            <a:r>
              <a:rPr dirty="0" sz="1050">
                <a:latin typeface="맑은 고딕"/>
                <a:cs typeface="맑은 고딕"/>
              </a:rPr>
              <a:t>테두리나 원을 </a:t>
            </a:r>
            <a:r>
              <a:rPr dirty="0" sz="1050" spc="5">
                <a:latin typeface="맑은 고딕"/>
                <a:cs typeface="맑은 고딕"/>
              </a:rPr>
              <a:t>이용해서 </a:t>
            </a:r>
            <a:r>
              <a:rPr dirty="0" sz="1050">
                <a:latin typeface="맑은 고딕"/>
                <a:cs typeface="맑은 고딕"/>
              </a:rPr>
              <a:t>투박한 느낌을</a:t>
            </a:r>
            <a:r>
              <a:rPr dirty="0" sz="1050" spc="-1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지운다.</a:t>
            </a:r>
            <a:endParaRPr sz="1050">
              <a:latin typeface="맑은 고딕"/>
              <a:cs typeface="맑은 고딕"/>
            </a:endParaRPr>
          </a:p>
          <a:p>
            <a:pPr marL="144780" indent="-132715">
              <a:lnSpc>
                <a:spcPct val="100000"/>
              </a:lnSpc>
              <a:spcBef>
                <a:spcPts val="10"/>
              </a:spcBef>
              <a:buSzPct val="90476"/>
              <a:buFont typeface="Wingdings"/>
              <a:buChar char=""/>
              <a:tabLst>
                <a:tab pos="145415" algn="l"/>
              </a:tabLst>
            </a:pPr>
            <a:r>
              <a:rPr dirty="0" sz="1050">
                <a:latin typeface="맑은 고딕"/>
                <a:cs typeface="맑은 고딕"/>
              </a:rPr>
              <a:t>사람들이 자주 </a:t>
            </a:r>
            <a:r>
              <a:rPr dirty="0" sz="1050" spc="5">
                <a:latin typeface="맑은 고딕"/>
                <a:cs typeface="맑은 고딕"/>
              </a:rPr>
              <a:t>찾을것 </a:t>
            </a:r>
            <a:r>
              <a:rPr dirty="0" sz="1050">
                <a:latin typeface="맑은 고딕"/>
                <a:cs typeface="맑은 고딕"/>
              </a:rPr>
              <a:t>같은 메뉴를</a:t>
            </a:r>
            <a:r>
              <a:rPr dirty="0" sz="1050" spc="-1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선정한다</a:t>
            </a:r>
            <a:endParaRPr sz="1050">
              <a:latin typeface="맑은 고딕"/>
              <a:cs typeface="맑은 고딕"/>
            </a:endParaRPr>
          </a:p>
          <a:p>
            <a:pPr marL="144780" indent="-132715">
              <a:lnSpc>
                <a:spcPct val="100000"/>
              </a:lnSpc>
              <a:spcBef>
                <a:spcPts val="10"/>
              </a:spcBef>
              <a:buSzPct val="90476"/>
              <a:buFont typeface="Wingdings"/>
              <a:buChar char=""/>
              <a:tabLst>
                <a:tab pos="145415" algn="l"/>
              </a:tabLst>
            </a:pPr>
            <a:r>
              <a:rPr dirty="0" sz="1050">
                <a:latin typeface="맑은 고딕"/>
                <a:cs typeface="맑은 고딕"/>
              </a:rPr>
              <a:t>혹여 찾는 빈도가 낮은 </a:t>
            </a:r>
            <a:r>
              <a:rPr dirty="0" sz="1050" spc="5">
                <a:latin typeface="맑은 고딕"/>
                <a:cs typeface="맑은 고딕"/>
              </a:rPr>
              <a:t>메뉴들을 </a:t>
            </a:r>
            <a:r>
              <a:rPr dirty="0" sz="1050">
                <a:latin typeface="맑은 고딕"/>
                <a:cs typeface="맑은 고딕"/>
              </a:rPr>
              <a:t>찾는 사람들을 </a:t>
            </a:r>
            <a:r>
              <a:rPr dirty="0" sz="1050" spc="5">
                <a:latin typeface="맑은 고딕"/>
                <a:cs typeface="맑은 고딕"/>
              </a:rPr>
              <a:t>위해 </a:t>
            </a:r>
            <a:r>
              <a:rPr dirty="0" sz="1050">
                <a:latin typeface="맑은 고딕"/>
                <a:cs typeface="맑은 고딕"/>
              </a:rPr>
              <a:t>검색 기능을</a:t>
            </a:r>
            <a:r>
              <a:rPr dirty="0" sz="1050" spc="-4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탑재한다</a:t>
            </a:r>
            <a:endParaRPr sz="1050">
              <a:latin typeface="맑은 고딕"/>
              <a:cs typeface="맑은 고딕"/>
            </a:endParaRPr>
          </a:p>
          <a:p>
            <a:pPr marL="144780" indent="-132715">
              <a:lnSpc>
                <a:spcPct val="100000"/>
              </a:lnSpc>
              <a:spcBef>
                <a:spcPts val="10"/>
              </a:spcBef>
              <a:buSzPct val="90476"/>
              <a:buFont typeface="Wingdings"/>
              <a:buChar char=""/>
              <a:tabLst>
                <a:tab pos="145415" algn="l"/>
              </a:tabLst>
            </a:pPr>
            <a:r>
              <a:rPr dirty="0" sz="1050">
                <a:latin typeface="굴림"/>
                <a:cs typeface="굴림"/>
              </a:rPr>
              <a:t>기존과는 다르게 </a:t>
            </a:r>
            <a:r>
              <a:rPr dirty="0" sz="1050" spc="5">
                <a:latin typeface="맑은 고딕"/>
                <a:cs typeface="맑은 고딕"/>
              </a:rPr>
              <a:t>편의성 </a:t>
            </a:r>
            <a:r>
              <a:rPr dirty="0" sz="1050">
                <a:latin typeface="맑은 고딕"/>
                <a:cs typeface="맑은 고딕"/>
              </a:rPr>
              <a:t>개편을 위주로 </a:t>
            </a:r>
            <a:r>
              <a:rPr dirty="0" sz="1050" spc="5">
                <a:latin typeface="맑은 고딕"/>
                <a:cs typeface="맑은 고딕"/>
              </a:rPr>
              <a:t>리뉴얼</a:t>
            </a:r>
            <a:r>
              <a:rPr dirty="0" sz="1050" spc="25">
                <a:latin typeface="맑은 고딕"/>
                <a:cs typeface="맑은 고딕"/>
              </a:rPr>
              <a:t> </a:t>
            </a:r>
            <a:r>
              <a:rPr dirty="0" sz="1050">
                <a:latin typeface="맑은 고딕"/>
                <a:cs typeface="맑은 고딕"/>
              </a:rPr>
              <a:t>한다.</a:t>
            </a:r>
            <a:endParaRPr sz="10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59" y="7070"/>
            <a:ext cx="46926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9. 컬러 및</a:t>
            </a:r>
            <a:r>
              <a:rPr dirty="0" sz="500" spc="-5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폰트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" y="217474"/>
            <a:ext cx="2210346" cy="117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235" y="1427837"/>
            <a:ext cx="2357755" cy="5080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77470" indent="-65405">
              <a:lnSpc>
                <a:spcPct val="100000"/>
              </a:lnSpc>
              <a:spcBef>
                <a:spcPts val="585"/>
              </a:spcBef>
              <a:buChar char="-"/>
              <a:tabLst>
                <a:tab pos="78105" algn="l"/>
              </a:tabLst>
            </a:pPr>
            <a:r>
              <a:rPr dirty="0" sz="650" spc="20" b="1">
                <a:latin typeface="맑은 고딕"/>
                <a:cs typeface="맑은 고딕"/>
              </a:rPr>
              <a:t>글자가 </a:t>
            </a:r>
            <a:r>
              <a:rPr dirty="0" sz="650" spc="15" b="1">
                <a:latin typeface="맑은 고딕"/>
                <a:cs typeface="맑은 고딕"/>
              </a:rPr>
              <a:t>굵고 </a:t>
            </a:r>
            <a:r>
              <a:rPr dirty="0" sz="650" spc="20" b="1">
                <a:latin typeface="맑은 고딕"/>
                <a:cs typeface="맑은 고딕"/>
              </a:rPr>
              <a:t>가독성이</a:t>
            </a:r>
            <a:r>
              <a:rPr dirty="0" sz="650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좋다.</a:t>
            </a:r>
            <a:endParaRPr sz="650">
              <a:latin typeface="맑은 고딕"/>
              <a:cs typeface="맑은 고딕"/>
            </a:endParaRPr>
          </a:p>
          <a:p>
            <a:pPr marL="71755" marR="5080" indent="-59690">
              <a:lnSpc>
                <a:spcPct val="161200"/>
              </a:lnSpc>
              <a:spcBef>
                <a:spcPts val="10"/>
              </a:spcBef>
              <a:buChar char="-"/>
              <a:tabLst>
                <a:tab pos="78105" algn="l"/>
              </a:tabLst>
            </a:pPr>
            <a:r>
              <a:rPr dirty="0" sz="650" spc="20" b="1">
                <a:latin typeface="맑은 고딕"/>
                <a:cs typeface="맑은 고딕"/>
              </a:rPr>
              <a:t>대부분 </a:t>
            </a:r>
            <a:r>
              <a:rPr dirty="0" sz="650" spc="15" b="1">
                <a:latin typeface="맑은 고딕"/>
                <a:cs typeface="맑은 고딕"/>
              </a:rPr>
              <a:t>작고 이쁜 </a:t>
            </a:r>
            <a:r>
              <a:rPr dirty="0" sz="650" spc="20" b="1">
                <a:latin typeface="맑은 고딕"/>
                <a:cs typeface="맑은 고딕"/>
              </a:rPr>
              <a:t>글씨체도 많지만 글자를 </a:t>
            </a:r>
            <a:r>
              <a:rPr dirty="0" sz="650" spc="15" b="1">
                <a:latin typeface="맑은 고딕"/>
                <a:cs typeface="맑은 고딕"/>
              </a:rPr>
              <a:t>보기</a:t>
            </a:r>
            <a:r>
              <a:rPr dirty="0" sz="650" spc="-35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힘들어하는  사람들도</a:t>
            </a:r>
            <a:r>
              <a:rPr dirty="0" sz="650" spc="5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있기때문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1252" y="1643265"/>
            <a:ext cx="873760" cy="165735"/>
          </a:xfrm>
          <a:custGeom>
            <a:avLst/>
            <a:gdLst/>
            <a:ahLst/>
            <a:cxnLst/>
            <a:rect l="l" t="t" r="r" b="b"/>
            <a:pathLst>
              <a:path w="873760" h="165735">
                <a:moveTo>
                  <a:pt x="871029" y="0"/>
                </a:moveTo>
                <a:lnTo>
                  <a:pt x="2463" y="0"/>
                </a:lnTo>
                <a:lnTo>
                  <a:pt x="0" y="2476"/>
                </a:lnTo>
                <a:lnTo>
                  <a:pt x="0" y="163106"/>
                </a:lnTo>
                <a:lnTo>
                  <a:pt x="2463" y="165582"/>
                </a:lnTo>
                <a:lnTo>
                  <a:pt x="871029" y="165582"/>
                </a:lnTo>
                <a:lnTo>
                  <a:pt x="873505" y="163106"/>
                </a:lnTo>
                <a:lnTo>
                  <a:pt x="873505" y="160261"/>
                </a:lnTo>
                <a:lnTo>
                  <a:pt x="10820" y="160261"/>
                </a:lnTo>
                <a:lnTo>
                  <a:pt x="5321" y="154749"/>
                </a:lnTo>
                <a:lnTo>
                  <a:pt x="10820" y="154749"/>
                </a:lnTo>
                <a:lnTo>
                  <a:pt x="10820" y="10833"/>
                </a:lnTo>
                <a:lnTo>
                  <a:pt x="5321" y="10833"/>
                </a:lnTo>
                <a:lnTo>
                  <a:pt x="10820" y="5321"/>
                </a:lnTo>
                <a:lnTo>
                  <a:pt x="873505" y="5321"/>
                </a:lnTo>
                <a:lnTo>
                  <a:pt x="873505" y="2476"/>
                </a:lnTo>
                <a:lnTo>
                  <a:pt x="871029" y="0"/>
                </a:lnTo>
                <a:close/>
              </a:path>
              <a:path w="873760" h="165735">
                <a:moveTo>
                  <a:pt x="10820" y="154749"/>
                </a:moveTo>
                <a:lnTo>
                  <a:pt x="5321" y="154749"/>
                </a:lnTo>
                <a:lnTo>
                  <a:pt x="10820" y="160261"/>
                </a:lnTo>
                <a:lnTo>
                  <a:pt x="10820" y="154749"/>
                </a:lnTo>
                <a:close/>
              </a:path>
              <a:path w="873760" h="165735">
                <a:moveTo>
                  <a:pt x="862672" y="154749"/>
                </a:moveTo>
                <a:lnTo>
                  <a:pt x="10820" y="154749"/>
                </a:lnTo>
                <a:lnTo>
                  <a:pt x="10820" y="160261"/>
                </a:lnTo>
                <a:lnTo>
                  <a:pt x="862672" y="160261"/>
                </a:lnTo>
                <a:lnTo>
                  <a:pt x="862672" y="154749"/>
                </a:lnTo>
                <a:close/>
              </a:path>
              <a:path w="873760" h="165735">
                <a:moveTo>
                  <a:pt x="862672" y="5321"/>
                </a:moveTo>
                <a:lnTo>
                  <a:pt x="862672" y="160261"/>
                </a:lnTo>
                <a:lnTo>
                  <a:pt x="867994" y="154749"/>
                </a:lnTo>
                <a:lnTo>
                  <a:pt x="873505" y="154749"/>
                </a:lnTo>
                <a:lnTo>
                  <a:pt x="873505" y="10833"/>
                </a:lnTo>
                <a:lnTo>
                  <a:pt x="867994" y="10833"/>
                </a:lnTo>
                <a:lnTo>
                  <a:pt x="862672" y="5321"/>
                </a:lnTo>
                <a:close/>
              </a:path>
              <a:path w="873760" h="165735">
                <a:moveTo>
                  <a:pt x="873505" y="154749"/>
                </a:moveTo>
                <a:lnTo>
                  <a:pt x="867994" y="154749"/>
                </a:lnTo>
                <a:lnTo>
                  <a:pt x="862672" y="160261"/>
                </a:lnTo>
                <a:lnTo>
                  <a:pt x="873505" y="160261"/>
                </a:lnTo>
                <a:lnTo>
                  <a:pt x="873505" y="154749"/>
                </a:lnTo>
                <a:close/>
              </a:path>
              <a:path w="873760" h="165735">
                <a:moveTo>
                  <a:pt x="10820" y="5321"/>
                </a:moveTo>
                <a:lnTo>
                  <a:pt x="5321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873760" h="165735">
                <a:moveTo>
                  <a:pt x="862672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862672" y="10833"/>
                </a:lnTo>
                <a:lnTo>
                  <a:pt x="862672" y="5321"/>
                </a:lnTo>
                <a:close/>
              </a:path>
              <a:path w="873760" h="165735">
                <a:moveTo>
                  <a:pt x="873505" y="5321"/>
                </a:moveTo>
                <a:lnTo>
                  <a:pt x="862672" y="5321"/>
                </a:lnTo>
                <a:lnTo>
                  <a:pt x="867994" y="10833"/>
                </a:lnTo>
                <a:lnTo>
                  <a:pt x="873505" y="10833"/>
                </a:lnTo>
                <a:lnTo>
                  <a:pt x="873505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6662" y="1648682"/>
            <a:ext cx="862965" cy="154940"/>
          </a:xfrm>
          <a:prstGeom prst="rect">
            <a:avLst/>
          </a:prstGeom>
          <a:ln w="14820">
            <a:solidFill>
              <a:srgbClr val="FFBF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dirty="0" sz="750" spc="-5">
                <a:latin typeface="맑은 고딕"/>
                <a:cs typeface="맑은 고딕"/>
              </a:rPr>
              <a:t>Background Color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0370" y="1923097"/>
            <a:ext cx="873760" cy="165735"/>
          </a:xfrm>
          <a:custGeom>
            <a:avLst/>
            <a:gdLst/>
            <a:ahLst/>
            <a:cxnLst/>
            <a:rect l="l" t="t" r="r" b="b"/>
            <a:pathLst>
              <a:path w="873760" h="165735">
                <a:moveTo>
                  <a:pt x="871029" y="0"/>
                </a:moveTo>
                <a:lnTo>
                  <a:pt x="2463" y="0"/>
                </a:lnTo>
                <a:lnTo>
                  <a:pt x="0" y="2476"/>
                </a:lnTo>
                <a:lnTo>
                  <a:pt x="0" y="163118"/>
                </a:lnTo>
                <a:lnTo>
                  <a:pt x="2463" y="165582"/>
                </a:lnTo>
                <a:lnTo>
                  <a:pt x="871029" y="165582"/>
                </a:lnTo>
                <a:lnTo>
                  <a:pt x="873493" y="163118"/>
                </a:lnTo>
                <a:lnTo>
                  <a:pt x="873493" y="160261"/>
                </a:lnTo>
                <a:lnTo>
                  <a:pt x="10820" y="160261"/>
                </a:lnTo>
                <a:lnTo>
                  <a:pt x="5308" y="154749"/>
                </a:lnTo>
                <a:lnTo>
                  <a:pt x="10820" y="154749"/>
                </a:lnTo>
                <a:lnTo>
                  <a:pt x="10820" y="10845"/>
                </a:lnTo>
                <a:lnTo>
                  <a:pt x="5308" y="10845"/>
                </a:lnTo>
                <a:lnTo>
                  <a:pt x="10820" y="5321"/>
                </a:lnTo>
                <a:lnTo>
                  <a:pt x="873493" y="5321"/>
                </a:lnTo>
                <a:lnTo>
                  <a:pt x="873493" y="2476"/>
                </a:lnTo>
                <a:lnTo>
                  <a:pt x="871029" y="0"/>
                </a:lnTo>
                <a:close/>
              </a:path>
              <a:path w="873760" h="165735">
                <a:moveTo>
                  <a:pt x="10820" y="154749"/>
                </a:moveTo>
                <a:lnTo>
                  <a:pt x="5308" y="154749"/>
                </a:lnTo>
                <a:lnTo>
                  <a:pt x="10820" y="160261"/>
                </a:lnTo>
                <a:lnTo>
                  <a:pt x="10820" y="154749"/>
                </a:lnTo>
                <a:close/>
              </a:path>
              <a:path w="873760" h="165735">
                <a:moveTo>
                  <a:pt x="862672" y="154749"/>
                </a:moveTo>
                <a:lnTo>
                  <a:pt x="10820" y="154749"/>
                </a:lnTo>
                <a:lnTo>
                  <a:pt x="10820" y="160261"/>
                </a:lnTo>
                <a:lnTo>
                  <a:pt x="862672" y="160261"/>
                </a:lnTo>
                <a:lnTo>
                  <a:pt x="862672" y="154749"/>
                </a:lnTo>
                <a:close/>
              </a:path>
              <a:path w="873760" h="165735">
                <a:moveTo>
                  <a:pt x="862672" y="5321"/>
                </a:moveTo>
                <a:lnTo>
                  <a:pt x="862672" y="160261"/>
                </a:lnTo>
                <a:lnTo>
                  <a:pt x="867994" y="154749"/>
                </a:lnTo>
                <a:lnTo>
                  <a:pt x="873493" y="154749"/>
                </a:lnTo>
                <a:lnTo>
                  <a:pt x="873493" y="10845"/>
                </a:lnTo>
                <a:lnTo>
                  <a:pt x="867994" y="10845"/>
                </a:lnTo>
                <a:lnTo>
                  <a:pt x="862672" y="5321"/>
                </a:lnTo>
                <a:close/>
              </a:path>
              <a:path w="873760" h="165735">
                <a:moveTo>
                  <a:pt x="873493" y="154749"/>
                </a:moveTo>
                <a:lnTo>
                  <a:pt x="867994" y="154749"/>
                </a:lnTo>
                <a:lnTo>
                  <a:pt x="862672" y="160261"/>
                </a:lnTo>
                <a:lnTo>
                  <a:pt x="873493" y="160261"/>
                </a:lnTo>
                <a:lnTo>
                  <a:pt x="873493" y="154749"/>
                </a:lnTo>
                <a:close/>
              </a:path>
              <a:path w="873760" h="165735">
                <a:moveTo>
                  <a:pt x="10820" y="5321"/>
                </a:moveTo>
                <a:lnTo>
                  <a:pt x="5308" y="10845"/>
                </a:lnTo>
                <a:lnTo>
                  <a:pt x="10820" y="10845"/>
                </a:lnTo>
                <a:lnTo>
                  <a:pt x="10820" y="5321"/>
                </a:lnTo>
                <a:close/>
              </a:path>
              <a:path w="873760" h="165735">
                <a:moveTo>
                  <a:pt x="862672" y="5321"/>
                </a:moveTo>
                <a:lnTo>
                  <a:pt x="10820" y="5321"/>
                </a:lnTo>
                <a:lnTo>
                  <a:pt x="10820" y="10845"/>
                </a:lnTo>
                <a:lnTo>
                  <a:pt x="862672" y="10845"/>
                </a:lnTo>
                <a:lnTo>
                  <a:pt x="862672" y="5321"/>
                </a:lnTo>
                <a:close/>
              </a:path>
              <a:path w="873760" h="165735">
                <a:moveTo>
                  <a:pt x="873493" y="5321"/>
                </a:moveTo>
                <a:lnTo>
                  <a:pt x="862672" y="5321"/>
                </a:lnTo>
                <a:lnTo>
                  <a:pt x="867994" y="10845"/>
                </a:lnTo>
                <a:lnTo>
                  <a:pt x="873493" y="10845"/>
                </a:lnTo>
                <a:lnTo>
                  <a:pt x="873493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85780" y="1928520"/>
            <a:ext cx="862965" cy="154940"/>
          </a:xfrm>
          <a:prstGeom prst="rect">
            <a:avLst/>
          </a:prstGeom>
          <a:ln w="14808">
            <a:solidFill>
              <a:srgbClr val="9D5CB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latin typeface="맑은 고딕"/>
                <a:cs typeface="맑은 고딕"/>
              </a:rPr>
              <a:t>Font</a:t>
            </a:r>
            <a:r>
              <a:rPr dirty="0" sz="750" spc="-10">
                <a:latin typeface="맑은 고딕"/>
                <a:cs typeface="맑은 고딕"/>
              </a:rPr>
              <a:t> </a:t>
            </a:r>
            <a:r>
              <a:rPr dirty="0" sz="750">
                <a:latin typeface="맑은 고딕"/>
                <a:cs typeface="맑은 고딕"/>
              </a:rPr>
              <a:t>Color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793" y="2157839"/>
            <a:ext cx="976630" cy="50609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650" spc="15" b="1">
                <a:latin typeface="맑은 고딕"/>
                <a:cs typeface="맑은 고딕"/>
              </a:rPr>
              <a:t>-컬러는 </a:t>
            </a:r>
            <a:r>
              <a:rPr dirty="0" sz="650" spc="20" b="1">
                <a:latin typeface="맑은 고딕"/>
                <a:cs typeface="맑은 고딕"/>
              </a:rPr>
              <a:t>다음페이지</a:t>
            </a:r>
            <a:r>
              <a:rPr dirty="0" sz="650" spc="-4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참조</a:t>
            </a:r>
            <a:endParaRPr sz="6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650" spc="10" b="1">
                <a:latin typeface="맑은 고딕"/>
                <a:cs typeface="맑은 고딕"/>
              </a:rPr>
              <a:t>-박스 </a:t>
            </a:r>
            <a:r>
              <a:rPr dirty="0" sz="650" spc="15" b="1">
                <a:latin typeface="맑은 고딕"/>
                <a:cs typeface="맑은 고딕"/>
              </a:rPr>
              <a:t>컬러에</a:t>
            </a:r>
            <a:r>
              <a:rPr dirty="0" sz="650" spc="-3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유의</a:t>
            </a:r>
            <a:endParaRPr sz="6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650" spc="10" b="1">
                <a:latin typeface="맑은 고딕"/>
                <a:cs typeface="맑은 고딕"/>
              </a:rPr>
              <a:t>-외엔 </a:t>
            </a:r>
            <a:r>
              <a:rPr dirty="0" sz="650" spc="15" b="1">
                <a:latin typeface="맑은 고딕"/>
                <a:cs typeface="맑은 고딕"/>
              </a:rPr>
              <a:t>기본값</a:t>
            </a:r>
            <a:r>
              <a:rPr dirty="0" sz="650" spc="-3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유지</a:t>
            </a:r>
            <a:endParaRPr sz="6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9" y="7070"/>
            <a:ext cx="5346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9-1.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컬러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및</a:t>
            </a:r>
            <a:r>
              <a:rPr dirty="0" sz="500" spc="-7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폰트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8279" y="444842"/>
            <a:ext cx="1207135" cy="676910"/>
          </a:xfrm>
          <a:custGeom>
            <a:avLst/>
            <a:gdLst/>
            <a:ahLst/>
            <a:cxnLst/>
            <a:rect l="l" t="t" r="r" b="b"/>
            <a:pathLst>
              <a:path w="1207135" h="676910">
                <a:moveTo>
                  <a:pt x="1093685" y="0"/>
                </a:moveTo>
                <a:lnTo>
                  <a:pt x="113182" y="0"/>
                </a:lnTo>
                <a:lnTo>
                  <a:pt x="101688" y="571"/>
                </a:lnTo>
                <a:lnTo>
                  <a:pt x="59245" y="13690"/>
                </a:lnTo>
                <a:lnTo>
                  <a:pt x="25920" y="41249"/>
                </a:lnTo>
                <a:lnTo>
                  <a:pt x="5029" y="79654"/>
                </a:lnTo>
                <a:lnTo>
                  <a:pt x="0" y="113309"/>
                </a:lnTo>
                <a:lnTo>
                  <a:pt x="0" y="563562"/>
                </a:lnTo>
                <a:lnTo>
                  <a:pt x="8826" y="607669"/>
                </a:lnTo>
                <a:lnTo>
                  <a:pt x="33134" y="643699"/>
                </a:lnTo>
                <a:lnTo>
                  <a:pt x="69214" y="668032"/>
                </a:lnTo>
                <a:lnTo>
                  <a:pt x="113182" y="676871"/>
                </a:lnTo>
                <a:lnTo>
                  <a:pt x="1093685" y="676871"/>
                </a:lnTo>
                <a:lnTo>
                  <a:pt x="1105166" y="676300"/>
                </a:lnTo>
                <a:lnTo>
                  <a:pt x="1112032" y="675259"/>
                </a:lnTo>
                <a:lnTo>
                  <a:pt x="113271" y="675259"/>
                </a:lnTo>
                <a:lnTo>
                  <a:pt x="101790" y="674687"/>
                </a:lnTo>
                <a:lnTo>
                  <a:pt x="90766" y="672973"/>
                </a:lnTo>
                <a:lnTo>
                  <a:pt x="80048" y="670217"/>
                </a:lnTo>
                <a:lnTo>
                  <a:pt x="70128" y="666508"/>
                </a:lnTo>
                <a:lnTo>
                  <a:pt x="69888" y="666508"/>
                </a:lnTo>
                <a:lnTo>
                  <a:pt x="60007" y="661758"/>
                </a:lnTo>
                <a:lnTo>
                  <a:pt x="50800" y="656145"/>
                </a:lnTo>
                <a:lnTo>
                  <a:pt x="42388" y="649782"/>
                </a:lnTo>
                <a:lnTo>
                  <a:pt x="42252" y="649782"/>
                </a:lnTo>
                <a:lnTo>
                  <a:pt x="34374" y="642556"/>
                </a:lnTo>
                <a:lnTo>
                  <a:pt x="27152" y="634568"/>
                </a:lnTo>
                <a:lnTo>
                  <a:pt x="20688" y="626021"/>
                </a:lnTo>
                <a:lnTo>
                  <a:pt x="15161" y="616800"/>
                </a:lnTo>
                <a:lnTo>
                  <a:pt x="10350" y="607009"/>
                </a:lnTo>
                <a:lnTo>
                  <a:pt x="6692" y="596747"/>
                </a:lnTo>
                <a:lnTo>
                  <a:pt x="3885" y="586003"/>
                </a:lnTo>
                <a:lnTo>
                  <a:pt x="2213" y="575068"/>
                </a:lnTo>
                <a:lnTo>
                  <a:pt x="1617" y="563562"/>
                </a:lnTo>
                <a:lnTo>
                  <a:pt x="1617" y="113309"/>
                </a:lnTo>
                <a:lnTo>
                  <a:pt x="2179" y="101993"/>
                </a:lnTo>
                <a:lnTo>
                  <a:pt x="3883" y="90970"/>
                </a:lnTo>
                <a:lnTo>
                  <a:pt x="3995" y="90589"/>
                </a:lnTo>
                <a:lnTo>
                  <a:pt x="6632" y="80225"/>
                </a:lnTo>
                <a:lnTo>
                  <a:pt x="10452" y="69964"/>
                </a:lnTo>
                <a:lnTo>
                  <a:pt x="15051" y="60172"/>
                </a:lnTo>
                <a:lnTo>
                  <a:pt x="20639" y="50952"/>
                </a:lnTo>
                <a:lnTo>
                  <a:pt x="27152" y="42303"/>
                </a:lnTo>
                <a:lnTo>
                  <a:pt x="34286" y="34417"/>
                </a:lnTo>
                <a:lnTo>
                  <a:pt x="42252" y="27190"/>
                </a:lnTo>
                <a:lnTo>
                  <a:pt x="50888" y="20624"/>
                </a:lnTo>
                <a:lnTo>
                  <a:pt x="60109" y="15113"/>
                </a:lnTo>
                <a:lnTo>
                  <a:pt x="69888" y="10363"/>
                </a:lnTo>
                <a:lnTo>
                  <a:pt x="70128" y="10363"/>
                </a:lnTo>
                <a:lnTo>
                  <a:pt x="80136" y="6654"/>
                </a:lnTo>
                <a:lnTo>
                  <a:pt x="90868" y="3898"/>
                </a:lnTo>
                <a:lnTo>
                  <a:pt x="101879" y="2184"/>
                </a:lnTo>
                <a:lnTo>
                  <a:pt x="113271" y="1612"/>
                </a:lnTo>
                <a:lnTo>
                  <a:pt x="1112032" y="1612"/>
                </a:lnTo>
                <a:lnTo>
                  <a:pt x="1105166" y="571"/>
                </a:lnTo>
                <a:lnTo>
                  <a:pt x="1093685" y="0"/>
                </a:lnTo>
                <a:close/>
              </a:path>
              <a:path w="1207135" h="676910">
                <a:moveTo>
                  <a:pt x="1137069" y="666419"/>
                </a:moveTo>
                <a:lnTo>
                  <a:pt x="1126731" y="670217"/>
                </a:lnTo>
                <a:lnTo>
                  <a:pt x="1116088" y="672973"/>
                </a:lnTo>
                <a:lnTo>
                  <a:pt x="1104988" y="674687"/>
                </a:lnTo>
                <a:lnTo>
                  <a:pt x="1093584" y="675259"/>
                </a:lnTo>
                <a:lnTo>
                  <a:pt x="1112032" y="675259"/>
                </a:lnTo>
                <a:lnTo>
                  <a:pt x="1116469" y="674585"/>
                </a:lnTo>
                <a:lnTo>
                  <a:pt x="1127290" y="671830"/>
                </a:lnTo>
                <a:lnTo>
                  <a:pt x="1137742" y="668032"/>
                </a:lnTo>
                <a:lnTo>
                  <a:pt x="1140842" y="666508"/>
                </a:lnTo>
                <a:lnTo>
                  <a:pt x="1137069" y="666508"/>
                </a:lnTo>
                <a:close/>
              </a:path>
              <a:path w="1207135" h="676910">
                <a:moveTo>
                  <a:pt x="69888" y="666419"/>
                </a:moveTo>
                <a:lnTo>
                  <a:pt x="70128" y="666508"/>
                </a:lnTo>
                <a:lnTo>
                  <a:pt x="69888" y="666419"/>
                </a:lnTo>
                <a:close/>
              </a:path>
              <a:path w="1207135" h="676910">
                <a:moveTo>
                  <a:pt x="1164602" y="649681"/>
                </a:moveTo>
                <a:lnTo>
                  <a:pt x="1155966" y="656145"/>
                </a:lnTo>
                <a:lnTo>
                  <a:pt x="1146759" y="661758"/>
                </a:lnTo>
                <a:lnTo>
                  <a:pt x="1137069" y="666508"/>
                </a:lnTo>
                <a:lnTo>
                  <a:pt x="1140842" y="666508"/>
                </a:lnTo>
                <a:lnTo>
                  <a:pt x="1147610" y="663181"/>
                </a:lnTo>
                <a:lnTo>
                  <a:pt x="1156919" y="657580"/>
                </a:lnTo>
                <a:lnTo>
                  <a:pt x="1165656" y="651014"/>
                </a:lnTo>
                <a:lnTo>
                  <a:pt x="1167014" y="649782"/>
                </a:lnTo>
                <a:lnTo>
                  <a:pt x="1164602" y="649782"/>
                </a:lnTo>
                <a:close/>
              </a:path>
              <a:path w="1207135" h="676910">
                <a:moveTo>
                  <a:pt x="42252" y="649681"/>
                </a:moveTo>
                <a:lnTo>
                  <a:pt x="42388" y="649782"/>
                </a:lnTo>
                <a:lnTo>
                  <a:pt x="42252" y="649681"/>
                </a:lnTo>
                <a:close/>
              </a:path>
              <a:path w="1207135" h="676910">
                <a:moveTo>
                  <a:pt x="1174836" y="642467"/>
                </a:moveTo>
                <a:lnTo>
                  <a:pt x="1172578" y="642467"/>
                </a:lnTo>
                <a:lnTo>
                  <a:pt x="1164602" y="649782"/>
                </a:lnTo>
                <a:lnTo>
                  <a:pt x="1167014" y="649782"/>
                </a:lnTo>
                <a:lnTo>
                  <a:pt x="1173721" y="643699"/>
                </a:lnTo>
                <a:lnTo>
                  <a:pt x="1174836" y="642467"/>
                </a:lnTo>
                <a:close/>
              </a:path>
              <a:path w="1207135" h="676910">
                <a:moveTo>
                  <a:pt x="34298" y="642467"/>
                </a:moveTo>
                <a:close/>
              </a:path>
              <a:path w="1207135" h="676910">
                <a:moveTo>
                  <a:pt x="1206855" y="113309"/>
                </a:moveTo>
                <a:lnTo>
                  <a:pt x="1205242" y="113309"/>
                </a:lnTo>
                <a:lnTo>
                  <a:pt x="1205238" y="563562"/>
                </a:lnTo>
                <a:lnTo>
                  <a:pt x="1204671" y="574979"/>
                </a:lnTo>
                <a:lnTo>
                  <a:pt x="1202969" y="586092"/>
                </a:lnTo>
                <a:lnTo>
                  <a:pt x="1202871" y="586384"/>
                </a:lnTo>
                <a:lnTo>
                  <a:pt x="1200213" y="596747"/>
                </a:lnTo>
                <a:lnTo>
                  <a:pt x="1196416" y="607009"/>
                </a:lnTo>
                <a:lnTo>
                  <a:pt x="1191768" y="616800"/>
                </a:lnTo>
                <a:lnTo>
                  <a:pt x="1186167" y="626021"/>
                </a:lnTo>
                <a:lnTo>
                  <a:pt x="1179702" y="634568"/>
                </a:lnTo>
                <a:lnTo>
                  <a:pt x="1172531" y="642510"/>
                </a:lnTo>
                <a:lnTo>
                  <a:pt x="1174836" y="642467"/>
                </a:lnTo>
                <a:lnTo>
                  <a:pt x="1181036" y="635622"/>
                </a:lnTo>
                <a:lnTo>
                  <a:pt x="1201826" y="597217"/>
                </a:lnTo>
                <a:lnTo>
                  <a:pt x="1206855" y="563562"/>
                </a:lnTo>
                <a:lnTo>
                  <a:pt x="1206855" y="113309"/>
                </a:lnTo>
                <a:close/>
              </a:path>
              <a:path w="1207135" h="676910">
                <a:moveTo>
                  <a:pt x="20639" y="625919"/>
                </a:moveTo>
                <a:close/>
              </a:path>
              <a:path w="1207135" h="676910">
                <a:moveTo>
                  <a:pt x="1186167" y="625919"/>
                </a:moveTo>
                <a:close/>
              </a:path>
              <a:path w="1207135" h="676910">
                <a:moveTo>
                  <a:pt x="15100" y="616699"/>
                </a:moveTo>
                <a:close/>
              </a:path>
              <a:path w="1207135" h="676910">
                <a:moveTo>
                  <a:pt x="1191768" y="616699"/>
                </a:moveTo>
                <a:close/>
              </a:path>
              <a:path w="1207135" h="676910">
                <a:moveTo>
                  <a:pt x="6654" y="596646"/>
                </a:moveTo>
                <a:close/>
              </a:path>
              <a:path w="1207135" h="676910">
                <a:moveTo>
                  <a:pt x="1200213" y="596646"/>
                </a:moveTo>
                <a:close/>
              </a:path>
              <a:path w="1207135" h="676910">
                <a:moveTo>
                  <a:pt x="3898" y="586003"/>
                </a:moveTo>
                <a:close/>
              </a:path>
              <a:path w="1207135" h="676910">
                <a:moveTo>
                  <a:pt x="1202969" y="586003"/>
                </a:moveTo>
                <a:close/>
              </a:path>
              <a:path w="1207135" h="676910">
                <a:moveTo>
                  <a:pt x="2184" y="574878"/>
                </a:moveTo>
                <a:close/>
              </a:path>
              <a:path w="1207135" h="676910">
                <a:moveTo>
                  <a:pt x="1204671" y="574878"/>
                </a:moveTo>
                <a:close/>
              </a:path>
              <a:path w="1207135" h="676910">
                <a:moveTo>
                  <a:pt x="1617" y="113309"/>
                </a:moveTo>
                <a:close/>
              </a:path>
              <a:path w="1207135" h="676910">
                <a:moveTo>
                  <a:pt x="1206289" y="101904"/>
                </a:moveTo>
                <a:lnTo>
                  <a:pt x="1204671" y="101904"/>
                </a:lnTo>
                <a:lnTo>
                  <a:pt x="1205242" y="113398"/>
                </a:lnTo>
                <a:lnTo>
                  <a:pt x="1206855" y="113309"/>
                </a:lnTo>
                <a:lnTo>
                  <a:pt x="1206289" y="101904"/>
                </a:lnTo>
                <a:close/>
              </a:path>
              <a:path w="1207135" h="676910">
                <a:moveTo>
                  <a:pt x="2198" y="101904"/>
                </a:moveTo>
                <a:close/>
              </a:path>
              <a:path w="1207135" h="676910">
                <a:moveTo>
                  <a:pt x="1204624" y="90868"/>
                </a:moveTo>
                <a:lnTo>
                  <a:pt x="1202969" y="90868"/>
                </a:lnTo>
                <a:lnTo>
                  <a:pt x="1204671" y="101993"/>
                </a:lnTo>
                <a:lnTo>
                  <a:pt x="1206289" y="101904"/>
                </a:lnTo>
                <a:lnTo>
                  <a:pt x="1204624" y="90868"/>
                </a:lnTo>
                <a:close/>
              </a:path>
              <a:path w="1207135" h="676910">
                <a:moveTo>
                  <a:pt x="3924" y="90868"/>
                </a:moveTo>
                <a:close/>
              </a:path>
              <a:path w="1207135" h="676910">
                <a:moveTo>
                  <a:pt x="1201948" y="80137"/>
                </a:moveTo>
                <a:lnTo>
                  <a:pt x="1200213" y="80137"/>
                </a:lnTo>
                <a:lnTo>
                  <a:pt x="1202969" y="90970"/>
                </a:lnTo>
                <a:lnTo>
                  <a:pt x="1204624" y="90868"/>
                </a:lnTo>
                <a:lnTo>
                  <a:pt x="1204582" y="90589"/>
                </a:lnTo>
                <a:lnTo>
                  <a:pt x="1201948" y="80137"/>
                </a:lnTo>
                <a:close/>
              </a:path>
              <a:path w="1207135" h="676910">
                <a:moveTo>
                  <a:pt x="6687" y="80137"/>
                </a:moveTo>
                <a:close/>
              </a:path>
              <a:path w="1207135" h="676910">
                <a:moveTo>
                  <a:pt x="1193559" y="60071"/>
                </a:moveTo>
                <a:lnTo>
                  <a:pt x="1191768" y="60071"/>
                </a:lnTo>
                <a:lnTo>
                  <a:pt x="1196505" y="69964"/>
                </a:lnTo>
                <a:lnTo>
                  <a:pt x="1200213" y="80225"/>
                </a:lnTo>
                <a:lnTo>
                  <a:pt x="1201948" y="80137"/>
                </a:lnTo>
                <a:lnTo>
                  <a:pt x="1201826" y="79654"/>
                </a:lnTo>
                <a:lnTo>
                  <a:pt x="1198029" y="69291"/>
                </a:lnTo>
                <a:lnTo>
                  <a:pt x="1193559" y="60071"/>
                </a:lnTo>
                <a:close/>
              </a:path>
              <a:path w="1207135" h="676910">
                <a:moveTo>
                  <a:pt x="15161" y="60071"/>
                </a:moveTo>
                <a:close/>
              </a:path>
              <a:path w="1207135" h="676910">
                <a:moveTo>
                  <a:pt x="1188101" y="50850"/>
                </a:moveTo>
                <a:lnTo>
                  <a:pt x="1186167" y="50850"/>
                </a:lnTo>
                <a:lnTo>
                  <a:pt x="1191768" y="60172"/>
                </a:lnTo>
                <a:lnTo>
                  <a:pt x="1193559" y="60071"/>
                </a:lnTo>
                <a:lnTo>
                  <a:pt x="1193190" y="59309"/>
                </a:lnTo>
                <a:lnTo>
                  <a:pt x="1188101" y="50850"/>
                </a:lnTo>
                <a:close/>
              </a:path>
              <a:path w="1207135" h="676910">
                <a:moveTo>
                  <a:pt x="20700" y="50850"/>
                </a:moveTo>
                <a:close/>
              </a:path>
              <a:path w="1207135" h="676910">
                <a:moveTo>
                  <a:pt x="1174756" y="34315"/>
                </a:moveTo>
                <a:lnTo>
                  <a:pt x="1172489" y="34315"/>
                </a:lnTo>
                <a:lnTo>
                  <a:pt x="1179804" y="42303"/>
                </a:lnTo>
                <a:lnTo>
                  <a:pt x="1186167" y="50952"/>
                </a:lnTo>
                <a:lnTo>
                  <a:pt x="1188101" y="50850"/>
                </a:lnTo>
                <a:lnTo>
                  <a:pt x="1187589" y="49999"/>
                </a:lnTo>
                <a:lnTo>
                  <a:pt x="1181036" y="41249"/>
                </a:lnTo>
                <a:lnTo>
                  <a:pt x="1174756" y="34315"/>
                </a:lnTo>
                <a:close/>
              </a:path>
              <a:path w="1207135" h="676910">
                <a:moveTo>
                  <a:pt x="1158656" y="20624"/>
                </a:moveTo>
                <a:lnTo>
                  <a:pt x="1155966" y="20624"/>
                </a:lnTo>
                <a:lnTo>
                  <a:pt x="1164602" y="27190"/>
                </a:lnTo>
                <a:lnTo>
                  <a:pt x="1172578" y="34417"/>
                </a:lnTo>
                <a:lnTo>
                  <a:pt x="1174756" y="34315"/>
                </a:lnTo>
                <a:lnTo>
                  <a:pt x="1173721" y="33172"/>
                </a:lnTo>
                <a:lnTo>
                  <a:pt x="1165656" y="25946"/>
                </a:lnTo>
                <a:lnTo>
                  <a:pt x="1158656" y="20624"/>
                </a:lnTo>
                <a:close/>
              </a:path>
              <a:path w="1207135" h="676910">
                <a:moveTo>
                  <a:pt x="50968" y="20624"/>
                </a:moveTo>
                <a:lnTo>
                  <a:pt x="50800" y="20726"/>
                </a:lnTo>
                <a:lnTo>
                  <a:pt x="50968" y="20624"/>
                </a:lnTo>
                <a:close/>
              </a:path>
              <a:path w="1207135" h="676910">
                <a:moveTo>
                  <a:pt x="1140842" y="10363"/>
                </a:moveTo>
                <a:lnTo>
                  <a:pt x="1137069" y="10363"/>
                </a:lnTo>
                <a:lnTo>
                  <a:pt x="1146848" y="15113"/>
                </a:lnTo>
                <a:lnTo>
                  <a:pt x="1156068" y="20726"/>
                </a:lnTo>
                <a:lnTo>
                  <a:pt x="1158656" y="20624"/>
                </a:lnTo>
                <a:lnTo>
                  <a:pt x="1156919" y="19304"/>
                </a:lnTo>
                <a:lnTo>
                  <a:pt x="1147610" y="13690"/>
                </a:lnTo>
                <a:lnTo>
                  <a:pt x="1140842" y="10363"/>
                </a:lnTo>
                <a:close/>
              </a:path>
              <a:path w="1207135" h="676910">
                <a:moveTo>
                  <a:pt x="70128" y="10363"/>
                </a:moveTo>
                <a:lnTo>
                  <a:pt x="69888" y="10363"/>
                </a:lnTo>
                <a:lnTo>
                  <a:pt x="70128" y="10363"/>
                </a:lnTo>
                <a:close/>
              </a:path>
              <a:path w="1207135" h="676910">
                <a:moveTo>
                  <a:pt x="1112032" y="1612"/>
                </a:moveTo>
                <a:lnTo>
                  <a:pt x="1093584" y="1612"/>
                </a:lnTo>
                <a:lnTo>
                  <a:pt x="1105077" y="2184"/>
                </a:lnTo>
                <a:lnTo>
                  <a:pt x="1116190" y="3898"/>
                </a:lnTo>
                <a:lnTo>
                  <a:pt x="1126820" y="6654"/>
                </a:lnTo>
                <a:lnTo>
                  <a:pt x="1137069" y="10452"/>
                </a:lnTo>
                <a:lnTo>
                  <a:pt x="1140842" y="10363"/>
                </a:lnTo>
                <a:lnTo>
                  <a:pt x="1137742" y="8839"/>
                </a:lnTo>
                <a:lnTo>
                  <a:pt x="1127290" y="5041"/>
                </a:lnTo>
                <a:lnTo>
                  <a:pt x="1116469" y="2286"/>
                </a:lnTo>
                <a:lnTo>
                  <a:pt x="1112032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79" y="444842"/>
            <a:ext cx="1207135" cy="676910"/>
          </a:xfrm>
          <a:custGeom>
            <a:avLst/>
            <a:gdLst/>
            <a:ahLst/>
            <a:cxnLst/>
            <a:rect l="l" t="t" r="r" b="b"/>
            <a:pathLst>
              <a:path w="1207135" h="676910">
                <a:moveTo>
                  <a:pt x="0" y="113309"/>
                </a:moveTo>
                <a:lnTo>
                  <a:pt x="8826" y="69291"/>
                </a:lnTo>
                <a:lnTo>
                  <a:pt x="33134" y="33172"/>
                </a:lnTo>
                <a:lnTo>
                  <a:pt x="69214" y="8839"/>
                </a:lnTo>
                <a:lnTo>
                  <a:pt x="113182" y="0"/>
                </a:lnTo>
                <a:lnTo>
                  <a:pt x="1093685" y="0"/>
                </a:lnTo>
                <a:lnTo>
                  <a:pt x="1137742" y="8839"/>
                </a:lnTo>
                <a:lnTo>
                  <a:pt x="1173721" y="33172"/>
                </a:lnTo>
                <a:lnTo>
                  <a:pt x="1198029" y="69291"/>
                </a:lnTo>
                <a:lnTo>
                  <a:pt x="1206855" y="113309"/>
                </a:lnTo>
                <a:lnTo>
                  <a:pt x="1206855" y="563562"/>
                </a:lnTo>
                <a:lnTo>
                  <a:pt x="1198029" y="607669"/>
                </a:lnTo>
                <a:lnTo>
                  <a:pt x="1173721" y="643699"/>
                </a:lnTo>
                <a:lnTo>
                  <a:pt x="1137742" y="668032"/>
                </a:lnTo>
                <a:lnTo>
                  <a:pt x="1093685" y="676871"/>
                </a:lnTo>
                <a:lnTo>
                  <a:pt x="113182" y="676871"/>
                </a:lnTo>
                <a:lnTo>
                  <a:pt x="69214" y="668032"/>
                </a:lnTo>
                <a:lnTo>
                  <a:pt x="33134" y="643699"/>
                </a:lnTo>
                <a:lnTo>
                  <a:pt x="8826" y="607669"/>
                </a:lnTo>
                <a:lnTo>
                  <a:pt x="0" y="563562"/>
                </a:lnTo>
                <a:lnTo>
                  <a:pt x="0" y="113309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9892" y="446455"/>
            <a:ext cx="1203960" cy="673735"/>
          </a:xfrm>
          <a:custGeom>
            <a:avLst/>
            <a:gdLst/>
            <a:ahLst/>
            <a:cxnLst/>
            <a:rect l="l" t="t" r="r" b="b"/>
            <a:pathLst>
              <a:path w="1203960" h="673735">
                <a:moveTo>
                  <a:pt x="0" y="561860"/>
                </a:moveTo>
                <a:lnTo>
                  <a:pt x="571" y="573366"/>
                </a:lnTo>
                <a:lnTo>
                  <a:pt x="2285" y="584479"/>
                </a:lnTo>
                <a:lnTo>
                  <a:pt x="5041" y="595134"/>
                </a:lnTo>
                <a:lnTo>
                  <a:pt x="8839" y="605396"/>
                </a:lnTo>
                <a:lnTo>
                  <a:pt x="13487" y="615188"/>
                </a:lnTo>
                <a:lnTo>
                  <a:pt x="19088" y="624408"/>
                </a:lnTo>
                <a:lnTo>
                  <a:pt x="25539" y="632955"/>
                </a:lnTo>
                <a:lnTo>
                  <a:pt x="32765" y="640943"/>
                </a:lnTo>
                <a:lnTo>
                  <a:pt x="40640" y="648169"/>
                </a:lnTo>
                <a:lnTo>
                  <a:pt x="49276" y="654532"/>
                </a:lnTo>
                <a:lnTo>
                  <a:pt x="58496" y="660145"/>
                </a:lnTo>
                <a:lnTo>
                  <a:pt x="68275" y="664895"/>
                </a:lnTo>
                <a:lnTo>
                  <a:pt x="78524" y="668604"/>
                </a:lnTo>
                <a:lnTo>
                  <a:pt x="89255" y="671360"/>
                </a:lnTo>
                <a:lnTo>
                  <a:pt x="100266" y="673074"/>
                </a:lnTo>
                <a:lnTo>
                  <a:pt x="111658" y="673646"/>
                </a:lnTo>
                <a:lnTo>
                  <a:pt x="1091971" y="673646"/>
                </a:lnTo>
                <a:lnTo>
                  <a:pt x="1103464" y="673074"/>
                </a:lnTo>
                <a:lnTo>
                  <a:pt x="1114577" y="671360"/>
                </a:lnTo>
                <a:lnTo>
                  <a:pt x="1125207" y="668604"/>
                </a:lnTo>
                <a:lnTo>
                  <a:pt x="1135456" y="664806"/>
                </a:lnTo>
                <a:lnTo>
                  <a:pt x="1145235" y="660145"/>
                </a:lnTo>
                <a:lnTo>
                  <a:pt x="1154455" y="654532"/>
                </a:lnTo>
                <a:lnTo>
                  <a:pt x="1162989" y="648068"/>
                </a:lnTo>
                <a:lnTo>
                  <a:pt x="1170965" y="640854"/>
                </a:lnTo>
                <a:lnTo>
                  <a:pt x="1178191" y="632955"/>
                </a:lnTo>
                <a:lnTo>
                  <a:pt x="1184554" y="624306"/>
                </a:lnTo>
                <a:lnTo>
                  <a:pt x="1190155" y="615086"/>
                </a:lnTo>
                <a:lnTo>
                  <a:pt x="1194892" y="605396"/>
                </a:lnTo>
                <a:lnTo>
                  <a:pt x="1198600" y="595033"/>
                </a:lnTo>
                <a:lnTo>
                  <a:pt x="1201356" y="584390"/>
                </a:lnTo>
                <a:lnTo>
                  <a:pt x="1203058" y="573265"/>
                </a:lnTo>
                <a:lnTo>
                  <a:pt x="1203629" y="561860"/>
                </a:lnTo>
                <a:lnTo>
                  <a:pt x="1203629" y="111696"/>
                </a:lnTo>
                <a:lnTo>
                  <a:pt x="1203058" y="100291"/>
                </a:lnTo>
                <a:lnTo>
                  <a:pt x="1201356" y="89255"/>
                </a:lnTo>
                <a:lnTo>
                  <a:pt x="1198600" y="78524"/>
                </a:lnTo>
                <a:lnTo>
                  <a:pt x="1194803" y="68351"/>
                </a:lnTo>
                <a:lnTo>
                  <a:pt x="1190155" y="58458"/>
                </a:lnTo>
                <a:lnTo>
                  <a:pt x="1184554" y="49237"/>
                </a:lnTo>
                <a:lnTo>
                  <a:pt x="1178090" y="40690"/>
                </a:lnTo>
                <a:lnTo>
                  <a:pt x="1170876" y="32702"/>
                </a:lnTo>
                <a:lnTo>
                  <a:pt x="1162989" y="25577"/>
                </a:lnTo>
                <a:lnTo>
                  <a:pt x="1154353" y="19011"/>
                </a:lnTo>
                <a:lnTo>
                  <a:pt x="1145146" y="13500"/>
                </a:lnTo>
                <a:lnTo>
                  <a:pt x="1135456" y="8750"/>
                </a:lnTo>
                <a:lnTo>
                  <a:pt x="1125118" y="5041"/>
                </a:lnTo>
                <a:lnTo>
                  <a:pt x="1114475" y="2286"/>
                </a:lnTo>
                <a:lnTo>
                  <a:pt x="1103376" y="571"/>
                </a:lnTo>
                <a:lnTo>
                  <a:pt x="1091971" y="0"/>
                </a:lnTo>
                <a:lnTo>
                  <a:pt x="111569" y="0"/>
                </a:lnTo>
                <a:lnTo>
                  <a:pt x="100177" y="571"/>
                </a:lnTo>
                <a:lnTo>
                  <a:pt x="89154" y="2286"/>
                </a:lnTo>
                <a:lnTo>
                  <a:pt x="78435" y="5041"/>
                </a:lnTo>
                <a:lnTo>
                  <a:pt x="68275" y="8839"/>
                </a:lnTo>
                <a:lnTo>
                  <a:pt x="58394" y="13500"/>
                </a:lnTo>
                <a:lnTo>
                  <a:pt x="49187" y="19113"/>
                </a:lnTo>
                <a:lnTo>
                  <a:pt x="40640" y="25577"/>
                </a:lnTo>
                <a:lnTo>
                  <a:pt x="32664" y="32804"/>
                </a:lnTo>
                <a:lnTo>
                  <a:pt x="25539" y="40690"/>
                </a:lnTo>
                <a:lnTo>
                  <a:pt x="18999" y="49339"/>
                </a:lnTo>
                <a:lnTo>
                  <a:pt x="13487" y="58559"/>
                </a:lnTo>
                <a:lnTo>
                  <a:pt x="8737" y="68351"/>
                </a:lnTo>
                <a:lnTo>
                  <a:pt x="5041" y="78612"/>
                </a:lnTo>
                <a:lnTo>
                  <a:pt x="2285" y="89357"/>
                </a:lnTo>
                <a:lnTo>
                  <a:pt x="571" y="100380"/>
                </a:lnTo>
                <a:lnTo>
                  <a:pt x="0" y="111785"/>
                </a:lnTo>
                <a:lnTo>
                  <a:pt x="0" y="56186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0683" y="700572"/>
            <a:ext cx="4559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국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정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과제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7793" y="441807"/>
            <a:ext cx="1207135" cy="685800"/>
          </a:xfrm>
          <a:custGeom>
            <a:avLst/>
            <a:gdLst/>
            <a:ahLst/>
            <a:cxnLst/>
            <a:rect l="l" t="t" r="r" b="b"/>
            <a:pathLst>
              <a:path w="1207135" h="685800">
                <a:moveTo>
                  <a:pt x="1092263" y="0"/>
                </a:moveTo>
                <a:lnTo>
                  <a:pt x="114693" y="0"/>
                </a:lnTo>
                <a:lnTo>
                  <a:pt x="102920" y="571"/>
                </a:lnTo>
                <a:lnTo>
                  <a:pt x="60007" y="13868"/>
                </a:lnTo>
                <a:lnTo>
                  <a:pt x="26200" y="41821"/>
                </a:lnTo>
                <a:lnTo>
                  <a:pt x="5130" y="80784"/>
                </a:lnTo>
                <a:lnTo>
                  <a:pt x="0" y="114820"/>
                </a:lnTo>
                <a:lnTo>
                  <a:pt x="0" y="570687"/>
                </a:lnTo>
                <a:lnTo>
                  <a:pt x="8928" y="615365"/>
                </a:lnTo>
                <a:lnTo>
                  <a:pt x="33616" y="651865"/>
                </a:lnTo>
                <a:lnTo>
                  <a:pt x="70065" y="676389"/>
                </a:lnTo>
                <a:lnTo>
                  <a:pt x="114693" y="685330"/>
                </a:lnTo>
                <a:lnTo>
                  <a:pt x="1092263" y="685330"/>
                </a:lnTo>
                <a:lnTo>
                  <a:pt x="1104036" y="684758"/>
                </a:lnTo>
                <a:lnTo>
                  <a:pt x="1110365" y="683806"/>
                </a:lnTo>
                <a:lnTo>
                  <a:pt x="114693" y="683806"/>
                </a:lnTo>
                <a:lnTo>
                  <a:pt x="103111" y="683234"/>
                </a:lnTo>
                <a:lnTo>
                  <a:pt x="91909" y="681520"/>
                </a:lnTo>
                <a:lnTo>
                  <a:pt x="81089" y="678675"/>
                </a:lnTo>
                <a:lnTo>
                  <a:pt x="70637" y="674865"/>
                </a:lnTo>
                <a:lnTo>
                  <a:pt x="60769" y="670115"/>
                </a:lnTo>
                <a:lnTo>
                  <a:pt x="60959" y="670115"/>
                </a:lnTo>
                <a:lnTo>
                  <a:pt x="51460" y="664413"/>
                </a:lnTo>
                <a:lnTo>
                  <a:pt x="51650" y="664413"/>
                </a:lnTo>
                <a:lnTo>
                  <a:pt x="42722" y="657948"/>
                </a:lnTo>
                <a:lnTo>
                  <a:pt x="34952" y="650722"/>
                </a:lnTo>
                <a:lnTo>
                  <a:pt x="34747" y="650722"/>
                </a:lnTo>
                <a:lnTo>
                  <a:pt x="27533" y="642556"/>
                </a:lnTo>
                <a:lnTo>
                  <a:pt x="20891" y="633806"/>
                </a:lnTo>
                <a:lnTo>
                  <a:pt x="15486" y="624674"/>
                </a:lnTo>
                <a:lnTo>
                  <a:pt x="10439" y="614603"/>
                </a:lnTo>
                <a:lnTo>
                  <a:pt x="10629" y="614603"/>
                </a:lnTo>
                <a:lnTo>
                  <a:pt x="6901" y="604342"/>
                </a:lnTo>
                <a:lnTo>
                  <a:pt x="3987" y="593509"/>
                </a:lnTo>
                <a:lnTo>
                  <a:pt x="2286" y="582282"/>
                </a:lnTo>
                <a:lnTo>
                  <a:pt x="1714" y="570687"/>
                </a:lnTo>
                <a:lnTo>
                  <a:pt x="1714" y="114820"/>
                </a:lnTo>
                <a:lnTo>
                  <a:pt x="2286" y="103225"/>
                </a:lnTo>
                <a:lnTo>
                  <a:pt x="3987" y="92011"/>
                </a:lnTo>
                <a:lnTo>
                  <a:pt x="6832" y="81165"/>
                </a:lnTo>
                <a:lnTo>
                  <a:pt x="10629" y="70713"/>
                </a:lnTo>
                <a:lnTo>
                  <a:pt x="10439" y="70713"/>
                </a:lnTo>
                <a:lnTo>
                  <a:pt x="15379" y="60832"/>
                </a:lnTo>
                <a:lnTo>
                  <a:pt x="21081" y="51511"/>
                </a:lnTo>
                <a:lnTo>
                  <a:pt x="21219" y="51511"/>
                </a:lnTo>
                <a:lnTo>
                  <a:pt x="27533" y="42773"/>
                </a:lnTo>
                <a:lnTo>
                  <a:pt x="34747" y="34785"/>
                </a:lnTo>
                <a:lnTo>
                  <a:pt x="42722" y="27558"/>
                </a:lnTo>
                <a:lnTo>
                  <a:pt x="51650" y="21094"/>
                </a:lnTo>
                <a:lnTo>
                  <a:pt x="51460" y="21094"/>
                </a:lnTo>
                <a:lnTo>
                  <a:pt x="60959" y="15392"/>
                </a:lnTo>
                <a:lnTo>
                  <a:pt x="60769" y="15392"/>
                </a:lnTo>
                <a:lnTo>
                  <a:pt x="70637" y="10452"/>
                </a:lnTo>
                <a:lnTo>
                  <a:pt x="71161" y="10452"/>
                </a:lnTo>
                <a:lnTo>
                  <a:pt x="81089" y="6845"/>
                </a:lnTo>
                <a:lnTo>
                  <a:pt x="91909" y="3987"/>
                </a:lnTo>
                <a:lnTo>
                  <a:pt x="103111" y="2273"/>
                </a:lnTo>
                <a:lnTo>
                  <a:pt x="114693" y="1701"/>
                </a:lnTo>
                <a:lnTo>
                  <a:pt x="1111602" y="1701"/>
                </a:lnTo>
                <a:lnTo>
                  <a:pt x="1104036" y="571"/>
                </a:lnTo>
                <a:lnTo>
                  <a:pt x="1092263" y="0"/>
                </a:lnTo>
                <a:close/>
              </a:path>
              <a:path w="1207135" h="685800">
                <a:moveTo>
                  <a:pt x="1172197" y="650532"/>
                </a:moveTo>
                <a:lnTo>
                  <a:pt x="1164043" y="657948"/>
                </a:lnTo>
                <a:lnTo>
                  <a:pt x="1164221" y="657948"/>
                </a:lnTo>
                <a:lnTo>
                  <a:pt x="1155306" y="664413"/>
                </a:lnTo>
                <a:lnTo>
                  <a:pt x="1155496" y="664413"/>
                </a:lnTo>
                <a:lnTo>
                  <a:pt x="1145997" y="670115"/>
                </a:lnTo>
                <a:lnTo>
                  <a:pt x="1146187" y="670115"/>
                </a:lnTo>
                <a:lnTo>
                  <a:pt x="1136307" y="674865"/>
                </a:lnTo>
                <a:lnTo>
                  <a:pt x="1125677" y="678675"/>
                </a:lnTo>
                <a:lnTo>
                  <a:pt x="1125867" y="678675"/>
                </a:lnTo>
                <a:lnTo>
                  <a:pt x="1115047" y="681520"/>
                </a:lnTo>
                <a:lnTo>
                  <a:pt x="1103845" y="683234"/>
                </a:lnTo>
                <a:lnTo>
                  <a:pt x="1092263" y="683806"/>
                </a:lnTo>
                <a:lnTo>
                  <a:pt x="1110365" y="683806"/>
                </a:lnTo>
                <a:lnTo>
                  <a:pt x="1146949" y="671448"/>
                </a:lnTo>
                <a:lnTo>
                  <a:pt x="1174375" y="650722"/>
                </a:lnTo>
                <a:lnTo>
                  <a:pt x="1172197" y="650722"/>
                </a:lnTo>
                <a:lnTo>
                  <a:pt x="1172197" y="650532"/>
                </a:lnTo>
                <a:close/>
              </a:path>
              <a:path w="1207135" h="685800">
                <a:moveTo>
                  <a:pt x="34747" y="650532"/>
                </a:moveTo>
                <a:lnTo>
                  <a:pt x="34747" y="650722"/>
                </a:lnTo>
                <a:lnTo>
                  <a:pt x="34952" y="650722"/>
                </a:lnTo>
                <a:lnTo>
                  <a:pt x="34747" y="650532"/>
                </a:lnTo>
                <a:close/>
              </a:path>
              <a:path w="1207135" h="685800">
                <a:moveTo>
                  <a:pt x="1185875" y="633806"/>
                </a:moveTo>
                <a:lnTo>
                  <a:pt x="1179423" y="642556"/>
                </a:lnTo>
                <a:lnTo>
                  <a:pt x="1172197" y="650722"/>
                </a:lnTo>
                <a:lnTo>
                  <a:pt x="1174375" y="650722"/>
                </a:lnTo>
                <a:lnTo>
                  <a:pt x="1180744" y="643686"/>
                </a:lnTo>
                <a:lnTo>
                  <a:pt x="1187399" y="634758"/>
                </a:lnTo>
                <a:lnTo>
                  <a:pt x="1187864" y="633996"/>
                </a:lnTo>
                <a:lnTo>
                  <a:pt x="1185875" y="633996"/>
                </a:lnTo>
                <a:lnTo>
                  <a:pt x="1185875" y="633806"/>
                </a:lnTo>
                <a:close/>
              </a:path>
              <a:path w="1207135" h="685800">
                <a:moveTo>
                  <a:pt x="20967" y="633806"/>
                </a:moveTo>
                <a:lnTo>
                  <a:pt x="21081" y="633996"/>
                </a:lnTo>
                <a:lnTo>
                  <a:pt x="20967" y="633806"/>
                </a:lnTo>
                <a:close/>
              </a:path>
              <a:path w="1207135" h="685800">
                <a:moveTo>
                  <a:pt x="1193462" y="60832"/>
                </a:moveTo>
                <a:lnTo>
                  <a:pt x="1191577" y="60832"/>
                </a:lnTo>
                <a:lnTo>
                  <a:pt x="1196505" y="70713"/>
                </a:lnTo>
                <a:lnTo>
                  <a:pt x="1196314" y="70713"/>
                </a:lnTo>
                <a:lnTo>
                  <a:pt x="1200111" y="81165"/>
                </a:lnTo>
                <a:lnTo>
                  <a:pt x="1202969" y="92011"/>
                </a:lnTo>
                <a:lnTo>
                  <a:pt x="1204671" y="103225"/>
                </a:lnTo>
                <a:lnTo>
                  <a:pt x="1205242" y="114820"/>
                </a:lnTo>
                <a:lnTo>
                  <a:pt x="1205242" y="570687"/>
                </a:lnTo>
                <a:lnTo>
                  <a:pt x="1204671" y="582282"/>
                </a:lnTo>
                <a:lnTo>
                  <a:pt x="1202969" y="593509"/>
                </a:lnTo>
                <a:lnTo>
                  <a:pt x="1200111" y="604342"/>
                </a:lnTo>
                <a:lnTo>
                  <a:pt x="1196314" y="614603"/>
                </a:lnTo>
                <a:lnTo>
                  <a:pt x="1196505" y="614603"/>
                </a:lnTo>
                <a:lnTo>
                  <a:pt x="1191577" y="624674"/>
                </a:lnTo>
                <a:lnTo>
                  <a:pt x="1185875" y="633996"/>
                </a:lnTo>
                <a:lnTo>
                  <a:pt x="1187864" y="633996"/>
                </a:lnTo>
                <a:lnTo>
                  <a:pt x="1193088" y="625436"/>
                </a:lnTo>
                <a:lnTo>
                  <a:pt x="1206385" y="582472"/>
                </a:lnTo>
                <a:lnTo>
                  <a:pt x="1206957" y="570687"/>
                </a:lnTo>
                <a:lnTo>
                  <a:pt x="1206957" y="114820"/>
                </a:lnTo>
                <a:lnTo>
                  <a:pt x="1206385" y="103035"/>
                </a:lnTo>
                <a:lnTo>
                  <a:pt x="1204671" y="91630"/>
                </a:lnTo>
                <a:lnTo>
                  <a:pt x="1201826" y="80784"/>
                </a:lnTo>
                <a:lnTo>
                  <a:pt x="1198029" y="70142"/>
                </a:lnTo>
                <a:lnTo>
                  <a:pt x="1193462" y="60832"/>
                </a:lnTo>
                <a:close/>
              </a:path>
              <a:path w="1207135" h="685800">
                <a:moveTo>
                  <a:pt x="15379" y="624497"/>
                </a:moveTo>
                <a:lnTo>
                  <a:pt x="15379" y="624674"/>
                </a:lnTo>
                <a:lnTo>
                  <a:pt x="15379" y="624497"/>
                </a:lnTo>
                <a:close/>
              </a:path>
              <a:path w="1207135" h="685800">
                <a:moveTo>
                  <a:pt x="1191577" y="624497"/>
                </a:moveTo>
                <a:lnTo>
                  <a:pt x="1191470" y="624674"/>
                </a:lnTo>
                <a:lnTo>
                  <a:pt x="1191577" y="624497"/>
                </a:lnTo>
                <a:close/>
              </a:path>
              <a:path w="1207135" h="685800">
                <a:moveTo>
                  <a:pt x="6832" y="604151"/>
                </a:moveTo>
                <a:lnTo>
                  <a:pt x="6832" y="604342"/>
                </a:lnTo>
                <a:lnTo>
                  <a:pt x="6832" y="604151"/>
                </a:lnTo>
                <a:close/>
              </a:path>
              <a:path w="1207135" h="685800">
                <a:moveTo>
                  <a:pt x="1200111" y="604151"/>
                </a:moveTo>
                <a:lnTo>
                  <a:pt x="1200042" y="604342"/>
                </a:lnTo>
                <a:lnTo>
                  <a:pt x="1200111" y="604151"/>
                </a:lnTo>
                <a:close/>
              </a:path>
              <a:path w="1207135" h="685800">
                <a:moveTo>
                  <a:pt x="15493" y="60832"/>
                </a:moveTo>
                <a:lnTo>
                  <a:pt x="15379" y="61023"/>
                </a:lnTo>
                <a:lnTo>
                  <a:pt x="15493" y="60832"/>
                </a:lnTo>
                <a:close/>
              </a:path>
              <a:path w="1207135" h="685800">
                <a:moveTo>
                  <a:pt x="1187864" y="51511"/>
                </a:moveTo>
                <a:lnTo>
                  <a:pt x="1185875" y="51511"/>
                </a:lnTo>
                <a:lnTo>
                  <a:pt x="1191577" y="61023"/>
                </a:lnTo>
                <a:lnTo>
                  <a:pt x="1191577" y="60832"/>
                </a:lnTo>
                <a:lnTo>
                  <a:pt x="1193462" y="60832"/>
                </a:lnTo>
                <a:lnTo>
                  <a:pt x="1193088" y="60070"/>
                </a:lnTo>
                <a:lnTo>
                  <a:pt x="1187864" y="51511"/>
                </a:lnTo>
                <a:close/>
              </a:path>
              <a:path w="1207135" h="685800">
                <a:moveTo>
                  <a:pt x="21219" y="51511"/>
                </a:moveTo>
                <a:lnTo>
                  <a:pt x="21081" y="51511"/>
                </a:lnTo>
                <a:lnTo>
                  <a:pt x="21081" y="51701"/>
                </a:lnTo>
                <a:lnTo>
                  <a:pt x="21219" y="51511"/>
                </a:lnTo>
                <a:close/>
              </a:path>
              <a:path w="1207135" h="685800">
                <a:moveTo>
                  <a:pt x="1139985" y="10452"/>
                </a:moveTo>
                <a:lnTo>
                  <a:pt x="1136307" y="10452"/>
                </a:lnTo>
                <a:lnTo>
                  <a:pt x="1146187" y="15392"/>
                </a:lnTo>
                <a:lnTo>
                  <a:pt x="1145997" y="15392"/>
                </a:lnTo>
                <a:lnTo>
                  <a:pt x="1155496" y="21094"/>
                </a:lnTo>
                <a:lnTo>
                  <a:pt x="1155306" y="21094"/>
                </a:lnTo>
                <a:lnTo>
                  <a:pt x="1164221" y="27558"/>
                </a:lnTo>
                <a:lnTo>
                  <a:pt x="1172197" y="34785"/>
                </a:lnTo>
                <a:lnTo>
                  <a:pt x="1179423" y="42773"/>
                </a:lnTo>
                <a:lnTo>
                  <a:pt x="1185875" y="51701"/>
                </a:lnTo>
                <a:lnTo>
                  <a:pt x="1185875" y="51511"/>
                </a:lnTo>
                <a:lnTo>
                  <a:pt x="1187864" y="51511"/>
                </a:lnTo>
                <a:lnTo>
                  <a:pt x="1187399" y="50749"/>
                </a:lnTo>
                <a:lnTo>
                  <a:pt x="1156246" y="19570"/>
                </a:lnTo>
                <a:lnTo>
                  <a:pt x="1146949" y="13868"/>
                </a:lnTo>
                <a:lnTo>
                  <a:pt x="1139985" y="10452"/>
                </a:lnTo>
                <a:close/>
              </a:path>
              <a:path w="1207135" h="685800">
                <a:moveTo>
                  <a:pt x="71161" y="10452"/>
                </a:moveTo>
                <a:lnTo>
                  <a:pt x="70637" y="10452"/>
                </a:lnTo>
                <a:lnTo>
                  <a:pt x="70637" y="10642"/>
                </a:lnTo>
                <a:lnTo>
                  <a:pt x="71161" y="10452"/>
                </a:lnTo>
                <a:close/>
              </a:path>
              <a:path w="1207135" h="685800">
                <a:moveTo>
                  <a:pt x="1111602" y="1701"/>
                </a:moveTo>
                <a:lnTo>
                  <a:pt x="1092263" y="1701"/>
                </a:lnTo>
                <a:lnTo>
                  <a:pt x="1103845" y="2273"/>
                </a:lnTo>
                <a:lnTo>
                  <a:pt x="1115047" y="3987"/>
                </a:lnTo>
                <a:lnTo>
                  <a:pt x="1125867" y="6845"/>
                </a:lnTo>
                <a:lnTo>
                  <a:pt x="1125677" y="6845"/>
                </a:lnTo>
                <a:lnTo>
                  <a:pt x="1136307" y="10642"/>
                </a:lnTo>
                <a:lnTo>
                  <a:pt x="1136307" y="10452"/>
                </a:lnTo>
                <a:lnTo>
                  <a:pt x="1139985" y="10452"/>
                </a:lnTo>
                <a:lnTo>
                  <a:pt x="1136878" y="8928"/>
                </a:lnTo>
                <a:lnTo>
                  <a:pt x="1126248" y="5130"/>
                </a:lnTo>
                <a:lnTo>
                  <a:pt x="1115428" y="2273"/>
                </a:lnTo>
                <a:lnTo>
                  <a:pt x="1111602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7793" y="441807"/>
            <a:ext cx="1207135" cy="685800"/>
          </a:xfrm>
          <a:custGeom>
            <a:avLst/>
            <a:gdLst/>
            <a:ahLst/>
            <a:cxnLst/>
            <a:rect l="l" t="t" r="r" b="b"/>
            <a:pathLst>
              <a:path w="1207135" h="685800">
                <a:moveTo>
                  <a:pt x="0" y="114820"/>
                </a:moveTo>
                <a:lnTo>
                  <a:pt x="8928" y="70142"/>
                </a:lnTo>
                <a:lnTo>
                  <a:pt x="33616" y="33642"/>
                </a:lnTo>
                <a:lnTo>
                  <a:pt x="70065" y="8928"/>
                </a:lnTo>
                <a:lnTo>
                  <a:pt x="114693" y="0"/>
                </a:lnTo>
                <a:lnTo>
                  <a:pt x="1092263" y="0"/>
                </a:lnTo>
                <a:lnTo>
                  <a:pt x="1136878" y="8928"/>
                </a:lnTo>
                <a:lnTo>
                  <a:pt x="1173340" y="33642"/>
                </a:lnTo>
                <a:lnTo>
                  <a:pt x="1198029" y="70142"/>
                </a:lnTo>
                <a:lnTo>
                  <a:pt x="1206957" y="114820"/>
                </a:lnTo>
                <a:lnTo>
                  <a:pt x="1206957" y="570687"/>
                </a:lnTo>
                <a:lnTo>
                  <a:pt x="1198029" y="615365"/>
                </a:lnTo>
                <a:lnTo>
                  <a:pt x="1173340" y="651865"/>
                </a:lnTo>
                <a:lnTo>
                  <a:pt x="1136878" y="676389"/>
                </a:lnTo>
                <a:lnTo>
                  <a:pt x="1092263" y="685330"/>
                </a:lnTo>
                <a:lnTo>
                  <a:pt x="114693" y="685330"/>
                </a:lnTo>
                <a:lnTo>
                  <a:pt x="70065" y="676389"/>
                </a:lnTo>
                <a:lnTo>
                  <a:pt x="33616" y="651865"/>
                </a:lnTo>
                <a:lnTo>
                  <a:pt x="8928" y="615365"/>
                </a:lnTo>
                <a:lnTo>
                  <a:pt x="0" y="570687"/>
                </a:lnTo>
                <a:lnTo>
                  <a:pt x="0" y="11482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9508" y="443509"/>
            <a:ext cx="1203960" cy="682625"/>
          </a:xfrm>
          <a:custGeom>
            <a:avLst/>
            <a:gdLst/>
            <a:ahLst/>
            <a:cxnLst/>
            <a:rect l="l" t="t" r="r" b="b"/>
            <a:pathLst>
              <a:path w="1203960" h="682625">
                <a:moveTo>
                  <a:pt x="0" y="568985"/>
                </a:moveTo>
                <a:lnTo>
                  <a:pt x="571" y="580580"/>
                </a:lnTo>
                <a:lnTo>
                  <a:pt x="2273" y="591807"/>
                </a:lnTo>
                <a:lnTo>
                  <a:pt x="5118" y="602640"/>
                </a:lnTo>
                <a:lnTo>
                  <a:pt x="5118" y="602449"/>
                </a:lnTo>
                <a:lnTo>
                  <a:pt x="8915" y="612901"/>
                </a:lnTo>
                <a:lnTo>
                  <a:pt x="8724" y="612901"/>
                </a:lnTo>
                <a:lnTo>
                  <a:pt x="13665" y="622973"/>
                </a:lnTo>
                <a:lnTo>
                  <a:pt x="13665" y="622795"/>
                </a:lnTo>
                <a:lnTo>
                  <a:pt x="19367" y="632294"/>
                </a:lnTo>
                <a:lnTo>
                  <a:pt x="19176" y="632104"/>
                </a:lnTo>
                <a:lnTo>
                  <a:pt x="25819" y="640854"/>
                </a:lnTo>
                <a:lnTo>
                  <a:pt x="33032" y="649020"/>
                </a:lnTo>
                <a:lnTo>
                  <a:pt x="33032" y="648830"/>
                </a:lnTo>
                <a:lnTo>
                  <a:pt x="41008" y="656247"/>
                </a:lnTo>
                <a:lnTo>
                  <a:pt x="49936" y="662711"/>
                </a:lnTo>
                <a:lnTo>
                  <a:pt x="49745" y="662711"/>
                </a:lnTo>
                <a:lnTo>
                  <a:pt x="59245" y="668413"/>
                </a:lnTo>
                <a:lnTo>
                  <a:pt x="59054" y="668413"/>
                </a:lnTo>
                <a:lnTo>
                  <a:pt x="68922" y="673163"/>
                </a:lnTo>
                <a:lnTo>
                  <a:pt x="79375" y="676973"/>
                </a:lnTo>
                <a:lnTo>
                  <a:pt x="90195" y="679818"/>
                </a:lnTo>
                <a:lnTo>
                  <a:pt x="101396" y="681532"/>
                </a:lnTo>
                <a:lnTo>
                  <a:pt x="112979" y="682104"/>
                </a:lnTo>
                <a:lnTo>
                  <a:pt x="1090549" y="682104"/>
                </a:lnTo>
                <a:lnTo>
                  <a:pt x="1090549" y="682104"/>
                </a:lnTo>
                <a:lnTo>
                  <a:pt x="1102131" y="681532"/>
                </a:lnTo>
                <a:lnTo>
                  <a:pt x="1113332" y="679818"/>
                </a:lnTo>
                <a:lnTo>
                  <a:pt x="1124153" y="676973"/>
                </a:lnTo>
                <a:lnTo>
                  <a:pt x="1123962" y="676973"/>
                </a:lnTo>
                <a:lnTo>
                  <a:pt x="1134592" y="673163"/>
                </a:lnTo>
                <a:lnTo>
                  <a:pt x="1144473" y="668413"/>
                </a:lnTo>
                <a:lnTo>
                  <a:pt x="1144282" y="668413"/>
                </a:lnTo>
                <a:lnTo>
                  <a:pt x="1153782" y="662711"/>
                </a:lnTo>
                <a:lnTo>
                  <a:pt x="1153591" y="662711"/>
                </a:lnTo>
                <a:lnTo>
                  <a:pt x="1162507" y="656247"/>
                </a:lnTo>
                <a:lnTo>
                  <a:pt x="1162329" y="656247"/>
                </a:lnTo>
                <a:lnTo>
                  <a:pt x="1170482" y="648830"/>
                </a:lnTo>
                <a:lnTo>
                  <a:pt x="1170482" y="649020"/>
                </a:lnTo>
                <a:lnTo>
                  <a:pt x="1177709" y="640854"/>
                </a:lnTo>
                <a:lnTo>
                  <a:pt x="1184160" y="632104"/>
                </a:lnTo>
                <a:lnTo>
                  <a:pt x="1184160" y="632294"/>
                </a:lnTo>
                <a:lnTo>
                  <a:pt x="1189863" y="622795"/>
                </a:lnTo>
                <a:lnTo>
                  <a:pt x="1189863" y="622973"/>
                </a:lnTo>
                <a:lnTo>
                  <a:pt x="1194790" y="612901"/>
                </a:lnTo>
                <a:lnTo>
                  <a:pt x="1194600" y="612901"/>
                </a:lnTo>
                <a:lnTo>
                  <a:pt x="1198397" y="602449"/>
                </a:lnTo>
                <a:lnTo>
                  <a:pt x="1198397" y="602640"/>
                </a:lnTo>
                <a:lnTo>
                  <a:pt x="1201254" y="591807"/>
                </a:lnTo>
                <a:lnTo>
                  <a:pt x="1202956" y="580580"/>
                </a:lnTo>
                <a:lnTo>
                  <a:pt x="1203528" y="568985"/>
                </a:lnTo>
                <a:lnTo>
                  <a:pt x="1203528" y="113118"/>
                </a:lnTo>
                <a:lnTo>
                  <a:pt x="1203528" y="113118"/>
                </a:lnTo>
                <a:lnTo>
                  <a:pt x="1194600" y="69011"/>
                </a:lnTo>
                <a:lnTo>
                  <a:pt x="1194790" y="69011"/>
                </a:lnTo>
                <a:lnTo>
                  <a:pt x="1189863" y="59131"/>
                </a:lnTo>
                <a:lnTo>
                  <a:pt x="1189863" y="59321"/>
                </a:lnTo>
                <a:lnTo>
                  <a:pt x="1184160" y="49809"/>
                </a:lnTo>
                <a:lnTo>
                  <a:pt x="1184160" y="49999"/>
                </a:lnTo>
                <a:lnTo>
                  <a:pt x="1177709" y="41071"/>
                </a:lnTo>
                <a:lnTo>
                  <a:pt x="1177709" y="41071"/>
                </a:lnTo>
                <a:lnTo>
                  <a:pt x="1153591" y="19392"/>
                </a:lnTo>
                <a:lnTo>
                  <a:pt x="1153782" y="19392"/>
                </a:lnTo>
                <a:lnTo>
                  <a:pt x="1144282" y="13690"/>
                </a:lnTo>
                <a:lnTo>
                  <a:pt x="1144473" y="13690"/>
                </a:lnTo>
                <a:lnTo>
                  <a:pt x="1134592" y="8750"/>
                </a:lnTo>
                <a:lnTo>
                  <a:pt x="1134592" y="8940"/>
                </a:lnTo>
                <a:lnTo>
                  <a:pt x="1123962" y="5143"/>
                </a:lnTo>
                <a:lnTo>
                  <a:pt x="1124153" y="5143"/>
                </a:lnTo>
                <a:lnTo>
                  <a:pt x="1113332" y="2286"/>
                </a:lnTo>
                <a:lnTo>
                  <a:pt x="1102131" y="571"/>
                </a:lnTo>
                <a:lnTo>
                  <a:pt x="1090549" y="0"/>
                </a:lnTo>
                <a:lnTo>
                  <a:pt x="112979" y="0"/>
                </a:lnTo>
                <a:lnTo>
                  <a:pt x="112979" y="0"/>
                </a:lnTo>
                <a:lnTo>
                  <a:pt x="68922" y="8940"/>
                </a:lnTo>
                <a:lnTo>
                  <a:pt x="68922" y="8750"/>
                </a:lnTo>
                <a:lnTo>
                  <a:pt x="59054" y="13690"/>
                </a:lnTo>
                <a:lnTo>
                  <a:pt x="59245" y="13690"/>
                </a:lnTo>
                <a:lnTo>
                  <a:pt x="49745" y="19392"/>
                </a:lnTo>
                <a:lnTo>
                  <a:pt x="49936" y="19392"/>
                </a:lnTo>
                <a:lnTo>
                  <a:pt x="41008" y="25857"/>
                </a:lnTo>
                <a:lnTo>
                  <a:pt x="41008" y="25857"/>
                </a:lnTo>
                <a:lnTo>
                  <a:pt x="19367" y="49999"/>
                </a:lnTo>
                <a:lnTo>
                  <a:pt x="19367" y="49809"/>
                </a:lnTo>
                <a:lnTo>
                  <a:pt x="13665" y="59321"/>
                </a:lnTo>
                <a:lnTo>
                  <a:pt x="13665" y="59131"/>
                </a:lnTo>
                <a:lnTo>
                  <a:pt x="8724" y="69011"/>
                </a:lnTo>
                <a:lnTo>
                  <a:pt x="8915" y="69011"/>
                </a:lnTo>
                <a:lnTo>
                  <a:pt x="5118" y="79463"/>
                </a:lnTo>
                <a:lnTo>
                  <a:pt x="5118" y="79463"/>
                </a:lnTo>
                <a:lnTo>
                  <a:pt x="0" y="113118"/>
                </a:lnTo>
                <a:lnTo>
                  <a:pt x="0" y="56898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7029" y="700572"/>
            <a:ext cx="5619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대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통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령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일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정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7791" y="441807"/>
            <a:ext cx="1207135" cy="690245"/>
          </a:xfrm>
          <a:custGeom>
            <a:avLst/>
            <a:gdLst/>
            <a:ahLst/>
            <a:cxnLst/>
            <a:rect l="l" t="t" r="r" b="b"/>
            <a:pathLst>
              <a:path w="1207135" h="690244">
                <a:moveTo>
                  <a:pt x="1091679" y="0"/>
                </a:moveTo>
                <a:lnTo>
                  <a:pt x="115455" y="0"/>
                </a:lnTo>
                <a:lnTo>
                  <a:pt x="103682" y="571"/>
                </a:lnTo>
                <a:lnTo>
                  <a:pt x="60375" y="14058"/>
                </a:lnTo>
                <a:lnTo>
                  <a:pt x="26390" y="42011"/>
                </a:lnTo>
                <a:lnTo>
                  <a:pt x="5118" y="81165"/>
                </a:lnTo>
                <a:lnTo>
                  <a:pt x="0" y="115582"/>
                </a:lnTo>
                <a:lnTo>
                  <a:pt x="0" y="574306"/>
                </a:lnTo>
                <a:lnTo>
                  <a:pt x="9105" y="619163"/>
                </a:lnTo>
                <a:lnTo>
                  <a:pt x="33794" y="655853"/>
                </a:lnTo>
                <a:lnTo>
                  <a:pt x="70446" y="680567"/>
                </a:lnTo>
                <a:lnTo>
                  <a:pt x="115455" y="689698"/>
                </a:lnTo>
                <a:lnTo>
                  <a:pt x="1091679" y="689698"/>
                </a:lnTo>
                <a:lnTo>
                  <a:pt x="1103261" y="689127"/>
                </a:lnTo>
                <a:lnTo>
                  <a:pt x="1110211" y="687984"/>
                </a:lnTo>
                <a:lnTo>
                  <a:pt x="115455" y="687984"/>
                </a:lnTo>
                <a:lnTo>
                  <a:pt x="103860" y="687412"/>
                </a:lnTo>
                <a:lnTo>
                  <a:pt x="92468" y="685698"/>
                </a:lnTo>
                <a:lnTo>
                  <a:pt x="92659" y="685698"/>
                </a:lnTo>
                <a:lnTo>
                  <a:pt x="81648" y="682853"/>
                </a:lnTo>
                <a:lnTo>
                  <a:pt x="71018" y="679056"/>
                </a:lnTo>
                <a:lnTo>
                  <a:pt x="71208" y="679056"/>
                </a:lnTo>
                <a:lnTo>
                  <a:pt x="61137" y="674293"/>
                </a:lnTo>
                <a:lnTo>
                  <a:pt x="61328" y="674293"/>
                </a:lnTo>
                <a:lnTo>
                  <a:pt x="51841" y="668591"/>
                </a:lnTo>
                <a:lnTo>
                  <a:pt x="43353" y="662127"/>
                </a:lnTo>
                <a:lnTo>
                  <a:pt x="43103" y="662127"/>
                </a:lnTo>
                <a:lnTo>
                  <a:pt x="34937" y="654723"/>
                </a:lnTo>
                <a:lnTo>
                  <a:pt x="35128" y="654723"/>
                </a:lnTo>
                <a:lnTo>
                  <a:pt x="27724" y="646544"/>
                </a:lnTo>
                <a:lnTo>
                  <a:pt x="21069" y="637794"/>
                </a:lnTo>
                <a:lnTo>
                  <a:pt x="15379" y="628484"/>
                </a:lnTo>
                <a:lnTo>
                  <a:pt x="10629" y="618413"/>
                </a:lnTo>
                <a:lnTo>
                  <a:pt x="6901" y="608139"/>
                </a:lnTo>
                <a:lnTo>
                  <a:pt x="3987" y="597115"/>
                </a:lnTo>
                <a:lnTo>
                  <a:pt x="2301" y="585901"/>
                </a:lnTo>
                <a:lnTo>
                  <a:pt x="1711" y="574306"/>
                </a:lnTo>
                <a:lnTo>
                  <a:pt x="1701" y="115582"/>
                </a:lnTo>
                <a:lnTo>
                  <a:pt x="2273" y="103987"/>
                </a:lnTo>
                <a:lnTo>
                  <a:pt x="3959" y="92773"/>
                </a:lnTo>
                <a:lnTo>
                  <a:pt x="4036" y="92582"/>
                </a:lnTo>
                <a:lnTo>
                  <a:pt x="6832" y="81737"/>
                </a:lnTo>
                <a:lnTo>
                  <a:pt x="10629" y="71094"/>
                </a:lnTo>
                <a:lnTo>
                  <a:pt x="15379" y="61213"/>
                </a:lnTo>
                <a:lnTo>
                  <a:pt x="21069" y="51892"/>
                </a:lnTo>
                <a:lnTo>
                  <a:pt x="27724" y="43154"/>
                </a:lnTo>
                <a:lnTo>
                  <a:pt x="34955" y="35166"/>
                </a:lnTo>
                <a:lnTo>
                  <a:pt x="43103" y="27749"/>
                </a:lnTo>
                <a:lnTo>
                  <a:pt x="51841" y="21094"/>
                </a:lnTo>
                <a:lnTo>
                  <a:pt x="61328" y="15392"/>
                </a:lnTo>
                <a:lnTo>
                  <a:pt x="61137" y="15392"/>
                </a:lnTo>
                <a:lnTo>
                  <a:pt x="71208" y="10642"/>
                </a:lnTo>
                <a:lnTo>
                  <a:pt x="71018" y="10642"/>
                </a:lnTo>
                <a:lnTo>
                  <a:pt x="81648" y="6845"/>
                </a:lnTo>
                <a:lnTo>
                  <a:pt x="92659" y="3987"/>
                </a:lnTo>
                <a:lnTo>
                  <a:pt x="92468" y="3987"/>
                </a:lnTo>
                <a:lnTo>
                  <a:pt x="103860" y="2273"/>
                </a:lnTo>
                <a:lnTo>
                  <a:pt x="115455" y="1701"/>
                </a:lnTo>
                <a:lnTo>
                  <a:pt x="1110180" y="1701"/>
                </a:lnTo>
                <a:lnTo>
                  <a:pt x="1103261" y="571"/>
                </a:lnTo>
                <a:lnTo>
                  <a:pt x="1091679" y="0"/>
                </a:lnTo>
                <a:close/>
              </a:path>
              <a:path w="1207135" h="690244">
                <a:moveTo>
                  <a:pt x="1163840" y="661936"/>
                </a:moveTo>
                <a:lnTo>
                  <a:pt x="1155103" y="668591"/>
                </a:lnTo>
                <a:lnTo>
                  <a:pt x="1145806" y="674293"/>
                </a:lnTo>
                <a:lnTo>
                  <a:pt x="1135735" y="679056"/>
                </a:lnTo>
                <a:lnTo>
                  <a:pt x="1125296" y="682853"/>
                </a:lnTo>
                <a:lnTo>
                  <a:pt x="1125486" y="682853"/>
                </a:lnTo>
                <a:lnTo>
                  <a:pt x="1114475" y="685698"/>
                </a:lnTo>
                <a:lnTo>
                  <a:pt x="1103071" y="687412"/>
                </a:lnTo>
                <a:lnTo>
                  <a:pt x="1103261" y="687412"/>
                </a:lnTo>
                <a:lnTo>
                  <a:pt x="1091488" y="687984"/>
                </a:lnTo>
                <a:lnTo>
                  <a:pt x="1110211" y="687984"/>
                </a:lnTo>
                <a:lnTo>
                  <a:pt x="1146556" y="675627"/>
                </a:lnTo>
                <a:lnTo>
                  <a:pt x="1166242" y="662127"/>
                </a:lnTo>
                <a:lnTo>
                  <a:pt x="1163840" y="662127"/>
                </a:lnTo>
                <a:lnTo>
                  <a:pt x="1163840" y="661936"/>
                </a:lnTo>
                <a:close/>
              </a:path>
              <a:path w="1207135" h="690244">
                <a:moveTo>
                  <a:pt x="43103" y="661936"/>
                </a:moveTo>
                <a:lnTo>
                  <a:pt x="43103" y="662127"/>
                </a:lnTo>
                <a:lnTo>
                  <a:pt x="43353" y="662127"/>
                </a:lnTo>
                <a:lnTo>
                  <a:pt x="43103" y="661936"/>
                </a:lnTo>
                <a:close/>
              </a:path>
              <a:path w="1207135" h="690244">
                <a:moveTo>
                  <a:pt x="1204512" y="92582"/>
                </a:moveTo>
                <a:lnTo>
                  <a:pt x="1202956" y="92582"/>
                </a:lnTo>
                <a:lnTo>
                  <a:pt x="1204671" y="103987"/>
                </a:lnTo>
                <a:lnTo>
                  <a:pt x="1205242" y="115582"/>
                </a:lnTo>
                <a:lnTo>
                  <a:pt x="1205233" y="574306"/>
                </a:lnTo>
                <a:lnTo>
                  <a:pt x="1204671" y="585901"/>
                </a:lnTo>
                <a:lnTo>
                  <a:pt x="1202956" y="597115"/>
                </a:lnTo>
                <a:lnTo>
                  <a:pt x="1200111" y="608139"/>
                </a:lnTo>
                <a:lnTo>
                  <a:pt x="1196314" y="618413"/>
                </a:lnTo>
                <a:lnTo>
                  <a:pt x="1191564" y="628484"/>
                </a:lnTo>
                <a:lnTo>
                  <a:pt x="1185875" y="637794"/>
                </a:lnTo>
                <a:lnTo>
                  <a:pt x="1179220" y="646544"/>
                </a:lnTo>
                <a:lnTo>
                  <a:pt x="1179410" y="646544"/>
                </a:lnTo>
                <a:lnTo>
                  <a:pt x="1172006" y="654723"/>
                </a:lnTo>
                <a:lnTo>
                  <a:pt x="1163840" y="662127"/>
                </a:lnTo>
                <a:lnTo>
                  <a:pt x="1166242" y="662127"/>
                </a:lnTo>
                <a:lnTo>
                  <a:pt x="1192898" y="629246"/>
                </a:lnTo>
                <a:lnTo>
                  <a:pt x="1206372" y="585901"/>
                </a:lnTo>
                <a:lnTo>
                  <a:pt x="1206944" y="574306"/>
                </a:lnTo>
                <a:lnTo>
                  <a:pt x="1206944" y="115582"/>
                </a:lnTo>
                <a:lnTo>
                  <a:pt x="1206372" y="103797"/>
                </a:lnTo>
                <a:lnTo>
                  <a:pt x="1204512" y="92582"/>
                </a:lnTo>
                <a:close/>
              </a:path>
              <a:path w="1207135" h="690244">
                <a:moveTo>
                  <a:pt x="6832" y="607948"/>
                </a:moveTo>
                <a:lnTo>
                  <a:pt x="6832" y="608139"/>
                </a:lnTo>
                <a:lnTo>
                  <a:pt x="6832" y="607948"/>
                </a:lnTo>
                <a:close/>
              </a:path>
              <a:path w="1207135" h="690244">
                <a:moveTo>
                  <a:pt x="1200111" y="607948"/>
                </a:moveTo>
                <a:lnTo>
                  <a:pt x="1200042" y="608139"/>
                </a:lnTo>
                <a:lnTo>
                  <a:pt x="1200111" y="607948"/>
                </a:lnTo>
                <a:close/>
              </a:path>
              <a:path w="1207135" h="690244">
                <a:moveTo>
                  <a:pt x="2273" y="585711"/>
                </a:moveTo>
                <a:lnTo>
                  <a:pt x="2273" y="585901"/>
                </a:lnTo>
                <a:lnTo>
                  <a:pt x="2273" y="585711"/>
                </a:lnTo>
                <a:close/>
              </a:path>
              <a:path w="1207135" h="690244">
                <a:moveTo>
                  <a:pt x="1204671" y="585711"/>
                </a:moveTo>
                <a:lnTo>
                  <a:pt x="1204642" y="585901"/>
                </a:lnTo>
                <a:lnTo>
                  <a:pt x="1204671" y="585711"/>
                </a:lnTo>
                <a:close/>
              </a:path>
              <a:path w="1207135" h="690244">
                <a:moveTo>
                  <a:pt x="4036" y="92582"/>
                </a:moveTo>
                <a:lnTo>
                  <a:pt x="3987" y="92773"/>
                </a:lnTo>
                <a:lnTo>
                  <a:pt x="4036" y="92582"/>
                </a:lnTo>
                <a:close/>
              </a:path>
              <a:path w="1207135" h="690244">
                <a:moveTo>
                  <a:pt x="1198052" y="71094"/>
                </a:moveTo>
                <a:lnTo>
                  <a:pt x="1196314" y="71094"/>
                </a:lnTo>
                <a:lnTo>
                  <a:pt x="1200111" y="81737"/>
                </a:lnTo>
                <a:lnTo>
                  <a:pt x="1202956" y="92773"/>
                </a:lnTo>
                <a:lnTo>
                  <a:pt x="1202956" y="92582"/>
                </a:lnTo>
                <a:lnTo>
                  <a:pt x="1204512" y="92582"/>
                </a:lnTo>
                <a:lnTo>
                  <a:pt x="1204480" y="92392"/>
                </a:lnTo>
                <a:lnTo>
                  <a:pt x="1201826" y="81165"/>
                </a:lnTo>
                <a:lnTo>
                  <a:pt x="1198052" y="71094"/>
                </a:lnTo>
                <a:close/>
              </a:path>
              <a:path w="1207135" h="690244">
                <a:moveTo>
                  <a:pt x="10719" y="71094"/>
                </a:moveTo>
                <a:lnTo>
                  <a:pt x="10629" y="71285"/>
                </a:lnTo>
                <a:lnTo>
                  <a:pt x="10719" y="71094"/>
                </a:lnTo>
                <a:close/>
              </a:path>
              <a:path w="1207135" h="690244">
                <a:moveTo>
                  <a:pt x="1193272" y="61213"/>
                </a:moveTo>
                <a:lnTo>
                  <a:pt x="1191564" y="61213"/>
                </a:lnTo>
                <a:lnTo>
                  <a:pt x="1196314" y="71285"/>
                </a:lnTo>
                <a:lnTo>
                  <a:pt x="1196314" y="71094"/>
                </a:lnTo>
                <a:lnTo>
                  <a:pt x="1198052" y="71094"/>
                </a:lnTo>
                <a:lnTo>
                  <a:pt x="1197838" y="70523"/>
                </a:lnTo>
                <a:lnTo>
                  <a:pt x="1193272" y="61213"/>
                </a:lnTo>
                <a:close/>
              </a:path>
              <a:path w="1207135" h="690244">
                <a:moveTo>
                  <a:pt x="15493" y="61213"/>
                </a:moveTo>
                <a:lnTo>
                  <a:pt x="15379" y="61404"/>
                </a:lnTo>
                <a:lnTo>
                  <a:pt x="15493" y="61213"/>
                </a:lnTo>
                <a:close/>
              </a:path>
              <a:path w="1207135" h="690244">
                <a:moveTo>
                  <a:pt x="1174184" y="34975"/>
                </a:moveTo>
                <a:lnTo>
                  <a:pt x="1172006" y="34975"/>
                </a:lnTo>
                <a:lnTo>
                  <a:pt x="1179410" y="43154"/>
                </a:lnTo>
                <a:lnTo>
                  <a:pt x="1179220" y="43154"/>
                </a:lnTo>
                <a:lnTo>
                  <a:pt x="1185875" y="51892"/>
                </a:lnTo>
                <a:lnTo>
                  <a:pt x="1191564" y="61404"/>
                </a:lnTo>
                <a:lnTo>
                  <a:pt x="1191564" y="61213"/>
                </a:lnTo>
                <a:lnTo>
                  <a:pt x="1193272" y="61213"/>
                </a:lnTo>
                <a:lnTo>
                  <a:pt x="1192898" y="60451"/>
                </a:lnTo>
                <a:lnTo>
                  <a:pt x="1187195" y="50939"/>
                </a:lnTo>
                <a:lnTo>
                  <a:pt x="1180553" y="42011"/>
                </a:lnTo>
                <a:lnTo>
                  <a:pt x="1174184" y="34975"/>
                </a:lnTo>
                <a:close/>
              </a:path>
              <a:path w="1207135" h="690244">
                <a:moveTo>
                  <a:pt x="1110180" y="1701"/>
                </a:moveTo>
                <a:lnTo>
                  <a:pt x="1091488" y="1701"/>
                </a:lnTo>
                <a:lnTo>
                  <a:pt x="1103261" y="2273"/>
                </a:lnTo>
                <a:lnTo>
                  <a:pt x="1103071" y="2273"/>
                </a:lnTo>
                <a:lnTo>
                  <a:pt x="1114475" y="3987"/>
                </a:lnTo>
                <a:lnTo>
                  <a:pt x="1125486" y="6845"/>
                </a:lnTo>
                <a:lnTo>
                  <a:pt x="1125296" y="6845"/>
                </a:lnTo>
                <a:lnTo>
                  <a:pt x="1135735" y="10642"/>
                </a:lnTo>
                <a:lnTo>
                  <a:pt x="1145806" y="15392"/>
                </a:lnTo>
                <a:lnTo>
                  <a:pt x="1155103" y="21094"/>
                </a:lnTo>
                <a:lnTo>
                  <a:pt x="1163840" y="27749"/>
                </a:lnTo>
                <a:lnTo>
                  <a:pt x="1172006" y="35166"/>
                </a:lnTo>
                <a:lnTo>
                  <a:pt x="1172006" y="34975"/>
                </a:lnTo>
                <a:lnTo>
                  <a:pt x="1174184" y="34975"/>
                </a:lnTo>
                <a:lnTo>
                  <a:pt x="1173149" y="33832"/>
                </a:lnTo>
                <a:lnTo>
                  <a:pt x="1136497" y="9118"/>
                </a:lnTo>
                <a:lnTo>
                  <a:pt x="1114844" y="2463"/>
                </a:lnTo>
                <a:lnTo>
                  <a:pt x="1110180" y="1701"/>
                </a:lnTo>
                <a:close/>
              </a:path>
              <a:path w="1207135" h="690244">
                <a:moveTo>
                  <a:pt x="35147" y="34975"/>
                </a:move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7791" y="441807"/>
            <a:ext cx="1207135" cy="690245"/>
          </a:xfrm>
          <a:custGeom>
            <a:avLst/>
            <a:gdLst/>
            <a:ahLst/>
            <a:cxnLst/>
            <a:rect l="l" t="t" r="r" b="b"/>
            <a:pathLst>
              <a:path w="1207135" h="690244">
                <a:moveTo>
                  <a:pt x="0" y="115582"/>
                </a:moveTo>
                <a:lnTo>
                  <a:pt x="9105" y="70523"/>
                </a:lnTo>
                <a:lnTo>
                  <a:pt x="33794" y="33832"/>
                </a:lnTo>
                <a:lnTo>
                  <a:pt x="70446" y="9118"/>
                </a:lnTo>
                <a:lnTo>
                  <a:pt x="115455" y="0"/>
                </a:lnTo>
                <a:lnTo>
                  <a:pt x="1091679" y="0"/>
                </a:lnTo>
                <a:lnTo>
                  <a:pt x="1136497" y="9118"/>
                </a:lnTo>
                <a:lnTo>
                  <a:pt x="1173149" y="33832"/>
                </a:lnTo>
                <a:lnTo>
                  <a:pt x="1197838" y="70523"/>
                </a:lnTo>
                <a:lnTo>
                  <a:pt x="1206944" y="115582"/>
                </a:lnTo>
                <a:lnTo>
                  <a:pt x="1206944" y="574306"/>
                </a:lnTo>
                <a:lnTo>
                  <a:pt x="1197838" y="619163"/>
                </a:lnTo>
                <a:lnTo>
                  <a:pt x="1173149" y="655853"/>
                </a:lnTo>
                <a:lnTo>
                  <a:pt x="1136497" y="680567"/>
                </a:lnTo>
                <a:lnTo>
                  <a:pt x="1091679" y="689698"/>
                </a:lnTo>
                <a:lnTo>
                  <a:pt x="115455" y="689698"/>
                </a:lnTo>
                <a:lnTo>
                  <a:pt x="70446" y="680567"/>
                </a:lnTo>
                <a:lnTo>
                  <a:pt x="33794" y="655853"/>
                </a:lnTo>
                <a:lnTo>
                  <a:pt x="9105" y="619163"/>
                </a:lnTo>
                <a:lnTo>
                  <a:pt x="0" y="574306"/>
                </a:lnTo>
                <a:lnTo>
                  <a:pt x="0" y="11558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89493" y="443509"/>
            <a:ext cx="1203960" cy="686435"/>
          </a:xfrm>
          <a:custGeom>
            <a:avLst/>
            <a:gdLst/>
            <a:ahLst/>
            <a:cxnLst/>
            <a:rect l="l" t="t" r="r" b="b"/>
            <a:pathLst>
              <a:path w="1203960" h="686435">
                <a:moveTo>
                  <a:pt x="0" y="572414"/>
                </a:moveTo>
                <a:lnTo>
                  <a:pt x="571" y="584200"/>
                </a:lnTo>
                <a:lnTo>
                  <a:pt x="571" y="584009"/>
                </a:lnTo>
                <a:lnTo>
                  <a:pt x="2286" y="595414"/>
                </a:lnTo>
                <a:lnTo>
                  <a:pt x="5130" y="606437"/>
                </a:lnTo>
                <a:lnTo>
                  <a:pt x="5130" y="606247"/>
                </a:lnTo>
                <a:lnTo>
                  <a:pt x="8928" y="616712"/>
                </a:lnTo>
                <a:lnTo>
                  <a:pt x="13677" y="626783"/>
                </a:lnTo>
                <a:lnTo>
                  <a:pt x="19367" y="636092"/>
                </a:lnTo>
                <a:lnTo>
                  <a:pt x="26022" y="644842"/>
                </a:lnTo>
                <a:lnTo>
                  <a:pt x="33426" y="653021"/>
                </a:lnTo>
                <a:lnTo>
                  <a:pt x="33235" y="653021"/>
                </a:lnTo>
                <a:lnTo>
                  <a:pt x="41402" y="660425"/>
                </a:lnTo>
                <a:lnTo>
                  <a:pt x="41402" y="660234"/>
                </a:lnTo>
                <a:lnTo>
                  <a:pt x="50139" y="666889"/>
                </a:lnTo>
                <a:lnTo>
                  <a:pt x="59626" y="672592"/>
                </a:lnTo>
                <a:lnTo>
                  <a:pt x="59436" y="672592"/>
                </a:lnTo>
                <a:lnTo>
                  <a:pt x="69507" y="677354"/>
                </a:lnTo>
                <a:lnTo>
                  <a:pt x="69316" y="677354"/>
                </a:lnTo>
                <a:lnTo>
                  <a:pt x="79946" y="681151"/>
                </a:lnTo>
                <a:lnTo>
                  <a:pt x="90957" y="683996"/>
                </a:lnTo>
                <a:lnTo>
                  <a:pt x="90766" y="683996"/>
                </a:lnTo>
                <a:lnTo>
                  <a:pt x="102158" y="685711"/>
                </a:lnTo>
                <a:lnTo>
                  <a:pt x="113753" y="686282"/>
                </a:lnTo>
                <a:lnTo>
                  <a:pt x="1089787" y="686282"/>
                </a:lnTo>
                <a:lnTo>
                  <a:pt x="1101559" y="685711"/>
                </a:lnTo>
                <a:lnTo>
                  <a:pt x="1101369" y="685711"/>
                </a:lnTo>
                <a:lnTo>
                  <a:pt x="1112774" y="683996"/>
                </a:lnTo>
                <a:lnTo>
                  <a:pt x="1123784" y="681151"/>
                </a:lnTo>
                <a:lnTo>
                  <a:pt x="1123594" y="681151"/>
                </a:lnTo>
                <a:lnTo>
                  <a:pt x="1134033" y="677354"/>
                </a:lnTo>
                <a:lnTo>
                  <a:pt x="1144104" y="672592"/>
                </a:lnTo>
                <a:lnTo>
                  <a:pt x="1153401" y="666889"/>
                </a:lnTo>
                <a:lnTo>
                  <a:pt x="1162138" y="660234"/>
                </a:lnTo>
                <a:lnTo>
                  <a:pt x="1162138" y="660425"/>
                </a:lnTo>
                <a:lnTo>
                  <a:pt x="1170305" y="653021"/>
                </a:lnTo>
                <a:lnTo>
                  <a:pt x="1177709" y="644842"/>
                </a:lnTo>
                <a:lnTo>
                  <a:pt x="1177518" y="644842"/>
                </a:lnTo>
                <a:lnTo>
                  <a:pt x="1184173" y="636092"/>
                </a:lnTo>
                <a:lnTo>
                  <a:pt x="1189863" y="626783"/>
                </a:lnTo>
                <a:lnTo>
                  <a:pt x="1194612" y="616712"/>
                </a:lnTo>
                <a:lnTo>
                  <a:pt x="1198410" y="606247"/>
                </a:lnTo>
                <a:lnTo>
                  <a:pt x="1198410" y="606437"/>
                </a:lnTo>
                <a:lnTo>
                  <a:pt x="1201254" y="595414"/>
                </a:lnTo>
                <a:lnTo>
                  <a:pt x="1202969" y="584009"/>
                </a:lnTo>
                <a:lnTo>
                  <a:pt x="1202969" y="584200"/>
                </a:lnTo>
                <a:lnTo>
                  <a:pt x="1203540" y="572414"/>
                </a:lnTo>
                <a:lnTo>
                  <a:pt x="1203540" y="113880"/>
                </a:lnTo>
                <a:lnTo>
                  <a:pt x="1202969" y="102285"/>
                </a:lnTo>
                <a:lnTo>
                  <a:pt x="1201254" y="90881"/>
                </a:lnTo>
                <a:lnTo>
                  <a:pt x="1201254" y="91071"/>
                </a:lnTo>
                <a:lnTo>
                  <a:pt x="1198410" y="80035"/>
                </a:lnTo>
                <a:lnTo>
                  <a:pt x="1194612" y="69392"/>
                </a:lnTo>
                <a:lnTo>
                  <a:pt x="1194612" y="69583"/>
                </a:lnTo>
                <a:lnTo>
                  <a:pt x="1189863" y="59512"/>
                </a:lnTo>
                <a:lnTo>
                  <a:pt x="1189863" y="59702"/>
                </a:lnTo>
                <a:lnTo>
                  <a:pt x="1184173" y="50190"/>
                </a:lnTo>
                <a:lnTo>
                  <a:pt x="1177518" y="41452"/>
                </a:lnTo>
                <a:lnTo>
                  <a:pt x="1177709" y="41452"/>
                </a:lnTo>
                <a:lnTo>
                  <a:pt x="1170305" y="33274"/>
                </a:lnTo>
                <a:lnTo>
                  <a:pt x="1170305" y="33464"/>
                </a:lnTo>
                <a:lnTo>
                  <a:pt x="1162138" y="26047"/>
                </a:lnTo>
                <a:lnTo>
                  <a:pt x="1153401" y="19392"/>
                </a:lnTo>
                <a:lnTo>
                  <a:pt x="1123594" y="5143"/>
                </a:lnTo>
                <a:lnTo>
                  <a:pt x="1123784" y="5143"/>
                </a:lnTo>
                <a:lnTo>
                  <a:pt x="1112774" y="2286"/>
                </a:lnTo>
                <a:lnTo>
                  <a:pt x="1101369" y="571"/>
                </a:lnTo>
                <a:lnTo>
                  <a:pt x="1101559" y="571"/>
                </a:lnTo>
                <a:lnTo>
                  <a:pt x="1089787" y="0"/>
                </a:lnTo>
                <a:lnTo>
                  <a:pt x="113753" y="0"/>
                </a:lnTo>
                <a:lnTo>
                  <a:pt x="102158" y="571"/>
                </a:lnTo>
                <a:lnTo>
                  <a:pt x="90766" y="2286"/>
                </a:lnTo>
                <a:lnTo>
                  <a:pt x="90957" y="2286"/>
                </a:lnTo>
                <a:lnTo>
                  <a:pt x="79946" y="5143"/>
                </a:lnTo>
                <a:lnTo>
                  <a:pt x="69316" y="8940"/>
                </a:lnTo>
                <a:lnTo>
                  <a:pt x="69507" y="8940"/>
                </a:lnTo>
                <a:lnTo>
                  <a:pt x="59436" y="13690"/>
                </a:lnTo>
                <a:lnTo>
                  <a:pt x="59626" y="13690"/>
                </a:lnTo>
                <a:lnTo>
                  <a:pt x="50139" y="19392"/>
                </a:lnTo>
                <a:lnTo>
                  <a:pt x="41402" y="26047"/>
                </a:lnTo>
                <a:lnTo>
                  <a:pt x="33235" y="33464"/>
                </a:lnTo>
                <a:lnTo>
                  <a:pt x="33426" y="33274"/>
                </a:lnTo>
                <a:lnTo>
                  <a:pt x="13677" y="59702"/>
                </a:lnTo>
                <a:lnTo>
                  <a:pt x="13677" y="59512"/>
                </a:lnTo>
                <a:lnTo>
                  <a:pt x="8928" y="69583"/>
                </a:lnTo>
                <a:lnTo>
                  <a:pt x="8928" y="69392"/>
                </a:lnTo>
                <a:lnTo>
                  <a:pt x="5130" y="80035"/>
                </a:lnTo>
                <a:lnTo>
                  <a:pt x="2286" y="91071"/>
                </a:lnTo>
                <a:lnTo>
                  <a:pt x="2286" y="90881"/>
                </a:lnTo>
                <a:lnTo>
                  <a:pt x="571" y="102285"/>
                </a:lnTo>
                <a:lnTo>
                  <a:pt x="0" y="113880"/>
                </a:lnTo>
                <a:lnTo>
                  <a:pt x="0" y="5724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46518" y="705135"/>
            <a:ext cx="48323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뉴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스</a:t>
            </a:r>
            <a:r>
              <a:rPr dirty="0" sz="850" b="1">
                <a:solidFill>
                  <a:srgbClr val="D9D9D9"/>
                </a:solidFill>
                <a:latin typeface="맑은 고딕"/>
                <a:cs typeface="맑은 고딕"/>
              </a:rPr>
              <a:t>,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소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식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166" y="1201750"/>
            <a:ext cx="876172" cy="72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59283" y="1424491"/>
            <a:ext cx="24002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사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진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463" y="1786451"/>
            <a:ext cx="4540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사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진</a:t>
            </a: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설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명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5498" y="1201750"/>
            <a:ext cx="876160" cy="72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85956" y="1424491"/>
            <a:ext cx="3479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동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영상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1387" y="1786451"/>
            <a:ext cx="6000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동영상</a:t>
            </a:r>
            <a:r>
              <a:rPr dirty="0" sz="850" spc="-6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설명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768" y="417830"/>
            <a:ext cx="4031615" cy="1270"/>
          </a:xfrm>
          <a:custGeom>
            <a:avLst/>
            <a:gdLst/>
            <a:ahLst/>
            <a:cxnLst/>
            <a:rect l="l" t="t" r="r" b="b"/>
            <a:pathLst>
              <a:path w="4031615" h="1270">
                <a:moveTo>
                  <a:pt x="0" y="1270"/>
                </a:moveTo>
                <a:lnTo>
                  <a:pt x="4031018" y="1270"/>
                </a:lnTo>
                <a:lnTo>
                  <a:pt x="403101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768" y="154939"/>
            <a:ext cx="1905" cy="263525"/>
          </a:xfrm>
          <a:custGeom>
            <a:avLst/>
            <a:gdLst/>
            <a:ahLst/>
            <a:cxnLst/>
            <a:rect l="l" t="t" r="r" b="b"/>
            <a:pathLst>
              <a:path w="1904" h="263525">
                <a:moveTo>
                  <a:pt x="0" y="262915"/>
                </a:moveTo>
                <a:lnTo>
                  <a:pt x="1701" y="262915"/>
                </a:lnTo>
                <a:lnTo>
                  <a:pt x="1701" y="0"/>
                </a:lnTo>
                <a:lnTo>
                  <a:pt x="0" y="0"/>
                </a:lnTo>
                <a:lnTo>
                  <a:pt x="0" y="2629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8469" y="416902"/>
            <a:ext cx="4027804" cy="1270"/>
          </a:xfrm>
          <a:custGeom>
            <a:avLst/>
            <a:gdLst/>
            <a:ahLst/>
            <a:cxnLst/>
            <a:rect l="l" t="t" r="r" b="b"/>
            <a:pathLst>
              <a:path w="4027804" h="1270">
                <a:moveTo>
                  <a:pt x="4027601" y="0"/>
                </a:moveTo>
                <a:lnTo>
                  <a:pt x="0" y="0"/>
                </a:lnTo>
                <a:lnTo>
                  <a:pt x="0" y="952"/>
                </a:lnTo>
                <a:lnTo>
                  <a:pt x="4027601" y="952"/>
                </a:lnTo>
                <a:lnTo>
                  <a:pt x="40276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86071" y="154939"/>
            <a:ext cx="1905" cy="263525"/>
          </a:xfrm>
          <a:custGeom>
            <a:avLst/>
            <a:gdLst/>
            <a:ahLst/>
            <a:cxnLst/>
            <a:rect l="l" t="t" r="r" b="b"/>
            <a:pathLst>
              <a:path w="1904" h="263525">
                <a:moveTo>
                  <a:pt x="0" y="262915"/>
                </a:moveTo>
                <a:lnTo>
                  <a:pt x="1714" y="262915"/>
                </a:lnTo>
                <a:lnTo>
                  <a:pt x="1714" y="0"/>
                </a:lnTo>
                <a:lnTo>
                  <a:pt x="0" y="0"/>
                </a:lnTo>
                <a:lnTo>
                  <a:pt x="0" y="2629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8469" y="155130"/>
            <a:ext cx="4027804" cy="1270"/>
          </a:xfrm>
          <a:custGeom>
            <a:avLst/>
            <a:gdLst/>
            <a:ahLst/>
            <a:cxnLst/>
            <a:rect l="l" t="t" r="r" b="b"/>
            <a:pathLst>
              <a:path w="4027804" h="1269">
                <a:moveTo>
                  <a:pt x="4027601" y="0"/>
                </a:moveTo>
                <a:lnTo>
                  <a:pt x="0" y="0"/>
                </a:lnTo>
                <a:lnTo>
                  <a:pt x="0" y="939"/>
                </a:lnTo>
                <a:lnTo>
                  <a:pt x="4027601" y="939"/>
                </a:lnTo>
                <a:lnTo>
                  <a:pt x="40276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768" y="154368"/>
            <a:ext cx="4031615" cy="264795"/>
          </a:xfrm>
          <a:custGeom>
            <a:avLst/>
            <a:gdLst/>
            <a:ahLst/>
            <a:cxnLst/>
            <a:rect l="l" t="t" r="r" b="b"/>
            <a:pathLst>
              <a:path w="4031615" h="264795">
                <a:moveTo>
                  <a:pt x="0" y="0"/>
                </a:moveTo>
                <a:lnTo>
                  <a:pt x="4031018" y="0"/>
                </a:lnTo>
                <a:lnTo>
                  <a:pt x="4031018" y="264248"/>
                </a:lnTo>
                <a:lnTo>
                  <a:pt x="0" y="26424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7517" y="155130"/>
            <a:ext cx="4029710" cy="262890"/>
          </a:xfrm>
          <a:custGeom>
            <a:avLst/>
            <a:gdLst/>
            <a:ahLst/>
            <a:cxnLst/>
            <a:rect l="l" t="t" r="r" b="b"/>
            <a:pathLst>
              <a:path w="4029710" h="262890">
                <a:moveTo>
                  <a:pt x="952" y="262724"/>
                </a:moveTo>
                <a:lnTo>
                  <a:pt x="0" y="261772"/>
                </a:lnTo>
                <a:lnTo>
                  <a:pt x="4029316" y="261772"/>
                </a:lnTo>
                <a:lnTo>
                  <a:pt x="4028554" y="262724"/>
                </a:lnTo>
                <a:lnTo>
                  <a:pt x="4028554" y="0"/>
                </a:lnTo>
                <a:lnTo>
                  <a:pt x="4029316" y="939"/>
                </a:lnTo>
                <a:lnTo>
                  <a:pt x="0" y="939"/>
                </a:lnTo>
                <a:lnTo>
                  <a:pt x="952" y="0"/>
                </a:lnTo>
                <a:lnTo>
                  <a:pt x="952" y="26272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0463" y="206300"/>
            <a:ext cx="40239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상단</a:t>
            </a: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메뉴바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8165" y="851763"/>
            <a:ext cx="215265" cy="2044064"/>
          </a:xfrm>
          <a:prstGeom prst="rect">
            <a:avLst/>
          </a:prstGeom>
          <a:ln w="5702">
            <a:solidFill>
              <a:srgbClr val="D9D9D9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algn="just" marL="52705" marR="45720">
              <a:lnSpc>
                <a:spcPct val="99400"/>
              </a:lnSpc>
              <a:spcBef>
                <a:spcPts val="4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리  모  컨  기  능  및  컨  텐  츠  바  로  이  동  기  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86329" y="1208303"/>
            <a:ext cx="894715" cy="716915"/>
          </a:xfrm>
          <a:custGeom>
            <a:avLst/>
            <a:gdLst/>
            <a:ahLst/>
            <a:cxnLst/>
            <a:rect l="l" t="t" r="r" b="b"/>
            <a:pathLst>
              <a:path w="894714" h="716914">
                <a:moveTo>
                  <a:pt x="774560" y="0"/>
                </a:moveTo>
                <a:lnTo>
                  <a:pt x="119811" y="0"/>
                </a:lnTo>
                <a:lnTo>
                  <a:pt x="107670" y="571"/>
                </a:lnTo>
                <a:lnTo>
                  <a:pt x="62852" y="14452"/>
                </a:lnTo>
                <a:lnTo>
                  <a:pt x="27533" y="43726"/>
                </a:lnTo>
                <a:lnTo>
                  <a:pt x="5308" y="84404"/>
                </a:lnTo>
                <a:lnTo>
                  <a:pt x="0" y="119964"/>
                </a:lnTo>
                <a:lnTo>
                  <a:pt x="0" y="596747"/>
                </a:lnTo>
                <a:lnTo>
                  <a:pt x="9486" y="643509"/>
                </a:lnTo>
                <a:lnTo>
                  <a:pt x="35128" y="681532"/>
                </a:lnTo>
                <a:lnTo>
                  <a:pt x="73291" y="707390"/>
                </a:lnTo>
                <a:lnTo>
                  <a:pt x="119811" y="716699"/>
                </a:lnTo>
                <a:lnTo>
                  <a:pt x="774560" y="716699"/>
                </a:lnTo>
                <a:lnTo>
                  <a:pt x="786714" y="716127"/>
                </a:lnTo>
                <a:lnTo>
                  <a:pt x="793892" y="714984"/>
                </a:lnTo>
                <a:lnTo>
                  <a:pt x="120002" y="714984"/>
                </a:lnTo>
                <a:lnTo>
                  <a:pt x="107861" y="714413"/>
                </a:lnTo>
                <a:lnTo>
                  <a:pt x="96075" y="712711"/>
                </a:lnTo>
                <a:lnTo>
                  <a:pt x="84683" y="709663"/>
                </a:lnTo>
                <a:lnTo>
                  <a:pt x="74380" y="705866"/>
                </a:lnTo>
                <a:lnTo>
                  <a:pt x="73863" y="705866"/>
                </a:lnTo>
                <a:lnTo>
                  <a:pt x="63614" y="700735"/>
                </a:lnTo>
                <a:lnTo>
                  <a:pt x="53733" y="694842"/>
                </a:lnTo>
                <a:lnTo>
                  <a:pt x="53924" y="694842"/>
                </a:lnTo>
                <a:lnTo>
                  <a:pt x="44805" y="687997"/>
                </a:lnTo>
                <a:lnTo>
                  <a:pt x="36271" y="680389"/>
                </a:lnTo>
                <a:lnTo>
                  <a:pt x="36461" y="680389"/>
                </a:lnTo>
                <a:lnTo>
                  <a:pt x="28663" y="672020"/>
                </a:lnTo>
                <a:lnTo>
                  <a:pt x="21831" y="662901"/>
                </a:lnTo>
                <a:lnTo>
                  <a:pt x="16064" y="653199"/>
                </a:lnTo>
                <a:lnTo>
                  <a:pt x="11010" y="642747"/>
                </a:lnTo>
                <a:lnTo>
                  <a:pt x="7023" y="631913"/>
                </a:lnTo>
                <a:lnTo>
                  <a:pt x="4273" y="620890"/>
                </a:lnTo>
                <a:lnTo>
                  <a:pt x="4178" y="620699"/>
                </a:lnTo>
                <a:lnTo>
                  <a:pt x="2303" y="608914"/>
                </a:lnTo>
                <a:lnTo>
                  <a:pt x="1701" y="596747"/>
                </a:lnTo>
                <a:lnTo>
                  <a:pt x="1710" y="119964"/>
                </a:lnTo>
                <a:lnTo>
                  <a:pt x="7092" y="84785"/>
                </a:lnTo>
                <a:lnTo>
                  <a:pt x="11010" y="73952"/>
                </a:lnTo>
                <a:lnTo>
                  <a:pt x="15951" y="63690"/>
                </a:lnTo>
                <a:lnTo>
                  <a:pt x="21831" y="53797"/>
                </a:lnTo>
                <a:lnTo>
                  <a:pt x="21974" y="53797"/>
                </a:lnTo>
                <a:lnTo>
                  <a:pt x="28663" y="44869"/>
                </a:lnTo>
                <a:lnTo>
                  <a:pt x="36288" y="36499"/>
                </a:lnTo>
                <a:lnTo>
                  <a:pt x="44805" y="28714"/>
                </a:lnTo>
                <a:lnTo>
                  <a:pt x="53924" y="21869"/>
                </a:lnTo>
                <a:lnTo>
                  <a:pt x="53733" y="21869"/>
                </a:lnTo>
                <a:lnTo>
                  <a:pt x="63614" y="15976"/>
                </a:lnTo>
                <a:lnTo>
                  <a:pt x="73863" y="11023"/>
                </a:lnTo>
                <a:lnTo>
                  <a:pt x="84874" y="7035"/>
                </a:lnTo>
                <a:lnTo>
                  <a:pt x="84683" y="7035"/>
                </a:lnTo>
                <a:lnTo>
                  <a:pt x="96075" y="4191"/>
                </a:lnTo>
                <a:lnTo>
                  <a:pt x="107861" y="2286"/>
                </a:lnTo>
                <a:lnTo>
                  <a:pt x="120002" y="1714"/>
                </a:lnTo>
                <a:lnTo>
                  <a:pt x="793892" y="1714"/>
                </a:lnTo>
                <a:lnTo>
                  <a:pt x="786714" y="571"/>
                </a:lnTo>
                <a:lnTo>
                  <a:pt x="774560" y="0"/>
                </a:lnTo>
                <a:close/>
              </a:path>
              <a:path w="894714" h="716914">
                <a:moveTo>
                  <a:pt x="820521" y="705675"/>
                </a:moveTo>
                <a:lnTo>
                  <a:pt x="809688" y="709663"/>
                </a:lnTo>
                <a:lnTo>
                  <a:pt x="798296" y="712711"/>
                </a:lnTo>
                <a:lnTo>
                  <a:pt x="798487" y="712711"/>
                </a:lnTo>
                <a:lnTo>
                  <a:pt x="786523" y="714413"/>
                </a:lnTo>
                <a:lnTo>
                  <a:pt x="786714" y="714413"/>
                </a:lnTo>
                <a:lnTo>
                  <a:pt x="774560" y="714984"/>
                </a:lnTo>
                <a:lnTo>
                  <a:pt x="793892" y="714984"/>
                </a:lnTo>
                <a:lnTo>
                  <a:pt x="798677" y="714222"/>
                </a:lnTo>
                <a:lnTo>
                  <a:pt x="810259" y="711377"/>
                </a:lnTo>
                <a:lnTo>
                  <a:pt x="821283" y="707390"/>
                </a:lnTo>
                <a:lnTo>
                  <a:pt x="824376" y="705866"/>
                </a:lnTo>
                <a:lnTo>
                  <a:pt x="820521" y="705866"/>
                </a:lnTo>
                <a:lnTo>
                  <a:pt x="820521" y="705675"/>
                </a:lnTo>
                <a:close/>
              </a:path>
              <a:path w="894714" h="716914">
                <a:moveTo>
                  <a:pt x="73863" y="705675"/>
                </a:moveTo>
                <a:lnTo>
                  <a:pt x="73863" y="705866"/>
                </a:lnTo>
                <a:lnTo>
                  <a:pt x="74380" y="705866"/>
                </a:lnTo>
                <a:lnTo>
                  <a:pt x="73863" y="705675"/>
                </a:lnTo>
                <a:close/>
              </a:path>
              <a:path w="894714" h="716914">
                <a:moveTo>
                  <a:pt x="894384" y="119964"/>
                </a:moveTo>
                <a:lnTo>
                  <a:pt x="892873" y="119964"/>
                </a:lnTo>
                <a:lnTo>
                  <a:pt x="892873" y="596747"/>
                </a:lnTo>
                <a:lnTo>
                  <a:pt x="892302" y="608914"/>
                </a:lnTo>
                <a:lnTo>
                  <a:pt x="890396" y="620699"/>
                </a:lnTo>
                <a:lnTo>
                  <a:pt x="890301" y="620890"/>
                </a:lnTo>
                <a:lnTo>
                  <a:pt x="887552" y="631913"/>
                </a:lnTo>
                <a:lnTo>
                  <a:pt x="883564" y="642747"/>
                </a:lnTo>
                <a:lnTo>
                  <a:pt x="878624" y="653199"/>
                </a:lnTo>
                <a:lnTo>
                  <a:pt x="872553" y="662901"/>
                </a:lnTo>
                <a:lnTo>
                  <a:pt x="865708" y="672020"/>
                </a:lnTo>
                <a:lnTo>
                  <a:pt x="865898" y="672020"/>
                </a:lnTo>
                <a:lnTo>
                  <a:pt x="858113" y="680389"/>
                </a:lnTo>
                <a:lnTo>
                  <a:pt x="858304" y="680389"/>
                </a:lnTo>
                <a:lnTo>
                  <a:pt x="849757" y="687997"/>
                </a:lnTo>
                <a:lnTo>
                  <a:pt x="840651" y="694842"/>
                </a:lnTo>
                <a:lnTo>
                  <a:pt x="830960" y="700735"/>
                </a:lnTo>
                <a:lnTo>
                  <a:pt x="820521" y="705866"/>
                </a:lnTo>
                <a:lnTo>
                  <a:pt x="824376" y="705866"/>
                </a:lnTo>
                <a:lnTo>
                  <a:pt x="859447" y="681532"/>
                </a:lnTo>
                <a:lnTo>
                  <a:pt x="885075" y="643509"/>
                </a:lnTo>
                <a:lnTo>
                  <a:pt x="894384" y="596747"/>
                </a:lnTo>
                <a:lnTo>
                  <a:pt x="894384" y="119964"/>
                </a:lnTo>
                <a:close/>
              </a:path>
              <a:path w="894714" h="716914">
                <a:moveTo>
                  <a:pt x="15951" y="653008"/>
                </a:moveTo>
                <a:lnTo>
                  <a:pt x="15951" y="653199"/>
                </a:lnTo>
                <a:lnTo>
                  <a:pt x="15951" y="653008"/>
                </a:lnTo>
                <a:close/>
              </a:path>
              <a:path w="894714" h="716914">
                <a:moveTo>
                  <a:pt x="878624" y="653008"/>
                </a:moveTo>
                <a:lnTo>
                  <a:pt x="878507" y="653199"/>
                </a:lnTo>
                <a:lnTo>
                  <a:pt x="878624" y="653008"/>
                </a:lnTo>
                <a:close/>
              </a:path>
              <a:path w="894714" h="716914">
                <a:moveTo>
                  <a:pt x="4178" y="620509"/>
                </a:moveTo>
                <a:lnTo>
                  <a:pt x="4178" y="620699"/>
                </a:lnTo>
                <a:lnTo>
                  <a:pt x="4178" y="620509"/>
                </a:lnTo>
                <a:close/>
              </a:path>
              <a:path w="894714" h="716914">
                <a:moveTo>
                  <a:pt x="890396" y="620509"/>
                </a:moveTo>
                <a:lnTo>
                  <a:pt x="890349" y="620699"/>
                </a:lnTo>
                <a:lnTo>
                  <a:pt x="890396" y="620509"/>
                </a:lnTo>
                <a:close/>
              </a:path>
              <a:path w="894714" h="716914">
                <a:moveTo>
                  <a:pt x="2273" y="608723"/>
                </a:moveTo>
                <a:lnTo>
                  <a:pt x="2273" y="608914"/>
                </a:lnTo>
                <a:lnTo>
                  <a:pt x="2273" y="608723"/>
                </a:lnTo>
                <a:close/>
              </a:path>
              <a:path w="894714" h="716914">
                <a:moveTo>
                  <a:pt x="892302" y="608723"/>
                </a:moveTo>
                <a:lnTo>
                  <a:pt x="892271" y="608914"/>
                </a:lnTo>
                <a:lnTo>
                  <a:pt x="892302" y="608723"/>
                </a:lnTo>
                <a:close/>
              </a:path>
              <a:path w="894714" h="716914">
                <a:moveTo>
                  <a:pt x="1710" y="119964"/>
                </a:moveTo>
                <a:lnTo>
                  <a:pt x="1701" y="120154"/>
                </a:lnTo>
                <a:lnTo>
                  <a:pt x="1710" y="119964"/>
                </a:lnTo>
                <a:close/>
              </a:path>
              <a:path w="894714" h="716914">
                <a:moveTo>
                  <a:pt x="874511" y="53797"/>
                </a:moveTo>
                <a:lnTo>
                  <a:pt x="872553" y="53797"/>
                </a:lnTo>
                <a:lnTo>
                  <a:pt x="878624" y="63690"/>
                </a:lnTo>
                <a:lnTo>
                  <a:pt x="883564" y="73952"/>
                </a:lnTo>
                <a:lnTo>
                  <a:pt x="887552" y="84785"/>
                </a:lnTo>
                <a:lnTo>
                  <a:pt x="890396" y="96202"/>
                </a:lnTo>
                <a:lnTo>
                  <a:pt x="892302" y="107988"/>
                </a:lnTo>
                <a:lnTo>
                  <a:pt x="892873" y="120154"/>
                </a:lnTo>
                <a:lnTo>
                  <a:pt x="892873" y="119964"/>
                </a:lnTo>
                <a:lnTo>
                  <a:pt x="894384" y="119964"/>
                </a:lnTo>
                <a:lnTo>
                  <a:pt x="893813" y="107797"/>
                </a:lnTo>
                <a:lnTo>
                  <a:pt x="892111" y="95821"/>
                </a:lnTo>
                <a:lnTo>
                  <a:pt x="889063" y="84404"/>
                </a:lnTo>
                <a:lnTo>
                  <a:pt x="885075" y="73380"/>
                </a:lnTo>
                <a:lnTo>
                  <a:pt x="879957" y="62928"/>
                </a:lnTo>
                <a:lnTo>
                  <a:pt x="874511" y="53797"/>
                </a:lnTo>
                <a:close/>
              </a:path>
              <a:path w="894714" h="716914">
                <a:moveTo>
                  <a:pt x="7092" y="84785"/>
                </a:moveTo>
                <a:lnTo>
                  <a:pt x="7023" y="84975"/>
                </a:lnTo>
                <a:lnTo>
                  <a:pt x="7092" y="84785"/>
                </a:lnTo>
                <a:close/>
              </a:path>
              <a:path w="894714" h="716914">
                <a:moveTo>
                  <a:pt x="21974" y="53797"/>
                </a:moveTo>
                <a:lnTo>
                  <a:pt x="21831" y="53797"/>
                </a:lnTo>
                <a:lnTo>
                  <a:pt x="21831" y="53987"/>
                </a:lnTo>
                <a:lnTo>
                  <a:pt x="21974" y="53797"/>
                </a:lnTo>
                <a:close/>
              </a:path>
              <a:path w="894714" h="716914">
                <a:moveTo>
                  <a:pt x="860451" y="36309"/>
                </a:moveTo>
                <a:lnTo>
                  <a:pt x="858113" y="36309"/>
                </a:lnTo>
                <a:lnTo>
                  <a:pt x="858304" y="36499"/>
                </a:lnTo>
                <a:lnTo>
                  <a:pt x="865898" y="44869"/>
                </a:lnTo>
                <a:lnTo>
                  <a:pt x="865708" y="44869"/>
                </a:lnTo>
                <a:lnTo>
                  <a:pt x="872553" y="53987"/>
                </a:lnTo>
                <a:lnTo>
                  <a:pt x="872553" y="53797"/>
                </a:lnTo>
                <a:lnTo>
                  <a:pt x="874511" y="53797"/>
                </a:lnTo>
                <a:lnTo>
                  <a:pt x="874064" y="53047"/>
                </a:lnTo>
                <a:lnTo>
                  <a:pt x="867041" y="43726"/>
                </a:lnTo>
                <a:lnTo>
                  <a:pt x="860451" y="36309"/>
                </a:lnTo>
                <a:close/>
              </a:path>
              <a:path w="894714" h="716914">
                <a:moveTo>
                  <a:pt x="858203" y="36408"/>
                </a:moveTo>
                <a:close/>
              </a:path>
              <a:path w="894714" h="716914">
                <a:moveTo>
                  <a:pt x="793892" y="1714"/>
                </a:moveTo>
                <a:lnTo>
                  <a:pt x="774560" y="1714"/>
                </a:lnTo>
                <a:lnTo>
                  <a:pt x="786714" y="2286"/>
                </a:lnTo>
                <a:lnTo>
                  <a:pt x="786523" y="2286"/>
                </a:lnTo>
                <a:lnTo>
                  <a:pt x="798487" y="4191"/>
                </a:lnTo>
                <a:lnTo>
                  <a:pt x="798296" y="4191"/>
                </a:lnTo>
                <a:lnTo>
                  <a:pt x="809688" y="7035"/>
                </a:lnTo>
                <a:lnTo>
                  <a:pt x="849757" y="28714"/>
                </a:lnTo>
                <a:lnTo>
                  <a:pt x="858203" y="36408"/>
                </a:lnTo>
                <a:lnTo>
                  <a:pt x="860451" y="36309"/>
                </a:lnTo>
                <a:lnTo>
                  <a:pt x="859447" y="35179"/>
                </a:lnTo>
                <a:lnTo>
                  <a:pt x="821283" y="9512"/>
                </a:lnTo>
                <a:lnTo>
                  <a:pt x="798677" y="2476"/>
                </a:lnTo>
                <a:lnTo>
                  <a:pt x="793892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86329" y="1208303"/>
            <a:ext cx="894715" cy="716915"/>
          </a:xfrm>
          <a:custGeom>
            <a:avLst/>
            <a:gdLst/>
            <a:ahLst/>
            <a:cxnLst/>
            <a:rect l="l" t="t" r="r" b="b"/>
            <a:pathLst>
              <a:path w="894714" h="716914">
                <a:moveTo>
                  <a:pt x="0" y="119964"/>
                </a:moveTo>
                <a:lnTo>
                  <a:pt x="9486" y="73380"/>
                </a:lnTo>
                <a:lnTo>
                  <a:pt x="35128" y="35179"/>
                </a:lnTo>
                <a:lnTo>
                  <a:pt x="73291" y="9512"/>
                </a:lnTo>
                <a:lnTo>
                  <a:pt x="119811" y="0"/>
                </a:lnTo>
                <a:lnTo>
                  <a:pt x="774560" y="0"/>
                </a:lnTo>
                <a:lnTo>
                  <a:pt x="821283" y="9512"/>
                </a:lnTo>
                <a:lnTo>
                  <a:pt x="859447" y="35179"/>
                </a:lnTo>
                <a:lnTo>
                  <a:pt x="885075" y="73380"/>
                </a:lnTo>
                <a:lnTo>
                  <a:pt x="894384" y="119964"/>
                </a:lnTo>
                <a:lnTo>
                  <a:pt x="894384" y="596747"/>
                </a:lnTo>
                <a:lnTo>
                  <a:pt x="885075" y="643509"/>
                </a:lnTo>
                <a:lnTo>
                  <a:pt x="859447" y="681532"/>
                </a:lnTo>
                <a:lnTo>
                  <a:pt x="821283" y="707390"/>
                </a:lnTo>
                <a:lnTo>
                  <a:pt x="774560" y="716699"/>
                </a:lnTo>
                <a:lnTo>
                  <a:pt x="119811" y="716699"/>
                </a:lnTo>
                <a:lnTo>
                  <a:pt x="73291" y="707390"/>
                </a:lnTo>
                <a:lnTo>
                  <a:pt x="35128" y="681532"/>
                </a:lnTo>
                <a:lnTo>
                  <a:pt x="9486" y="643509"/>
                </a:lnTo>
                <a:lnTo>
                  <a:pt x="0" y="596747"/>
                </a:lnTo>
                <a:lnTo>
                  <a:pt x="0" y="11996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88031" y="1210017"/>
            <a:ext cx="891540" cy="713740"/>
          </a:xfrm>
          <a:custGeom>
            <a:avLst/>
            <a:gdLst/>
            <a:ahLst/>
            <a:cxnLst/>
            <a:rect l="l" t="t" r="r" b="b"/>
            <a:pathLst>
              <a:path w="891539" h="713739">
                <a:moveTo>
                  <a:pt x="0" y="595033"/>
                </a:moveTo>
                <a:lnTo>
                  <a:pt x="571" y="607199"/>
                </a:lnTo>
                <a:lnTo>
                  <a:pt x="571" y="607009"/>
                </a:lnTo>
                <a:lnTo>
                  <a:pt x="2476" y="618985"/>
                </a:lnTo>
                <a:lnTo>
                  <a:pt x="2476" y="618794"/>
                </a:lnTo>
                <a:lnTo>
                  <a:pt x="5321" y="630199"/>
                </a:lnTo>
                <a:lnTo>
                  <a:pt x="9309" y="641032"/>
                </a:lnTo>
                <a:lnTo>
                  <a:pt x="14249" y="651484"/>
                </a:lnTo>
                <a:lnTo>
                  <a:pt x="14249" y="651294"/>
                </a:lnTo>
                <a:lnTo>
                  <a:pt x="20129" y="661187"/>
                </a:lnTo>
                <a:lnTo>
                  <a:pt x="26962" y="670306"/>
                </a:lnTo>
                <a:lnTo>
                  <a:pt x="34759" y="678675"/>
                </a:lnTo>
                <a:lnTo>
                  <a:pt x="34569" y="678675"/>
                </a:lnTo>
                <a:lnTo>
                  <a:pt x="43103" y="686282"/>
                </a:lnTo>
                <a:lnTo>
                  <a:pt x="52222" y="693127"/>
                </a:lnTo>
                <a:lnTo>
                  <a:pt x="52031" y="693127"/>
                </a:lnTo>
                <a:lnTo>
                  <a:pt x="61912" y="699020"/>
                </a:lnTo>
                <a:lnTo>
                  <a:pt x="72161" y="704151"/>
                </a:lnTo>
                <a:lnTo>
                  <a:pt x="72161" y="703961"/>
                </a:lnTo>
                <a:lnTo>
                  <a:pt x="82981" y="707948"/>
                </a:lnTo>
                <a:lnTo>
                  <a:pt x="94373" y="710996"/>
                </a:lnTo>
                <a:lnTo>
                  <a:pt x="106159" y="712698"/>
                </a:lnTo>
                <a:lnTo>
                  <a:pt x="118300" y="713270"/>
                </a:lnTo>
                <a:lnTo>
                  <a:pt x="118109" y="713270"/>
                </a:lnTo>
                <a:lnTo>
                  <a:pt x="772858" y="713270"/>
                </a:lnTo>
                <a:lnTo>
                  <a:pt x="785012" y="712698"/>
                </a:lnTo>
                <a:lnTo>
                  <a:pt x="784821" y="712698"/>
                </a:lnTo>
                <a:lnTo>
                  <a:pt x="796785" y="710996"/>
                </a:lnTo>
                <a:lnTo>
                  <a:pt x="796594" y="710996"/>
                </a:lnTo>
                <a:lnTo>
                  <a:pt x="807986" y="707948"/>
                </a:lnTo>
                <a:lnTo>
                  <a:pt x="818819" y="703961"/>
                </a:lnTo>
                <a:lnTo>
                  <a:pt x="818819" y="704151"/>
                </a:lnTo>
                <a:lnTo>
                  <a:pt x="829259" y="699020"/>
                </a:lnTo>
                <a:lnTo>
                  <a:pt x="838949" y="693127"/>
                </a:lnTo>
                <a:lnTo>
                  <a:pt x="848055" y="686282"/>
                </a:lnTo>
                <a:lnTo>
                  <a:pt x="856602" y="678675"/>
                </a:lnTo>
                <a:lnTo>
                  <a:pt x="856411" y="678675"/>
                </a:lnTo>
                <a:lnTo>
                  <a:pt x="864196" y="670306"/>
                </a:lnTo>
                <a:lnTo>
                  <a:pt x="864006" y="670306"/>
                </a:lnTo>
                <a:lnTo>
                  <a:pt x="870851" y="661187"/>
                </a:lnTo>
                <a:lnTo>
                  <a:pt x="876922" y="651294"/>
                </a:lnTo>
                <a:lnTo>
                  <a:pt x="876922" y="651484"/>
                </a:lnTo>
                <a:lnTo>
                  <a:pt x="881862" y="641032"/>
                </a:lnTo>
                <a:lnTo>
                  <a:pt x="885850" y="630199"/>
                </a:lnTo>
                <a:lnTo>
                  <a:pt x="888695" y="618794"/>
                </a:lnTo>
                <a:lnTo>
                  <a:pt x="888695" y="618985"/>
                </a:lnTo>
                <a:lnTo>
                  <a:pt x="890600" y="607009"/>
                </a:lnTo>
                <a:lnTo>
                  <a:pt x="890600" y="607199"/>
                </a:lnTo>
                <a:lnTo>
                  <a:pt x="891171" y="595033"/>
                </a:lnTo>
                <a:lnTo>
                  <a:pt x="891171" y="118249"/>
                </a:lnTo>
                <a:lnTo>
                  <a:pt x="891171" y="118440"/>
                </a:lnTo>
                <a:lnTo>
                  <a:pt x="890600" y="106273"/>
                </a:lnTo>
                <a:lnTo>
                  <a:pt x="888695" y="94488"/>
                </a:lnTo>
                <a:lnTo>
                  <a:pt x="870851" y="52082"/>
                </a:lnTo>
                <a:lnTo>
                  <a:pt x="870851" y="52273"/>
                </a:lnTo>
                <a:lnTo>
                  <a:pt x="864006" y="43154"/>
                </a:lnTo>
                <a:lnTo>
                  <a:pt x="864196" y="43154"/>
                </a:lnTo>
                <a:lnTo>
                  <a:pt x="856411" y="34594"/>
                </a:lnTo>
                <a:lnTo>
                  <a:pt x="856602" y="34785"/>
                </a:lnTo>
                <a:lnTo>
                  <a:pt x="848055" y="27000"/>
                </a:lnTo>
                <a:lnTo>
                  <a:pt x="848055" y="27000"/>
                </a:lnTo>
                <a:lnTo>
                  <a:pt x="796594" y="2476"/>
                </a:lnTo>
                <a:lnTo>
                  <a:pt x="796785" y="2476"/>
                </a:lnTo>
                <a:lnTo>
                  <a:pt x="784821" y="571"/>
                </a:lnTo>
                <a:lnTo>
                  <a:pt x="785012" y="571"/>
                </a:lnTo>
                <a:lnTo>
                  <a:pt x="772858" y="0"/>
                </a:lnTo>
                <a:lnTo>
                  <a:pt x="118109" y="0"/>
                </a:lnTo>
                <a:lnTo>
                  <a:pt x="118300" y="0"/>
                </a:lnTo>
                <a:lnTo>
                  <a:pt x="106159" y="571"/>
                </a:lnTo>
                <a:lnTo>
                  <a:pt x="94373" y="2476"/>
                </a:lnTo>
                <a:lnTo>
                  <a:pt x="82981" y="5321"/>
                </a:lnTo>
                <a:lnTo>
                  <a:pt x="83172" y="5321"/>
                </a:lnTo>
                <a:lnTo>
                  <a:pt x="52031" y="20154"/>
                </a:lnTo>
                <a:lnTo>
                  <a:pt x="52222" y="20154"/>
                </a:lnTo>
                <a:lnTo>
                  <a:pt x="43103" y="27000"/>
                </a:lnTo>
                <a:lnTo>
                  <a:pt x="34569" y="34785"/>
                </a:lnTo>
                <a:lnTo>
                  <a:pt x="34759" y="34594"/>
                </a:lnTo>
                <a:lnTo>
                  <a:pt x="26962" y="43154"/>
                </a:lnTo>
                <a:lnTo>
                  <a:pt x="20129" y="52273"/>
                </a:lnTo>
                <a:lnTo>
                  <a:pt x="20129" y="52082"/>
                </a:lnTo>
                <a:lnTo>
                  <a:pt x="5321" y="83261"/>
                </a:lnTo>
                <a:lnTo>
                  <a:pt x="5321" y="83070"/>
                </a:lnTo>
                <a:lnTo>
                  <a:pt x="0" y="118440"/>
                </a:lnTo>
                <a:lnTo>
                  <a:pt x="0" y="118249"/>
                </a:lnTo>
                <a:lnTo>
                  <a:pt x="0" y="59503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82510" y="1485325"/>
            <a:ext cx="4921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 b="1">
                <a:solidFill>
                  <a:srgbClr val="D9D9D9"/>
                </a:solidFill>
                <a:latin typeface="맑은 고딕"/>
                <a:cs typeface="맑은 고딕"/>
              </a:rPr>
              <a:t>브리핑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98074" y="1208303"/>
            <a:ext cx="962025" cy="716915"/>
          </a:xfrm>
          <a:custGeom>
            <a:avLst/>
            <a:gdLst/>
            <a:ahLst/>
            <a:cxnLst/>
            <a:rect l="l" t="t" r="r" b="b"/>
            <a:pathLst>
              <a:path w="962025" h="716914">
                <a:moveTo>
                  <a:pt x="841590" y="0"/>
                </a:moveTo>
                <a:lnTo>
                  <a:pt x="119811" y="0"/>
                </a:lnTo>
                <a:lnTo>
                  <a:pt x="107657" y="571"/>
                </a:lnTo>
                <a:lnTo>
                  <a:pt x="62852" y="14452"/>
                </a:lnTo>
                <a:lnTo>
                  <a:pt x="27533" y="43726"/>
                </a:lnTo>
                <a:lnTo>
                  <a:pt x="5308" y="84404"/>
                </a:lnTo>
                <a:lnTo>
                  <a:pt x="0" y="119964"/>
                </a:lnTo>
                <a:lnTo>
                  <a:pt x="0" y="596747"/>
                </a:lnTo>
                <a:lnTo>
                  <a:pt x="9486" y="643509"/>
                </a:lnTo>
                <a:lnTo>
                  <a:pt x="35128" y="681532"/>
                </a:lnTo>
                <a:lnTo>
                  <a:pt x="73291" y="707390"/>
                </a:lnTo>
                <a:lnTo>
                  <a:pt x="119811" y="716699"/>
                </a:lnTo>
                <a:lnTo>
                  <a:pt x="841590" y="716699"/>
                </a:lnTo>
                <a:lnTo>
                  <a:pt x="853744" y="716127"/>
                </a:lnTo>
                <a:lnTo>
                  <a:pt x="860922" y="714984"/>
                </a:lnTo>
                <a:lnTo>
                  <a:pt x="120002" y="714984"/>
                </a:lnTo>
                <a:lnTo>
                  <a:pt x="107848" y="714413"/>
                </a:lnTo>
                <a:lnTo>
                  <a:pt x="96075" y="712711"/>
                </a:lnTo>
                <a:lnTo>
                  <a:pt x="84683" y="709663"/>
                </a:lnTo>
                <a:lnTo>
                  <a:pt x="74380" y="705866"/>
                </a:lnTo>
                <a:lnTo>
                  <a:pt x="73863" y="705866"/>
                </a:lnTo>
                <a:lnTo>
                  <a:pt x="63601" y="700735"/>
                </a:lnTo>
                <a:lnTo>
                  <a:pt x="53733" y="694842"/>
                </a:lnTo>
                <a:lnTo>
                  <a:pt x="53924" y="694842"/>
                </a:lnTo>
                <a:lnTo>
                  <a:pt x="44805" y="687997"/>
                </a:lnTo>
                <a:lnTo>
                  <a:pt x="36258" y="680389"/>
                </a:lnTo>
                <a:lnTo>
                  <a:pt x="36449" y="680389"/>
                </a:lnTo>
                <a:lnTo>
                  <a:pt x="28663" y="672020"/>
                </a:lnTo>
                <a:lnTo>
                  <a:pt x="21831" y="662901"/>
                </a:lnTo>
                <a:lnTo>
                  <a:pt x="16064" y="653199"/>
                </a:lnTo>
                <a:lnTo>
                  <a:pt x="11010" y="642747"/>
                </a:lnTo>
                <a:lnTo>
                  <a:pt x="7023" y="631913"/>
                </a:lnTo>
                <a:lnTo>
                  <a:pt x="4261" y="620890"/>
                </a:lnTo>
                <a:lnTo>
                  <a:pt x="4165" y="620699"/>
                </a:lnTo>
                <a:lnTo>
                  <a:pt x="2303" y="608914"/>
                </a:lnTo>
                <a:lnTo>
                  <a:pt x="1701" y="596747"/>
                </a:lnTo>
                <a:lnTo>
                  <a:pt x="1710" y="119964"/>
                </a:lnTo>
                <a:lnTo>
                  <a:pt x="7092" y="84785"/>
                </a:lnTo>
                <a:lnTo>
                  <a:pt x="11010" y="73952"/>
                </a:lnTo>
                <a:lnTo>
                  <a:pt x="15951" y="63690"/>
                </a:lnTo>
                <a:lnTo>
                  <a:pt x="21831" y="53797"/>
                </a:lnTo>
                <a:lnTo>
                  <a:pt x="21974" y="53797"/>
                </a:lnTo>
                <a:lnTo>
                  <a:pt x="28663" y="44869"/>
                </a:lnTo>
                <a:lnTo>
                  <a:pt x="36275" y="36499"/>
                </a:lnTo>
                <a:lnTo>
                  <a:pt x="44805" y="28714"/>
                </a:lnTo>
                <a:lnTo>
                  <a:pt x="53924" y="21869"/>
                </a:lnTo>
                <a:lnTo>
                  <a:pt x="53733" y="21869"/>
                </a:lnTo>
                <a:lnTo>
                  <a:pt x="63601" y="15976"/>
                </a:lnTo>
                <a:lnTo>
                  <a:pt x="73863" y="11023"/>
                </a:lnTo>
                <a:lnTo>
                  <a:pt x="84874" y="7035"/>
                </a:lnTo>
                <a:lnTo>
                  <a:pt x="84683" y="7035"/>
                </a:lnTo>
                <a:lnTo>
                  <a:pt x="96075" y="4191"/>
                </a:lnTo>
                <a:lnTo>
                  <a:pt x="107848" y="2286"/>
                </a:lnTo>
                <a:lnTo>
                  <a:pt x="120002" y="1714"/>
                </a:lnTo>
                <a:lnTo>
                  <a:pt x="860922" y="1714"/>
                </a:lnTo>
                <a:lnTo>
                  <a:pt x="853744" y="571"/>
                </a:lnTo>
                <a:lnTo>
                  <a:pt x="841590" y="0"/>
                </a:lnTo>
                <a:close/>
              </a:path>
              <a:path w="962025" h="716914">
                <a:moveTo>
                  <a:pt x="887552" y="705675"/>
                </a:moveTo>
                <a:lnTo>
                  <a:pt x="876528" y="709663"/>
                </a:lnTo>
                <a:lnTo>
                  <a:pt x="876719" y="709663"/>
                </a:lnTo>
                <a:lnTo>
                  <a:pt x="865327" y="712711"/>
                </a:lnTo>
                <a:lnTo>
                  <a:pt x="853554" y="714413"/>
                </a:lnTo>
                <a:lnTo>
                  <a:pt x="841400" y="714984"/>
                </a:lnTo>
                <a:lnTo>
                  <a:pt x="860922" y="714984"/>
                </a:lnTo>
                <a:lnTo>
                  <a:pt x="865708" y="714222"/>
                </a:lnTo>
                <a:lnTo>
                  <a:pt x="877100" y="711377"/>
                </a:lnTo>
                <a:lnTo>
                  <a:pt x="888123" y="707390"/>
                </a:lnTo>
                <a:lnTo>
                  <a:pt x="891273" y="705866"/>
                </a:lnTo>
                <a:lnTo>
                  <a:pt x="887552" y="705866"/>
                </a:lnTo>
                <a:lnTo>
                  <a:pt x="887552" y="705675"/>
                </a:lnTo>
                <a:close/>
              </a:path>
              <a:path w="962025" h="716914">
                <a:moveTo>
                  <a:pt x="73863" y="705675"/>
                </a:moveTo>
                <a:lnTo>
                  <a:pt x="73863" y="705866"/>
                </a:lnTo>
                <a:lnTo>
                  <a:pt x="74380" y="705866"/>
                </a:lnTo>
                <a:lnTo>
                  <a:pt x="73863" y="705675"/>
                </a:lnTo>
                <a:close/>
              </a:path>
              <a:path w="962025" h="716914">
                <a:moveTo>
                  <a:pt x="961415" y="119964"/>
                </a:moveTo>
                <a:lnTo>
                  <a:pt x="959700" y="119964"/>
                </a:lnTo>
                <a:lnTo>
                  <a:pt x="959700" y="596747"/>
                </a:lnTo>
                <a:lnTo>
                  <a:pt x="959142" y="608914"/>
                </a:lnTo>
                <a:lnTo>
                  <a:pt x="957427" y="620699"/>
                </a:lnTo>
                <a:lnTo>
                  <a:pt x="957326" y="620890"/>
                </a:lnTo>
                <a:lnTo>
                  <a:pt x="954392" y="631913"/>
                </a:lnTo>
                <a:lnTo>
                  <a:pt x="950404" y="642747"/>
                </a:lnTo>
                <a:lnTo>
                  <a:pt x="950595" y="642747"/>
                </a:lnTo>
                <a:lnTo>
                  <a:pt x="945464" y="653199"/>
                </a:lnTo>
                <a:lnTo>
                  <a:pt x="939584" y="662901"/>
                </a:lnTo>
                <a:lnTo>
                  <a:pt x="932738" y="672020"/>
                </a:lnTo>
                <a:lnTo>
                  <a:pt x="925144" y="680389"/>
                </a:lnTo>
                <a:lnTo>
                  <a:pt x="916787" y="687997"/>
                </a:lnTo>
                <a:lnTo>
                  <a:pt x="907491" y="694842"/>
                </a:lnTo>
                <a:lnTo>
                  <a:pt x="907681" y="694842"/>
                </a:lnTo>
                <a:lnTo>
                  <a:pt x="897801" y="700735"/>
                </a:lnTo>
                <a:lnTo>
                  <a:pt x="897991" y="700735"/>
                </a:lnTo>
                <a:lnTo>
                  <a:pt x="887552" y="705866"/>
                </a:lnTo>
                <a:lnTo>
                  <a:pt x="891273" y="705866"/>
                </a:lnTo>
                <a:lnTo>
                  <a:pt x="898753" y="702246"/>
                </a:lnTo>
                <a:lnTo>
                  <a:pt x="934072" y="672973"/>
                </a:lnTo>
                <a:lnTo>
                  <a:pt x="956094" y="632485"/>
                </a:lnTo>
                <a:lnTo>
                  <a:pt x="961415" y="596747"/>
                </a:lnTo>
                <a:lnTo>
                  <a:pt x="961415" y="119964"/>
                </a:lnTo>
                <a:close/>
              </a:path>
              <a:path w="962025" h="716914">
                <a:moveTo>
                  <a:pt x="15951" y="653008"/>
                </a:moveTo>
                <a:lnTo>
                  <a:pt x="15951" y="653199"/>
                </a:lnTo>
                <a:lnTo>
                  <a:pt x="15951" y="653008"/>
                </a:lnTo>
                <a:close/>
              </a:path>
              <a:path w="962025" h="716914">
                <a:moveTo>
                  <a:pt x="945464" y="653008"/>
                </a:moveTo>
                <a:lnTo>
                  <a:pt x="945350" y="653199"/>
                </a:lnTo>
                <a:lnTo>
                  <a:pt x="945464" y="653008"/>
                </a:lnTo>
                <a:close/>
              </a:path>
              <a:path w="962025" h="716914">
                <a:moveTo>
                  <a:pt x="4165" y="620509"/>
                </a:moveTo>
                <a:lnTo>
                  <a:pt x="4165" y="620699"/>
                </a:lnTo>
                <a:lnTo>
                  <a:pt x="4165" y="620509"/>
                </a:lnTo>
                <a:close/>
              </a:path>
              <a:path w="962025" h="716914">
                <a:moveTo>
                  <a:pt x="957427" y="620509"/>
                </a:moveTo>
                <a:lnTo>
                  <a:pt x="957376" y="620699"/>
                </a:lnTo>
                <a:lnTo>
                  <a:pt x="957427" y="620509"/>
                </a:lnTo>
                <a:close/>
              </a:path>
              <a:path w="962025" h="716914">
                <a:moveTo>
                  <a:pt x="2273" y="608723"/>
                </a:moveTo>
                <a:lnTo>
                  <a:pt x="2273" y="608914"/>
                </a:lnTo>
                <a:lnTo>
                  <a:pt x="2273" y="608723"/>
                </a:lnTo>
                <a:close/>
              </a:path>
              <a:path w="962025" h="716914">
                <a:moveTo>
                  <a:pt x="959142" y="608723"/>
                </a:moveTo>
                <a:lnTo>
                  <a:pt x="959114" y="608914"/>
                </a:lnTo>
                <a:lnTo>
                  <a:pt x="959142" y="608723"/>
                </a:lnTo>
                <a:close/>
              </a:path>
              <a:path w="962025" h="716914">
                <a:moveTo>
                  <a:pt x="1710" y="119964"/>
                </a:moveTo>
                <a:lnTo>
                  <a:pt x="1701" y="120154"/>
                </a:lnTo>
                <a:lnTo>
                  <a:pt x="1710" y="119964"/>
                </a:lnTo>
                <a:close/>
              </a:path>
              <a:path w="962025" h="716914">
                <a:moveTo>
                  <a:pt x="941366" y="53797"/>
                </a:moveTo>
                <a:lnTo>
                  <a:pt x="939584" y="53797"/>
                </a:lnTo>
                <a:lnTo>
                  <a:pt x="945464" y="63690"/>
                </a:lnTo>
                <a:lnTo>
                  <a:pt x="950595" y="73952"/>
                </a:lnTo>
                <a:lnTo>
                  <a:pt x="950404" y="73952"/>
                </a:lnTo>
                <a:lnTo>
                  <a:pt x="954392" y="84785"/>
                </a:lnTo>
                <a:lnTo>
                  <a:pt x="957427" y="96202"/>
                </a:lnTo>
                <a:lnTo>
                  <a:pt x="959142" y="107988"/>
                </a:lnTo>
                <a:lnTo>
                  <a:pt x="959700" y="120154"/>
                </a:lnTo>
                <a:lnTo>
                  <a:pt x="959700" y="119964"/>
                </a:lnTo>
                <a:lnTo>
                  <a:pt x="961415" y="119964"/>
                </a:lnTo>
                <a:lnTo>
                  <a:pt x="960843" y="107797"/>
                </a:lnTo>
                <a:lnTo>
                  <a:pt x="958951" y="95821"/>
                </a:lnTo>
                <a:lnTo>
                  <a:pt x="956094" y="84404"/>
                </a:lnTo>
                <a:lnTo>
                  <a:pt x="952106" y="73380"/>
                </a:lnTo>
                <a:lnTo>
                  <a:pt x="946988" y="62928"/>
                </a:lnTo>
                <a:lnTo>
                  <a:pt x="941366" y="53797"/>
                </a:lnTo>
                <a:close/>
              </a:path>
              <a:path w="962025" h="716914">
                <a:moveTo>
                  <a:pt x="7092" y="84785"/>
                </a:moveTo>
                <a:lnTo>
                  <a:pt x="7023" y="84975"/>
                </a:lnTo>
                <a:lnTo>
                  <a:pt x="7092" y="84785"/>
                </a:lnTo>
                <a:close/>
              </a:path>
              <a:path w="962025" h="716914">
                <a:moveTo>
                  <a:pt x="21974" y="53797"/>
                </a:moveTo>
                <a:lnTo>
                  <a:pt x="21831" y="53797"/>
                </a:lnTo>
                <a:lnTo>
                  <a:pt x="21831" y="53987"/>
                </a:lnTo>
                <a:lnTo>
                  <a:pt x="21974" y="53797"/>
                </a:lnTo>
                <a:close/>
              </a:path>
              <a:path w="962025" h="716914">
                <a:moveTo>
                  <a:pt x="927316" y="36309"/>
                </a:moveTo>
                <a:lnTo>
                  <a:pt x="925144" y="36309"/>
                </a:lnTo>
                <a:lnTo>
                  <a:pt x="932738" y="44869"/>
                </a:lnTo>
                <a:lnTo>
                  <a:pt x="939584" y="53987"/>
                </a:lnTo>
                <a:lnTo>
                  <a:pt x="939584" y="53797"/>
                </a:lnTo>
                <a:lnTo>
                  <a:pt x="941366" y="53797"/>
                </a:lnTo>
                <a:lnTo>
                  <a:pt x="940904" y="53047"/>
                </a:lnTo>
                <a:lnTo>
                  <a:pt x="934072" y="43726"/>
                </a:lnTo>
                <a:lnTo>
                  <a:pt x="927316" y="36309"/>
                </a:lnTo>
                <a:close/>
              </a:path>
              <a:path w="962025" h="716914">
                <a:moveTo>
                  <a:pt x="860922" y="1714"/>
                </a:moveTo>
                <a:lnTo>
                  <a:pt x="841400" y="1714"/>
                </a:lnTo>
                <a:lnTo>
                  <a:pt x="853554" y="2286"/>
                </a:lnTo>
                <a:lnTo>
                  <a:pt x="865327" y="4191"/>
                </a:lnTo>
                <a:lnTo>
                  <a:pt x="876719" y="7035"/>
                </a:lnTo>
                <a:lnTo>
                  <a:pt x="876528" y="7035"/>
                </a:lnTo>
                <a:lnTo>
                  <a:pt x="887552" y="11023"/>
                </a:lnTo>
                <a:lnTo>
                  <a:pt x="897991" y="15976"/>
                </a:lnTo>
                <a:lnTo>
                  <a:pt x="897801" y="15976"/>
                </a:lnTo>
                <a:lnTo>
                  <a:pt x="907681" y="21869"/>
                </a:lnTo>
                <a:lnTo>
                  <a:pt x="907491" y="21869"/>
                </a:lnTo>
                <a:lnTo>
                  <a:pt x="916787" y="28714"/>
                </a:lnTo>
                <a:lnTo>
                  <a:pt x="925144" y="36499"/>
                </a:lnTo>
                <a:lnTo>
                  <a:pt x="925144" y="36309"/>
                </a:lnTo>
                <a:lnTo>
                  <a:pt x="927316" y="36309"/>
                </a:lnTo>
                <a:lnTo>
                  <a:pt x="926287" y="35179"/>
                </a:lnTo>
                <a:lnTo>
                  <a:pt x="888123" y="9512"/>
                </a:lnTo>
                <a:lnTo>
                  <a:pt x="865708" y="2476"/>
                </a:lnTo>
                <a:lnTo>
                  <a:pt x="860922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98074" y="1208303"/>
            <a:ext cx="962025" cy="716915"/>
          </a:xfrm>
          <a:custGeom>
            <a:avLst/>
            <a:gdLst/>
            <a:ahLst/>
            <a:cxnLst/>
            <a:rect l="l" t="t" r="r" b="b"/>
            <a:pathLst>
              <a:path w="962025" h="716914">
                <a:moveTo>
                  <a:pt x="0" y="119964"/>
                </a:moveTo>
                <a:lnTo>
                  <a:pt x="9486" y="73380"/>
                </a:lnTo>
                <a:lnTo>
                  <a:pt x="35128" y="35179"/>
                </a:lnTo>
                <a:lnTo>
                  <a:pt x="73291" y="9512"/>
                </a:lnTo>
                <a:lnTo>
                  <a:pt x="119811" y="0"/>
                </a:lnTo>
                <a:lnTo>
                  <a:pt x="841590" y="0"/>
                </a:lnTo>
                <a:lnTo>
                  <a:pt x="888123" y="9512"/>
                </a:lnTo>
                <a:lnTo>
                  <a:pt x="926287" y="35179"/>
                </a:lnTo>
                <a:lnTo>
                  <a:pt x="952106" y="73380"/>
                </a:lnTo>
                <a:lnTo>
                  <a:pt x="961415" y="119964"/>
                </a:lnTo>
                <a:lnTo>
                  <a:pt x="961415" y="596747"/>
                </a:lnTo>
                <a:lnTo>
                  <a:pt x="952106" y="643509"/>
                </a:lnTo>
                <a:lnTo>
                  <a:pt x="926287" y="681532"/>
                </a:lnTo>
                <a:lnTo>
                  <a:pt x="888123" y="707390"/>
                </a:lnTo>
                <a:lnTo>
                  <a:pt x="841590" y="716699"/>
                </a:lnTo>
                <a:lnTo>
                  <a:pt x="119811" y="716699"/>
                </a:lnTo>
                <a:lnTo>
                  <a:pt x="73291" y="707390"/>
                </a:lnTo>
                <a:lnTo>
                  <a:pt x="35128" y="681532"/>
                </a:lnTo>
                <a:lnTo>
                  <a:pt x="9486" y="643509"/>
                </a:lnTo>
                <a:lnTo>
                  <a:pt x="0" y="596747"/>
                </a:lnTo>
                <a:lnTo>
                  <a:pt x="0" y="11996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99776" y="1210017"/>
            <a:ext cx="958215" cy="713740"/>
          </a:xfrm>
          <a:custGeom>
            <a:avLst/>
            <a:gdLst/>
            <a:ahLst/>
            <a:cxnLst/>
            <a:rect l="l" t="t" r="r" b="b"/>
            <a:pathLst>
              <a:path w="958214" h="713739">
                <a:moveTo>
                  <a:pt x="0" y="595033"/>
                </a:moveTo>
                <a:lnTo>
                  <a:pt x="571" y="607199"/>
                </a:lnTo>
                <a:lnTo>
                  <a:pt x="571" y="607009"/>
                </a:lnTo>
                <a:lnTo>
                  <a:pt x="2463" y="618985"/>
                </a:lnTo>
                <a:lnTo>
                  <a:pt x="2463" y="618794"/>
                </a:lnTo>
                <a:lnTo>
                  <a:pt x="5321" y="630199"/>
                </a:lnTo>
                <a:lnTo>
                  <a:pt x="9309" y="641032"/>
                </a:lnTo>
                <a:lnTo>
                  <a:pt x="14249" y="651484"/>
                </a:lnTo>
                <a:lnTo>
                  <a:pt x="14249" y="651294"/>
                </a:lnTo>
                <a:lnTo>
                  <a:pt x="20129" y="661187"/>
                </a:lnTo>
                <a:lnTo>
                  <a:pt x="26962" y="670306"/>
                </a:lnTo>
                <a:lnTo>
                  <a:pt x="34747" y="678675"/>
                </a:lnTo>
                <a:lnTo>
                  <a:pt x="34556" y="678675"/>
                </a:lnTo>
                <a:lnTo>
                  <a:pt x="43103" y="686282"/>
                </a:lnTo>
                <a:lnTo>
                  <a:pt x="52222" y="693127"/>
                </a:lnTo>
                <a:lnTo>
                  <a:pt x="52031" y="693127"/>
                </a:lnTo>
                <a:lnTo>
                  <a:pt x="61899" y="699020"/>
                </a:lnTo>
                <a:lnTo>
                  <a:pt x="72161" y="704151"/>
                </a:lnTo>
                <a:lnTo>
                  <a:pt x="72161" y="703961"/>
                </a:lnTo>
                <a:lnTo>
                  <a:pt x="82981" y="707948"/>
                </a:lnTo>
                <a:lnTo>
                  <a:pt x="94373" y="710996"/>
                </a:lnTo>
                <a:lnTo>
                  <a:pt x="106146" y="712698"/>
                </a:lnTo>
                <a:lnTo>
                  <a:pt x="118300" y="713270"/>
                </a:lnTo>
                <a:lnTo>
                  <a:pt x="118110" y="713270"/>
                </a:lnTo>
                <a:lnTo>
                  <a:pt x="839698" y="713270"/>
                </a:lnTo>
                <a:lnTo>
                  <a:pt x="839698" y="713270"/>
                </a:lnTo>
                <a:lnTo>
                  <a:pt x="851852" y="712698"/>
                </a:lnTo>
                <a:lnTo>
                  <a:pt x="863625" y="710996"/>
                </a:lnTo>
                <a:lnTo>
                  <a:pt x="875017" y="707948"/>
                </a:lnTo>
                <a:lnTo>
                  <a:pt x="874826" y="707948"/>
                </a:lnTo>
                <a:lnTo>
                  <a:pt x="885850" y="703961"/>
                </a:lnTo>
                <a:lnTo>
                  <a:pt x="885850" y="704151"/>
                </a:lnTo>
                <a:lnTo>
                  <a:pt x="896289" y="699020"/>
                </a:lnTo>
                <a:lnTo>
                  <a:pt x="896099" y="699020"/>
                </a:lnTo>
                <a:lnTo>
                  <a:pt x="905979" y="693127"/>
                </a:lnTo>
                <a:lnTo>
                  <a:pt x="905789" y="693127"/>
                </a:lnTo>
                <a:lnTo>
                  <a:pt x="915085" y="686282"/>
                </a:lnTo>
                <a:lnTo>
                  <a:pt x="923442" y="678675"/>
                </a:lnTo>
                <a:lnTo>
                  <a:pt x="931037" y="670306"/>
                </a:lnTo>
                <a:lnTo>
                  <a:pt x="937882" y="661187"/>
                </a:lnTo>
                <a:lnTo>
                  <a:pt x="943762" y="651294"/>
                </a:lnTo>
                <a:lnTo>
                  <a:pt x="943762" y="651484"/>
                </a:lnTo>
                <a:lnTo>
                  <a:pt x="948893" y="641032"/>
                </a:lnTo>
                <a:lnTo>
                  <a:pt x="948702" y="641032"/>
                </a:lnTo>
                <a:lnTo>
                  <a:pt x="952690" y="630199"/>
                </a:lnTo>
                <a:lnTo>
                  <a:pt x="955725" y="618794"/>
                </a:lnTo>
                <a:lnTo>
                  <a:pt x="955725" y="618985"/>
                </a:lnTo>
                <a:lnTo>
                  <a:pt x="957440" y="607009"/>
                </a:lnTo>
                <a:lnTo>
                  <a:pt x="957440" y="607199"/>
                </a:lnTo>
                <a:lnTo>
                  <a:pt x="957999" y="595033"/>
                </a:lnTo>
                <a:lnTo>
                  <a:pt x="957999" y="118249"/>
                </a:lnTo>
                <a:lnTo>
                  <a:pt x="957999" y="118440"/>
                </a:lnTo>
                <a:lnTo>
                  <a:pt x="957440" y="106273"/>
                </a:lnTo>
                <a:lnTo>
                  <a:pt x="955725" y="94488"/>
                </a:lnTo>
                <a:lnTo>
                  <a:pt x="952690" y="83070"/>
                </a:lnTo>
                <a:lnTo>
                  <a:pt x="948702" y="72237"/>
                </a:lnTo>
                <a:lnTo>
                  <a:pt x="948893" y="72237"/>
                </a:lnTo>
                <a:lnTo>
                  <a:pt x="943762" y="61976"/>
                </a:lnTo>
                <a:lnTo>
                  <a:pt x="937882" y="52082"/>
                </a:lnTo>
                <a:lnTo>
                  <a:pt x="937882" y="52273"/>
                </a:lnTo>
                <a:lnTo>
                  <a:pt x="931037" y="43154"/>
                </a:lnTo>
                <a:lnTo>
                  <a:pt x="923442" y="34594"/>
                </a:lnTo>
                <a:lnTo>
                  <a:pt x="923442" y="34785"/>
                </a:lnTo>
                <a:lnTo>
                  <a:pt x="915085" y="27000"/>
                </a:lnTo>
                <a:lnTo>
                  <a:pt x="905789" y="20154"/>
                </a:lnTo>
                <a:lnTo>
                  <a:pt x="905979" y="20154"/>
                </a:lnTo>
                <a:lnTo>
                  <a:pt x="896099" y="14262"/>
                </a:lnTo>
                <a:lnTo>
                  <a:pt x="896289" y="14262"/>
                </a:lnTo>
                <a:lnTo>
                  <a:pt x="885850" y="9309"/>
                </a:lnTo>
                <a:lnTo>
                  <a:pt x="874826" y="5321"/>
                </a:lnTo>
                <a:lnTo>
                  <a:pt x="875017" y="5321"/>
                </a:lnTo>
                <a:lnTo>
                  <a:pt x="839698" y="0"/>
                </a:lnTo>
                <a:lnTo>
                  <a:pt x="118110" y="0"/>
                </a:lnTo>
                <a:lnTo>
                  <a:pt x="118300" y="0"/>
                </a:lnTo>
                <a:lnTo>
                  <a:pt x="106146" y="571"/>
                </a:lnTo>
                <a:lnTo>
                  <a:pt x="94373" y="2476"/>
                </a:lnTo>
                <a:lnTo>
                  <a:pt x="82981" y="5321"/>
                </a:lnTo>
                <a:lnTo>
                  <a:pt x="83172" y="5321"/>
                </a:lnTo>
                <a:lnTo>
                  <a:pt x="52031" y="20154"/>
                </a:lnTo>
                <a:lnTo>
                  <a:pt x="52222" y="20154"/>
                </a:lnTo>
                <a:lnTo>
                  <a:pt x="43103" y="27000"/>
                </a:lnTo>
                <a:lnTo>
                  <a:pt x="34556" y="34785"/>
                </a:lnTo>
                <a:lnTo>
                  <a:pt x="34747" y="34594"/>
                </a:lnTo>
                <a:lnTo>
                  <a:pt x="26962" y="43154"/>
                </a:lnTo>
                <a:lnTo>
                  <a:pt x="20129" y="52273"/>
                </a:lnTo>
                <a:lnTo>
                  <a:pt x="20129" y="52082"/>
                </a:lnTo>
                <a:lnTo>
                  <a:pt x="5321" y="83261"/>
                </a:lnTo>
                <a:lnTo>
                  <a:pt x="5321" y="83070"/>
                </a:lnTo>
                <a:lnTo>
                  <a:pt x="0" y="118440"/>
                </a:lnTo>
                <a:lnTo>
                  <a:pt x="0" y="118249"/>
                </a:lnTo>
                <a:lnTo>
                  <a:pt x="0" y="59503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774505" y="1485325"/>
            <a:ext cx="6000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국민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 b="1">
                <a:solidFill>
                  <a:srgbClr val="D9D9D9"/>
                </a:solidFill>
                <a:latin typeface="맑은 고딕"/>
                <a:cs typeface="맑은 고딕"/>
              </a:rPr>
              <a:t>신문고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9160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1771408" y="0"/>
                </a:moveTo>
                <a:lnTo>
                  <a:pt x="82892" y="0"/>
                </a:lnTo>
                <a:lnTo>
                  <a:pt x="74536" y="381"/>
                </a:lnTo>
                <a:lnTo>
                  <a:pt x="36652" y="14160"/>
                </a:lnTo>
                <a:lnTo>
                  <a:pt x="10071" y="43434"/>
                </a:lnTo>
                <a:lnTo>
                  <a:pt x="0" y="82981"/>
                </a:lnTo>
                <a:lnTo>
                  <a:pt x="0" y="411861"/>
                </a:lnTo>
                <a:lnTo>
                  <a:pt x="10071" y="451396"/>
                </a:lnTo>
                <a:lnTo>
                  <a:pt x="36652" y="480669"/>
                </a:lnTo>
                <a:lnTo>
                  <a:pt x="74536" y="494461"/>
                </a:lnTo>
                <a:lnTo>
                  <a:pt x="82892" y="494842"/>
                </a:lnTo>
                <a:lnTo>
                  <a:pt x="1771408" y="494842"/>
                </a:lnTo>
                <a:lnTo>
                  <a:pt x="1779765" y="494461"/>
                </a:lnTo>
                <a:lnTo>
                  <a:pt x="1787481" y="493217"/>
                </a:lnTo>
                <a:lnTo>
                  <a:pt x="82994" y="493217"/>
                </a:lnTo>
                <a:lnTo>
                  <a:pt x="74637" y="492836"/>
                </a:lnTo>
                <a:lnTo>
                  <a:pt x="66560" y="491515"/>
                </a:lnTo>
                <a:lnTo>
                  <a:pt x="58775" y="489521"/>
                </a:lnTo>
                <a:lnTo>
                  <a:pt x="51557" y="486854"/>
                </a:lnTo>
                <a:lnTo>
                  <a:pt x="51371" y="486854"/>
                </a:lnTo>
                <a:lnTo>
                  <a:pt x="44157" y="483438"/>
                </a:lnTo>
                <a:lnTo>
                  <a:pt x="37515" y="479247"/>
                </a:lnTo>
                <a:lnTo>
                  <a:pt x="31380" y="474687"/>
                </a:lnTo>
                <a:lnTo>
                  <a:pt x="31242" y="474687"/>
                </a:lnTo>
                <a:lnTo>
                  <a:pt x="25547" y="469455"/>
                </a:lnTo>
                <a:lnTo>
                  <a:pt x="20231" y="463562"/>
                </a:lnTo>
                <a:lnTo>
                  <a:pt x="15558" y="457390"/>
                </a:lnTo>
                <a:lnTo>
                  <a:pt x="11546" y="450634"/>
                </a:lnTo>
                <a:lnTo>
                  <a:pt x="7975" y="443509"/>
                </a:lnTo>
                <a:lnTo>
                  <a:pt x="5358" y="436003"/>
                </a:lnTo>
                <a:lnTo>
                  <a:pt x="3423" y="428498"/>
                </a:lnTo>
                <a:lnTo>
                  <a:pt x="3312" y="428117"/>
                </a:lnTo>
                <a:lnTo>
                  <a:pt x="2024" y="420217"/>
                </a:lnTo>
                <a:lnTo>
                  <a:pt x="1630" y="411861"/>
                </a:lnTo>
                <a:lnTo>
                  <a:pt x="1629" y="82981"/>
                </a:lnTo>
                <a:lnTo>
                  <a:pt x="1989" y="74803"/>
                </a:lnTo>
                <a:lnTo>
                  <a:pt x="3310" y="66725"/>
                </a:lnTo>
                <a:lnTo>
                  <a:pt x="3423" y="66344"/>
                </a:lnTo>
                <a:lnTo>
                  <a:pt x="5321" y="58826"/>
                </a:lnTo>
                <a:lnTo>
                  <a:pt x="8039" y="51422"/>
                </a:lnTo>
                <a:lnTo>
                  <a:pt x="11450" y="44284"/>
                </a:lnTo>
                <a:lnTo>
                  <a:pt x="15528" y="37630"/>
                </a:lnTo>
                <a:lnTo>
                  <a:pt x="20320" y="31267"/>
                </a:lnTo>
                <a:lnTo>
                  <a:pt x="25459" y="25565"/>
                </a:lnTo>
                <a:lnTo>
                  <a:pt x="31242" y="20243"/>
                </a:lnTo>
                <a:lnTo>
                  <a:pt x="37604" y="15582"/>
                </a:lnTo>
                <a:lnTo>
                  <a:pt x="44246" y="11493"/>
                </a:lnTo>
                <a:lnTo>
                  <a:pt x="51371" y="7975"/>
                </a:lnTo>
                <a:lnTo>
                  <a:pt x="51558" y="7975"/>
                </a:lnTo>
                <a:lnTo>
                  <a:pt x="58775" y="5321"/>
                </a:lnTo>
                <a:lnTo>
                  <a:pt x="66662" y="3327"/>
                </a:lnTo>
                <a:lnTo>
                  <a:pt x="74726" y="1993"/>
                </a:lnTo>
                <a:lnTo>
                  <a:pt x="82994" y="1612"/>
                </a:lnTo>
                <a:lnTo>
                  <a:pt x="1787476" y="1612"/>
                </a:lnTo>
                <a:lnTo>
                  <a:pt x="1779765" y="381"/>
                </a:lnTo>
                <a:lnTo>
                  <a:pt x="1771408" y="0"/>
                </a:lnTo>
                <a:close/>
              </a:path>
              <a:path w="1854835" h="495300">
                <a:moveTo>
                  <a:pt x="1803031" y="486752"/>
                </a:moveTo>
                <a:lnTo>
                  <a:pt x="1795437" y="489521"/>
                </a:lnTo>
                <a:lnTo>
                  <a:pt x="1787652" y="491515"/>
                </a:lnTo>
                <a:lnTo>
                  <a:pt x="1779574" y="492836"/>
                </a:lnTo>
                <a:lnTo>
                  <a:pt x="1771319" y="493217"/>
                </a:lnTo>
                <a:lnTo>
                  <a:pt x="1787481" y="493217"/>
                </a:lnTo>
                <a:lnTo>
                  <a:pt x="1788033" y="493128"/>
                </a:lnTo>
                <a:lnTo>
                  <a:pt x="1796008" y="491134"/>
                </a:lnTo>
                <a:lnTo>
                  <a:pt x="1803692" y="488378"/>
                </a:lnTo>
                <a:lnTo>
                  <a:pt x="1806817" y="486854"/>
                </a:lnTo>
                <a:lnTo>
                  <a:pt x="1803031" y="486854"/>
                </a:lnTo>
                <a:close/>
              </a:path>
              <a:path w="1854835" h="495300">
                <a:moveTo>
                  <a:pt x="51282" y="486752"/>
                </a:moveTo>
                <a:lnTo>
                  <a:pt x="51557" y="486854"/>
                </a:lnTo>
                <a:lnTo>
                  <a:pt x="51282" y="486752"/>
                </a:lnTo>
                <a:close/>
              </a:path>
              <a:path w="1854835" h="495300">
                <a:moveTo>
                  <a:pt x="1823059" y="474586"/>
                </a:moveTo>
                <a:lnTo>
                  <a:pt x="1816798" y="479247"/>
                </a:lnTo>
                <a:lnTo>
                  <a:pt x="1810054" y="483438"/>
                </a:lnTo>
                <a:lnTo>
                  <a:pt x="1803031" y="486854"/>
                </a:lnTo>
                <a:lnTo>
                  <a:pt x="1806817" y="486854"/>
                </a:lnTo>
                <a:lnTo>
                  <a:pt x="1810905" y="484860"/>
                </a:lnTo>
                <a:lnTo>
                  <a:pt x="1817751" y="480669"/>
                </a:lnTo>
                <a:lnTo>
                  <a:pt x="1824101" y="475919"/>
                </a:lnTo>
                <a:lnTo>
                  <a:pt x="1825485" y="474687"/>
                </a:lnTo>
                <a:lnTo>
                  <a:pt x="1823059" y="474687"/>
                </a:lnTo>
                <a:close/>
              </a:path>
              <a:path w="1854835" h="495300">
                <a:moveTo>
                  <a:pt x="31242" y="474586"/>
                </a:moveTo>
                <a:lnTo>
                  <a:pt x="31380" y="474687"/>
                </a:lnTo>
                <a:lnTo>
                  <a:pt x="31242" y="474586"/>
                </a:lnTo>
                <a:close/>
              </a:path>
              <a:path w="1854835" h="495300">
                <a:moveTo>
                  <a:pt x="1831178" y="469366"/>
                </a:moveTo>
                <a:lnTo>
                  <a:pt x="1828952" y="469366"/>
                </a:lnTo>
                <a:lnTo>
                  <a:pt x="1823059" y="474687"/>
                </a:lnTo>
                <a:lnTo>
                  <a:pt x="1825485" y="474687"/>
                </a:lnTo>
                <a:lnTo>
                  <a:pt x="1830082" y="470598"/>
                </a:lnTo>
                <a:lnTo>
                  <a:pt x="1831178" y="469366"/>
                </a:lnTo>
                <a:close/>
              </a:path>
              <a:path w="1854835" h="495300">
                <a:moveTo>
                  <a:pt x="25472" y="469366"/>
                </a:moveTo>
                <a:close/>
              </a:path>
              <a:path w="1854835" h="495300">
                <a:moveTo>
                  <a:pt x="1854301" y="82981"/>
                </a:moveTo>
                <a:lnTo>
                  <a:pt x="1852688" y="82981"/>
                </a:lnTo>
                <a:lnTo>
                  <a:pt x="1852684" y="411861"/>
                </a:lnTo>
                <a:lnTo>
                  <a:pt x="1852307" y="420128"/>
                </a:lnTo>
                <a:lnTo>
                  <a:pt x="1850974" y="428205"/>
                </a:lnTo>
                <a:lnTo>
                  <a:pt x="1850877" y="428498"/>
                </a:lnTo>
                <a:lnTo>
                  <a:pt x="1848980" y="436003"/>
                </a:lnTo>
                <a:lnTo>
                  <a:pt x="1846224" y="443509"/>
                </a:lnTo>
                <a:lnTo>
                  <a:pt x="1842909" y="450634"/>
                </a:lnTo>
                <a:lnTo>
                  <a:pt x="1838731" y="457390"/>
                </a:lnTo>
                <a:lnTo>
                  <a:pt x="1834070" y="463562"/>
                </a:lnTo>
                <a:lnTo>
                  <a:pt x="1828850" y="469455"/>
                </a:lnTo>
                <a:lnTo>
                  <a:pt x="1831178" y="469366"/>
                </a:lnTo>
                <a:lnTo>
                  <a:pt x="1835403" y="464616"/>
                </a:lnTo>
                <a:lnTo>
                  <a:pt x="1852587" y="428498"/>
                </a:lnTo>
                <a:lnTo>
                  <a:pt x="1854301" y="411861"/>
                </a:lnTo>
                <a:lnTo>
                  <a:pt x="1854301" y="82981"/>
                </a:lnTo>
                <a:close/>
              </a:path>
              <a:path w="1854835" h="495300">
                <a:moveTo>
                  <a:pt x="15522" y="457288"/>
                </a:moveTo>
                <a:close/>
              </a:path>
              <a:path w="1854835" h="495300">
                <a:moveTo>
                  <a:pt x="1838731" y="457288"/>
                </a:moveTo>
                <a:close/>
              </a:path>
              <a:path w="1854835" h="495300">
                <a:moveTo>
                  <a:pt x="11493" y="450545"/>
                </a:moveTo>
                <a:close/>
              </a:path>
              <a:path w="1854835" h="495300">
                <a:moveTo>
                  <a:pt x="1842909" y="450545"/>
                </a:moveTo>
                <a:close/>
              </a:path>
              <a:path w="1854835" h="495300">
                <a:moveTo>
                  <a:pt x="5321" y="435902"/>
                </a:moveTo>
                <a:close/>
              </a:path>
              <a:path w="1854835" h="495300">
                <a:moveTo>
                  <a:pt x="1848980" y="435902"/>
                </a:moveTo>
                <a:close/>
              </a:path>
              <a:path w="1854835" h="495300">
                <a:moveTo>
                  <a:pt x="3327" y="428117"/>
                </a:moveTo>
                <a:close/>
              </a:path>
              <a:path w="1854835" h="495300">
                <a:moveTo>
                  <a:pt x="1850974" y="428117"/>
                </a:moveTo>
                <a:close/>
              </a:path>
              <a:path w="1854835" h="495300">
                <a:moveTo>
                  <a:pt x="1993" y="420027"/>
                </a:moveTo>
                <a:close/>
              </a:path>
              <a:path w="1854835" h="495300">
                <a:moveTo>
                  <a:pt x="1852307" y="420027"/>
                </a:moveTo>
                <a:close/>
              </a:path>
              <a:path w="1854835" h="495300">
                <a:moveTo>
                  <a:pt x="1629" y="82981"/>
                </a:moveTo>
                <a:close/>
              </a:path>
              <a:path w="1854835" h="495300">
                <a:moveTo>
                  <a:pt x="1853924" y="74701"/>
                </a:moveTo>
                <a:lnTo>
                  <a:pt x="1852307" y="74701"/>
                </a:lnTo>
                <a:lnTo>
                  <a:pt x="1852688" y="83070"/>
                </a:lnTo>
                <a:lnTo>
                  <a:pt x="1854301" y="82981"/>
                </a:lnTo>
                <a:lnTo>
                  <a:pt x="1853924" y="74701"/>
                </a:lnTo>
                <a:close/>
              </a:path>
              <a:path w="1854835" h="495300">
                <a:moveTo>
                  <a:pt x="2010" y="74701"/>
                </a:moveTo>
                <a:close/>
              </a:path>
              <a:path w="1854835" h="495300">
                <a:moveTo>
                  <a:pt x="1852632" y="66624"/>
                </a:moveTo>
                <a:lnTo>
                  <a:pt x="1850974" y="66624"/>
                </a:lnTo>
                <a:lnTo>
                  <a:pt x="1852307" y="74803"/>
                </a:lnTo>
                <a:lnTo>
                  <a:pt x="1853924" y="74701"/>
                </a:lnTo>
                <a:lnTo>
                  <a:pt x="1852632" y="66624"/>
                </a:lnTo>
                <a:close/>
              </a:path>
              <a:path w="1854835" h="495300">
                <a:moveTo>
                  <a:pt x="3353" y="66624"/>
                </a:moveTo>
                <a:close/>
              </a:path>
              <a:path w="1854835" h="495300">
                <a:moveTo>
                  <a:pt x="1844697" y="44196"/>
                </a:moveTo>
                <a:lnTo>
                  <a:pt x="1842909" y="44196"/>
                </a:lnTo>
                <a:lnTo>
                  <a:pt x="1846326" y="51422"/>
                </a:lnTo>
                <a:lnTo>
                  <a:pt x="1848980" y="58826"/>
                </a:lnTo>
                <a:lnTo>
                  <a:pt x="1850974" y="66725"/>
                </a:lnTo>
                <a:lnTo>
                  <a:pt x="1852632" y="66624"/>
                </a:lnTo>
                <a:lnTo>
                  <a:pt x="1852587" y="66344"/>
                </a:lnTo>
                <a:lnTo>
                  <a:pt x="1850593" y="58356"/>
                </a:lnTo>
                <a:lnTo>
                  <a:pt x="1847837" y="50749"/>
                </a:lnTo>
                <a:lnTo>
                  <a:pt x="1844697" y="44196"/>
                </a:lnTo>
                <a:close/>
              </a:path>
              <a:path w="1854835" h="495300">
                <a:moveTo>
                  <a:pt x="8077" y="51320"/>
                </a:moveTo>
                <a:close/>
              </a:path>
              <a:path w="1854835" h="495300">
                <a:moveTo>
                  <a:pt x="1846224" y="51320"/>
                </a:moveTo>
                <a:close/>
              </a:path>
              <a:path w="1854835" h="495300">
                <a:moveTo>
                  <a:pt x="11547" y="44196"/>
                </a:moveTo>
                <a:close/>
              </a:path>
              <a:path w="1854835" h="495300">
                <a:moveTo>
                  <a:pt x="1840681" y="37541"/>
                </a:moveTo>
                <a:lnTo>
                  <a:pt x="1838731" y="37541"/>
                </a:lnTo>
                <a:lnTo>
                  <a:pt x="1842909" y="44284"/>
                </a:lnTo>
                <a:lnTo>
                  <a:pt x="1844697" y="44196"/>
                </a:lnTo>
                <a:lnTo>
                  <a:pt x="1844332" y="43434"/>
                </a:lnTo>
                <a:lnTo>
                  <a:pt x="1840681" y="37541"/>
                </a:lnTo>
                <a:close/>
              </a:path>
              <a:path w="1854835" h="495300">
                <a:moveTo>
                  <a:pt x="15649" y="37541"/>
                </a:moveTo>
                <a:close/>
              </a:path>
              <a:path w="1854835" h="495300">
                <a:moveTo>
                  <a:pt x="1831103" y="25463"/>
                </a:moveTo>
                <a:lnTo>
                  <a:pt x="1828850" y="25463"/>
                </a:lnTo>
                <a:lnTo>
                  <a:pt x="1834172" y="31267"/>
                </a:lnTo>
                <a:lnTo>
                  <a:pt x="1838731" y="37630"/>
                </a:lnTo>
                <a:lnTo>
                  <a:pt x="1840681" y="37541"/>
                </a:lnTo>
                <a:lnTo>
                  <a:pt x="1840153" y="36690"/>
                </a:lnTo>
                <a:lnTo>
                  <a:pt x="1835403" y="30225"/>
                </a:lnTo>
                <a:lnTo>
                  <a:pt x="1831103" y="25463"/>
                </a:lnTo>
                <a:close/>
              </a:path>
              <a:path w="1854835" h="495300">
                <a:moveTo>
                  <a:pt x="1828903" y="25520"/>
                </a:moveTo>
                <a:close/>
              </a:path>
              <a:path w="1854835" h="495300">
                <a:moveTo>
                  <a:pt x="1819496" y="15493"/>
                </a:moveTo>
                <a:lnTo>
                  <a:pt x="1816798" y="15493"/>
                </a:lnTo>
                <a:lnTo>
                  <a:pt x="1823158" y="20332"/>
                </a:lnTo>
                <a:lnTo>
                  <a:pt x="1828903" y="25520"/>
                </a:lnTo>
                <a:lnTo>
                  <a:pt x="1831103" y="25463"/>
                </a:lnTo>
                <a:lnTo>
                  <a:pt x="1830082" y="24333"/>
                </a:lnTo>
                <a:lnTo>
                  <a:pt x="1824101" y="19011"/>
                </a:lnTo>
                <a:lnTo>
                  <a:pt x="1819496" y="15493"/>
                </a:lnTo>
                <a:close/>
              </a:path>
              <a:path w="1854835" h="495300">
                <a:moveTo>
                  <a:pt x="31361" y="20243"/>
                </a:moveTo>
                <a:close/>
              </a:path>
              <a:path w="1854835" h="495300">
                <a:moveTo>
                  <a:pt x="1806714" y="7975"/>
                </a:moveTo>
                <a:lnTo>
                  <a:pt x="1803031" y="7975"/>
                </a:lnTo>
                <a:lnTo>
                  <a:pt x="1810143" y="11493"/>
                </a:lnTo>
                <a:lnTo>
                  <a:pt x="1816887" y="15582"/>
                </a:lnTo>
                <a:lnTo>
                  <a:pt x="1819496" y="15493"/>
                </a:lnTo>
                <a:lnTo>
                  <a:pt x="1817751" y="14160"/>
                </a:lnTo>
                <a:lnTo>
                  <a:pt x="1810905" y="10071"/>
                </a:lnTo>
                <a:lnTo>
                  <a:pt x="1806714" y="7975"/>
                </a:lnTo>
                <a:close/>
              </a:path>
              <a:path w="1854835" h="495300">
                <a:moveTo>
                  <a:pt x="51558" y="7975"/>
                </a:moveTo>
                <a:lnTo>
                  <a:pt x="51371" y="7975"/>
                </a:lnTo>
                <a:lnTo>
                  <a:pt x="51558" y="7975"/>
                </a:lnTo>
                <a:close/>
              </a:path>
              <a:path w="1854835" h="495300">
                <a:moveTo>
                  <a:pt x="1787476" y="1612"/>
                </a:moveTo>
                <a:lnTo>
                  <a:pt x="1771319" y="1612"/>
                </a:lnTo>
                <a:lnTo>
                  <a:pt x="1779676" y="1993"/>
                </a:lnTo>
                <a:lnTo>
                  <a:pt x="1787740" y="3327"/>
                </a:lnTo>
                <a:lnTo>
                  <a:pt x="1795526" y="5321"/>
                </a:lnTo>
                <a:lnTo>
                  <a:pt x="1803031" y="8077"/>
                </a:lnTo>
                <a:lnTo>
                  <a:pt x="1806714" y="7975"/>
                </a:lnTo>
                <a:lnTo>
                  <a:pt x="1803692" y="6464"/>
                </a:lnTo>
                <a:lnTo>
                  <a:pt x="1796008" y="3708"/>
                </a:lnTo>
                <a:lnTo>
                  <a:pt x="1788033" y="1701"/>
                </a:lnTo>
                <a:lnTo>
                  <a:pt x="1787476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9160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0" y="82981"/>
                </a:moveTo>
                <a:lnTo>
                  <a:pt x="10071" y="43434"/>
                </a:lnTo>
                <a:lnTo>
                  <a:pt x="36652" y="14160"/>
                </a:lnTo>
                <a:lnTo>
                  <a:pt x="74536" y="381"/>
                </a:lnTo>
                <a:lnTo>
                  <a:pt x="82892" y="0"/>
                </a:lnTo>
                <a:lnTo>
                  <a:pt x="1771408" y="0"/>
                </a:lnTo>
                <a:lnTo>
                  <a:pt x="1810905" y="10071"/>
                </a:lnTo>
                <a:lnTo>
                  <a:pt x="1840153" y="36690"/>
                </a:lnTo>
                <a:lnTo>
                  <a:pt x="1853920" y="74612"/>
                </a:lnTo>
                <a:lnTo>
                  <a:pt x="1854301" y="82981"/>
                </a:lnTo>
                <a:lnTo>
                  <a:pt x="1854301" y="411861"/>
                </a:lnTo>
                <a:lnTo>
                  <a:pt x="1844332" y="451396"/>
                </a:lnTo>
                <a:lnTo>
                  <a:pt x="1817751" y="480669"/>
                </a:lnTo>
                <a:lnTo>
                  <a:pt x="1779765" y="494461"/>
                </a:lnTo>
                <a:lnTo>
                  <a:pt x="1771408" y="494842"/>
                </a:lnTo>
                <a:lnTo>
                  <a:pt x="82892" y="494842"/>
                </a:lnTo>
                <a:lnTo>
                  <a:pt x="43395" y="484860"/>
                </a:lnTo>
                <a:lnTo>
                  <a:pt x="14147" y="458241"/>
                </a:lnTo>
                <a:lnTo>
                  <a:pt x="381" y="420217"/>
                </a:lnTo>
                <a:lnTo>
                  <a:pt x="0" y="411861"/>
                </a:lnTo>
                <a:lnTo>
                  <a:pt x="0" y="8298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0786" y="2020531"/>
            <a:ext cx="1851660" cy="492125"/>
          </a:xfrm>
          <a:custGeom>
            <a:avLst/>
            <a:gdLst/>
            <a:ahLst/>
            <a:cxnLst/>
            <a:rect l="l" t="t" r="r" b="b"/>
            <a:pathLst>
              <a:path w="1851660" h="492125">
                <a:moveTo>
                  <a:pt x="0" y="410146"/>
                </a:moveTo>
                <a:lnTo>
                  <a:pt x="368" y="418515"/>
                </a:lnTo>
                <a:lnTo>
                  <a:pt x="1701" y="426593"/>
                </a:lnTo>
                <a:lnTo>
                  <a:pt x="3695" y="434390"/>
                </a:lnTo>
                <a:lnTo>
                  <a:pt x="6451" y="441896"/>
                </a:lnTo>
                <a:lnTo>
                  <a:pt x="9867" y="449021"/>
                </a:lnTo>
                <a:lnTo>
                  <a:pt x="13957" y="455777"/>
                </a:lnTo>
                <a:lnTo>
                  <a:pt x="18605" y="461949"/>
                </a:lnTo>
                <a:lnTo>
                  <a:pt x="23926" y="467842"/>
                </a:lnTo>
                <a:lnTo>
                  <a:pt x="29616" y="473075"/>
                </a:lnTo>
                <a:lnTo>
                  <a:pt x="35979" y="477634"/>
                </a:lnTo>
                <a:lnTo>
                  <a:pt x="42621" y="481825"/>
                </a:lnTo>
                <a:lnTo>
                  <a:pt x="49745" y="485241"/>
                </a:lnTo>
                <a:lnTo>
                  <a:pt x="57150" y="487908"/>
                </a:lnTo>
                <a:lnTo>
                  <a:pt x="65036" y="489902"/>
                </a:lnTo>
                <a:lnTo>
                  <a:pt x="73101" y="491223"/>
                </a:lnTo>
                <a:lnTo>
                  <a:pt x="81368" y="491604"/>
                </a:lnTo>
                <a:lnTo>
                  <a:pt x="1769694" y="491604"/>
                </a:lnTo>
                <a:lnTo>
                  <a:pt x="1778050" y="491223"/>
                </a:lnTo>
                <a:lnTo>
                  <a:pt x="1786115" y="489902"/>
                </a:lnTo>
                <a:lnTo>
                  <a:pt x="1793900" y="487908"/>
                </a:lnTo>
                <a:lnTo>
                  <a:pt x="1801406" y="485140"/>
                </a:lnTo>
                <a:lnTo>
                  <a:pt x="1808518" y="481825"/>
                </a:lnTo>
                <a:lnTo>
                  <a:pt x="1815261" y="477634"/>
                </a:lnTo>
                <a:lnTo>
                  <a:pt x="1821433" y="472973"/>
                </a:lnTo>
                <a:lnTo>
                  <a:pt x="1827326" y="467753"/>
                </a:lnTo>
                <a:lnTo>
                  <a:pt x="1832546" y="461949"/>
                </a:lnTo>
                <a:lnTo>
                  <a:pt x="1837105" y="455676"/>
                </a:lnTo>
                <a:lnTo>
                  <a:pt x="1841284" y="448932"/>
                </a:lnTo>
                <a:lnTo>
                  <a:pt x="1844700" y="441896"/>
                </a:lnTo>
                <a:lnTo>
                  <a:pt x="1847354" y="434289"/>
                </a:lnTo>
                <a:lnTo>
                  <a:pt x="1849348" y="426504"/>
                </a:lnTo>
                <a:lnTo>
                  <a:pt x="1850682" y="418414"/>
                </a:lnTo>
                <a:lnTo>
                  <a:pt x="1851063" y="410146"/>
                </a:lnTo>
                <a:lnTo>
                  <a:pt x="1851063" y="81368"/>
                </a:lnTo>
                <a:lnTo>
                  <a:pt x="1850682" y="73088"/>
                </a:lnTo>
                <a:lnTo>
                  <a:pt x="1849348" y="65011"/>
                </a:lnTo>
                <a:lnTo>
                  <a:pt x="1847354" y="57213"/>
                </a:lnTo>
                <a:lnTo>
                  <a:pt x="1844598" y="49707"/>
                </a:lnTo>
                <a:lnTo>
                  <a:pt x="1841284" y="42583"/>
                </a:lnTo>
                <a:lnTo>
                  <a:pt x="1837105" y="35928"/>
                </a:lnTo>
                <a:lnTo>
                  <a:pt x="1832444" y="29654"/>
                </a:lnTo>
                <a:lnTo>
                  <a:pt x="1827225" y="23850"/>
                </a:lnTo>
                <a:lnTo>
                  <a:pt x="1821433" y="18630"/>
                </a:lnTo>
                <a:lnTo>
                  <a:pt x="1815172" y="13881"/>
                </a:lnTo>
                <a:lnTo>
                  <a:pt x="1808429" y="9880"/>
                </a:lnTo>
                <a:lnTo>
                  <a:pt x="1801406" y="6362"/>
                </a:lnTo>
                <a:lnTo>
                  <a:pt x="1793811" y="3708"/>
                </a:lnTo>
                <a:lnTo>
                  <a:pt x="1786026" y="1714"/>
                </a:lnTo>
                <a:lnTo>
                  <a:pt x="1777949" y="381"/>
                </a:lnTo>
                <a:lnTo>
                  <a:pt x="1769694" y="0"/>
                </a:lnTo>
                <a:lnTo>
                  <a:pt x="81267" y="0"/>
                </a:lnTo>
                <a:lnTo>
                  <a:pt x="73012" y="381"/>
                </a:lnTo>
                <a:lnTo>
                  <a:pt x="64935" y="1714"/>
                </a:lnTo>
                <a:lnTo>
                  <a:pt x="57150" y="3708"/>
                </a:lnTo>
                <a:lnTo>
                  <a:pt x="49657" y="6464"/>
                </a:lnTo>
                <a:lnTo>
                  <a:pt x="42532" y="9880"/>
                </a:lnTo>
                <a:lnTo>
                  <a:pt x="35890" y="13970"/>
                </a:lnTo>
                <a:lnTo>
                  <a:pt x="29616" y="18719"/>
                </a:lnTo>
                <a:lnTo>
                  <a:pt x="23825" y="23952"/>
                </a:lnTo>
                <a:lnTo>
                  <a:pt x="18605" y="29654"/>
                </a:lnTo>
                <a:lnTo>
                  <a:pt x="13957" y="36017"/>
                </a:lnTo>
                <a:lnTo>
                  <a:pt x="9867" y="42672"/>
                </a:lnTo>
                <a:lnTo>
                  <a:pt x="6350" y="49809"/>
                </a:lnTo>
                <a:lnTo>
                  <a:pt x="3695" y="57213"/>
                </a:lnTo>
                <a:lnTo>
                  <a:pt x="1701" y="65112"/>
                </a:lnTo>
                <a:lnTo>
                  <a:pt x="368" y="73190"/>
                </a:lnTo>
                <a:lnTo>
                  <a:pt x="0" y="81457"/>
                </a:lnTo>
                <a:lnTo>
                  <a:pt x="0" y="410146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86628" y="2184910"/>
            <a:ext cx="11741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대통령님 사진</a:t>
            </a:r>
            <a:r>
              <a:rPr dirty="0" sz="850" spc="-100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슬라이드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39758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1771497" y="0"/>
                </a:moveTo>
                <a:lnTo>
                  <a:pt x="82981" y="0"/>
                </a:lnTo>
                <a:lnTo>
                  <a:pt x="74625" y="381"/>
                </a:lnTo>
                <a:lnTo>
                  <a:pt x="36652" y="14249"/>
                </a:lnTo>
                <a:lnTo>
                  <a:pt x="10058" y="43522"/>
                </a:lnTo>
                <a:lnTo>
                  <a:pt x="0" y="83070"/>
                </a:lnTo>
                <a:lnTo>
                  <a:pt x="0" y="411949"/>
                </a:lnTo>
                <a:lnTo>
                  <a:pt x="10058" y="451497"/>
                </a:lnTo>
                <a:lnTo>
                  <a:pt x="36652" y="480771"/>
                </a:lnTo>
                <a:lnTo>
                  <a:pt x="74625" y="494461"/>
                </a:lnTo>
                <a:lnTo>
                  <a:pt x="82981" y="494842"/>
                </a:lnTo>
                <a:lnTo>
                  <a:pt x="1771497" y="494842"/>
                </a:lnTo>
                <a:lnTo>
                  <a:pt x="1779854" y="494461"/>
                </a:lnTo>
                <a:lnTo>
                  <a:pt x="1786853" y="493318"/>
                </a:lnTo>
                <a:lnTo>
                  <a:pt x="82981" y="493318"/>
                </a:lnTo>
                <a:lnTo>
                  <a:pt x="74625" y="492937"/>
                </a:lnTo>
                <a:lnTo>
                  <a:pt x="74815" y="492937"/>
                </a:lnTo>
                <a:lnTo>
                  <a:pt x="66649" y="491604"/>
                </a:lnTo>
                <a:lnTo>
                  <a:pt x="58864" y="489521"/>
                </a:lnTo>
                <a:lnTo>
                  <a:pt x="51269" y="486854"/>
                </a:lnTo>
                <a:lnTo>
                  <a:pt x="51460" y="486854"/>
                </a:lnTo>
                <a:lnTo>
                  <a:pt x="44246" y="483438"/>
                </a:lnTo>
                <a:lnTo>
                  <a:pt x="37604" y="479247"/>
                </a:lnTo>
                <a:lnTo>
                  <a:pt x="31330" y="474687"/>
                </a:lnTo>
                <a:lnTo>
                  <a:pt x="25661" y="469557"/>
                </a:lnTo>
                <a:lnTo>
                  <a:pt x="20319" y="463664"/>
                </a:lnTo>
                <a:lnTo>
                  <a:pt x="15570" y="457390"/>
                </a:lnTo>
                <a:lnTo>
                  <a:pt x="11693" y="450735"/>
                </a:lnTo>
                <a:lnTo>
                  <a:pt x="7975" y="443509"/>
                </a:lnTo>
                <a:lnTo>
                  <a:pt x="8166" y="443509"/>
                </a:lnTo>
                <a:lnTo>
                  <a:pt x="5392" y="436092"/>
                </a:lnTo>
                <a:lnTo>
                  <a:pt x="3507" y="428498"/>
                </a:lnTo>
                <a:lnTo>
                  <a:pt x="3416" y="428307"/>
                </a:lnTo>
                <a:lnTo>
                  <a:pt x="2082" y="420128"/>
                </a:lnTo>
                <a:lnTo>
                  <a:pt x="1722" y="411949"/>
                </a:lnTo>
                <a:lnTo>
                  <a:pt x="1714" y="83070"/>
                </a:lnTo>
                <a:lnTo>
                  <a:pt x="2074" y="74891"/>
                </a:lnTo>
                <a:lnTo>
                  <a:pt x="3416" y="66725"/>
                </a:lnTo>
                <a:lnTo>
                  <a:pt x="5321" y="58928"/>
                </a:lnTo>
                <a:lnTo>
                  <a:pt x="8094" y="51511"/>
                </a:lnTo>
                <a:lnTo>
                  <a:pt x="11582" y="44284"/>
                </a:lnTo>
                <a:lnTo>
                  <a:pt x="15570" y="37630"/>
                </a:lnTo>
                <a:lnTo>
                  <a:pt x="20319" y="31356"/>
                </a:lnTo>
                <a:lnTo>
                  <a:pt x="25469" y="25653"/>
                </a:lnTo>
                <a:lnTo>
                  <a:pt x="31330" y="20332"/>
                </a:lnTo>
                <a:lnTo>
                  <a:pt x="37604" y="15582"/>
                </a:lnTo>
                <a:lnTo>
                  <a:pt x="44246" y="11595"/>
                </a:lnTo>
                <a:lnTo>
                  <a:pt x="51460" y="7975"/>
                </a:lnTo>
                <a:lnTo>
                  <a:pt x="51778" y="7975"/>
                </a:lnTo>
                <a:lnTo>
                  <a:pt x="58864" y="5321"/>
                </a:lnTo>
                <a:lnTo>
                  <a:pt x="66649" y="3416"/>
                </a:lnTo>
                <a:lnTo>
                  <a:pt x="74815" y="2082"/>
                </a:lnTo>
                <a:lnTo>
                  <a:pt x="74625" y="2082"/>
                </a:lnTo>
                <a:lnTo>
                  <a:pt x="82981" y="1701"/>
                </a:lnTo>
                <a:lnTo>
                  <a:pt x="1788020" y="1701"/>
                </a:lnTo>
                <a:lnTo>
                  <a:pt x="1779854" y="381"/>
                </a:lnTo>
                <a:lnTo>
                  <a:pt x="1771497" y="0"/>
                </a:lnTo>
                <a:close/>
              </a:path>
              <a:path w="1854835" h="495300">
                <a:moveTo>
                  <a:pt x="1831338" y="469366"/>
                </a:moveTo>
                <a:lnTo>
                  <a:pt x="1829041" y="469366"/>
                </a:lnTo>
                <a:lnTo>
                  <a:pt x="1828850" y="469557"/>
                </a:lnTo>
                <a:lnTo>
                  <a:pt x="1823148" y="474687"/>
                </a:lnTo>
                <a:lnTo>
                  <a:pt x="1816887" y="479247"/>
                </a:lnTo>
                <a:lnTo>
                  <a:pt x="1810054" y="483438"/>
                </a:lnTo>
                <a:lnTo>
                  <a:pt x="1810232" y="483438"/>
                </a:lnTo>
                <a:lnTo>
                  <a:pt x="1803019" y="486854"/>
                </a:lnTo>
                <a:lnTo>
                  <a:pt x="1795424" y="489521"/>
                </a:lnTo>
                <a:lnTo>
                  <a:pt x="1795614" y="489521"/>
                </a:lnTo>
                <a:lnTo>
                  <a:pt x="1787639" y="491604"/>
                </a:lnTo>
                <a:lnTo>
                  <a:pt x="1787829" y="491604"/>
                </a:lnTo>
                <a:lnTo>
                  <a:pt x="1779663" y="492937"/>
                </a:lnTo>
                <a:lnTo>
                  <a:pt x="1771307" y="493318"/>
                </a:lnTo>
                <a:lnTo>
                  <a:pt x="1786853" y="493318"/>
                </a:lnTo>
                <a:lnTo>
                  <a:pt x="1824100" y="476021"/>
                </a:lnTo>
                <a:lnTo>
                  <a:pt x="1830171" y="470700"/>
                </a:lnTo>
                <a:lnTo>
                  <a:pt x="1831338" y="469366"/>
                </a:lnTo>
                <a:close/>
              </a:path>
              <a:path w="1854835" h="495300">
                <a:moveTo>
                  <a:pt x="25551" y="469458"/>
                </a:moveTo>
                <a:close/>
              </a:path>
              <a:path w="1854835" h="495300">
                <a:moveTo>
                  <a:pt x="1828940" y="469458"/>
                </a:moveTo>
                <a:close/>
              </a:path>
              <a:path w="1854835" h="495300">
                <a:moveTo>
                  <a:pt x="25469" y="469366"/>
                </a:moveTo>
                <a:close/>
              </a:path>
              <a:path w="1854835" h="495300">
                <a:moveTo>
                  <a:pt x="1853907" y="74701"/>
                </a:moveTo>
                <a:lnTo>
                  <a:pt x="1852396" y="74701"/>
                </a:lnTo>
                <a:lnTo>
                  <a:pt x="1852777" y="83070"/>
                </a:lnTo>
                <a:lnTo>
                  <a:pt x="1852768" y="411949"/>
                </a:lnTo>
                <a:lnTo>
                  <a:pt x="1852396" y="420128"/>
                </a:lnTo>
                <a:lnTo>
                  <a:pt x="1851063" y="428307"/>
                </a:lnTo>
                <a:lnTo>
                  <a:pt x="1850963" y="428498"/>
                </a:lnTo>
                <a:lnTo>
                  <a:pt x="1848980" y="436092"/>
                </a:lnTo>
                <a:lnTo>
                  <a:pt x="1846313" y="443509"/>
                </a:lnTo>
                <a:lnTo>
                  <a:pt x="1842896" y="450735"/>
                </a:lnTo>
                <a:lnTo>
                  <a:pt x="1838718" y="457390"/>
                </a:lnTo>
                <a:lnTo>
                  <a:pt x="1834159" y="463664"/>
                </a:lnTo>
                <a:lnTo>
                  <a:pt x="1828940" y="469458"/>
                </a:lnTo>
                <a:lnTo>
                  <a:pt x="1831338" y="469366"/>
                </a:lnTo>
                <a:lnTo>
                  <a:pt x="1850682" y="436473"/>
                </a:lnTo>
                <a:lnTo>
                  <a:pt x="1854288" y="411949"/>
                </a:lnTo>
                <a:lnTo>
                  <a:pt x="1854288" y="83070"/>
                </a:lnTo>
                <a:lnTo>
                  <a:pt x="1853907" y="74701"/>
                </a:lnTo>
                <a:close/>
              </a:path>
              <a:path w="1854835" h="495300">
                <a:moveTo>
                  <a:pt x="11582" y="450545"/>
                </a:moveTo>
                <a:lnTo>
                  <a:pt x="11582" y="450735"/>
                </a:lnTo>
                <a:lnTo>
                  <a:pt x="11582" y="450545"/>
                </a:lnTo>
                <a:close/>
              </a:path>
              <a:path w="1854835" h="495300">
                <a:moveTo>
                  <a:pt x="1842896" y="450545"/>
                </a:moveTo>
                <a:lnTo>
                  <a:pt x="1842780" y="450735"/>
                </a:lnTo>
                <a:lnTo>
                  <a:pt x="1842896" y="450545"/>
                </a:lnTo>
                <a:close/>
              </a:path>
              <a:path w="1854835" h="495300">
                <a:moveTo>
                  <a:pt x="5321" y="435902"/>
                </a:moveTo>
                <a:lnTo>
                  <a:pt x="5321" y="436092"/>
                </a:lnTo>
                <a:lnTo>
                  <a:pt x="5321" y="435902"/>
                </a:lnTo>
                <a:close/>
              </a:path>
              <a:path w="1854835" h="495300">
                <a:moveTo>
                  <a:pt x="1848980" y="435902"/>
                </a:moveTo>
                <a:lnTo>
                  <a:pt x="1848913" y="436092"/>
                </a:lnTo>
                <a:lnTo>
                  <a:pt x="1848980" y="435902"/>
                </a:lnTo>
                <a:close/>
              </a:path>
              <a:path w="1854835" h="495300">
                <a:moveTo>
                  <a:pt x="3416" y="428117"/>
                </a:moveTo>
                <a:lnTo>
                  <a:pt x="3416" y="428307"/>
                </a:lnTo>
                <a:lnTo>
                  <a:pt x="3416" y="428117"/>
                </a:lnTo>
                <a:close/>
              </a:path>
              <a:path w="1854835" h="495300">
                <a:moveTo>
                  <a:pt x="1851063" y="428117"/>
                </a:moveTo>
                <a:lnTo>
                  <a:pt x="1851013" y="428307"/>
                </a:lnTo>
                <a:lnTo>
                  <a:pt x="1851063" y="428117"/>
                </a:lnTo>
                <a:close/>
              </a:path>
              <a:path w="1854835" h="495300">
                <a:moveTo>
                  <a:pt x="2113" y="74701"/>
                </a:moveTo>
                <a:lnTo>
                  <a:pt x="2082" y="74891"/>
                </a:lnTo>
                <a:lnTo>
                  <a:pt x="2113" y="74701"/>
                </a:lnTo>
                <a:close/>
              </a:path>
              <a:path w="1854835" h="495300">
                <a:moveTo>
                  <a:pt x="1848051" y="51320"/>
                </a:moveTo>
                <a:lnTo>
                  <a:pt x="1846313" y="51320"/>
                </a:lnTo>
                <a:lnTo>
                  <a:pt x="1848980" y="58928"/>
                </a:lnTo>
                <a:lnTo>
                  <a:pt x="1851063" y="66725"/>
                </a:lnTo>
                <a:lnTo>
                  <a:pt x="1852396" y="74891"/>
                </a:lnTo>
                <a:lnTo>
                  <a:pt x="1852396" y="74701"/>
                </a:lnTo>
                <a:lnTo>
                  <a:pt x="1853907" y="74701"/>
                </a:lnTo>
                <a:lnTo>
                  <a:pt x="1852587" y="66344"/>
                </a:lnTo>
                <a:lnTo>
                  <a:pt x="1850682" y="58356"/>
                </a:lnTo>
                <a:lnTo>
                  <a:pt x="1848051" y="51320"/>
                </a:lnTo>
                <a:close/>
              </a:path>
              <a:path w="1854835" h="495300">
                <a:moveTo>
                  <a:pt x="8166" y="51320"/>
                </a:moveTo>
                <a:lnTo>
                  <a:pt x="7975" y="51511"/>
                </a:lnTo>
                <a:lnTo>
                  <a:pt x="8166" y="51320"/>
                </a:lnTo>
                <a:close/>
              </a:path>
              <a:path w="1854835" h="495300">
                <a:moveTo>
                  <a:pt x="1831192" y="25463"/>
                </a:moveTo>
                <a:lnTo>
                  <a:pt x="1828850" y="25463"/>
                </a:lnTo>
                <a:lnTo>
                  <a:pt x="1829041" y="25653"/>
                </a:lnTo>
                <a:lnTo>
                  <a:pt x="1834159" y="31356"/>
                </a:lnTo>
                <a:lnTo>
                  <a:pt x="1838718" y="37630"/>
                </a:lnTo>
                <a:lnTo>
                  <a:pt x="1842896" y="44284"/>
                </a:lnTo>
                <a:lnTo>
                  <a:pt x="1846313" y="51511"/>
                </a:lnTo>
                <a:lnTo>
                  <a:pt x="1846313" y="51320"/>
                </a:lnTo>
                <a:lnTo>
                  <a:pt x="1848051" y="51320"/>
                </a:lnTo>
                <a:lnTo>
                  <a:pt x="1847837" y="50749"/>
                </a:lnTo>
                <a:lnTo>
                  <a:pt x="1844420" y="43522"/>
                </a:lnTo>
                <a:lnTo>
                  <a:pt x="1840242" y="36690"/>
                </a:lnTo>
                <a:lnTo>
                  <a:pt x="1835492" y="30225"/>
                </a:lnTo>
                <a:lnTo>
                  <a:pt x="1831192" y="25463"/>
                </a:lnTo>
                <a:close/>
              </a:path>
              <a:path w="1854835" h="495300">
                <a:moveTo>
                  <a:pt x="1828940" y="25562"/>
                </a:moveTo>
                <a:close/>
              </a:path>
              <a:path w="1854835" h="495300">
                <a:moveTo>
                  <a:pt x="1806803" y="7975"/>
                </a:moveTo>
                <a:lnTo>
                  <a:pt x="1803019" y="7975"/>
                </a:lnTo>
                <a:lnTo>
                  <a:pt x="1810232" y="11595"/>
                </a:lnTo>
                <a:lnTo>
                  <a:pt x="1810054" y="11595"/>
                </a:lnTo>
                <a:lnTo>
                  <a:pt x="1816887" y="15582"/>
                </a:lnTo>
                <a:lnTo>
                  <a:pt x="1823148" y="20332"/>
                </a:lnTo>
                <a:lnTo>
                  <a:pt x="1828940" y="25562"/>
                </a:lnTo>
                <a:lnTo>
                  <a:pt x="1831192" y="25463"/>
                </a:lnTo>
                <a:lnTo>
                  <a:pt x="1830171" y="24333"/>
                </a:lnTo>
                <a:lnTo>
                  <a:pt x="1824100" y="19011"/>
                </a:lnTo>
                <a:lnTo>
                  <a:pt x="1817839" y="14249"/>
                </a:lnTo>
                <a:lnTo>
                  <a:pt x="1810994" y="10071"/>
                </a:lnTo>
                <a:lnTo>
                  <a:pt x="1806803" y="7975"/>
                </a:lnTo>
                <a:close/>
              </a:path>
              <a:path w="1854835" h="495300">
                <a:moveTo>
                  <a:pt x="25661" y="25463"/>
                </a:moveTo>
                <a:close/>
              </a:path>
              <a:path w="1854835" h="495300">
                <a:moveTo>
                  <a:pt x="51778" y="7975"/>
                </a:moveTo>
                <a:lnTo>
                  <a:pt x="51460" y="7975"/>
                </a:lnTo>
                <a:lnTo>
                  <a:pt x="51269" y="8166"/>
                </a:lnTo>
                <a:lnTo>
                  <a:pt x="51778" y="7975"/>
                </a:lnTo>
                <a:close/>
              </a:path>
              <a:path w="1854835" h="495300">
                <a:moveTo>
                  <a:pt x="1788020" y="1701"/>
                </a:moveTo>
                <a:lnTo>
                  <a:pt x="1771307" y="1701"/>
                </a:lnTo>
                <a:lnTo>
                  <a:pt x="1779663" y="2082"/>
                </a:lnTo>
                <a:lnTo>
                  <a:pt x="1787829" y="3416"/>
                </a:lnTo>
                <a:lnTo>
                  <a:pt x="1787639" y="3416"/>
                </a:lnTo>
                <a:lnTo>
                  <a:pt x="1795614" y="5321"/>
                </a:lnTo>
                <a:lnTo>
                  <a:pt x="1795424" y="5321"/>
                </a:lnTo>
                <a:lnTo>
                  <a:pt x="1803019" y="8166"/>
                </a:lnTo>
                <a:lnTo>
                  <a:pt x="1803019" y="7975"/>
                </a:lnTo>
                <a:lnTo>
                  <a:pt x="1806803" y="7975"/>
                </a:lnTo>
                <a:lnTo>
                  <a:pt x="1803781" y="6464"/>
                </a:lnTo>
                <a:lnTo>
                  <a:pt x="1795995" y="3797"/>
                </a:lnTo>
                <a:lnTo>
                  <a:pt x="1788020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39758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0" y="83070"/>
                </a:moveTo>
                <a:lnTo>
                  <a:pt x="10058" y="43522"/>
                </a:lnTo>
                <a:lnTo>
                  <a:pt x="36652" y="14249"/>
                </a:lnTo>
                <a:lnTo>
                  <a:pt x="74625" y="381"/>
                </a:lnTo>
                <a:lnTo>
                  <a:pt x="82981" y="0"/>
                </a:lnTo>
                <a:lnTo>
                  <a:pt x="1771497" y="0"/>
                </a:lnTo>
                <a:lnTo>
                  <a:pt x="1810994" y="10071"/>
                </a:lnTo>
                <a:lnTo>
                  <a:pt x="1840242" y="36690"/>
                </a:lnTo>
                <a:lnTo>
                  <a:pt x="1853907" y="74701"/>
                </a:lnTo>
                <a:lnTo>
                  <a:pt x="1854288" y="83070"/>
                </a:lnTo>
                <a:lnTo>
                  <a:pt x="1854288" y="411949"/>
                </a:lnTo>
                <a:lnTo>
                  <a:pt x="1844420" y="451497"/>
                </a:lnTo>
                <a:lnTo>
                  <a:pt x="1817839" y="480771"/>
                </a:lnTo>
                <a:lnTo>
                  <a:pt x="1779854" y="494461"/>
                </a:lnTo>
                <a:lnTo>
                  <a:pt x="1771497" y="494842"/>
                </a:lnTo>
                <a:lnTo>
                  <a:pt x="82981" y="494842"/>
                </a:lnTo>
                <a:lnTo>
                  <a:pt x="43484" y="484949"/>
                </a:lnTo>
                <a:lnTo>
                  <a:pt x="14236" y="458343"/>
                </a:lnTo>
                <a:lnTo>
                  <a:pt x="380" y="420319"/>
                </a:lnTo>
                <a:lnTo>
                  <a:pt x="0" y="411949"/>
                </a:lnTo>
                <a:lnTo>
                  <a:pt x="0" y="8307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41472" y="2020620"/>
            <a:ext cx="1851660" cy="492125"/>
          </a:xfrm>
          <a:custGeom>
            <a:avLst/>
            <a:gdLst/>
            <a:ahLst/>
            <a:cxnLst/>
            <a:rect l="l" t="t" r="r" b="b"/>
            <a:pathLst>
              <a:path w="1851660" h="492125">
                <a:moveTo>
                  <a:pt x="0" y="410057"/>
                </a:moveTo>
                <a:lnTo>
                  <a:pt x="368" y="418426"/>
                </a:lnTo>
                <a:lnTo>
                  <a:pt x="1701" y="426605"/>
                </a:lnTo>
                <a:lnTo>
                  <a:pt x="1701" y="426415"/>
                </a:lnTo>
                <a:lnTo>
                  <a:pt x="3606" y="434390"/>
                </a:lnTo>
                <a:lnTo>
                  <a:pt x="3606" y="434200"/>
                </a:lnTo>
                <a:lnTo>
                  <a:pt x="6451" y="441807"/>
                </a:lnTo>
                <a:lnTo>
                  <a:pt x="6261" y="441807"/>
                </a:lnTo>
                <a:lnTo>
                  <a:pt x="9867" y="449033"/>
                </a:lnTo>
                <a:lnTo>
                  <a:pt x="9867" y="448843"/>
                </a:lnTo>
                <a:lnTo>
                  <a:pt x="13855" y="455688"/>
                </a:lnTo>
                <a:lnTo>
                  <a:pt x="18605" y="461962"/>
                </a:lnTo>
                <a:lnTo>
                  <a:pt x="23926" y="467855"/>
                </a:lnTo>
                <a:lnTo>
                  <a:pt x="23736" y="467664"/>
                </a:lnTo>
                <a:lnTo>
                  <a:pt x="29616" y="472986"/>
                </a:lnTo>
                <a:lnTo>
                  <a:pt x="35890" y="477545"/>
                </a:lnTo>
                <a:lnTo>
                  <a:pt x="42532" y="481736"/>
                </a:lnTo>
                <a:lnTo>
                  <a:pt x="49745" y="485152"/>
                </a:lnTo>
                <a:lnTo>
                  <a:pt x="49555" y="485152"/>
                </a:lnTo>
                <a:lnTo>
                  <a:pt x="57150" y="487819"/>
                </a:lnTo>
                <a:lnTo>
                  <a:pt x="64935" y="489902"/>
                </a:lnTo>
                <a:lnTo>
                  <a:pt x="73101" y="491236"/>
                </a:lnTo>
                <a:lnTo>
                  <a:pt x="72910" y="491236"/>
                </a:lnTo>
                <a:lnTo>
                  <a:pt x="81267" y="491617"/>
                </a:lnTo>
                <a:lnTo>
                  <a:pt x="1769592" y="491617"/>
                </a:lnTo>
                <a:lnTo>
                  <a:pt x="1777949" y="491236"/>
                </a:lnTo>
                <a:lnTo>
                  <a:pt x="1786115" y="489902"/>
                </a:lnTo>
                <a:lnTo>
                  <a:pt x="1785924" y="489902"/>
                </a:lnTo>
                <a:lnTo>
                  <a:pt x="1793900" y="487819"/>
                </a:lnTo>
                <a:lnTo>
                  <a:pt x="1793709" y="487819"/>
                </a:lnTo>
                <a:lnTo>
                  <a:pt x="1801304" y="485152"/>
                </a:lnTo>
                <a:lnTo>
                  <a:pt x="1808518" y="481736"/>
                </a:lnTo>
                <a:lnTo>
                  <a:pt x="1808340" y="481736"/>
                </a:lnTo>
                <a:lnTo>
                  <a:pt x="1815172" y="477545"/>
                </a:lnTo>
                <a:lnTo>
                  <a:pt x="1821433" y="472986"/>
                </a:lnTo>
                <a:lnTo>
                  <a:pt x="1827326" y="467664"/>
                </a:lnTo>
                <a:lnTo>
                  <a:pt x="1827136" y="467855"/>
                </a:lnTo>
                <a:lnTo>
                  <a:pt x="1832444" y="461962"/>
                </a:lnTo>
                <a:lnTo>
                  <a:pt x="1837004" y="455688"/>
                </a:lnTo>
                <a:lnTo>
                  <a:pt x="1841182" y="448843"/>
                </a:lnTo>
                <a:lnTo>
                  <a:pt x="1841182" y="449033"/>
                </a:lnTo>
                <a:lnTo>
                  <a:pt x="1844598" y="441807"/>
                </a:lnTo>
                <a:lnTo>
                  <a:pt x="1847265" y="434200"/>
                </a:lnTo>
                <a:lnTo>
                  <a:pt x="1847265" y="434390"/>
                </a:lnTo>
                <a:lnTo>
                  <a:pt x="1849348" y="426415"/>
                </a:lnTo>
                <a:lnTo>
                  <a:pt x="1849348" y="426605"/>
                </a:lnTo>
                <a:lnTo>
                  <a:pt x="1850682" y="418426"/>
                </a:lnTo>
                <a:lnTo>
                  <a:pt x="1851063" y="410057"/>
                </a:lnTo>
                <a:lnTo>
                  <a:pt x="1851063" y="81368"/>
                </a:lnTo>
                <a:lnTo>
                  <a:pt x="1850682" y="72999"/>
                </a:lnTo>
                <a:lnTo>
                  <a:pt x="1850682" y="73190"/>
                </a:lnTo>
                <a:lnTo>
                  <a:pt x="1844598" y="49618"/>
                </a:lnTo>
                <a:lnTo>
                  <a:pt x="1844598" y="49809"/>
                </a:lnTo>
                <a:lnTo>
                  <a:pt x="1827136" y="23761"/>
                </a:lnTo>
                <a:lnTo>
                  <a:pt x="1827326" y="23952"/>
                </a:lnTo>
                <a:lnTo>
                  <a:pt x="1808340" y="9893"/>
                </a:lnTo>
                <a:lnTo>
                  <a:pt x="1808518" y="9893"/>
                </a:lnTo>
                <a:lnTo>
                  <a:pt x="1801304" y="6273"/>
                </a:lnTo>
                <a:lnTo>
                  <a:pt x="1801304" y="6464"/>
                </a:lnTo>
                <a:lnTo>
                  <a:pt x="1793709" y="3619"/>
                </a:lnTo>
                <a:lnTo>
                  <a:pt x="1793900" y="3619"/>
                </a:lnTo>
                <a:lnTo>
                  <a:pt x="1785924" y="1714"/>
                </a:lnTo>
                <a:lnTo>
                  <a:pt x="1786115" y="1714"/>
                </a:lnTo>
                <a:lnTo>
                  <a:pt x="1777949" y="381"/>
                </a:lnTo>
                <a:lnTo>
                  <a:pt x="1769592" y="0"/>
                </a:lnTo>
                <a:lnTo>
                  <a:pt x="81267" y="0"/>
                </a:lnTo>
                <a:lnTo>
                  <a:pt x="72910" y="381"/>
                </a:lnTo>
                <a:lnTo>
                  <a:pt x="73101" y="381"/>
                </a:lnTo>
                <a:lnTo>
                  <a:pt x="49555" y="6464"/>
                </a:lnTo>
                <a:lnTo>
                  <a:pt x="49745" y="6273"/>
                </a:lnTo>
                <a:lnTo>
                  <a:pt x="23736" y="23952"/>
                </a:lnTo>
                <a:lnTo>
                  <a:pt x="23926" y="23761"/>
                </a:lnTo>
                <a:lnTo>
                  <a:pt x="6261" y="49809"/>
                </a:lnTo>
                <a:lnTo>
                  <a:pt x="6451" y="49618"/>
                </a:lnTo>
                <a:lnTo>
                  <a:pt x="368" y="73190"/>
                </a:lnTo>
                <a:lnTo>
                  <a:pt x="368" y="72999"/>
                </a:lnTo>
                <a:lnTo>
                  <a:pt x="0" y="81368"/>
                </a:lnTo>
                <a:lnTo>
                  <a:pt x="0" y="410057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417508" y="2119514"/>
            <a:ext cx="4921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행사</a:t>
            </a:r>
            <a:r>
              <a:rPr dirty="0" sz="850" spc="-80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정보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92676" y="2248785"/>
            <a:ext cx="9398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(ex.청와대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개방</a:t>
            </a:r>
            <a:r>
              <a:rPr dirty="0" sz="850" spc="-8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등)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85679" y="218998"/>
            <a:ext cx="755650" cy="118110"/>
          </a:xfrm>
          <a:custGeom>
            <a:avLst/>
            <a:gdLst/>
            <a:ahLst/>
            <a:cxnLst/>
            <a:rect l="l" t="t" r="r" b="b"/>
            <a:pathLst>
              <a:path w="755650" h="118110">
                <a:moveTo>
                  <a:pt x="755205" y="0"/>
                </a:moveTo>
                <a:lnTo>
                  <a:pt x="0" y="0"/>
                </a:lnTo>
                <a:lnTo>
                  <a:pt x="0" y="117678"/>
                </a:lnTo>
                <a:lnTo>
                  <a:pt x="755205" y="117678"/>
                </a:lnTo>
                <a:lnTo>
                  <a:pt x="75520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84917" y="336550"/>
            <a:ext cx="756920" cy="1270"/>
          </a:xfrm>
          <a:custGeom>
            <a:avLst/>
            <a:gdLst/>
            <a:ahLst/>
            <a:cxnLst/>
            <a:rect l="l" t="t" r="r" b="b"/>
            <a:pathLst>
              <a:path w="756920" h="1270">
                <a:moveTo>
                  <a:pt x="0" y="1269"/>
                </a:moveTo>
                <a:lnTo>
                  <a:pt x="756729" y="1269"/>
                </a:lnTo>
                <a:lnTo>
                  <a:pt x="7567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84917" y="218440"/>
            <a:ext cx="1905" cy="118745"/>
          </a:xfrm>
          <a:custGeom>
            <a:avLst/>
            <a:gdLst/>
            <a:ahLst/>
            <a:cxnLst/>
            <a:rect l="l" t="t" r="r" b="b"/>
            <a:pathLst>
              <a:path w="1904" h="118745">
                <a:moveTo>
                  <a:pt x="0" y="118237"/>
                </a:moveTo>
                <a:lnTo>
                  <a:pt x="1714" y="118237"/>
                </a:lnTo>
                <a:lnTo>
                  <a:pt x="1714" y="0"/>
                </a:lnTo>
                <a:lnTo>
                  <a:pt x="0" y="0"/>
                </a:lnTo>
                <a:lnTo>
                  <a:pt x="0" y="1182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86632" y="335915"/>
            <a:ext cx="753745" cy="1270"/>
          </a:xfrm>
          <a:custGeom>
            <a:avLst/>
            <a:gdLst/>
            <a:ahLst/>
            <a:cxnLst/>
            <a:rect l="l" t="t" r="r" b="b"/>
            <a:pathLst>
              <a:path w="753745" h="1270">
                <a:moveTo>
                  <a:pt x="753300" y="0"/>
                </a:moveTo>
                <a:lnTo>
                  <a:pt x="0" y="0"/>
                </a:lnTo>
                <a:lnTo>
                  <a:pt x="0" y="762"/>
                </a:lnTo>
                <a:lnTo>
                  <a:pt x="753300" y="762"/>
                </a:lnTo>
                <a:lnTo>
                  <a:pt x="7533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39932" y="218440"/>
            <a:ext cx="1905" cy="118745"/>
          </a:xfrm>
          <a:custGeom>
            <a:avLst/>
            <a:gdLst/>
            <a:ahLst/>
            <a:cxnLst/>
            <a:rect l="l" t="t" r="r" b="b"/>
            <a:pathLst>
              <a:path w="1904" h="118745">
                <a:moveTo>
                  <a:pt x="0" y="118237"/>
                </a:moveTo>
                <a:lnTo>
                  <a:pt x="1714" y="118237"/>
                </a:lnTo>
                <a:lnTo>
                  <a:pt x="1714" y="0"/>
                </a:lnTo>
                <a:lnTo>
                  <a:pt x="0" y="0"/>
                </a:lnTo>
                <a:lnTo>
                  <a:pt x="0" y="1182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86632" y="218998"/>
            <a:ext cx="753745" cy="1270"/>
          </a:xfrm>
          <a:custGeom>
            <a:avLst/>
            <a:gdLst/>
            <a:ahLst/>
            <a:cxnLst/>
            <a:rect l="l" t="t" r="r" b="b"/>
            <a:pathLst>
              <a:path w="753745" h="1270">
                <a:moveTo>
                  <a:pt x="753300" y="0"/>
                </a:moveTo>
                <a:lnTo>
                  <a:pt x="0" y="0"/>
                </a:lnTo>
                <a:lnTo>
                  <a:pt x="0" y="952"/>
                </a:lnTo>
                <a:lnTo>
                  <a:pt x="753300" y="952"/>
                </a:lnTo>
                <a:lnTo>
                  <a:pt x="7533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4917" y="218236"/>
            <a:ext cx="756920" cy="119380"/>
          </a:xfrm>
          <a:custGeom>
            <a:avLst/>
            <a:gdLst/>
            <a:ahLst/>
            <a:cxnLst/>
            <a:rect l="l" t="t" r="r" b="b"/>
            <a:pathLst>
              <a:path w="756920" h="119379">
                <a:moveTo>
                  <a:pt x="0" y="0"/>
                </a:moveTo>
                <a:lnTo>
                  <a:pt x="756729" y="0"/>
                </a:lnTo>
                <a:lnTo>
                  <a:pt x="756729" y="119202"/>
                </a:lnTo>
                <a:lnTo>
                  <a:pt x="0" y="119202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85679" y="218998"/>
            <a:ext cx="755650" cy="118110"/>
          </a:xfrm>
          <a:custGeom>
            <a:avLst/>
            <a:gdLst/>
            <a:ahLst/>
            <a:cxnLst/>
            <a:rect l="l" t="t" r="r" b="b"/>
            <a:pathLst>
              <a:path w="755650" h="118110">
                <a:moveTo>
                  <a:pt x="952" y="117678"/>
                </a:moveTo>
                <a:lnTo>
                  <a:pt x="0" y="116916"/>
                </a:lnTo>
                <a:lnTo>
                  <a:pt x="755205" y="116916"/>
                </a:lnTo>
                <a:lnTo>
                  <a:pt x="754253" y="117678"/>
                </a:lnTo>
                <a:lnTo>
                  <a:pt x="754253" y="0"/>
                </a:lnTo>
                <a:lnTo>
                  <a:pt x="755205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17678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07714" y="247891"/>
            <a:ext cx="1905" cy="61594"/>
          </a:xfrm>
          <a:custGeom>
            <a:avLst/>
            <a:gdLst/>
            <a:ahLst/>
            <a:cxnLst/>
            <a:rect l="l" t="t" r="r" b="b"/>
            <a:pathLst>
              <a:path w="1904" h="61595">
                <a:moveTo>
                  <a:pt x="1701" y="0"/>
                </a:moveTo>
                <a:lnTo>
                  <a:pt x="0" y="0"/>
                </a:lnTo>
                <a:lnTo>
                  <a:pt x="0" y="61023"/>
                </a:lnTo>
                <a:lnTo>
                  <a:pt x="1701" y="61023"/>
                </a:lnTo>
                <a:lnTo>
                  <a:pt x="170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43463" y="247904"/>
            <a:ext cx="68389" cy="76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7036" y="195427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5">
                <a:moveTo>
                  <a:pt x="49457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350"/>
                </a:lnTo>
                <a:lnTo>
                  <a:pt x="2374" y="162725"/>
                </a:lnTo>
                <a:lnTo>
                  <a:pt x="494576" y="162725"/>
                </a:lnTo>
                <a:lnTo>
                  <a:pt x="497039" y="160350"/>
                </a:lnTo>
                <a:lnTo>
                  <a:pt x="497039" y="157403"/>
                </a:lnTo>
                <a:lnTo>
                  <a:pt x="10731" y="157403"/>
                </a:lnTo>
                <a:lnTo>
                  <a:pt x="5321" y="151993"/>
                </a:lnTo>
                <a:lnTo>
                  <a:pt x="10731" y="15199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497039" y="5321"/>
                </a:lnTo>
                <a:lnTo>
                  <a:pt x="497039" y="2374"/>
                </a:lnTo>
                <a:lnTo>
                  <a:pt x="494576" y="0"/>
                </a:lnTo>
                <a:close/>
              </a:path>
              <a:path w="497205" h="163195">
                <a:moveTo>
                  <a:pt x="10731" y="151993"/>
                </a:moveTo>
                <a:lnTo>
                  <a:pt x="5321" y="151993"/>
                </a:lnTo>
                <a:lnTo>
                  <a:pt x="10731" y="157403"/>
                </a:lnTo>
                <a:lnTo>
                  <a:pt x="10731" y="151993"/>
                </a:lnTo>
                <a:close/>
              </a:path>
              <a:path w="497205" h="163195">
                <a:moveTo>
                  <a:pt x="486308" y="151993"/>
                </a:moveTo>
                <a:lnTo>
                  <a:pt x="10731" y="151993"/>
                </a:lnTo>
                <a:lnTo>
                  <a:pt x="10731" y="157403"/>
                </a:lnTo>
                <a:lnTo>
                  <a:pt x="486308" y="157403"/>
                </a:lnTo>
                <a:lnTo>
                  <a:pt x="486308" y="151993"/>
                </a:lnTo>
                <a:close/>
              </a:path>
              <a:path w="497205" h="163195">
                <a:moveTo>
                  <a:pt x="486308" y="5321"/>
                </a:moveTo>
                <a:lnTo>
                  <a:pt x="486308" y="157403"/>
                </a:lnTo>
                <a:lnTo>
                  <a:pt x="491629" y="151993"/>
                </a:lnTo>
                <a:lnTo>
                  <a:pt x="497039" y="151993"/>
                </a:lnTo>
                <a:lnTo>
                  <a:pt x="497039" y="10744"/>
                </a:lnTo>
                <a:lnTo>
                  <a:pt x="491629" y="10744"/>
                </a:lnTo>
                <a:lnTo>
                  <a:pt x="486308" y="5321"/>
                </a:lnTo>
                <a:close/>
              </a:path>
              <a:path w="497205" h="163195">
                <a:moveTo>
                  <a:pt x="497039" y="151993"/>
                </a:moveTo>
                <a:lnTo>
                  <a:pt x="491629" y="151993"/>
                </a:lnTo>
                <a:lnTo>
                  <a:pt x="486308" y="157403"/>
                </a:lnTo>
                <a:lnTo>
                  <a:pt x="497039" y="157403"/>
                </a:lnTo>
                <a:lnTo>
                  <a:pt x="497039" y="151993"/>
                </a:lnTo>
                <a:close/>
              </a:path>
              <a:path w="497205" h="163195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497205" h="163195">
                <a:moveTo>
                  <a:pt x="486308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86308" y="10744"/>
                </a:lnTo>
                <a:lnTo>
                  <a:pt x="486308" y="5321"/>
                </a:lnTo>
                <a:close/>
              </a:path>
              <a:path w="497205" h="163195">
                <a:moveTo>
                  <a:pt x="497039" y="5321"/>
                </a:moveTo>
                <a:lnTo>
                  <a:pt x="486308" y="5321"/>
                </a:lnTo>
                <a:lnTo>
                  <a:pt x="491629" y="10744"/>
                </a:lnTo>
                <a:lnTo>
                  <a:pt x="497039" y="10744"/>
                </a:lnTo>
                <a:lnTo>
                  <a:pt x="497039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2358" y="200748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09" h="152400">
                <a:moveTo>
                  <a:pt x="5410" y="152082"/>
                </a:moveTo>
                <a:lnTo>
                  <a:pt x="0" y="146672"/>
                </a:lnTo>
                <a:lnTo>
                  <a:pt x="486308" y="146672"/>
                </a:lnTo>
                <a:lnTo>
                  <a:pt x="480987" y="152082"/>
                </a:lnTo>
                <a:lnTo>
                  <a:pt x="480987" y="0"/>
                </a:lnTo>
                <a:lnTo>
                  <a:pt x="486308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77036" y="195427"/>
            <a:ext cx="497205" cy="163195"/>
          </a:xfrm>
          <a:prstGeom prst="rect"/>
          <a:ln w="7404">
            <a:solidFill>
              <a:srgbClr val="FFBF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65"/>
              </a:spcBef>
            </a:pPr>
            <a:r>
              <a:rPr dirty="0"/>
              <a:t>#ffffff</a:t>
            </a:r>
          </a:p>
        </p:txBody>
      </p:sp>
      <p:sp>
        <p:nvSpPr>
          <p:cNvPr id="60" name="object 60"/>
          <p:cNvSpPr/>
          <p:nvPr/>
        </p:nvSpPr>
        <p:spPr>
          <a:xfrm>
            <a:off x="755764" y="504151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5">
                <a:moveTo>
                  <a:pt x="494576" y="0"/>
                </a:moveTo>
                <a:lnTo>
                  <a:pt x="2374" y="0"/>
                </a:lnTo>
                <a:lnTo>
                  <a:pt x="0" y="2387"/>
                </a:lnTo>
                <a:lnTo>
                  <a:pt x="0" y="160362"/>
                </a:lnTo>
                <a:lnTo>
                  <a:pt x="2374" y="162737"/>
                </a:lnTo>
                <a:lnTo>
                  <a:pt x="494576" y="162737"/>
                </a:lnTo>
                <a:lnTo>
                  <a:pt x="497052" y="160362"/>
                </a:lnTo>
                <a:lnTo>
                  <a:pt x="497052" y="157416"/>
                </a:lnTo>
                <a:lnTo>
                  <a:pt x="10731" y="157416"/>
                </a:lnTo>
                <a:lnTo>
                  <a:pt x="5321" y="151993"/>
                </a:lnTo>
                <a:lnTo>
                  <a:pt x="10731" y="15199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33"/>
                </a:lnTo>
                <a:lnTo>
                  <a:pt x="497052" y="5333"/>
                </a:lnTo>
                <a:lnTo>
                  <a:pt x="497052" y="2387"/>
                </a:lnTo>
                <a:lnTo>
                  <a:pt x="494576" y="0"/>
                </a:lnTo>
                <a:close/>
              </a:path>
              <a:path w="497205" h="163195">
                <a:moveTo>
                  <a:pt x="10731" y="151993"/>
                </a:moveTo>
                <a:lnTo>
                  <a:pt x="5321" y="151993"/>
                </a:lnTo>
                <a:lnTo>
                  <a:pt x="10731" y="157416"/>
                </a:lnTo>
                <a:lnTo>
                  <a:pt x="10731" y="151993"/>
                </a:lnTo>
                <a:close/>
              </a:path>
              <a:path w="497205" h="163195">
                <a:moveTo>
                  <a:pt x="486321" y="151993"/>
                </a:moveTo>
                <a:lnTo>
                  <a:pt x="10731" y="151993"/>
                </a:lnTo>
                <a:lnTo>
                  <a:pt x="10731" y="157416"/>
                </a:lnTo>
                <a:lnTo>
                  <a:pt x="486321" y="157416"/>
                </a:lnTo>
                <a:lnTo>
                  <a:pt x="486321" y="151993"/>
                </a:lnTo>
                <a:close/>
              </a:path>
              <a:path w="497205" h="163195">
                <a:moveTo>
                  <a:pt x="486321" y="5333"/>
                </a:moveTo>
                <a:lnTo>
                  <a:pt x="486321" y="157416"/>
                </a:lnTo>
                <a:lnTo>
                  <a:pt x="491629" y="151993"/>
                </a:lnTo>
                <a:lnTo>
                  <a:pt x="497052" y="151993"/>
                </a:lnTo>
                <a:lnTo>
                  <a:pt x="497052" y="10744"/>
                </a:lnTo>
                <a:lnTo>
                  <a:pt x="491629" y="10744"/>
                </a:lnTo>
                <a:lnTo>
                  <a:pt x="486321" y="5333"/>
                </a:lnTo>
                <a:close/>
              </a:path>
              <a:path w="497205" h="163195">
                <a:moveTo>
                  <a:pt x="497052" y="151993"/>
                </a:moveTo>
                <a:lnTo>
                  <a:pt x="491629" y="151993"/>
                </a:lnTo>
                <a:lnTo>
                  <a:pt x="486321" y="157416"/>
                </a:lnTo>
                <a:lnTo>
                  <a:pt x="497052" y="157416"/>
                </a:lnTo>
                <a:lnTo>
                  <a:pt x="497052" y="151993"/>
                </a:lnTo>
                <a:close/>
              </a:path>
              <a:path w="497205" h="163195">
                <a:moveTo>
                  <a:pt x="10731" y="5333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33"/>
                </a:lnTo>
                <a:close/>
              </a:path>
              <a:path w="497205" h="163195">
                <a:moveTo>
                  <a:pt x="486321" y="5333"/>
                </a:moveTo>
                <a:lnTo>
                  <a:pt x="10731" y="5333"/>
                </a:lnTo>
                <a:lnTo>
                  <a:pt x="10731" y="10744"/>
                </a:lnTo>
                <a:lnTo>
                  <a:pt x="486321" y="10744"/>
                </a:lnTo>
                <a:lnTo>
                  <a:pt x="486321" y="5333"/>
                </a:lnTo>
                <a:close/>
              </a:path>
              <a:path w="497205" h="163195">
                <a:moveTo>
                  <a:pt x="497052" y="5333"/>
                </a:moveTo>
                <a:lnTo>
                  <a:pt x="486321" y="5333"/>
                </a:lnTo>
                <a:lnTo>
                  <a:pt x="491629" y="10744"/>
                </a:lnTo>
                <a:lnTo>
                  <a:pt x="497052" y="10744"/>
                </a:lnTo>
                <a:lnTo>
                  <a:pt x="497052" y="533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1085" y="509485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09" h="152400">
                <a:moveTo>
                  <a:pt x="5410" y="152082"/>
                </a:moveTo>
                <a:lnTo>
                  <a:pt x="0" y="146659"/>
                </a:lnTo>
                <a:lnTo>
                  <a:pt x="486308" y="146659"/>
                </a:lnTo>
                <a:lnTo>
                  <a:pt x="480999" y="152082"/>
                </a:lnTo>
                <a:lnTo>
                  <a:pt x="480999" y="0"/>
                </a:lnTo>
                <a:lnTo>
                  <a:pt x="486308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55764" y="504151"/>
            <a:ext cx="497205" cy="163195"/>
          </a:xfrm>
          <a:prstGeom prst="rect">
            <a:avLst/>
          </a:prstGeom>
          <a:ln w="7416">
            <a:solidFill>
              <a:srgbClr val="FFBF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75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138184" y="491985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5">
                <a:moveTo>
                  <a:pt x="494563" y="0"/>
                </a:moveTo>
                <a:lnTo>
                  <a:pt x="2374" y="0"/>
                </a:lnTo>
                <a:lnTo>
                  <a:pt x="0" y="2387"/>
                </a:lnTo>
                <a:lnTo>
                  <a:pt x="0" y="160362"/>
                </a:lnTo>
                <a:lnTo>
                  <a:pt x="2374" y="162737"/>
                </a:lnTo>
                <a:lnTo>
                  <a:pt x="494563" y="162737"/>
                </a:lnTo>
                <a:lnTo>
                  <a:pt x="497039" y="160362"/>
                </a:lnTo>
                <a:lnTo>
                  <a:pt x="497039" y="157416"/>
                </a:lnTo>
                <a:lnTo>
                  <a:pt x="10731" y="157416"/>
                </a:lnTo>
                <a:lnTo>
                  <a:pt x="5308" y="151993"/>
                </a:lnTo>
                <a:lnTo>
                  <a:pt x="10731" y="151993"/>
                </a:lnTo>
                <a:lnTo>
                  <a:pt x="10731" y="10744"/>
                </a:lnTo>
                <a:lnTo>
                  <a:pt x="5308" y="10744"/>
                </a:lnTo>
                <a:lnTo>
                  <a:pt x="10731" y="5333"/>
                </a:lnTo>
                <a:lnTo>
                  <a:pt x="497039" y="5333"/>
                </a:lnTo>
                <a:lnTo>
                  <a:pt x="497039" y="2387"/>
                </a:lnTo>
                <a:lnTo>
                  <a:pt x="494563" y="0"/>
                </a:lnTo>
                <a:close/>
              </a:path>
              <a:path w="497205" h="163195">
                <a:moveTo>
                  <a:pt x="10731" y="151993"/>
                </a:moveTo>
                <a:lnTo>
                  <a:pt x="5308" y="151993"/>
                </a:lnTo>
                <a:lnTo>
                  <a:pt x="10731" y="157416"/>
                </a:lnTo>
                <a:lnTo>
                  <a:pt x="10731" y="151993"/>
                </a:lnTo>
                <a:close/>
              </a:path>
              <a:path w="497205" h="163195">
                <a:moveTo>
                  <a:pt x="486308" y="151993"/>
                </a:moveTo>
                <a:lnTo>
                  <a:pt x="10731" y="151993"/>
                </a:lnTo>
                <a:lnTo>
                  <a:pt x="10731" y="157416"/>
                </a:lnTo>
                <a:lnTo>
                  <a:pt x="486308" y="157416"/>
                </a:lnTo>
                <a:lnTo>
                  <a:pt x="486308" y="151993"/>
                </a:lnTo>
                <a:close/>
              </a:path>
              <a:path w="497205" h="163195">
                <a:moveTo>
                  <a:pt x="486308" y="5333"/>
                </a:moveTo>
                <a:lnTo>
                  <a:pt x="486308" y="157416"/>
                </a:lnTo>
                <a:lnTo>
                  <a:pt x="491629" y="151993"/>
                </a:lnTo>
                <a:lnTo>
                  <a:pt x="497039" y="151993"/>
                </a:lnTo>
                <a:lnTo>
                  <a:pt x="497039" y="10744"/>
                </a:lnTo>
                <a:lnTo>
                  <a:pt x="491629" y="10744"/>
                </a:lnTo>
                <a:lnTo>
                  <a:pt x="486308" y="5333"/>
                </a:lnTo>
                <a:close/>
              </a:path>
              <a:path w="497205" h="163195">
                <a:moveTo>
                  <a:pt x="497039" y="151993"/>
                </a:moveTo>
                <a:lnTo>
                  <a:pt x="491629" y="151993"/>
                </a:lnTo>
                <a:lnTo>
                  <a:pt x="486308" y="157416"/>
                </a:lnTo>
                <a:lnTo>
                  <a:pt x="497039" y="157416"/>
                </a:lnTo>
                <a:lnTo>
                  <a:pt x="497039" y="151993"/>
                </a:lnTo>
                <a:close/>
              </a:path>
              <a:path w="497205" h="163195">
                <a:moveTo>
                  <a:pt x="10731" y="5333"/>
                </a:moveTo>
                <a:lnTo>
                  <a:pt x="5308" y="10744"/>
                </a:lnTo>
                <a:lnTo>
                  <a:pt x="10731" y="10744"/>
                </a:lnTo>
                <a:lnTo>
                  <a:pt x="10731" y="5333"/>
                </a:lnTo>
                <a:close/>
              </a:path>
              <a:path w="497205" h="163195">
                <a:moveTo>
                  <a:pt x="486308" y="5333"/>
                </a:moveTo>
                <a:lnTo>
                  <a:pt x="10731" y="5333"/>
                </a:lnTo>
                <a:lnTo>
                  <a:pt x="10731" y="10744"/>
                </a:lnTo>
                <a:lnTo>
                  <a:pt x="486308" y="10744"/>
                </a:lnTo>
                <a:lnTo>
                  <a:pt x="486308" y="5333"/>
                </a:lnTo>
                <a:close/>
              </a:path>
              <a:path w="497205" h="163195">
                <a:moveTo>
                  <a:pt x="497039" y="5333"/>
                </a:moveTo>
                <a:lnTo>
                  <a:pt x="486308" y="5333"/>
                </a:lnTo>
                <a:lnTo>
                  <a:pt x="491629" y="10744"/>
                </a:lnTo>
                <a:lnTo>
                  <a:pt x="497039" y="10744"/>
                </a:lnTo>
                <a:lnTo>
                  <a:pt x="497039" y="533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43493" y="497319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422" y="152082"/>
                </a:moveTo>
                <a:lnTo>
                  <a:pt x="0" y="146659"/>
                </a:lnTo>
                <a:lnTo>
                  <a:pt x="486321" y="146659"/>
                </a:lnTo>
                <a:lnTo>
                  <a:pt x="480999" y="152082"/>
                </a:lnTo>
                <a:lnTo>
                  <a:pt x="480999" y="0"/>
                </a:lnTo>
                <a:lnTo>
                  <a:pt x="486321" y="5410"/>
                </a:lnTo>
                <a:lnTo>
                  <a:pt x="0" y="5410"/>
                </a:lnTo>
                <a:lnTo>
                  <a:pt x="5422" y="0"/>
                </a:lnTo>
                <a:lnTo>
                  <a:pt x="5422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138184" y="491985"/>
            <a:ext cx="497205" cy="163195"/>
          </a:xfrm>
          <a:prstGeom prst="rect">
            <a:avLst/>
          </a:prstGeom>
          <a:ln w="7404">
            <a:solidFill>
              <a:srgbClr val="FFBF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75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41598" y="496557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4" h="163195">
                <a:moveTo>
                  <a:pt x="494664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0439"/>
                </a:lnTo>
                <a:lnTo>
                  <a:pt x="2463" y="162725"/>
                </a:lnTo>
                <a:lnTo>
                  <a:pt x="494664" y="162725"/>
                </a:lnTo>
                <a:lnTo>
                  <a:pt x="497141" y="160439"/>
                </a:lnTo>
                <a:lnTo>
                  <a:pt x="497141" y="157403"/>
                </a:lnTo>
                <a:lnTo>
                  <a:pt x="10820" y="157403"/>
                </a:lnTo>
                <a:lnTo>
                  <a:pt x="5321" y="152082"/>
                </a:lnTo>
                <a:lnTo>
                  <a:pt x="10820" y="152082"/>
                </a:lnTo>
                <a:lnTo>
                  <a:pt x="10820" y="10833"/>
                </a:lnTo>
                <a:lnTo>
                  <a:pt x="5321" y="10833"/>
                </a:lnTo>
                <a:lnTo>
                  <a:pt x="10820" y="5321"/>
                </a:lnTo>
                <a:lnTo>
                  <a:pt x="497141" y="5321"/>
                </a:lnTo>
                <a:lnTo>
                  <a:pt x="497141" y="2463"/>
                </a:lnTo>
                <a:lnTo>
                  <a:pt x="494664" y="0"/>
                </a:lnTo>
                <a:close/>
              </a:path>
              <a:path w="497204" h="163195">
                <a:moveTo>
                  <a:pt x="10820" y="152082"/>
                </a:moveTo>
                <a:lnTo>
                  <a:pt x="5321" y="152082"/>
                </a:lnTo>
                <a:lnTo>
                  <a:pt x="10820" y="157403"/>
                </a:lnTo>
                <a:lnTo>
                  <a:pt x="10820" y="152082"/>
                </a:lnTo>
                <a:close/>
              </a:path>
              <a:path w="497204" h="163195">
                <a:moveTo>
                  <a:pt x="486308" y="152082"/>
                </a:moveTo>
                <a:lnTo>
                  <a:pt x="10820" y="152082"/>
                </a:lnTo>
                <a:lnTo>
                  <a:pt x="10820" y="157403"/>
                </a:lnTo>
                <a:lnTo>
                  <a:pt x="486308" y="157403"/>
                </a:lnTo>
                <a:lnTo>
                  <a:pt x="486308" y="152082"/>
                </a:lnTo>
                <a:close/>
              </a:path>
              <a:path w="497204" h="163195">
                <a:moveTo>
                  <a:pt x="486308" y="5321"/>
                </a:moveTo>
                <a:lnTo>
                  <a:pt x="486308" y="157403"/>
                </a:lnTo>
                <a:lnTo>
                  <a:pt x="491629" y="152082"/>
                </a:lnTo>
                <a:lnTo>
                  <a:pt x="497141" y="152082"/>
                </a:lnTo>
                <a:lnTo>
                  <a:pt x="497141" y="10833"/>
                </a:lnTo>
                <a:lnTo>
                  <a:pt x="491629" y="10833"/>
                </a:lnTo>
                <a:lnTo>
                  <a:pt x="486308" y="5321"/>
                </a:lnTo>
                <a:close/>
              </a:path>
              <a:path w="497204" h="163195">
                <a:moveTo>
                  <a:pt x="497141" y="152082"/>
                </a:moveTo>
                <a:lnTo>
                  <a:pt x="491629" y="152082"/>
                </a:lnTo>
                <a:lnTo>
                  <a:pt x="486308" y="157403"/>
                </a:lnTo>
                <a:lnTo>
                  <a:pt x="497141" y="157403"/>
                </a:lnTo>
                <a:lnTo>
                  <a:pt x="497141" y="152082"/>
                </a:lnTo>
                <a:close/>
              </a:path>
              <a:path w="497204" h="163195">
                <a:moveTo>
                  <a:pt x="10820" y="5321"/>
                </a:moveTo>
                <a:lnTo>
                  <a:pt x="5321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7204" h="163195">
                <a:moveTo>
                  <a:pt x="486308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86308" y="10833"/>
                </a:lnTo>
                <a:lnTo>
                  <a:pt x="486308" y="5321"/>
                </a:lnTo>
                <a:close/>
              </a:path>
              <a:path w="497204" h="163195">
                <a:moveTo>
                  <a:pt x="497141" y="5321"/>
                </a:moveTo>
                <a:lnTo>
                  <a:pt x="486308" y="5321"/>
                </a:lnTo>
                <a:lnTo>
                  <a:pt x="491629" y="10833"/>
                </a:lnTo>
                <a:lnTo>
                  <a:pt x="497141" y="10833"/>
                </a:lnTo>
                <a:lnTo>
                  <a:pt x="497141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46919" y="501878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499" y="152082"/>
                </a:moveTo>
                <a:lnTo>
                  <a:pt x="0" y="146761"/>
                </a:lnTo>
                <a:lnTo>
                  <a:pt x="486308" y="146761"/>
                </a:lnTo>
                <a:lnTo>
                  <a:pt x="480987" y="152082"/>
                </a:lnTo>
                <a:lnTo>
                  <a:pt x="480987" y="0"/>
                </a:lnTo>
                <a:lnTo>
                  <a:pt x="486308" y="5511"/>
                </a:lnTo>
                <a:lnTo>
                  <a:pt x="0" y="5511"/>
                </a:lnTo>
                <a:lnTo>
                  <a:pt x="5499" y="0"/>
                </a:lnTo>
                <a:lnTo>
                  <a:pt x="5499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441598" y="496557"/>
            <a:ext cx="497205" cy="163195"/>
          </a:xfrm>
          <a:prstGeom prst="rect">
            <a:avLst/>
          </a:prstGeom>
          <a:ln w="7505">
            <a:solidFill>
              <a:srgbClr val="FFBF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65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71394" y="1290434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4">
                <a:moveTo>
                  <a:pt x="494664" y="0"/>
                </a:moveTo>
                <a:lnTo>
                  <a:pt x="2476" y="0"/>
                </a:lnTo>
                <a:lnTo>
                  <a:pt x="0" y="2463"/>
                </a:lnTo>
                <a:lnTo>
                  <a:pt x="0" y="160451"/>
                </a:lnTo>
                <a:lnTo>
                  <a:pt x="2476" y="162725"/>
                </a:lnTo>
                <a:lnTo>
                  <a:pt x="494664" y="162725"/>
                </a:lnTo>
                <a:lnTo>
                  <a:pt x="497141" y="160451"/>
                </a:lnTo>
                <a:lnTo>
                  <a:pt x="497141" y="157403"/>
                </a:lnTo>
                <a:lnTo>
                  <a:pt x="10833" y="157403"/>
                </a:lnTo>
                <a:lnTo>
                  <a:pt x="5321" y="152082"/>
                </a:lnTo>
                <a:lnTo>
                  <a:pt x="10833" y="152082"/>
                </a:lnTo>
                <a:lnTo>
                  <a:pt x="10833" y="10833"/>
                </a:lnTo>
                <a:lnTo>
                  <a:pt x="5321" y="10833"/>
                </a:lnTo>
                <a:lnTo>
                  <a:pt x="10833" y="5321"/>
                </a:lnTo>
                <a:lnTo>
                  <a:pt x="497141" y="5321"/>
                </a:lnTo>
                <a:lnTo>
                  <a:pt x="497141" y="2463"/>
                </a:lnTo>
                <a:lnTo>
                  <a:pt x="494664" y="0"/>
                </a:lnTo>
                <a:close/>
              </a:path>
              <a:path w="497205" h="163194">
                <a:moveTo>
                  <a:pt x="10833" y="152082"/>
                </a:moveTo>
                <a:lnTo>
                  <a:pt x="5321" y="152082"/>
                </a:lnTo>
                <a:lnTo>
                  <a:pt x="10833" y="157403"/>
                </a:lnTo>
                <a:lnTo>
                  <a:pt x="10833" y="152082"/>
                </a:lnTo>
                <a:close/>
              </a:path>
              <a:path w="497205" h="163194">
                <a:moveTo>
                  <a:pt x="486321" y="152082"/>
                </a:moveTo>
                <a:lnTo>
                  <a:pt x="10833" y="152082"/>
                </a:lnTo>
                <a:lnTo>
                  <a:pt x="10833" y="157403"/>
                </a:lnTo>
                <a:lnTo>
                  <a:pt x="486321" y="157403"/>
                </a:lnTo>
                <a:lnTo>
                  <a:pt x="486321" y="152082"/>
                </a:lnTo>
                <a:close/>
              </a:path>
              <a:path w="497205" h="163194">
                <a:moveTo>
                  <a:pt x="486321" y="5321"/>
                </a:moveTo>
                <a:lnTo>
                  <a:pt x="486321" y="157403"/>
                </a:lnTo>
                <a:lnTo>
                  <a:pt x="491629" y="152082"/>
                </a:lnTo>
                <a:lnTo>
                  <a:pt x="497141" y="152082"/>
                </a:lnTo>
                <a:lnTo>
                  <a:pt x="497141" y="10833"/>
                </a:lnTo>
                <a:lnTo>
                  <a:pt x="491629" y="10833"/>
                </a:lnTo>
                <a:lnTo>
                  <a:pt x="486321" y="5321"/>
                </a:lnTo>
                <a:close/>
              </a:path>
              <a:path w="497205" h="163194">
                <a:moveTo>
                  <a:pt x="497141" y="152082"/>
                </a:moveTo>
                <a:lnTo>
                  <a:pt x="491629" y="152082"/>
                </a:lnTo>
                <a:lnTo>
                  <a:pt x="486321" y="157403"/>
                </a:lnTo>
                <a:lnTo>
                  <a:pt x="497141" y="157403"/>
                </a:lnTo>
                <a:lnTo>
                  <a:pt x="497141" y="152082"/>
                </a:lnTo>
                <a:close/>
              </a:path>
              <a:path w="497205" h="163194">
                <a:moveTo>
                  <a:pt x="10833" y="5321"/>
                </a:moveTo>
                <a:lnTo>
                  <a:pt x="5321" y="10833"/>
                </a:lnTo>
                <a:lnTo>
                  <a:pt x="10833" y="10833"/>
                </a:lnTo>
                <a:lnTo>
                  <a:pt x="10833" y="5321"/>
                </a:lnTo>
                <a:close/>
              </a:path>
              <a:path w="497205" h="163194">
                <a:moveTo>
                  <a:pt x="486321" y="5321"/>
                </a:moveTo>
                <a:lnTo>
                  <a:pt x="10833" y="5321"/>
                </a:lnTo>
                <a:lnTo>
                  <a:pt x="10833" y="10833"/>
                </a:lnTo>
                <a:lnTo>
                  <a:pt x="486321" y="10833"/>
                </a:lnTo>
                <a:lnTo>
                  <a:pt x="486321" y="5321"/>
                </a:lnTo>
                <a:close/>
              </a:path>
              <a:path w="497205" h="163194">
                <a:moveTo>
                  <a:pt x="497141" y="5321"/>
                </a:moveTo>
                <a:lnTo>
                  <a:pt x="486321" y="5321"/>
                </a:lnTo>
                <a:lnTo>
                  <a:pt x="491629" y="10833"/>
                </a:lnTo>
                <a:lnTo>
                  <a:pt x="497141" y="10833"/>
                </a:lnTo>
                <a:lnTo>
                  <a:pt x="497141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76715" y="1295755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511" y="152082"/>
                </a:moveTo>
                <a:lnTo>
                  <a:pt x="0" y="146761"/>
                </a:lnTo>
                <a:lnTo>
                  <a:pt x="486308" y="146761"/>
                </a:lnTo>
                <a:lnTo>
                  <a:pt x="480999" y="152082"/>
                </a:lnTo>
                <a:lnTo>
                  <a:pt x="480999" y="0"/>
                </a:lnTo>
                <a:lnTo>
                  <a:pt x="486308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671394" y="1290434"/>
            <a:ext cx="497205" cy="163195"/>
          </a:xfrm>
          <a:prstGeom prst="rect">
            <a:avLst/>
          </a:prstGeom>
          <a:ln w="7505">
            <a:solidFill>
              <a:srgbClr val="FFBF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623894" y="1290434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4" h="163194">
                <a:moveTo>
                  <a:pt x="494664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0451"/>
                </a:lnTo>
                <a:lnTo>
                  <a:pt x="2463" y="162725"/>
                </a:lnTo>
                <a:lnTo>
                  <a:pt x="494664" y="162725"/>
                </a:lnTo>
                <a:lnTo>
                  <a:pt x="497141" y="160451"/>
                </a:lnTo>
                <a:lnTo>
                  <a:pt x="497141" y="157403"/>
                </a:lnTo>
                <a:lnTo>
                  <a:pt x="10820" y="157403"/>
                </a:lnTo>
                <a:lnTo>
                  <a:pt x="5321" y="152082"/>
                </a:lnTo>
                <a:lnTo>
                  <a:pt x="10820" y="152082"/>
                </a:lnTo>
                <a:lnTo>
                  <a:pt x="10820" y="10833"/>
                </a:lnTo>
                <a:lnTo>
                  <a:pt x="5321" y="10833"/>
                </a:lnTo>
                <a:lnTo>
                  <a:pt x="10820" y="5321"/>
                </a:lnTo>
                <a:lnTo>
                  <a:pt x="497141" y="5321"/>
                </a:lnTo>
                <a:lnTo>
                  <a:pt x="497141" y="2463"/>
                </a:lnTo>
                <a:lnTo>
                  <a:pt x="494664" y="0"/>
                </a:lnTo>
                <a:close/>
              </a:path>
              <a:path w="497204" h="163194">
                <a:moveTo>
                  <a:pt x="10820" y="152082"/>
                </a:moveTo>
                <a:lnTo>
                  <a:pt x="5321" y="152082"/>
                </a:lnTo>
                <a:lnTo>
                  <a:pt x="10820" y="157403"/>
                </a:lnTo>
                <a:lnTo>
                  <a:pt x="10820" y="152082"/>
                </a:lnTo>
                <a:close/>
              </a:path>
              <a:path w="497204" h="163194">
                <a:moveTo>
                  <a:pt x="486308" y="152082"/>
                </a:moveTo>
                <a:lnTo>
                  <a:pt x="10820" y="152082"/>
                </a:lnTo>
                <a:lnTo>
                  <a:pt x="10820" y="157403"/>
                </a:lnTo>
                <a:lnTo>
                  <a:pt x="486308" y="157403"/>
                </a:lnTo>
                <a:lnTo>
                  <a:pt x="486308" y="152082"/>
                </a:lnTo>
                <a:close/>
              </a:path>
              <a:path w="497204" h="163194">
                <a:moveTo>
                  <a:pt x="486308" y="5321"/>
                </a:moveTo>
                <a:lnTo>
                  <a:pt x="486308" y="157403"/>
                </a:lnTo>
                <a:lnTo>
                  <a:pt x="491629" y="152082"/>
                </a:lnTo>
                <a:lnTo>
                  <a:pt x="497141" y="152082"/>
                </a:lnTo>
                <a:lnTo>
                  <a:pt x="497141" y="10833"/>
                </a:lnTo>
                <a:lnTo>
                  <a:pt x="491629" y="10833"/>
                </a:lnTo>
                <a:lnTo>
                  <a:pt x="486308" y="5321"/>
                </a:lnTo>
                <a:close/>
              </a:path>
              <a:path w="497204" h="163194">
                <a:moveTo>
                  <a:pt x="497141" y="152082"/>
                </a:moveTo>
                <a:lnTo>
                  <a:pt x="491629" y="152082"/>
                </a:lnTo>
                <a:lnTo>
                  <a:pt x="486308" y="157403"/>
                </a:lnTo>
                <a:lnTo>
                  <a:pt x="497141" y="157403"/>
                </a:lnTo>
                <a:lnTo>
                  <a:pt x="497141" y="152082"/>
                </a:lnTo>
                <a:close/>
              </a:path>
              <a:path w="497204" h="163194">
                <a:moveTo>
                  <a:pt x="10820" y="5321"/>
                </a:moveTo>
                <a:lnTo>
                  <a:pt x="5321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7204" h="163194">
                <a:moveTo>
                  <a:pt x="486308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86308" y="10833"/>
                </a:lnTo>
                <a:lnTo>
                  <a:pt x="486308" y="5321"/>
                </a:lnTo>
                <a:close/>
              </a:path>
              <a:path w="497204" h="163194">
                <a:moveTo>
                  <a:pt x="497141" y="5321"/>
                </a:moveTo>
                <a:lnTo>
                  <a:pt x="486308" y="5321"/>
                </a:lnTo>
                <a:lnTo>
                  <a:pt x="491629" y="10833"/>
                </a:lnTo>
                <a:lnTo>
                  <a:pt x="497141" y="10833"/>
                </a:lnTo>
                <a:lnTo>
                  <a:pt x="497141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29215" y="1295755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499" y="152082"/>
                </a:moveTo>
                <a:lnTo>
                  <a:pt x="0" y="146761"/>
                </a:lnTo>
                <a:lnTo>
                  <a:pt x="486308" y="146761"/>
                </a:lnTo>
                <a:lnTo>
                  <a:pt x="480987" y="152082"/>
                </a:lnTo>
                <a:lnTo>
                  <a:pt x="480987" y="0"/>
                </a:lnTo>
                <a:lnTo>
                  <a:pt x="486308" y="5511"/>
                </a:lnTo>
                <a:lnTo>
                  <a:pt x="0" y="5511"/>
                </a:lnTo>
                <a:lnTo>
                  <a:pt x="5499" y="0"/>
                </a:lnTo>
                <a:lnTo>
                  <a:pt x="5499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623894" y="1290434"/>
            <a:ext cx="497205" cy="163195"/>
          </a:xfrm>
          <a:prstGeom prst="rect">
            <a:avLst/>
          </a:prstGeom>
          <a:ln w="7505">
            <a:solidFill>
              <a:srgbClr val="FFBF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73184" y="2049335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4" h="163194">
                <a:moveTo>
                  <a:pt x="494664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0439"/>
                </a:lnTo>
                <a:lnTo>
                  <a:pt x="2463" y="162725"/>
                </a:lnTo>
                <a:lnTo>
                  <a:pt x="494664" y="162725"/>
                </a:lnTo>
                <a:lnTo>
                  <a:pt x="497128" y="160439"/>
                </a:lnTo>
                <a:lnTo>
                  <a:pt x="497128" y="157403"/>
                </a:lnTo>
                <a:lnTo>
                  <a:pt x="10820" y="157403"/>
                </a:lnTo>
                <a:lnTo>
                  <a:pt x="5308" y="152082"/>
                </a:lnTo>
                <a:lnTo>
                  <a:pt x="10820" y="152082"/>
                </a:lnTo>
                <a:lnTo>
                  <a:pt x="10820" y="10833"/>
                </a:lnTo>
                <a:lnTo>
                  <a:pt x="5308" y="10833"/>
                </a:lnTo>
                <a:lnTo>
                  <a:pt x="10820" y="5321"/>
                </a:lnTo>
                <a:lnTo>
                  <a:pt x="497128" y="5321"/>
                </a:lnTo>
                <a:lnTo>
                  <a:pt x="497128" y="2463"/>
                </a:lnTo>
                <a:lnTo>
                  <a:pt x="494664" y="0"/>
                </a:lnTo>
                <a:close/>
              </a:path>
              <a:path w="497204" h="163194">
                <a:moveTo>
                  <a:pt x="10820" y="152082"/>
                </a:moveTo>
                <a:lnTo>
                  <a:pt x="5308" y="152082"/>
                </a:lnTo>
                <a:lnTo>
                  <a:pt x="10820" y="157403"/>
                </a:lnTo>
                <a:lnTo>
                  <a:pt x="10820" y="152082"/>
                </a:lnTo>
                <a:close/>
              </a:path>
              <a:path w="497204" h="163194">
                <a:moveTo>
                  <a:pt x="486308" y="152082"/>
                </a:moveTo>
                <a:lnTo>
                  <a:pt x="10820" y="152082"/>
                </a:lnTo>
                <a:lnTo>
                  <a:pt x="10820" y="157403"/>
                </a:lnTo>
                <a:lnTo>
                  <a:pt x="486308" y="157403"/>
                </a:lnTo>
                <a:lnTo>
                  <a:pt x="486308" y="152082"/>
                </a:lnTo>
                <a:close/>
              </a:path>
              <a:path w="497204" h="163194">
                <a:moveTo>
                  <a:pt x="486308" y="5321"/>
                </a:moveTo>
                <a:lnTo>
                  <a:pt x="486308" y="157403"/>
                </a:lnTo>
                <a:lnTo>
                  <a:pt x="491629" y="152082"/>
                </a:lnTo>
                <a:lnTo>
                  <a:pt x="497128" y="152082"/>
                </a:lnTo>
                <a:lnTo>
                  <a:pt x="497128" y="10833"/>
                </a:lnTo>
                <a:lnTo>
                  <a:pt x="491629" y="10833"/>
                </a:lnTo>
                <a:lnTo>
                  <a:pt x="486308" y="5321"/>
                </a:lnTo>
                <a:close/>
              </a:path>
              <a:path w="497204" h="163194">
                <a:moveTo>
                  <a:pt x="497128" y="152082"/>
                </a:moveTo>
                <a:lnTo>
                  <a:pt x="491629" y="152082"/>
                </a:lnTo>
                <a:lnTo>
                  <a:pt x="486308" y="157403"/>
                </a:lnTo>
                <a:lnTo>
                  <a:pt x="497128" y="157403"/>
                </a:lnTo>
                <a:lnTo>
                  <a:pt x="497128" y="152082"/>
                </a:lnTo>
                <a:close/>
              </a:path>
              <a:path w="497204" h="163194">
                <a:moveTo>
                  <a:pt x="10820" y="5321"/>
                </a:moveTo>
                <a:lnTo>
                  <a:pt x="5308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7204" h="163194">
                <a:moveTo>
                  <a:pt x="486308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86308" y="10833"/>
                </a:lnTo>
                <a:lnTo>
                  <a:pt x="486308" y="5321"/>
                </a:lnTo>
                <a:close/>
              </a:path>
              <a:path w="497204" h="163194">
                <a:moveTo>
                  <a:pt x="497128" y="5321"/>
                </a:moveTo>
                <a:lnTo>
                  <a:pt x="486308" y="5321"/>
                </a:lnTo>
                <a:lnTo>
                  <a:pt x="491629" y="10833"/>
                </a:lnTo>
                <a:lnTo>
                  <a:pt x="497128" y="10833"/>
                </a:lnTo>
                <a:lnTo>
                  <a:pt x="497128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778493" y="2054656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511" y="152082"/>
                </a:moveTo>
                <a:lnTo>
                  <a:pt x="0" y="146761"/>
                </a:lnTo>
                <a:lnTo>
                  <a:pt x="486321" y="146761"/>
                </a:lnTo>
                <a:lnTo>
                  <a:pt x="480999" y="152082"/>
                </a:lnTo>
                <a:lnTo>
                  <a:pt x="480999" y="0"/>
                </a:lnTo>
                <a:lnTo>
                  <a:pt x="486321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773184" y="2049335"/>
            <a:ext cx="497205" cy="163195"/>
          </a:xfrm>
          <a:prstGeom prst="rect">
            <a:avLst/>
          </a:prstGeom>
          <a:ln w="7492">
            <a:solidFill>
              <a:srgbClr val="FFBF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218281" y="2596832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4" h="163194">
                <a:moveTo>
                  <a:pt x="494677" y="0"/>
                </a:moveTo>
                <a:lnTo>
                  <a:pt x="2476" y="0"/>
                </a:lnTo>
                <a:lnTo>
                  <a:pt x="0" y="2476"/>
                </a:lnTo>
                <a:lnTo>
                  <a:pt x="0" y="160451"/>
                </a:lnTo>
                <a:lnTo>
                  <a:pt x="2476" y="162725"/>
                </a:lnTo>
                <a:lnTo>
                  <a:pt x="494677" y="162725"/>
                </a:lnTo>
                <a:lnTo>
                  <a:pt x="497141" y="160451"/>
                </a:lnTo>
                <a:lnTo>
                  <a:pt x="497141" y="157403"/>
                </a:lnTo>
                <a:lnTo>
                  <a:pt x="10833" y="157403"/>
                </a:lnTo>
                <a:lnTo>
                  <a:pt x="5321" y="152082"/>
                </a:lnTo>
                <a:lnTo>
                  <a:pt x="10833" y="152082"/>
                </a:lnTo>
                <a:lnTo>
                  <a:pt x="10833" y="10833"/>
                </a:lnTo>
                <a:lnTo>
                  <a:pt x="5321" y="10833"/>
                </a:lnTo>
                <a:lnTo>
                  <a:pt x="10833" y="5321"/>
                </a:lnTo>
                <a:lnTo>
                  <a:pt x="497141" y="5321"/>
                </a:lnTo>
                <a:lnTo>
                  <a:pt x="497141" y="2476"/>
                </a:lnTo>
                <a:lnTo>
                  <a:pt x="494677" y="0"/>
                </a:lnTo>
                <a:close/>
              </a:path>
              <a:path w="497204" h="163194">
                <a:moveTo>
                  <a:pt x="10833" y="152082"/>
                </a:moveTo>
                <a:lnTo>
                  <a:pt x="5321" y="152082"/>
                </a:lnTo>
                <a:lnTo>
                  <a:pt x="10833" y="157403"/>
                </a:lnTo>
                <a:lnTo>
                  <a:pt x="10833" y="152082"/>
                </a:lnTo>
                <a:close/>
              </a:path>
              <a:path w="497204" h="163194">
                <a:moveTo>
                  <a:pt x="486321" y="152082"/>
                </a:moveTo>
                <a:lnTo>
                  <a:pt x="10833" y="152082"/>
                </a:lnTo>
                <a:lnTo>
                  <a:pt x="10833" y="157403"/>
                </a:lnTo>
                <a:lnTo>
                  <a:pt x="486321" y="157403"/>
                </a:lnTo>
                <a:lnTo>
                  <a:pt x="486321" y="152082"/>
                </a:lnTo>
                <a:close/>
              </a:path>
              <a:path w="497204" h="163194">
                <a:moveTo>
                  <a:pt x="486321" y="5321"/>
                </a:moveTo>
                <a:lnTo>
                  <a:pt x="486321" y="157403"/>
                </a:lnTo>
                <a:lnTo>
                  <a:pt x="491629" y="152082"/>
                </a:lnTo>
                <a:lnTo>
                  <a:pt x="497141" y="152082"/>
                </a:lnTo>
                <a:lnTo>
                  <a:pt x="497141" y="10833"/>
                </a:lnTo>
                <a:lnTo>
                  <a:pt x="491629" y="10833"/>
                </a:lnTo>
                <a:lnTo>
                  <a:pt x="486321" y="5321"/>
                </a:lnTo>
                <a:close/>
              </a:path>
              <a:path w="497204" h="163194">
                <a:moveTo>
                  <a:pt x="497141" y="152082"/>
                </a:moveTo>
                <a:lnTo>
                  <a:pt x="491629" y="152082"/>
                </a:lnTo>
                <a:lnTo>
                  <a:pt x="486321" y="157403"/>
                </a:lnTo>
                <a:lnTo>
                  <a:pt x="497141" y="157403"/>
                </a:lnTo>
                <a:lnTo>
                  <a:pt x="497141" y="152082"/>
                </a:lnTo>
                <a:close/>
              </a:path>
              <a:path w="497204" h="163194">
                <a:moveTo>
                  <a:pt x="10833" y="5321"/>
                </a:moveTo>
                <a:lnTo>
                  <a:pt x="5321" y="10833"/>
                </a:lnTo>
                <a:lnTo>
                  <a:pt x="10833" y="10833"/>
                </a:lnTo>
                <a:lnTo>
                  <a:pt x="10833" y="5321"/>
                </a:lnTo>
                <a:close/>
              </a:path>
              <a:path w="497204" h="163194">
                <a:moveTo>
                  <a:pt x="486321" y="5321"/>
                </a:moveTo>
                <a:lnTo>
                  <a:pt x="10833" y="5321"/>
                </a:lnTo>
                <a:lnTo>
                  <a:pt x="10833" y="10833"/>
                </a:lnTo>
                <a:lnTo>
                  <a:pt x="486321" y="10833"/>
                </a:lnTo>
                <a:lnTo>
                  <a:pt x="486321" y="5321"/>
                </a:lnTo>
                <a:close/>
              </a:path>
              <a:path w="497204" h="163194">
                <a:moveTo>
                  <a:pt x="497141" y="5321"/>
                </a:moveTo>
                <a:lnTo>
                  <a:pt x="486321" y="5321"/>
                </a:lnTo>
                <a:lnTo>
                  <a:pt x="491629" y="10833"/>
                </a:lnTo>
                <a:lnTo>
                  <a:pt x="497141" y="10833"/>
                </a:lnTo>
                <a:lnTo>
                  <a:pt x="497141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23602" y="2602153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511" y="152082"/>
                </a:moveTo>
                <a:lnTo>
                  <a:pt x="0" y="146761"/>
                </a:lnTo>
                <a:lnTo>
                  <a:pt x="486308" y="146761"/>
                </a:lnTo>
                <a:lnTo>
                  <a:pt x="480999" y="152082"/>
                </a:lnTo>
                <a:lnTo>
                  <a:pt x="480999" y="0"/>
                </a:lnTo>
                <a:lnTo>
                  <a:pt x="486308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2082"/>
                </a:lnTo>
                <a:close/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022769"/>
            <a:ext cx="603250" cy="973455"/>
          </a:xfrm>
          <a:custGeom>
            <a:avLst/>
            <a:gdLst/>
            <a:ahLst/>
            <a:cxnLst/>
            <a:rect l="l" t="t" r="r" b="b"/>
            <a:pathLst>
              <a:path w="603250" h="973455">
                <a:moveTo>
                  <a:pt x="600722" y="0"/>
                </a:moveTo>
                <a:lnTo>
                  <a:pt x="0" y="0"/>
                </a:lnTo>
                <a:lnTo>
                  <a:pt x="0" y="973239"/>
                </a:lnTo>
                <a:lnTo>
                  <a:pt x="600722" y="973239"/>
                </a:lnTo>
                <a:lnTo>
                  <a:pt x="603186" y="970864"/>
                </a:lnTo>
                <a:lnTo>
                  <a:pt x="603186" y="967917"/>
                </a:lnTo>
                <a:lnTo>
                  <a:pt x="6934" y="967917"/>
                </a:lnTo>
                <a:lnTo>
                  <a:pt x="1524" y="962494"/>
                </a:lnTo>
                <a:lnTo>
                  <a:pt x="6934" y="962494"/>
                </a:lnTo>
                <a:lnTo>
                  <a:pt x="6934" y="10731"/>
                </a:lnTo>
                <a:lnTo>
                  <a:pt x="1524" y="10731"/>
                </a:lnTo>
                <a:lnTo>
                  <a:pt x="6934" y="5321"/>
                </a:lnTo>
                <a:lnTo>
                  <a:pt x="603186" y="5321"/>
                </a:lnTo>
                <a:lnTo>
                  <a:pt x="603186" y="2374"/>
                </a:lnTo>
                <a:lnTo>
                  <a:pt x="600722" y="0"/>
                </a:lnTo>
                <a:close/>
              </a:path>
              <a:path w="603250" h="973455">
                <a:moveTo>
                  <a:pt x="6934" y="962494"/>
                </a:moveTo>
                <a:lnTo>
                  <a:pt x="1524" y="962494"/>
                </a:lnTo>
                <a:lnTo>
                  <a:pt x="6934" y="967917"/>
                </a:lnTo>
                <a:lnTo>
                  <a:pt x="6934" y="962494"/>
                </a:lnTo>
                <a:close/>
              </a:path>
              <a:path w="603250" h="973455">
                <a:moveTo>
                  <a:pt x="592467" y="962494"/>
                </a:moveTo>
                <a:lnTo>
                  <a:pt x="6934" y="962494"/>
                </a:lnTo>
                <a:lnTo>
                  <a:pt x="6934" y="967917"/>
                </a:lnTo>
                <a:lnTo>
                  <a:pt x="592467" y="967917"/>
                </a:lnTo>
                <a:lnTo>
                  <a:pt x="592467" y="962494"/>
                </a:lnTo>
                <a:close/>
              </a:path>
              <a:path w="603250" h="973455">
                <a:moveTo>
                  <a:pt x="592467" y="5321"/>
                </a:moveTo>
                <a:lnTo>
                  <a:pt x="592467" y="967917"/>
                </a:lnTo>
                <a:lnTo>
                  <a:pt x="597776" y="962494"/>
                </a:lnTo>
                <a:lnTo>
                  <a:pt x="603186" y="962494"/>
                </a:lnTo>
                <a:lnTo>
                  <a:pt x="603186" y="10731"/>
                </a:lnTo>
                <a:lnTo>
                  <a:pt x="597776" y="10731"/>
                </a:lnTo>
                <a:lnTo>
                  <a:pt x="592467" y="5321"/>
                </a:lnTo>
                <a:close/>
              </a:path>
              <a:path w="603250" h="973455">
                <a:moveTo>
                  <a:pt x="603186" y="962494"/>
                </a:moveTo>
                <a:lnTo>
                  <a:pt x="597776" y="962494"/>
                </a:lnTo>
                <a:lnTo>
                  <a:pt x="592467" y="967917"/>
                </a:lnTo>
                <a:lnTo>
                  <a:pt x="603186" y="967917"/>
                </a:lnTo>
                <a:lnTo>
                  <a:pt x="603186" y="962494"/>
                </a:lnTo>
                <a:close/>
              </a:path>
              <a:path w="603250" h="973455">
                <a:moveTo>
                  <a:pt x="6934" y="5321"/>
                </a:moveTo>
                <a:lnTo>
                  <a:pt x="1524" y="10731"/>
                </a:lnTo>
                <a:lnTo>
                  <a:pt x="6934" y="10731"/>
                </a:lnTo>
                <a:lnTo>
                  <a:pt x="6934" y="5321"/>
                </a:lnTo>
                <a:close/>
              </a:path>
              <a:path w="603250" h="973455">
                <a:moveTo>
                  <a:pt x="592467" y="5321"/>
                </a:moveTo>
                <a:lnTo>
                  <a:pt x="6934" y="5321"/>
                </a:lnTo>
                <a:lnTo>
                  <a:pt x="6934" y="10731"/>
                </a:lnTo>
                <a:lnTo>
                  <a:pt x="592467" y="10731"/>
                </a:lnTo>
                <a:lnTo>
                  <a:pt x="592467" y="5321"/>
                </a:lnTo>
                <a:close/>
              </a:path>
              <a:path w="603250" h="973455">
                <a:moveTo>
                  <a:pt x="603186" y="5321"/>
                </a:moveTo>
                <a:lnTo>
                  <a:pt x="592467" y="5321"/>
                </a:lnTo>
                <a:lnTo>
                  <a:pt x="597776" y="10731"/>
                </a:lnTo>
                <a:lnTo>
                  <a:pt x="603186" y="10731"/>
                </a:lnTo>
                <a:lnTo>
                  <a:pt x="603186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022769"/>
            <a:ext cx="603250" cy="973455"/>
          </a:xfrm>
          <a:custGeom>
            <a:avLst/>
            <a:gdLst/>
            <a:ahLst/>
            <a:cxnLst/>
            <a:rect l="l" t="t" r="r" b="b"/>
            <a:pathLst>
              <a:path w="603250" h="973455">
                <a:moveTo>
                  <a:pt x="0" y="973239"/>
                </a:moveTo>
                <a:lnTo>
                  <a:pt x="0" y="0"/>
                </a:lnTo>
                <a:lnTo>
                  <a:pt x="1524" y="0"/>
                </a:lnTo>
                <a:lnTo>
                  <a:pt x="597776" y="0"/>
                </a:lnTo>
                <a:lnTo>
                  <a:pt x="600722" y="0"/>
                </a:lnTo>
                <a:lnTo>
                  <a:pt x="603186" y="2374"/>
                </a:lnTo>
                <a:lnTo>
                  <a:pt x="603186" y="5321"/>
                </a:lnTo>
                <a:lnTo>
                  <a:pt x="603186" y="967917"/>
                </a:lnTo>
                <a:lnTo>
                  <a:pt x="603186" y="970864"/>
                </a:lnTo>
                <a:lnTo>
                  <a:pt x="600722" y="973239"/>
                </a:lnTo>
                <a:lnTo>
                  <a:pt x="597776" y="973239"/>
                </a:lnTo>
                <a:lnTo>
                  <a:pt x="1524" y="973239"/>
                </a:lnTo>
                <a:lnTo>
                  <a:pt x="0" y="973239"/>
                </a:lnTo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23" y="1028090"/>
            <a:ext cx="596265" cy="962660"/>
          </a:xfrm>
          <a:custGeom>
            <a:avLst/>
            <a:gdLst/>
            <a:ahLst/>
            <a:cxnLst/>
            <a:rect l="l" t="t" r="r" b="b"/>
            <a:pathLst>
              <a:path w="596265" h="962660">
                <a:moveTo>
                  <a:pt x="5410" y="962596"/>
                </a:moveTo>
                <a:lnTo>
                  <a:pt x="0" y="957173"/>
                </a:lnTo>
                <a:lnTo>
                  <a:pt x="596252" y="957173"/>
                </a:lnTo>
                <a:lnTo>
                  <a:pt x="590943" y="962596"/>
                </a:lnTo>
                <a:lnTo>
                  <a:pt x="590943" y="0"/>
                </a:lnTo>
                <a:lnTo>
                  <a:pt x="596252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962596"/>
                </a:lnTo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8928" y="1032115"/>
            <a:ext cx="581660" cy="951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맑은 고딕"/>
                <a:cs typeface="맑은 고딕"/>
              </a:rPr>
              <a:t>배경</a:t>
            </a:r>
            <a:endParaRPr sz="750">
              <a:latin typeface="맑은 고딕"/>
              <a:cs typeface="맑은 고딕"/>
            </a:endParaRPr>
          </a:p>
          <a:p>
            <a:pPr marL="27305">
              <a:lnSpc>
                <a:spcPct val="100000"/>
              </a:lnSpc>
              <a:spcBef>
                <a:spcPts val="10"/>
              </a:spcBef>
            </a:pPr>
            <a:r>
              <a:rPr dirty="0" sz="750">
                <a:latin typeface="맑은 고딕"/>
                <a:cs typeface="맑은 고딕"/>
              </a:rPr>
              <a:t>or</a:t>
            </a:r>
            <a:r>
              <a:rPr dirty="0" sz="750" spc="-10">
                <a:latin typeface="맑은 고딕"/>
                <a:cs typeface="맑은 고딕"/>
              </a:rPr>
              <a:t> </a:t>
            </a:r>
            <a:r>
              <a:rPr dirty="0" sz="750" spc="5">
                <a:latin typeface="맑은 고딕"/>
                <a:cs typeface="맑은 고딕"/>
              </a:rPr>
              <a:t>여백</a:t>
            </a:r>
            <a:endParaRPr sz="7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450">
              <a:latin typeface="맑은 고딕"/>
              <a:cs typeface="맑은 고딕"/>
            </a:endParaRPr>
          </a:p>
          <a:p>
            <a:pPr marL="27305" marR="158115">
              <a:lnSpc>
                <a:spcPct val="101800"/>
              </a:lnSpc>
            </a:pPr>
            <a:r>
              <a:rPr dirty="0" sz="750">
                <a:latin typeface="맑은 고딕"/>
                <a:cs typeface="맑은 고딕"/>
              </a:rPr>
              <a:t>#fe2929  </a:t>
            </a:r>
            <a:r>
              <a:rPr dirty="0" sz="750" spc="5">
                <a:latin typeface="맑은 고딕"/>
                <a:cs typeface="맑은 고딕"/>
              </a:rPr>
              <a:t>#</a:t>
            </a:r>
            <a:r>
              <a:rPr dirty="0" sz="750">
                <a:latin typeface="맑은 고딕"/>
                <a:cs typeface="맑은 고딕"/>
              </a:rPr>
              <a:t>f13</a:t>
            </a:r>
            <a:r>
              <a:rPr dirty="0" sz="750" spc="-10">
                <a:latin typeface="맑은 고딕"/>
                <a:cs typeface="맑은 고딕"/>
              </a:rPr>
              <a:t>4</a:t>
            </a:r>
            <a:r>
              <a:rPr dirty="0" sz="750">
                <a:latin typeface="맑은 고딕"/>
                <a:cs typeface="맑은 고딕"/>
              </a:rPr>
              <a:t>6b]  </a:t>
            </a:r>
            <a:r>
              <a:rPr dirty="0" sz="750">
                <a:latin typeface="맑은 고딕"/>
                <a:cs typeface="맑은 고딕"/>
              </a:rPr>
              <a:t>#1c29d6</a:t>
            </a:r>
            <a:endParaRPr sz="750">
              <a:latin typeface="맑은 고딕"/>
              <a:cs typeface="맑은 고딕"/>
            </a:endParaRPr>
          </a:p>
          <a:p>
            <a:pPr marL="27305" marR="64769">
              <a:lnSpc>
                <a:spcPct val="101099"/>
              </a:lnSpc>
            </a:pPr>
            <a:r>
              <a:rPr dirty="0" sz="750" spc="5">
                <a:latin typeface="맑은 고딕"/>
                <a:cs typeface="맑은 고딕"/>
              </a:rPr>
              <a:t>순서로  </a:t>
            </a:r>
            <a:r>
              <a:rPr dirty="0" sz="750" spc="10">
                <a:latin typeface="맑은 고딕"/>
                <a:cs typeface="맑은 고딕"/>
              </a:rPr>
              <a:t>그</a:t>
            </a:r>
            <a:r>
              <a:rPr dirty="0" sz="750">
                <a:latin typeface="맑은 고딕"/>
                <a:cs typeface="맑은 고딕"/>
              </a:rPr>
              <a:t>라</a:t>
            </a:r>
            <a:r>
              <a:rPr dirty="0" sz="750" spc="10">
                <a:latin typeface="맑은 고딕"/>
                <a:cs typeface="맑은 고딕"/>
              </a:rPr>
              <a:t>데</a:t>
            </a:r>
            <a:r>
              <a:rPr dirty="0" sz="750">
                <a:latin typeface="맑은 고딕"/>
                <a:cs typeface="맑은 고딕"/>
              </a:rPr>
              <a:t>이션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50828" y="493509"/>
            <a:ext cx="492759" cy="163195"/>
          </a:xfrm>
          <a:custGeom>
            <a:avLst/>
            <a:gdLst/>
            <a:ahLst/>
            <a:cxnLst/>
            <a:rect l="l" t="t" r="r" b="b"/>
            <a:pathLst>
              <a:path w="492760" h="163195">
                <a:moveTo>
                  <a:pt x="492671" y="0"/>
                </a:moveTo>
                <a:lnTo>
                  <a:pt x="2463" y="0"/>
                </a:lnTo>
                <a:lnTo>
                  <a:pt x="0" y="2476"/>
                </a:lnTo>
                <a:lnTo>
                  <a:pt x="0" y="160451"/>
                </a:lnTo>
                <a:lnTo>
                  <a:pt x="2463" y="162737"/>
                </a:lnTo>
                <a:lnTo>
                  <a:pt x="492671" y="162737"/>
                </a:lnTo>
                <a:lnTo>
                  <a:pt x="492671" y="157403"/>
                </a:lnTo>
                <a:lnTo>
                  <a:pt x="10820" y="157403"/>
                </a:lnTo>
                <a:lnTo>
                  <a:pt x="5321" y="152082"/>
                </a:lnTo>
                <a:lnTo>
                  <a:pt x="10820" y="152082"/>
                </a:lnTo>
                <a:lnTo>
                  <a:pt x="10820" y="10833"/>
                </a:lnTo>
                <a:lnTo>
                  <a:pt x="5321" y="10833"/>
                </a:lnTo>
                <a:lnTo>
                  <a:pt x="10820" y="5321"/>
                </a:lnTo>
                <a:lnTo>
                  <a:pt x="492671" y="5321"/>
                </a:lnTo>
                <a:lnTo>
                  <a:pt x="492671" y="0"/>
                </a:lnTo>
                <a:close/>
              </a:path>
              <a:path w="492760" h="163195">
                <a:moveTo>
                  <a:pt x="10820" y="152082"/>
                </a:moveTo>
                <a:lnTo>
                  <a:pt x="5321" y="152082"/>
                </a:lnTo>
                <a:lnTo>
                  <a:pt x="10820" y="157403"/>
                </a:lnTo>
                <a:lnTo>
                  <a:pt x="10820" y="152082"/>
                </a:lnTo>
                <a:close/>
              </a:path>
              <a:path w="492760" h="163195">
                <a:moveTo>
                  <a:pt x="486308" y="152082"/>
                </a:moveTo>
                <a:lnTo>
                  <a:pt x="10820" y="152082"/>
                </a:lnTo>
                <a:lnTo>
                  <a:pt x="10820" y="157403"/>
                </a:lnTo>
                <a:lnTo>
                  <a:pt x="486308" y="157403"/>
                </a:lnTo>
                <a:lnTo>
                  <a:pt x="486308" y="152082"/>
                </a:lnTo>
                <a:close/>
              </a:path>
              <a:path w="492760" h="163195">
                <a:moveTo>
                  <a:pt x="486308" y="5321"/>
                </a:moveTo>
                <a:lnTo>
                  <a:pt x="486308" y="157403"/>
                </a:lnTo>
                <a:lnTo>
                  <a:pt x="491629" y="152082"/>
                </a:lnTo>
                <a:lnTo>
                  <a:pt x="492671" y="152082"/>
                </a:lnTo>
                <a:lnTo>
                  <a:pt x="492671" y="10833"/>
                </a:lnTo>
                <a:lnTo>
                  <a:pt x="491629" y="10833"/>
                </a:lnTo>
                <a:lnTo>
                  <a:pt x="486308" y="5321"/>
                </a:lnTo>
                <a:close/>
              </a:path>
              <a:path w="492760" h="163195">
                <a:moveTo>
                  <a:pt x="492671" y="152082"/>
                </a:moveTo>
                <a:lnTo>
                  <a:pt x="491629" y="152082"/>
                </a:lnTo>
                <a:lnTo>
                  <a:pt x="486308" y="157403"/>
                </a:lnTo>
                <a:lnTo>
                  <a:pt x="492671" y="157403"/>
                </a:lnTo>
                <a:lnTo>
                  <a:pt x="492671" y="152082"/>
                </a:lnTo>
                <a:close/>
              </a:path>
              <a:path w="492760" h="163195">
                <a:moveTo>
                  <a:pt x="10820" y="5321"/>
                </a:moveTo>
                <a:lnTo>
                  <a:pt x="5321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2760" h="163195">
                <a:moveTo>
                  <a:pt x="486308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86308" y="10833"/>
                </a:lnTo>
                <a:lnTo>
                  <a:pt x="486308" y="5321"/>
                </a:lnTo>
                <a:close/>
              </a:path>
              <a:path w="492760" h="163195">
                <a:moveTo>
                  <a:pt x="492671" y="5321"/>
                </a:moveTo>
                <a:lnTo>
                  <a:pt x="486308" y="5321"/>
                </a:lnTo>
                <a:lnTo>
                  <a:pt x="491629" y="10833"/>
                </a:lnTo>
                <a:lnTo>
                  <a:pt x="492671" y="10833"/>
                </a:lnTo>
                <a:lnTo>
                  <a:pt x="492671" y="53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650828" y="493509"/>
            <a:ext cx="492759" cy="163195"/>
          </a:xfrm>
          <a:custGeom>
            <a:avLst/>
            <a:gdLst/>
            <a:ahLst/>
            <a:cxnLst/>
            <a:rect l="l" t="t" r="r" b="b"/>
            <a:pathLst>
              <a:path w="492760" h="163195">
                <a:moveTo>
                  <a:pt x="0" y="5321"/>
                </a:moveTo>
                <a:lnTo>
                  <a:pt x="0" y="2476"/>
                </a:lnTo>
                <a:lnTo>
                  <a:pt x="2463" y="0"/>
                </a:lnTo>
                <a:lnTo>
                  <a:pt x="5321" y="0"/>
                </a:lnTo>
                <a:lnTo>
                  <a:pt x="491629" y="0"/>
                </a:lnTo>
                <a:lnTo>
                  <a:pt x="492671" y="0"/>
                </a:lnTo>
                <a:lnTo>
                  <a:pt x="492671" y="162737"/>
                </a:lnTo>
                <a:lnTo>
                  <a:pt x="491629" y="162737"/>
                </a:lnTo>
                <a:lnTo>
                  <a:pt x="5321" y="162737"/>
                </a:lnTo>
                <a:lnTo>
                  <a:pt x="2463" y="162737"/>
                </a:lnTo>
                <a:lnTo>
                  <a:pt x="0" y="160451"/>
                </a:lnTo>
                <a:lnTo>
                  <a:pt x="0" y="157403"/>
                </a:lnTo>
                <a:lnTo>
                  <a:pt x="0" y="5321"/>
                </a:lnTo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56150" y="498830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10" h="152400">
                <a:moveTo>
                  <a:pt x="5499" y="152082"/>
                </a:moveTo>
                <a:lnTo>
                  <a:pt x="0" y="146761"/>
                </a:lnTo>
                <a:lnTo>
                  <a:pt x="486308" y="146761"/>
                </a:lnTo>
                <a:lnTo>
                  <a:pt x="480987" y="152082"/>
                </a:lnTo>
                <a:lnTo>
                  <a:pt x="480987" y="0"/>
                </a:lnTo>
                <a:lnTo>
                  <a:pt x="486308" y="5511"/>
                </a:lnTo>
                <a:lnTo>
                  <a:pt x="0" y="5511"/>
                </a:lnTo>
                <a:lnTo>
                  <a:pt x="5499" y="0"/>
                </a:lnTo>
                <a:lnTo>
                  <a:pt x="5499" y="152082"/>
                </a:lnTo>
              </a:path>
            </a:pathLst>
          </a:custGeom>
          <a:ln w="3987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652968" y="501343"/>
            <a:ext cx="48831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맑은 고딕"/>
                <a:cs typeface="맑은 고딕"/>
              </a:rPr>
              <a:t>#000000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022729" y="653961"/>
            <a:ext cx="27305" cy="197485"/>
          </a:xfrm>
          <a:custGeom>
            <a:avLst/>
            <a:gdLst/>
            <a:ahLst/>
            <a:cxnLst/>
            <a:rect l="l" t="t" r="r" b="b"/>
            <a:pathLst>
              <a:path w="27304" h="197484">
                <a:moveTo>
                  <a:pt x="1428" y="171475"/>
                </a:moveTo>
                <a:lnTo>
                  <a:pt x="285" y="172237"/>
                </a:lnTo>
                <a:lnTo>
                  <a:pt x="95" y="172618"/>
                </a:lnTo>
                <a:lnTo>
                  <a:pt x="0" y="173189"/>
                </a:lnTo>
                <a:lnTo>
                  <a:pt x="391" y="173951"/>
                </a:lnTo>
                <a:lnTo>
                  <a:pt x="13392" y="197332"/>
                </a:lnTo>
                <a:lnTo>
                  <a:pt x="14929" y="194665"/>
                </a:lnTo>
                <a:lnTo>
                  <a:pt x="12058" y="194665"/>
                </a:lnTo>
                <a:lnTo>
                  <a:pt x="12094" y="189451"/>
                </a:lnTo>
                <a:lnTo>
                  <a:pt x="2762" y="172427"/>
                </a:lnTo>
                <a:lnTo>
                  <a:pt x="2381" y="171856"/>
                </a:lnTo>
                <a:lnTo>
                  <a:pt x="1428" y="171475"/>
                </a:lnTo>
                <a:close/>
              </a:path>
              <a:path w="27304" h="197484">
                <a:moveTo>
                  <a:pt x="12094" y="189451"/>
                </a:moveTo>
                <a:lnTo>
                  <a:pt x="12058" y="194665"/>
                </a:lnTo>
                <a:lnTo>
                  <a:pt x="14725" y="194665"/>
                </a:lnTo>
                <a:lnTo>
                  <a:pt x="14731" y="193903"/>
                </a:lnTo>
                <a:lnTo>
                  <a:pt x="12249" y="193903"/>
                </a:lnTo>
                <a:lnTo>
                  <a:pt x="13415" y="191861"/>
                </a:lnTo>
                <a:lnTo>
                  <a:pt x="12094" y="189451"/>
                </a:lnTo>
                <a:close/>
              </a:path>
              <a:path w="27304" h="197484">
                <a:moveTo>
                  <a:pt x="25736" y="171665"/>
                </a:moveTo>
                <a:lnTo>
                  <a:pt x="24784" y="171856"/>
                </a:lnTo>
                <a:lnTo>
                  <a:pt x="24403" y="172618"/>
                </a:lnTo>
                <a:lnTo>
                  <a:pt x="14791" y="189451"/>
                </a:lnTo>
                <a:lnTo>
                  <a:pt x="14725" y="194665"/>
                </a:lnTo>
                <a:lnTo>
                  <a:pt x="14929" y="194665"/>
                </a:lnTo>
                <a:lnTo>
                  <a:pt x="26866" y="173951"/>
                </a:lnTo>
                <a:lnTo>
                  <a:pt x="26914" y="173761"/>
                </a:lnTo>
                <a:lnTo>
                  <a:pt x="26866" y="172427"/>
                </a:lnTo>
                <a:lnTo>
                  <a:pt x="25736" y="171665"/>
                </a:lnTo>
                <a:close/>
              </a:path>
              <a:path w="27304" h="197484">
                <a:moveTo>
                  <a:pt x="13415" y="191861"/>
                </a:moveTo>
                <a:lnTo>
                  <a:pt x="12249" y="193903"/>
                </a:lnTo>
                <a:lnTo>
                  <a:pt x="14535" y="193903"/>
                </a:lnTo>
                <a:lnTo>
                  <a:pt x="13415" y="191861"/>
                </a:lnTo>
                <a:close/>
              </a:path>
              <a:path w="27304" h="197484">
                <a:moveTo>
                  <a:pt x="14765" y="189496"/>
                </a:moveTo>
                <a:lnTo>
                  <a:pt x="13415" y="191861"/>
                </a:lnTo>
                <a:lnTo>
                  <a:pt x="14535" y="193903"/>
                </a:lnTo>
                <a:lnTo>
                  <a:pt x="14731" y="193903"/>
                </a:lnTo>
                <a:lnTo>
                  <a:pt x="14765" y="189496"/>
                </a:lnTo>
                <a:close/>
              </a:path>
              <a:path w="27304" h="197484">
                <a:moveTo>
                  <a:pt x="13392" y="0"/>
                </a:moveTo>
                <a:lnTo>
                  <a:pt x="12217" y="171475"/>
                </a:lnTo>
                <a:lnTo>
                  <a:pt x="12118" y="189496"/>
                </a:lnTo>
                <a:lnTo>
                  <a:pt x="13415" y="191861"/>
                </a:lnTo>
                <a:lnTo>
                  <a:pt x="14765" y="189496"/>
                </a:lnTo>
                <a:lnTo>
                  <a:pt x="16236" y="190"/>
                </a:lnTo>
                <a:lnTo>
                  <a:pt x="1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34788" y="653961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5" h="194944">
                <a:moveTo>
                  <a:pt x="4178" y="190"/>
                </a:moveTo>
                <a:lnTo>
                  <a:pt x="2666" y="194665"/>
                </a:lnTo>
                <a:lnTo>
                  <a:pt x="0" y="194665"/>
                </a:lnTo>
                <a:lnTo>
                  <a:pt x="1333" y="0"/>
                </a:lnTo>
                <a:lnTo>
                  <a:pt x="4178" y="190"/>
                </a:lnTo>
                <a:close/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22634" y="825436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4">
                <a:moveTo>
                  <a:pt x="2857" y="952"/>
                </a:moveTo>
                <a:lnTo>
                  <a:pt x="14630" y="22428"/>
                </a:lnTo>
                <a:lnTo>
                  <a:pt x="12344" y="22428"/>
                </a:lnTo>
                <a:lnTo>
                  <a:pt x="24498" y="1143"/>
                </a:lnTo>
                <a:lnTo>
                  <a:pt x="24879" y="381"/>
                </a:lnTo>
                <a:lnTo>
                  <a:pt x="25831" y="190"/>
                </a:lnTo>
                <a:lnTo>
                  <a:pt x="26403" y="571"/>
                </a:lnTo>
                <a:lnTo>
                  <a:pt x="26962" y="952"/>
                </a:lnTo>
                <a:lnTo>
                  <a:pt x="27152" y="1714"/>
                </a:lnTo>
                <a:lnTo>
                  <a:pt x="26962" y="2476"/>
                </a:lnTo>
                <a:lnTo>
                  <a:pt x="13487" y="25857"/>
                </a:lnTo>
                <a:lnTo>
                  <a:pt x="380" y="2286"/>
                </a:lnTo>
                <a:lnTo>
                  <a:pt x="0" y="1524"/>
                </a:lnTo>
                <a:lnTo>
                  <a:pt x="380" y="762"/>
                </a:lnTo>
                <a:lnTo>
                  <a:pt x="952" y="381"/>
                </a:lnTo>
                <a:lnTo>
                  <a:pt x="1524" y="0"/>
                </a:lnTo>
                <a:lnTo>
                  <a:pt x="2476" y="381"/>
                </a:lnTo>
                <a:lnTo>
                  <a:pt x="2857" y="952"/>
                </a:lnTo>
                <a:close/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647793" y="301891"/>
            <a:ext cx="495934" cy="163830"/>
          </a:xfrm>
          <a:custGeom>
            <a:avLst/>
            <a:gdLst/>
            <a:ahLst/>
            <a:cxnLst/>
            <a:rect l="l" t="t" r="r" b="b"/>
            <a:pathLst>
              <a:path w="495935" h="163829">
                <a:moveTo>
                  <a:pt x="495706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0820"/>
                </a:lnTo>
                <a:lnTo>
                  <a:pt x="2463" y="163296"/>
                </a:lnTo>
                <a:lnTo>
                  <a:pt x="495706" y="163296"/>
                </a:lnTo>
                <a:lnTo>
                  <a:pt x="495706" y="157784"/>
                </a:lnTo>
                <a:lnTo>
                  <a:pt x="10820" y="157784"/>
                </a:lnTo>
                <a:lnTo>
                  <a:pt x="5308" y="152463"/>
                </a:lnTo>
                <a:lnTo>
                  <a:pt x="10820" y="152463"/>
                </a:lnTo>
                <a:lnTo>
                  <a:pt x="10820" y="10833"/>
                </a:lnTo>
                <a:lnTo>
                  <a:pt x="5308" y="10833"/>
                </a:lnTo>
                <a:lnTo>
                  <a:pt x="10820" y="5321"/>
                </a:lnTo>
                <a:lnTo>
                  <a:pt x="495706" y="5321"/>
                </a:lnTo>
                <a:lnTo>
                  <a:pt x="495706" y="0"/>
                </a:lnTo>
                <a:close/>
              </a:path>
              <a:path w="495935" h="163829">
                <a:moveTo>
                  <a:pt x="10820" y="152463"/>
                </a:moveTo>
                <a:lnTo>
                  <a:pt x="5308" y="152463"/>
                </a:lnTo>
                <a:lnTo>
                  <a:pt x="10820" y="157784"/>
                </a:lnTo>
                <a:lnTo>
                  <a:pt x="10820" y="152463"/>
                </a:lnTo>
                <a:close/>
              </a:path>
              <a:path w="495935" h="163829">
                <a:moveTo>
                  <a:pt x="490486" y="152463"/>
                </a:moveTo>
                <a:lnTo>
                  <a:pt x="10820" y="152463"/>
                </a:lnTo>
                <a:lnTo>
                  <a:pt x="10820" y="157784"/>
                </a:lnTo>
                <a:lnTo>
                  <a:pt x="490486" y="157784"/>
                </a:lnTo>
                <a:lnTo>
                  <a:pt x="490486" y="152463"/>
                </a:lnTo>
                <a:close/>
              </a:path>
              <a:path w="495935" h="163829">
                <a:moveTo>
                  <a:pt x="490486" y="5321"/>
                </a:moveTo>
                <a:lnTo>
                  <a:pt x="490486" y="157784"/>
                </a:lnTo>
                <a:lnTo>
                  <a:pt x="495706" y="152745"/>
                </a:lnTo>
                <a:lnTo>
                  <a:pt x="495706" y="10540"/>
                </a:lnTo>
                <a:lnTo>
                  <a:pt x="490486" y="5321"/>
                </a:lnTo>
                <a:close/>
              </a:path>
              <a:path w="495935" h="163829">
                <a:moveTo>
                  <a:pt x="495706" y="152745"/>
                </a:moveTo>
                <a:lnTo>
                  <a:pt x="490486" y="157784"/>
                </a:lnTo>
                <a:lnTo>
                  <a:pt x="495706" y="157784"/>
                </a:lnTo>
                <a:lnTo>
                  <a:pt x="495706" y="152745"/>
                </a:lnTo>
                <a:close/>
              </a:path>
              <a:path w="495935" h="163829">
                <a:moveTo>
                  <a:pt x="10820" y="5321"/>
                </a:moveTo>
                <a:lnTo>
                  <a:pt x="5308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5935" h="163829">
                <a:moveTo>
                  <a:pt x="490486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90486" y="10833"/>
                </a:lnTo>
                <a:lnTo>
                  <a:pt x="490486" y="5321"/>
                </a:lnTo>
                <a:close/>
              </a:path>
              <a:path w="495935" h="163829">
                <a:moveTo>
                  <a:pt x="495706" y="5321"/>
                </a:moveTo>
                <a:lnTo>
                  <a:pt x="490486" y="5321"/>
                </a:lnTo>
                <a:lnTo>
                  <a:pt x="495706" y="10540"/>
                </a:lnTo>
                <a:lnTo>
                  <a:pt x="495706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47793" y="301891"/>
            <a:ext cx="495934" cy="163830"/>
          </a:xfrm>
          <a:custGeom>
            <a:avLst/>
            <a:gdLst/>
            <a:ahLst/>
            <a:cxnLst/>
            <a:rect l="l" t="t" r="r" b="b"/>
            <a:pathLst>
              <a:path w="495935" h="163829">
                <a:moveTo>
                  <a:pt x="0" y="5321"/>
                </a:moveTo>
                <a:lnTo>
                  <a:pt x="0" y="2463"/>
                </a:lnTo>
                <a:lnTo>
                  <a:pt x="2463" y="0"/>
                </a:lnTo>
                <a:lnTo>
                  <a:pt x="5308" y="0"/>
                </a:lnTo>
                <a:lnTo>
                  <a:pt x="495706" y="0"/>
                </a:lnTo>
                <a:lnTo>
                  <a:pt x="495706" y="163296"/>
                </a:lnTo>
                <a:lnTo>
                  <a:pt x="5308" y="163296"/>
                </a:lnTo>
                <a:lnTo>
                  <a:pt x="2463" y="163296"/>
                </a:lnTo>
                <a:lnTo>
                  <a:pt x="0" y="160820"/>
                </a:lnTo>
                <a:lnTo>
                  <a:pt x="0" y="157784"/>
                </a:lnTo>
                <a:lnTo>
                  <a:pt x="0" y="5321"/>
                </a:lnTo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653102" y="307213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4" h="153034">
                <a:moveTo>
                  <a:pt x="5511" y="152463"/>
                </a:moveTo>
                <a:lnTo>
                  <a:pt x="0" y="147142"/>
                </a:lnTo>
                <a:lnTo>
                  <a:pt x="490397" y="147142"/>
                </a:lnTo>
                <a:lnTo>
                  <a:pt x="490397" y="147424"/>
                </a:lnTo>
                <a:lnTo>
                  <a:pt x="485178" y="152463"/>
                </a:lnTo>
                <a:lnTo>
                  <a:pt x="485178" y="0"/>
                </a:lnTo>
                <a:lnTo>
                  <a:pt x="490397" y="5219"/>
                </a:lnTo>
                <a:lnTo>
                  <a:pt x="490397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2463"/>
                </a:lnTo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652962" y="312759"/>
            <a:ext cx="48831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맑은 고딕"/>
                <a:cs typeface="맑은 고딕"/>
              </a:rPr>
              <a:t>#ffffff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742385" y="260139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43" y="0"/>
                </a:moveTo>
                <a:lnTo>
                  <a:pt x="2476" y="0"/>
                </a:lnTo>
                <a:lnTo>
                  <a:pt x="0" y="2476"/>
                </a:lnTo>
                <a:lnTo>
                  <a:pt x="0" y="160832"/>
                </a:lnTo>
                <a:lnTo>
                  <a:pt x="2476" y="163309"/>
                </a:lnTo>
                <a:lnTo>
                  <a:pt x="498843" y="163309"/>
                </a:lnTo>
                <a:lnTo>
                  <a:pt x="501319" y="160832"/>
                </a:lnTo>
                <a:lnTo>
                  <a:pt x="501319" y="157784"/>
                </a:lnTo>
                <a:lnTo>
                  <a:pt x="10820" y="157784"/>
                </a:lnTo>
                <a:lnTo>
                  <a:pt x="5321" y="152463"/>
                </a:lnTo>
                <a:lnTo>
                  <a:pt x="10820" y="152463"/>
                </a:lnTo>
                <a:lnTo>
                  <a:pt x="10820" y="10845"/>
                </a:lnTo>
                <a:lnTo>
                  <a:pt x="5321" y="10845"/>
                </a:lnTo>
                <a:lnTo>
                  <a:pt x="10820" y="5321"/>
                </a:lnTo>
                <a:lnTo>
                  <a:pt x="501319" y="5321"/>
                </a:lnTo>
                <a:lnTo>
                  <a:pt x="501319" y="2476"/>
                </a:lnTo>
                <a:lnTo>
                  <a:pt x="498843" y="0"/>
                </a:lnTo>
                <a:close/>
              </a:path>
              <a:path w="501650" h="163830">
                <a:moveTo>
                  <a:pt x="10820" y="152463"/>
                </a:moveTo>
                <a:lnTo>
                  <a:pt x="5321" y="152463"/>
                </a:lnTo>
                <a:lnTo>
                  <a:pt x="10820" y="157784"/>
                </a:lnTo>
                <a:lnTo>
                  <a:pt x="10820" y="152463"/>
                </a:lnTo>
                <a:close/>
              </a:path>
              <a:path w="501650" h="163830">
                <a:moveTo>
                  <a:pt x="490486" y="152463"/>
                </a:moveTo>
                <a:lnTo>
                  <a:pt x="10820" y="152463"/>
                </a:lnTo>
                <a:lnTo>
                  <a:pt x="10820" y="157784"/>
                </a:lnTo>
                <a:lnTo>
                  <a:pt x="490486" y="157784"/>
                </a:lnTo>
                <a:lnTo>
                  <a:pt x="490486" y="152463"/>
                </a:lnTo>
                <a:close/>
              </a:path>
              <a:path w="501650" h="163830">
                <a:moveTo>
                  <a:pt x="490486" y="5321"/>
                </a:moveTo>
                <a:lnTo>
                  <a:pt x="490486" y="157784"/>
                </a:lnTo>
                <a:lnTo>
                  <a:pt x="495998" y="152463"/>
                </a:lnTo>
                <a:lnTo>
                  <a:pt x="501319" y="152463"/>
                </a:lnTo>
                <a:lnTo>
                  <a:pt x="501319" y="10845"/>
                </a:lnTo>
                <a:lnTo>
                  <a:pt x="495998" y="10845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319" y="152463"/>
                </a:moveTo>
                <a:lnTo>
                  <a:pt x="495998" y="152463"/>
                </a:lnTo>
                <a:lnTo>
                  <a:pt x="490486" y="157784"/>
                </a:lnTo>
                <a:lnTo>
                  <a:pt x="501319" y="157784"/>
                </a:lnTo>
                <a:lnTo>
                  <a:pt x="501319" y="152463"/>
                </a:lnTo>
                <a:close/>
              </a:path>
              <a:path w="501650" h="163830">
                <a:moveTo>
                  <a:pt x="10820" y="5321"/>
                </a:moveTo>
                <a:lnTo>
                  <a:pt x="5321" y="10845"/>
                </a:lnTo>
                <a:lnTo>
                  <a:pt x="10820" y="10845"/>
                </a:lnTo>
                <a:lnTo>
                  <a:pt x="10820" y="5321"/>
                </a:lnTo>
                <a:close/>
              </a:path>
              <a:path w="501650" h="163830">
                <a:moveTo>
                  <a:pt x="490486" y="5321"/>
                </a:moveTo>
                <a:lnTo>
                  <a:pt x="10820" y="5321"/>
                </a:lnTo>
                <a:lnTo>
                  <a:pt x="10820" y="10845"/>
                </a:lnTo>
                <a:lnTo>
                  <a:pt x="490486" y="10845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319" y="5321"/>
                </a:moveTo>
                <a:lnTo>
                  <a:pt x="490486" y="5321"/>
                </a:lnTo>
                <a:lnTo>
                  <a:pt x="495998" y="10845"/>
                </a:lnTo>
                <a:lnTo>
                  <a:pt x="501319" y="10845"/>
                </a:lnTo>
                <a:lnTo>
                  <a:pt x="501319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47706" y="2606713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4" h="153035">
                <a:moveTo>
                  <a:pt x="5499" y="152463"/>
                </a:moveTo>
                <a:lnTo>
                  <a:pt x="0" y="147142"/>
                </a:lnTo>
                <a:lnTo>
                  <a:pt x="490677" y="147142"/>
                </a:lnTo>
                <a:lnTo>
                  <a:pt x="485165" y="152463"/>
                </a:lnTo>
                <a:lnTo>
                  <a:pt x="485165" y="0"/>
                </a:lnTo>
                <a:lnTo>
                  <a:pt x="490677" y="5524"/>
                </a:lnTo>
                <a:lnTo>
                  <a:pt x="0" y="5524"/>
                </a:lnTo>
                <a:lnTo>
                  <a:pt x="5499" y="0"/>
                </a:lnTo>
                <a:lnTo>
                  <a:pt x="5499" y="152463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542620" y="2596318"/>
          <a:ext cx="4074160" cy="16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715"/>
                <a:gridCol w="510539"/>
                <a:gridCol w="514985"/>
                <a:gridCol w="367029"/>
              </a:tblGrid>
              <a:tr h="151422">
                <a:tc>
                  <a:txBody>
                    <a:bodyPr/>
                    <a:lstStyle/>
                    <a:p>
                      <a:pPr algn="r" marR="5257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850">
                          <a:solidFill>
                            <a:srgbClr val="D9D9D9"/>
                          </a:solidFill>
                          <a:latin typeface="맑은 고딕"/>
                          <a:cs typeface="맑은 고딕"/>
                        </a:rPr>
                        <a:t>푸터</a:t>
                      </a:r>
                      <a:endParaRPr sz="85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635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FFBF00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#6c6c6c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145">
                    <a:lnL w="9525">
                      <a:solidFill>
                        <a:srgbClr val="FFBF00"/>
                      </a:solidFill>
                      <a:prstDash val="solid"/>
                    </a:lnL>
                    <a:lnR w="9525">
                      <a:solidFill>
                        <a:srgbClr val="9D5CBA"/>
                      </a:solidFill>
                      <a:prstDash val="solid"/>
                    </a:lnR>
                    <a:lnT w="9525">
                      <a:solidFill>
                        <a:srgbClr val="FFBF00"/>
                      </a:solidFill>
                      <a:prstDash val="solid"/>
                    </a:lnT>
                    <a:lnB w="12700">
                      <a:solidFill>
                        <a:srgbClr val="FFB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#ffffff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20320">
                    <a:lnL w="9525">
                      <a:solidFill>
                        <a:srgbClr val="9D5CBA"/>
                      </a:solidFill>
                      <a:prstDash val="solid"/>
                    </a:lnL>
                    <a:lnR w="9525">
                      <a:solidFill>
                        <a:srgbClr val="9D5CBA"/>
                      </a:solidFill>
                      <a:prstDash val="solid"/>
                    </a:lnR>
                    <a:lnT w="9525">
                      <a:solidFill>
                        <a:srgbClr val="9D5CBA"/>
                      </a:solidFill>
                      <a:prstDash val="solid"/>
                    </a:lnT>
                    <a:lnB w="9525">
                      <a:solidFill>
                        <a:srgbClr val="9D5C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D5CBA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59" y="7070"/>
            <a:ext cx="48450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10. 비주얼</a:t>
            </a:r>
            <a:r>
              <a:rPr dirty="0" sz="500" spc="-4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무드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41" y="2600629"/>
            <a:ext cx="4065270" cy="151765"/>
          </a:xfrm>
          <a:custGeom>
            <a:avLst/>
            <a:gdLst/>
            <a:ahLst/>
            <a:cxnLst/>
            <a:rect l="l" t="t" r="r" b="b"/>
            <a:pathLst>
              <a:path w="4065270" h="151764">
                <a:moveTo>
                  <a:pt x="4040136" y="0"/>
                </a:moveTo>
                <a:lnTo>
                  <a:pt x="25260" y="0"/>
                </a:lnTo>
                <a:lnTo>
                  <a:pt x="15462" y="2000"/>
                </a:lnTo>
                <a:lnTo>
                  <a:pt x="7429" y="7442"/>
                </a:lnTo>
                <a:lnTo>
                  <a:pt x="1996" y="15484"/>
                </a:lnTo>
                <a:lnTo>
                  <a:pt x="0" y="25285"/>
                </a:lnTo>
                <a:lnTo>
                  <a:pt x="0" y="126238"/>
                </a:lnTo>
                <a:lnTo>
                  <a:pt x="1996" y="136119"/>
                </a:lnTo>
                <a:lnTo>
                  <a:pt x="7429" y="144152"/>
                </a:lnTo>
                <a:lnTo>
                  <a:pt x="15462" y="149549"/>
                </a:lnTo>
                <a:lnTo>
                  <a:pt x="25260" y="151523"/>
                </a:lnTo>
                <a:lnTo>
                  <a:pt x="4040136" y="151523"/>
                </a:lnTo>
                <a:lnTo>
                  <a:pt x="4049904" y="149549"/>
                </a:lnTo>
                <a:lnTo>
                  <a:pt x="4057872" y="144152"/>
                </a:lnTo>
                <a:lnTo>
                  <a:pt x="4063239" y="136119"/>
                </a:lnTo>
                <a:lnTo>
                  <a:pt x="4065206" y="126238"/>
                </a:lnTo>
                <a:lnTo>
                  <a:pt x="4065206" y="25285"/>
                </a:lnTo>
                <a:lnTo>
                  <a:pt x="4063239" y="15484"/>
                </a:lnTo>
                <a:lnTo>
                  <a:pt x="4057872" y="7442"/>
                </a:lnTo>
                <a:lnTo>
                  <a:pt x="4049904" y="2000"/>
                </a:lnTo>
                <a:lnTo>
                  <a:pt x="4040136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6879" y="2599880"/>
            <a:ext cx="4067175" cy="153670"/>
          </a:xfrm>
          <a:custGeom>
            <a:avLst/>
            <a:gdLst/>
            <a:ahLst/>
            <a:cxnLst/>
            <a:rect l="l" t="t" r="r" b="b"/>
            <a:pathLst>
              <a:path w="4067175" h="153669">
                <a:moveTo>
                  <a:pt x="4040898" y="0"/>
                </a:moveTo>
                <a:lnTo>
                  <a:pt x="26022" y="0"/>
                </a:lnTo>
                <a:lnTo>
                  <a:pt x="20891" y="558"/>
                </a:lnTo>
                <a:lnTo>
                  <a:pt x="0" y="26034"/>
                </a:lnTo>
                <a:lnTo>
                  <a:pt x="0" y="127177"/>
                </a:lnTo>
                <a:lnTo>
                  <a:pt x="26022" y="153212"/>
                </a:lnTo>
                <a:lnTo>
                  <a:pt x="4040898" y="153212"/>
                </a:lnTo>
                <a:lnTo>
                  <a:pt x="4046029" y="152653"/>
                </a:lnTo>
                <a:lnTo>
                  <a:pt x="4049734" y="151510"/>
                </a:lnTo>
                <a:lnTo>
                  <a:pt x="26212" y="151510"/>
                </a:lnTo>
                <a:lnTo>
                  <a:pt x="21081" y="151129"/>
                </a:lnTo>
                <a:lnTo>
                  <a:pt x="21272" y="151129"/>
                </a:lnTo>
                <a:lnTo>
                  <a:pt x="16522" y="149605"/>
                </a:lnTo>
                <a:lnTo>
                  <a:pt x="16713" y="149605"/>
                </a:lnTo>
                <a:lnTo>
                  <a:pt x="12708" y="147510"/>
                </a:lnTo>
                <a:lnTo>
                  <a:pt x="12534" y="147510"/>
                </a:lnTo>
                <a:lnTo>
                  <a:pt x="8961" y="144475"/>
                </a:lnTo>
                <a:lnTo>
                  <a:pt x="5702" y="140677"/>
                </a:lnTo>
                <a:lnTo>
                  <a:pt x="3706" y="136677"/>
                </a:lnTo>
                <a:lnTo>
                  <a:pt x="2216" y="132308"/>
                </a:lnTo>
                <a:lnTo>
                  <a:pt x="2095" y="132118"/>
                </a:lnTo>
                <a:lnTo>
                  <a:pt x="1728" y="127177"/>
                </a:lnTo>
                <a:lnTo>
                  <a:pt x="1728" y="26034"/>
                </a:lnTo>
                <a:lnTo>
                  <a:pt x="2081" y="21285"/>
                </a:lnTo>
                <a:lnTo>
                  <a:pt x="3606" y="16535"/>
                </a:lnTo>
                <a:lnTo>
                  <a:pt x="5799" y="12534"/>
                </a:lnTo>
                <a:lnTo>
                  <a:pt x="8766" y="8928"/>
                </a:lnTo>
                <a:lnTo>
                  <a:pt x="8928" y="8737"/>
                </a:lnTo>
                <a:lnTo>
                  <a:pt x="12534" y="5702"/>
                </a:lnTo>
                <a:lnTo>
                  <a:pt x="12708" y="5702"/>
                </a:lnTo>
                <a:lnTo>
                  <a:pt x="16713" y="3606"/>
                </a:lnTo>
                <a:lnTo>
                  <a:pt x="16522" y="3606"/>
                </a:lnTo>
                <a:lnTo>
                  <a:pt x="21272" y="2082"/>
                </a:lnTo>
                <a:lnTo>
                  <a:pt x="21081" y="2082"/>
                </a:lnTo>
                <a:lnTo>
                  <a:pt x="26212" y="1701"/>
                </a:lnTo>
                <a:lnTo>
                  <a:pt x="4049734" y="1701"/>
                </a:lnTo>
                <a:lnTo>
                  <a:pt x="4046029" y="558"/>
                </a:lnTo>
                <a:lnTo>
                  <a:pt x="4040898" y="0"/>
                </a:lnTo>
                <a:close/>
              </a:path>
              <a:path w="4067175" h="153669">
                <a:moveTo>
                  <a:pt x="4054576" y="147319"/>
                </a:moveTo>
                <a:lnTo>
                  <a:pt x="4050207" y="149605"/>
                </a:lnTo>
                <a:lnTo>
                  <a:pt x="4050398" y="149605"/>
                </a:lnTo>
                <a:lnTo>
                  <a:pt x="4045648" y="151129"/>
                </a:lnTo>
                <a:lnTo>
                  <a:pt x="4045839" y="151129"/>
                </a:lnTo>
                <a:lnTo>
                  <a:pt x="4040898" y="151510"/>
                </a:lnTo>
                <a:lnTo>
                  <a:pt x="4049734" y="151510"/>
                </a:lnTo>
                <a:lnTo>
                  <a:pt x="4050969" y="151129"/>
                </a:lnTo>
                <a:lnTo>
                  <a:pt x="4055325" y="148843"/>
                </a:lnTo>
                <a:lnTo>
                  <a:pt x="4056974" y="147510"/>
                </a:lnTo>
                <a:lnTo>
                  <a:pt x="4054386" y="147510"/>
                </a:lnTo>
                <a:lnTo>
                  <a:pt x="4054576" y="147319"/>
                </a:lnTo>
                <a:close/>
              </a:path>
              <a:path w="4067175" h="153669">
                <a:moveTo>
                  <a:pt x="12344" y="147319"/>
                </a:moveTo>
                <a:lnTo>
                  <a:pt x="12534" y="147510"/>
                </a:lnTo>
                <a:lnTo>
                  <a:pt x="12708" y="147510"/>
                </a:lnTo>
                <a:lnTo>
                  <a:pt x="12344" y="147319"/>
                </a:lnTo>
                <a:close/>
              </a:path>
              <a:path w="4067175" h="153669">
                <a:moveTo>
                  <a:pt x="4060393" y="144284"/>
                </a:moveTo>
                <a:lnTo>
                  <a:pt x="4058183" y="144284"/>
                </a:lnTo>
                <a:lnTo>
                  <a:pt x="4057992" y="144475"/>
                </a:lnTo>
                <a:lnTo>
                  <a:pt x="4054386" y="147510"/>
                </a:lnTo>
                <a:lnTo>
                  <a:pt x="4056974" y="147510"/>
                </a:lnTo>
                <a:lnTo>
                  <a:pt x="4059313" y="145618"/>
                </a:lnTo>
                <a:lnTo>
                  <a:pt x="4060393" y="144284"/>
                </a:lnTo>
                <a:close/>
              </a:path>
              <a:path w="4067175" h="153669">
                <a:moveTo>
                  <a:pt x="8840" y="144372"/>
                </a:moveTo>
                <a:close/>
              </a:path>
              <a:path w="4067175" h="153669">
                <a:moveTo>
                  <a:pt x="4058080" y="144372"/>
                </a:moveTo>
                <a:close/>
              </a:path>
              <a:path w="4067175" h="153669">
                <a:moveTo>
                  <a:pt x="8766" y="144284"/>
                </a:moveTo>
                <a:close/>
              </a:path>
              <a:path w="4067175" h="153669">
                <a:moveTo>
                  <a:pt x="4063041" y="140677"/>
                </a:moveTo>
                <a:lnTo>
                  <a:pt x="4061218" y="140677"/>
                </a:lnTo>
                <a:lnTo>
                  <a:pt x="4058080" y="144372"/>
                </a:lnTo>
                <a:lnTo>
                  <a:pt x="4060393" y="144284"/>
                </a:lnTo>
                <a:lnTo>
                  <a:pt x="4062552" y="141617"/>
                </a:lnTo>
                <a:lnTo>
                  <a:pt x="4063041" y="140677"/>
                </a:lnTo>
                <a:close/>
              </a:path>
              <a:path w="4067175" h="153669">
                <a:moveTo>
                  <a:pt x="5793" y="140677"/>
                </a:moveTo>
                <a:lnTo>
                  <a:pt x="5892" y="140868"/>
                </a:lnTo>
                <a:lnTo>
                  <a:pt x="5793" y="140677"/>
                </a:lnTo>
                <a:close/>
              </a:path>
              <a:path w="4067175" h="153669">
                <a:moveTo>
                  <a:pt x="4066908" y="26034"/>
                </a:moveTo>
                <a:lnTo>
                  <a:pt x="4065206" y="26034"/>
                </a:lnTo>
                <a:lnTo>
                  <a:pt x="4065192" y="127177"/>
                </a:lnTo>
                <a:lnTo>
                  <a:pt x="4064825" y="132118"/>
                </a:lnTo>
                <a:lnTo>
                  <a:pt x="4064703" y="132308"/>
                </a:lnTo>
                <a:lnTo>
                  <a:pt x="4063301" y="136677"/>
                </a:lnTo>
                <a:lnTo>
                  <a:pt x="4061028" y="140868"/>
                </a:lnTo>
                <a:lnTo>
                  <a:pt x="4061218" y="140677"/>
                </a:lnTo>
                <a:lnTo>
                  <a:pt x="4063041" y="140677"/>
                </a:lnTo>
                <a:lnTo>
                  <a:pt x="4064825" y="137248"/>
                </a:lnTo>
                <a:lnTo>
                  <a:pt x="4066349" y="132308"/>
                </a:lnTo>
                <a:lnTo>
                  <a:pt x="4066908" y="127177"/>
                </a:lnTo>
                <a:lnTo>
                  <a:pt x="4066908" y="26034"/>
                </a:lnTo>
                <a:close/>
              </a:path>
              <a:path w="4067175" h="153669">
                <a:moveTo>
                  <a:pt x="3606" y="136486"/>
                </a:moveTo>
                <a:lnTo>
                  <a:pt x="3606" y="136677"/>
                </a:lnTo>
                <a:lnTo>
                  <a:pt x="3606" y="136486"/>
                </a:lnTo>
                <a:close/>
              </a:path>
              <a:path w="4067175" h="153669">
                <a:moveTo>
                  <a:pt x="4063301" y="136486"/>
                </a:moveTo>
                <a:lnTo>
                  <a:pt x="4063202" y="136677"/>
                </a:lnTo>
                <a:lnTo>
                  <a:pt x="4063301" y="136486"/>
                </a:lnTo>
                <a:close/>
              </a:path>
              <a:path w="4067175" h="153669">
                <a:moveTo>
                  <a:pt x="2095" y="131927"/>
                </a:moveTo>
                <a:lnTo>
                  <a:pt x="2095" y="132118"/>
                </a:lnTo>
                <a:lnTo>
                  <a:pt x="2095" y="131927"/>
                </a:lnTo>
                <a:close/>
              </a:path>
              <a:path w="4067175" h="153669">
                <a:moveTo>
                  <a:pt x="4064825" y="131927"/>
                </a:moveTo>
                <a:lnTo>
                  <a:pt x="4064764" y="132118"/>
                </a:lnTo>
                <a:lnTo>
                  <a:pt x="4064825" y="131927"/>
                </a:lnTo>
                <a:close/>
              </a:path>
              <a:path w="4067175" h="153669">
                <a:moveTo>
                  <a:pt x="1728" y="26034"/>
                </a:moveTo>
                <a:lnTo>
                  <a:pt x="1714" y="26225"/>
                </a:lnTo>
                <a:lnTo>
                  <a:pt x="1728" y="26034"/>
                </a:lnTo>
                <a:close/>
              </a:path>
              <a:path w="4067175" h="153669">
                <a:moveTo>
                  <a:pt x="4066370" y="21094"/>
                </a:moveTo>
                <a:lnTo>
                  <a:pt x="4064825" y="21094"/>
                </a:lnTo>
                <a:lnTo>
                  <a:pt x="4065206" y="26225"/>
                </a:lnTo>
                <a:lnTo>
                  <a:pt x="4065206" y="26034"/>
                </a:lnTo>
                <a:lnTo>
                  <a:pt x="4066908" y="26034"/>
                </a:lnTo>
                <a:lnTo>
                  <a:pt x="4066370" y="21094"/>
                </a:lnTo>
                <a:close/>
              </a:path>
              <a:path w="4067175" h="153669">
                <a:moveTo>
                  <a:pt x="2156" y="21094"/>
                </a:moveTo>
                <a:lnTo>
                  <a:pt x="2095" y="21285"/>
                </a:lnTo>
                <a:lnTo>
                  <a:pt x="2156" y="21094"/>
                </a:lnTo>
                <a:close/>
              </a:path>
              <a:path w="4067175" h="153669">
                <a:moveTo>
                  <a:pt x="4065001" y="16535"/>
                </a:moveTo>
                <a:lnTo>
                  <a:pt x="4063301" y="16535"/>
                </a:lnTo>
                <a:lnTo>
                  <a:pt x="4064825" y="21285"/>
                </a:lnTo>
                <a:lnTo>
                  <a:pt x="4064825" y="21094"/>
                </a:lnTo>
                <a:lnTo>
                  <a:pt x="4066370" y="21094"/>
                </a:lnTo>
                <a:lnTo>
                  <a:pt x="4066349" y="20904"/>
                </a:lnTo>
                <a:lnTo>
                  <a:pt x="4065001" y="16535"/>
                </a:lnTo>
                <a:close/>
              </a:path>
              <a:path w="4067175" h="153669">
                <a:moveTo>
                  <a:pt x="3706" y="16535"/>
                </a:moveTo>
                <a:lnTo>
                  <a:pt x="3606" y="16725"/>
                </a:lnTo>
                <a:lnTo>
                  <a:pt x="3706" y="16535"/>
                </a:lnTo>
                <a:close/>
              </a:path>
              <a:path w="4067175" h="153669">
                <a:moveTo>
                  <a:pt x="4060285" y="8737"/>
                </a:moveTo>
                <a:lnTo>
                  <a:pt x="4057992" y="8737"/>
                </a:lnTo>
                <a:lnTo>
                  <a:pt x="4058183" y="8928"/>
                </a:lnTo>
                <a:lnTo>
                  <a:pt x="4061218" y="12534"/>
                </a:lnTo>
                <a:lnTo>
                  <a:pt x="4063301" y="16725"/>
                </a:lnTo>
                <a:lnTo>
                  <a:pt x="4063301" y="16535"/>
                </a:lnTo>
                <a:lnTo>
                  <a:pt x="4065001" y="16535"/>
                </a:lnTo>
                <a:lnTo>
                  <a:pt x="4064825" y="15963"/>
                </a:lnTo>
                <a:lnTo>
                  <a:pt x="4062552" y="11404"/>
                </a:lnTo>
                <a:lnTo>
                  <a:pt x="4060285" y="8737"/>
                </a:lnTo>
                <a:close/>
              </a:path>
              <a:path w="4067175" h="153669">
                <a:moveTo>
                  <a:pt x="5892" y="12357"/>
                </a:moveTo>
                <a:lnTo>
                  <a:pt x="5702" y="12534"/>
                </a:lnTo>
                <a:lnTo>
                  <a:pt x="5892" y="12357"/>
                </a:lnTo>
                <a:close/>
              </a:path>
              <a:path w="4067175" h="153669">
                <a:moveTo>
                  <a:pt x="4061028" y="12357"/>
                </a:moveTo>
                <a:lnTo>
                  <a:pt x="4061120" y="12534"/>
                </a:lnTo>
                <a:lnTo>
                  <a:pt x="4061028" y="12357"/>
                </a:lnTo>
                <a:close/>
              </a:path>
              <a:path w="4067175" h="153669">
                <a:moveTo>
                  <a:pt x="8840" y="8840"/>
                </a:moveTo>
                <a:close/>
              </a:path>
              <a:path w="4067175" h="153669">
                <a:moveTo>
                  <a:pt x="4058080" y="8840"/>
                </a:moveTo>
                <a:close/>
              </a:path>
              <a:path w="4067175" h="153669">
                <a:moveTo>
                  <a:pt x="8961" y="8737"/>
                </a:moveTo>
                <a:close/>
              </a:path>
              <a:path w="4067175" h="153669">
                <a:moveTo>
                  <a:pt x="4056974" y="5702"/>
                </a:moveTo>
                <a:lnTo>
                  <a:pt x="4054386" y="5702"/>
                </a:lnTo>
                <a:lnTo>
                  <a:pt x="4058080" y="8840"/>
                </a:lnTo>
                <a:lnTo>
                  <a:pt x="4060285" y="8737"/>
                </a:lnTo>
                <a:lnTo>
                  <a:pt x="4059313" y="7594"/>
                </a:lnTo>
                <a:lnTo>
                  <a:pt x="4056974" y="5702"/>
                </a:lnTo>
                <a:close/>
              </a:path>
              <a:path w="4067175" h="153669">
                <a:moveTo>
                  <a:pt x="12708" y="5702"/>
                </a:moveTo>
                <a:lnTo>
                  <a:pt x="12534" y="5702"/>
                </a:lnTo>
                <a:lnTo>
                  <a:pt x="12344" y="5892"/>
                </a:lnTo>
                <a:lnTo>
                  <a:pt x="12708" y="5702"/>
                </a:lnTo>
                <a:close/>
              </a:path>
              <a:path w="4067175" h="153669">
                <a:moveTo>
                  <a:pt x="4049734" y="1701"/>
                </a:moveTo>
                <a:lnTo>
                  <a:pt x="4040898" y="1701"/>
                </a:lnTo>
                <a:lnTo>
                  <a:pt x="4045839" y="2082"/>
                </a:lnTo>
                <a:lnTo>
                  <a:pt x="4045648" y="2082"/>
                </a:lnTo>
                <a:lnTo>
                  <a:pt x="4050398" y="3606"/>
                </a:lnTo>
                <a:lnTo>
                  <a:pt x="4050207" y="3606"/>
                </a:lnTo>
                <a:lnTo>
                  <a:pt x="4054576" y="5892"/>
                </a:lnTo>
                <a:lnTo>
                  <a:pt x="4054386" y="5702"/>
                </a:lnTo>
                <a:lnTo>
                  <a:pt x="4056974" y="5702"/>
                </a:lnTo>
                <a:lnTo>
                  <a:pt x="4055325" y="4368"/>
                </a:lnTo>
                <a:lnTo>
                  <a:pt x="4050969" y="2082"/>
                </a:lnTo>
                <a:lnTo>
                  <a:pt x="4049734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6879" y="2599880"/>
            <a:ext cx="4067175" cy="153670"/>
          </a:xfrm>
          <a:custGeom>
            <a:avLst/>
            <a:gdLst/>
            <a:ahLst/>
            <a:cxnLst/>
            <a:rect l="l" t="t" r="r" b="b"/>
            <a:pathLst>
              <a:path w="4067175" h="153669">
                <a:moveTo>
                  <a:pt x="0" y="26034"/>
                </a:moveTo>
                <a:lnTo>
                  <a:pt x="26022" y="0"/>
                </a:lnTo>
                <a:lnTo>
                  <a:pt x="4040898" y="0"/>
                </a:lnTo>
                <a:lnTo>
                  <a:pt x="4066908" y="26034"/>
                </a:lnTo>
                <a:lnTo>
                  <a:pt x="4066908" y="127177"/>
                </a:lnTo>
                <a:lnTo>
                  <a:pt x="4040898" y="153212"/>
                </a:lnTo>
                <a:lnTo>
                  <a:pt x="26022" y="153212"/>
                </a:lnTo>
                <a:lnTo>
                  <a:pt x="0" y="127177"/>
                </a:lnTo>
                <a:lnTo>
                  <a:pt x="0" y="2603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594" y="2601582"/>
            <a:ext cx="4064000" cy="149860"/>
          </a:xfrm>
          <a:custGeom>
            <a:avLst/>
            <a:gdLst/>
            <a:ahLst/>
            <a:cxnLst/>
            <a:rect l="l" t="t" r="r" b="b"/>
            <a:pathLst>
              <a:path w="4064000" h="149860">
                <a:moveTo>
                  <a:pt x="0" y="125285"/>
                </a:moveTo>
                <a:lnTo>
                  <a:pt x="381" y="130416"/>
                </a:lnTo>
                <a:lnTo>
                  <a:pt x="381" y="130225"/>
                </a:lnTo>
                <a:lnTo>
                  <a:pt x="1892" y="134975"/>
                </a:lnTo>
                <a:lnTo>
                  <a:pt x="1892" y="134785"/>
                </a:lnTo>
                <a:lnTo>
                  <a:pt x="4178" y="139166"/>
                </a:lnTo>
                <a:lnTo>
                  <a:pt x="3987" y="138976"/>
                </a:lnTo>
                <a:lnTo>
                  <a:pt x="7213" y="142773"/>
                </a:lnTo>
                <a:lnTo>
                  <a:pt x="7023" y="142582"/>
                </a:lnTo>
                <a:lnTo>
                  <a:pt x="10820" y="145808"/>
                </a:lnTo>
                <a:lnTo>
                  <a:pt x="10629" y="145618"/>
                </a:lnTo>
                <a:lnTo>
                  <a:pt x="14998" y="147904"/>
                </a:lnTo>
                <a:lnTo>
                  <a:pt x="14808" y="147904"/>
                </a:lnTo>
                <a:lnTo>
                  <a:pt x="19557" y="149428"/>
                </a:lnTo>
                <a:lnTo>
                  <a:pt x="19367" y="149428"/>
                </a:lnTo>
                <a:lnTo>
                  <a:pt x="24498" y="149809"/>
                </a:lnTo>
                <a:lnTo>
                  <a:pt x="24307" y="149809"/>
                </a:lnTo>
                <a:lnTo>
                  <a:pt x="4039184" y="149809"/>
                </a:lnTo>
                <a:lnTo>
                  <a:pt x="4044124" y="149428"/>
                </a:lnTo>
                <a:lnTo>
                  <a:pt x="4043934" y="149428"/>
                </a:lnTo>
                <a:lnTo>
                  <a:pt x="4048683" y="147904"/>
                </a:lnTo>
                <a:lnTo>
                  <a:pt x="4048493" y="147904"/>
                </a:lnTo>
                <a:lnTo>
                  <a:pt x="4052862" y="145618"/>
                </a:lnTo>
                <a:lnTo>
                  <a:pt x="4052671" y="145808"/>
                </a:lnTo>
                <a:lnTo>
                  <a:pt x="4056468" y="142582"/>
                </a:lnTo>
                <a:lnTo>
                  <a:pt x="4056278" y="142773"/>
                </a:lnTo>
                <a:lnTo>
                  <a:pt x="4059504" y="138976"/>
                </a:lnTo>
                <a:lnTo>
                  <a:pt x="4059313" y="139166"/>
                </a:lnTo>
                <a:lnTo>
                  <a:pt x="4061587" y="134785"/>
                </a:lnTo>
                <a:lnTo>
                  <a:pt x="4061587" y="134975"/>
                </a:lnTo>
                <a:lnTo>
                  <a:pt x="4063111" y="130225"/>
                </a:lnTo>
                <a:lnTo>
                  <a:pt x="4063111" y="130416"/>
                </a:lnTo>
                <a:lnTo>
                  <a:pt x="4063492" y="125285"/>
                </a:lnTo>
                <a:lnTo>
                  <a:pt x="4063492" y="24333"/>
                </a:lnTo>
                <a:lnTo>
                  <a:pt x="4063492" y="24523"/>
                </a:lnTo>
                <a:lnTo>
                  <a:pt x="4063111" y="19392"/>
                </a:lnTo>
                <a:lnTo>
                  <a:pt x="4063111" y="19583"/>
                </a:lnTo>
                <a:lnTo>
                  <a:pt x="4061587" y="14833"/>
                </a:lnTo>
                <a:lnTo>
                  <a:pt x="4061587" y="15024"/>
                </a:lnTo>
                <a:lnTo>
                  <a:pt x="4059313" y="10655"/>
                </a:lnTo>
                <a:lnTo>
                  <a:pt x="4059504" y="10833"/>
                </a:lnTo>
                <a:lnTo>
                  <a:pt x="4056278" y="7035"/>
                </a:lnTo>
                <a:lnTo>
                  <a:pt x="4056468" y="7226"/>
                </a:lnTo>
                <a:lnTo>
                  <a:pt x="4052671" y="4000"/>
                </a:lnTo>
                <a:lnTo>
                  <a:pt x="4052862" y="4191"/>
                </a:lnTo>
                <a:lnTo>
                  <a:pt x="4048493" y="1905"/>
                </a:lnTo>
                <a:lnTo>
                  <a:pt x="4048683" y="1905"/>
                </a:lnTo>
                <a:lnTo>
                  <a:pt x="4043934" y="381"/>
                </a:lnTo>
                <a:lnTo>
                  <a:pt x="4044124" y="381"/>
                </a:lnTo>
                <a:lnTo>
                  <a:pt x="4039184" y="0"/>
                </a:lnTo>
                <a:lnTo>
                  <a:pt x="24307" y="0"/>
                </a:lnTo>
                <a:lnTo>
                  <a:pt x="24498" y="0"/>
                </a:lnTo>
                <a:lnTo>
                  <a:pt x="19367" y="381"/>
                </a:lnTo>
                <a:lnTo>
                  <a:pt x="19557" y="381"/>
                </a:lnTo>
                <a:lnTo>
                  <a:pt x="14808" y="1905"/>
                </a:lnTo>
                <a:lnTo>
                  <a:pt x="14998" y="1905"/>
                </a:lnTo>
                <a:lnTo>
                  <a:pt x="10629" y="4191"/>
                </a:lnTo>
                <a:lnTo>
                  <a:pt x="10820" y="4000"/>
                </a:lnTo>
                <a:lnTo>
                  <a:pt x="7023" y="7226"/>
                </a:lnTo>
                <a:lnTo>
                  <a:pt x="7213" y="7035"/>
                </a:lnTo>
                <a:lnTo>
                  <a:pt x="3987" y="10833"/>
                </a:lnTo>
                <a:lnTo>
                  <a:pt x="4178" y="10655"/>
                </a:lnTo>
                <a:lnTo>
                  <a:pt x="1892" y="15024"/>
                </a:lnTo>
                <a:lnTo>
                  <a:pt x="1892" y="14833"/>
                </a:lnTo>
                <a:lnTo>
                  <a:pt x="381" y="19583"/>
                </a:lnTo>
                <a:lnTo>
                  <a:pt x="381" y="19392"/>
                </a:lnTo>
                <a:lnTo>
                  <a:pt x="0" y="24523"/>
                </a:lnTo>
                <a:lnTo>
                  <a:pt x="0" y="24333"/>
                </a:lnTo>
                <a:lnTo>
                  <a:pt x="0" y="12528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69976" y="2594015"/>
            <a:ext cx="20955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맑은 고딕"/>
                <a:cs typeface="맑은 고딕"/>
              </a:rPr>
              <a:t>©2022 제20대 대통령실 </a:t>
            </a:r>
            <a:r>
              <a:rPr dirty="0" sz="850" spc="-5">
                <a:solidFill>
                  <a:srgbClr val="FFFFFF"/>
                </a:solidFill>
                <a:latin typeface="맑은 고딕"/>
                <a:cs typeface="맑은 고딕"/>
              </a:rPr>
              <a:t>All </a:t>
            </a:r>
            <a:r>
              <a:rPr dirty="0" sz="850" spc="-10">
                <a:solidFill>
                  <a:srgbClr val="FFFFFF"/>
                </a:solidFill>
                <a:latin typeface="맑은 고딕"/>
                <a:cs typeface="맑은 고딕"/>
              </a:rPr>
              <a:t>right</a:t>
            </a:r>
            <a:r>
              <a:rPr dirty="0" sz="850" spc="-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맑은 고딕"/>
                <a:cs typeface="맑은 고딕"/>
              </a:rPr>
              <a:t>reserved.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745" y="188437"/>
            <a:ext cx="4364338" cy="18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03916" y="209880"/>
            <a:ext cx="603250" cy="118110"/>
          </a:xfrm>
          <a:custGeom>
            <a:avLst/>
            <a:gdLst/>
            <a:ahLst/>
            <a:cxnLst/>
            <a:rect l="l" t="t" r="r" b="b"/>
            <a:pathLst>
              <a:path w="603250" h="118110">
                <a:moveTo>
                  <a:pt x="602907" y="0"/>
                </a:moveTo>
                <a:lnTo>
                  <a:pt x="0" y="0"/>
                </a:lnTo>
                <a:lnTo>
                  <a:pt x="0" y="117665"/>
                </a:lnTo>
                <a:lnTo>
                  <a:pt x="602907" y="117665"/>
                </a:lnTo>
                <a:lnTo>
                  <a:pt x="60290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3154" y="327659"/>
            <a:ext cx="604520" cy="1270"/>
          </a:xfrm>
          <a:custGeom>
            <a:avLst/>
            <a:gdLst/>
            <a:ahLst/>
            <a:cxnLst/>
            <a:rect l="l" t="t" r="r" b="b"/>
            <a:pathLst>
              <a:path w="604520" h="1270">
                <a:moveTo>
                  <a:pt x="0" y="1269"/>
                </a:moveTo>
                <a:lnTo>
                  <a:pt x="604418" y="1269"/>
                </a:lnTo>
                <a:lnTo>
                  <a:pt x="604418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3154" y="209550"/>
            <a:ext cx="1905" cy="118110"/>
          </a:xfrm>
          <a:custGeom>
            <a:avLst/>
            <a:gdLst/>
            <a:ahLst/>
            <a:cxnLst/>
            <a:rect l="l" t="t" r="r" b="b"/>
            <a:pathLst>
              <a:path w="1904" h="118110">
                <a:moveTo>
                  <a:pt x="0" y="118110"/>
                </a:moveTo>
                <a:lnTo>
                  <a:pt x="1701" y="118110"/>
                </a:lnTo>
                <a:lnTo>
                  <a:pt x="1701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04856" y="326796"/>
            <a:ext cx="601345" cy="1270"/>
          </a:xfrm>
          <a:custGeom>
            <a:avLst/>
            <a:gdLst/>
            <a:ahLst/>
            <a:cxnLst/>
            <a:rect l="l" t="t" r="r" b="b"/>
            <a:pathLst>
              <a:path w="601345" h="1270">
                <a:moveTo>
                  <a:pt x="601205" y="0"/>
                </a:moveTo>
                <a:lnTo>
                  <a:pt x="0" y="0"/>
                </a:lnTo>
                <a:lnTo>
                  <a:pt x="0" y="749"/>
                </a:lnTo>
                <a:lnTo>
                  <a:pt x="601205" y="749"/>
                </a:lnTo>
                <a:lnTo>
                  <a:pt x="60120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6061" y="209550"/>
            <a:ext cx="1905" cy="118110"/>
          </a:xfrm>
          <a:custGeom>
            <a:avLst/>
            <a:gdLst/>
            <a:ahLst/>
            <a:cxnLst/>
            <a:rect l="l" t="t" r="r" b="b"/>
            <a:pathLst>
              <a:path w="1904" h="118110">
                <a:moveTo>
                  <a:pt x="0" y="118110"/>
                </a:moveTo>
                <a:lnTo>
                  <a:pt x="1511" y="118110"/>
                </a:lnTo>
                <a:lnTo>
                  <a:pt x="1511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4856" y="209880"/>
            <a:ext cx="601345" cy="1270"/>
          </a:xfrm>
          <a:custGeom>
            <a:avLst/>
            <a:gdLst/>
            <a:ahLst/>
            <a:cxnLst/>
            <a:rect l="l" t="t" r="r" b="b"/>
            <a:pathLst>
              <a:path w="601345" h="1270">
                <a:moveTo>
                  <a:pt x="601205" y="0"/>
                </a:moveTo>
                <a:lnTo>
                  <a:pt x="0" y="0"/>
                </a:lnTo>
                <a:lnTo>
                  <a:pt x="0" y="939"/>
                </a:lnTo>
                <a:lnTo>
                  <a:pt x="601205" y="939"/>
                </a:lnTo>
                <a:lnTo>
                  <a:pt x="60120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03154" y="209118"/>
            <a:ext cx="604520" cy="119380"/>
          </a:xfrm>
          <a:custGeom>
            <a:avLst/>
            <a:gdLst/>
            <a:ahLst/>
            <a:cxnLst/>
            <a:rect l="l" t="t" r="r" b="b"/>
            <a:pathLst>
              <a:path w="604520" h="119379">
                <a:moveTo>
                  <a:pt x="0" y="0"/>
                </a:moveTo>
                <a:lnTo>
                  <a:pt x="604418" y="0"/>
                </a:lnTo>
                <a:lnTo>
                  <a:pt x="604418" y="119189"/>
                </a:lnTo>
                <a:lnTo>
                  <a:pt x="0" y="119189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03916" y="209880"/>
            <a:ext cx="603250" cy="118110"/>
          </a:xfrm>
          <a:custGeom>
            <a:avLst/>
            <a:gdLst/>
            <a:ahLst/>
            <a:cxnLst/>
            <a:rect l="l" t="t" r="r" b="b"/>
            <a:pathLst>
              <a:path w="603250" h="118110">
                <a:moveTo>
                  <a:pt x="939" y="117665"/>
                </a:moveTo>
                <a:lnTo>
                  <a:pt x="0" y="116916"/>
                </a:lnTo>
                <a:lnTo>
                  <a:pt x="602907" y="116916"/>
                </a:lnTo>
                <a:lnTo>
                  <a:pt x="602145" y="117665"/>
                </a:lnTo>
                <a:lnTo>
                  <a:pt x="602145" y="0"/>
                </a:lnTo>
                <a:lnTo>
                  <a:pt x="602907" y="939"/>
                </a:lnTo>
                <a:lnTo>
                  <a:pt x="0" y="939"/>
                </a:lnTo>
                <a:lnTo>
                  <a:pt x="939" y="0"/>
                </a:lnTo>
                <a:lnTo>
                  <a:pt x="939" y="117665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21379" y="240296"/>
            <a:ext cx="1905" cy="61594"/>
          </a:xfrm>
          <a:custGeom>
            <a:avLst/>
            <a:gdLst/>
            <a:ahLst/>
            <a:cxnLst/>
            <a:rect l="l" t="t" r="r" b="b"/>
            <a:pathLst>
              <a:path w="1904" h="61595">
                <a:moveTo>
                  <a:pt x="1714" y="0"/>
                </a:moveTo>
                <a:lnTo>
                  <a:pt x="0" y="0"/>
                </a:lnTo>
                <a:lnTo>
                  <a:pt x="0" y="61023"/>
                </a:lnTo>
                <a:lnTo>
                  <a:pt x="1714" y="61023"/>
                </a:lnTo>
                <a:lnTo>
                  <a:pt x="17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28007" y="238772"/>
            <a:ext cx="54711" cy="76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8647" y="479069"/>
            <a:ext cx="1488757" cy="58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4748" y="469938"/>
            <a:ext cx="1295819" cy="72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2345" y="433689"/>
            <a:ext cx="1332280" cy="754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4970" y="1067625"/>
            <a:ext cx="1239608" cy="94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8508" y="1184732"/>
            <a:ext cx="1324686" cy="834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54718" y="1327966"/>
            <a:ext cx="1178852" cy="45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79138" y="1254696"/>
            <a:ext cx="578789" cy="609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074" y="2050084"/>
            <a:ext cx="2523286" cy="503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69907" y="1999058"/>
            <a:ext cx="1797138" cy="5848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93132" y="1447838"/>
            <a:ext cx="249135" cy="14448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59" y="7070"/>
            <a:ext cx="38290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1. 문서</a:t>
            </a:r>
            <a:r>
              <a:rPr dirty="0" sz="500" spc="-5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버전</a:t>
            </a:r>
            <a:endParaRPr sz="500">
              <a:latin typeface="맑은 고딕"/>
              <a:cs typeface="맑은 고딕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3084" y="239344"/>
          <a:ext cx="3380104" cy="250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524510"/>
                <a:gridCol w="2007235"/>
                <a:gridCol w="603885"/>
              </a:tblGrid>
              <a:tr h="15664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30" b="1">
                          <a:latin typeface="맑은 고딕"/>
                          <a:cs typeface="맑은 고딕"/>
                        </a:rPr>
                        <a:t>버</a:t>
                      </a:r>
                      <a:r>
                        <a:rPr dirty="0" sz="350" spc="-2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30" b="1">
                          <a:latin typeface="맑은 고딕"/>
                          <a:cs typeface="맑은 고딕"/>
                        </a:rPr>
                        <a:t>전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30" b="1">
                          <a:latin typeface="맑은 고딕"/>
                          <a:cs typeface="맑은 고딕"/>
                        </a:rPr>
                        <a:t>일</a:t>
                      </a:r>
                      <a:r>
                        <a:rPr dirty="0" sz="350" spc="-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30" b="1">
                          <a:latin typeface="맑은 고딕"/>
                          <a:cs typeface="맑은 고딕"/>
                        </a:rPr>
                        <a:t>자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30" b="1">
                          <a:latin typeface="맑은 고딕"/>
                          <a:cs typeface="맑은 고딕"/>
                        </a:rPr>
                        <a:t>설명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3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b="1">
                          <a:latin typeface="맑은 고딕"/>
                          <a:cs typeface="맑은 고딕"/>
                        </a:rPr>
                        <a:t>작</a:t>
                      </a:r>
                      <a:r>
                        <a:rPr dirty="0" sz="350" spc="-15" b="1">
                          <a:latin typeface="맑은 고딕"/>
                          <a:cs typeface="맑은 고딕"/>
                        </a:rPr>
                        <a:t>성</a:t>
                      </a:r>
                      <a:r>
                        <a:rPr dirty="0" sz="350" b="1">
                          <a:latin typeface="맑은 고딕"/>
                          <a:cs typeface="맑은 고딕"/>
                        </a:rPr>
                        <a:t>자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5664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10">
                          <a:latin typeface="맑은 고딕"/>
                          <a:cs typeface="맑은 고딕"/>
                        </a:rPr>
                        <a:t>1.0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15">
                          <a:latin typeface="맑은 고딕"/>
                          <a:cs typeface="맑은 고딕"/>
                        </a:rPr>
                        <a:t>2022년 </a:t>
                      </a:r>
                      <a:r>
                        <a:rPr dirty="0" sz="350" spc="25">
                          <a:latin typeface="맑은 고딕"/>
                          <a:cs typeface="맑은 고딕"/>
                        </a:rPr>
                        <a:t>5월</a:t>
                      </a:r>
                      <a:r>
                        <a:rPr dirty="0" sz="3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15">
                          <a:latin typeface="맑은 고딕"/>
                          <a:cs typeface="맑은 고딕"/>
                        </a:rPr>
                        <a:t>26일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30">
                          <a:latin typeface="맑은 고딕"/>
                          <a:cs typeface="맑은 고딕"/>
                        </a:rPr>
                        <a:t>최초</a:t>
                      </a:r>
                      <a:r>
                        <a:rPr dirty="0" sz="3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25">
                          <a:latin typeface="맑은 고딕"/>
                          <a:cs typeface="맑은 고딕"/>
                        </a:rPr>
                        <a:t>작성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3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>
                          <a:latin typeface="맑은 고딕"/>
                          <a:cs typeface="맑은 고딕"/>
                        </a:rPr>
                        <a:t>차</a:t>
                      </a:r>
                      <a:r>
                        <a:rPr dirty="0" sz="350" spc="-15">
                          <a:latin typeface="맑은 고딕"/>
                          <a:cs typeface="맑은 고딕"/>
                        </a:rPr>
                        <a:t>성</a:t>
                      </a:r>
                      <a:r>
                        <a:rPr dirty="0" sz="350">
                          <a:latin typeface="맑은 고딕"/>
                          <a:cs typeface="맑은 고딕"/>
                        </a:rPr>
                        <a:t>빈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45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10">
                          <a:latin typeface="맑은 고딕"/>
                          <a:cs typeface="맑은 고딕"/>
                        </a:rPr>
                        <a:t>1.0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15">
                          <a:latin typeface="맑은 고딕"/>
                          <a:cs typeface="맑은 고딕"/>
                        </a:rPr>
                        <a:t>2022년 </a:t>
                      </a:r>
                      <a:r>
                        <a:rPr dirty="0" sz="350" spc="25">
                          <a:latin typeface="맑은 고딕"/>
                          <a:cs typeface="맑은 고딕"/>
                        </a:rPr>
                        <a:t>5월</a:t>
                      </a:r>
                      <a:r>
                        <a:rPr dirty="0" sz="3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15">
                          <a:latin typeface="맑은 고딕"/>
                          <a:cs typeface="맑은 고딕"/>
                        </a:rPr>
                        <a:t>27일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 spc="30">
                          <a:latin typeface="맑은 고딕"/>
                          <a:cs typeface="맑은 고딕"/>
                        </a:rPr>
                        <a:t>추가</a:t>
                      </a:r>
                      <a:r>
                        <a:rPr dirty="0" sz="3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50" spc="25">
                          <a:latin typeface="맑은 고딕"/>
                          <a:cs typeface="맑은 고딕"/>
                        </a:rPr>
                        <a:t>작성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3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350">
                          <a:latin typeface="맑은 고딕"/>
                          <a:cs typeface="맑은 고딕"/>
                        </a:rPr>
                        <a:t>차</a:t>
                      </a:r>
                      <a:r>
                        <a:rPr dirty="0" sz="350" spc="-15">
                          <a:latin typeface="맑은 고딕"/>
                          <a:cs typeface="맑은 고딕"/>
                        </a:rPr>
                        <a:t>성</a:t>
                      </a:r>
                      <a:r>
                        <a:rPr dirty="0" sz="350">
                          <a:latin typeface="맑은 고딕"/>
                          <a:cs typeface="맑은 고딕"/>
                        </a:rPr>
                        <a:t>빈</a:t>
                      </a:r>
                      <a:endParaRPr sz="350">
                        <a:latin typeface="맑은 고딕"/>
                        <a:cs typeface="맑은 고딕"/>
                      </a:endParaRPr>
                    </a:p>
                  </a:txBody>
                  <a:tcPr marL="0" marR="0" marB="0" marT="4826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6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dirty="0" sz="500" spc="-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개요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024" y="315800"/>
            <a:ext cx="463550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latin typeface="함초롬돋움"/>
                <a:cs typeface="함초롬돋움"/>
              </a:rPr>
              <a:t>리뉴얼</a:t>
            </a:r>
            <a:r>
              <a:rPr dirty="0" sz="650" spc="-55">
                <a:latin typeface="함초롬돋움"/>
                <a:cs typeface="함초롬돋움"/>
              </a:rPr>
              <a:t> </a:t>
            </a:r>
            <a:r>
              <a:rPr dirty="0" sz="650" spc="15">
                <a:latin typeface="함초롬돋움"/>
                <a:cs typeface="함초롬돋움"/>
              </a:rPr>
              <a:t>개요</a:t>
            </a:r>
            <a:endParaRPr sz="650">
              <a:latin typeface="함초롬돋움"/>
              <a:cs typeface="함초롬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2005" y="485343"/>
          <a:ext cx="393001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3074035"/>
              </a:tblGrid>
              <a:tr h="97142"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구분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25400">
                    <a:lnR w="3175">
                      <a:solidFill>
                        <a:srgbClr val="BEBEBE"/>
                      </a:solidFill>
                      <a:prstDash val="solid"/>
                    </a:lnR>
                    <a:lnB w="317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내용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25400">
                    <a:lnL w="3175">
                      <a:solidFill>
                        <a:srgbClr val="BEBEBE"/>
                      </a:solidFill>
                      <a:prstDash val="solid"/>
                    </a:lnL>
                    <a:lnB w="317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37344"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300" spc="35" b="1"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서비스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45085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indent="-7175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홈페이지 방문객을 위한</a:t>
                      </a:r>
                      <a:r>
                        <a:rPr dirty="0" sz="300" spc="-6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홈페이지 서비스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45085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17106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배경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4445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8425" indent="-717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5">
                          <a:latin typeface="함초롬돋움"/>
                          <a:cs typeface="함초롬돋움"/>
                        </a:rPr>
                        <a:t>홈페이지에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들어왔을때 가독성이</a:t>
                      </a:r>
                      <a:r>
                        <a:rPr dirty="0" sz="300" spc="-5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좋지않음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98425" indent="-7175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5">
                          <a:latin typeface="함초롬돋움"/>
                          <a:cs typeface="함초롬돋움"/>
                        </a:rPr>
                        <a:t>보다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편안한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느낌을</a:t>
                      </a:r>
                      <a:r>
                        <a:rPr dirty="0" sz="300" spc="1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들기위한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수정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381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23367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목적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가독성을 올리기</a:t>
                      </a:r>
                      <a:r>
                        <a:rPr dirty="0" sz="300" spc="-2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위해서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필요한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정보를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편리하게</a:t>
                      </a:r>
                      <a:r>
                        <a:rPr dirty="0" sz="300" spc="-5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보기위해서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02341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주요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기능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-5">
                          <a:latin typeface="함초롬돋움"/>
                          <a:cs typeface="함초롬돋움"/>
                        </a:rPr>
                        <a:t>대통</a:t>
                      </a:r>
                      <a:r>
                        <a:rPr dirty="0" sz="300" spc="10">
                          <a:latin typeface="함초롬돋움"/>
                          <a:cs typeface="함초롬돋움"/>
                        </a:rPr>
                        <a:t>령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님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일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정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-5">
                          <a:latin typeface="함초롬돋움"/>
                          <a:cs typeface="함초롬돋움"/>
                        </a:rPr>
                        <a:t>대통</a:t>
                      </a:r>
                      <a:r>
                        <a:rPr dirty="0" sz="300" spc="10">
                          <a:latin typeface="함초롬돋움"/>
                          <a:cs typeface="함초롬돋움"/>
                        </a:rPr>
                        <a:t>령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님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정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보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국민이 알아야할</a:t>
                      </a:r>
                      <a:r>
                        <a:rPr dirty="0" sz="300" spc="-2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정보제공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올해의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국정과제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뉴스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인수위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기록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사이드</a:t>
                      </a:r>
                      <a:r>
                        <a:rPr dirty="0" sz="300" spc="-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리모컨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기능</a:t>
                      </a:r>
                      <a:r>
                        <a:rPr dirty="0" sz="30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추가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컬러 및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폰트</a:t>
                      </a:r>
                      <a:r>
                        <a:rPr dirty="0" sz="300" spc="-65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변경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42545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주요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고객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23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latin typeface="함초롬돋움"/>
                          <a:cs typeface="함초롬돋움"/>
                        </a:rPr>
                        <a:t>대통령실을 찾는 모든</a:t>
                      </a:r>
                      <a:r>
                        <a:rPr dirty="0" sz="300" spc="-50"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latin typeface="함초롬돋움"/>
                          <a:cs typeface="함초롬돋움"/>
                        </a:rPr>
                        <a:t>사람들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37636">
                <a:tc>
                  <a:txBody>
                    <a:bodyPr/>
                    <a:lstStyle/>
                    <a:p>
                      <a:pPr marL="272415" marR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baseline="-30303" sz="825" spc="-217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개</a:t>
                      </a:r>
                      <a:r>
                        <a:rPr dirty="0" sz="300" spc="-145" b="1">
                          <a:latin typeface="맑은 고딕"/>
                          <a:cs typeface="맑은 고딕"/>
                        </a:rPr>
                        <a:t>서</a:t>
                      </a:r>
                      <a:r>
                        <a:rPr dirty="0" baseline="-30303" sz="825" spc="-217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요</a:t>
                      </a:r>
                      <a:r>
                        <a:rPr dirty="0" sz="300" spc="-145" b="1">
                          <a:latin typeface="맑은 고딕"/>
                          <a:cs typeface="맑은 고딕"/>
                        </a:rPr>
                        <a:t>비스</a:t>
                      </a:r>
                      <a:r>
                        <a:rPr dirty="0" sz="3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30" b="1">
                          <a:latin typeface="맑은 고딕"/>
                          <a:cs typeface="맑은 고딕"/>
                        </a:rPr>
                        <a:t>채널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95"/>
                        </a:lnSpc>
                        <a:spcBef>
                          <a:spcPts val="330"/>
                        </a:spcBef>
                      </a:pPr>
                      <a:r>
                        <a:rPr dirty="0" baseline="-46296" sz="450" spc="44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한</a:t>
                      </a:r>
                      <a:r>
                        <a:rPr dirty="0" baseline="-46296" sz="450" spc="-60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-30">
                          <a:latin typeface="Arial"/>
                          <a:cs typeface="Arial"/>
                        </a:rPr>
                        <a:t>•</a:t>
                      </a:r>
                      <a:r>
                        <a:rPr dirty="0" baseline="-46296" sz="450" spc="-44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개괄</a:t>
                      </a:r>
                      <a:r>
                        <a:rPr dirty="0" sz="300" spc="-3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6296" sz="450" spc="-44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적</a:t>
                      </a:r>
                      <a:r>
                        <a:rPr dirty="0" sz="300" spc="-30">
                          <a:latin typeface="Arial"/>
                          <a:cs typeface="Arial"/>
                        </a:rPr>
                        <a:t>C/</a:t>
                      </a:r>
                      <a:r>
                        <a:rPr dirty="0" sz="300" spc="-30">
                          <a:latin typeface="함초롬돋움"/>
                          <a:cs typeface="함초롬돋움"/>
                        </a:rPr>
                        <a:t>모바일 </a:t>
                      </a:r>
                      <a:r>
                        <a:rPr dirty="0" sz="300" spc="30">
                          <a:latin typeface="함초롬돋움"/>
                          <a:cs typeface="함초롬돋움"/>
                        </a:rPr>
                        <a:t>웹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62560">
                        <a:lnSpc>
                          <a:spcPts val="295"/>
                        </a:lnSpc>
                      </a:pPr>
                      <a:r>
                        <a:rPr dirty="0" sz="300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인</a:t>
                      </a:r>
                      <a:r>
                        <a:rPr dirty="0" sz="300" spc="15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-5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내용</a:t>
                      </a:r>
                      <a:r>
                        <a:rPr dirty="0" sz="300" b="1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을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4191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37344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815975" algn="l"/>
                        </a:tabLst>
                      </a:pPr>
                      <a:r>
                        <a:rPr dirty="0" sz="300" spc="-10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라</a:t>
                      </a:r>
                      <a:r>
                        <a:rPr dirty="0" baseline="9259" sz="450" spc="-382" b="1">
                          <a:latin typeface="맑은 고딕"/>
                          <a:cs typeface="맑은 고딕"/>
                        </a:rPr>
                        <a:t>기</a:t>
                      </a:r>
                      <a:r>
                        <a:rPr dirty="0" sz="300" spc="-4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면</a:t>
                      </a:r>
                      <a:r>
                        <a:rPr dirty="0" baseline="9259" sz="450" spc="-330" b="1">
                          <a:latin typeface="맑은 고딕"/>
                          <a:cs typeface="맑은 고딕"/>
                        </a:rPr>
                        <a:t>타</a:t>
                      </a:r>
                      <a:r>
                        <a:rPr dirty="0" sz="300" spc="-65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기</a:t>
                      </a:r>
                      <a:r>
                        <a:rPr dirty="0" baseline="9259" sz="450" spc="-97" b="1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dirty="0" sz="300" spc="-235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획</a:t>
                      </a:r>
                      <a:r>
                        <a:rPr dirty="0" baseline="9259" sz="450" spc="-165" b="1">
                          <a:latin typeface="맑은 고딕"/>
                          <a:cs typeface="맑은 고딕"/>
                        </a:rPr>
                        <a:t>오</a:t>
                      </a:r>
                      <a:r>
                        <a:rPr dirty="0" sz="300" spc="-185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서</a:t>
                      </a:r>
                      <a:r>
                        <a:rPr dirty="0" baseline="9259" sz="450" spc="-240" b="1">
                          <a:latin typeface="맑은 고딕"/>
                          <a:cs typeface="맑은 고딕"/>
                        </a:rPr>
                        <a:t>픈</a:t>
                      </a:r>
                      <a:r>
                        <a:rPr dirty="0" sz="300" spc="-135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를</a:t>
                      </a:r>
                      <a:r>
                        <a:rPr dirty="0" baseline="9259" sz="450" spc="-202" b="1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300" spc="-16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읽</a:t>
                      </a:r>
                      <a:r>
                        <a:rPr dirty="0" baseline="9259" sz="450" spc="-270" b="1">
                          <a:latin typeface="맑은 고딕"/>
                          <a:cs typeface="맑은 고딕"/>
                        </a:rPr>
                        <a:t>점</a:t>
                      </a:r>
                      <a:r>
                        <a:rPr dirty="0" sz="300" spc="2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는</a:t>
                      </a:r>
                      <a:r>
                        <a:rPr dirty="0" baseline="9259" sz="450" spc="-419" b="1"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dirty="0" sz="300" spc="-15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다</a:t>
                      </a:r>
                      <a:r>
                        <a:rPr dirty="0" baseline="9259" sz="450" spc="-165" b="1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dirty="0" sz="30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양</a:t>
                      </a:r>
                      <a:r>
                        <a:rPr dirty="0" sz="30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	</a:t>
                      </a:r>
                      <a:r>
                        <a:rPr dirty="0" sz="300">
                          <a:solidFill>
                            <a:srgbClr val="FFFFFF"/>
                          </a:solidFill>
                          <a:latin typeface="함초롬돋움"/>
                          <a:cs typeface="함초롬돋움"/>
                        </a:rPr>
                        <a:t>이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5334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3580" y="2242507"/>
            <a:ext cx="340995" cy="16891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25400" marR="43180" indent="25400">
              <a:lnSpc>
                <a:spcPct val="149700"/>
              </a:lnSpc>
              <a:spcBef>
                <a:spcPts val="150"/>
              </a:spcBef>
            </a:pPr>
            <a:r>
              <a:rPr dirty="0" sz="300" spc="-105">
                <a:solidFill>
                  <a:srgbClr val="FFFFFF"/>
                </a:solidFill>
                <a:latin typeface="함초롬돋움"/>
                <a:cs typeface="함초롬돋움"/>
              </a:rPr>
              <a:t>해</a:t>
            </a:r>
            <a:r>
              <a:rPr dirty="0" baseline="9259" sz="450" spc="-157">
                <a:latin typeface="맑은 고딕"/>
                <a:cs typeface="맑은 고딕"/>
              </a:rPr>
              <a:t>20</a:t>
            </a:r>
            <a:r>
              <a:rPr dirty="0" sz="300" spc="-105">
                <a:solidFill>
                  <a:srgbClr val="FFFFFF"/>
                </a:solidFill>
                <a:latin typeface="함초롬돋움"/>
                <a:cs typeface="함초롬돋움"/>
              </a:rPr>
              <a:t>를</a:t>
            </a:r>
            <a:r>
              <a:rPr dirty="0" baseline="9259" sz="450" spc="-157">
                <a:latin typeface="맑은 고딕"/>
                <a:cs typeface="맑은 고딕"/>
              </a:rPr>
              <a:t>22</a:t>
            </a:r>
            <a:r>
              <a:rPr dirty="0" sz="300" spc="-105">
                <a:solidFill>
                  <a:srgbClr val="FFFFFF"/>
                </a:solidFill>
                <a:latin typeface="함초롬돋움"/>
                <a:cs typeface="함초롬돋움"/>
              </a:rPr>
              <a:t>돕</a:t>
            </a:r>
            <a:r>
              <a:rPr dirty="0" baseline="9259" sz="450" spc="-157">
                <a:latin typeface="맑은 고딕"/>
                <a:cs typeface="맑은 고딕"/>
              </a:rPr>
              <a:t>년</a:t>
            </a:r>
            <a:r>
              <a:rPr dirty="0" sz="300" spc="-105">
                <a:solidFill>
                  <a:srgbClr val="FFFFFF"/>
                </a:solidFill>
                <a:latin typeface="함초롬돋움"/>
                <a:cs typeface="함초롬돋움"/>
              </a:rPr>
              <a:t>기</a:t>
            </a:r>
            <a:r>
              <a:rPr dirty="0" sz="300" spc="-60">
                <a:solidFill>
                  <a:srgbClr val="FFFFFF"/>
                </a:solidFill>
                <a:latin typeface="함초롬돋움"/>
                <a:cs typeface="함초롬돋움"/>
              </a:rPr>
              <a:t> </a:t>
            </a:r>
            <a:r>
              <a:rPr dirty="0" baseline="9259" sz="450" spc="-179">
                <a:latin typeface="맑은 고딕"/>
                <a:cs typeface="맑은 고딕"/>
              </a:rPr>
              <a:t>6</a:t>
            </a:r>
            <a:r>
              <a:rPr dirty="0" sz="300" spc="-120">
                <a:solidFill>
                  <a:srgbClr val="FFFFFF"/>
                </a:solidFill>
                <a:latin typeface="함초롬돋움"/>
                <a:cs typeface="함초롬돋움"/>
              </a:rPr>
              <a:t>위</a:t>
            </a:r>
            <a:r>
              <a:rPr dirty="0" baseline="9259" sz="450" spc="-179">
                <a:latin typeface="맑은 고딕"/>
                <a:cs typeface="맑은 고딕"/>
              </a:rPr>
              <a:t>월</a:t>
            </a:r>
            <a:r>
              <a:rPr dirty="0" sz="300" spc="-120">
                <a:solidFill>
                  <a:srgbClr val="FFFFFF"/>
                </a:solidFill>
                <a:latin typeface="함초롬돋움"/>
                <a:cs typeface="함초롬돋움"/>
              </a:rPr>
              <a:t>해 </a:t>
            </a:r>
            <a:r>
              <a:rPr dirty="0" sz="300" spc="-80">
                <a:solidFill>
                  <a:srgbClr val="FFFFFF"/>
                </a:solidFill>
                <a:latin typeface="함초롬돋움"/>
                <a:cs typeface="함초롬돋움"/>
              </a:rPr>
              <a:t> </a:t>
            </a:r>
            <a:r>
              <a:rPr dirty="0" sz="300" spc="-5">
                <a:solidFill>
                  <a:srgbClr val="FFFFFF"/>
                </a:solidFill>
                <a:latin typeface="함초롬돋움"/>
                <a:cs typeface="함초롬돋움"/>
              </a:rPr>
              <a:t>전</a:t>
            </a:r>
            <a:endParaRPr sz="300">
              <a:latin typeface="함초롬돋움"/>
              <a:cs typeface="함초롬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638" y="2159596"/>
            <a:ext cx="75958" cy="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59" y="7070"/>
            <a:ext cx="38290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3.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사이트</a:t>
            </a:r>
            <a:r>
              <a:rPr dirty="0" sz="500" spc="-7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맵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4773" y="51943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70"/>
                </a:moveTo>
                <a:lnTo>
                  <a:pt x="630631" y="1270"/>
                </a:lnTo>
                <a:lnTo>
                  <a:pt x="63063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24773" y="35687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5">
                <a:moveTo>
                  <a:pt x="0" y="162966"/>
                </a:moveTo>
                <a:lnTo>
                  <a:pt x="1612" y="162966"/>
                </a:lnTo>
                <a:lnTo>
                  <a:pt x="1612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6386" y="518985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3689" y="35687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5">
                <a:moveTo>
                  <a:pt x="0" y="162966"/>
                </a:moveTo>
                <a:lnTo>
                  <a:pt x="1714" y="162966"/>
                </a:lnTo>
                <a:lnTo>
                  <a:pt x="1714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26386" y="35740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4773" y="35664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5535" y="35740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850" y="162432"/>
                </a:moveTo>
                <a:lnTo>
                  <a:pt x="0" y="161582"/>
                </a:lnTo>
                <a:lnTo>
                  <a:pt x="629018" y="161582"/>
                </a:lnTo>
                <a:lnTo>
                  <a:pt x="628154" y="162432"/>
                </a:lnTo>
                <a:lnTo>
                  <a:pt x="628154" y="0"/>
                </a:lnTo>
                <a:lnTo>
                  <a:pt x="629018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32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77163" y="391842"/>
            <a:ext cx="123189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메인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291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612" y="162712"/>
                </a:lnTo>
                <a:lnTo>
                  <a:pt x="1612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291" y="80645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90" h="1270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904" y="969149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63"/>
                </a:lnTo>
                <a:lnTo>
                  <a:pt x="627303" y="863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9208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1904" y="80756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0291" y="806805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90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1053" y="807567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850" y="162445"/>
                </a:moveTo>
                <a:lnTo>
                  <a:pt x="0" y="161582"/>
                </a:lnTo>
                <a:lnTo>
                  <a:pt x="629018" y="161582"/>
                </a:lnTo>
                <a:lnTo>
                  <a:pt x="628154" y="162445"/>
                </a:lnTo>
                <a:lnTo>
                  <a:pt x="628154" y="0"/>
                </a:lnTo>
                <a:lnTo>
                  <a:pt x="629018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7861" y="842010"/>
            <a:ext cx="3327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국민의</a:t>
            </a:r>
            <a:r>
              <a:rPr dirty="0" sz="350" spc="-50">
                <a:latin typeface="맑은 고딕"/>
                <a:cs typeface="맑은 고딕"/>
              </a:rPr>
              <a:t> </a:t>
            </a:r>
            <a:r>
              <a:rPr dirty="0" sz="350" spc="30">
                <a:latin typeface="맑은 고딕"/>
                <a:cs typeface="맑은 고딕"/>
              </a:rPr>
              <a:t>대통령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2576" y="807612"/>
            <a:ext cx="629285" cy="162560"/>
          </a:xfrm>
          <a:prstGeom prst="rect">
            <a:avLst/>
          </a:prstGeom>
          <a:ln w="5689">
            <a:solidFill>
              <a:srgbClr val="80808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405"/>
              </a:spcBef>
            </a:pPr>
            <a:r>
              <a:rPr dirty="0" sz="350" spc="25">
                <a:latin typeface="맑은 고딕"/>
                <a:cs typeface="맑은 고딕"/>
              </a:rPr>
              <a:t>국민의</a:t>
            </a:r>
            <a:r>
              <a:rPr dirty="0" sz="350" spc="-5">
                <a:latin typeface="맑은 고딕"/>
                <a:cs typeface="맑은 고딕"/>
              </a:rPr>
              <a:t> </a:t>
            </a:r>
            <a:r>
              <a:rPr dirty="0" sz="350" spc="25">
                <a:latin typeface="맑은 고딕"/>
                <a:cs typeface="맑은 고딕"/>
              </a:rPr>
              <a:t>집무실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24773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712"/>
                </a:moveTo>
                <a:lnTo>
                  <a:pt x="1612" y="162712"/>
                </a:lnTo>
                <a:lnTo>
                  <a:pt x="1612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24773" y="80645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26386" y="969149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63"/>
                </a:lnTo>
                <a:lnTo>
                  <a:pt x="627303" y="863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3689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26386" y="80756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24773" y="806805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25535" y="807567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850" y="162445"/>
                </a:moveTo>
                <a:lnTo>
                  <a:pt x="0" y="161582"/>
                </a:lnTo>
                <a:lnTo>
                  <a:pt x="629018" y="161582"/>
                </a:lnTo>
                <a:lnTo>
                  <a:pt x="628154" y="162445"/>
                </a:lnTo>
                <a:lnTo>
                  <a:pt x="628154" y="0"/>
                </a:lnTo>
                <a:lnTo>
                  <a:pt x="629018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28551" y="842010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국정</a:t>
            </a:r>
            <a:r>
              <a:rPr dirty="0" sz="350" spc="15">
                <a:latin typeface="맑은 고딕"/>
                <a:cs typeface="맑은 고딕"/>
              </a:rPr>
              <a:t>과</a:t>
            </a:r>
            <a:r>
              <a:rPr dirty="0" sz="350" spc="30">
                <a:latin typeface="맑은 고딕"/>
                <a:cs typeface="맑은 고딕"/>
              </a:rPr>
              <a:t>제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36252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6252" y="80645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37966" y="969149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02" y="0"/>
                </a:moveTo>
                <a:lnTo>
                  <a:pt x="0" y="0"/>
                </a:lnTo>
                <a:lnTo>
                  <a:pt x="0" y="952"/>
                </a:lnTo>
                <a:lnTo>
                  <a:pt x="627202" y="952"/>
                </a:lnTo>
                <a:lnTo>
                  <a:pt x="6272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65169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37966" y="80756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70">
                <a:moveTo>
                  <a:pt x="627202" y="0"/>
                </a:moveTo>
                <a:lnTo>
                  <a:pt x="0" y="0"/>
                </a:lnTo>
                <a:lnTo>
                  <a:pt x="0" y="952"/>
                </a:lnTo>
                <a:lnTo>
                  <a:pt x="627202" y="952"/>
                </a:lnTo>
                <a:lnTo>
                  <a:pt x="6272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6252" y="806805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37014" y="807567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952" y="162534"/>
                </a:moveTo>
                <a:lnTo>
                  <a:pt x="0" y="161582"/>
                </a:lnTo>
                <a:lnTo>
                  <a:pt x="629107" y="161582"/>
                </a:lnTo>
                <a:lnTo>
                  <a:pt x="628154" y="162534"/>
                </a:lnTo>
                <a:lnTo>
                  <a:pt x="628154" y="0"/>
                </a:lnTo>
                <a:lnTo>
                  <a:pt x="629107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308131" y="842010"/>
            <a:ext cx="2838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5">
                <a:latin typeface="맑은 고딕"/>
                <a:cs typeface="맑은 고딕"/>
              </a:rPr>
              <a:t>인수위</a:t>
            </a:r>
            <a:r>
              <a:rPr dirty="0" sz="350" spc="-45">
                <a:latin typeface="맑은 고딕"/>
                <a:cs typeface="맑은 고딕"/>
              </a:rPr>
              <a:t> </a:t>
            </a:r>
            <a:r>
              <a:rPr dirty="0" sz="350" spc="30">
                <a:latin typeface="맑은 고딕"/>
                <a:cs typeface="맑은 고딕"/>
              </a:rPr>
              <a:t>기록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47731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47731" y="80645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49445" y="969149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76660" y="80756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701" y="162712"/>
                </a:lnTo>
                <a:lnTo>
                  <a:pt x="1701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9445" y="80756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70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47731" y="806805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48493" y="807567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952" y="162534"/>
                </a:moveTo>
                <a:lnTo>
                  <a:pt x="0" y="161582"/>
                </a:lnTo>
                <a:lnTo>
                  <a:pt x="629107" y="161582"/>
                </a:lnTo>
                <a:lnTo>
                  <a:pt x="628167" y="162534"/>
                </a:lnTo>
                <a:lnTo>
                  <a:pt x="628167" y="0"/>
                </a:lnTo>
                <a:lnTo>
                  <a:pt x="629107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172519" y="842010"/>
            <a:ext cx="37973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5">
                <a:latin typeface="맑은 고딕"/>
                <a:cs typeface="맑은 고딕"/>
              </a:rPr>
              <a:t>국민께</a:t>
            </a:r>
            <a:r>
              <a:rPr dirty="0" sz="350" spc="-40">
                <a:latin typeface="맑은 고딕"/>
                <a:cs typeface="맑은 고딕"/>
              </a:rPr>
              <a:t> </a:t>
            </a:r>
            <a:r>
              <a:rPr dirty="0" sz="350" spc="25">
                <a:latin typeface="맑은 고딕"/>
                <a:cs typeface="맑은 고딕"/>
              </a:rPr>
              <a:t>알립니다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35732" y="1861502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877"/>
                </a:moveTo>
                <a:lnTo>
                  <a:pt x="1701" y="162877"/>
                </a:lnTo>
                <a:lnTo>
                  <a:pt x="1701" y="0"/>
                </a:lnTo>
                <a:lnTo>
                  <a:pt x="0" y="0"/>
                </a:lnTo>
                <a:lnTo>
                  <a:pt x="0" y="16287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35732" y="186055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69">
                <a:moveTo>
                  <a:pt x="0" y="1269"/>
                </a:moveTo>
                <a:lnTo>
                  <a:pt x="429717" y="1269"/>
                </a:lnTo>
                <a:lnTo>
                  <a:pt x="42971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37433" y="2023097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20" h="1269">
                <a:moveTo>
                  <a:pt x="426313" y="0"/>
                </a:moveTo>
                <a:lnTo>
                  <a:pt x="0" y="0"/>
                </a:lnTo>
                <a:lnTo>
                  <a:pt x="0" y="952"/>
                </a:lnTo>
                <a:lnTo>
                  <a:pt x="426313" y="952"/>
                </a:lnTo>
                <a:lnTo>
                  <a:pt x="42631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63747" y="1861502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877"/>
                </a:moveTo>
                <a:lnTo>
                  <a:pt x="1701" y="162877"/>
                </a:lnTo>
                <a:lnTo>
                  <a:pt x="1701" y="0"/>
                </a:lnTo>
                <a:lnTo>
                  <a:pt x="0" y="0"/>
                </a:lnTo>
                <a:lnTo>
                  <a:pt x="0" y="16287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37433" y="1861502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20" h="1269">
                <a:moveTo>
                  <a:pt x="426313" y="0"/>
                </a:moveTo>
                <a:lnTo>
                  <a:pt x="0" y="0"/>
                </a:lnTo>
                <a:lnTo>
                  <a:pt x="0" y="952"/>
                </a:lnTo>
                <a:lnTo>
                  <a:pt x="426313" y="952"/>
                </a:lnTo>
                <a:lnTo>
                  <a:pt x="42631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35732" y="1860753"/>
            <a:ext cx="429895" cy="164465"/>
          </a:xfrm>
          <a:custGeom>
            <a:avLst/>
            <a:gdLst/>
            <a:ahLst/>
            <a:cxnLst/>
            <a:rect l="l" t="t" r="r" b="b"/>
            <a:pathLst>
              <a:path w="429895" h="164464">
                <a:moveTo>
                  <a:pt x="0" y="0"/>
                </a:moveTo>
                <a:lnTo>
                  <a:pt x="429717" y="0"/>
                </a:lnTo>
                <a:lnTo>
                  <a:pt x="429717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36481" y="1861502"/>
            <a:ext cx="428625" cy="162560"/>
          </a:xfrm>
          <a:custGeom>
            <a:avLst/>
            <a:gdLst/>
            <a:ahLst/>
            <a:cxnLst/>
            <a:rect l="l" t="t" r="r" b="b"/>
            <a:pathLst>
              <a:path w="428625" h="162560">
                <a:moveTo>
                  <a:pt x="952" y="162547"/>
                </a:moveTo>
                <a:lnTo>
                  <a:pt x="0" y="161594"/>
                </a:lnTo>
                <a:lnTo>
                  <a:pt x="428205" y="161594"/>
                </a:lnTo>
                <a:lnTo>
                  <a:pt x="427266" y="162547"/>
                </a:lnTo>
                <a:lnTo>
                  <a:pt x="427266" y="0"/>
                </a:lnTo>
                <a:lnTo>
                  <a:pt x="428205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47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966325" y="1895951"/>
            <a:ext cx="36449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latin typeface="맑은 고딕"/>
                <a:cs typeface="맑은 고딕"/>
              </a:rPr>
              <a:t>110대</a:t>
            </a:r>
            <a:r>
              <a:rPr dirty="0" sz="350" spc="-30">
                <a:latin typeface="맑은 고딕"/>
                <a:cs typeface="맑은 고딕"/>
              </a:rPr>
              <a:t> </a:t>
            </a:r>
            <a:r>
              <a:rPr dirty="0" sz="350" spc="25">
                <a:latin typeface="맑은 고딕"/>
                <a:cs typeface="맑은 고딕"/>
              </a:rPr>
              <a:t>국정과제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96142" y="2559050"/>
            <a:ext cx="502920" cy="1270"/>
          </a:xfrm>
          <a:custGeom>
            <a:avLst/>
            <a:gdLst/>
            <a:ahLst/>
            <a:cxnLst/>
            <a:rect l="l" t="t" r="r" b="b"/>
            <a:pathLst>
              <a:path w="502920" h="1269">
                <a:moveTo>
                  <a:pt x="0" y="1269"/>
                </a:moveTo>
                <a:lnTo>
                  <a:pt x="502831" y="1269"/>
                </a:lnTo>
                <a:lnTo>
                  <a:pt x="5028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96142" y="239648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890"/>
                </a:moveTo>
                <a:lnTo>
                  <a:pt x="1701" y="162890"/>
                </a:lnTo>
                <a:lnTo>
                  <a:pt x="1701" y="0"/>
                </a:lnTo>
                <a:lnTo>
                  <a:pt x="0" y="0"/>
                </a:lnTo>
                <a:lnTo>
                  <a:pt x="0" y="1628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97844" y="2558427"/>
            <a:ext cx="499745" cy="1270"/>
          </a:xfrm>
          <a:custGeom>
            <a:avLst/>
            <a:gdLst/>
            <a:ahLst/>
            <a:cxnLst/>
            <a:rect l="l" t="t" r="r" b="b"/>
            <a:pathLst>
              <a:path w="499745" h="1269">
                <a:moveTo>
                  <a:pt x="499414" y="0"/>
                </a:moveTo>
                <a:lnTo>
                  <a:pt x="0" y="0"/>
                </a:lnTo>
                <a:lnTo>
                  <a:pt x="0" y="952"/>
                </a:lnTo>
                <a:lnTo>
                  <a:pt x="499414" y="952"/>
                </a:lnTo>
                <a:lnTo>
                  <a:pt x="4994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97259" y="239648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890"/>
                </a:moveTo>
                <a:lnTo>
                  <a:pt x="1714" y="162890"/>
                </a:lnTo>
                <a:lnTo>
                  <a:pt x="1714" y="0"/>
                </a:lnTo>
                <a:lnTo>
                  <a:pt x="0" y="0"/>
                </a:lnTo>
                <a:lnTo>
                  <a:pt x="0" y="1628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97844" y="2396845"/>
            <a:ext cx="499745" cy="1270"/>
          </a:xfrm>
          <a:custGeom>
            <a:avLst/>
            <a:gdLst/>
            <a:ahLst/>
            <a:cxnLst/>
            <a:rect l="l" t="t" r="r" b="b"/>
            <a:pathLst>
              <a:path w="499745" h="1269">
                <a:moveTo>
                  <a:pt x="499414" y="0"/>
                </a:moveTo>
                <a:lnTo>
                  <a:pt x="0" y="0"/>
                </a:lnTo>
                <a:lnTo>
                  <a:pt x="0" y="952"/>
                </a:lnTo>
                <a:lnTo>
                  <a:pt x="499414" y="952"/>
                </a:lnTo>
                <a:lnTo>
                  <a:pt x="4994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96142" y="2396083"/>
            <a:ext cx="502920" cy="164465"/>
          </a:xfrm>
          <a:custGeom>
            <a:avLst/>
            <a:gdLst/>
            <a:ahLst/>
            <a:cxnLst/>
            <a:rect l="l" t="t" r="r" b="b"/>
            <a:pathLst>
              <a:path w="502920" h="164464">
                <a:moveTo>
                  <a:pt x="0" y="0"/>
                </a:moveTo>
                <a:lnTo>
                  <a:pt x="502831" y="0"/>
                </a:lnTo>
                <a:lnTo>
                  <a:pt x="5028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96904" y="2396845"/>
            <a:ext cx="501650" cy="162560"/>
          </a:xfrm>
          <a:custGeom>
            <a:avLst/>
            <a:gdLst/>
            <a:ahLst/>
            <a:cxnLst/>
            <a:rect l="l" t="t" r="r" b="b"/>
            <a:pathLst>
              <a:path w="501650" h="162560">
                <a:moveTo>
                  <a:pt x="939" y="162534"/>
                </a:moveTo>
                <a:lnTo>
                  <a:pt x="0" y="161582"/>
                </a:lnTo>
                <a:lnTo>
                  <a:pt x="501307" y="161582"/>
                </a:lnTo>
                <a:lnTo>
                  <a:pt x="500354" y="162534"/>
                </a:lnTo>
                <a:lnTo>
                  <a:pt x="500354" y="0"/>
                </a:lnTo>
                <a:lnTo>
                  <a:pt x="501307" y="952"/>
                </a:lnTo>
                <a:lnTo>
                  <a:pt x="0" y="952"/>
                </a:lnTo>
                <a:lnTo>
                  <a:pt x="939" y="0"/>
                </a:lnTo>
                <a:lnTo>
                  <a:pt x="939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620664" y="2431286"/>
            <a:ext cx="44640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역대 </a:t>
            </a:r>
            <a:r>
              <a:rPr dirty="0" sz="350" spc="25">
                <a:latin typeface="맑은 고딕"/>
                <a:cs typeface="맑은 고딕"/>
              </a:rPr>
              <a:t>대통령</a:t>
            </a:r>
            <a:r>
              <a:rPr dirty="0" sz="350" spc="-75">
                <a:latin typeface="맑은 고딕"/>
                <a:cs typeface="맑은 고딕"/>
              </a:rPr>
              <a:t> </a:t>
            </a:r>
            <a:r>
              <a:rPr dirty="0" sz="350" spc="30">
                <a:latin typeface="맑은 고딕"/>
                <a:cs typeface="맑은 고딕"/>
              </a:rPr>
              <a:t>기록관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756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756" y="1283969"/>
            <a:ext cx="400685" cy="1270"/>
          </a:xfrm>
          <a:custGeom>
            <a:avLst/>
            <a:gdLst/>
            <a:ahLst/>
            <a:cxnLst/>
            <a:rect l="l" t="t" r="r" b="b"/>
            <a:pathLst>
              <a:path w="400684" h="1269">
                <a:moveTo>
                  <a:pt x="0" y="1269"/>
                </a:moveTo>
                <a:lnTo>
                  <a:pt x="400481" y="1269"/>
                </a:lnTo>
                <a:lnTo>
                  <a:pt x="40048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368" y="1446695"/>
            <a:ext cx="397510" cy="1270"/>
          </a:xfrm>
          <a:custGeom>
            <a:avLst/>
            <a:gdLst/>
            <a:ahLst/>
            <a:cxnLst/>
            <a:rect l="l" t="t" r="r" b="b"/>
            <a:pathLst>
              <a:path w="397509" h="1269">
                <a:moveTo>
                  <a:pt x="397255" y="0"/>
                </a:moveTo>
                <a:lnTo>
                  <a:pt x="0" y="0"/>
                </a:lnTo>
                <a:lnTo>
                  <a:pt x="0" y="863"/>
                </a:lnTo>
                <a:lnTo>
                  <a:pt x="397255" y="863"/>
                </a:lnTo>
                <a:lnTo>
                  <a:pt x="3972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8624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368" y="1285113"/>
            <a:ext cx="397510" cy="1270"/>
          </a:xfrm>
          <a:custGeom>
            <a:avLst/>
            <a:gdLst/>
            <a:ahLst/>
            <a:cxnLst/>
            <a:rect l="l" t="t" r="r" b="b"/>
            <a:pathLst>
              <a:path w="397509" h="1269">
                <a:moveTo>
                  <a:pt x="397255" y="0"/>
                </a:moveTo>
                <a:lnTo>
                  <a:pt x="0" y="0"/>
                </a:lnTo>
                <a:lnTo>
                  <a:pt x="0" y="850"/>
                </a:lnTo>
                <a:lnTo>
                  <a:pt x="397255" y="850"/>
                </a:lnTo>
                <a:lnTo>
                  <a:pt x="3972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756" y="1284350"/>
            <a:ext cx="400685" cy="164465"/>
          </a:xfrm>
          <a:custGeom>
            <a:avLst/>
            <a:gdLst/>
            <a:ahLst/>
            <a:cxnLst/>
            <a:rect l="l" t="t" r="r" b="b"/>
            <a:pathLst>
              <a:path w="400684" h="164465">
                <a:moveTo>
                  <a:pt x="0" y="0"/>
                </a:moveTo>
                <a:lnTo>
                  <a:pt x="400481" y="0"/>
                </a:lnTo>
                <a:lnTo>
                  <a:pt x="40048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518" y="1285113"/>
            <a:ext cx="399415" cy="162560"/>
          </a:xfrm>
          <a:custGeom>
            <a:avLst/>
            <a:gdLst/>
            <a:ahLst/>
            <a:cxnLst/>
            <a:rect l="l" t="t" r="r" b="b"/>
            <a:pathLst>
              <a:path w="399415" h="162559">
                <a:moveTo>
                  <a:pt x="850" y="162445"/>
                </a:moveTo>
                <a:lnTo>
                  <a:pt x="0" y="161582"/>
                </a:lnTo>
                <a:lnTo>
                  <a:pt x="398957" y="161582"/>
                </a:lnTo>
                <a:lnTo>
                  <a:pt x="398106" y="162445"/>
                </a:lnTo>
                <a:lnTo>
                  <a:pt x="398106" y="0"/>
                </a:lnTo>
                <a:lnTo>
                  <a:pt x="398957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11869" y="1321074"/>
            <a:ext cx="3327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윤석열</a:t>
            </a:r>
            <a:r>
              <a:rPr dirty="0" sz="350" spc="-40">
                <a:latin typeface="맑은 고딕"/>
                <a:cs typeface="맑은 고딕"/>
              </a:rPr>
              <a:t> </a:t>
            </a:r>
            <a:r>
              <a:rPr dirty="0" sz="350" spc="25">
                <a:latin typeface="맑은 고딕"/>
                <a:cs typeface="맑은 고딕"/>
              </a:rPr>
              <a:t>대통령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50335" y="664209"/>
            <a:ext cx="3175" cy="143510"/>
          </a:xfrm>
          <a:custGeom>
            <a:avLst/>
            <a:gdLst/>
            <a:ahLst/>
            <a:cxnLst/>
            <a:rect l="l" t="t" r="r" b="b"/>
            <a:pathLst>
              <a:path w="3175" h="143509">
                <a:moveTo>
                  <a:pt x="0" y="143510"/>
                </a:moveTo>
                <a:lnTo>
                  <a:pt x="2654" y="143510"/>
                </a:lnTo>
                <a:lnTo>
                  <a:pt x="2654" y="0"/>
                </a:lnTo>
                <a:lnTo>
                  <a:pt x="0" y="0"/>
                </a:lnTo>
                <a:lnTo>
                  <a:pt x="0" y="143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38666" y="664209"/>
            <a:ext cx="911860" cy="1270"/>
          </a:xfrm>
          <a:custGeom>
            <a:avLst/>
            <a:gdLst/>
            <a:ahLst/>
            <a:cxnLst/>
            <a:rect l="l" t="t" r="r" b="b"/>
            <a:pathLst>
              <a:path w="911860" h="1270">
                <a:moveTo>
                  <a:pt x="0" y="1269"/>
                </a:moveTo>
                <a:lnTo>
                  <a:pt x="911669" y="1269"/>
                </a:lnTo>
                <a:lnTo>
                  <a:pt x="91166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41511" y="662940"/>
            <a:ext cx="911860" cy="1270"/>
          </a:xfrm>
          <a:custGeom>
            <a:avLst/>
            <a:gdLst/>
            <a:ahLst/>
            <a:cxnLst/>
            <a:rect l="l" t="t" r="r" b="b"/>
            <a:pathLst>
              <a:path w="911860" h="1270">
                <a:moveTo>
                  <a:pt x="0" y="1269"/>
                </a:moveTo>
                <a:lnTo>
                  <a:pt x="911479" y="1269"/>
                </a:lnTo>
                <a:lnTo>
                  <a:pt x="91147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38666" y="520128"/>
            <a:ext cx="914400" cy="288290"/>
          </a:xfrm>
          <a:custGeom>
            <a:avLst/>
            <a:gdLst/>
            <a:ahLst/>
            <a:cxnLst/>
            <a:rect l="l" t="t" r="r" b="b"/>
            <a:pathLst>
              <a:path w="914400" h="288290">
                <a:moveTo>
                  <a:pt x="0" y="0"/>
                </a:moveTo>
                <a:lnTo>
                  <a:pt x="0" y="145427"/>
                </a:lnTo>
                <a:lnTo>
                  <a:pt x="912990" y="145427"/>
                </a:lnTo>
                <a:lnTo>
                  <a:pt x="911669" y="144094"/>
                </a:lnTo>
                <a:lnTo>
                  <a:pt x="911669" y="288201"/>
                </a:lnTo>
                <a:lnTo>
                  <a:pt x="914323" y="288201"/>
                </a:lnTo>
                <a:lnTo>
                  <a:pt x="914323" y="142773"/>
                </a:lnTo>
                <a:lnTo>
                  <a:pt x="1320" y="142773"/>
                </a:lnTo>
                <a:lnTo>
                  <a:pt x="2844" y="144094"/>
                </a:lnTo>
                <a:lnTo>
                  <a:pt x="2844" y="0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62005" y="664209"/>
            <a:ext cx="3175" cy="143510"/>
          </a:xfrm>
          <a:custGeom>
            <a:avLst/>
            <a:gdLst/>
            <a:ahLst/>
            <a:cxnLst/>
            <a:rect l="l" t="t" r="r" b="b"/>
            <a:pathLst>
              <a:path w="3175" h="143509">
                <a:moveTo>
                  <a:pt x="0" y="143510"/>
                </a:moveTo>
                <a:lnTo>
                  <a:pt x="2654" y="143510"/>
                </a:lnTo>
                <a:lnTo>
                  <a:pt x="2654" y="0"/>
                </a:lnTo>
                <a:lnTo>
                  <a:pt x="0" y="0"/>
                </a:lnTo>
                <a:lnTo>
                  <a:pt x="0" y="143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38666" y="664209"/>
            <a:ext cx="1823720" cy="1270"/>
          </a:xfrm>
          <a:custGeom>
            <a:avLst/>
            <a:gdLst/>
            <a:ahLst/>
            <a:cxnLst/>
            <a:rect l="l" t="t" r="r" b="b"/>
            <a:pathLst>
              <a:path w="1823720" h="1270">
                <a:moveTo>
                  <a:pt x="0" y="1269"/>
                </a:moveTo>
                <a:lnTo>
                  <a:pt x="1823338" y="1269"/>
                </a:lnTo>
                <a:lnTo>
                  <a:pt x="1823338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38666" y="520128"/>
            <a:ext cx="3175" cy="288290"/>
          </a:xfrm>
          <a:custGeom>
            <a:avLst/>
            <a:gdLst/>
            <a:ahLst/>
            <a:cxnLst/>
            <a:rect l="l" t="t" r="r" b="b"/>
            <a:pathLst>
              <a:path w="3175" h="288290">
                <a:moveTo>
                  <a:pt x="0" y="288099"/>
                </a:moveTo>
                <a:lnTo>
                  <a:pt x="2844" y="288099"/>
                </a:lnTo>
                <a:lnTo>
                  <a:pt x="2844" y="0"/>
                </a:lnTo>
                <a:lnTo>
                  <a:pt x="0" y="0"/>
                </a:lnTo>
                <a:lnTo>
                  <a:pt x="0" y="2880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41511" y="662940"/>
            <a:ext cx="1823720" cy="1270"/>
          </a:xfrm>
          <a:custGeom>
            <a:avLst/>
            <a:gdLst/>
            <a:ahLst/>
            <a:cxnLst/>
            <a:rect l="l" t="t" r="r" b="b"/>
            <a:pathLst>
              <a:path w="1823720" h="1270">
                <a:moveTo>
                  <a:pt x="0" y="1269"/>
                </a:moveTo>
                <a:lnTo>
                  <a:pt x="1823148" y="1269"/>
                </a:lnTo>
                <a:lnTo>
                  <a:pt x="1823148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38666" y="520128"/>
            <a:ext cx="1826260" cy="288290"/>
          </a:xfrm>
          <a:custGeom>
            <a:avLst/>
            <a:gdLst/>
            <a:ahLst/>
            <a:cxnLst/>
            <a:rect l="l" t="t" r="r" b="b"/>
            <a:pathLst>
              <a:path w="1826260" h="288290">
                <a:moveTo>
                  <a:pt x="0" y="0"/>
                </a:moveTo>
                <a:lnTo>
                  <a:pt x="0" y="145427"/>
                </a:lnTo>
                <a:lnTo>
                  <a:pt x="1824672" y="145427"/>
                </a:lnTo>
                <a:lnTo>
                  <a:pt x="1823338" y="144094"/>
                </a:lnTo>
                <a:lnTo>
                  <a:pt x="1823338" y="288201"/>
                </a:lnTo>
                <a:lnTo>
                  <a:pt x="1825993" y="288201"/>
                </a:lnTo>
                <a:lnTo>
                  <a:pt x="1825993" y="142773"/>
                </a:lnTo>
                <a:lnTo>
                  <a:pt x="1320" y="142773"/>
                </a:lnTo>
                <a:lnTo>
                  <a:pt x="2844" y="144094"/>
                </a:lnTo>
                <a:lnTo>
                  <a:pt x="2844" y="0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27085" y="520128"/>
            <a:ext cx="914400" cy="288290"/>
          </a:xfrm>
          <a:custGeom>
            <a:avLst/>
            <a:gdLst/>
            <a:ahLst/>
            <a:cxnLst/>
            <a:rect l="l" t="t" r="r" b="b"/>
            <a:pathLst>
              <a:path w="914400" h="288290">
                <a:moveTo>
                  <a:pt x="911580" y="142671"/>
                </a:moveTo>
                <a:lnTo>
                  <a:pt x="0" y="142671"/>
                </a:lnTo>
                <a:lnTo>
                  <a:pt x="0" y="288099"/>
                </a:lnTo>
                <a:lnTo>
                  <a:pt x="2654" y="288099"/>
                </a:lnTo>
                <a:lnTo>
                  <a:pt x="2654" y="145427"/>
                </a:lnTo>
                <a:lnTo>
                  <a:pt x="1333" y="145427"/>
                </a:lnTo>
                <a:lnTo>
                  <a:pt x="2654" y="144094"/>
                </a:lnTo>
                <a:lnTo>
                  <a:pt x="911580" y="144094"/>
                </a:lnTo>
                <a:lnTo>
                  <a:pt x="911580" y="142671"/>
                </a:lnTo>
                <a:close/>
              </a:path>
              <a:path w="914400" h="288290">
                <a:moveTo>
                  <a:pt x="2654" y="144094"/>
                </a:moveTo>
                <a:lnTo>
                  <a:pt x="1333" y="145427"/>
                </a:lnTo>
                <a:lnTo>
                  <a:pt x="2654" y="145427"/>
                </a:lnTo>
                <a:lnTo>
                  <a:pt x="2654" y="144094"/>
                </a:lnTo>
                <a:close/>
              </a:path>
              <a:path w="914400" h="288290">
                <a:moveTo>
                  <a:pt x="914336" y="142671"/>
                </a:moveTo>
                <a:lnTo>
                  <a:pt x="912901" y="142671"/>
                </a:lnTo>
                <a:lnTo>
                  <a:pt x="911580" y="144094"/>
                </a:lnTo>
                <a:lnTo>
                  <a:pt x="2654" y="144094"/>
                </a:lnTo>
                <a:lnTo>
                  <a:pt x="2654" y="145427"/>
                </a:lnTo>
                <a:lnTo>
                  <a:pt x="914336" y="145427"/>
                </a:lnTo>
                <a:lnTo>
                  <a:pt x="914336" y="142671"/>
                </a:lnTo>
                <a:close/>
              </a:path>
              <a:path w="914400" h="288290">
                <a:moveTo>
                  <a:pt x="914336" y="0"/>
                </a:moveTo>
                <a:lnTo>
                  <a:pt x="911580" y="0"/>
                </a:lnTo>
                <a:lnTo>
                  <a:pt x="911580" y="144094"/>
                </a:lnTo>
                <a:lnTo>
                  <a:pt x="912901" y="142671"/>
                </a:lnTo>
                <a:lnTo>
                  <a:pt x="914336" y="142671"/>
                </a:lnTo>
                <a:lnTo>
                  <a:pt x="91433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27085" y="520128"/>
            <a:ext cx="914400" cy="288290"/>
          </a:xfrm>
          <a:custGeom>
            <a:avLst/>
            <a:gdLst/>
            <a:ahLst/>
            <a:cxnLst/>
            <a:rect l="l" t="t" r="r" b="b"/>
            <a:pathLst>
              <a:path w="914400" h="288290">
                <a:moveTo>
                  <a:pt x="914336" y="0"/>
                </a:moveTo>
                <a:lnTo>
                  <a:pt x="914336" y="145427"/>
                </a:lnTo>
                <a:lnTo>
                  <a:pt x="1333" y="145427"/>
                </a:lnTo>
                <a:lnTo>
                  <a:pt x="2654" y="144094"/>
                </a:lnTo>
                <a:lnTo>
                  <a:pt x="2654" y="288099"/>
                </a:lnTo>
                <a:lnTo>
                  <a:pt x="0" y="288099"/>
                </a:lnTo>
                <a:lnTo>
                  <a:pt x="0" y="142671"/>
                </a:lnTo>
                <a:lnTo>
                  <a:pt x="912901" y="142671"/>
                </a:lnTo>
                <a:lnTo>
                  <a:pt x="911580" y="144094"/>
                </a:lnTo>
                <a:lnTo>
                  <a:pt x="911580" y="0"/>
                </a:lnTo>
                <a:lnTo>
                  <a:pt x="914336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5416" y="520128"/>
            <a:ext cx="1826260" cy="288290"/>
          </a:xfrm>
          <a:custGeom>
            <a:avLst/>
            <a:gdLst/>
            <a:ahLst/>
            <a:cxnLst/>
            <a:rect l="l" t="t" r="r" b="b"/>
            <a:pathLst>
              <a:path w="1826260" h="288290">
                <a:moveTo>
                  <a:pt x="1823250" y="142671"/>
                </a:moveTo>
                <a:lnTo>
                  <a:pt x="0" y="142671"/>
                </a:lnTo>
                <a:lnTo>
                  <a:pt x="0" y="288099"/>
                </a:lnTo>
                <a:lnTo>
                  <a:pt x="2654" y="288099"/>
                </a:lnTo>
                <a:lnTo>
                  <a:pt x="2654" y="145427"/>
                </a:lnTo>
                <a:lnTo>
                  <a:pt x="1333" y="145427"/>
                </a:lnTo>
                <a:lnTo>
                  <a:pt x="2654" y="144094"/>
                </a:lnTo>
                <a:lnTo>
                  <a:pt x="1823250" y="144094"/>
                </a:lnTo>
                <a:lnTo>
                  <a:pt x="1823250" y="142671"/>
                </a:lnTo>
                <a:close/>
              </a:path>
              <a:path w="1826260" h="288290">
                <a:moveTo>
                  <a:pt x="2654" y="144094"/>
                </a:moveTo>
                <a:lnTo>
                  <a:pt x="1333" y="145427"/>
                </a:lnTo>
                <a:lnTo>
                  <a:pt x="2654" y="145427"/>
                </a:lnTo>
                <a:lnTo>
                  <a:pt x="2654" y="144094"/>
                </a:lnTo>
                <a:close/>
              </a:path>
              <a:path w="1826260" h="288290">
                <a:moveTo>
                  <a:pt x="1826006" y="142671"/>
                </a:moveTo>
                <a:lnTo>
                  <a:pt x="1824570" y="142671"/>
                </a:lnTo>
                <a:lnTo>
                  <a:pt x="1823250" y="144094"/>
                </a:lnTo>
                <a:lnTo>
                  <a:pt x="2654" y="144094"/>
                </a:lnTo>
                <a:lnTo>
                  <a:pt x="2654" y="145427"/>
                </a:lnTo>
                <a:lnTo>
                  <a:pt x="1826006" y="145427"/>
                </a:lnTo>
                <a:lnTo>
                  <a:pt x="1826006" y="142671"/>
                </a:lnTo>
                <a:close/>
              </a:path>
              <a:path w="1826260" h="288290">
                <a:moveTo>
                  <a:pt x="1826006" y="0"/>
                </a:moveTo>
                <a:lnTo>
                  <a:pt x="1823250" y="0"/>
                </a:lnTo>
                <a:lnTo>
                  <a:pt x="1823250" y="144094"/>
                </a:lnTo>
                <a:lnTo>
                  <a:pt x="1824570" y="142671"/>
                </a:lnTo>
                <a:lnTo>
                  <a:pt x="1826006" y="142671"/>
                </a:lnTo>
                <a:lnTo>
                  <a:pt x="182600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5416" y="520128"/>
            <a:ext cx="1826260" cy="288290"/>
          </a:xfrm>
          <a:custGeom>
            <a:avLst/>
            <a:gdLst/>
            <a:ahLst/>
            <a:cxnLst/>
            <a:rect l="l" t="t" r="r" b="b"/>
            <a:pathLst>
              <a:path w="1826260" h="288290">
                <a:moveTo>
                  <a:pt x="1826006" y="0"/>
                </a:moveTo>
                <a:lnTo>
                  <a:pt x="1826006" y="145427"/>
                </a:lnTo>
                <a:lnTo>
                  <a:pt x="1333" y="145427"/>
                </a:lnTo>
                <a:lnTo>
                  <a:pt x="2654" y="144094"/>
                </a:lnTo>
                <a:lnTo>
                  <a:pt x="2654" y="288099"/>
                </a:lnTo>
                <a:lnTo>
                  <a:pt x="0" y="288099"/>
                </a:lnTo>
                <a:lnTo>
                  <a:pt x="0" y="142671"/>
                </a:lnTo>
                <a:lnTo>
                  <a:pt x="1824570" y="142671"/>
                </a:lnTo>
                <a:lnTo>
                  <a:pt x="1823250" y="144094"/>
                </a:lnTo>
                <a:lnTo>
                  <a:pt x="1823250" y="0"/>
                </a:lnTo>
                <a:lnTo>
                  <a:pt x="1826006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3192" y="1175804"/>
            <a:ext cx="420370" cy="3175"/>
          </a:xfrm>
          <a:custGeom>
            <a:avLst/>
            <a:gdLst/>
            <a:ahLst/>
            <a:cxnLst/>
            <a:rect l="l" t="t" r="r" b="b"/>
            <a:pathLst>
              <a:path w="420370" h="3175">
                <a:moveTo>
                  <a:pt x="420331" y="0"/>
                </a:moveTo>
                <a:lnTo>
                  <a:pt x="0" y="0"/>
                </a:lnTo>
                <a:lnTo>
                  <a:pt x="0" y="2755"/>
                </a:lnTo>
                <a:lnTo>
                  <a:pt x="420331" y="2755"/>
                </a:lnTo>
                <a:lnTo>
                  <a:pt x="42033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6368" y="1175804"/>
            <a:ext cx="501015" cy="3175"/>
          </a:xfrm>
          <a:custGeom>
            <a:avLst/>
            <a:gdLst/>
            <a:ahLst/>
            <a:cxnLst/>
            <a:rect l="l" t="t" r="r" b="b"/>
            <a:pathLst>
              <a:path w="501015" h="3175">
                <a:moveTo>
                  <a:pt x="500456" y="0"/>
                </a:moveTo>
                <a:lnTo>
                  <a:pt x="0" y="0"/>
                </a:lnTo>
                <a:lnTo>
                  <a:pt x="0" y="2755"/>
                </a:lnTo>
                <a:lnTo>
                  <a:pt x="500456" y="2755"/>
                </a:lnTo>
                <a:lnTo>
                  <a:pt x="50045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38666" y="970292"/>
            <a:ext cx="3175" cy="680085"/>
          </a:xfrm>
          <a:custGeom>
            <a:avLst/>
            <a:gdLst/>
            <a:ahLst/>
            <a:cxnLst/>
            <a:rect l="l" t="t" r="r" b="b"/>
            <a:pathLst>
              <a:path w="3175" h="680085">
                <a:moveTo>
                  <a:pt x="2755" y="0"/>
                </a:moveTo>
                <a:lnTo>
                  <a:pt x="0" y="0"/>
                </a:lnTo>
                <a:lnTo>
                  <a:pt x="0" y="679907"/>
                </a:lnTo>
                <a:lnTo>
                  <a:pt x="2755" y="679907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6628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6628" y="1283969"/>
            <a:ext cx="400685" cy="1270"/>
          </a:xfrm>
          <a:custGeom>
            <a:avLst/>
            <a:gdLst/>
            <a:ahLst/>
            <a:cxnLst/>
            <a:rect l="l" t="t" r="r" b="b"/>
            <a:pathLst>
              <a:path w="400684" h="1269">
                <a:moveTo>
                  <a:pt x="0" y="1269"/>
                </a:moveTo>
                <a:lnTo>
                  <a:pt x="400481" y="1269"/>
                </a:lnTo>
                <a:lnTo>
                  <a:pt x="40048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8241" y="1446695"/>
            <a:ext cx="397510" cy="1270"/>
          </a:xfrm>
          <a:custGeom>
            <a:avLst/>
            <a:gdLst/>
            <a:ahLst/>
            <a:cxnLst/>
            <a:rect l="l" t="t" r="r" b="b"/>
            <a:pathLst>
              <a:path w="397509" h="1269">
                <a:moveTo>
                  <a:pt x="397256" y="0"/>
                </a:moveTo>
                <a:lnTo>
                  <a:pt x="0" y="0"/>
                </a:lnTo>
                <a:lnTo>
                  <a:pt x="0" y="863"/>
                </a:lnTo>
                <a:lnTo>
                  <a:pt x="397256" y="863"/>
                </a:lnTo>
                <a:lnTo>
                  <a:pt x="39725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5497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8241" y="1285113"/>
            <a:ext cx="397510" cy="1270"/>
          </a:xfrm>
          <a:custGeom>
            <a:avLst/>
            <a:gdLst/>
            <a:ahLst/>
            <a:cxnLst/>
            <a:rect l="l" t="t" r="r" b="b"/>
            <a:pathLst>
              <a:path w="397509" h="1269">
                <a:moveTo>
                  <a:pt x="397256" y="0"/>
                </a:moveTo>
                <a:lnTo>
                  <a:pt x="0" y="0"/>
                </a:lnTo>
                <a:lnTo>
                  <a:pt x="0" y="850"/>
                </a:lnTo>
                <a:lnTo>
                  <a:pt x="397256" y="850"/>
                </a:lnTo>
                <a:lnTo>
                  <a:pt x="39725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6628" y="1284350"/>
            <a:ext cx="400685" cy="164465"/>
          </a:xfrm>
          <a:custGeom>
            <a:avLst/>
            <a:gdLst/>
            <a:ahLst/>
            <a:cxnLst/>
            <a:rect l="l" t="t" r="r" b="b"/>
            <a:pathLst>
              <a:path w="400684" h="164465">
                <a:moveTo>
                  <a:pt x="0" y="0"/>
                </a:moveTo>
                <a:lnTo>
                  <a:pt x="400481" y="0"/>
                </a:lnTo>
                <a:lnTo>
                  <a:pt x="40048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7390" y="1285113"/>
            <a:ext cx="399415" cy="162560"/>
          </a:xfrm>
          <a:custGeom>
            <a:avLst/>
            <a:gdLst/>
            <a:ahLst/>
            <a:cxnLst/>
            <a:rect l="l" t="t" r="r" b="b"/>
            <a:pathLst>
              <a:path w="399415" h="162559">
                <a:moveTo>
                  <a:pt x="850" y="162445"/>
                </a:moveTo>
                <a:lnTo>
                  <a:pt x="0" y="161582"/>
                </a:lnTo>
                <a:lnTo>
                  <a:pt x="398957" y="161582"/>
                </a:lnTo>
                <a:lnTo>
                  <a:pt x="398106" y="162445"/>
                </a:lnTo>
                <a:lnTo>
                  <a:pt x="398106" y="0"/>
                </a:lnTo>
                <a:lnTo>
                  <a:pt x="398957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94954" y="1321074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공</a:t>
            </a:r>
            <a:r>
              <a:rPr dirty="0" sz="350" spc="15">
                <a:latin typeface="맑은 고딕"/>
                <a:cs typeface="맑은 고딕"/>
              </a:rPr>
              <a:t>개</a:t>
            </a:r>
            <a:r>
              <a:rPr dirty="0" sz="350" spc="30">
                <a:latin typeface="맑은 고딕"/>
                <a:cs typeface="맑은 고딕"/>
              </a:rPr>
              <a:t>일정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30465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30465" y="1283969"/>
            <a:ext cx="488315" cy="1270"/>
          </a:xfrm>
          <a:custGeom>
            <a:avLst/>
            <a:gdLst/>
            <a:ahLst/>
            <a:cxnLst/>
            <a:rect l="l" t="t" r="r" b="b"/>
            <a:pathLst>
              <a:path w="488315" h="1269">
                <a:moveTo>
                  <a:pt x="0" y="1269"/>
                </a:moveTo>
                <a:lnTo>
                  <a:pt x="488124" y="1269"/>
                </a:lnTo>
                <a:lnTo>
                  <a:pt x="48812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32078" y="1446695"/>
            <a:ext cx="485140" cy="1270"/>
          </a:xfrm>
          <a:custGeom>
            <a:avLst/>
            <a:gdLst/>
            <a:ahLst/>
            <a:cxnLst/>
            <a:rect l="l" t="t" r="r" b="b"/>
            <a:pathLst>
              <a:path w="485140" h="1269">
                <a:moveTo>
                  <a:pt x="484898" y="0"/>
                </a:moveTo>
                <a:lnTo>
                  <a:pt x="0" y="0"/>
                </a:lnTo>
                <a:lnTo>
                  <a:pt x="0" y="863"/>
                </a:lnTo>
                <a:lnTo>
                  <a:pt x="484898" y="863"/>
                </a:lnTo>
                <a:lnTo>
                  <a:pt x="4848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416977" y="128511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87"/>
                </a:moveTo>
                <a:lnTo>
                  <a:pt x="1612" y="162687"/>
                </a:lnTo>
                <a:lnTo>
                  <a:pt x="1612" y="0"/>
                </a:lnTo>
                <a:lnTo>
                  <a:pt x="0" y="0"/>
                </a:lnTo>
                <a:lnTo>
                  <a:pt x="0" y="1626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32078" y="1285113"/>
            <a:ext cx="485140" cy="1270"/>
          </a:xfrm>
          <a:custGeom>
            <a:avLst/>
            <a:gdLst/>
            <a:ahLst/>
            <a:cxnLst/>
            <a:rect l="l" t="t" r="r" b="b"/>
            <a:pathLst>
              <a:path w="485140" h="1269">
                <a:moveTo>
                  <a:pt x="484898" y="0"/>
                </a:moveTo>
                <a:lnTo>
                  <a:pt x="0" y="0"/>
                </a:lnTo>
                <a:lnTo>
                  <a:pt x="0" y="850"/>
                </a:lnTo>
                <a:lnTo>
                  <a:pt x="484898" y="850"/>
                </a:lnTo>
                <a:lnTo>
                  <a:pt x="4848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30465" y="1284350"/>
            <a:ext cx="488315" cy="164465"/>
          </a:xfrm>
          <a:custGeom>
            <a:avLst/>
            <a:gdLst/>
            <a:ahLst/>
            <a:cxnLst/>
            <a:rect l="l" t="t" r="r" b="b"/>
            <a:pathLst>
              <a:path w="488315" h="164465">
                <a:moveTo>
                  <a:pt x="0" y="0"/>
                </a:moveTo>
                <a:lnTo>
                  <a:pt x="488124" y="0"/>
                </a:lnTo>
                <a:lnTo>
                  <a:pt x="488124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31227" y="1285113"/>
            <a:ext cx="487045" cy="162560"/>
          </a:xfrm>
          <a:custGeom>
            <a:avLst/>
            <a:gdLst/>
            <a:ahLst/>
            <a:cxnLst/>
            <a:rect l="l" t="t" r="r" b="b"/>
            <a:pathLst>
              <a:path w="487044" h="162559">
                <a:moveTo>
                  <a:pt x="850" y="162445"/>
                </a:moveTo>
                <a:lnTo>
                  <a:pt x="0" y="161582"/>
                </a:lnTo>
                <a:lnTo>
                  <a:pt x="486600" y="161582"/>
                </a:lnTo>
                <a:lnTo>
                  <a:pt x="485749" y="162445"/>
                </a:lnTo>
                <a:lnTo>
                  <a:pt x="485749" y="0"/>
                </a:lnTo>
                <a:lnTo>
                  <a:pt x="486600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973219" y="1321074"/>
            <a:ext cx="3981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대통령의 말과</a:t>
            </a:r>
            <a:r>
              <a:rPr dirty="0" sz="350" spc="-90">
                <a:latin typeface="맑은 고딕"/>
                <a:cs typeface="맑은 고딕"/>
              </a:rPr>
              <a:t> </a:t>
            </a:r>
            <a:r>
              <a:rPr dirty="0" sz="350" spc="30">
                <a:latin typeface="맑은 고딕"/>
                <a:cs typeface="맑은 고딕"/>
              </a:rPr>
              <a:t>글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14184" y="977900"/>
            <a:ext cx="3175" cy="203200"/>
          </a:xfrm>
          <a:custGeom>
            <a:avLst/>
            <a:gdLst/>
            <a:ahLst/>
            <a:cxnLst/>
            <a:rect l="l" t="t" r="r" b="b"/>
            <a:pathLst>
              <a:path w="3175" h="203200">
                <a:moveTo>
                  <a:pt x="2755" y="0"/>
                </a:moveTo>
                <a:lnTo>
                  <a:pt x="0" y="0"/>
                </a:lnTo>
                <a:lnTo>
                  <a:pt x="0" y="202933"/>
                </a:lnTo>
                <a:lnTo>
                  <a:pt x="2755" y="202933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93382" y="1180172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755" y="0"/>
                </a:moveTo>
                <a:lnTo>
                  <a:pt x="0" y="0"/>
                </a:lnTo>
                <a:lnTo>
                  <a:pt x="0" y="99237"/>
                </a:lnTo>
                <a:lnTo>
                  <a:pt x="2755" y="99237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15695" y="1184732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755" y="0"/>
                </a:moveTo>
                <a:lnTo>
                  <a:pt x="0" y="0"/>
                </a:lnTo>
                <a:lnTo>
                  <a:pt x="0" y="99237"/>
                </a:lnTo>
                <a:lnTo>
                  <a:pt x="2755" y="99237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213980" y="1181696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755" y="0"/>
                </a:moveTo>
                <a:lnTo>
                  <a:pt x="0" y="0"/>
                </a:lnTo>
                <a:lnTo>
                  <a:pt x="0" y="99225"/>
                </a:lnTo>
                <a:lnTo>
                  <a:pt x="2755" y="99225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280674" y="1108741"/>
            <a:ext cx="353060" cy="162560"/>
          </a:xfrm>
          <a:prstGeom prst="rect">
            <a:avLst/>
          </a:prstGeom>
          <a:ln w="3987">
            <a:solidFill>
              <a:srgbClr val="80808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15"/>
              </a:spcBef>
            </a:pPr>
            <a:r>
              <a:rPr dirty="0" sz="350" spc="25">
                <a:latin typeface="맑은 고딕"/>
                <a:cs typeface="맑은 고딕"/>
              </a:rPr>
              <a:t>용산시대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33463" y="1108741"/>
            <a:ext cx="353695" cy="162560"/>
          </a:xfrm>
          <a:prstGeom prst="rect">
            <a:avLst/>
          </a:prstGeom>
          <a:ln w="5600">
            <a:solidFill>
              <a:srgbClr val="80808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415"/>
              </a:spcBef>
            </a:pPr>
            <a:r>
              <a:rPr dirty="0" sz="350" spc="25">
                <a:latin typeface="맑은 고딕"/>
                <a:cs typeface="맑은 고딕"/>
              </a:rPr>
              <a:t>조직도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631734" y="967257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755" y="0"/>
                </a:moveTo>
                <a:lnTo>
                  <a:pt x="0" y="0"/>
                </a:lnTo>
                <a:lnTo>
                  <a:pt x="0" y="99225"/>
                </a:lnTo>
                <a:lnTo>
                  <a:pt x="2755" y="99225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50771" y="1066304"/>
            <a:ext cx="391160" cy="3175"/>
          </a:xfrm>
          <a:custGeom>
            <a:avLst/>
            <a:gdLst/>
            <a:ahLst/>
            <a:cxnLst/>
            <a:rect l="l" t="t" r="r" b="b"/>
            <a:pathLst>
              <a:path w="391160" h="3175">
                <a:moveTo>
                  <a:pt x="390982" y="0"/>
                </a:moveTo>
                <a:lnTo>
                  <a:pt x="0" y="0"/>
                </a:lnTo>
                <a:lnTo>
                  <a:pt x="0" y="2755"/>
                </a:lnTo>
                <a:lnTo>
                  <a:pt x="390982" y="2755"/>
                </a:lnTo>
                <a:lnTo>
                  <a:pt x="39098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449438" y="1067625"/>
            <a:ext cx="3175" cy="36830"/>
          </a:xfrm>
          <a:custGeom>
            <a:avLst/>
            <a:gdLst/>
            <a:ahLst/>
            <a:cxnLst/>
            <a:rect l="l" t="t" r="r" b="b"/>
            <a:pathLst>
              <a:path w="3175" h="36830">
                <a:moveTo>
                  <a:pt x="2755" y="0"/>
                </a:moveTo>
                <a:lnTo>
                  <a:pt x="0" y="0"/>
                </a:lnTo>
                <a:lnTo>
                  <a:pt x="0" y="36309"/>
                </a:lnTo>
                <a:lnTo>
                  <a:pt x="2755" y="36309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38337" y="1067625"/>
            <a:ext cx="3175" cy="36830"/>
          </a:xfrm>
          <a:custGeom>
            <a:avLst/>
            <a:gdLst/>
            <a:ahLst/>
            <a:cxnLst/>
            <a:rect l="l" t="t" r="r" b="b"/>
            <a:pathLst>
              <a:path w="3175" h="36830">
                <a:moveTo>
                  <a:pt x="2755" y="0"/>
                </a:moveTo>
                <a:lnTo>
                  <a:pt x="0" y="0"/>
                </a:lnTo>
                <a:lnTo>
                  <a:pt x="0" y="36309"/>
                </a:lnTo>
                <a:lnTo>
                  <a:pt x="2755" y="36309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705229" y="201930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4" h="1269">
                <a:moveTo>
                  <a:pt x="0" y="1269"/>
                </a:moveTo>
                <a:lnTo>
                  <a:pt x="429729" y="1269"/>
                </a:lnTo>
                <a:lnTo>
                  <a:pt x="4297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705229" y="185673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48"/>
                </a:moveTo>
                <a:lnTo>
                  <a:pt x="1612" y="162648"/>
                </a:lnTo>
                <a:lnTo>
                  <a:pt x="1612" y="0"/>
                </a:lnTo>
                <a:lnTo>
                  <a:pt x="0" y="0"/>
                </a:lnTo>
                <a:lnTo>
                  <a:pt x="0" y="162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06841" y="2018538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19" h="1269">
                <a:moveTo>
                  <a:pt x="426402" y="0"/>
                </a:moveTo>
                <a:lnTo>
                  <a:pt x="0" y="0"/>
                </a:lnTo>
                <a:lnTo>
                  <a:pt x="0" y="850"/>
                </a:lnTo>
                <a:lnTo>
                  <a:pt x="426402" y="850"/>
                </a:lnTo>
                <a:lnTo>
                  <a:pt x="4264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33244" y="185673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48"/>
                </a:moveTo>
                <a:lnTo>
                  <a:pt x="1714" y="162648"/>
                </a:lnTo>
                <a:lnTo>
                  <a:pt x="1714" y="0"/>
                </a:lnTo>
                <a:lnTo>
                  <a:pt x="0" y="0"/>
                </a:lnTo>
                <a:lnTo>
                  <a:pt x="0" y="162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06841" y="1856943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19" h="1269">
                <a:moveTo>
                  <a:pt x="426402" y="0"/>
                </a:moveTo>
                <a:lnTo>
                  <a:pt x="0" y="0"/>
                </a:lnTo>
                <a:lnTo>
                  <a:pt x="0" y="850"/>
                </a:lnTo>
                <a:lnTo>
                  <a:pt x="426402" y="850"/>
                </a:lnTo>
                <a:lnTo>
                  <a:pt x="4264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05229" y="1856181"/>
            <a:ext cx="429895" cy="164465"/>
          </a:xfrm>
          <a:custGeom>
            <a:avLst/>
            <a:gdLst/>
            <a:ahLst/>
            <a:cxnLst/>
            <a:rect l="l" t="t" r="r" b="b"/>
            <a:pathLst>
              <a:path w="429894" h="164464">
                <a:moveTo>
                  <a:pt x="0" y="0"/>
                </a:moveTo>
                <a:lnTo>
                  <a:pt x="429729" y="0"/>
                </a:lnTo>
                <a:lnTo>
                  <a:pt x="429729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05991" y="1856943"/>
            <a:ext cx="428625" cy="162560"/>
          </a:xfrm>
          <a:custGeom>
            <a:avLst/>
            <a:gdLst/>
            <a:ahLst/>
            <a:cxnLst/>
            <a:rect l="l" t="t" r="r" b="b"/>
            <a:pathLst>
              <a:path w="428625" h="162560">
                <a:moveTo>
                  <a:pt x="850" y="162445"/>
                </a:moveTo>
                <a:lnTo>
                  <a:pt x="0" y="161594"/>
                </a:lnTo>
                <a:lnTo>
                  <a:pt x="428104" y="161594"/>
                </a:lnTo>
                <a:lnTo>
                  <a:pt x="427253" y="162445"/>
                </a:lnTo>
                <a:lnTo>
                  <a:pt x="427253" y="0"/>
                </a:lnTo>
                <a:lnTo>
                  <a:pt x="428104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810263" y="1892909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국</a:t>
            </a:r>
            <a:r>
              <a:rPr dirty="0" sz="350" spc="15">
                <a:latin typeface="맑은 고딕"/>
                <a:cs typeface="맑은 고딕"/>
              </a:rPr>
              <a:t>정</a:t>
            </a:r>
            <a:r>
              <a:rPr dirty="0" sz="350" spc="30">
                <a:latin typeface="맑은 고딕"/>
                <a:cs typeface="맑은 고딕"/>
              </a:rPr>
              <a:t>비전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311361" y="185390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852"/>
                </a:moveTo>
                <a:lnTo>
                  <a:pt x="1612" y="162852"/>
                </a:lnTo>
                <a:lnTo>
                  <a:pt x="1612" y="0"/>
                </a:lnTo>
                <a:lnTo>
                  <a:pt x="0" y="0"/>
                </a:lnTo>
                <a:lnTo>
                  <a:pt x="0" y="162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11361" y="1852929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4" h="1269">
                <a:moveTo>
                  <a:pt x="0" y="1270"/>
                </a:moveTo>
                <a:lnTo>
                  <a:pt x="429729" y="1270"/>
                </a:lnTo>
                <a:lnTo>
                  <a:pt x="4297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312974" y="2015489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19" h="1269">
                <a:moveTo>
                  <a:pt x="426402" y="0"/>
                </a:moveTo>
                <a:lnTo>
                  <a:pt x="0" y="0"/>
                </a:lnTo>
                <a:lnTo>
                  <a:pt x="0" y="863"/>
                </a:lnTo>
                <a:lnTo>
                  <a:pt x="426402" y="863"/>
                </a:lnTo>
                <a:lnTo>
                  <a:pt x="4264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739377" y="185390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852"/>
                </a:moveTo>
                <a:lnTo>
                  <a:pt x="1714" y="162852"/>
                </a:lnTo>
                <a:lnTo>
                  <a:pt x="1714" y="0"/>
                </a:lnTo>
                <a:lnTo>
                  <a:pt x="0" y="0"/>
                </a:lnTo>
                <a:lnTo>
                  <a:pt x="0" y="162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312974" y="1853907"/>
            <a:ext cx="426720" cy="1270"/>
          </a:xfrm>
          <a:custGeom>
            <a:avLst/>
            <a:gdLst/>
            <a:ahLst/>
            <a:cxnLst/>
            <a:rect l="l" t="t" r="r" b="b"/>
            <a:pathLst>
              <a:path w="426719" h="1269">
                <a:moveTo>
                  <a:pt x="426402" y="0"/>
                </a:moveTo>
                <a:lnTo>
                  <a:pt x="0" y="0"/>
                </a:lnTo>
                <a:lnTo>
                  <a:pt x="0" y="850"/>
                </a:lnTo>
                <a:lnTo>
                  <a:pt x="426402" y="850"/>
                </a:lnTo>
                <a:lnTo>
                  <a:pt x="4264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311361" y="1853145"/>
            <a:ext cx="429895" cy="164465"/>
          </a:xfrm>
          <a:custGeom>
            <a:avLst/>
            <a:gdLst/>
            <a:ahLst/>
            <a:cxnLst/>
            <a:rect l="l" t="t" r="r" b="b"/>
            <a:pathLst>
              <a:path w="429894" h="164464">
                <a:moveTo>
                  <a:pt x="0" y="0"/>
                </a:moveTo>
                <a:lnTo>
                  <a:pt x="429729" y="0"/>
                </a:lnTo>
                <a:lnTo>
                  <a:pt x="429729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312123" y="1853907"/>
            <a:ext cx="428625" cy="162560"/>
          </a:xfrm>
          <a:custGeom>
            <a:avLst/>
            <a:gdLst/>
            <a:ahLst/>
            <a:cxnLst/>
            <a:rect l="l" t="t" r="r" b="b"/>
            <a:pathLst>
              <a:path w="428625" h="162560">
                <a:moveTo>
                  <a:pt x="850" y="162445"/>
                </a:moveTo>
                <a:lnTo>
                  <a:pt x="0" y="161582"/>
                </a:lnTo>
                <a:lnTo>
                  <a:pt x="428104" y="161582"/>
                </a:lnTo>
                <a:lnTo>
                  <a:pt x="427253" y="162445"/>
                </a:lnTo>
                <a:lnTo>
                  <a:pt x="427253" y="0"/>
                </a:lnTo>
                <a:lnTo>
                  <a:pt x="428104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2416398" y="1888347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국정</a:t>
            </a:r>
            <a:r>
              <a:rPr dirty="0" sz="350" spc="15">
                <a:latin typeface="맑은 고딕"/>
                <a:cs typeface="맑은 고딕"/>
              </a:rPr>
              <a:t>목</a:t>
            </a:r>
            <a:r>
              <a:rPr dirty="0" sz="350" spc="30">
                <a:latin typeface="맑은 고딕"/>
                <a:cs typeface="맑은 고딕"/>
              </a:rPr>
              <a:t>표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947341" y="1650301"/>
            <a:ext cx="1231265" cy="3175"/>
          </a:xfrm>
          <a:custGeom>
            <a:avLst/>
            <a:gdLst/>
            <a:ahLst/>
            <a:cxnLst/>
            <a:rect l="l" t="t" r="r" b="b"/>
            <a:pathLst>
              <a:path w="1231264" h="3175">
                <a:moveTo>
                  <a:pt x="1230680" y="0"/>
                </a:moveTo>
                <a:lnTo>
                  <a:pt x="0" y="0"/>
                </a:lnTo>
                <a:lnTo>
                  <a:pt x="0" y="2844"/>
                </a:lnTo>
                <a:lnTo>
                  <a:pt x="1230680" y="2844"/>
                </a:lnTo>
                <a:lnTo>
                  <a:pt x="123068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947722" y="1653146"/>
            <a:ext cx="3175" cy="203200"/>
          </a:xfrm>
          <a:custGeom>
            <a:avLst/>
            <a:gdLst/>
            <a:ahLst/>
            <a:cxnLst/>
            <a:rect l="l" t="t" r="r" b="b"/>
            <a:pathLst>
              <a:path w="3175" h="203200">
                <a:moveTo>
                  <a:pt x="2755" y="0"/>
                </a:moveTo>
                <a:lnTo>
                  <a:pt x="0" y="0"/>
                </a:lnTo>
                <a:lnTo>
                  <a:pt x="0" y="202946"/>
                </a:lnTo>
                <a:lnTo>
                  <a:pt x="2755" y="202946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538666" y="1648586"/>
            <a:ext cx="3175" cy="203200"/>
          </a:xfrm>
          <a:custGeom>
            <a:avLst/>
            <a:gdLst/>
            <a:ahLst/>
            <a:cxnLst/>
            <a:rect l="l" t="t" r="r" b="b"/>
            <a:pathLst>
              <a:path w="3175" h="203200">
                <a:moveTo>
                  <a:pt x="2755" y="0"/>
                </a:moveTo>
                <a:lnTo>
                  <a:pt x="0" y="0"/>
                </a:lnTo>
                <a:lnTo>
                  <a:pt x="0" y="202946"/>
                </a:lnTo>
                <a:lnTo>
                  <a:pt x="2755" y="202946"/>
                </a:lnTo>
                <a:lnTo>
                  <a:pt x="275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178213" y="1654670"/>
            <a:ext cx="3175" cy="203200"/>
          </a:xfrm>
          <a:custGeom>
            <a:avLst/>
            <a:gdLst/>
            <a:ahLst/>
            <a:cxnLst/>
            <a:rect l="l" t="t" r="r" b="b"/>
            <a:pathLst>
              <a:path w="3175" h="203200">
                <a:moveTo>
                  <a:pt x="2857" y="0"/>
                </a:moveTo>
                <a:lnTo>
                  <a:pt x="0" y="0"/>
                </a:lnTo>
                <a:lnTo>
                  <a:pt x="0" y="203034"/>
                </a:lnTo>
                <a:lnTo>
                  <a:pt x="2857" y="203034"/>
                </a:lnTo>
                <a:lnTo>
                  <a:pt x="285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26613" y="2550160"/>
            <a:ext cx="287655" cy="1270"/>
          </a:xfrm>
          <a:custGeom>
            <a:avLst/>
            <a:gdLst/>
            <a:ahLst/>
            <a:cxnLst/>
            <a:rect l="l" t="t" r="r" b="b"/>
            <a:pathLst>
              <a:path w="287655" h="1269">
                <a:moveTo>
                  <a:pt x="0" y="1269"/>
                </a:moveTo>
                <a:lnTo>
                  <a:pt x="287299" y="1269"/>
                </a:lnTo>
                <a:lnTo>
                  <a:pt x="28729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26613" y="238760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61"/>
                </a:moveTo>
                <a:lnTo>
                  <a:pt x="1701" y="162661"/>
                </a:lnTo>
                <a:lnTo>
                  <a:pt x="1701" y="0"/>
                </a:lnTo>
                <a:lnTo>
                  <a:pt x="0" y="0"/>
                </a:lnTo>
                <a:lnTo>
                  <a:pt x="0" y="16266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26613" y="2386329"/>
            <a:ext cx="287655" cy="1270"/>
          </a:xfrm>
          <a:custGeom>
            <a:avLst/>
            <a:gdLst/>
            <a:ahLst/>
            <a:cxnLst/>
            <a:rect l="l" t="t" r="r" b="b"/>
            <a:pathLst>
              <a:path w="287655" h="1269">
                <a:moveTo>
                  <a:pt x="0" y="1269"/>
                </a:moveTo>
                <a:lnTo>
                  <a:pt x="287299" y="1269"/>
                </a:lnTo>
                <a:lnTo>
                  <a:pt x="28729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28315" y="2549309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80" h="1269">
                <a:moveTo>
                  <a:pt x="283895" y="0"/>
                </a:moveTo>
                <a:lnTo>
                  <a:pt x="0" y="0"/>
                </a:lnTo>
                <a:lnTo>
                  <a:pt x="0" y="952"/>
                </a:lnTo>
                <a:lnTo>
                  <a:pt x="283895" y="952"/>
                </a:lnTo>
                <a:lnTo>
                  <a:pt x="28389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12210" y="238760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661"/>
                </a:moveTo>
                <a:lnTo>
                  <a:pt x="1701" y="162661"/>
                </a:lnTo>
                <a:lnTo>
                  <a:pt x="1701" y="0"/>
                </a:lnTo>
                <a:lnTo>
                  <a:pt x="0" y="0"/>
                </a:lnTo>
                <a:lnTo>
                  <a:pt x="0" y="16266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28315" y="2387714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80" h="1269">
                <a:moveTo>
                  <a:pt x="283895" y="0"/>
                </a:moveTo>
                <a:lnTo>
                  <a:pt x="0" y="0"/>
                </a:lnTo>
                <a:lnTo>
                  <a:pt x="0" y="952"/>
                </a:lnTo>
                <a:lnTo>
                  <a:pt x="283895" y="952"/>
                </a:lnTo>
                <a:lnTo>
                  <a:pt x="28389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26613" y="2386952"/>
            <a:ext cx="287655" cy="164465"/>
          </a:xfrm>
          <a:custGeom>
            <a:avLst/>
            <a:gdLst/>
            <a:ahLst/>
            <a:cxnLst/>
            <a:rect l="l" t="t" r="r" b="b"/>
            <a:pathLst>
              <a:path w="287655" h="164464">
                <a:moveTo>
                  <a:pt x="0" y="0"/>
                </a:moveTo>
                <a:lnTo>
                  <a:pt x="287299" y="0"/>
                </a:lnTo>
                <a:lnTo>
                  <a:pt x="287299" y="164071"/>
                </a:lnTo>
                <a:lnTo>
                  <a:pt x="0" y="164071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27375" y="2387714"/>
            <a:ext cx="286385" cy="162560"/>
          </a:xfrm>
          <a:custGeom>
            <a:avLst/>
            <a:gdLst/>
            <a:ahLst/>
            <a:cxnLst/>
            <a:rect l="l" t="t" r="r" b="b"/>
            <a:pathLst>
              <a:path w="286385" h="162560">
                <a:moveTo>
                  <a:pt x="939" y="162547"/>
                </a:moveTo>
                <a:lnTo>
                  <a:pt x="0" y="161594"/>
                </a:lnTo>
                <a:lnTo>
                  <a:pt x="285788" y="161594"/>
                </a:lnTo>
                <a:lnTo>
                  <a:pt x="284835" y="162547"/>
                </a:lnTo>
                <a:lnTo>
                  <a:pt x="284835" y="0"/>
                </a:lnTo>
                <a:lnTo>
                  <a:pt x="285788" y="952"/>
                </a:lnTo>
                <a:lnTo>
                  <a:pt x="0" y="952"/>
                </a:lnTo>
                <a:lnTo>
                  <a:pt x="939" y="0"/>
                </a:lnTo>
                <a:lnTo>
                  <a:pt x="939" y="162547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2958729" y="2423681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브리</a:t>
            </a:r>
            <a:r>
              <a:rPr dirty="0" sz="350" spc="15">
                <a:latin typeface="맑은 고딕"/>
                <a:cs typeface="맑은 고딕"/>
              </a:rPr>
              <a:t>핑</a:t>
            </a:r>
            <a:r>
              <a:rPr dirty="0" sz="350" spc="30">
                <a:latin typeface="맑은 고딕"/>
                <a:cs typeface="맑은 고딕"/>
              </a:rPr>
              <a:t>룸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220908" y="239379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20908" y="2392679"/>
            <a:ext cx="287655" cy="1270"/>
          </a:xfrm>
          <a:custGeom>
            <a:avLst/>
            <a:gdLst/>
            <a:ahLst/>
            <a:cxnLst/>
            <a:rect l="l" t="t" r="r" b="b"/>
            <a:pathLst>
              <a:path w="287654" h="1269">
                <a:moveTo>
                  <a:pt x="0" y="1269"/>
                </a:moveTo>
                <a:lnTo>
                  <a:pt x="287312" y="1269"/>
                </a:lnTo>
                <a:lnTo>
                  <a:pt x="287312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22622" y="2555392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79" h="1269">
                <a:moveTo>
                  <a:pt x="283883" y="0"/>
                </a:moveTo>
                <a:lnTo>
                  <a:pt x="0" y="0"/>
                </a:lnTo>
                <a:lnTo>
                  <a:pt x="0" y="952"/>
                </a:lnTo>
                <a:lnTo>
                  <a:pt x="283883" y="952"/>
                </a:lnTo>
                <a:lnTo>
                  <a:pt x="28388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06505" y="2393797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712"/>
                </a:moveTo>
                <a:lnTo>
                  <a:pt x="1714" y="162712"/>
                </a:lnTo>
                <a:lnTo>
                  <a:pt x="1714" y="0"/>
                </a:lnTo>
                <a:lnTo>
                  <a:pt x="0" y="0"/>
                </a:lnTo>
                <a:lnTo>
                  <a:pt x="0" y="1627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22622" y="2393797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79" h="1269">
                <a:moveTo>
                  <a:pt x="283883" y="0"/>
                </a:moveTo>
                <a:lnTo>
                  <a:pt x="0" y="0"/>
                </a:lnTo>
                <a:lnTo>
                  <a:pt x="0" y="952"/>
                </a:lnTo>
                <a:lnTo>
                  <a:pt x="283883" y="952"/>
                </a:lnTo>
                <a:lnTo>
                  <a:pt x="28388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20908" y="2393035"/>
            <a:ext cx="287655" cy="164465"/>
          </a:xfrm>
          <a:custGeom>
            <a:avLst/>
            <a:gdLst/>
            <a:ahLst/>
            <a:cxnLst/>
            <a:rect l="l" t="t" r="r" b="b"/>
            <a:pathLst>
              <a:path w="287654" h="164464">
                <a:moveTo>
                  <a:pt x="0" y="0"/>
                </a:moveTo>
                <a:lnTo>
                  <a:pt x="287312" y="0"/>
                </a:lnTo>
                <a:lnTo>
                  <a:pt x="287312" y="164071"/>
                </a:lnTo>
                <a:lnTo>
                  <a:pt x="0" y="164071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21670" y="2393797"/>
            <a:ext cx="286385" cy="162560"/>
          </a:xfrm>
          <a:custGeom>
            <a:avLst/>
            <a:gdLst/>
            <a:ahLst/>
            <a:cxnLst/>
            <a:rect l="l" t="t" r="r" b="b"/>
            <a:pathLst>
              <a:path w="286385" h="162560">
                <a:moveTo>
                  <a:pt x="952" y="162547"/>
                </a:moveTo>
                <a:lnTo>
                  <a:pt x="0" y="161594"/>
                </a:lnTo>
                <a:lnTo>
                  <a:pt x="285788" y="161594"/>
                </a:lnTo>
                <a:lnTo>
                  <a:pt x="284835" y="162547"/>
                </a:lnTo>
                <a:lnTo>
                  <a:pt x="284835" y="0"/>
                </a:lnTo>
                <a:lnTo>
                  <a:pt x="285788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47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4253033" y="2426723"/>
            <a:ext cx="2184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latin typeface="맑은 고딕"/>
                <a:cs typeface="맑은 고딕"/>
              </a:rPr>
              <a:t>카</a:t>
            </a:r>
            <a:r>
              <a:rPr dirty="0" sz="350" spc="30">
                <a:latin typeface="맑은 고딕"/>
                <a:cs typeface="맑은 고딕"/>
              </a:rPr>
              <a:t>드뉴스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493249" y="2552700"/>
            <a:ext cx="192405" cy="1270"/>
          </a:xfrm>
          <a:custGeom>
            <a:avLst/>
            <a:gdLst/>
            <a:ahLst/>
            <a:cxnLst/>
            <a:rect l="l" t="t" r="r" b="b"/>
            <a:pathLst>
              <a:path w="192404" h="1269">
                <a:moveTo>
                  <a:pt x="0" y="1269"/>
                </a:moveTo>
                <a:lnTo>
                  <a:pt x="192354" y="1269"/>
                </a:lnTo>
                <a:lnTo>
                  <a:pt x="19235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493249" y="239013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3156"/>
                </a:moveTo>
                <a:lnTo>
                  <a:pt x="1714" y="163156"/>
                </a:lnTo>
                <a:lnTo>
                  <a:pt x="1714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494963" y="2552344"/>
            <a:ext cx="189230" cy="1270"/>
          </a:xfrm>
          <a:custGeom>
            <a:avLst/>
            <a:gdLst/>
            <a:ahLst/>
            <a:cxnLst/>
            <a:rect l="l" t="t" r="r" b="b"/>
            <a:pathLst>
              <a:path w="189229" h="1269">
                <a:moveTo>
                  <a:pt x="188937" y="0"/>
                </a:moveTo>
                <a:lnTo>
                  <a:pt x="0" y="0"/>
                </a:lnTo>
                <a:lnTo>
                  <a:pt x="0" y="952"/>
                </a:lnTo>
                <a:lnTo>
                  <a:pt x="188937" y="952"/>
                </a:lnTo>
                <a:lnTo>
                  <a:pt x="18893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683901" y="239013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3156"/>
                </a:moveTo>
                <a:lnTo>
                  <a:pt x="1701" y="163156"/>
                </a:lnTo>
                <a:lnTo>
                  <a:pt x="1701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494963" y="2390762"/>
            <a:ext cx="189230" cy="1270"/>
          </a:xfrm>
          <a:custGeom>
            <a:avLst/>
            <a:gdLst/>
            <a:ahLst/>
            <a:cxnLst/>
            <a:rect l="l" t="t" r="r" b="b"/>
            <a:pathLst>
              <a:path w="189229" h="1269">
                <a:moveTo>
                  <a:pt x="188937" y="0"/>
                </a:moveTo>
                <a:lnTo>
                  <a:pt x="0" y="0"/>
                </a:lnTo>
                <a:lnTo>
                  <a:pt x="0" y="952"/>
                </a:lnTo>
                <a:lnTo>
                  <a:pt x="188937" y="952"/>
                </a:lnTo>
                <a:lnTo>
                  <a:pt x="18893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493249" y="2390000"/>
            <a:ext cx="192405" cy="164465"/>
          </a:xfrm>
          <a:custGeom>
            <a:avLst/>
            <a:gdLst/>
            <a:ahLst/>
            <a:cxnLst/>
            <a:rect l="l" t="t" r="r" b="b"/>
            <a:pathLst>
              <a:path w="192404" h="164464">
                <a:moveTo>
                  <a:pt x="0" y="0"/>
                </a:moveTo>
                <a:lnTo>
                  <a:pt x="192354" y="0"/>
                </a:lnTo>
                <a:lnTo>
                  <a:pt x="192354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494011" y="2390762"/>
            <a:ext cx="191135" cy="162560"/>
          </a:xfrm>
          <a:custGeom>
            <a:avLst/>
            <a:gdLst/>
            <a:ahLst/>
            <a:cxnLst/>
            <a:rect l="l" t="t" r="r" b="b"/>
            <a:pathLst>
              <a:path w="191135" h="162560">
                <a:moveTo>
                  <a:pt x="952" y="162534"/>
                </a:moveTo>
                <a:lnTo>
                  <a:pt x="0" y="161582"/>
                </a:lnTo>
                <a:lnTo>
                  <a:pt x="190842" y="161582"/>
                </a:lnTo>
                <a:lnTo>
                  <a:pt x="189890" y="162534"/>
                </a:lnTo>
                <a:lnTo>
                  <a:pt x="189890" y="0"/>
                </a:lnTo>
                <a:lnTo>
                  <a:pt x="190842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3526886" y="2423681"/>
            <a:ext cx="123189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맑은 고딕"/>
                <a:cs typeface="맑은 고딕"/>
              </a:rPr>
              <a:t>사진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865435" y="2550160"/>
            <a:ext cx="192405" cy="1270"/>
          </a:xfrm>
          <a:custGeom>
            <a:avLst/>
            <a:gdLst/>
            <a:ahLst/>
            <a:cxnLst/>
            <a:rect l="l" t="t" r="r" b="b"/>
            <a:pathLst>
              <a:path w="192404" h="1269">
                <a:moveTo>
                  <a:pt x="0" y="1269"/>
                </a:moveTo>
                <a:lnTo>
                  <a:pt x="192366" y="1269"/>
                </a:lnTo>
                <a:lnTo>
                  <a:pt x="192366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65435" y="238760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61"/>
                </a:moveTo>
                <a:lnTo>
                  <a:pt x="1714" y="162661"/>
                </a:lnTo>
                <a:lnTo>
                  <a:pt x="1714" y="0"/>
                </a:lnTo>
                <a:lnTo>
                  <a:pt x="0" y="0"/>
                </a:lnTo>
                <a:lnTo>
                  <a:pt x="0" y="16266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65435" y="2386329"/>
            <a:ext cx="192405" cy="1270"/>
          </a:xfrm>
          <a:custGeom>
            <a:avLst/>
            <a:gdLst/>
            <a:ahLst/>
            <a:cxnLst/>
            <a:rect l="l" t="t" r="r" b="b"/>
            <a:pathLst>
              <a:path w="192404" h="1269">
                <a:moveTo>
                  <a:pt x="0" y="1269"/>
                </a:moveTo>
                <a:lnTo>
                  <a:pt x="192366" y="1269"/>
                </a:lnTo>
                <a:lnTo>
                  <a:pt x="192366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867150" y="2549309"/>
            <a:ext cx="189230" cy="1270"/>
          </a:xfrm>
          <a:custGeom>
            <a:avLst/>
            <a:gdLst/>
            <a:ahLst/>
            <a:cxnLst/>
            <a:rect l="l" t="t" r="r" b="b"/>
            <a:pathLst>
              <a:path w="189229" h="1269">
                <a:moveTo>
                  <a:pt x="188937" y="0"/>
                </a:moveTo>
                <a:lnTo>
                  <a:pt x="0" y="0"/>
                </a:lnTo>
                <a:lnTo>
                  <a:pt x="0" y="952"/>
                </a:lnTo>
                <a:lnTo>
                  <a:pt x="188937" y="952"/>
                </a:lnTo>
                <a:lnTo>
                  <a:pt x="18893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056088" y="238760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61"/>
                </a:moveTo>
                <a:lnTo>
                  <a:pt x="1714" y="162661"/>
                </a:lnTo>
                <a:lnTo>
                  <a:pt x="1714" y="0"/>
                </a:lnTo>
                <a:lnTo>
                  <a:pt x="0" y="0"/>
                </a:lnTo>
                <a:lnTo>
                  <a:pt x="0" y="16266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867150" y="2387714"/>
            <a:ext cx="189230" cy="1270"/>
          </a:xfrm>
          <a:custGeom>
            <a:avLst/>
            <a:gdLst/>
            <a:ahLst/>
            <a:cxnLst/>
            <a:rect l="l" t="t" r="r" b="b"/>
            <a:pathLst>
              <a:path w="189229" h="1269">
                <a:moveTo>
                  <a:pt x="188937" y="0"/>
                </a:moveTo>
                <a:lnTo>
                  <a:pt x="0" y="0"/>
                </a:lnTo>
                <a:lnTo>
                  <a:pt x="0" y="952"/>
                </a:lnTo>
                <a:lnTo>
                  <a:pt x="188937" y="952"/>
                </a:lnTo>
                <a:lnTo>
                  <a:pt x="18893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65435" y="2386952"/>
            <a:ext cx="192405" cy="164465"/>
          </a:xfrm>
          <a:custGeom>
            <a:avLst/>
            <a:gdLst/>
            <a:ahLst/>
            <a:cxnLst/>
            <a:rect l="l" t="t" r="r" b="b"/>
            <a:pathLst>
              <a:path w="192404" h="164464">
                <a:moveTo>
                  <a:pt x="0" y="0"/>
                </a:moveTo>
                <a:lnTo>
                  <a:pt x="192366" y="0"/>
                </a:lnTo>
                <a:lnTo>
                  <a:pt x="192366" y="164071"/>
                </a:lnTo>
                <a:lnTo>
                  <a:pt x="0" y="164071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66197" y="2387714"/>
            <a:ext cx="191135" cy="162560"/>
          </a:xfrm>
          <a:custGeom>
            <a:avLst/>
            <a:gdLst/>
            <a:ahLst/>
            <a:cxnLst/>
            <a:rect l="l" t="t" r="r" b="b"/>
            <a:pathLst>
              <a:path w="191135" h="162560">
                <a:moveTo>
                  <a:pt x="952" y="162547"/>
                </a:moveTo>
                <a:lnTo>
                  <a:pt x="0" y="161594"/>
                </a:lnTo>
                <a:lnTo>
                  <a:pt x="190842" y="161594"/>
                </a:lnTo>
                <a:lnTo>
                  <a:pt x="189890" y="162547"/>
                </a:lnTo>
                <a:lnTo>
                  <a:pt x="189890" y="0"/>
                </a:lnTo>
                <a:lnTo>
                  <a:pt x="190842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47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3897555" y="2423681"/>
            <a:ext cx="12128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latin typeface="맑은 고딕"/>
                <a:cs typeface="맑은 고딕"/>
              </a:rPr>
              <a:t>영</a:t>
            </a:r>
            <a:r>
              <a:rPr dirty="0" sz="350" spc="30">
                <a:latin typeface="맑은 고딕"/>
                <a:cs typeface="맑은 고딕"/>
              </a:rPr>
              <a:t>상</a:t>
            </a:r>
            <a:endParaRPr sz="350">
              <a:latin typeface="맑은 고딕"/>
              <a:cs typeface="맑은 고딕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358589" y="973340"/>
            <a:ext cx="3175" cy="1235710"/>
          </a:xfrm>
          <a:custGeom>
            <a:avLst/>
            <a:gdLst/>
            <a:ahLst/>
            <a:cxnLst/>
            <a:rect l="l" t="t" r="r" b="b"/>
            <a:pathLst>
              <a:path w="3175" h="1235710">
                <a:moveTo>
                  <a:pt x="2844" y="0"/>
                </a:moveTo>
                <a:lnTo>
                  <a:pt x="0" y="0"/>
                </a:lnTo>
                <a:lnTo>
                  <a:pt x="0" y="1235494"/>
                </a:lnTo>
                <a:lnTo>
                  <a:pt x="2844" y="1235494"/>
                </a:lnTo>
                <a:lnTo>
                  <a:pt x="2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061246" y="2208453"/>
            <a:ext cx="1792605" cy="3175"/>
          </a:xfrm>
          <a:custGeom>
            <a:avLst/>
            <a:gdLst/>
            <a:ahLst/>
            <a:cxnLst/>
            <a:rect l="l" t="t" r="r" b="b"/>
            <a:pathLst>
              <a:path w="1792604" h="3175">
                <a:moveTo>
                  <a:pt x="1792389" y="0"/>
                </a:moveTo>
                <a:lnTo>
                  <a:pt x="0" y="0"/>
                </a:lnTo>
                <a:lnTo>
                  <a:pt x="0" y="2844"/>
                </a:lnTo>
                <a:lnTo>
                  <a:pt x="1792389" y="2844"/>
                </a:lnTo>
                <a:lnTo>
                  <a:pt x="179238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852301" y="2214346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2844" y="0"/>
                </a:moveTo>
                <a:lnTo>
                  <a:pt x="0" y="0"/>
                </a:lnTo>
                <a:lnTo>
                  <a:pt x="0" y="176606"/>
                </a:lnTo>
                <a:lnTo>
                  <a:pt x="2844" y="176606"/>
                </a:lnTo>
                <a:lnTo>
                  <a:pt x="2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58589" y="2214346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2844" y="0"/>
                </a:moveTo>
                <a:lnTo>
                  <a:pt x="0" y="0"/>
                </a:lnTo>
                <a:lnTo>
                  <a:pt x="0" y="176606"/>
                </a:lnTo>
                <a:lnTo>
                  <a:pt x="2844" y="176606"/>
                </a:lnTo>
                <a:lnTo>
                  <a:pt x="2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965130" y="2211298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2844" y="0"/>
                </a:moveTo>
                <a:lnTo>
                  <a:pt x="0" y="0"/>
                </a:lnTo>
                <a:lnTo>
                  <a:pt x="0" y="176606"/>
                </a:lnTo>
                <a:lnTo>
                  <a:pt x="2844" y="176606"/>
                </a:lnTo>
                <a:lnTo>
                  <a:pt x="2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92944" y="2211298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2844" y="0"/>
                </a:moveTo>
                <a:lnTo>
                  <a:pt x="0" y="0"/>
                </a:lnTo>
                <a:lnTo>
                  <a:pt x="0" y="176606"/>
                </a:lnTo>
                <a:lnTo>
                  <a:pt x="2844" y="176606"/>
                </a:lnTo>
                <a:lnTo>
                  <a:pt x="2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062770" y="2211298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2743" y="0"/>
                </a:moveTo>
                <a:lnTo>
                  <a:pt x="0" y="0"/>
                </a:lnTo>
                <a:lnTo>
                  <a:pt x="0" y="176606"/>
                </a:lnTo>
                <a:lnTo>
                  <a:pt x="2743" y="176606"/>
                </a:lnTo>
                <a:lnTo>
                  <a:pt x="274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852369" y="432104"/>
            <a:ext cx="500380" cy="3175"/>
          </a:xfrm>
          <a:custGeom>
            <a:avLst/>
            <a:gdLst/>
            <a:ahLst/>
            <a:cxnLst/>
            <a:rect l="l" t="t" r="r" b="b"/>
            <a:pathLst>
              <a:path w="500379" h="3175">
                <a:moveTo>
                  <a:pt x="500354" y="0"/>
                </a:moveTo>
                <a:lnTo>
                  <a:pt x="0" y="0"/>
                </a:lnTo>
                <a:lnTo>
                  <a:pt x="0" y="2857"/>
                </a:lnTo>
                <a:lnTo>
                  <a:pt x="500354" y="2857"/>
                </a:lnTo>
                <a:lnTo>
                  <a:pt x="50035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355009" y="52578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70"/>
                </a:moveTo>
                <a:lnTo>
                  <a:pt x="630631" y="1270"/>
                </a:lnTo>
                <a:lnTo>
                  <a:pt x="63063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355009" y="36322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5">
                <a:moveTo>
                  <a:pt x="0" y="162801"/>
                </a:moveTo>
                <a:lnTo>
                  <a:pt x="1701" y="162801"/>
                </a:lnTo>
                <a:lnTo>
                  <a:pt x="1701" y="0"/>
                </a:lnTo>
                <a:lnTo>
                  <a:pt x="0" y="0"/>
                </a:lnTo>
                <a:lnTo>
                  <a:pt x="0" y="16280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356711" y="525068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70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83926" y="363220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5">
                <a:moveTo>
                  <a:pt x="0" y="162801"/>
                </a:moveTo>
                <a:lnTo>
                  <a:pt x="1714" y="162801"/>
                </a:lnTo>
                <a:lnTo>
                  <a:pt x="1714" y="0"/>
                </a:lnTo>
                <a:lnTo>
                  <a:pt x="0" y="0"/>
                </a:lnTo>
                <a:lnTo>
                  <a:pt x="0" y="16280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356711" y="363486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70">
                <a:moveTo>
                  <a:pt x="627214" y="0"/>
                </a:moveTo>
                <a:lnTo>
                  <a:pt x="0" y="0"/>
                </a:lnTo>
                <a:lnTo>
                  <a:pt x="0" y="939"/>
                </a:lnTo>
                <a:lnTo>
                  <a:pt x="627214" y="939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55009" y="362724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0"/>
                </a:moveTo>
                <a:lnTo>
                  <a:pt x="630631" y="0"/>
                </a:lnTo>
                <a:lnTo>
                  <a:pt x="630631" y="164058"/>
                </a:lnTo>
                <a:lnTo>
                  <a:pt x="0" y="164058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355771" y="363486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939" y="162534"/>
                </a:moveTo>
                <a:lnTo>
                  <a:pt x="0" y="161582"/>
                </a:lnTo>
                <a:lnTo>
                  <a:pt x="629107" y="161582"/>
                </a:lnTo>
                <a:lnTo>
                  <a:pt x="628154" y="162534"/>
                </a:lnTo>
                <a:lnTo>
                  <a:pt x="628154" y="0"/>
                </a:lnTo>
                <a:lnTo>
                  <a:pt x="629107" y="939"/>
                </a:lnTo>
                <a:lnTo>
                  <a:pt x="0" y="939"/>
                </a:lnTo>
                <a:lnTo>
                  <a:pt x="939" y="0"/>
                </a:lnTo>
                <a:lnTo>
                  <a:pt x="939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3542077" y="396405"/>
            <a:ext cx="24892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5">
                <a:latin typeface="맑은 고딕"/>
                <a:cs typeface="맑은 고딕"/>
              </a:rPr>
              <a:t>서브(</a:t>
            </a:r>
            <a:r>
              <a:rPr dirty="0" sz="350" spc="15">
                <a:latin typeface="맑은 고딕"/>
                <a:cs typeface="맑은 고딕"/>
              </a:rPr>
              <a:t>영</a:t>
            </a:r>
            <a:r>
              <a:rPr dirty="0" sz="350" spc="20">
                <a:latin typeface="맑은 고딕"/>
                <a:cs typeface="맑은 고딕"/>
              </a:rPr>
              <a:t>어)</a:t>
            </a:r>
            <a:endParaRPr sz="3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4. 화면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설계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434" y="191630"/>
            <a:ext cx="2994215" cy="135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290" y="1608817"/>
            <a:ext cx="2421255" cy="347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62700"/>
              </a:lnSpc>
              <a:spcBef>
                <a:spcPts val="95"/>
              </a:spcBef>
            </a:pPr>
            <a:r>
              <a:rPr dirty="0" sz="650" spc="20" b="1">
                <a:latin typeface="맑은 고딕"/>
                <a:cs typeface="맑은 고딕"/>
              </a:rPr>
              <a:t>-심플하지만 가독성이 떨어지는 사진배치/ 원하는 메뉴만</a:t>
            </a:r>
            <a:r>
              <a:rPr dirty="0" sz="650" spc="-85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드랍  되도록 메뉴바</a:t>
            </a:r>
            <a:r>
              <a:rPr dirty="0" sz="650" spc="-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개선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290" y="2149931"/>
            <a:ext cx="1775460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 b="1">
                <a:latin typeface="맑은 고딕"/>
                <a:cs typeface="맑은 고딕"/>
              </a:rPr>
              <a:t>-가독성을 위해 </a:t>
            </a:r>
            <a:r>
              <a:rPr dirty="0" sz="650" spc="20" b="1">
                <a:latin typeface="맑은 고딕"/>
                <a:cs typeface="맑은 고딕"/>
              </a:rPr>
              <a:t>컨텐트 분할표시, 사이즈</a:t>
            </a:r>
            <a:r>
              <a:rPr dirty="0" sz="650" spc="-50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축소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9106" y="174891"/>
            <a:ext cx="897813" cy="172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24111" y="1970776"/>
            <a:ext cx="138049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62000"/>
              </a:lnSpc>
              <a:spcBef>
                <a:spcPts val="100"/>
              </a:spcBef>
            </a:pPr>
            <a:r>
              <a:rPr dirty="0" sz="650" spc="15" b="1">
                <a:latin typeface="맑은 고딕"/>
                <a:cs typeface="맑은 고딕"/>
              </a:rPr>
              <a:t>-메인 </a:t>
            </a:r>
            <a:r>
              <a:rPr dirty="0" sz="650" spc="20" b="1">
                <a:latin typeface="맑은 고딕"/>
                <a:cs typeface="맑은 고딕"/>
              </a:rPr>
              <a:t>구성요소는 많으나 이동이</a:t>
            </a:r>
            <a:r>
              <a:rPr dirty="0" sz="650" spc="-6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불  편해 각 </a:t>
            </a:r>
            <a:r>
              <a:rPr dirty="0" sz="650" spc="20" b="1">
                <a:latin typeface="맑은 고딕"/>
                <a:cs typeface="맑은 고딕"/>
              </a:rPr>
              <a:t>영역별로 표시 </a:t>
            </a:r>
            <a:r>
              <a:rPr dirty="0" sz="650" spc="15" b="1">
                <a:latin typeface="맑은 고딕"/>
                <a:cs typeface="맑은 고딕"/>
              </a:rPr>
              <a:t>및 </a:t>
            </a:r>
            <a:r>
              <a:rPr dirty="0" sz="650" spc="20" b="1">
                <a:latin typeface="맑은 고딕"/>
                <a:cs typeface="맑은 고딕"/>
              </a:rPr>
              <a:t>이동이  가능한 리모컨메뉴</a:t>
            </a:r>
            <a:r>
              <a:rPr dirty="0" sz="650" spc="-10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추가</a:t>
            </a:r>
            <a:endParaRPr sz="6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4-1.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화면</a:t>
            </a:r>
            <a:r>
              <a:rPr dirty="0" sz="500" spc="-1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설계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30051" y="2655379"/>
            <a:ext cx="521449" cy="140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14588" y="2685266"/>
            <a:ext cx="341630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35">
                <a:latin typeface="맑은 고딕"/>
                <a:cs typeface="맑은 고딕"/>
              </a:rPr>
              <a:t>다음페이지</a:t>
            </a:r>
            <a:r>
              <a:rPr dirty="0" sz="300" spc="-35">
                <a:latin typeface="맑은 고딕"/>
                <a:cs typeface="맑은 고딕"/>
              </a:rPr>
              <a:t> </a:t>
            </a:r>
            <a:r>
              <a:rPr dirty="0" sz="300" spc="35">
                <a:latin typeface="맑은 고딕"/>
                <a:cs typeface="맑은 고딕"/>
              </a:rPr>
              <a:t>계속</a:t>
            </a:r>
            <a:endParaRPr sz="3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771" y="275272"/>
            <a:ext cx="1467485" cy="112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3935" y="533280"/>
            <a:ext cx="2041525" cy="7715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 b="1">
                <a:latin typeface="맑은 고딕"/>
                <a:cs typeface="맑은 고딕"/>
              </a:rPr>
              <a:t>-메뉴바 드랍시 </a:t>
            </a:r>
            <a:r>
              <a:rPr dirty="0" sz="650" spc="20" b="1">
                <a:latin typeface="맑은 고딕"/>
                <a:cs typeface="맑은 고딕"/>
              </a:rPr>
              <a:t>가려지는 불편함</a:t>
            </a:r>
            <a:r>
              <a:rPr dirty="0" sz="650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조정</a:t>
            </a:r>
            <a:endParaRPr sz="6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650" spc="20" b="1">
                <a:latin typeface="맑은 고딕"/>
                <a:cs typeface="맑은 고딕"/>
              </a:rPr>
              <a:t>-모바일로 </a:t>
            </a:r>
            <a:r>
              <a:rPr dirty="0" sz="650" spc="15" b="1">
                <a:latin typeface="맑은 고딕"/>
                <a:cs typeface="맑은 고딕"/>
              </a:rPr>
              <a:t>볼때 </a:t>
            </a:r>
            <a:r>
              <a:rPr dirty="0" sz="650" spc="20" b="1">
                <a:latin typeface="맑은 고딕"/>
                <a:cs typeface="맑은 고딕"/>
              </a:rPr>
              <a:t>드롭바가 </a:t>
            </a:r>
            <a:r>
              <a:rPr dirty="0" sz="650" spc="15" b="1">
                <a:latin typeface="맑은 고딕"/>
                <a:cs typeface="맑은 고딕"/>
              </a:rPr>
              <a:t>화면 </a:t>
            </a:r>
            <a:r>
              <a:rPr dirty="0" sz="650" spc="20" b="1">
                <a:latin typeface="맑은 고딕"/>
                <a:cs typeface="맑은 고딕"/>
              </a:rPr>
              <a:t>전체를 가리는것</a:t>
            </a:r>
            <a:r>
              <a:rPr dirty="0" sz="650" spc="-50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수정</a:t>
            </a:r>
            <a:endParaRPr sz="6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650" spc="15" b="1">
                <a:latin typeface="맑은 고딕"/>
                <a:cs typeface="맑은 고딕"/>
              </a:rPr>
              <a:t>-컬러의 색감</a:t>
            </a:r>
            <a:r>
              <a:rPr dirty="0" sz="650" spc="10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조정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019" y="1604479"/>
            <a:ext cx="2299033" cy="1175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95656" y="1922109"/>
            <a:ext cx="1583055" cy="5092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77470" indent="-65405">
              <a:lnSpc>
                <a:spcPct val="100000"/>
              </a:lnSpc>
              <a:spcBef>
                <a:spcPts val="585"/>
              </a:spcBef>
              <a:buChar char="-"/>
              <a:tabLst>
                <a:tab pos="78105" algn="l"/>
              </a:tabLst>
            </a:pPr>
            <a:r>
              <a:rPr dirty="0" sz="650" spc="20" b="1">
                <a:latin typeface="맑은 고딕"/>
                <a:cs typeface="맑은 고딕"/>
              </a:rPr>
              <a:t>전체적으로 </a:t>
            </a:r>
            <a:r>
              <a:rPr dirty="0" sz="650" spc="15" b="1">
                <a:latin typeface="맑은 고딕"/>
                <a:cs typeface="맑은 고딕"/>
              </a:rPr>
              <a:t>너무 </a:t>
            </a:r>
            <a:r>
              <a:rPr dirty="0" sz="650" spc="20" b="1">
                <a:latin typeface="맑은 고딕"/>
                <a:cs typeface="맑은 고딕"/>
              </a:rPr>
              <a:t>직각으로</a:t>
            </a:r>
            <a:r>
              <a:rPr dirty="0" sz="650" spc="-15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딱딱함</a:t>
            </a:r>
            <a:endParaRPr sz="650">
              <a:latin typeface="맑은 고딕"/>
              <a:cs typeface="맑은 고딕"/>
            </a:endParaRPr>
          </a:p>
          <a:p>
            <a:pPr algn="r" marR="50165">
              <a:lnSpc>
                <a:spcPct val="100000"/>
              </a:lnSpc>
              <a:spcBef>
                <a:spcPts val="489"/>
              </a:spcBef>
            </a:pPr>
            <a:r>
              <a:rPr dirty="0" sz="650" spc="5" b="1">
                <a:latin typeface="맑은 고딕"/>
                <a:cs typeface="맑은 고딕"/>
              </a:rPr>
              <a:t>-&gt; </a:t>
            </a:r>
            <a:r>
              <a:rPr dirty="0" sz="650" spc="15" b="1">
                <a:latin typeface="맑은 고딕"/>
                <a:cs typeface="맑은 고딕"/>
              </a:rPr>
              <a:t>살짝 </a:t>
            </a:r>
            <a:r>
              <a:rPr dirty="0" sz="650" spc="20" b="1">
                <a:latin typeface="맑은 고딕"/>
                <a:cs typeface="맑은 고딕"/>
              </a:rPr>
              <a:t>둥글게 모서리를</a:t>
            </a:r>
            <a:r>
              <a:rPr dirty="0" sz="650" spc="-40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깎을것임</a:t>
            </a:r>
            <a:endParaRPr sz="650">
              <a:latin typeface="맑은 고딕"/>
              <a:cs typeface="맑은 고딕"/>
            </a:endParaRPr>
          </a:p>
          <a:p>
            <a:pPr algn="r" marL="77470" marR="5080" indent="-78105">
              <a:lnSpc>
                <a:spcPct val="100000"/>
              </a:lnSpc>
              <a:spcBef>
                <a:spcPts val="484"/>
              </a:spcBef>
              <a:buChar char="-"/>
              <a:tabLst>
                <a:tab pos="78105" algn="l"/>
              </a:tabLst>
            </a:pPr>
            <a:r>
              <a:rPr dirty="0" sz="650" spc="15" b="1">
                <a:latin typeface="맑은 고딕"/>
                <a:cs typeface="맑은 고딕"/>
              </a:rPr>
              <a:t>검색 기능중 </a:t>
            </a:r>
            <a:r>
              <a:rPr dirty="0" sz="650" spc="20" b="1">
                <a:latin typeface="맑은 고딕"/>
                <a:cs typeface="맑은 고딕"/>
              </a:rPr>
              <a:t>날짜로 검색가능하게</a:t>
            </a:r>
            <a:r>
              <a:rPr dirty="0" sz="650" spc="-30" b="1">
                <a:latin typeface="맑은 고딕"/>
                <a:cs typeface="맑은 고딕"/>
              </a:rPr>
              <a:t> </a:t>
            </a:r>
            <a:r>
              <a:rPr dirty="0" sz="650" spc="20" b="1">
                <a:latin typeface="맑은 고딕"/>
                <a:cs typeface="맑은 고딕"/>
              </a:rPr>
              <a:t>추가</a:t>
            </a:r>
            <a:endParaRPr sz="6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" y="0"/>
            <a:ext cx="1097915" cy="1295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6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4-2.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화면</a:t>
            </a:r>
            <a:r>
              <a:rPr dirty="0" sz="500" spc="-1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설계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242" y="281355"/>
            <a:ext cx="2216416" cy="150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0061" y="1878005"/>
            <a:ext cx="2415540" cy="50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62700"/>
              </a:lnSpc>
              <a:spcBef>
                <a:spcPts val="95"/>
              </a:spcBef>
            </a:pPr>
            <a:r>
              <a:rPr dirty="0" sz="650" spc="20" b="1">
                <a:latin typeface="맑은 고딕"/>
                <a:cs typeface="맑은 고딕"/>
              </a:rPr>
              <a:t>-스크롤의 갯수를 표현,직접넘길수있게 </a:t>
            </a:r>
            <a:r>
              <a:rPr dirty="0" sz="650" spc="15" b="1">
                <a:latin typeface="맑은 고딕"/>
                <a:cs typeface="맑은 고딕"/>
              </a:rPr>
              <a:t>수정/전체 </a:t>
            </a:r>
            <a:r>
              <a:rPr dirty="0" sz="650" spc="20" b="1">
                <a:latin typeface="맑은 고딕"/>
                <a:cs typeface="맑은 고딕"/>
              </a:rPr>
              <a:t>페이지로</a:t>
            </a:r>
            <a:r>
              <a:rPr dirty="0" sz="650" spc="-40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넘  </a:t>
            </a:r>
            <a:r>
              <a:rPr dirty="0" sz="650" spc="20" b="1">
                <a:latin typeface="맑은 고딕"/>
                <a:cs typeface="맑은 고딕"/>
              </a:rPr>
              <a:t>어가도록 </a:t>
            </a:r>
            <a:r>
              <a:rPr dirty="0" sz="650" spc="15" b="1">
                <a:latin typeface="맑은 고딕"/>
                <a:cs typeface="맑은 고딕"/>
              </a:rPr>
              <a:t>설정</a:t>
            </a:r>
            <a:r>
              <a:rPr dirty="0" sz="650" spc="5" b="1">
                <a:latin typeface="맑은 고딕"/>
                <a:cs typeface="맑은 고딕"/>
              </a:rPr>
              <a:t> </a:t>
            </a:r>
            <a:r>
              <a:rPr dirty="0" sz="650" spc="15" b="1">
                <a:latin typeface="맑은 고딕"/>
                <a:cs typeface="맑은 고딕"/>
              </a:rPr>
              <a:t>추가</a:t>
            </a:r>
            <a:endParaRPr sz="6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650" spc="10" b="1">
                <a:latin typeface="맑은 고딕"/>
                <a:cs typeface="맑은 고딕"/>
              </a:rPr>
              <a:t>ex)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1635" y="2279738"/>
            <a:ext cx="916038" cy="8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9" y="7070"/>
            <a:ext cx="48895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5.</a:t>
            </a:r>
            <a:r>
              <a:rPr dirty="0" sz="500" spc="-5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와이어프레임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8279" y="444842"/>
            <a:ext cx="1207135" cy="676910"/>
          </a:xfrm>
          <a:custGeom>
            <a:avLst/>
            <a:gdLst/>
            <a:ahLst/>
            <a:cxnLst/>
            <a:rect l="l" t="t" r="r" b="b"/>
            <a:pathLst>
              <a:path w="1207135" h="676910">
                <a:moveTo>
                  <a:pt x="1093685" y="0"/>
                </a:moveTo>
                <a:lnTo>
                  <a:pt x="113182" y="0"/>
                </a:lnTo>
                <a:lnTo>
                  <a:pt x="101688" y="571"/>
                </a:lnTo>
                <a:lnTo>
                  <a:pt x="59245" y="13690"/>
                </a:lnTo>
                <a:lnTo>
                  <a:pt x="25920" y="41249"/>
                </a:lnTo>
                <a:lnTo>
                  <a:pt x="5029" y="79654"/>
                </a:lnTo>
                <a:lnTo>
                  <a:pt x="0" y="113309"/>
                </a:lnTo>
                <a:lnTo>
                  <a:pt x="0" y="563562"/>
                </a:lnTo>
                <a:lnTo>
                  <a:pt x="8826" y="607669"/>
                </a:lnTo>
                <a:lnTo>
                  <a:pt x="33134" y="643699"/>
                </a:lnTo>
                <a:lnTo>
                  <a:pt x="69214" y="668032"/>
                </a:lnTo>
                <a:lnTo>
                  <a:pt x="113182" y="676871"/>
                </a:lnTo>
                <a:lnTo>
                  <a:pt x="1093685" y="676871"/>
                </a:lnTo>
                <a:lnTo>
                  <a:pt x="1105166" y="676300"/>
                </a:lnTo>
                <a:lnTo>
                  <a:pt x="1112032" y="675259"/>
                </a:lnTo>
                <a:lnTo>
                  <a:pt x="113271" y="675259"/>
                </a:lnTo>
                <a:lnTo>
                  <a:pt x="101790" y="674687"/>
                </a:lnTo>
                <a:lnTo>
                  <a:pt x="90766" y="672973"/>
                </a:lnTo>
                <a:lnTo>
                  <a:pt x="80048" y="670217"/>
                </a:lnTo>
                <a:lnTo>
                  <a:pt x="70128" y="666508"/>
                </a:lnTo>
                <a:lnTo>
                  <a:pt x="69888" y="666508"/>
                </a:lnTo>
                <a:lnTo>
                  <a:pt x="60007" y="661758"/>
                </a:lnTo>
                <a:lnTo>
                  <a:pt x="50800" y="656145"/>
                </a:lnTo>
                <a:lnTo>
                  <a:pt x="42388" y="649782"/>
                </a:lnTo>
                <a:lnTo>
                  <a:pt x="42252" y="649782"/>
                </a:lnTo>
                <a:lnTo>
                  <a:pt x="34374" y="642556"/>
                </a:lnTo>
                <a:lnTo>
                  <a:pt x="27152" y="634568"/>
                </a:lnTo>
                <a:lnTo>
                  <a:pt x="20688" y="626021"/>
                </a:lnTo>
                <a:lnTo>
                  <a:pt x="15161" y="616800"/>
                </a:lnTo>
                <a:lnTo>
                  <a:pt x="10350" y="607009"/>
                </a:lnTo>
                <a:lnTo>
                  <a:pt x="6692" y="596747"/>
                </a:lnTo>
                <a:lnTo>
                  <a:pt x="3885" y="586003"/>
                </a:lnTo>
                <a:lnTo>
                  <a:pt x="2213" y="575068"/>
                </a:lnTo>
                <a:lnTo>
                  <a:pt x="1617" y="563562"/>
                </a:lnTo>
                <a:lnTo>
                  <a:pt x="1617" y="113309"/>
                </a:lnTo>
                <a:lnTo>
                  <a:pt x="2179" y="101993"/>
                </a:lnTo>
                <a:lnTo>
                  <a:pt x="3883" y="90970"/>
                </a:lnTo>
                <a:lnTo>
                  <a:pt x="3995" y="90589"/>
                </a:lnTo>
                <a:lnTo>
                  <a:pt x="6632" y="80225"/>
                </a:lnTo>
                <a:lnTo>
                  <a:pt x="10452" y="69964"/>
                </a:lnTo>
                <a:lnTo>
                  <a:pt x="15051" y="60172"/>
                </a:lnTo>
                <a:lnTo>
                  <a:pt x="20639" y="50952"/>
                </a:lnTo>
                <a:lnTo>
                  <a:pt x="27152" y="42303"/>
                </a:lnTo>
                <a:lnTo>
                  <a:pt x="34286" y="34417"/>
                </a:lnTo>
                <a:lnTo>
                  <a:pt x="42252" y="27190"/>
                </a:lnTo>
                <a:lnTo>
                  <a:pt x="50888" y="20624"/>
                </a:lnTo>
                <a:lnTo>
                  <a:pt x="60109" y="15113"/>
                </a:lnTo>
                <a:lnTo>
                  <a:pt x="69888" y="10363"/>
                </a:lnTo>
                <a:lnTo>
                  <a:pt x="70128" y="10363"/>
                </a:lnTo>
                <a:lnTo>
                  <a:pt x="80136" y="6654"/>
                </a:lnTo>
                <a:lnTo>
                  <a:pt x="90868" y="3898"/>
                </a:lnTo>
                <a:lnTo>
                  <a:pt x="101879" y="2184"/>
                </a:lnTo>
                <a:lnTo>
                  <a:pt x="113271" y="1612"/>
                </a:lnTo>
                <a:lnTo>
                  <a:pt x="1112032" y="1612"/>
                </a:lnTo>
                <a:lnTo>
                  <a:pt x="1105166" y="571"/>
                </a:lnTo>
                <a:lnTo>
                  <a:pt x="1093685" y="0"/>
                </a:lnTo>
                <a:close/>
              </a:path>
              <a:path w="1207135" h="676910">
                <a:moveTo>
                  <a:pt x="1137069" y="666419"/>
                </a:moveTo>
                <a:lnTo>
                  <a:pt x="1126731" y="670217"/>
                </a:lnTo>
                <a:lnTo>
                  <a:pt x="1116088" y="672973"/>
                </a:lnTo>
                <a:lnTo>
                  <a:pt x="1104988" y="674687"/>
                </a:lnTo>
                <a:lnTo>
                  <a:pt x="1093584" y="675259"/>
                </a:lnTo>
                <a:lnTo>
                  <a:pt x="1112032" y="675259"/>
                </a:lnTo>
                <a:lnTo>
                  <a:pt x="1116469" y="674585"/>
                </a:lnTo>
                <a:lnTo>
                  <a:pt x="1127290" y="671830"/>
                </a:lnTo>
                <a:lnTo>
                  <a:pt x="1137742" y="668032"/>
                </a:lnTo>
                <a:lnTo>
                  <a:pt x="1140842" y="666508"/>
                </a:lnTo>
                <a:lnTo>
                  <a:pt x="1137069" y="666508"/>
                </a:lnTo>
                <a:close/>
              </a:path>
              <a:path w="1207135" h="676910">
                <a:moveTo>
                  <a:pt x="69888" y="666419"/>
                </a:moveTo>
                <a:lnTo>
                  <a:pt x="70128" y="666508"/>
                </a:lnTo>
                <a:lnTo>
                  <a:pt x="69888" y="666419"/>
                </a:lnTo>
                <a:close/>
              </a:path>
              <a:path w="1207135" h="676910">
                <a:moveTo>
                  <a:pt x="1164602" y="649681"/>
                </a:moveTo>
                <a:lnTo>
                  <a:pt x="1155966" y="656145"/>
                </a:lnTo>
                <a:lnTo>
                  <a:pt x="1146759" y="661758"/>
                </a:lnTo>
                <a:lnTo>
                  <a:pt x="1137069" y="666508"/>
                </a:lnTo>
                <a:lnTo>
                  <a:pt x="1140842" y="666508"/>
                </a:lnTo>
                <a:lnTo>
                  <a:pt x="1147610" y="663181"/>
                </a:lnTo>
                <a:lnTo>
                  <a:pt x="1156919" y="657580"/>
                </a:lnTo>
                <a:lnTo>
                  <a:pt x="1165656" y="651014"/>
                </a:lnTo>
                <a:lnTo>
                  <a:pt x="1167014" y="649782"/>
                </a:lnTo>
                <a:lnTo>
                  <a:pt x="1164602" y="649782"/>
                </a:lnTo>
                <a:close/>
              </a:path>
              <a:path w="1207135" h="676910">
                <a:moveTo>
                  <a:pt x="42252" y="649681"/>
                </a:moveTo>
                <a:lnTo>
                  <a:pt x="42388" y="649782"/>
                </a:lnTo>
                <a:lnTo>
                  <a:pt x="42252" y="649681"/>
                </a:lnTo>
                <a:close/>
              </a:path>
              <a:path w="1207135" h="676910">
                <a:moveTo>
                  <a:pt x="1174836" y="642467"/>
                </a:moveTo>
                <a:lnTo>
                  <a:pt x="1172578" y="642467"/>
                </a:lnTo>
                <a:lnTo>
                  <a:pt x="1164602" y="649782"/>
                </a:lnTo>
                <a:lnTo>
                  <a:pt x="1167014" y="649782"/>
                </a:lnTo>
                <a:lnTo>
                  <a:pt x="1173721" y="643699"/>
                </a:lnTo>
                <a:lnTo>
                  <a:pt x="1174836" y="642467"/>
                </a:lnTo>
                <a:close/>
              </a:path>
              <a:path w="1207135" h="676910">
                <a:moveTo>
                  <a:pt x="34298" y="642467"/>
                </a:moveTo>
                <a:close/>
              </a:path>
              <a:path w="1207135" h="676910">
                <a:moveTo>
                  <a:pt x="1206855" y="113309"/>
                </a:moveTo>
                <a:lnTo>
                  <a:pt x="1205242" y="113309"/>
                </a:lnTo>
                <a:lnTo>
                  <a:pt x="1205238" y="563562"/>
                </a:lnTo>
                <a:lnTo>
                  <a:pt x="1204671" y="574979"/>
                </a:lnTo>
                <a:lnTo>
                  <a:pt x="1202969" y="586092"/>
                </a:lnTo>
                <a:lnTo>
                  <a:pt x="1202871" y="586384"/>
                </a:lnTo>
                <a:lnTo>
                  <a:pt x="1200213" y="596747"/>
                </a:lnTo>
                <a:lnTo>
                  <a:pt x="1196416" y="607009"/>
                </a:lnTo>
                <a:lnTo>
                  <a:pt x="1191768" y="616800"/>
                </a:lnTo>
                <a:lnTo>
                  <a:pt x="1186167" y="626021"/>
                </a:lnTo>
                <a:lnTo>
                  <a:pt x="1179702" y="634568"/>
                </a:lnTo>
                <a:lnTo>
                  <a:pt x="1172531" y="642510"/>
                </a:lnTo>
                <a:lnTo>
                  <a:pt x="1174836" y="642467"/>
                </a:lnTo>
                <a:lnTo>
                  <a:pt x="1181036" y="635622"/>
                </a:lnTo>
                <a:lnTo>
                  <a:pt x="1201826" y="597217"/>
                </a:lnTo>
                <a:lnTo>
                  <a:pt x="1206855" y="563562"/>
                </a:lnTo>
                <a:lnTo>
                  <a:pt x="1206855" y="113309"/>
                </a:lnTo>
                <a:close/>
              </a:path>
              <a:path w="1207135" h="676910">
                <a:moveTo>
                  <a:pt x="20639" y="625919"/>
                </a:moveTo>
                <a:close/>
              </a:path>
              <a:path w="1207135" h="676910">
                <a:moveTo>
                  <a:pt x="1186167" y="625919"/>
                </a:moveTo>
                <a:close/>
              </a:path>
              <a:path w="1207135" h="676910">
                <a:moveTo>
                  <a:pt x="15100" y="616699"/>
                </a:moveTo>
                <a:close/>
              </a:path>
              <a:path w="1207135" h="676910">
                <a:moveTo>
                  <a:pt x="1191768" y="616699"/>
                </a:moveTo>
                <a:close/>
              </a:path>
              <a:path w="1207135" h="676910">
                <a:moveTo>
                  <a:pt x="6654" y="596646"/>
                </a:moveTo>
                <a:close/>
              </a:path>
              <a:path w="1207135" h="676910">
                <a:moveTo>
                  <a:pt x="1200213" y="596646"/>
                </a:moveTo>
                <a:close/>
              </a:path>
              <a:path w="1207135" h="676910">
                <a:moveTo>
                  <a:pt x="3898" y="586003"/>
                </a:moveTo>
                <a:close/>
              </a:path>
              <a:path w="1207135" h="676910">
                <a:moveTo>
                  <a:pt x="1202969" y="586003"/>
                </a:moveTo>
                <a:close/>
              </a:path>
              <a:path w="1207135" h="676910">
                <a:moveTo>
                  <a:pt x="2184" y="574878"/>
                </a:moveTo>
                <a:close/>
              </a:path>
              <a:path w="1207135" h="676910">
                <a:moveTo>
                  <a:pt x="1204671" y="574878"/>
                </a:moveTo>
                <a:close/>
              </a:path>
              <a:path w="1207135" h="676910">
                <a:moveTo>
                  <a:pt x="1617" y="113309"/>
                </a:moveTo>
                <a:close/>
              </a:path>
              <a:path w="1207135" h="676910">
                <a:moveTo>
                  <a:pt x="1206289" y="101904"/>
                </a:moveTo>
                <a:lnTo>
                  <a:pt x="1204671" y="101904"/>
                </a:lnTo>
                <a:lnTo>
                  <a:pt x="1205242" y="113398"/>
                </a:lnTo>
                <a:lnTo>
                  <a:pt x="1206855" y="113309"/>
                </a:lnTo>
                <a:lnTo>
                  <a:pt x="1206289" y="101904"/>
                </a:lnTo>
                <a:close/>
              </a:path>
              <a:path w="1207135" h="676910">
                <a:moveTo>
                  <a:pt x="2198" y="101904"/>
                </a:moveTo>
                <a:close/>
              </a:path>
              <a:path w="1207135" h="676910">
                <a:moveTo>
                  <a:pt x="1204624" y="90868"/>
                </a:moveTo>
                <a:lnTo>
                  <a:pt x="1202969" y="90868"/>
                </a:lnTo>
                <a:lnTo>
                  <a:pt x="1204671" y="101993"/>
                </a:lnTo>
                <a:lnTo>
                  <a:pt x="1206289" y="101904"/>
                </a:lnTo>
                <a:lnTo>
                  <a:pt x="1204624" y="90868"/>
                </a:lnTo>
                <a:close/>
              </a:path>
              <a:path w="1207135" h="676910">
                <a:moveTo>
                  <a:pt x="3924" y="90868"/>
                </a:moveTo>
                <a:close/>
              </a:path>
              <a:path w="1207135" h="676910">
                <a:moveTo>
                  <a:pt x="1201948" y="80137"/>
                </a:moveTo>
                <a:lnTo>
                  <a:pt x="1200213" y="80137"/>
                </a:lnTo>
                <a:lnTo>
                  <a:pt x="1202969" y="90970"/>
                </a:lnTo>
                <a:lnTo>
                  <a:pt x="1204624" y="90868"/>
                </a:lnTo>
                <a:lnTo>
                  <a:pt x="1204582" y="90589"/>
                </a:lnTo>
                <a:lnTo>
                  <a:pt x="1201948" y="80137"/>
                </a:lnTo>
                <a:close/>
              </a:path>
              <a:path w="1207135" h="676910">
                <a:moveTo>
                  <a:pt x="6687" y="80137"/>
                </a:moveTo>
                <a:close/>
              </a:path>
              <a:path w="1207135" h="676910">
                <a:moveTo>
                  <a:pt x="1193559" y="60071"/>
                </a:moveTo>
                <a:lnTo>
                  <a:pt x="1191768" y="60071"/>
                </a:lnTo>
                <a:lnTo>
                  <a:pt x="1196505" y="69964"/>
                </a:lnTo>
                <a:lnTo>
                  <a:pt x="1200213" y="80225"/>
                </a:lnTo>
                <a:lnTo>
                  <a:pt x="1201948" y="80137"/>
                </a:lnTo>
                <a:lnTo>
                  <a:pt x="1201826" y="79654"/>
                </a:lnTo>
                <a:lnTo>
                  <a:pt x="1198029" y="69291"/>
                </a:lnTo>
                <a:lnTo>
                  <a:pt x="1193559" y="60071"/>
                </a:lnTo>
                <a:close/>
              </a:path>
              <a:path w="1207135" h="676910">
                <a:moveTo>
                  <a:pt x="15161" y="60071"/>
                </a:moveTo>
                <a:close/>
              </a:path>
              <a:path w="1207135" h="676910">
                <a:moveTo>
                  <a:pt x="1188101" y="50850"/>
                </a:moveTo>
                <a:lnTo>
                  <a:pt x="1186167" y="50850"/>
                </a:lnTo>
                <a:lnTo>
                  <a:pt x="1191768" y="60172"/>
                </a:lnTo>
                <a:lnTo>
                  <a:pt x="1193559" y="60071"/>
                </a:lnTo>
                <a:lnTo>
                  <a:pt x="1193190" y="59309"/>
                </a:lnTo>
                <a:lnTo>
                  <a:pt x="1188101" y="50850"/>
                </a:lnTo>
                <a:close/>
              </a:path>
              <a:path w="1207135" h="676910">
                <a:moveTo>
                  <a:pt x="20700" y="50850"/>
                </a:moveTo>
                <a:close/>
              </a:path>
              <a:path w="1207135" h="676910">
                <a:moveTo>
                  <a:pt x="1174756" y="34315"/>
                </a:moveTo>
                <a:lnTo>
                  <a:pt x="1172489" y="34315"/>
                </a:lnTo>
                <a:lnTo>
                  <a:pt x="1179804" y="42303"/>
                </a:lnTo>
                <a:lnTo>
                  <a:pt x="1186167" y="50952"/>
                </a:lnTo>
                <a:lnTo>
                  <a:pt x="1188101" y="50850"/>
                </a:lnTo>
                <a:lnTo>
                  <a:pt x="1187589" y="49999"/>
                </a:lnTo>
                <a:lnTo>
                  <a:pt x="1181036" y="41249"/>
                </a:lnTo>
                <a:lnTo>
                  <a:pt x="1174756" y="34315"/>
                </a:lnTo>
                <a:close/>
              </a:path>
              <a:path w="1207135" h="676910">
                <a:moveTo>
                  <a:pt x="1158656" y="20624"/>
                </a:moveTo>
                <a:lnTo>
                  <a:pt x="1155966" y="20624"/>
                </a:lnTo>
                <a:lnTo>
                  <a:pt x="1164602" y="27190"/>
                </a:lnTo>
                <a:lnTo>
                  <a:pt x="1172578" y="34417"/>
                </a:lnTo>
                <a:lnTo>
                  <a:pt x="1174756" y="34315"/>
                </a:lnTo>
                <a:lnTo>
                  <a:pt x="1173721" y="33172"/>
                </a:lnTo>
                <a:lnTo>
                  <a:pt x="1165656" y="25946"/>
                </a:lnTo>
                <a:lnTo>
                  <a:pt x="1158656" y="20624"/>
                </a:lnTo>
                <a:close/>
              </a:path>
              <a:path w="1207135" h="676910">
                <a:moveTo>
                  <a:pt x="50968" y="20624"/>
                </a:moveTo>
                <a:lnTo>
                  <a:pt x="50800" y="20726"/>
                </a:lnTo>
                <a:lnTo>
                  <a:pt x="50968" y="20624"/>
                </a:lnTo>
                <a:close/>
              </a:path>
              <a:path w="1207135" h="676910">
                <a:moveTo>
                  <a:pt x="1140842" y="10363"/>
                </a:moveTo>
                <a:lnTo>
                  <a:pt x="1137069" y="10363"/>
                </a:lnTo>
                <a:lnTo>
                  <a:pt x="1146848" y="15113"/>
                </a:lnTo>
                <a:lnTo>
                  <a:pt x="1156068" y="20726"/>
                </a:lnTo>
                <a:lnTo>
                  <a:pt x="1158656" y="20624"/>
                </a:lnTo>
                <a:lnTo>
                  <a:pt x="1156919" y="19304"/>
                </a:lnTo>
                <a:lnTo>
                  <a:pt x="1147610" y="13690"/>
                </a:lnTo>
                <a:lnTo>
                  <a:pt x="1140842" y="10363"/>
                </a:lnTo>
                <a:close/>
              </a:path>
              <a:path w="1207135" h="676910">
                <a:moveTo>
                  <a:pt x="70128" y="10363"/>
                </a:moveTo>
                <a:lnTo>
                  <a:pt x="69888" y="10363"/>
                </a:lnTo>
                <a:lnTo>
                  <a:pt x="70128" y="10363"/>
                </a:lnTo>
                <a:close/>
              </a:path>
              <a:path w="1207135" h="676910">
                <a:moveTo>
                  <a:pt x="1112032" y="1612"/>
                </a:moveTo>
                <a:lnTo>
                  <a:pt x="1093584" y="1612"/>
                </a:lnTo>
                <a:lnTo>
                  <a:pt x="1105077" y="2184"/>
                </a:lnTo>
                <a:lnTo>
                  <a:pt x="1116190" y="3898"/>
                </a:lnTo>
                <a:lnTo>
                  <a:pt x="1126820" y="6654"/>
                </a:lnTo>
                <a:lnTo>
                  <a:pt x="1137069" y="10452"/>
                </a:lnTo>
                <a:lnTo>
                  <a:pt x="1140842" y="10363"/>
                </a:lnTo>
                <a:lnTo>
                  <a:pt x="1137742" y="8839"/>
                </a:lnTo>
                <a:lnTo>
                  <a:pt x="1127290" y="5041"/>
                </a:lnTo>
                <a:lnTo>
                  <a:pt x="1116469" y="2286"/>
                </a:lnTo>
                <a:lnTo>
                  <a:pt x="1112032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79" y="444842"/>
            <a:ext cx="1207135" cy="676910"/>
          </a:xfrm>
          <a:custGeom>
            <a:avLst/>
            <a:gdLst/>
            <a:ahLst/>
            <a:cxnLst/>
            <a:rect l="l" t="t" r="r" b="b"/>
            <a:pathLst>
              <a:path w="1207135" h="676910">
                <a:moveTo>
                  <a:pt x="0" y="113309"/>
                </a:moveTo>
                <a:lnTo>
                  <a:pt x="8826" y="69291"/>
                </a:lnTo>
                <a:lnTo>
                  <a:pt x="33134" y="33172"/>
                </a:lnTo>
                <a:lnTo>
                  <a:pt x="69214" y="8839"/>
                </a:lnTo>
                <a:lnTo>
                  <a:pt x="113182" y="0"/>
                </a:lnTo>
                <a:lnTo>
                  <a:pt x="1093685" y="0"/>
                </a:lnTo>
                <a:lnTo>
                  <a:pt x="1137742" y="8839"/>
                </a:lnTo>
                <a:lnTo>
                  <a:pt x="1173721" y="33172"/>
                </a:lnTo>
                <a:lnTo>
                  <a:pt x="1198029" y="69291"/>
                </a:lnTo>
                <a:lnTo>
                  <a:pt x="1206855" y="113309"/>
                </a:lnTo>
                <a:lnTo>
                  <a:pt x="1206855" y="563562"/>
                </a:lnTo>
                <a:lnTo>
                  <a:pt x="1198029" y="607669"/>
                </a:lnTo>
                <a:lnTo>
                  <a:pt x="1173721" y="643699"/>
                </a:lnTo>
                <a:lnTo>
                  <a:pt x="1137742" y="668032"/>
                </a:lnTo>
                <a:lnTo>
                  <a:pt x="1093685" y="676871"/>
                </a:lnTo>
                <a:lnTo>
                  <a:pt x="113182" y="676871"/>
                </a:lnTo>
                <a:lnTo>
                  <a:pt x="69214" y="668032"/>
                </a:lnTo>
                <a:lnTo>
                  <a:pt x="33134" y="643699"/>
                </a:lnTo>
                <a:lnTo>
                  <a:pt x="8826" y="607669"/>
                </a:lnTo>
                <a:lnTo>
                  <a:pt x="0" y="563562"/>
                </a:lnTo>
                <a:lnTo>
                  <a:pt x="0" y="113309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9892" y="446455"/>
            <a:ext cx="1203960" cy="673735"/>
          </a:xfrm>
          <a:custGeom>
            <a:avLst/>
            <a:gdLst/>
            <a:ahLst/>
            <a:cxnLst/>
            <a:rect l="l" t="t" r="r" b="b"/>
            <a:pathLst>
              <a:path w="1203960" h="673735">
                <a:moveTo>
                  <a:pt x="0" y="561860"/>
                </a:moveTo>
                <a:lnTo>
                  <a:pt x="571" y="573366"/>
                </a:lnTo>
                <a:lnTo>
                  <a:pt x="2285" y="584479"/>
                </a:lnTo>
                <a:lnTo>
                  <a:pt x="5041" y="595134"/>
                </a:lnTo>
                <a:lnTo>
                  <a:pt x="8839" y="605396"/>
                </a:lnTo>
                <a:lnTo>
                  <a:pt x="13487" y="615188"/>
                </a:lnTo>
                <a:lnTo>
                  <a:pt x="19088" y="624408"/>
                </a:lnTo>
                <a:lnTo>
                  <a:pt x="25539" y="632955"/>
                </a:lnTo>
                <a:lnTo>
                  <a:pt x="32765" y="640943"/>
                </a:lnTo>
                <a:lnTo>
                  <a:pt x="40640" y="648169"/>
                </a:lnTo>
                <a:lnTo>
                  <a:pt x="49276" y="654532"/>
                </a:lnTo>
                <a:lnTo>
                  <a:pt x="58496" y="660145"/>
                </a:lnTo>
                <a:lnTo>
                  <a:pt x="68275" y="664895"/>
                </a:lnTo>
                <a:lnTo>
                  <a:pt x="78524" y="668604"/>
                </a:lnTo>
                <a:lnTo>
                  <a:pt x="89255" y="671360"/>
                </a:lnTo>
                <a:lnTo>
                  <a:pt x="100266" y="673074"/>
                </a:lnTo>
                <a:lnTo>
                  <a:pt x="111658" y="673646"/>
                </a:lnTo>
                <a:lnTo>
                  <a:pt x="1091971" y="673646"/>
                </a:lnTo>
                <a:lnTo>
                  <a:pt x="1103464" y="673074"/>
                </a:lnTo>
                <a:lnTo>
                  <a:pt x="1114577" y="671360"/>
                </a:lnTo>
                <a:lnTo>
                  <a:pt x="1125207" y="668604"/>
                </a:lnTo>
                <a:lnTo>
                  <a:pt x="1135456" y="664806"/>
                </a:lnTo>
                <a:lnTo>
                  <a:pt x="1145235" y="660145"/>
                </a:lnTo>
                <a:lnTo>
                  <a:pt x="1154455" y="654532"/>
                </a:lnTo>
                <a:lnTo>
                  <a:pt x="1162989" y="648068"/>
                </a:lnTo>
                <a:lnTo>
                  <a:pt x="1170965" y="640854"/>
                </a:lnTo>
                <a:lnTo>
                  <a:pt x="1178191" y="632955"/>
                </a:lnTo>
                <a:lnTo>
                  <a:pt x="1184554" y="624306"/>
                </a:lnTo>
                <a:lnTo>
                  <a:pt x="1190155" y="615086"/>
                </a:lnTo>
                <a:lnTo>
                  <a:pt x="1194892" y="605396"/>
                </a:lnTo>
                <a:lnTo>
                  <a:pt x="1198600" y="595033"/>
                </a:lnTo>
                <a:lnTo>
                  <a:pt x="1201356" y="584390"/>
                </a:lnTo>
                <a:lnTo>
                  <a:pt x="1203058" y="573265"/>
                </a:lnTo>
                <a:lnTo>
                  <a:pt x="1203629" y="561860"/>
                </a:lnTo>
                <a:lnTo>
                  <a:pt x="1203629" y="111696"/>
                </a:lnTo>
                <a:lnTo>
                  <a:pt x="1203058" y="100291"/>
                </a:lnTo>
                <a:lnTo>
                  <a:pt x="1201356" y="89255"/>
                </a:lnTo>
                <a:lnTo>
                  <a:pt x="1198600" y="78524"/>
                </a:lnTo>
                <a:lnTo>
                  <a:pt x="1194803" y="68351"/>
                </a:lnTo>
                <a:lnTo>
                  <a:pt x="1190155" y="58458"/>
                </a:lnTo>
                <a:lnTo>
                  <a:pt x="1184554" y="49237"/>
                </a:lnTo>
                <a:lnTo>
                  <a:pt x="1178090" y="40690"/>
                </a:lnTo>
                <a:lnTo>
                  <a:pt x="1170876" y="32702"/>
                </a:lnTo>
                <a:lnTo>
                  <a:pt x="1162989" y="25577"/>
                </a:lnTo>
                <a:lnTo>
                  <a:pt x="1154353" y="19011"/>
                </a:lnTo>
                <a:lnTo>
                  <a:pt x="1145146" y="13500"/>
                </a:lnTo>
                <a:lnTo>
                  <a:pt x="1135456" y="8750"/>
                </a:lnTo>
                <a:lnTo>
                  <a:pt x="1125118" y="5041"/>
                </a:lnTo>
                <a:lnTo>
                  <a:pt x="1114475" y="2286"/>
                </a:lnTo>
                <a:lnTo>
                  <a:pt x="1103376" y="571"/>
                </a:lnTo>
                <a:lnTo>
                  <a:pt x="1091971" y="0"/>
                </a:lnTo>
                <a:lnTo>
                  <a:pt x="111569" y="0"/>
                </a:lnTo>
                <a:lnTo>
                  <a:pt x="100177" y="571"/>
                </a:lnTo>
                <a:lnTo>
                  <a:pt x="89154" y="2286"/>
                </a:lnTo>
                <a:lnTo>
                  <a:pt x="78435" y="5041"/>
                </a:lnTo>
                <a:lnTo>
                  <a:pt x="68275" y="8839"/>
                </a:lnTo>
                <a:lnTo>
                  <a:pt x="58394" y="13500"/>
                </a:lnTo>
                <a:lnTo>
                  <a:pt x="49187" y="19113"/>
                </a:lnTo>
                <a:lnTo>
                  <a:pt x="40640" y="25577"/>
                </a:lnTo>
                <a:lnTo>
                  <a:pt x="32664" y="32804"/>
                </a:lnTo>
                <a:lnTo>
                  <a:pt x="25539" y="40690"/>
                </a:lnTo>
                <a:lnTo>
                  <a:pt x="18999" y="49339"/>
                </a:lnTo>
                <a:lnTo>
                  <a:pt x="13487" y="58559"/>
                </a:lnTo>
                <a:lnTo>
                  <a:pt x="8737" y="68351"/>
                </a:lnTo>
                <a:lnTo>
                  <a:pt x="5041" y="78612"/>
                </a:lnTo>
                <a:lnTo>
                  <a:pt x="2285" y="89357"/>
                </a:lnTo>
                <a:lnTo>
                  <a:pt x="571" y="100380"/>
                </a:lnTo>
                <a:lnTo>
                  <a:pt x="0" y="111785"/>
                </a:lnTo>
                <a:lnTo>
                  <a:pt x="0" y="56186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0683" y="700572"/>
            <a:ext cx="4559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국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정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과제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7793" y="441807"/>
            <a:ext cx="1207135" cy="685800"/>
          </a:xfrm>
          <a:custGeom>
            <a:avLst/>
            <a:gdLst/>
            <a:ahLst/>
            <a:cxnLst/>
            <a:rect l="l" t="t" r="r" b="b"/>
            <a:pathLst>
              <a:path w="1207135" h="685800">
                <a:moveTo>
                  <a:pt x="1092263" y="0"/>
                </a:moveTo>
                <a:lnTo>
                  <a:pt x="114693" y="0"/>
                </a:lnTo>
                <a:lnTo>
                  <a:pt x="102920" y="571"/>
                </a:lnTo>
                <a:lnTo>
                  <a:pt x="60007" y="13868"/>
                </a:lnTo>
                <a:lnTo>
                  <a:pt x="26200" y="41821"/>
                </a:lnTo>
                <a:lnTo>
                  <a:pt x="5130" y="80784"/>
                </a:lnTo>
                <a:lnTo>
                  <a:pt x="0" y="114820"/>
                </a:lnTo>
                <a:lnTo>
                  <a:pt x="0" y="570687"/>
                </a:lnTo>
                <a:lnTo>
                  <a:pt x="8928" y="615365"/>
                </a:lnTo>
                <a:lnTo>
                  <a:pt x="33616" y="651865"/>
                </a:lnTo>
                <a:lnTo>
                  <a:pt x="70065" y="676389"/>
                </a:lnTo>
                <a:lnTo>
                  <a:pt x="114693" y="685330"/>
                </a:lnTo>
                <a:lnTo>
                  <a:pt x="1092263" y="685330"/>
                </a:lnTo>
                <a:lnTo>
                  <a:pt x="1104036" y="684758"/>
                </a:lnTo>
                <a:lnTo>
                  <a:pt x="1110365" y="683806"/>
                </a:lnTo>
                <a:lnTo>
                  <a:pt x="114693" y="683806"/>
                </a:lnTo>
                <a:lnTo>
                  <a:pt x="103111" y="683234"/>
                </a:lnTo>
                <a:lnTo>
                  <a:pt x="91909" y="681520"/>
                </a:lnTo>
                <a:lnTo>
                  <a:pt x="81089" y="678675"/>
                </a:lnTo>
                <a:lnTo>
                  <a:pt x="70637" y="674865"/>
                </a:lnTo>
                <a:lnTo>
                  <a:pt x="60769" y="670115"/>
                </a:lnTo>
                <a:lnTo>
                  <a:pt x="60959" y="670115"/>
                </a:lnTo>
                <a:lnTo>
                  <a:pt x="51460" y="664413"/>
                </a:lnTo>
                <a:lnTo>
                  <a:pt x="51650" y="664413"/>
                </a:lnTo>
                <a:lnTo>
                  <a:pt x="42722" y="657948"/>
                </a:lnTo>
                <a:lnTo>
                  <a:pt x="34952" y="650722"/>
                </a:lnTo>
                <a:lnTo>
                  <a:pt x="34747" y="650722"/>
                </a:lnTo>
                <a:lnTo>
                  <a:pt x="27533" y="642556"/>
                </a:lnTo>
                <a:lnTo>
                  <a:pt x="20891" y="633806"/>
                </a:lnTo>
                <a:lnTo>
                  <a:pt x="15486" y="624674"/>
                </a:lnTo>
                <a:lnTo>
                  <a:pt x="10439" y="614603"/>
                </a:lnTo>
                <a:lnTo>
                  <a:pt x="10629" y="614603"/>
                </a:lnTo>
                <a:lnTo>
                  <a:pt x="6901" y="604342"/>
                </a:lnTo>
                <a:lnTo>
                  <a:pt x="3987" y="593509"/>
                </a:lnTo>
                <a:lnTo>
                  <a:pt x="2286" y="582282"/>
                </a:lnTo>
                <a:lnTo>
                  <a:pt x="1714" y="570687"/>
                </a:lnTo>
                <a:lnTo>
                  <a:pt x="1714" y="114820"/>
                </a:lnTo>
                <a:lnTo>
                  <a:pt x="2286" y="103225"/>
                </a:lnTo>
                <a:lnTo>
                  <a:pt x="3987" y="92011"/>
                </a:lnTo>
                <a:lnTo>
                  <a:pt x="6832" y="81165"/>
                </a:lnTo>
                <a:lnTo>
                  <a:pt x="10629" y="70713"/>
                </a:lnTo>
                <a:lnTo>
                  <a:pt x="10439" y="70713"/>
                </a:lnTo>
                <a:lnTo>
                  <a:pt x="15379" y="60832"/>
                </a:lnTo>
                <a:lnTo>
                  <a:pt x="21081" y="51511"/>
                </a:lnTo>
                <a:lnTo>
                  <a:pt x="21219" y="51511"/>
                </a:lnTo>
                <a:lnTo>
                  <a:pt x="27533" y="42773"/>
                </a:lnTo>
                <a:lnTo>
                  <a:pt x="34747" y="34785"/>
                </a:lnTo>
                <a:lnTo>
                  <a:pt x="42722" y="27558"/>
                </a:lnTo>
                <a:lnTo>
                  <a:pt x="51650" y="21094"/>
                </a:lnTo>
                <a:lnTo>
                  <a:pt x="51460" y="21094"/>
                </a:lnTo>
                <a:lnTo>
                  <a:pt x="60959" y="15392"/>
                </a:lnTo>
                <a:lnTo>
                  <a:pt x="60769" y="15392"/>
                </a:lnTo>
                <a:lnTo>
                  <a:pt x="70637" y="10452"/>
                </a:lnTo>
                <a:lnTo>
                  <a:pt x="71161" y="10452"/>
                </a:lnTo>
                <a:lnTo>
                  <a:pt x="81089" y="6845"/>
                </a:lnTo>
                <a:lnTo>
                  <a:pt x="91909" y="3987"/>
                </a:lnTo>
                <a:lnTo>
                  <a:pt x="103111" y="2273"/>
                </a:lnTo>
                <a:lnTo>
                  <a:pt x="114693" y="1701"/>
                </a:lnTo>
                <a:lnTo>
                  <a:pt x="1111602" y="1701"/>
                </a:lnTo>
                <a:lnTo>
                  <a:pt x="1104036" y="571"/>
                </a:lnTo>
                <a:lnTo>
                  <a:pt x="1092263" y="0"/>
                </a:lnTo>
                <a:close/>
              </a:path>
              <a:path w="1207135" h="685800">
                <a:moveTo>
                  <a:pt x="1172197" y="650532"/>
                </a:moveTo>
                <a:lnTo>
                  <a:pt x="1164043" y="657948"/>
                </a:lnTo>
                <a:lnTo>
                  <a:pt x="1164221" y="657948"/>
                </a:lnTo>
                <a:lnTo>
                  <a:pt x="1155306" y="664413"/>
                </a:lnTo>
                <a:lnTo>
                  <a:pt x="1155496" y="664413"/>
                </a:lnTo>
                <a:lnTo>
                  <a:pt x="1145997" y="670115"/>
                </a:lnTo>
                <a:lnTo>
                  <a:pt x="1146187" y="670115"/>
                </a:lnTo>
                <a:lnTo>
                  <a:pt x="1136307" y="674865"/>
                </a:lnTo>
                <a:lnTo>
                  <a:pt x="1125677" y="678675"/>
                </a:lnTo>
                <a:lnTo>
                  <a:pt x="1125867" y="678675"/>
                </a:lnTo>
                <a:lnTo>
                  <a:pt x="1115047" y="681520"/>
                </a:lnTo>
                <a:lnTo>
                  <a:pt x="1103845" y="683234"/>
                </a:lnTo>
                <a:lnTo>
                  <a:pt x="1092263" y="683806"/>
                </a:lnTo>
                <a:lnTo>
                  <a:pt x="1110365" y="683806"/>
                </a:lnTo>
                <a:lnTo>
                  <a:pt x="1146949" y="671448"/>
                </a:lnTo>
                <a:lnTo>
                  <a:pt x="1174375" y="650722"/>
                </a:lnTo>
                <a:lnTo>
                  <a:pt x="1172197" y="650722"/>
                </a:lnTo>
                <a:lnTo>
                  <a:pt x="1172197" y="650532"/>
                </a:lnTo>
                <a:close/>
              </a:path>
              <a:path w="1207135" h="685800">
                <a:moveTo>
                  <a:pt x="34747" y="650532"/>
                </a:moveTo>
                <a:lnTo>
                  <a:pt x="34747" y="650722"/>
                </a:lnTo>
                <a:lnTo>
                  <a:pt x="34952" y="650722"/>
                </a:lnTo>
                <a:lnTo>
                  <a:pt x="34747" y="650532"/>
                </a:lnTo>
                <a:close/>
              </a:path>
              <a:path w="1207135" h="685800">
                <a:moveTo>
                  <a:pt x="1185875" y="633806"/>
                </a:moveTo>
                <a:lnTo>
                  <a:pt x="1179423" y="642556"/>
                </a:lnTo>
                <a:lnTo>
                  <a:pt x="1172197" y="650722"/>
                </a:lnTo>
                <a:lnTo>
                  <a:pt x="1174375" y="650722"/>
                </a:lnTo>
                <a:lnTo>
                  <a:pt x="1180744" y="643686"/>
                </a:lnTo>
                <a:lnTo>
                  <a:pt x="1187399" y="634758"/>
                </a:lnTo>
                <a:lnTo>
                  <a:pt x="1187864" y="633996"/>
                </a:lnTo>
                <a:lnTo>
                  <a:pt x="1185875" y="633996"/>
                </a:lnTo>
                <a:lnTo>
                  <a:pt x="1185875" y="633806"/>
                </a:lnTo>
                <a:close/>
              </a:path>
              <a:path w="1207135" h="685800">
                <a:moveTo>
                  <a:pt x="20967" y="633806"/>
                </a:moveTo>
                <a:lnTo>
                  <a:pt x="21081" y="633996"/>
                </a:lnTo>
                <a:lnTo>
                  <a:pt x="20967" y="633806"/>
                </a:lnTo>
                <a:close/>
              </a:path>
              <a:path w="1207135" h="685800">
                <a:moveTo>
                  <a:pt x="1193462" y="60832"/>
                </a:moveTo>
                <a:lnTo>
                  <a:pt x="1191577" y="60832"/>
                </a:lnTo>
                <a:lnTo>
                  <a:pt x="1196505" y="70713"/>
                </a:lnTo>
                <a:lnTo>
                  <a:pt x="1196314" y="70713"/>
                </a:lnTo>
                <a:lnTo>
                  <a:pt x="1200111" y="81165"/>
                </a:lnTo>
                <a:lnTo>
                  <a:pt x="1202969" y="92011"/>
                </a:lnTo>
                <a:lnTo>
                  <a:pt x="1204671" y="103225"/>
                </a:lnTo>
                <a:lnTo>
                  <a:pt x="1205242" y="114820"/>
                </a:lnTo>
                <a:lnTo>
                  <a:pt x="1205242" y="570687"/>
                </a:lnTo>
                <a:lnTo>
                  <a:pt x="1204671" y="582282"/>
                </a:lnTo>
                <a:lnTo>
                  <a:pt x="1202969" y="593509"/>
                </a:lnTo>
                <a:lnTo>
                  <a:pt x="1200111" y="604342"/>
                </a:lnTo>
                <a:lnTo>
                  <a:pt x="1196314" y="614603"/>
                </a:lnTo>
                <a:lnTo>
                  <a:pt x="1196505" y="614603"/>
                </a:lnTo>
                <a:lnTo>
                  <a:pt x="1191577" y="624674"/>
                </a:lnTo>
                <a:lnTo>
                  <a:pt x="1185875" y="633996"/>
                </a:lnTo>
                <a:lnTo>
                  <a:pt x="1187864" y="633996"/>
                </a:lnTo>
                <a:lnTo>
                  <a:pt x="1193088" y="625436"/>
                </a:lnTo>
                <a:lnTo>
                  <a:pt x="1206385" y="582472"/>
                </a:lnTo>
                <a:lnTo>
                  <a:pt x="1206957" y="570687"/>
                </a:lnTo>
                <a:lnTo>
                  <a:pt x="1206957" y="114820"/>
                </a:lnTo>
                <a:lnTo>
                  <a:pt x="1206385" y="103035"/>
                </a:lnTo>
                <a:lnTo>
                  <a:pt x="1204671" y="91630"/>
                </a:lnTo>
                <a:lnTo>
                  <a:pt x="1201826" y="80784"/>
                </a:lnTo>
                <a:lnTo>
                  <a:pt x="1198029" y="70142"/>
                </a:lnTo>
                <a:lnTo>
                  <a:pt x="1193462" y="60832"/>
                </a:lnTo>
                <a:close/>
              </a:path>
              <a:path w="1207135" h="685800">
                <a:moveTo>
                  <a:pt x="15379" y="624497"/>
                </a:moveTo>
                <a:lnTo>
                  <a:pt x="15379" y="624674"/>
                </a:lnTo>
                <a:lnTo>
                  <a:pt x="15379" y="624497"/>
                </a:lnTo>
                <a:close/>
              </a:path>
              <a:path w="1207135" h="685800">
                <a:moveTo>
                  <a:pt x="1191577" y="624497"/>
                </a:moveTo>
                <a:lnTo>
                  <a:pt x="1191470" y="624674"/>
                </a:lnTo>
                <a:lnTo>
                  <a:pt x="1191577" y="624497"/>
                </a:lnTo>
                <a:close/>
              </a:path>
              <a:path w="1207135" h="685800">
                <a:moveTo>
                  <a:pt x="6832" y="604151"/>
                </a:moveTo>
                <a:lnTo>
                  <a:pt x="6832" y="604342"/>
                </a:lnTo>
                <a:lnTo>
                  <a:pt x="6832" y="604151"/>
                </a:lnTo>
                <a:close/>
              </a:path>
              <a:path w="1207135" h="685800">
                <a:moveTo>
                  <a:pt x="1200111" y="604151"/>
                </a:moveTo>
                <a:lnTo>
                  <a:pt x="1200042" y="604342"/>
                </a:lnTo>
                <a:lnTo>
                  <a:pt x="1200111" y="604151"/>
                </a:lnTo>
                <a:close/>
              </a:path>
              <a:path w="1207135" h="685800">
                <a:moveTo>
                  <a:pt x="15493" y="60832"/>
                </a:moveTo>
                <a:lnTo>
                  <a:pt x="15379" y="61023"/>
                </a:lnTo>
                <a:lnTo>
                  <a:pt x="15493" y="60832"/>
                </a:lnTo>
                <a:close/>
              </a:path>
              <a:path w="1207135" h="685800">
                <a:moveTo>
                  <a:pt x="1187864" y="51511"/>
                </a:moveTo>
                <a:lnTo>
                  <a:pt x="1185875" y="51511"/>
                </a:lnTo>
                <a:lnTo>
                  <a:pt x="1191577" y="61023"/>
                </a:lnTo>
                <a:lnTo>
                  <a:pt x="1191577" y="60832"/>
                </a:lnTo>
                <a:lnTo>
                  <a:pt x="1193462" y="60832"/>
                </a:lnTo>
                <a:lnTo>
                  <a:pt x="1193088" y="60070"/>
                </a:lnTo>
                <a:lnTo>
                  <a:pt x="1187864" y="51511"/>
                </a:lnTo>
                <a:close/>
              </a:path>
              <a:path w="1207135" h="685800">
                <a:moveTo>
                  <a:pt x="21219" y="51511"/>
                </a:moveTo>
                <a:lnTo>
                  <a:pt x="21081" y="51511"/>
                </a:lnTo>
                <a:lnTo>
                  <a:pt x="21081" y="51701"/>
                </a:lnTo>
                <a:lnTo>
                  <a:pt x="21219" y="51511"/>
                </a:lnTo>
                <a:close/>
              </a:path>
              <a:path w="1207135" h="685800">
                <a:moveTo>
                  <a:pt x="1139985" y="10452"/>
                </a:moveTo>
                <a:lnTo>
                  <a:pt x="1136307" y="10452"/>
                </a:lnTo>
                <a:lnTo>
                  <a:pt x="1146187" y="15392"/>
                </a:lnTo>
                <a:lnTo>
                  <a:pt x="1145997" y="15392"/>
                </a:lnTo>
                <a:lnTo>
                  <a:pt x="1155496" y="21094"/>
                </a:lnTo>
                <a:lnTo>
                  <a:pt x="1155306" y="21094"/>
                </a:lnTo>
                <a:lnTo>
                  <a:pt x="1164221" y="27558"/>
                </a:lnTo>
                <a:lnTo>
                  <a:pt x="1172197" y="34785"/>
                </a:lnTo>
                <a:lnTo>
                  <a:pt x="1179423" y="42773"/>
                </a:lnTo>
                <a:lnTo>
                  <a:pt x="1185875" y="51701"/>
                </a:lnTo>
                <a:lnTo>
                  <a:pt x="1185875" y="51511"/>
                </a:lnTo>
                <a:lnTo>
                  <a:pt x="1187864" y="51511"/>
                </a:lnTo>
                <a:lnTo>
                  <a:pt x="1187399" y="50749"/>
                </a:lnTo>
                <a:lnTo>
                  <a:pt x="1156246" y="19570"/>
                </a:lnTo>
                <a:lnTo>
                  <a:pt x="1146949" y="13868"/>
                </a:lnTo>
                <a:lnTo>
                  <a:pt x="1139985" y="10452"/>
                </a:lnTo>
                <a:close/>
              </a:path>
              <a:path w="1207135" h="685800">
                <a:moveTo>
                  <a:pt x="71161" y="10452"/>
                </a:moveTo>
                <a:lnTo>
                  <a:pt x="70637" y="10452"/>
                </a:lnTo>
                <a:lnTo>
                  <a:pt x="70637" y="10642"/>
                </a:lnTo>
                <a:lnTo>
                  <a:pt x="71161" y="10452"/>
                </a:lnTo>
                <a:close/>
              </a:path>
              <a:path w="1207135" h="685800">
                <a:moveTo>
                  <a:pt x="1111602" y="1701"/>
                </a:moveTo>
                <a:lnTo>
                  <a:pt x="1092263" y="1701"/>
                </a:lnTo>
                <a:lnTo>
                  <a:pt x="1103845" y="2273"/>
                </a:lnTo>
                <a:lnTo>
                  <a:pt x="1115047" y="3987"/>
                </a:lnTo>
                <a:lnTo>
                  <a:pt x="1125867" y="6845"/>
                </a:lnTo>
                <a:lnTo>
                  <a:pt x="1125677" y="6845"/>
                </a:lnTo>
                <a:lnTo>
                  <a:pt x="1136307" y="10642"/>
                </a:lnTo>
                <a:lnTo>
                  <a:pt x="1136307" y="10452"/>
                </a:lnTo>
                <a:lnTo>
                  <a:pt x="1139985" y="10452"/>
                </a:lnTo>
                <a:lnTo>
                  <a:pt x="1136878" y="8928"/>
                </a:lnTo>
                <a:lnTo>
                  <a:pt x="1126248" y="5130"/>
                </a:lnTo>
                <a:lnTo>
                  <a:pt x="1115428" y="2273"/>
                </a:lnTo>
                <a:lnTo>
                  <a:pt x="1111602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7793" y="441807"/>
            <a:ext cx="1207135" cy="685800"/>
          </a:xfrm>
          <a:custGeom>
            <a:avLst/>
            <a:gdLst/>
            <a:ahLst/>
            <a:cxnLst/>
            <a:rect l="l" t="t" r="r" b="b"/>
            <a:pathLst>
              <a:path w="1207135" h="685800">
                <a:moveTo>
                  <a:pt x="0" y="114820"/>
                </a:moveTo>
                <a:lnTo>
                  <a:pt x="8928" y="70142"/>
                </a:lnTo>
                <a:lnTo>
                  <a:pt x="33616" y="33642"/>
                </a:lnTo>
                <a:lnTo>
                  <a:pt x="70065" y="8928"/>
                </a:lnTo>
                <a:lnTo>
                  <a:pt x="114693" y="0"/>
                </a:lnTo>
                <a:lnTo>
                  <a:pt x="1092263" y="0"/>
                </a:lnTo>
                <a:lnTo>
                  <a:pt x="1136878" y="8928"/>
                </a:lnTo>
                <a:lnTo>
                  <a:pt x="1173340" y="33642"/>
                </a:lnTo>
                <a:lnTo>
                  <a:pt x="1198029" y="70142"/>
                </a:lnTo>
                <a:lnTo>
                  <a:pt x="1206957" y="114820"/>
                </a:lnTo>
                <a:lnTo>
                  <a:pt x="1206957" y="570687"/>
                </a:lnTo>
                <a:lnTo>
                  <a:pt x="1198029" y="615365"/>
                </a:lnTo>
                <a:lnTo>
                  <a:pt x="1173340" y="651865"/>
                </a:lnTo>
                <a:lnTo>
                  <a:pt x="1136878" y="676389"/>
                </a:lnTo>
                <a:lnTo>
                  <a:pt x="1092263" y="685330"/>
                </a:lnTo>
                <a:lnTo>
                  <a:pt x="114693" y="685330"/>
                </a:lnTo>
                <a:lnTo>
                  <a:pt x="70065" y="676389"/>
                </a:lnTo>
                <a:lnTo>
                  <a:pt x="33616" y="651865"/>
                </a:lnTo>
                <a:lnTo>
                  <a:pt x="8928" y="615365"/>
                </a:lnTo>
                <a:lnTo>
                  <a:pt x="0" y="570687"/>
                </a:lnTo>
                <a:lnTo>
                  <a:pt x="0" y="11482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9508" y="443509"/>
            <a:ext cx="1203960" cy="682625"/>
          </a:xfrm>
          <a:custGeom>
            <a:avLst/>
            <a:gdLst/>
            <a:ahLst/>
            <a:cxnLst/>
            <a:rect l="l" t="t" r="r" b="b"/>
            <a:pathLst>
              <a:path w="1203960" h="682625">
                <a:moveTo>
                  <a:pt x="0" y="568985"/>
                </a:moveTo>
                <a:lnTo>
                  <a:pt x="571" y="580580"/>
                </a:lnTo>
                <a:lnTo>
                  <a:pt x="2273" y="591807"/>
                </a:lnTo>
                <a:lnTo>
                  <a:pt x="5118" y="602640"/>
                </a:lnTo>
                <a:lnTo>
                  <a:pt x="5118" y="602449"/>
                </a:lnTo>
                <a:lnTo>
                  <a:pt x="8915" y="612901"/>
                </a:lnTo>
                <a:lnTo>
                  <a:pt x="8724" y="612901"/>
                </a:lnTo>
                <a:lnTo>
                  <a:pt x="13665" y="622973"/>
                </a:lnTo>
                <a:lnTo>
                  <a:pt x="13665" y="622795"/>
                </a:lnTo>
                <a:lnTo>
                  <a:pt x="19367" y="632294"/>
                </a:lnTo>
                <a:lnTo>
                  <a:pt x="19176" y="632104"/>
                </a:lnTo>
                <a:lnTo>
                  <a:pt x="25819" y="640854"/>
                </a:lnTo>
                <a:lnTo>
                  <a:pt x="33032" y="649020"/>
                </a:lnTo>
                <a:lnTo>
                  <a:pt x="33032" y="648830"/>
                </a:lnTo>
                <a:lnTo>
                  <a:pt x="41008" y="656247"/>
                </a:lnTo>
                <a:lnTo>
                  <a:pt x="49936" y="662711"/>
                </a:lnTo>
                <a:lnTo>
                  <a:pt x="49745" y="662711"/>
                </a:lnTo>
                <a:lnTo>
                  <a:pt x="59245" y="668413"/>
                </a:lnTo>
                <a:lnTo>
                  <a:pt x="59054" y="668413"/>
                </a:lnTo>
                <a:lnTo>
                  <a:pt x="68922" y="673163"/>
                </a:lnTo>
                <a:lnTo>
                  <a:pt x="79375" y="676973"/>
                </a:lnTo>
                <a:lnTo>
                  <a:pt x="90195" y="679818"/>
                </a:lnTo>
                <a:lnTo>
                  <a:pt x="101396" y="681532"/>
                </a:lnTo>
                <a:lnTo>
                  <a:pt x="112979" y="682104"/>
                </a:lnTo>
                <a:lnTo>
                  <a:pt x="1090549" y="682104"/>
                </a:lnTo>
                <a:lnTo>
                  <a:pt x="1090549" y="682104"/>
                </a:lnTo>
                <a:lnTo>
                  <a:pt x="1102131" y="681532"/>
                </a:lnTo>
                <a:lnTo>
                  <a:pt x="1113332" y="679818"/>
                </a:lnTo>
                <a:lnTo>
                  <a:pt x="1124153" y="676973"/>
                </a:lnTo>
                <a:lnTo>
                  <a:pt x="1123962" y="676973"/>
                </a:lnTo>
                <a:lnTo>
                  <a:pt x="1134592" y="673163"/>
                </a:lnTo>
                <a:lnTo>
                  <a:pt x="1144473" y="668413"/>
                </a:lnTo>
                <a:lnTo>
                  <a:pt x="1144282" y="668413"/>
                </a:lnTo>
                <a:lnTo>
                  <a:pt x="1153782" y="662711"/>
                </a:lnTo>
                <a:lnTo>
                  <a:pt x="1153591" y="662711"/>
                </a:lnTo>
                <a:lnTo>
                  <a:pt x="1162507" y="656247"/>
                </a:lnTo>
                <a:lnTo>
                  <a:pt x="1162329" y="656247"/>
                </a:lnTo>
                <a:lnTo>
                  <a:pt x="1170482" y="648830"/>
                </a:lnTo>
                <a:lnTo>
                  <a:pt x="1170482" y="649020"/>
                </a:lnTo>
                <a:lnTo>
                  <a:pt x="1177709" y="640854"/>
                </a:lnTo>
                <a:lnTo>
                  <a:pt x="1184160" y="632104"/>
                </a:lnTo>
                <a:lnTo>
                  <a:pt x="1184160" y="632294"/>
                </a:lnTo>
                <a:lnTo>
                  <a:pt x="1189863" y="622795"/>
                </a:lnTo>
                <a:lnTo>
                  <a:pt x="1189863" y="622973"/>
                </a:lnTo>
                <a:lnTo>
                  <a:pt x="1194790" y="612901"/>
                </a:lnTo>
                <a:lnTo>
                  <a:pt x="1194600" y="612901"/>
                </a:lnTo>
                <a:lnTo>
                  <a:pt x="1198397" y="602449"/>
                </a:lnTo>
                <a:lnTo>
                  <a:pt x="1198397" y="602640"/>
                </a:lnTo>
                <a:lnTo>
                  <a:pt x="1201254" y="591807"/>
                </a:lnTo>
                <a:lnTo>
                  <a:pt x="1202956" y="580580"/>
                </a:lnTo>
                <a:lnTo>
                  <a:pt x="1203528" y="568985"/>
                </a:lnTo>
                <a:lnTo>
                  <a:pt x="1203528" y="113118"/>
                </a:lnTo>
                <a:lnTo>
                  <a:pt x="1203528" y="113118"/>
                </a:lnTo>
                <a:lnTo>
                  <a:pt x="1194600" y="69011"/>
                </a:lnTo>
                <a:lnTo>
                  <a:pt x="1194790" y="69011"/>
                </a:lnTo>
                <a:lnTo>
                  <a:pt x="1189863" y="59131"/>
                </a:lnTo>
                <a:lnTo>
                  <a:pt x="1189863" y="59321"/>
                </a:lnTo>
                <a:lnTo>
                  <a:pt x="1184160" y="49809"/>
                </a:lnTo>
                <a:lnTo>
                  <a:pt x="1184160" y="49999"/>
                </a:lnTo>
                <a:lnTo>
                  <a:pt x="1177709" y="41071"/>
                </a:lnTo>
                <a:lnTo>
                  <a:pt x="1177709" y="41071"/>
                </a:lnTo>
                <a:lnTo>
                  <a:pt x="1153591" y="19392"/>
                </a:lnTo>
                <a:lnTo>
                  <a:pt x="1153782" y="19392"/>
                </a:lnTo>
                <a:lnTo>
                  <a:pt x="1144282" y="13690"/>
                </a:lnTo>
                <a:lnTo>
                  <a:pt x="1144473" y="13690"/>
                </a:lnTo>
                <a:lnTo>
                  <a:pt x="1134592" y="8750"/>
                </a:lnTo>
                <a:lnTo>
                  <a:pt x="1134592" y="8940"/>
                </a:lnTo>
                <a:lnTo>
                  <a:pt x="1123962" y="5143"/>
                </a:lnTo>
                <a:lnTo>
                  <a:pt x="1124153" y="5143"/>
                </a:lnTo>
                <a:lnTo>
                  <a:pt x="1113332" y="2286"/>
                </a:lnTo>
                <a:lnTo>
                  <a:pt x="1102131" y="571"/>
                </a:lnTo>
                <a:lnTo>
                  <a:pt x="1090549" y="0"/>
                </a:lnTo>
                <a:lnTo>
                  <a:pt x="112979" y="0"/>
                </a:lnTo>
                <a:lnTo>
                  <a:pt x="112979" y="0"/>
                </a:lnTo>
                <a:lnTo>
                  <a:pt x="68922" y="8940"/>
                </a:lnTo>
                <a:lnTo>
                  <a:pt x="68922" y="8750"/>
                </a:lnTo>
                <a:lnTo>
                  <a:pt x="59054" y="13690"/>
                </a:lnTo>
                <a:lnTo>
                  <a:pt x="59245" y="13690"/>
                </a:lnTo>
                <a:lnTo>
                  <a:pt x="49745" y="19392"/>
                </a:lnTo>
                <a:lnTo>
                  <a:pt x="49936" y="19392"/>
                </a:lnTo>
                <a:lnTo>
                  <a:pt x="41008" y="25857"/>
                </a:lnTo>
                <a:lnTo>
                  <a:pt x="41008" y="25857"/>
                </a:lnTo>
                <a:lnTo>
                  <a:pt x="19367" y="49999"/>
                </a:lnTo>
                <a:lnTo>
                  <a:pt x="19367" y="49809"/>
                </a:lnTo>
                <a:lnTo>
                  <a:pt x="13665" y="59321"/>
                </a:lnTo>
                <a:lnTo>
                  <a:pt x="13665" y="59131"/>
                </a:lnTo>
                <a:lnTo>
                  <a:pt x="8724" y="69011"/>
                </a:lnTo>
                <a:lnTo>
                  <a:pt x="8915" y="69011"/>
                </a:lnTo>
                <a:lnTo>
                  <a:pt x="5118" y="79463"/>
                </a:lnTo>
                <a:lnTo>
                  <a:pt x="5118" y="79463"/>
                </a:lnTo>
                <a:lnTo>
                  <a:pt x="0" y="113118"/>
                </a:lnTo>
                <a:lnTo>
                  <a:pt x="0" y="56898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7029" y="700572"/>
            <a:ext cx="5619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대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통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령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일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정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7791" y="441807"/>
            <a:ext cx="1207135" cy="690245"/>
          </a:xfrm>
          <a:custGeom>
            <a:avLst/>
            <a:gdLst/>
            <a:ahLst/>
            <a:cxnLst/>
            <a:rect l="l" t="t" r="r" b="b"/>
            <a:pathLst>
              <a:path w="1207135" h="690244">
                <a:moveTo>
                  <a:pt x="1091679" y="0"/>
                </a:moveTo>
                <a:lnTo>
                  <a:pt x="115455" y="0"/>
                </a:lnTo>
                <a:lnTo>
                  <a:pt x="103682" y="571"/>
                </a:lnTo>
                <a:lnTo>
                  <a:pt x="60375" y="14058"/>
                </a:lnTo>
                <a:lnTo>
                  <a:pt x="26390" y="42011"/>
                </a:lnTo>
                <a:lnTo>
                  <a:pt x="5118" y="81165"/>
                </a:lnTo>
                <a:lnTo>
                  <a:pt x="0" y="115582"/>
                </a:lnTo>
                <a:lnTo>
                  <a:pt x="0" y="574306"/>
                </a:lnTo>
                <a:lnTo>
                  <a:pt x="9105" y="619163"/>
                </a:lnTo>
                <a:lnTo>
                  <a:pt x="33794" y="655853"/>
                </a:lnTo>
                <a:lnTo>
                  <a:pt x="70446" y="680567"/>
                </a:lnTo>
                <a:lnTo>
                  <a:pt x="115455" y="689698"/>
                </a:lnTo>
                <a:lnTo>
                  <a:pt x="1091679" y="689698"/>
                </a:lnTo>
                <a:lnTo>
                  <a:pt x="1103261" y="689127"/>
                </a:lnTo>
                <a:lnTo>
                  <a:pt x="1110211" y="687984"/>
                </a:lnTo>
                <a:lnTo>
                  <a:pt x="115455" y="687984"/>
                </a:lnTo>
                <a:lnTo>
                  <a:pt x="103860" y="687412"/>
                </a:lnTo>
                <a:lnTo>
                  <a:pt x="92468" y="685698"/>
                </a:lnTo>
                <a:lnTo>
                  <a:pt x="92659" y="685698"/>
                </a:lnTo>
                <a:lnTo>
                  <a:pt x="81648" y="682853"/>
                </a:lnTo>
                <a:lnTo>
                  <a:pt x="71018" y="679056"/>
                </a:lnTo>
                <a:lnTo>
                  <a:pt x="71208" y="679056"/>
                </a:lnTo>
                <a:lnTo>
                  <a:pt x="61137" y="674293"/>
                </a:lnTo>
                <a:lnTo>
                  <a:pt x="61328" y="674293"/>
                </a:lnTo>
                <a:lnTo>
                  <a:pt x="51841" y="668591"/>
                </a:lnTo>
                <a:lnTo>
                  <a:pt x="43353" y="662127"/>
                </a:lnTo>
                <a:lnTo>
                  <a:pt x="43103" y="662127"/>
                </a:lnTo>
                <a:lnTo>
                  <a:pt x="34937" y="654723"/>
                </a:lnTo>
                <a:lnTo>
                  <a:pt x="35128" y="654723"/>
                </a:lnTo>
                <a:lnTo>
                  <a:pt x="27724" y="646544"/>
                </a:lnTo>
                <a:lnTo>
                  <a:pt x="21069" y="637794"/>
                </a:lnTo>
                <a:lnTo>
                  <a:pt x="15379" y="628484"/>
                </a:lnTo>
                <a:lnTo>
                  <a:pt x="10629" y="618413"/>
                </a:lnTo>
                <a:lnTo>
                  <a:pt x="6901" y="608139"/>
                </a:lnTo>
                <a:lnTo>
                  <a:pt x="3987" y="597115"/>
                </a:lnTo>
                <a:lnTo>
                  <a:pt x="2301" y="585901"/>
                </a:lnTo>
                <a:lnTo>
                  <a:pt x="1711" y="574306"/>
                </a:lnTo>
                <a:lnTo>
                  <a:pt x="1701" y="115582"/>
                </a:lnTo>
                <a:lnTo>
                  <a:pt x="2273" y="103987"/>
                </a:lnTo>
                <a:lnTo>
                  <a:pt x="3959" y="92773"/>
                </a:lnTo>
                <a:lnTo>
                  <a:pt x="4036" y="92582"/>
                </a:lnTo>
                <a:lnTo>
                  <a:pt x="6832" y="81737"/>
                </a:lnTo>
                <a:lnTo>
                  <a:pt x="10629" y="71094"/>
                </a:lnTo>
                <a:lnTo>
                  <a:pt x="15379" y="61213"/>
                </a:lnTo>
                <a:lnTo>
                  <a:pt x="21069" y="51892"/>
                </a:lnTo>
                <a:lnTo>
                  <a:pt x="27724" y="43154"/>
                </a:lnTo>
                <a:lnTo>
                  <a:pt x="34955" y="35166"/>
                </a:lnTo>
                <a:lnTo>
                  <a:pt x="43103" y="27749"/>
                </a:lnTo>
                <a:lnTo>
                  <a:pt x="51841" y="21094"/>
                </a:lnTo>
                <a:lnTo>
                  <a:pt x="61328" y="15392"/>
                </a:lnTo>
                <a:lnTo>
                  <a:pt x="61137" y="15392"/>
                </a:lnTo>
                <a:lnTo>
                  <a:pt x="71208" y="10642"/>
                </a:lnTo>
                <a:lnTo>
                  <a:pt x="71018" y="10642"/>
                </a:lnTo>
                <a:lnTo>
                  <a:pt x="81648" y="6845"/>
                </a:lnTo>
                <a:lnTo>
                  <a:pt x="92659" y="3987"/>
                </a:lnTo>
                <a:lnTo>
                  <a:pt x="92468" y="3987"/>
                </a:lnTo>
                <a:lnTo>
                  <a:pt x="103860" y="2273"/>
                </a:lnTo>
                <a:lnTo>
                  <a:pt x="115455" y="1701"/>
                </a:lnTo>
                <a:lnTo>
                  <a:pt x="1110180" y="1701"/>
                </a:lnTo>
                <a:lnTo>
                  <a:pt x="1103261" y="571"/>
                </a:lnTo>
                <a:lnTo>
                  <a:pt x="1091679" y="0"/>
                </a:lnTo>
                <a:close/>
              </a:path>
              <a:path w="1207135" h="690244">
                <a:moveTo>
                  <a:pt x="1163840" y="661936"/>
                </a:moveTo>
                <a:lnTo>
                  <a:pt x="1155103" y="668591"/>
                </a:lnTo>
                <a:lnTo>
                  <a:pt x="1145806" y="674293"/>
                </a:lnTo>
                <a:lnTo>
                  <a:pt x="1135735" y="679056"/>
                </a:lnTo>
                <a:lnTo>
                  <a:pt x="1125296" y="682853"/>
                </a:lnTo>
                <a:lnTo>
                  <a:pt x="1125486" y="682853"/>
                </a:lnTo>
                <a:lnTo>
                  <a:pt x="1114475" y="685698"/>
                </a:lnTo>
                <a:lnTo>
                  <a:pt x="1103071" y="687412"/>
                </a:lnTo>
                <a:lnTo>
                  <a:pt x="1103261" y="687412"/>
                </a:lnTo>
                <a:lnTo>
                  <a:pt x="1091488" y="687984"/>
                </a:lnTo>
                <a:lnTo>
                  <a:pt x="1110211" y="687984"/>
                </a:lnTo>
                <a:lnTo>
                  <a:pt x="1146556" y="675627"/>
                </a:lnTo>
                <a:lnTo>
                  <a:pt x="1166242" y="662127"/>
                </a:lnTo>
                <a:lnTo>
                  <a:pt x="1163840" y="662127"/>
                </a:lnTo>
                <a:lnTo>
                  <a:pt x="1163840" y="661936"/>
                </a:lnTo>
                <a:close/>
              </a:path>
              <a:path w="1207135" h="690244">
                <a:moveTo>
                  <a:pt x="43103" y="661936"/>
                </a:moveTo>
                <a:lnTo>
                  <a:pt x="43103" y="662127"/>
                </a:lnTo>
                <a:lnTo>
                  <a:pt x="43353" y="662127"/>
                </a:lnTo>
                <a:lnTo>
                  <a:pt x="43103" y="661936"/>
                </a:lnTo>
                <a:close/>
              </a:path>
              <a:path w="1207135" h="690244">
                <a:moveTo>
                  <a:pt x="1204512" y="92582"/>
                </a:moveTo>
                <a:lnTo>
                  <a:pt x="1202956" y="92582"/>
                </a:lnTo>
                <a:lnTo>
                  <a:pt x="1204671" y="103987"/>
                </a:lnTo>
                <a:lnTo>
                  <a:pt x="1205242" y="115582"/>
                </a:lnTo>
                <a:lnTo>
                  <a:pt x="1205233" y="574306"/>
                </a:lnTo>
                <a:lnTo>
                  <a:pt x="1204671" y="585901"/>
                </a:lnTo>
                <a:lnTo>
                  <a:pt x="1202956" y="597115"/>
                </a:lnTo>
                <a:lnTo>
                  <a:pt x="1200111" y="608139"/>
                </a:lnTo>
                <a:lnTo>
                  <a:pt x="1196314" y="618413"/>
                </a:lnTo>
                <a:lnTo>
                  <a:pt x="1191564" y="628484"/>
                </a:lnTo>
                <a:lnTo>
                  <a:pt x="1185875" y="637794"/>
                </a:lnTo>
                <a:lnTo>
                  <a:pt x="1179220" y="646544"/>
                </a:lnTo>
                <a:lnTo>
                  <a:pt x="1179410" y="646544"/>
                </a:lnTo>
                <a:lnTo>
                  <a:pt x="1172006" y="654723"/>
                </a:lnTo>
                <a:lnTo>
                  <a:pt x="1163840" y="662127"/>
                </a:lnTo>
                <a:lnTo>
                  <a:pt x="1166242" y="662127"/>
                </a:lnTo>
                <a:lnTo>
                  <a:pt x="1192898" y="629246"/>
                </a:lnTo>
                <a:lnTo>
                  <a:pt x="1206372" y="585901"/>
                </a:lnTo>
                <a:lnTo>
                  <a:pt x="1206944" y="574306"/>
                </a:lnTo>
                <a:lnTo>
                  <a:pt x="1206944" y="115582"/>
                </a:lnTo>
                <a:lnTo>
                  <a:pt x="1206372" y="103797"/>
                </a:lnTo>
                <a:lnTo>
                  <a:pt x="1204512" y="92582"/>
                </a:lnTo>
                <a:close/>
              </a:path>
              <a:path w="1207135" h="690244">
                <a:moveTo>
                  <a:pt x="6832" y="607948"/>
                </a:moveTo>
                <a:lnTo>
                  <a:pt x="6832" y="608139"/>
                </a:lnTo>
                <a:lnTo>
                  <a:pt x="6832" y="607948"/>
                </a:lnTo>
                <a:close/>
              </a:path>
              <a:path w="1207135" h="690244">
                <a:moveTo>
                  <a:pt x="1200111" y="607948"/>
                </a:moveTo>
                <a:lnTo>
                  <a:pt x="1200042" y="608139"/>
                </a:lnTo>
                <a:lnTo>
                  <a:pt x="1200111" y="607948"/>
                </a:lnTo>
                <a:close/>
              </a:path>
              <a:path w="1207135" h="690244">
                <a:moveTo>
                  <a:pt x="2273" y="585711"/>
                </a:moveTo>
                <a:lnTo>
                  <a:pt x="2273" y="585901"/>
                </a:lnTo>
                <a:lnTo>
                  <a:pt x="2273" y="585711"/>
                </a:lnTo>
                <a:close/>
              </a:path>
              <a:path w="1207135" h="690244">
                <a:moveTo>
                  <a:pt x="1204671" y="585711"/>
                </a:moveTo>
                <a:lnTo>
                  <a:pt x="1204642" y="585901"/>
                </a:lnTo>
                <a:lnTo>
                  <a:pt x="1204671" y="585711"/>
                </a:lnTo>
                <a:close/>
              </a:path>
              <a:path w="1207135" h="690244">
                <a:moveTo>
                  <a:pt x="4036" y="92582"/>
                </a:moveTo>
                <a:lnTo>
                  <a:pt x="3987" y="92773"/>
                </a:lnTo>
                <a:lnTo>
                  <a:pt x="4036" y="92582"/>
                </a:lnTo>
                <a:close/>
              </a:path>
              <a:path w="1207135" h="690244">
                <a:moveTo>
                  <a:pt x="1198052" y="71094"/>
                </a:moveTo>
                <a:lnTo>
                  <a:pt x="1196314" y="71094"/>
                </a:lnTo>
                <a:lnTo>
                  <a:pt x="1200111" y="81737"/>
                </a:lnTo>
                <a:lnTo>
                  <a:pt x="1202956" y="92773"/>
                </a:lnTo>
                <a:lnTo>
                  <a:pt x="1202956" y="92582"/>
                </a:lnTo>
                <a:lnTo>
                  <a:pt x="1204512" y="92582"/>
                </a:lnTo>
                <a:lnTo>
                  <a:pt x="1204480" y="92392"/>
                </a:lnTo>
                <a:lnTo>
                  <a:pt x="1201826" y="81165"/>
                </a:lnTo>
                <a:lnTo>
                  <a:pt x="1198052" y="71094"/>
                </a:lnTo>
                <a:close/>
              </a:path>
              <a:path w="1207135" h="690244">
                <a:moveTo>
                  <a:pt x="10719" y="71094"/>
                </a:moveTo>
                <a:lnTo>
                  <a:pt x="10629" y="71285"/>
                </a:lnTo>
                <a:lnTo>
                  <a:pt x="10719" y="71094"/>
                </a:lnTo>
                <a:close/>
              </a:path>
              <a:path w="1207135" h="690244">
                <a:moveTo>
                  <a:pt x="1193272" y="61213"/>
                </a:moveTo>
                <a:lnTo>
                  <a:pt x="1191564" y="61213"/>
                </a:lnTo>
                <a:lnTo>
                  <a:pt x="1196314" y="71285"/>
                </a:lnTo>
                <a:lnTo>
                  <a:pt x="1196314" y="71094"/>
                </a:lnTo>
                <a:lnTo>
                  <a:pt x="1198052" y="71094"/>
                </a:lnTo>
                <a:lnTo>
                  <a:pt x="1197838" y="70523"/>
                </a:lnTo>
                <a:lnTo>
                  <a:pt x="1193272" y="61213"/>
                </a:lnTo>
                <a:close/>
              </a:path>
              <a:path w="1207135" h="690244">
                <a:moveTo>
                  <a:pt x="15493" y="61213"/>
                </a:moveTo>
                <a:lnTo>
                  <a:pt x="15379" y="61404"/>
                </a:lnTo>
                <a:lnTo>
                  <a:pt x="15493" y="61213"/>
                </a:lnTo>
                <a:close/>
              </a:path>
              <a:path w="1207135" h="690244">
                <a:moveTo>
                  <a:pt x="1174184" y="34975"/>
                </a:moveTo>
                <a:lnTo>
                  <a:pt x="1172006" y="34975"/>
                </a:lnTo>
                <a:lnTo>
                  <a:pt x="1179410" y="43154"/>
                </a:lnTo>
                <a:lnTo>
                  <a:pt x="1179220" y="43154"/>
                </a:lnTo>
                <a:lnTo>
                  <a:pt x="1185875" y="51892"/>
                </a:lnTo>
                <a:lnTo>
                  <a:pt x="1191564" y="61404"/>
                </a:lnTo>
                <a:lnTo>
                  <a:pt x="1191564" y="61213"/>
                </a:lnTo>
                <a:lnTo>
                  <a:pt x="1193272" y="61213"/>
                </a:lnTo>
                <a:lnTo>
                  <a:pt x="1192898" y="60451"/>
                </a:lnTo>
                <a:lnTo>
                  <a:pt x="1187195" y="50939"/>
                </a:lnTo>
                <a:lnTo>
                  <a:pt x="1180553" y="42011"/>
                </a:lnTo>
                <a:lnTo>
                  <a:pt x="1174184" y="34975"/>
                </a:lnTo>
                <a:close/>
              </a:path>
              <a:path w="1207135" h="690244">
                <a:moveTo>
                  <a:pt x="1110180" y="1701"/>
                </a:moveTo>
                <a:lnTo>
                  <a:pt x="1091488" y="1701"/>
                </a:lnTo>
                <a:lnTo>
                  <a:pt x="1103261" y="2273"/>
                </a:lnTo>
                <a:lnTo>
                  <a:pt x="1103071" y="2273"/>
                </a:lnTo>
                <a:lnTo>
                  <a:pt x="1114475" y="3987"/>
                </a:lnTo>
                <a:lnTo>
                  <a:pt x="1125486" y="6845"/>
                </a:lnTo>
                <a:lnTo>
                  <a:pt x="1125296" y="6845"/>
                </a:lnTo>
                <a:lnTo>
                  <a:pt x="1135735" y="10642"/>
                </a:lnTo>
                <a:lnTo>
                  <a:pt x="1145806" y="15392"/>
                </a:lnTo>
                <a:lnTo>
                  <a:pt x="1155103" y="21094"/>
                </a:lnTo>
                <a:lnTo>
                  <a:pt x="1163840" y="27749"/>
                </a:lnTo>
                <a:lnTo>
                  <a:pt x="1172006" y="35166"/>
                </a:lnTo>
                <a:lnTo>
                  <a:pt x="1172006" y="34975"/>
                </a:lnTo>
                <a:lnTo>
                  <a:pt x="1174184" y="34975"/>
                </a:lnTo>
                <a:lnTo>
                  <a:pt x="1173149" y="33832"/>
                </a:lnTo>
                <a:lnTo>
                  <a:pt x="1136497" y="9118"/>
                </a:lnTo>
                <a:lnTo>
                  <a:pt x="1114844" y="2463"/>
                </a:lnTo>
                <a:lnTo>
                  <a:pt x="1110180" y="1701"/>
                </a:lnTo>
                <a:close/>
              </a:path>
              <a:path w="1207135" h="690244">
                <a:moveTo>
                  <a:pt x="35147" y="34975"/>
                </a:move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7791" y="441807"/>
            <a:ext cx="1207135" cy="690245"/>
          </a:xfrm>
          <a:custGeom>
            <a:avLst/>
            <a:gdLst/>
            <a:ahLst/>
            <a:cxnLst/>
            <a:rect l="l" t="t" r="r" b="b"/>
            <a:pathLst>
              <a:path w="1207135" h="690244">
                <a:moveTo>
                  <a:pt x="0" y="115582"/>
                </a:moveTo>
                <a:lnTo>
                  <a:pt x="9105" y="70523"/>
                </a:lnTo>
                <a:lnTo>
                  <a:pt x="33794" y="33832"/>
                </a:lnTo>
                <a:lnTo>
                  <a:pt x="70446" y="9118"/>
                </a:lnTo>
                <a:lnTo>
                  <a:pt x="115455" y="0"/>
                </a:lnTo>
                <a:lnTo>
                  <a:pt x="1091679" y="0"/>
                </a:lnTo>
                <a:lnTo>
                  <a:pt x="1136497" y="9118"/>
                </a:lnTo>
                <a:lnTo>
                  <a:pt x="1173149" y="33832"/>
                </a:lnTo>
                <a:lnTo>
                  <a:pt x="1197838" y="70523"/>
                </a:lnTo>
                <a:lnTo>
                  <a:pt x="1206944" y="115582"/>
                </a:lnTo>
                <a:lnTo>
                  <a:pt x="1206944" y="574306"/>
                </a:lnTo>
                <a:lnTo>
                  <a:pt x="1197838" y="619163"/>
                </a:lnTo>
                <a:lnTo>
                  <a:pt x="1173149" y="655853"/>
                </a:lnTo>
                <a:lnTo>
                  <a:pt x="1136497" y="680567"/>
                </a:lnTo>
                <a:lnTo>
                  <a:pt x="1091679" y="689698"/>
                </a:lnTo>
                <a:lnTo>
                  <a:pt x="115455" y="689698"/>
                </a:lnTo>
                <a:lnTo>
                  <a:pt x="70446" y="680567"/>
                </a:lnTo>
                <a:lnTo>
                  <a:pt x="33794" y="655853"/>
                </a:lnTo>
                <a:lnTo>
                  <a:pt x="9105" y="619163"/>
                </a:lnTo>
                <a:lnTo>
                  <a:pt x="0" y="574306"/>
                </a:lnTo>
                <a:lnTo>
                  <a:pt x="0" y="11558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89493" y="443509"/>
            <a:ext cx="1203960" cy="686435"/>
          </a:xfrm>
          <a:custGeom>
            <a:avLst/>
            <a:gdLst/>
            <a:ahLst/>
            <a:cxnLst/>
            <a:rect l="l" t="t" r="r" b="b"/>
            <a:pathLst>
              <a:path w="1203960" h="686435">
                <a:moveTo>
                  <a:pt x="0" y="572414"/>
                </a:moveTo>
                <a:lnTo>
                  <a:pt x="571" y="584200"/>
                </a:lnTo>
                <a:lnTo>
                  <a:pt x="571" y="584009"/>
                </a:lnTo>
                <a:lnTo>
                  <a:pt x="2286" y="595414"/>
                </a:lnTo>
                <a:lnTo>
                  <a:pt x="5130" y="606437"/>
                </a:lnTo>
                <a:lnTo>
                  <a:pt x="5130" y="606247"/>
                </a:lnTo>
                <a:lnTo>
                  <a:pt x="8928" y="616712"/>
                </a:lnTo>
                <a:lnTo>
                  <a:pt x="13677" y="626783"/>
                </a:lnTo>
                <a:lnTo>
                  <a:pt x="19367" y="636092"/>
                </a:lnTo>
                <a:lnTo>
                  <a:pt x="26022" y="644842"/>
                </a:lnTo>
                <a:lnTo>
                  <a:pt x="33426" y="653021"/>
                </a:lnTo>
                <a:lnTo>
                  <a:pt x="33235" y="653021"/>
                </a:lnTo>
                <a:lnTo>
                  <a:pt x="41402" y="660425"/>
                </a:lnTo>
                <a:lnTo>
                  <a:pt x="41402" y="660234"/>
                </a:lnTo>
                <a:lnTo>
                  <a:pt x="50139" y="666889"/>
                </a:lnTo>
                <a:lnTo>
                  <a:pt x="59626" y="672592"/>
                </a:lnTo>
                <a:lnTo>
                  <a:pt x="59436" y="672592"/>
                </a:lnTo>
                <a:lnTo>
                  <a:pt x="69507" y="677354"/>
                </a:lnTo>
                <a:lnTo>
                  <a:pt x="69316" y="677354"/>
                </a:lnTo>
                <a:lnTo>
                  <a:pt x="79946" y="681151"/>
                </a:lnTo>
                <a:lnTo>
                  <a:pt x="90957" y="683996"/>
                </a:lnTo>
                <a:lnTo>
                  <a:pt x="90766" y="683996"/>
                </a:lnTo>
                <a:lnTo>
                  <a:pt x="102158" y="685711"/>
                </a:lnTo>
                <a:lnTo>
                  <a:pt x="113753" y="686282"/>
                </a:lnTo>
                <a:lnTo>
                  <a:pt x="1089787" y="686282"/>
                </a:lnTo>
                <a:lnTo>
                  <a:pt x="1101559" y="685711"/>
                </a:lnTo>
                <a:lnTo>
                  <a:pt x="1101369" y="685711"/>
                </a:lnTo>
                <a:lnTo>
                  <a:pt x="1112774" y="683996"/>
                </a:lnTo>
                <a:lnTo>
                  <a:pt x="1123784" y="681151"/>
                </a:lnTo>
                <a:lnTo>
                  <a:pt x="1123594" y="681151"/>
                </a:lnTo>
                <a:lnTo>
                  <a:pt x="1134033" y="677354"/>
                </a:lnTo>
                <a:lnTo>
                  <a:pt x="1144104" y="672592"/>
                </a:lnTo>
                <a:lnTo>
                  <a:pt x="1153401" y="666889"/>
                </a:lnTo>
                <a:lnTo>
                  <a:pt x="1162138" y="660234"/>
                </a:lnTo>
                <a:lnTo>
                  <a:pt x="1162138" y="660425"/>
                </a:lnTo>
                <a:lnTo>
                  <a:pt x="1170305" y="653021"/>
                </a:lnTo>
                <a:lnTo>
                  <a:pt x="1177709" y="644842"/>
                </a:lnTo>
                <a:lnTo>
                  <a:pt x="1177518" y="644842"/>
                </a:lnTo>
                <a:lnTo>
                  <a:pt x="1184173" y="636092"/>
                </a:lnTo>
                <a:lnTo>
                  <a:pt x="1189863" y="626783"/>
                </a:lnTo>
                <a:lnTo>
                  <a:pt x="1194612" y="616712"/>
                </a:lnTo>
                <a:lnTo>
                  <a:pt x="1198410" y="606247"/>
                </a:lnTo>
                <a:lnTo>
                  <a:pt x="1198410" y="606437"/>
                </a:lnTo>
                <a:lnTo>
                  <a:pt x="1201254" y="595414"/>
                </a:lnTo>
                <a:lnTo>
                  <a:pt x="1202969" y="584009"/>
                </a:lnTo>
                <a:lnTo>
                  <a:pt x="1202969" y="584200"/>
                </a:lnTo>
                <a:lnTo>
                  <a:pt x="1203540" y="572414"/>
                </a:lnTo>
                <a:lnTo>
                  <a:pt x="1203540" y="113880"/>
                </a:lnTo>
                <a:lnTo>
                  <a:pt x="1202969" y="102285"/>
                </a:lnTo>
                <a:lnTo>
                  <a:pt x="1201254" y="90881"/>
                </a:lnTo>
                <a:lnTo>
                  <a:pt x="1201254" y="91071"/>
                </a:lnTo>
                <a:lnTo>
                  <a:pt x="1198410" y="80035"/>
                </a:lnTo>
                <a:lnTo>
                  <a:pt x="1194612" y="69392"/>
                </a:lnTo>
                <a:lnTo>
                  <a:pt x="1194612" y="69583"/>
                </a:lnTo>
                <a:lnTo>
                  <a:pt x="1189863" y="59512"/>
                </a:lnTo>
                <a:lnTo>
                  <a:pt x="1189863" y="59702"/>
                </a:lnTo>
                <a:lnTo>
                  <a:pt x="1184173" y="50190"/>
                </a:lnTo>
                <a:lnTo>
                  <a:pt x="1177518" y="41452"/>
                </a:lnTo>
                <a:lnTo>
                  <a:pt x="1177709" y="41452"/>
                </a:lnTo>
                <a:lnTo>
                  <a:pt x="1170305" y="33274"/>
                </a:lnTo>
                <a:lnTo>
                  <a:pt x="1170305" y="33464"/>
                </a:lnTo>
                <a:lnTo>
                  <a:pt x="1162138" y="26047"/>
                </a:lnTo>
                <a:lnTo>
                  <a:pt x="1153401" y="19392"/>
                </a:lnTo>
                <a:lnTo>
                  <a:pt x="1123594" y="5143"/>
                </a:lnTo>
                <a:lnTo>
                  <a:pt x="1123784" y="5143"/>
                </a:lnTo>
                <a:lnTo>
                  <a:pt x="1112774" y="2286"/>
                </a:lnTo>
                <a:lnTo>
                  <a:pt x="1101369" y="571"/>
                </a:lnTo>
                <a:lnTo>
                  <a:pt x="1101559" y="571"/>
                </a:lnTo>
                <a:lnTo>
                  <a:pt x="1089787" y="0"/>
                </a:lnTo>
                <a:lnTo>
                  <a:pt x="113753" y="0"/>
                </a:lnTo>
                <a:lnTo>
                  <a:pt x="102158" y="571"/>
                </a:lnTo>
                <a:lnTo>
                  <a:pt x="90766" y="2286"/>
                </a:lnTo>
                <a:lnTo>
                  <a:pt x="90957" y="2286"/>
                </a:lnTo>
                <a:lnTo>
                  <a:pt x="79946" y="5143"/>
                </a:lnTo>
                <a:lnTo>
                  <a:pt x="69316" y="8940"/>
                </a:lnTo>
                <a:lnTo>
                  <a:pt x="69507" y="8940"/>
                </a:lnTo>
                <a:lnTo>
                  <a:pt x="59436" y="13690"/>
                </a:lnTo>
                <a:lnTo>
                  <a:pt x="59626" y="13690"/>
                </a:lnTo>
                <a:lnTo>
                  <a:pt x="50139" y="19392"/>
                </a:lnTo>
                <a:lnTo>
                  <a:pt x="41402" y="26047"/>
                </a:lnTo>
                <a:lnTo>
                  <a:pt x="33235" y="33464"/>
                </a:lnTo>
                <a:lnTo>
                  <a:pt x="33426" y="33274"/>
                </a:lnTo>
                <a:lnTo>
                  <a:pt x="13677" y="59702"/>
                </a:lnTo>
                <a:lnTo>
                  <a:pt x="13677" y="59512"/>
                </a:lnTo>
                <a:lnTo>
                  <a:pt x="8928" y="69583"/>
                </a:lnTo>
                <a:lnTo>
                  <a:pt x="8928" y="69392"/>
                </a:lnTo>
                <a:lnTo>
                  <a:pt x="5130" y="80035"/>
                </a:lnTo>
                <a:lnTo>
                  <a:pt x="2286" y="91071"/>
                </a:lnTo>
                <a:lnTo>
                  <a:pt x="2286" y="90881"/>
                </a:lnTo>
                <a:lnTo>
                  <a:pt x="571" y="102285"/>
                </a:lnTo>
                <a:lnTo>
                  <a:pt x="0" y="113880"/>
                </a:lnTo>
                <a:lnTo>
                  <a:pt x="0" y="5724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46518" y="705135"/>
            <a:ext cx="48323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뉴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스</a:t>
            </a:r>
            <a:r>
              <a:rPr dirty="0" sz="850" b="1">
                <a:solidFill>
                  <a:srgbClr val="D9D9D9"/>
                </a:solidFill>
                <a:latin typeface="맑은 고딕"/>
                <a:cs typeface="맑은 고딕"/>
              </a:rPr>
              <a:t>,</a:t>
            </a:r>
            <a:r>
              <a:rPr dirty="0" sz="850" spc="-20" b="1">
                <a:solidFill>
                  <a:srgbClr val="D9D9D9"/>
                </a:solidFill>
                <a:latin typeface="맑은 고딕"/>
                <a:cs typeface="맑은 고딕"/>
              </a:rPr>
              <a:t>소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식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166" y="1201750"/>
            <a:ext cx="876172" cy="72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59283" y="1424491"/>
            <a:ext cx="24002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사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진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463" y="1786451"/>
            <a:ext cx="4540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사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진</a:t>
            </a: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설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명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5498" y="1201750"/>
            <a:ext cx="876160" cy="72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85956" y="1424491"/>
            <a:ext cx="3479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D9D9D9"/>
                </a:solidFill>
                <a:latin typeface="맑은 고딕"/>
                <a:cs typeface="맑은 고딕"/>
              </a:rPr>
              <a:t>동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영상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1387" y="1786451"/>
            <a:ext cx="6000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동영상</a:t>
            </a:r>
            <a:r>
              <a:rPr dirty="0" sz="850" spc="-6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설명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768" y="154368"/>
            <a:ext cx="4031615" cy="264795"/>
          </a:xfrm>
          <a:custGeom>
            <a:avLst/>
            <a:gdLst/>
            <a:ahLst/>
            <a:cxnLst/>
            <a:rect l="l" t="t" r="r" b="b"/>
            <a:pathLst>
              <a:path w="4031615" h="264795">
                <a:moveTo>
                  <a:pt x="3986580" y="0"/>
                </a:moveTo>
                <a:lnTo>
                  <a:pt x="44615" y="0"/>
                </a:lnTo>
                <a:lnTo>
                  <a:pt x="35699" y="952"/>
                </a:lnTo>
                <a:lnTo>
                  <a:pt x="3416" y="27368"/>
                </a:lnTo>
                <a:lnTo>
                  <a:pt x="0" y="44665"/>
                </a:lnTo>
                <a:lnTo>
                  <a:pt x="0" y="219760"/>
                </a:lnTo>
                <a:lnTo>
                  <a:pt x="19748" y="256641"/>
                </a:lnTo>
                <a:lnTo>
                  <a:pt x="44615" y="264248"/>
                </a:lnTo>
                <a:lnTo>
                  <a:pt x="3986580" y="264248"/>
                </a:lnTo>
                <a:lnTo>
                  <a:pt x="3995508" y="263486"/>
                </a:lnTo>
                <a:lnTo>
                  <a:pt x="3997896" y="262724"/>
                </a:lnTo>
                <a:lnTo>
                  <a:pt x="44615" y="262724"/>
                </a:lnTo>
                <a:lnTo>
                  <a:pt x="35890" y="261772"/>
                </a:lnTo>
                <a:lnTo>
                  <a:pt x="36067" y="261772"/>
                </a:lnTo>
                <a:lnTo>
                  <a:pt x="27914" y="259295"/>
                </a:lnTo>
                <a:lnTo>
                  <a:pt x="28092" y="259295"/>
                </a:lnTo>
                <a:lnTo>
                  <a:pt x="20688" y="255308"/>
                </a:lnTo>
                <a:lnTo>
                  <a:pt x="14467" y="250177"/>
                </a:lnTo>
                <a:lnTo>
                  <a:pt x="14236" y="250177"/>
                </a:lnTo>
                <a:lnTo>
                  <a:pt x="8915" y="243712"/>
                </a:lnTo>
                <a:lnTo>
                  <a:pt x="9105" y="243712"/>
                </a:lnTo>
                <a:lnTo>
                  <a:pt x="4927" y="236296"/>
                </a:lnTo>
                <a:lnTo>
                  <a:pt x="5056" y="236296"/>
                </a:lnTo>
                <a:lnTo>
                  <a:pt x="2587" y="228688"/>
                </a:lnTo>
                <a:lnTo>
                  <a:pt x="2463" y="228498"/>
                </a:lnTo>
                <a:lnTo>
                  <a:pt x="1718" y="219760"/>
                </a:lnTo>
                <a:lnTo>
                  <a:pt x="1701" y="44665"/>
                </a:lnTo>
                <a:lnTo>
                  <a:pt x="2447" y="36118"/>
                </a:lnTo>
                <a:lnTo>
                  <a:pt x="2587" y="35737"/>
                </a:lnTo>
                <a:lnTo>
                  <a:pt x="5056" y="28130"/>
                </a:lnTo>
                <a:lnTo>
                  <a:pt x="4927" y="28130"/>
                </a:lnTo>
                <a:lnTo>
                  <a:pt x="9105" y="20713"/>
                </a:lnTo>
                <a:lnTo>
                  <a:pt x="8915" y="20713"/>
                </a:lnTo>
                <a:lnTo>
                  <a:pt x="14236" y="14249"/>
                </a:lnTo>
                <a:lnTo>
                  <a:pt x="20688" y="8928"/>
                </a:lnTo>
                <a:lnTo>
                  <a:pt x="21025" y="8928"/>
                </a:lnTo>
                <a:lnTo>
                  <a:pt x="28092" y="4940"/>
                </a:lnTo>
                <a:lnTo>
                  <a:pt x="28496" y="4940"/>
                </a:lnTo>
                <a:lnTo>
                  <a:pt x="36067" y="2463"/>
                </a:lnTo>
                <a:lnTo>
                  <a:pt x="35890" y="2463"/>
                </a:lnTo>
                <a:lnTo>
                  <a:pt x="44615" y="1701"/>
                </a:lnTo>
                <a:lnTo>
                  <a:pt x="3998050" y="1701"/>
                </a:lnTo>
                <a:lnTo>
                  <a:pt x="3995508" y="952"/>
                </a:lnTo>
                <a:lnTo>
                  <a:pt x="3986580" y="0"/>
                </a:lnTo>
                <a:close/>
              </a:path>
              <a:path w="4031615" h="264795">
                <a:moveTo>
                  <a:pt x="4019168" y="249986"/>
                </a:moveTo>
                <a:lnTo>
                  <a:pt x="4016959" y="249986"/>
                </a:lnTo>
                <a:lnTo>
                  <a:pt x="4016768" y="250177"/>
                </a:lnTo>
                <a:lnTo>
                  <a:pt x="4010317" y="255308"/>
                </a:lnTo>
                <a:lnTo>
                  <a:pt x="4010507" y="255308"/>
                </a:lnTo>
                <a:lnTo>
                  <a:pt x="4003103" y="259295"/>
                </a:lnTo>
                <a:lnTo>
                  <a:pt x="4003294" y="259295"/>
                </a:lnTo>
                <a:lnTo>
                  <a:pt x="3995127" y="261772"/>
                </a:lnTo>
                <a:lnTo>
                  <a:pt x="3995318" y="261772"/>
                </a:lnTo>
                <a:lnTo>
                  <a:pt x="3986390" y="262724"/>
                </a:lnTo>
                <a:lnTo>
                  <a:pt x="3997896" y="262724"/>
                </a:lnTo>
                <a:lnTo>
                  <a:pt x="4003865" y="260819"/>
                </a:lnTo>
                <a:lnTo>
                  <a:pt x="4011269" y="256641"/>
                </a:lnTo>
                <a:lnTo>
                  <a:pt x="4018102" y="251320"/>
                </a:lnTo>
                <a:lnTo>
                  <a:pt x="4019168" y="249986"/>
                </a:lnTo>
                <a:close/>
              </a:path>
              <a:path w="4031615" h="264795">
                <a:moveTo>
                  <a:pt x="14236" y="249986"/>
                </a:moveTo>
                <a:lnTo>
                  <a:pt x="14236" y="250177"/>
                </a:lnTo>
                <a:lnTo>
                  <a:pt x="14467" y="250177"/>
                </a:lnTo>
                <a:lnTo>
                  <a:pt x="14236" y="249986"/>
                </a:lnTo>
                <a:close/>
              </a:path>
              <a:path w="4031615" h="264795">
                <a:moveTo>
                  <a:pt x="4016860" y="250066"/>
                </a:moveTo>
                <a:lnTo>
                  <a:pt x="4016721" y="250177"/>
                </a:lnTo>
                <a:lnTo>
                  <a:pt x="4016860" y="250066"/>
                </a:lnTo>
                <a:close/>
              </a:path>
              <a:path w="4031615" h="264795">
                <a:moveTo>
                  <a:pt x="4016959" y="249986"/>
                </a:moveTo>
                <a:lnTo>
                  <a:pt x="4016768" y="250177"/>
                </a:lnTo>
                <a:lnTo>
                  <a:pt x="4016959" y="249986"/>
                </a:lnTo>
                <a:close/>
              </a:path>
              <a:path w="4031615" h="264795">
                <a:moveTo>
                  <a:pt x="4030272" y="35928"/>
                </a:moveTo>
                <a:lnTo>
                  <a:pt x="4028554" y="35928"/>
                </a:lnTo>
                <a:lnTo>
                  <a:pt x="4029494" y="44665"/>
                </a:lnTo>
                <a:lnTo>
                  <a:pt x="4029474" y="219760"/>
                </a:lnTo>
                <a:lnTo>
                  <a:pt x="4028554" y="228498"/>
                </a:lnTo>
                <a:lnTo>
                  <a:pt x="4028438" y="228688"/>
                </a:lnTo>
                <a:lnTo>
                  <a:pt x="4026077" y="236486"/>
                </a:lnTo>
                <a:lnTo>
                  <a:pt x="4022090" y="243712"/>
                </a:lnTo>
                <a:lnTo>
                  <a:pt x="4016860" y="250066"/>
                </a:lnTo>
                <a:lnTo>
                  <a:pt x="4019168" y="249986"/>
                </a:lnTo>
                <a:lnTo>
                  <a:pt x="4023423" y="244665"/>
                </a:lnTo>
                <a:lnTo>
                  <a:pt x="4027601" y="237058"/>
                </a:lnTo>
                <a:lnTo>
                  <a:pt x="4030256" y="228688"/>
                </a:lnTo>
                <a:lnTo>
                  <a:pt x="4031018" y="219760"/>
                </a:lnTo>
                <a:lnTo>
                  <a:pt x="4031018" y="44665"/>
                </a:lnTo>
                <a:lnTo>
                  <a:pt x="4030272" y="35928"/>
                </a:lnTo>
                <a:close/>
              </a:path>
              <a:path w="4031615" h="264795">
                <a:moveTo>
                  <a:pt x="5056" y="236296"/>
                </a:moveTo>
                <a:lnTo>
                  <a:pt x="4927" y="236296"/>
                </a:lnTo>
                <a:lnTo>
                  <a:pt x="5118" y="236486"/>
                </a:lnTo>
                <a:lnTo>
                  <a:pt x="5056" y="236296"/>
                </a:lnTo>
                <a:close/>
              </a:path>
              <a:path w="4031615" h="264795">
                <a:moveTo>
                  <a:pt x="4026077" y="236296"/>
                </a:moveTo>
                <a:lnTo>
                  <a:pt x="4025975" y="236486"/>
                </a:lnTo>
                <a:lnTo>
                  <a:pt x="4026077" y="236296"/>
                </a:lnTo>
                <a:close/>
              </a:path>
              <a:path w="4031615" h="264795">
                <a:moveTo>
                  <a:pt x="2463" y="228307"/>
                </a:moveTo>
                <a:lnTo>
                  <a:pt x="2463" y="228498"/>
                </a:lnTo>
                <a:lnTo>
                  <a:pt x="2463" y="228307"/>
                </a:lnTo>
                <a:close/>
              </a:path>
              <a:path w="4031615" h="264795">
                <a:moveTo>
                  <a:pt x="4028554" y="228307"/>
                </a:moveTo>
                <a:lnTo>
                  <a:pt x="4028496" y="228498"/>
                </a:lnTo>
                <a:lnTo>
                  <a:pt x="4028554" y="228307"/>
                </a:lnTo>
                <a:close/>
              </a:path>
              <a:path w="4031615" h="264795">
                <a:moveTo>
                  <a:pt x="2525" y="35928"/>
                </a:moveTo>
                <a:lnTo>
                  <a:pt x="2463" y="36118"/>
                </a:lnTo>
                <a:lnTo>
                  <a:pt x="2525" y="35928"/>
                </a:lnTo>
                <a:close/>
              </a:path>
              <a:path w="4031615" h="264795">
                <a:moveTo>
                  <a:pt x="4027783" y="27939"/>
                </a:moveTo>
                <a:lnTo>
                  <a:pt x="4026077" y="27939"/>
                </a:lnTo>
                <a:lnTo>
                  <a:pt x="4028554" y="36118"/>
                </a:lnTo>
                <a:lnTo>
                  <a:pt x="4028554" y="35928"/>
                </a:lnTo>
                <a:lnTo>
                  <a:pt x="4030272" y="35928"/>
                </a:lnTo>
                <a:lnTo>
                  <a:pt x="4030256" y="35737"/>
                </a:lnTo>
                <a:lnTo>
                  <a:pt x="4027783" y="27939"/>
                </a:lnTo>
                <a:close/>
              </a:path>
              <a:path w="4031615" h="264795">
                <a:moveTo>
                  <a:pt x="5118" y="27939"/>
                </a:moveTo>
                <a:lnTo>
                  <a:pt x="4927" y="28130"/>
                </a:lnTo>
                <a:lnTo>
                  <a:pt x="5056" y="28130"/>
                </a:lnTo>
                <a:lnTo>
                  <a:pt x="5118" y="27939"/>
                </a:lnTo>
                <a:close/>
              </a:path>
              <a:path w="4031615" h="264795">
                <a:moveTo>
                  <a:pt x="4012918" y="8928"/>
                </a:moveTo>
                <a:lnTo>
                  <a:pt x="4010317" y="8928"/>
                </a:lnTo>
                <a:lnTo>
                  <a:pt x="4016959" y="14249"/>
                </a:lnTo>
                <a:lnTo>
                  <a:pt x="4016768" y="14249"/>
                </a:lnTo>
                <a:lnTo>
                  <a:pt x="4022090" y="20713"/>
                </a:lnTo>
                <a:lnTo>
                  <a:pt x="4026077" y="28130"/>
                </a:lnTo>
                <a:lnTo>
                  <a:pt x="4026077" y="27939"/>
                </a:lnTo>
                <a:lnTo>
                  <a:pt x="4027783" y="27939"/>
                </a:lnTo>
                <a:lnTo>
                  <a:pt x="4027601" y="27368"/>
                </a:lnTo>
                <a:lnTo>
                  <a:pt x="4023423" y="19773"/>
                </a:lnTo>
                <a:lnTo>
                  <a:pt x="4018102" y="13119"/>
                </a:lnTo>
                <a:lnTo>
                  <a:pt x="4012918" y="8928"/>
                </a:lnTo>
                <a:close/>
              </a:path>
              <a:path w="4031615" h="264795">
                <a:moveTo>
                  <a:pt x="21025" y="8928"/>
                </a:moveTo>
                <a:lnTo>
                  <a:pt x="20688" y="8928"/>
                </a:lnTo>
                <a:lnTo>
                  <a:pt x="20688" y="9118"/>
                </a:lnTo>
                <a:lnTo>
                  <a:pt x="21025" y="8928"/>
                </a:lnTo>
                <a:close/>
              </a:path>
              <a:path w="4031615" h="264795">
                <a:moveTo>
                  <a:pt x="4006566" y="4940"/>
                </a:moveTo>
                <a:lnTo>
                  <a:pt x="4003103" y="4940"/>
                </a:lnTo>
                <a:lnTo>
                  <a:pt x="4010507" y="9118"/>
                </a:lnTo>
                <a:lnTo>
                  <a:pt x="4010317" y="8928"/>
                </a:lnTo>
                <a:lnTo>
                  <a:pt x="4012918" y="8928"/>
                </a:lnTo>
                <a:lnTo>
                  <a:pt x="4011269" y="7594"/>
                </a:lnTo>
                <a:lnTo>
                  <a:pt x="4006566" y="4940"/>
                </a:lnTo>
                <a:close/>
              </a:path>
              <a:path w="4031615" h="264795">
                <a:moveTo>
                  <a:pt x="28496" y="4940"/>
                </a:moveTo>
                <a:lnTo>
                  <a:pt x="28092" y="4940"/>
                </a:lnTo>
                <a:lnTo>
                  <a:pt x="27914" y="5130"/>
                </a:lnTo>
                <a:lnTo>
                  <a:pt x="28496" y="4940"/>
                </a:lnTo>
                <a:close/>
              </a:path>
              <a:path w="4031615" h="264795">
                <a:moveTo>
                  <a:pt x="3998050" y="1701"/>
                </a:moveTo>
                <a:lnTo>
                  <a:pt x="3986390" y="1701"/>
                </a:lnTo>
                <a:lnTo>
                  <a:pt x="3995318" y="2463"/>
                </a:lnTo>
                <a:lnTo>
                  <a:pt x="3995127" y="2463"/>
                </a:lnTo>
                <a:lnTo>
                  <a:pt x="4003294" y="5130"/>
                </a:lnTo>
                <a:lnTo>
                  <a:pt x="4003103" y="4940"/>
                </a:lnTo>
                <a:lnTo>
                  <a:pt x="4006566" y="4940"/>
                </a:lnTo>
                <a:lnTo>
                  <a:pt x="4003865" y="3416"/>
                </a:lnTo>
                <a:lnTo>
                  <a:pt x="3998050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768" y="154368"/>
            <a:ext cx="4031615" cy="264795"/>
          </a:xfrm>
          <a:custGeom>
            <a:avLst/>
            <a:gdLst/>
            <a:ahLst/>
            <a:cxnLst/>
            <a:rect l="l" t="t" r="r" b="b"/>
            <a:pathLst>
              <a:path w="4031615" h="264795">
                <a:moveTo>
                  <a:pt x="0" y="44665"/>
                </a:moveTo>
                <a:lnTo>
                  <a:pt x="19748" y="7594"/>
                </a:lnTo>
                <a:lnTo>
                  <a:pt x="44615" y="0"/>
                </a:lnTo>
                <a:lnTo>
                  <a:pt x="3986580" y="0"/>
                </a:lnTo>
                <a:lnTo>
                  <a:pt x="4023423" y="19773"/>
                </a:lnTo>
                <a:lnTo>
                  <a:pt x="4031018" y="44665"/>
                </a:lnTo>
                <a:lnTo>
                  <a:pt x="4031018" y="219760"/>
                </a:lnTo>
                <a:lnTo>
                  <a:pt x="4011269" y="256641"/>
                </a:lnTo>
                <a:lnTo>
                  <a:pt x="3986580" y="264248"/>
                </a:lnTo>
                <a:lnTo>
                  <a:pt x="44615" y="264248"/>
                </a:lnTo>
                <a:lnTo>
                  <a:pt x="7594" y="244665"/>
                </a:lnTo>
                <a:lnTo>
                  <a:pt x="0" y="219760"/>
                </a:lnTo>
                <a:lnTo>
                  <a:pt x="0" y="4466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8469" y="156070"/>
            <a:ext cx="4027804" cy="261620"/>
          </a:xfrm>
          <a:custGeom>
            <a:avLst/>
            <a:gdLst/>
            <a:ahLst/>
            <a:cxnLst/>
            <a:rect l="l" t="t" r="r" b="b"/>
            <a:pathLst>
              <a:path w="4027804" h="261620">
                <a:moveTo>
                  <a:pt x="0" y="217868"/>
                </a:moveTo>
                <a:lnTo>
                  <a:pt x="762" y="226796"/>
                </a:lnTo>
                <a:lnTo>
                  <a:pt x="762" y="226606"/>
                </a:lnTo>
                <a:lnTo>
                  <a:pt x="3416" y="234784"/>
                </a:lnTo>
                <a:lnTo>
                  <a:pt x="3225" y="234594"/>
                </a:lnTo>
                <a:lnTo>
                  <a:pt x="7404" y="242011"/>
                </a:lnTo>
                <a:lnTo>
                  <a:pt x="7213" y="242011"/>
                </a:lnTo>
                <a:lnTo>
                  <a:pt x="12534" y="248475"/>
                </a:lnTo>
                <a:lnTo>
                  <a:pt x="12534" y="248285"/>
                </a:lnTo>
                <a:lnTo>
                  <a:pt x="18986" y="253606"/>
                </a:lnTo>
                <a:lnTo>
                  <a:pt x="26390" y="257594"/>
                </a:lnTo>
                <a:lnTo>
                  <a:pt x="26212" y="257594"/>
                </a:lnTo>
                <a:lnTo>
                  <a:pt x="34366" y="260070"/>
                </a:lnTo>
                <a:lnTo>
                  <a:pt x="34188" y="260070"/>
                </a:lnTo>
                <a:lnTo>
                  <a:pt x="42913" y="261023"/>
                </a:lnTo>
                <a:lnTo>
                  <a:pt x="3984688" y="261023"/>
                </a:lnTo>
                <a:lnTo>
                  <a:pt x="3993616" y="260070"/>
                </a:lnTo>
                <a:lnTo>
                  <a:pt x="3993426" y="260070"/>
                </a:lnTo>
                <a:lnTo>
                  <a:pt x="4001592" y="257594"/>
                </a:lnTo>
                <a:lnTo>
                  <a:pt x="4001401" y="257594"/>
                </a:lnTo>
                <a:lnTo>
                  <a:pt x="4008805" y="253606"/>
                </a:lnTo>
                <a:lnTo>
                  <a:pt x="4008615" y="253606"/>
                </a:lnTo>
                <a:lnTo>
                  <a:pt x="4015257" y="248285"/>
                </a:lnTo>
                <a:lnTo>
                  <a:pt x="4015066" y="248475"/>
                </a:lnTo>
                <a:lnTo>
                  <a:pt x="4020388" y="242011"/>
                </a:lnTo>
                <a:lnTo>
                  <a:pt x="4024376" y="234594"/>
                </a:lnTo>
                <a:lnTo>
                  <a:pt x="4024376" y="234784"/>
                </a:lnTo>
                <a:lnTo>
                  <a:pt x="4026852" y="226606"/>
                </a:lnTo>
                <a:lnTo>
                  <a:pt x="4026852" y="226796"/>
                </a:lnTo>
                <a:lnTo>
                  <a:pt x="4027792" y="217868"/>
                </a:lnTo>
                <a:lnTo>
                  <a:pt x="4027792" y="42964"/>
                </a:lnTo>
                <a:lnTo>
                  <a:pt x="4026852" y="34226"/>
                </a:lnTo>
                <a:lnTo>
                  <a:pt x="4026852" y="34417"/>
                </a:lnTo>
                <a:lnTo>
                  <a:pt x="4024376" y="26238"/>
                </a:lnTo>
                <a:lnTo>
                  <a:pt x="4024376" y="26428"/>
                </a:lnTo>
                <a:lnTo>
                  <a:pt x="4020388" y="19011"/>
                </a:lnTo>
                <a:lnTo>
                  <a:pt x="4015066" y="12547"/>
                </a:lnTo>
                <a:lnTo>
                  <a:pt x="4015257" y="12547"/>
                </a:lnTo>
                <a:lnTo>
                  <a:pt x="4008615" y="7226"/>
                </a:lnTo>
                <a:lnTo>
                  <a:pt x="4008805" y="7416"/>
                </a:lnTo>
                <a:lnTo>
                  <a:pt x="4001401" y="3238"/>
                </a:lnTo>
                <a:lnTo>
                  <a:pt x="4001592" y="3429"/>
                </a:lnTo>
                <a:lnTo>
                  <a:pt x="3993426" y="762"/>
                </a:lnTo>
                <a:lnTo>
                  <a:pt x="3993616" y="762"/>
                </a:lnTo>
                <a:lnTo>
                  <a:pt x="3984688" y="0"/>
                </a:lnTo>
                <a:lnTo>
                  <a:pt x="42913" y="0"/>
                </a:lnTo>
                <a:lnTo>
                  <a:pt x="34188" y="762"/>
                </a:lnTo>
                <a:lnTo>
                  <a:pt x="34366" y="762"/>
                </a:lnTo>
                <a:lnTo>
                  <a:pt x="26212" y="3429"/>
                </a:lnTo>
                <a:lnTo>
                  <a:pt x="26390" y="3238"/>
                </a:lnTo>
                <a:lnTo>
                  <a:pt x="18986" y="7416"/>
                </a:lnTo>
                <a:lnTo>
                  <a:pt x="18986" y="7226"/>
                </a:lnTo>
                <a:lnTo>
                  <a:pt x="12534" y="12547"/>
                </a:lnTo>
                <a:lnTo>
                  <a:pt x="7213" y="19011"/>
                </a:lnTo>
                <a:lnTo>
                  <a:pt x="7404" y="19011"/>
                </a:lnTo>
                <a:lnTo>
                  <a:pt x="3225" y="26428"/>
                </a:lnTo>
                <a:lnTo>
                  <a:pt x="3416" y="26238"/>
                </a:lnTo>
                <a:lnTo>
                  <a:pt x="762" y="34417"/>
                </a:lnTo>
                <a:lnTo>
                  <a:pt x="762" y="34226"/>
                </a:lnTo>
                <a:lnTo>
                  <a:pt x="0" y="42964"/>
                </a:lnTo>
                <a:lnTo>
                  <a:pt x="0" y="217868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70561" y="201738"/>
            <a:ext cx="600075" cy="155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</a:rPr>
              <a:t>상단</a:t>
            </a:r>
            <a:r>
              <a:rPr dirty="0" sz="850" spc="-75">
                <a:solidFill>
                  <a:srgbClr val="D9D9D9"/>
                </a:solidFill>
              </a:rPr>
              <a:t> </a:t>
            </a:r>
            <a:r>
              <a:rPr dirty="0" sz="850" spc="-10">
                <a:solidFill>
                  <a:srgbClr val="D9D9D9"/>
                </a:solidFill>
              </a:rPr>
              <a:t>메뉴바</a:t>
            </a:r>
            <a:endParaRPr sz="850"/>
          </a:p>
        </p:txBody>
      </p:sp>
      <p:sp>
        <p:nvSpPr>
          <p:cNvPr id="25" name="object 25"/>
          <p:cNvSpPr/>
          <p:nvPr/>
        </p:nvSpPr>
        <p:spPr>
          <a:xfrm>
            <a:off x="4927307" y="850912"/>
            <a:ext cx="216535" cy="2046605"/>
          </a:xfrm>
          <a:custGeom>
            <a:avLst/>
            <a:gdLst/>
            <a:ahLst/>
            <a:cxnLst/>
            <a:rect l="l" t="t" r="r" b="b"/>
            <a:pathLst>
              <a:path w="216535" h="2046605">
                <a:moveTo>
                  <a:pt x="179451" y="0"/>
                </a:moveTo>
                <a:lnTo>
                  <a:pt x="36652" y="0"/>
                </a:lnTo>
                <a:lnTo>
                  <a:pt x="29248" y="762"/>
                </a:lnTo>
                <a:lnTo>
                  <a:pt x="762" y="29273"/>
                </a:lnTo>
                <a:lnTo>
                  <a:pt x="0" y="36690"/>
                </a:lnTo>
                <a:lnTo>
                  <a:pt x="0" y="2009597"/>
                </a:lnTo>
                <a:lnTo>
                  <a:pt x="22415" y="2043239"/>
                </a:lnTo>
                <a:lnTo>
                  <a:pt x="36652" y="2046096"/>
                </a:lnTo>
                <a:lnTo>
                  <a:pt x="179451" y="2046096"/>
                </a:lnTo>
                <a:lnTo>
                  <a:pt x="186855" y="2045334"/>
                </a:lnTo>
                <a:lnTo>
                  <a:pt x="189339" y="2044573"/>
                </a:lnTo>
                <a:lnTo>
                  <a:pt x="36652" y="2044573"/>
                </a:lnTo>
                <a:lnTo>
                  <a:pt x="29438" y="2043811"/>
                </a:lnTo>
                <a:lnTo>
                  <a:pt x="29629" y="2043811"/>
                </a:lnTo>
                <a:lnTo>
                  <a:pt x="22974" y="2041728"/>
                </a:lnTo>
                <a:lnTo>
                  <a:pt x="23164" y="2041728"/>
                </a:lnTo>
                <a:lnTo>
                  <a:pt x="17451" y="2038680"/>
                </a:lnTo>
                <a:lnTo>
                  <a:pt x="17094" y="2038680"/>
                </a:lnTo>
                <a:lnTo>
                  <a:pt x="11963" y="2034311"/>
                </a:lnTo>
                <a:lnTo>
                  <a:pt x="7751" y="2029180"/>
                </a:lnTo>
                <a:lnTo>
                  <a:pt x="7594" y="2029180"/>
                </a:lnTo>
                <a:lnTo>
                  <a:pt x="4368" y="2023097"/>
                </a:lnTo>
                <a:lnTo>
                  <a:pt x="4499" y="2023097"/>
                </a:lnTo>
                <a:lnTo>
                  <a:pt x="2595" y="2017014"/>
                </a:lnTo>
                <a:lnTo>
                  <a:pt x="2476" y="2016823"/>
                </a:lnTo>
                <a:lnTo>
                  <a:pt x="1714" y="2009597"/>
                </a:lnTo>
                <a:lnTo>
                  <a:pt x="1714" y="36690"/>
                </a:lnTo>
                <a:lnTo>
                  <a:pt x="2456" y="29654"/>
                </a:lnTo>
                <a:lnTo>
                  <a:pt x="2595" y="29273"/>
                </a:lnTo>
                <a:lnTo>
                  <a:pt x="4499" y="23190"/>
                </a:lnTo>
                <a:lnTo>
                  <a:pt x="4368" y="23190"/>
                </a:lnTo>
                <a:lnTo>
                  <a:pt x="7594" y="17106"/>
                </a:lnTo>
                <a:lnTo>
                  <a:pt x="11963" y="11976"/>
                </a:lnTo>
                <a:lnTo>
                  <a:pt x="17094" y="7607"/>
                </a:lnTo>
                <a:lnTo>
                  <a:pt x="23164" y="4368"/>
                </a:lnTo>
                <a:lnTo>
                  <a:pt x="23579" y="4368"/>
                </a:lnTo>
                <a:lnTo>
                  <a:pt x="29629" y="2463"/>
                </a:lnTo>
                <a:lnTo>
                  <a:pt x="29438" y="2463"/>
                </a:lnTo>
                <a:lnTo>
                  <a:pt x="36652" y="1701"/>
                </a:lnTo>
                <a:lnTo>
                  <a:pt x="189938" y="1701"/>
                </a:lnTo>
                <a:lnTo>
                  <a:pt x="186855" y="762"/>
                </a:lnTo>
                <a:lnTo>
                  <a:pt x="179451" y="0"/>
                </a:lnTo>
                <a:close/>
              </a:path>
              <a:path w="216535" h="2046605">
                <a:moveTo>
                  <a:pt x="199009" y="2038489"/>
                </a:moveTo>
                <a:lnTo>
                  <a:pt x="192938" y="2041728"/>
                </a:lnTo>
                <a:lnTo>
                  <a:pt x="193128" y="2041728"/>
                </a:lnTo>
                <a:lnTo>
                  <a:pt x="186474" y="2043811"/>
                </a:lnTo>
                <a:lnTo>
                  <a:pt x="186664" y="2043811"/>
                </a:lnTo>
                <a:lnTo>
                  <a:pt x="179451" y="2044573"/>
                </a:lnTo>
                <a:lnTo>
                  <a:pt x="189339" y="2044573"/>
                </a:lnTo>
                <a:lnTo>
                  <a:pt x="193687" y="2043239"/>
                </a:lnTo>
                <a:lnTo>
                  <a:pt x="199771" y="2040013"/>
                </a:lnTo>
                <a:lnTo>
                  <a:pt x="201383" y="2038680"/>
                </a:lnTo>
                <a:lnTo>
                  <a:pt x="198818" y="2038680"/>
                </a:lnTo>
                <a:lnTo>
                  <a:pt x="199009" y="2038489"/>
                </a:lnTo>
                <a:close/>
              </a:path>
              <a:path w="216535" h="2046605">
                <a:moveTo>
                  <a:pt x="17094" y="2038489"/>
                </a:moveTo>
                <a:lnTo>
                  <a:pt x="17094" y="2038680"/>
                </a:lnTo>
                <a:lnTo>
                  <a:pt x="17451" y="2038680"/>
                </a:lnTo>
                <a:lnTo>
                  <a:pt x="17094" y="2038489"/>
                </a:lnTo>
                <a:close/>
              </a:path>
              <a:path w="216535" h="2046605">
                <a:moveTo>
                  <a:pt x="210364" y="2028990"/>
                </a:moveTo>
                <a:lnTo>
                  <a:pt x="208508" y="2028990"/>
                </a:lnTo>
                <a:lnTo>
                  <a:pt x="204139" y="2034311"/>
                </a:lnTo>
                <a:lnTo>
                  <a:pt x="198818" y="2038680"/>
                </a:lnTo>
                <a:lnTo>
                  <a:pt x="201383" y="2038680"/>
                </a:lnTo>
                <a:lnTo>
                  <a:pt x="205282" y="2035454"/>
                </a:lnTo>
                <a:lnTo>
                  <a:pt x="209829" y="2029942"/>
                </a:lnTo>
                <a:lnTo>
                  <a:pt x="210364" y="2028990"/>
                </a:lnTo>
                <a:close/>
              </a:path>
              <a:path w="216535" h="2046605">
                <a:moveTo>
                  <a:pt x="7594" y="2028990"/>
                </a:moveTo>
                <a:lnTo>
                  <a:pt x="7594" y="2029180"/>
                </a:lnTo>
                <a:lnTo>
                  <a:pt x="7751" y="2029180"/>
                </a:lnTo>
                <a:lnTo>
                  <a:pt x="7594" y="2028990"/>
                </a:lnTo>
                <a:close/>
              </a:path>
              <a:path w="216535" h="2046605">
                <a:moveTo>
                  <a:pt x="213457" y="2023097"/>
                </a:moveTo>
                <a:lnTo>
                  <a:pt x="211734" y="2023097"/>
                </a:lnTo>
                <a:lnTo>
                  <a:pt x="208318" y="2029180"/>
                </a:lnTo>
                <a:lnTo>
                  <a:pt x="208508" y="2028990"/>
                </a:lnTo>
                <a:lnTo>
                  <a:pt x="210364" y="2028990"/>
                </a:lnTo>
                <a:lnTo>
                  <a:pt x="213245" y="2023859"/>
                </a:lnTo>
                <a:lnTo>
                  <a:pt x="213457" y="2023097"/>
                </a:lnTo>
                <a:close/>
              </a:path>
              <a:path w="216535" h="2046605">
                <a:moveTo>
                  <a:pt x="4499" y="2023097"/>
                </a:moveTo>
                <a:lnTo>
                  <a:pt x="4368" y="2023097"/>
                </a:lnTo>
                <a:lnTo>
                  <a:pt x="4559" y="2023287"/>
                </a:lnTo>
                <a:lnTo>
                  <a:pt x="4499" y="2023097"/>
                </a:lnTo>
                <a:close/>
              </a:path>
              <a:path w="216535" h="2046605">
                <a:moveTo>
                  <a:pt x="215170" y="29463"/>
                </a:moveTo>
                <a:lnTo>
                  <a:pt x="213626" y="29463"/>
                </a:lnTo>
                <a:lnTo>
                  <a:pt x="214388" y="36690"/>
                </a:lnTo>
                <a:lnTo>
                  <a:pt x="214388" y="2009597"/>
                </a:lnTo>
                <a:lnTo>
                  <a:pt x="213626" y="2016823"/>
                </a:lnTo>
                <a:lnTo>
                  <a:pt x="213507" y="2017014"/>
                </a:lnTo>
                <a:lnTo>
                  <a:pt x="211543" y="2023287"/>
                </a:lnTo>
                <a:lnTo>
                  <a:pt x="211734" y="2023097"/>
                </a:lnTo>
                <a:lnTo>
                  <a:pt x="213457" y="2023097"/>
                </a:lnTo>
                <a:lnTo>
                  <a:pt x="215150" y="2017014"/>
                </a:lnTo>
                <a:lnTo>
                  <a:pt x="215912" y="2009597"/>
                </a:lnTo>
                <a:lnTo>
                  <a:pt x="215912" y="36690"/>
                </a:lnTo>
                <a:lnTo>
                  <a:pt x="215170" y="29463"/>
                </a:lnTo>
                <a:close/>
              </a:path>
              <a:path w="216535" h="2046605">
                <a:moveTo>
                  <a:pt x="2476" y="2016633"/>
                </a:moveTo>
                <a:lnTo>
                  <a:pt x="2476" y="2016823"/>
                </a:lnTo>
                <a:lnTo>
                  <a:pt x="2476" y="2016633"/>
                </a:lnTo>
                <a:close/>
              </a:path>
              <a:path w="216535" h="2046605">
                <a:moveTo>
                  <a:pt x="213626" y="2016633"/>
                </a:moveTo>
                <a:lnTo>
                  <a:pt x="213567" y="2016823"/>
                </a:lnTo>
                <a:lnTo>
                  <a:pt x="213626" y="2016633"/>
                </a:lnTo>
                <a:close/>
              </a:path>
              <a:path w="216535" h="2046605">
                <a:moveTo>
                  <a:pt x="2536" y="29463"/>
                </a:moveTo>
                <a:lnTo>
                  <a:pt x="2476" y="29654"/>
                </a:lnTo>
                <a:lnTo>
                  <a:pt x="2536" y="29463"/>
                </a:lnTo>
                <a:close/>
              </a:path>
              <a:path w="216535" h="2046605">
                <a:moveTo>
                  <a:pt x="196391" y="4368"/>
                </a:moveTo>
                <a:lnTo>
                  <a:pt x="192938" y="4368"/>
                </a:lnTo>
                <a:lnTo>
                  <a:pt x="199009" y="7607"/>
                </a:lnTo>
                <a:lnTo>
                  <a:pt x="198818" y="7607"/>
                </a:lnTo>
                <a:lnTo>
                  <a:pt x="204139" y="11976"/>
                </a:lnTo>
                <a:lnTo>
                  <a:pt x="208508" y="17106"/>
                </a:lnTo>
                <a:lnTo>
                  <a:pt x="208318" y="17106"/>
                </a:lnTo>
                <a:lnTo>
                  <a:pt x="211734" y="23190"/>
                </a:lnTo>
                <a:lnTo>
                  <a:pt x="211603" y="23190"/>
                </a:lnTo>
                <a:lnTo>
                  <a:pt x="213626" y="29654"/>
                </a:lnTo>
                <a:lnTo>
                  <a:pt x="213626" y="29463"/>
                </a:lnTo>
                <a:lnTo>
                  <a:pt x="215170" y="29463"/>
                </a:lnTo>
                <a:lnTo>
                  <a:pt x="215150" y="29273"/>
                </a:lnTo>
                <a:lnTo>
                  <a:pt x="213457" y="23190"/>
                </a:lnTo>
                <a:lnTo>
                  <a:pt x="211734" y="23190"/>
                </a:lnTo>
                <a:lnTo>
                  <a:pt x="211543" y="22999"/>
                </a:lnTo>
                <a:lnTo>
                  <a:pt x="213404" y="22999"/>
                </a:lnTo>
                <a:lnTo>
                  <a:pt x="213245" y="22428"/>
                </a:lnTo>
                <a:lnTo>
                  <a:pt x="209829" y="16154"/>
                </a:lnTo>
                <a:lnTo>
                  <a:pt x="205282" y="10833"/>
                </a:lnTo>
                <a:lnTo>
                  <a:pt x="199771" y="6273"/>
                </a:lnTo>
                <a:lnTo>
                  <a:pt x="196391" y="4368"/>
                </a:lnTo>
                <a:close/>
              </a:path>
              <a:path w="216535" h="2046605">
                <a:moveTo>
                  <a:pt x="4559" y="22999"/>
                </a:moveTo>
                <a:lnTo>
                  <a:pt x="4368" y="23190"/>
                </a:lnTo>
                <a:lnTo>
                  <a:pt x="4499" y="23190"/>
                </a:lnTo>
                <a:lnTo>
                  <a:pt x="4559" y="22999"/>
                </a:lnTo>
                <a:close/>
              </a:path>
              <a:path w="216535" h="2046605">
                <a:moveTo>
                  <a:pt x="23579" y="4368"/>
                </a:moveTo>
                <a:lnTo>
                  <a:pt x="23164" y="4368"/>
                </a:lnTo>
                <a:lnTo>
                  <a:pt x="22974" y="4559"/>
                </a:lnTo>
                <a:lnTo>
                  <a:pt x="23579" y="4368"/>
                </a:lnTo>
                <a:close/>
              </a:path>
              <a:path w="216535" h="2046605">
                <a:moveTo>
                  <a:pt x="189938" y="1701"/>
                </a:moveTo>
                <a:lnTo>
                  <a:pt x="179451" y="1701"/>
                </a:lnTo>
                <a:lnTo>
                  <a:pt x="186664" y="2463"/>
                </a:lnTo>
                <a:lnTo>
                  <a:pt x="186474" y="2463"/>
                </a:lnTo>
                <a:lnTo>
                  <a:pt x="193128" y="4559"/>
                </a:lnTo>
                <a:lnTo>
                  <a:pt x="192938" y="4368"/>
                </a:lnTo>
                <a:lnTo>
                  <a:pt x="196391" y="4368"/>
                </a:lnTo>
                <a:lnTo>
                  <a:pt x="193687" y="2844"/>
                </a:lnTo>
                <a:lnTo>
                  <a:pt x="189938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27307" y="850912"/>
            <a:ext cx="216535" cy="2046605"/>
          </a:xfrm>
          <a:custGeom>
            <a:avLst/>
            <a:gdLst/>
            <a:ahLst/>
            <a:cxnLst/>
            <a:rect l="l" t="t" r="r" b="b"/>
            <a:pathLst>
              <a:path w="216535" h="2046605">
                <a:moveTo>
                  <a:pt x="0" y="36690"/>
                </a:moveTo>
                <a:lnTo>
                  <a:pt x="22415" y="2844"/>
                </a:lnTo>
                <a:lnTo>
                  <a:pt x="36652" y="0"/>
                </a:lnTo>
                <a:lnTo>
                  <a:pt x="179451" y="0"/>
                </a:lnTo>
                <a:lnTo>
                  <a:pt x="213245" y="22428"/>
                </a:lnTo>
                <a:lnTo>
                  <a:pt x="215912" y="36690"/>
                </a:lnTo>
                <a:lnTo>
                  <a:pt x="215912" y="2009597"/>
                </a:lnTo>
                <a:lnTo>
                  <a:pt x="193687" y="2043239"/>
                </a:lnTo>
                <a:lnTo>
                  <a:pt x="179451" y="2046096"/>
                </a:lnTo>
                <a:lnTo>
                  <a:pt x="36652" y="2046096"/>
                </a:lnTo>
                <a:lnTo>
                  <a:pt x="2857" y="2023859"/>
                </a:lnTo>
                <a:lnTo>
                  <a:pt x="0" y="2009597"/>
                </a:lnTo>
                <a:lnTo>
                  <a:pt x="0" y="366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29022" y="852614"/>
            <a:ext cx="212725" cy="2043430"/>
          </a:xfrm>
          <a:custGeom>
            <a:avLst/>
            <a:gdLst/>
            <a:ahLst/>
            <a:cxnLst/>
            <a:rect l="l" t="t" r="r" b="b"/>
            <a:pathLst>
              <a:path w="212725" h="2043430">
                <a:moveTo>
                  <a:pt x="0" y="2007895"/>
                </a:moveTo>
                <a:lnTo>
                  <a:pt x="762" y="2015121"/>
                </a:lnTo>
                <a:lnTo>
                  <a:pt x="762" y="2014931"/>
                </a:lnTo>
                <a:lnTo>
                  <a:pt x="2844" y="2021586"/>
                </a:lnTo>
                <a:lnTo>
                  <a:pt x="2654" y="2021395"/>
                </a:lnTo>
                <a:lnTo>
                  <a:pt x="5880" y="2027478"/>
                </a:lnTo>
                <a:lnTo>
                  <a:pt x="5880" y="2027288"/>
                </a:lnTo>
                <a:lnTo>
                  <a:pt x="10248" y="2032609"/>
                </a:lnTo>
                <a:lnTo>
                  <a:pt x="15379" y="2036978"/>
                </a:lnTo>
                <a:lnTo>
                  <a:pt x="15379" y="2036787"/>
                </a:lnTo>
                <a:lnTo>
                  <a:pt x="21450" y="2040026"/>
                </a:lnTo>
                <a:lnTo>
                  <a:pt x="21259" y="2040026"/>
                </a:lnTo>
                <a:lnTo>
                  <a:pt x="27914" y="2042109"/>
                </a:lnTo>
                <a:lnTo>
                  <a:pt x="27724" y="2042109"/>
                </a:lnTo>
                <a:lnTo>
                  <a:pt x="34937" y="2042871"/>
                </a:lnTo>
                <a:lnTo>
                  <a:pt x="177736" y="2042871"/>
                </a:lnTo>
                <a:lnTo>
                  <a:pt x="184950" y="2042109"/>
                </a:lnTo>
                <a:lnTo>
                  <a:pt x="184759" y="2042109"/>
                </a:lnTo>
                <a:lnTo>
                  <a:pt x="191414" y="2040026"/>
                </a:lnTo>
                <a:lnTo>
                  <a:pt x="191223" y="2040026"/>
                </a:lnTo>
                <a:lnTo>
                  <a:pt x="197294" y="2036787"/>
                </a:lnTo>
                <a:lnTo>
                  <a:pt x="197103" y="2036978"/>
                </a:lnTo>
                <a:lnTo>
                  <a:pt x="202425" y="2032609"/>
                </a:lnTo>
                <a:lnTo>
                  <a:pt x="206794" y="2027288"/>
                </a:lnTo>
                <a:lnTo>
                  <a:pt x="206603" y="2027478"/>
                </a:lnTo>
                <a:lnTo>
                  <a:pt x="210019" y="2021395"/>
                </a:lnTo>
                <a:lnTo>
                  <a:pt x="209829" y="2021586"/>
                </a:lnTo>
                <a:lnTo>
                  <a:pt x="211912" y="2014931"/>
                </a:lnTo>
                <a:lnTo>
                  <a:pt x="211912" y="2015121"/>
                </a:lnTo>
                <a:lnTo>
                  <a:pt x="212674" y="2007895"/>
                </a:lnTo>
                <a:lnTo>
                  <a:pt x="212674" y="34988"/>
                </a:lnTo>
                <a:lnTo>
                  <a:pt x="211912" y="27762"/>
                </a:lnTo>
                <a:lnTo>
                  <a:pt x="211912" y="27952"/>
                </a:lnTo>
                <a:lnTo>
                  <a:pt x="209829" y="21297"/>
                </a:lnTo>
                <a:lnTo>
                  <a:pt x="210019" y="21488"/>
                </a:lnTo>
                <a:lnTo>
                  <a:pt x="206603" y="15405"/>
                </a:lnTo>
                <a:lnTo>
                  <a:pt x="206794" y="15405"/>
                </a:lnTo>
                <a:lnTo>
                  <a:pt x="202425" y="10274"/>
                </a:lnTo>
                <a:lnTo>
                  <a:pt x="197103" y="5905"/>
                </a:lnTo>
                <a:lnTo>
                  <a:pt x="197294" y="5905"/>
                </a:lnTo>
                <a:lnTo>
                  <a:pt x="191223" y="2667"/>
                </a:lnTo>
                <a:lnTo>
                  <a:pt x="191414" y="2857"/>
                </a:lnTo>
                <a:lnTo>
                  <a:pt x="184759" y="762"/>
                </a:lnTo>
                <a:lnTo>
                  <a:pt x="184950" y="762"/>
                </a:lnTo>
                <a:lnTo>
                  <a:pt x="177736" y="0"/>
                </a:lnTo>
                <a:lnTo>
                  <a:pt x="34937" y="0"/>
                </a:lnTo>
                <a:lnTo>
                  <a:pt x="27724" y="762"/>
                </a:lnTo>
                <a:lnTo>
                  <a:pt x="27914" y="762"/>
                </a:lnTo>
                <a:lnTo>
                  <a:pt x="21259" y="2857"/>
                </a:lnTo>
                <a:lnTo>
                  <a:pt x="21450" y="2667"/>
                </a:lnTo>
                <a:lnTo>
                  <a:pt x="15379" y="5905"/>
                </a:lnTo>
                <a:lnTo>
                  <a:pt x="10248" y="10274"/>
                </a:lnTo>
                <a:lnTo>
                  <a:pt x="5880" y="15405"/>
                </a:lnTo>
                <a:lnTo>
                  <a:pt x="2654" y="21488"/>
                </a:lnTo>
                <a:lnTo>
                  <a:pt x="2844" y="21297"/>
                </a:lnTo>
                <a:lnTo>
                  <a:pt x="762" y="27952"/>
                </a:lnTo>
                <a:lnTo>
                  <a:pt x="762" y="27762"/>
                </a:lnTo>
                <a:lnTo>
                  <a:pt x="0" y="34988"/>
                </a:lnTo>
                <a:lnTo>
                  <a:pt x="0" y="200789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63989" y="889156"/>
            <a:ext cx="133350" cy="195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05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리  모  컨  기  능  및  컨  텐  츠  바  로  이  동  기  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86329" y="1208303"/>
            <a:ext cx="894715" cy="716915"/>
          </a:xfrm>
          <a:custGeom>
            <a:avLst/>
            <a:gdLst/>
            <a:ahLst/>
            <a:cxnLst/>
            <a:rect l="l" t="t" r="r" b="b"/>
            <a:pathLst>
              <a:path w="894714" h="716914">
                <a:moveTo>
                  <a:pt x="774560" y="0"/>
                </a:moveTo>
                <a:lnTo>
                  <a:pt x="119811" y="0"/>
                </a:lnTo>
                <a:lnTo>
                  <a:pt x="107670" y="571"/>
                </a:lnTo>
                <a:lnTo>
                  <a:pt x="62852" y="14452"/>
                </a:lnTo>
                <a:lnTo>
                  <a:pt x="27533" y="43726"/>
                </a:lnTo>
                <a:lnTo>
                  <a:pt x="5308" y="84404"/>
                </a:lnTo>
                <a:lnTo>
                  <a:pt x="0" y="119964"/>
                </a:lnTo>
                <a:lnTo>
                  <a:pt x="0" y="596747"/>
                </a:lnTo>
                <a:lnTo>
                  <a:pt x="9486" y="643509"/>
                </a:lnTo>
                <a:lnTo>
                  <a:pt x="35128" y="681532"/>
                </a:lnTo>
                <a:lnTo>
                  <a:pt x="73291" y="707390"/>
                </a:lnTo>
                <a:lnTo>
                  <a:pt x="119811" y="716699"/>
                </a:lnTo>
                <a:lnTo>
                  <a:pt x="774560" y="716699"/>
                </a:lnTo>
                <a:lnTo>
                  <a:pt x="786714" y="716127"/>
                </a:lnTo>
                <a:lnTo>
                  <a:pt x="793892" y="714984"/>
                </a:lnTo>
                <a:lnTo>
                  <a:pt x="120002" y="714984"/>
                </a:lnTo>
                <a:lnTo>
                  <a:pt x="107861" y="714413"/>
                </a:lnTo>
                <a:lnTo>
                  <a:pt x="96075" y="712711"/>
                </a:lnTo>
                <a:lnTo>
                  <a:pt x="84683" y="709663"/>
                </a:lnTo>
                <a:lnTo>
                  <a:pt x="74380" y="705866"/>
                </a:lnTo>
                <a:lnTo>
                  <a:pt x="73863" y="705866"/>
                </a:lnTo>
                <a:lnTo>
                  <a:pt x="63614" y="700735"/>
                </a:lnTo>
                <a:lnTo>
                  <a:pt x="53733" y="694842"/>
                </a:lnTo>
                <a:lnTo>
                  <a:pt x="53924" y="694842"/>
                </a:lnTo>
                <a:lnTo>
                  <a:pt x="44805" y="687997"/>
                </a:lnTo>
                <a:lnTo>
                  <a:pt x="36271" y="680389"/>
                </a:lnTo>
                <a:lnTo>
                  <a:pt x="36461" y="680389"/>
                </a:lnTo>
                <a:lnTo>
                  <a:pt x="28663" y="672020"/>
                </a:lnTo>
                <a:lnTo>
                  <a:pt x="21831" y="662901"/>
                </a:lnTo>
                <a:lnTo>
                  <a:pt x="16064" y="653199"/>
                </a:lnTo>
                <a:lnTo>
                  <a:pt x="11010" y="642747"/>
                </a:lnTo>
                <a:lnTo>
                  <a:pt x="7023" y="631913"/>
                </a:lnTo>
                <a:lnTo>
                  <a:pt x="4273" y="620890"/>
                </a:lnTo>
                <a:lnTo>
                  <a:pt x="4178" y="620699"/>
                </a:lnTo>
                <a:lnTo>
                  <a:pt x="2303" y="608914"/>
                </a:lnTo>
                <a:lnTo>
                  <a:pt x="1701" y="596747"/>
                </a:lnTo>
                <a:lnTo>
                  <a:pt x="1710" y="119964"/>
                </a:lnTo>
                <a:lnTo>
                  <a:pt x="7092" y="84785"/>
                </a:lnTo>
                <a:lnTo>
                  <a:pt x="11010" y="73952"/>
                </a:lnTo>
                <a:lnTo>
                  <a:pt x="15951" y="63690"/>
                </a:lnTo>
                <a:lnTo>
                  <a:pt x="21831" y="53797"/>
                </a:lnTo>
                <a:lnTo>
                  <a:pt x="21974" y="53797"/>
                </a:lnTo>
                <a:lnTo>
                  <a:pt x="28663" y="44869"/>
                </a:lnTo>
                <a:lnTo>
                  <a:pt x="36288" y="36499"/>
                </a:lnTo>
                <a:lnTo>
                  <a:pt x="44805" y="28714"/>
                </a:lnTo>
                <a:lnTo>
                  <a:pt x="53924" y="21869"/>
                </a:lnTo>
                <a:lnTo>
                  <a:pt x="53733" y="21869"/>
                </a:lnTo>
                <a:lnTo>
                  <a:pt x="63614" y="15976"/>
                </a:lnTo>
                <a:lnTo>
                  <a:pt x="73863" y="11023"/>
                </a:lnTo>
                <a:lnTo>
                  <a:pt x="84874" y="7035"/>
                </a:lnTo>
                <a:lnTo>
                  <a:pt x="84683" y="7035"/>
                </a:lnTo>
                <a:lnTo>
                  <a:pt x="96075" y="4191"/>
                </a:lnTo>
                <a:lnTo>
                  <a:pt x="107861" y="2286"/>
                </a:lnTo>
                <a:lnTo>
                  <a:pt x="120002" y="1714"/>
                </a:lnTo>
                <a:lnTo>
                  <a:pt x="793892" y="1714"/>
                </a:lnTo>
                <a:lnTo>
                  <a:pt x="786714" y="571"/>
                </a:lnTo>
                <a:lnTo>
                  <a:pt x="774560" y="0"/>
                </a:lnTo>
                <a:close/>
              </a:path>
              <a:path w="894714" h="716914">
                <a:moveTo>
                  <a:pt x="820521" y="705675"/>
                </a:moveTo>
                <a:lnTo>
                  <a:pt x="809688" y="709663"/>
                </a:lnTo>
                <a:lnTo>
                  <a:pt x="798296" y="712711"/>
                </a:lnTo>
                <a:lnTo>
                  <a:pt x="798487" y="712711"/>
                </a:lnTo>
                <a:lnTo>
                  <a:pt x="786523" y="714413"/>
                </a:lnTo>
                <a:lnTo>
                  <a:pt x="786714" y="714413"/>
                </a:lnTo>
                <a:lnTo>
                  <a:pt x="774560" y="714984"/>
                </a:lnTo>
                <a:lnTo>
                  <a:pt x="793892" y="714984"/>
                </a:lnTo>
                <a:lnTo>
                  <a:pt x="798677" y="714222"/>
                </a:lnTo>
                <a:lnTo>
                  <a:pt x="810259" y="711377"/>
                </a:lnTo>
                <a:lnTo>
                  <a:pt x="821283" y="707390"/>
                </a:lnTo>
                <a:lnTo>
                  <a:pt x="824376" y="705866"/>
                </a:lnTo>
                <a:lnTo>
                  <a:pt x="820521" y="705866"/>
                </a:lnTo>
                <a:lnTo>
                  <a:pt x="820521" y="705675"/>
                </a:lnTo>
                <a:close/>
              </a:path>
              <a:path w="894714" h="716914">
                <a:moveTo>
                  <a:pt x="73863" y="705675"/>
                </a:moveTo>
                <a:lnTo>
                  <a:pt x="73863" y="705866"/>
                </a:lnTo>
                <a:lnTo>
                  <a:pt x="74380" y="705866"/>
                </a:lnTo>
                <a:lnTo>
                  <a:pt x="73863" y="705675"/>
                </a:lnTo>
                <a:close/>
              </a:path>
              <a:path w="894714" h="716914">
                <a:moveTo>
                  <a:pt x="894384" y="119964"/>
                </a:moveTo>
                <a:lnTo>
                  <a:pt x="892873" y="119964"/>
                </a:lnTo>
                <a:lnTo>
                  <a:pt x="892873" y="596747"/>
                </a:lnTo>
                <a:lnTo>
                  <a:pt x="892302" y="608914"/>
                </a:lnTo>
                <a:lnTo>
                  <a:pt x="890396" y="620699"/>
                </a:lnTo>
                <a:lnTo>
                  <a:pt x="890301" y="620890"/>
                </a:lnTo>
                <a:lnTo>
                  <a:pt x="887552" y="631913"/>
                </a:lnTo>
                <a:lnTo>
                  <a:pt x="883564" y="642747"/>
                </a:lnTo>
                <a:lnTo>
                  <a:pt x="878624" y="653199"/>
                </a:lnTo>
                <a:lnTo>
                  <a:pt x="872553" y="662901"/>
                </a:lnTo>
                <a:lnTo>
                  <a:pt x="865708" y="672020"/>
                </a:lnTo>
                <a:lnTo>
                  <a:pt x="865898" y="672020"/>
                </a:lnTo>
                <a:lnTo>
                  <a:pt x="858113" y="680389"/>
                </a:lnTo>
                <a:lnTo>
                  <a:pt x="858304" y="680389"/>
                </a:lnTo>
                <a:lnTo>
                  <a:pt x="849757" y="687997"/>
                </a:lnTo>
                <a:lnTo>
                  <a:pt x="840651" y="694842"/>
                </a:lnTo>
                <a:lnTo>
                  <a:pt x="830960" y="700735"/>
                </a:lnTo>
                <a:lnTo>
                  <a:pt x="820521" y="705866"/>
                </a:lnTo>
                <a:lnTo>
                  <a:pt x="824376" y="705866"/>
                </a:lnTo>
                <a:lnTo>
                  <a:pt x="859447" y="681532"/>
                </a:lnTo>
                <a:lnTo>
                  <a:pt x="885075" y="643509"/>
                </a:lnTo>
                <a:lnTo>
                  <a:pt x="894384" y="596747"/>
                </a:lnTo>
                <a:lnTo>
                  <a:pt x="894384" y="119964"/>
                </a:lnTo>
                <a:close/>
              </a:path>
              <a:path w="894714" h="716914">
                <a:moveTo>
                  <a:pt x="15951" y="653008"/>
                </a:moveTo>
                <a:lnTo>
                  <a:pt x="15951" y="653199"/>
                </a:lnTo>
                <a:lnTo>
                  <a:pt x="15951" y="653008"/>
                </a:lnTo>
                <a:close/>
              </a:path>
              <a:path w="894714" h="716914">
                <a:moveTo>
                  <a:pt x="878624" y="653008"/>
                </a:moveTo>
                <a:lnTo>
                  <a:pt x="878507" y="653199"/>
                </a:lnTo>
                <a:lnTo>
                  <a:pt x="878624" y="653008"/>
                </a:lnTo>
                <a:close/>
              </a:path>
              <a:path w="894714" h="716914">
                <a:moveTo>
                  <a:pt x="4178" y="620509"/>
                </a:moveTo>
                <a:lnTo>
                  <a:pt x="4178" y="620699"/>
                </a:lnTo>
                <a:lnTo>
                  <a:pt x="4178" y="620509"/>
                </a:lnTo>
                <a:close/>
              </a:path>
              <a:path w="894714" h="716914">
                <a:moveTo>
                  <a:pt x="890396" y="620509"/>
                </a:moveTo>
                <a:lnTo>
                  <a:pt x="890349" y="620699"/>
                </a:lnTo>
                <a:lnTo>
                  <a:pt x="890396" y="620509"/>
                </a:lnTo>
                <a:close/>
              </a:path>
              <a:path w="894714" h="716914">
                <a:moveTo>
                  <a:pt x="2273" y="608723"/>
                </a:moveTo>
                <a:lnTo>
                  <a:pt x="2273" y="608914"/>
                </a:lnTo>
                <a:lnTo>
                  <a:pt x="2273" y="608723"/>
                </a:lnTo>
                <a:close/>
              </a:path>
              <a:path w="894714" h="716914">
                <a:moveTo>
                  <a:pt x="892302" y="608723"/>
                </a:moveTo>
                <a:lnTo>
                  <a:pt x="892271" y="608914"/>
                </a:lnTo>
                <a:lnTo>
                  <a:pt x="892302" y="608723"/>
                </a:lnTo>
                <a:close/>
              </a:path>
              <a:path w="894714" h="716914">
                <a:moveTo>
                  <a:pt x="1710" y="119964"/>
                </a:moveTo>
                <a:lnTo>
                  <a:pt x="1701" y="120154"/>
                </a:lnTo>
                <a:lnTo>
                  <a:pt x="1710" y="119964"/>
                </a:lnTo>
                <a:close/>
              </a:path>
              <a:path w="894714" h="716914">
                <a:moveTo>
                  <a:pt x="874511" y="53797"/>
                </a:moveTo>
                <a:lnTo>
                  <a:pt x="872553" y="53797"/>
                </a:lnTo>
                <a:lnTo>
                  <a:pt x="878624" y="63690"/>
                </a:lnTo>
                <a:lnTo>
                  <a:pt x="883564" y="73952"/>
                </a:lnTo>
                <a:lnTo>
                  <a:pt x="887552" y="84785"/>
                </a:lnTo>
                <a:lnTo>
                  <a:pt x="890396" y="96202"/>
                </a:lnTo>
                <a:lnTo>
                  <a:pt x="892302" y="107988"/>
                </a:lnTo>
                <a:lnTo>
                  <a:pt x="892873" y="120154"/>
                </a:lnTo>
                <a:lnTo>
                  <a:pt x="892873" y="119964"/>
                </a:lnTo>
                <a:lnTo>
                  <a:pt x="894384" y="119964"/>
                </a:lnTo>
                <a:lnTo>
                  <a:pt x="893813" y="107797"/>
                </a:lnTo>
                <a:lnTo>
                  <a:pt x="892111" y="95821"/>
                </a:lnTo>
                <a:lnTo>
                  <a:pt x="889063" y="84404"/>
                </a:lnTo>
                <a:lnTo>
                  <a:pt x="885075" y="73380"/>
                </a:lnTo>
                <a:lnTo>
                  <a:pt x="879957" y="62928"/>
                </a:lnTo>
                <a:lnTo>
                  <a:pt x="874511" y="53797"/>
                </a:lnTo>
                <a:close/>
              </a:path>
              <a:path w="894714" h="716914">
                <a:moveTo>
                  <a:pt x="7092" y="84785"/>
                </a:moveTo>
                <a:lnTo>
                  <a:pt x="7023" y="84975"/>
                </a:lnTo>
                <a:lnTo>
                  <a:pt x="7092" y="84785"/>
                </a:lnTo>
                <a:close/>
              </a:path>
              <a:path w="894714" h="716914">
                <a:moveTo>
                  <a:pt x="21974" y="53797"/>
                </a:moveTo>
                <a:lnTo>
                  <a:pt x="21831" y="53797"/>
                </a:lnTo>
                <a:lnTo>
                  <a:pt x="21831" y="53987"/>
                </a:lnTo>
                <a:lnTo>
                  <a:pt x="21974" y="53797"/>
                </a:lnTo>
                <a:close/>
              </a:path>
              <a:path w="894714" h="716914">
                <a:moveTo>
                  <a:pt x="860451" y="36309"/>
                </a:moveTo>
                <a:lnTo>
                  <a:pt x="858113" y="36309"/>
                </a:lnTo>
                <a:lnTo>
                  <a:pt x="858304" y="36499"/>
                </a:lnTo>
                <a:lnTo>
                  <a:pt x="865898" y="44869"/>
                </a:lnTo>
                <a:lnTo>
                  <a:pt x="865708" y="44869"/>
                </a:lnTo>
                <a:lnTo>
                  <a:pt x="872553" y="53987"/>
                </a:lnTo>
                <a:lnTo>
                  <a:pt x="872553" y="53797"/>
                </a:lnTo>
                <a:lnTo>
                  <a:pt x="874511" y="53797"/>
                </a:lnTo>
                <a:lnTo>
                  <a:pt x="874064" y="53047"/>
                </a:lnTo>
                <a:lnTo>
                  <a:pt x="867041" y="43726"/>
                </a:lnTo>
                <a:lnTo>
                  <a:pt x="860451" y="36309"/>
                </a:lnTo>
                <a:close/>
              </a:path>
              <a:path w="894714" h="716914">
                <a:moveTo>
                  <a:pt x="858203" y="36408"/>
                </a:moveTo>
                <a:close/>
              </a:path>
              <a:path w="894714" h="716914">
                <a:moveTo>
                  <a:pt x="793892" y="1714"/>
                </a:moveTo>
                <a:lnTo>
                  <a:pt x="774560" y="1714"/>
                </a:lnTo>
                <a:lnTo>
                  <a:pt x="786714" y="2286"/>
                </a:lnTo>
                <a:lnTo>
                  <a:pt x="786523" y="2286"/>
                </a:lnTo>
                <a:lnTo>
                  <a:pt x="798487" y="4191"/>
                </a:lnTo>
                <a:lnTo>
                  <a:pt x="798296" y="4191"/>
                </a:lnTo>
                <a:lnTo>
                  <a:pt x="809688" y="7035"/>
                </a:lnTo>
                <a:lnTo>
                  <a:pt x="849757" y="28714"/>
                </a:lnTo>
                <a:lnTo>
                  <a:pt x="858203" y="36408"/>
                </a:lnTo>
                <a:lnTo>
                  <a:pt x="860451" y="36309"/>
                </a:lnTo>
                <a:lnTo>
                  <a:pt x="859447" y="35179"/>
                </a:lnTo>
                <a:lnTo>
                  <a:pt x="821283" y="9512"/>
                </a:lnTo>
                <a:lnTo>
                  <a:pt x="798677" y="2476"/>
                </a:lnTo>
                <a:lnTo>
                  <a:pt x="793892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86329" y="1208303"/>
            <a:ext cx="894715" cy="716915"/>
          </a:xfrm>
          <a:custGeom>
            <a:avLst/>
            <a:gdLst/>
            <a:ahLst/>
            <a:cxnLst/>
            <a:rect l="l" t="t" r="r" b="b"/>
            <a:pathLst>
              <a:path w="894714" h="716914">
                <a:moveTo>
                  <a:pt x="0" y="119964"/>
                </a:moveTo>
                <a:lnTo>
                  <a:pt x="9486" y="73380"/>
                </a:lnTo>
                <a:lnTo>
                  <a:pt x="35128" y="35179"/>
                </a:lnTo>
                <a:lnTo>
                  <a:pt x="73291" y="9512"/>
                </a:lnTo>
                <a:lnTo>
                  <a:pt x="119811" y="0"/>
                </a:lnTo>
                <a:lnTo>
                  <a:pt x="774560" y="0"/>
                </a:lnTo>
                <a:lnTo>
                  <a:pt x="821283" y="9512"/>
                </a:lnTo>
                <a:lnTo>
                  <a:pt x="859447" y="35179"/>
                </a:lnTo>
                <a:lnTo>
                  <a:pt x="885075" y="73380"/>
                </a:lnTo>
                <a:lnTo>
                  <a:pt x="894384" y="119964"/>
                </a:lnTo>
                <a:lnTo>
                  <a:pt x="894384" y="596747"/>
                </a:lnTo>
                <a:lnTo>
                  <a:pt x="885075" y="643509"/>
                </a:lnTo>
                <a:lnTo>
                  <a:pt x="859447" y="681532"/>
                </a:lnTo>
                <a:lnTo>
                  <a:pt x="821283" y="707390"/>
                </a:lnTo>
                <a:lnTo>
                  <a:pt x="774560" y="716699"/>
                </a:lnTo>
                <a:lnTo>
                  <a:pt x="119811" y="716699"/>
                </a:lnTo>
                <a:lnTo>
                  <a:pt x="73291" y="707390"/>
                </a:lnTo>
                <a:lnTo>
                  <a:pt x="35128" y="681532"/>
                </a:lnTo>
                <a:lnTo>
                  <a:pt x="9486" y="643509"/>
                </a:lnTo>
                <a:lnTo>
                  <a:pt x="0" y="596747"/>
                </a:lnTo>
                <a:lnTo>
                  <a:pt x="0" y="11996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88031" y="1210017"/>
            <a:ext cx="891540" cy="713740"/>
          </a:xfrm>
          <a:custGeom>
            <a:avLst/>
            <a:gdLst/>
            <a:ahLst/>
            <a:cxnLst/>
            <a:rect l="l" t="t" r="r" b="b"/>
            <a:pathLst>
              <a:path w="891539" h="713739">
                <a:moveTo>
                  <a:pt x="0" y="595033"/>
                </a:moveTo>
                <a:lnTo>
                  <a:pt x="571" y="607199"/>
                </a:lnTo>
                <a:lnTo>
                  <a:pt x="571" y="607009"/>
                </a:lnTo>
                <a:lnTo>
                  <a:pt x="2476" y="618985"/>
                </a:lnTo>
                <a:lnTo>
                  <a:pt x="2476" y="618794"/>
                </a:lnTo>
                <a:lnTo>
                  <a:pt x="5321" y="630199"/>
                </a:lnTo>
                <a:lnTo>
                  <a:pt x="9309" y="641032"/>
                </a:lnTo>
                <a:lnTo>
                  <a:pt x="14249" y="651484"/>
                </a:lnTo>
                <a:lnTo>
                  <a:pt x="14249" y="651294"/>
                </a:lnTo>
                <a:lnTo>
                  <a:pt x="20129" y="661187"/>
                </a:lnTo>
                <a:lnTo>
                  <a:pt x="26962" y="670306"/>
                </a:lnTo>
                <a:lnTo>
                  <a:pt x="34759" y="678675"/>
                </a:lnTo>
                <a:lnTo>
                  <a:pt x="34569" y="678675"/>
                </a:lnTo>
                <a:lnTo>
                  <a:pt x="43103" y="686282"/>
                </a:lnTo>
                <a:lnTo>
                  <a:pt x="52222" y="693127"/>
                </a:lnTo>
                <a:lnTo>
                  <a:pt x="52031" y="693127"/>
                </a:lnTo>
                <a:lnTo>
                  <a:pt x="61912" y="699020"/>
                </a:lnTo>
                <a:lnTo>
                  <a:pt x="72161" y="704151"/>
                </a:lnTo>
                <a:lnTo>
                  <a:pt x="72161" y="703961"/>
                </a:lnTo>
                <a:lnTo>
                  <a:pt x="82981" y="707948"/>
                </a:lnTo>
                <a:lnTo>
                  <a:pt x="94373" y="710996"/>
                </a:lnTo>
                <a:lnTo>
                  <a:pt x="106159" y="712698"/>
                </a:lnTo>
                <a:lnTo>
                  <a:pt x="118300" y="713270"/>
                </a:lnTo>
                <a:lnTo>
                  <a:pt x="118109" y="713270"/>
                </a:lnTo>
                <a:lnTo>
                  <a:pt x="772858" y="713270"/>
                </a:lnTo>
                <a:lnTo>
                  <a:pt x="785012" y="712698"/>
                </a:lnTo>
                <a:lnTo>
                  <a:pt x="784821" y="712698"/>
                </a:lnTo>
                <a:lnTo>
                  <a:pt x="796785" y="710996"/>
                </a:lnTo>
                <a:lnTo>
                  <a:pt x="796594" y="710996"/>
                </a:lnTo>
                <a:lnTo>
                  <a:pt x="807986" y="707948"/>
                </a:lnTo>
                <a:lnTo>
                  <a:pt x="818819" y="703961"/>
                </a:lnTo>
                <a:lnTo>
                  <a:pt x="818819" y="704151"/>
                </a:lnTo>
                <a:lnTo>
                  <a:pt x="829259" y="699020"/>
                </a:lnTo>
                <a:lnTo>
                  <a:pt x="838949" y="693127"/>
                </a:lnTo>
                <a:lnTo>
                  <a:pt x="848055" y="686282"/>
                </a:lnTo>
                <a:lnTo>
                  <a:pt x="856602" y="678675"/>
                </a:lnTo>
                <a:lnTo>
                  <a:pt x="856411" y="678675"/>
                </a:lnTo>
                <a:lnTo>
                  <a:pt x="864196" y="670306"/>
                </a:lnTo>
                <a:lnTo>
                  <a:pt x="864006" y="670306"/>
                </a:lnTo>
                <a:lnTo>
                  <a:pt x="870851" y="661187"/>
                </a:lnTo>
                <a:lnTo>
                  <a:pt x="876922" y="651294"/>
                </a:lnTo>
                <a:lnTo>
                  <a:pt x="876922" y="651484"/>
                </a:lnTo>
                <a:lnTo>
                  <a:pt x="881862" y="641032"/>
                </a:lnTo>
                <a:lnTo>
                  <a:pt x="885850" y="630199"/>
                </a:lnTo>
                <a:lnTo>
                  <a:pt x="888695" y="618794"/>
                </a:lnTo>
                <a:lnTo>
                  <a:pt x="888695" y="618985"/>
                </a:lnTo>
                <a:lnTo>
                  <a:pt x="890600" y="607009"/>
                </a:lnTo>
                <a:lnTo>
                  <a:pt x="890600" y="607199"/>
                </a:lnTo>
                <a:lnTo>
                  <a:pt x="891171" y="595033"/>
                </a:lnTo>
                <a:lnTo>
                  <a:pt x="891171" y="118249"/>
                </a:lnTo>
                <a:lnTo>
                  <a:pt x="891171" y="118440"/>
                </a:lnTo>
                <a:lnTo>
                  <a:pt x="890600" y="106273"/>
                </a:lnTo>
                <a:lnTo>
                  <a:pt x="888695" y="94488"/>
                </a:lnTo>
                <a:lnTo>
                  <a:pt x="870851" y="52082"/>
                </a:lnTo>
                <a:lnTo>
                  <a:pt x="870851" y="52273"/>
                </a:lnTo>
                <a:lnTo>
                  <a:pt x="864006" y="43154"/>
                </a:lnTo>
                <a:lnTo>
                  <a:pt x="864196" y="43154"/>
                </a:lnTo>
                <a:lnTo>
                  <a:pt x="856411" y="34594"/>
                </a:lnTo>
                <a:lnTo>
                  <a:pt x="856602" y="34785"/>
                </a:lnTo>
                <a:lnTo>
                  <a:pt x="848055" y="27000"/>
                </a:lnTo>
                <a:lnTo>
                  <a:pt x="848055" y="27000"/>
                </a:lnTo>
                <a:lnTo>
                  <a:pt x="796594" y="2476"/>
                </a:lnTo>
                <a:lnTo>
                  <a:pt x="796785" y="2476"/>
                </a:lnTo>
                <a:lnTo>
                  <a:pt x="784821" y="571"/>
                </a:lnTo>
                <a:lnTo>
                  <a:pt x="785012" y="571"/>
                </a:lnTo>
                <a:lnTo>
                  <a:pt x="772858" y="0"/>
                </a:lnTo>
                <a:lnTo>
                  <a:pt x="118109" y="0"/>
                </a:lnTo>
                <a:lnTo>
                  <a:pt x="118300" y="0"/>
                </a:lnTo>
                <a:lnTo>
                  <a:pt x="106159" y="571"/>
                </a:lnTo>
                <a:lnTo>
                  <a:pt x="94373" y="2476"/>
                </a:lnTo>
                <a:lnTo>
                  <a:pt x="82981" y="5321"/>
                </a:lnTo>
                <a:lnTo>
                  <a:pt x="83172" y="5321"/>
                </a:lnTo>
                <a:lnTo>
                  <a:pt x="52031" y="20154"/>
                </a:lnTo>
                <a:lnTo>
                  <a:pt x="52222" y="20154"/>
                </a:lnTo>
                <a:lnTo>
                  <a:pt x="43103" y="27000"/>
                </a:lnTo>
                <a:lnTo>
                  <a:pt x="34569" y="34785"/>
                </a:lnTo>
                <a:lnTo>
                  <a:pt x="34759" y="34594"/>
                </a:lnTo>
                <a:lnTo>
                  <a:pt x="26962" y="43154"/>
                </a:lnTo>
                <a:lnTo>
                  <a:pt x="20129" y="52273"/>
                </a:lnTo>
                <a:lnTo>
                  <a:pt x="20129" y="52082"/>
                </a:lnTo>
                <a:lnTo>
                  <a:pt x="5321" y="83261"/>
                </a:lnTo>
                <a:lnTo>
                  <a:pt x="5321" y="83070"/>
                </a:lnTo>
                <a:lnTo>
                  <a:pt x="0" y="118440"/>
                </a:lnTo>
                <a:lnTo>
                  <a:pt x="0" y="118249"/>
                </a:lnTo>
                <a:lnTo>
                  <a:pt x="0" y="59503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82510" y="1485325"/>
            <a:ext cx="4921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 b="1">
                <a:solidFill>
                  <a:srgbClr val="D9D9D9"/>
                </a:solidFill>
                <a:latin typeface="맑은 고딕"/>
                <a:cs typeface="맑은 고딕"/>
              </a:rPr>
              <a:t>브리핑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98074" y="1208303"/>
            <a:ext cx="962025" cy="716915"/>
          </a:xfrm>
          <a:custGeom>
            <a:avLst/>
            <a:gdLst/>
            <a:ahLst/>
            <a:cxnLst/>
            <a:rect l="l" t="t" r="r" b="b"/>
            <a:pathLst>
              <a:path w="962025" h="716914">
                <a:moveTo>
                  <a:pt x="841590" y="0"/>
                </a:moveTo>
                <a:lnTo>
                  <a:pt x="119811" y="0"/>
                </a:lnTo>
                <a:lnTo>
                  <a:pt x="107657" y="571"/>
                </a:lnTo>
                <a:lnTo>
                  <a:pt x="62852" y="14452"/>
                </a:lnTo>
                <a:lnTo>
                  <a:pt x="27533" y="43726"/>
                </a:lnTo>
                <a:lnTo>
                  <a:pt x="5308" y="84404"/>
                </a:lnTo>
                <a:lnTo>
                  <a:pt x="0" y="119964"/>
                </a:lnTo>
                <a:lnTo>
                  <a:pt x="0" y="596747"/>
                </a:lnTo>
                <a:lnTo>
                  <a:pt x="9486" y="643509"/>
                </a:lnTo>
                <a:lnTo>
                  <a:pt x="35128" y="681532"/>
                </a:lnTo>
                <a:lnTo>
                  <a:pt x="73291" y="707390"/>
                </a:lnTo>
                <a:lnTo>
                  <a:pt x="119811" y="716699"/>
                </a:lnTo>
                <a:lnTo>
                  <a:pt x="841590" y="716699"/>
                </a:lnTo>
                <a:lnTo>
                  <a:pt x="853744" y="716127"/>
                </a:lnTo>
                <a:lnTo>
                  <a:pt x="860922" y="714984"/>
                </a:lnTo>
                <a:lnTo>
                  <a:pt x="120002" y="714984"/>
                </a:lnTo>
                <a:lnTo>
                  <a:pt x="107848" y="714413"/>
                </a:lnTo>
                <a:lnTo>
                  <a:pt x="96075" y="712711"/>
                </a:lnTo>
                <a:lnTo>
                  <a:pt x="84683" y="709663"/>
                </a:lnTo>
                <a:lnTo>
                  <a:pt x="74380" y="705866"/>
                </a:lnTo>
                <a:lnTo>
                  <a:pt x="73863" y="705866"/>
                </a:lnTo>
                <a:lnTo>
                  <a:pt x="63601" y="700735"/>
                </a:lnTo>
                <a:lnTo>
                  <a:pt x="53733" y="694842"/>
                </a:lnTo>
                <a:lnTo>
                  <a:pt x="53924" y="694842"/>
                </a:lnTo>
                <a:lnTo>
                  <a:pt x="44805" y="687997"/>
                </a:lnTo>
                <a:lnTo>
                  <a:pt x="36258" y="680389"/>
                </a:lnTo>
                <a:lnTo>
                  <a:pt x="36449" y="680389"/>
                </a:lnTo>
                <a:lnTo>
                  <a:pt x="28663" y="672020"/>
                </a:lnTo>
                <a:lnTo>
                  <a:pt x="21831" y="662901"/>
                </a:lnTo>
                <a:lnTo>
                  <a:pt x="16064" y="653199"/>
                </a:lnTo>
                <a:lnTo>
                  <a:pt x="11010" y="642747"/>
                </a:lnTo>
                <a:lnTo>
                  <a:pt x="7023" y="631913"/>
                </a:lnTo>
                <a:lnTo>
                  <a:pt x="4261" y="620890"/>
                </a:lnTo>
                <a:lnTo>
                  <a:pt x="4165" y="620699"/>
                </a:lnTo>
                <a:lnTo>
                  <a:pt x="2303" y="608914"/>
                </a:lnTo>
                <a:lnTo>
                  <a:pt x="1701" y="596747"/>
                </a:lnTo>
                <a:lnTo>
                  <a:pt x="1710" y="119964"/>
                </a:lnTo>
                <a:lnTo>
                  <a:pt x="7092" y="84785"/>
                </a:lnTo>
                <a:lnTo>
                  <a:pt x="11010" y="73952"/>
                </a:lnTo>
                <a:lnTo>
                  <a:pt x="15951" y="63690"/>
                </a:lnTo>
                <a:lnTo>
                  <a:pt x="21831" y="53797"/>
                </a:lnTo>
                <a:lnTo>
                  <a:pt x="21974" y="53797"/>
                </a:lnTo>
                <a:lnTo>
                  <a:pt x="28663" y="44869"/>
                </a:lnTo>
                <a:lnTo>
                  <a:pt x="36275" y="36499"/>
                </a:lnTo>
                <a:lnTo>
                  <a:pt x="44805" y="28714"/>
                </a:lnTo>
                <a:lnTo>
                  <a:pt x="53924" y="21869"/>
                </a:lnTo>
                <a:lnTo>
                  <a:pt x="53733" y="21869"/>
                </a:lnTo>
                <a:lnTo>
                  <a:pt x="63601" y="15976"/>
                </a:lnTo>
                <a:lnTo>
                  <a:pt x="73863" y="11023"/>
                </a:lnTo>
                <a:lnTo>
                  <a:pt x="84874" y="7035"/>
                </a:lnTo>
                <a:lnTo>
                  <a:pt x="84683" y="7035"/>
                </a:lnTo>
                <a:lnTo>
                  <a:pt x="96075" y="4191"/>
                </a:lnTo>
                <a:lnTo>
                  <a:pt x="107848" y="2286"/>
                </a:lnTo>
                <a:lnTo>
                  <a:pt x="120002" y="1714"/>
                </a:lnTo>
                <a:lnTo>
                  <a:pt x="860922" y="1714"/>
                </a:lnTo>
                <a:lnTo>
                  <a:pt x="853744" y="571"/>
                </a:lnTo>
                <a:lnTo>
                  <a:pt x="841590" y="0"/>
                </a:lnTo>
                <a:close/>
              </a:path>
              <a:path w="962025" h="716914">
                <a:moveTo>
                  <a:pt x="887552" y="705675"/>
                </a:moveTo>
                <a:lnTo>
                  <a:pt x="876528" y="709663"/>
                </a:lnTo>
                <a:lnTo>
                  <a:pt x="876719" y="709663"/>
                </a:lnTo>
                <a:lnTo>
                  <a:pt x="865327" y="712711"/>
                </a:lnTo>
                <a:lnTo>
                  <a:pt x="853554" y="714413"/>
                </a:lnTo>
                <a:lnTo>
                  <a:pt x="841400" y="714984"/>
                </a:lnTo>
                <a:lnTo>
                  <a:pt x="860922" y="714984"/>
                </a:lnTo>
                <a:lnTo>
                  <a:pt x="865708" y="714222"/>
                </a:lnTo>
                <a:lnTo>
                  <a:pt x="877100" y="711377"/>
                </a:lnTo>
                <a:lnTo>
                  <a:pt x="888123" y="707390"/>
                </a:lnTo>
                <a:lnTo>
                  <a:pt x="891273" y="705866"/>
                </a:lnTo>
                <a:lnTo>
                  <a:pt x="887552" y="705866"/>
                </a:lnTo>
                <a:lnTo>
                  <a:pt x="887552" y="705675"/>
                </a:lnTo>
                <a:close/>
              </a:path>
              <a:path w="962025" h="716914">
                <a:moveTo>
                  <a:pt x="73863" y="705675"/>
                </a:moveTo>
                <a:lnTo>
                  <a:pt x="73863" y="705866"/>
                </a:lnTo>
                <a:lnTo>
                  <a:pt x="74380" y="705866"/>
                </a:lnTo>
                <a:lnTo>
                  <a:pt x="73863" y="705675"/>
                </a:lnTo>
                <a:close/>
              </a:path>
              <a:path w="962025" h="716914">
                <a:moveTo>
                  <a:pt x="961415" y="119964"/>
                </a:moveTo>
                <a:lnTo>
                  <a:pt x="959700" y="119964"/>
                </a:lnTo>
                <a:lnTo>
                  <a:pt x="959700" y="596747"/>
                </a:lnTo>
                <a:lnTo>
                  <a:pt x="959142" y="608914"/>
                </a:lnTo>
                <a:lnTo>
                  <a:pt x="957427" y="620699"/>
                </a:lnTo>
                <a:lnTo>
                  <a:pt x="957326" y="620890"/>
                </a:lnTo>
                <a:lnTo>
                  <a:pt x="954392" y="631913"/>
                </a:lnTo>
                <a:lnTo>
                  <a:pt x="950404" y="642747"/>
                </a:lnTo>
                <a:lnTo>
                  <a:pt x="950595" y="642747"/>
                </a:lnTo>
                <a:lnTo>
                  <a:pt x="945464" y="653199"/>
                </a:lnTo>
                <a:lnTo>
                  <a:pt x="939584" y="662901"/>
                </a:lnTo>
                <a:lnTo>
                  <a:pt x="932738" y="672020"/>
                </a:lnTo>
                <a:lnTo>
                  <a:pt x="925144" y="680389"/>
                </a:lnTo>
                <a:lnTo>
                  <a:pt x="916787" y="687997"/>
                </a:lnTo>
                <a:lnTo>
                  <a:pt x="907491" y="694842"/>
                </a:lnTo>
                <a:lnTo>
                  <a:pt x="907681" y="694842"/>
                </a:lnTo>
                <a:lnTo>
                  <a:pt x="897801" y="700735"/>
                </a:lnTo>
                <a:lnTo>
                  <a:pt x="897991" y="700735"/>
                </a:lnTo>
                <a:lnTo>
                  <a:pt x="887552" y="705866"/>
                </a:lnTo>
                <a:lnTo>
                  <a:pt x="891273" y="705866"/>
                </a:lnTo>
                <a:lnTo>
                  <a:pt x="898753" y="702246"/>
                </a:lnTo>
                <a:lnTo>
                  <a:pt x="934072" y="672973"/>
                </a:lnTo>
                <a:lnTo>
                  <a:pt x="956094" y="632485"/>
                </a:lnTo>
                <a:lnTo>
                  <a:pt x="961415" y="596747"/>
                </a:lnTo>
                <a:lnTo>
                  <a:pt x="961415" y="119964"/>
                </a:lnTo>
                <a:close/>
              </a:path>
              <a:path w="962025" h="716914">
                <a:moveTo>
                  <a:pt x="15951" y="653008"/>
                </a:moveTo>
                <a:lnTo>
                  <a:pt x="15951" y="653199"/>
                </a:lnTo>
                <a:lnTo>
                  <a:pt x="15951" y="653008"/>
                </a:lnTo>
                <a:close/>
              </a:path>
              <a:path w="962025" h="716914">
                <a:moveTo>
                  <a:pt x="945464" y="653008"/>
                </a:moveTo>
                <a:lnTo>
                  <a:pt x="945350" y="653199"/>
                </a:lnTo>
                <a:lnTo>
                  <a:pt x="945464" y="653008"/>
                </a:lnTo>
                <a:close/>
              </a:path>
              <a:path w="962025" h="716914">
                <a:moveTo>
                  <a:pt x="4165" y="620509"/>
                </a:moveTo>
                <a:lnTo>
                  <a:pt x="4165" y="620699"/>
                </a:lnTo>
                <a:lnTo>
                  <a:pt x="4165" y="620509"/>
                </a:lnTo>
                <a:close/>
              </a:path>
              <a:path w="962025" h="716914">
                <a:moveTo>
                  <a:pt x="957427" y="620509"/>
                </a:moveTo>
                <a:lnTo>
                  <a:pt x="957376" y="620699"/>
                </a:lnTo>
                <a:lnTo>
                  <a:pt x="957427" y="620509"/>
                </a:lnTo>
                <a:close/>
              </a:path>
              <a:path w="962025" h="716914">
                <a:moveTo>
                  <a:pt x="2273" y="608723"/>
                </a:moveTo>
                <a:lnTo>
                  <a:pt x="2273" y="608914"/>
                </a:lnTo>
                <a:lnTo>
                  <a:pt x="2273" y="608723"/>
                </a:lnTo>
                <a:close/>
              </a:path>
              <a:path w="962025" h="716914">
                <a:moveTo>
                  <a:pt x="959142" y="608723"/>
                </a:moveTo>
                <a:lnTo>
                  <a:pt x="959114" y="608914"/>
                </a:lnTo>
                <a:lnTo>
                  <a:pt x="959142" y="608723"/>
                </a:lnTo>
                <a:close/>
              </a:path>
              <a:path w="962025" h="716914">
                <a:moveTo>
                  <a:pt x="1710" y="119964"/>
                </a:moveTo>
                <a:lnTo>
                  <a:pt x="1701" y="120154"/>
                </a:lnTo>
                <a:lnTo>
                  <a:pt x="1710" y="119964"/>
                </a:lnTo>
                <a:close/>
              </a:path>
              <a:path w="962025" h="716914">
                <a:moveTo>
                  <a:pt x="941366" y="53797"/>
                </a:moveTo>
                <a:lnTo>
                  <a:pt x="939584" y="53797"/>
                </a:lnTo>
                <a:lnTo>
                  <a:pt x="945464" y="63690"/>
                </a:lnTo>
                <a:lnTo>
                  <a:pt x="950595" y="73952"/>
                </a:lnTo>
                <a:lnTo>
                  <a:pt x="950404" y="73952"/>
                </a:lnTo>
                <a:lnTo>
                  <a:pt x="954392" y="84785"/>
                </a:lnTo>
                <a:lnTo>
                  <a:pt x="957427" y="96202"/>
                </a:lnTo>
                <a:lnTo>
                  <a:pt x="959142" y="107988"/>
                </a:lnTo>
                <a:lnTo>
                  <a:pt x="959700" y="120154"/>
                </a:lnTo>
                <a:lnTo>
                  <a:pt x="959700" y="119964"/>
                </a:lnTo>
                <a:lnTo>
                  <a:pt x="961415" y="119964"/>
                </a:lnTo>
                <a:lnTo>
                  <a:pt x="960843" y="107797"/>
                </a:lnTo>
                <a:lnTo>
                  <a:pt x="958951" y="95821"/>
                </a:lnTo>
                <a:lnTo>
                  <a:pt x="956094" y="84404"/>
                </a:lnTo>
                <a:lnTo>
                  <a:pt x="952106" y="73380"/>
                </a:lnTo>
                <a:lnTo>
                  <a:pt x="946988" y="62928"/>
                </a:lnTo>
                <a:lnTo>
                  <a:pt x="941366" y="53797"/>
                </a:lnTo>
                <a:close/>
              </a:path>
              <a:path w="962025" h="716914">
                <a:moveTo>
                  <a:pt x="7092" y="84785"/>
                </a:moveTo>
                <a:lnTo>
                  <a:pt x="7023" y="84975"/>
                </a:lnTo>
                <a:lnTo>
                  <a:pt x="7092" y="84785"/>
                </a:lnTo>
                <a:close/>
              </a:path>
              <a:path w="962025" h="716914">
                <a:moveTo>
                  <a:pt x="21974" y="53797"/>
                </a:moveTo>
                <a:lnTo>
                  <a:pt x="21831" y="53797"/>
                </a:lnTo>
                <a:lnTo>
                  <a:pt x="21831" y="53987"/>
                </a:lnTo>
                <a:lnTo>
                  <a:pt x="21974" y="53797"/>
                </a:lnTo>
                <a:close/>
              </a:path>
              <a:path w="962025" h="716914">
                <a:moveTo>
                  <a:pt x="927316" y="36309"/>
                </a:moveTo>
                <a:lnTo>
                  <a:pt x="925144" y="36309"/>
                </a:lnTo>
                <a:lnTo>
                  <a:pt x="932738" y="44869"/>
                </a:lnTo>
                <a:lnTo>
                  <a:pt x="939584" y="53987"/>
                </a:lnTo>
                <a:lnTo>
                  <a:pt x="939584" y="53797"/>
                </a:lnTo>
                <a:lnTo>
                  <a:pt x="941366" y="53797"/>
                </a:lnTo>
                <a:lnTo>
                  <a:pt x="940904" y="53047"/>
                </a:lnTo>
                <a:lnTo>
                  <a:pt x="934072" y="43726"/>
                </a:lnTo>
                <a:lnTo>
                  <a:pt x="927316" y="36309"/>
                </a:lnTo>
                <a:close/>
              </a:path>
              <a:path w="962025" h="716914">
                <a:moveTo>
                  <a:pt x="860922" y="1714"/>
                </a:moveTo>
                <a:lnTo>
                  <a:pt x="841400" y="1714"/>
                </a:lnTo>
                <a:lnTo>
                  <a:pt x="853554" y="2286"/>
                </a:lnTo>
                <a:lnTo>
                  <a:pt x="865327" y="4191"/>
                </a:lnTo>
                <a:lnTo>
                  <a:pt x="876719" y="7035"/>
                </a:lnTo>
                <a:lnTo>
                  <a:pt x="876528" y="7035"/>
                </a:lnTo>
                <a:lnTo>
                  <a:pt x="887552" y="11023"/>
                </a:lnTo>
                <a:lnTo>
                  <a:pt x="897991" y="15976"/>
                </a:lnTo>
                <a:lnTo>
                  <a:pt x="897801" y="15976"/>
                </a:lnTo>
                <a:lnTo>
                  <a:pt x="907681" y="21869"/>
                </a:lnTo>
                <a:lnTo>
                  <a:pt x="907491" y="21869"/>
                </a:lnTo>
                <a:lnTo>
                  <a:pt x="916787" y="28714"/>
                </a:lnTo>
                <a:lnTo>
                  <a:pt x="925144" y="36499"/>
                </a:lnTo>
                <a:lnTo>
                  <a:pt x="925144" y="36309"/>
                </a:lnTo>
                <a:lnTo>
                  <a:pt x="927316" y="36309"/>
                </a:lnTo>
                <a:lnTo>
                  <a:pt x="926287" y="35179"/>
                </a:lnTo>
                <a:lnTo>
                  <a:pt x="888123" y="9512"/>
                </a:lnTo>
                <a:lnTo>
                  <a:pt x="865708" y="2476"/>
                </a:lnTo>
                <a:lnTo>
                  <a:pt x="860922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98074" y="1208303"/>
            <a:ext cx="962025" cy="716915"/>
          </a:xfrm>
          <a:custGeom>
            <a:avLst/>
            <a:gdLst/>
            <a:ahLst/>
            <a:cxnLst/>
            <a:rect l="l" t="t" r="r" b="b"/>
            <a:pathLst>
              <a:path w="962025" h="716914">
                <a:moveTo>
                  <a:pt x="0" y="119964"/>
                </a:moveTo>
                <a:lnTo>
                  <a:pt x="9486" y="73380"/>
                </a:lnTo>
                <a:lnTo>
                  <a:pt x="35128" y="35179"/>
                </a:lnTo>
                <a:lnTo>
                  <a:pt x="73291" y="9512"/>
                </a:lnTo>
                <a:lnTo>
                  <a:pt x="119811" y="0"/>
                </a:lnTo>
                <a:lnTo>
                  <a:pt x="841590" y="0"/>
                </a:lnTo>
                <a:lnTo>
                  <a:pt x="888123" y="9512"/>
                </a:lnTo>
                <a:lnTo>
                  <a:pt x="926287" y="35179"/>
                </a:lnTo>
                <a:lnTo>
                  <a:pt x="952106" y="73380"/>
                </a:lnTo>
                <a:lnTo>
                  <a:pt x="961415" y="119964"/>
                </a:lnTo>
                <a:lnTo>
                  <a:pt x="961415" y="596747"/>
                </a:lnTo>
                <a:lnTo>
                  <a:pt x="952106" y="643509"/>
                </a:lnTo>
                <a:lnTo>
                  <a:pt x="926287" y="681532"/>
                </a:lnTo>
                <a:lnTo>
                  <a:pt x="888123" y="707390"/>
                </a:lnTo>
                <a:lnTo>
                  <a:pt x="841590" y="716699"/>
                </a:lnTo>
                <a:lnTo>
                  <a:pt x="119811" y="716699"/>
                </a:lnTo>
                <a:lnTo>
                  <a:pt x="73291" y="707390"/>
                </a:lnTo>
                <a:lnTo>
                  <a:pt x="35128" y="681532"/>
                </a:lnTo>
                <a:lnTo>
                  <a:pt x="9486" y="643509"/>
                </a:lnTo>
                <a:lnTo>
                  <a:pt x="0" y="596747"/>
                </a:lnTo>
                <a:lnTo>
                  <a:pt x="0" y="11996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99776" y="1210017"/>
            <a:ext cx="958215" cy="713740"/>
          </a:xfrm>
          <a:custGeom>
            <a:avLst/>
            <a:gdLst/>
            <a:ahLst/>
            <a:cxnLst/>
            <a:rect l="l" t="t" r="r" b="b"/>
            <a:pathLst>
              <a:path w="958214" h="713739">
                <a:moveTo>
                  <a:pt x="0" y="595033"/>
                </a:moveTo>
                <a:lnTo>
                  <a:pt x="571" y="607199"/>
                </a:lnTo>
                <a:lnTo>
                  <a:pt x="571" y="607009"/>
                </a:lnTo>
                <a:lnTo>
                  <a:pt x="2463" y="618985"/>
                </a:lnTo>
                <a:lnTo>
                  <a:pt x="2463" y="618794"/>
                </a:lnTo>
                <a:lnTo>
                  <a:pt x="5321" y="630199"/>
                </a:lnTo>
                <a:lnTo>
                  <a:pt x="9309" y="641032"/>
                </a:lnTo>
                <a:lnTo>
                  <a:pt x="14249" y="651484"/>
                </a:lnTo>
                <a:lnTo>
                  <a:pt x="14249" y="651294"/>
                </a:lnTo>
                <a:lnTo>
                  <a:pt x="20129" y="661187"/>
                </a:lnTo>
                <a:lnTo>
                  <a:pt x="26962" y="670306"/>
                </a:lnTo>
                <a:lnTo>
                  <a:pt x="34747" y="678675"/>
                </a:lnTo>
                <a:lnTo>
                  <a:pt x="34556" y="678675"/>
                </a:lnTo>
                <a:lnTo>
                  <a:pt x="43103" y="686282"/>
                </a:lnTo>
                <a:lnTo>
                  <a:pt x="52222" y="693127"/>
                </a:lnTo>
                <a:lnTo>
                  <a:pt x="52031" y="693127"/>
                </a:lnTo>
                <a:lnTo>
                  <a:pt x="61899" y="699020"/>
                </a:lnTo>
                <a:lnTo>
                  <a:pt x="72161" y="704151"/>
                </a:lnTo>
                <a:lnTo>
                  <a:pt x="72161" y="703961"/>
                </a:lnTo>
                <a:lnTo>
                  <a:pt x="82981" y="707948"/>
                </a:lnTo>
                <a:lnTo>
                  <a:pt x="94373" y="710996"/>
                </a:lnTo>
                <a:lnTo>
                  <a:pt x="106146" y="712698"/>
                </a:lnTo>
                <a:lnTo>
                  <a:pt x="118300" y="713270"/>
                </a:lnTo>
                <a:lnTo>
                  <a:pt x="118110" y="713270"/>
                </a:lnTo>
                <a:lnTo>
                  <a:pt x="839698" y="713270"/>
                </a:lnTo>
                <a:lnTo>
                  <a:pt x="839698" y="713270"/>
                </a:lnTo>
                <a:lnTo>
                  <a:pt x="851852" y="712698"/>
                </a:lnTo>
                <a:lnTo>
                  <a:pt x="863625" y="710996"/>
                </a:lnTo>
                <a:lnTo>
                  <a:pt x="875017" y="707948"/>
                </a:lnTo>
                <a:lnTo>
                  <a:pt x="874826" y="707948"/>
                </a:lnTo>
                <a:lnTo>
                  <a:pt x="885850" y="703961"/>
                </a:lnTo>
                <a:lnTo>
                  <a:pt x="885850" y="704151"/>
                </a:lnTo>
                <a:lnTo>
                  <a:pt x="896289" y="699020"/>
                </a:lnTo>
                <a:lnTo>
                  <a:pt x="896099" y="699020"/>
                </a:lnTo>
                <a:lnTo>
                  <a:pt x="905979" y="693127"/>
                </a:lnTo>
                <a:lnTo>
                  <a:pt x="905789" y="693127"/>
                </a:lnTo>
                <a:lnTo>
                  <a:pt x="915085" y="686282"/>
                </a:lnTo>
                <a:lnTo>
                  <a:pt x="923442" y="678675"/>
                </a:lnTo>
                <a:lnTo>
                  <a:pt x="931037" y="670306"/>
                </a:lnTo>
                <a:lnTo>
                  <a:pt x="937882" y="661187"/>
                </a:lnTo>
                <a:lnTo>
                  <a:pt x="943762" y="651294"/>
                </a:lnTo>
                <a:lnTo>
                  <a:pt x="943762" y="651484"/>
                </a:lnTo>
                <a:lnTo>
                  <a:pt x="948893" y="641032"/>
                </a:lnTo>
                <a:lnTo>
                  <a:pt x="948702" y="641032"/>
                </a:lnTo>
                <a:lnTo>
                  <a:pt x="952690" y="630199"/>
                </a:lnTo>
                <a:lnTo>
                  <a:pt x="955725" y="618794"/>
                </a:lnTo>
                <a:lnTo>
                  <a:pt x="955725" y="618985"/>
                </a:lnTo>
                <a:lnTo>
                  <a:pt x="957440" y="607009"/>
                </a:lnTo>
                <a:lnTo>
                  <a:pt x="957440" y="607199"/>
                </a:lnTo>
                <a:lnTo>
                  <a:pt x="957999" y="595033"/>
                </a:lnTo>
                <a:lnTo>
                  <a:pt x="957999" y="118249"/>
                </a:lnTo>
                <a:lnTo>
                  <a:pt x="957999" y="118440"/>
                </a:lnTo>
                <a:lnTo>
                  <a:pt x="957440" y="106273"/>
                </a:lnTo>
                <a:lnTo>
                  <a:pt x="955725" y="94488"/>
                </a:lnTo>
                <a:lnTo>
                  <a:pt x="952690" y="83070"/>
                </a:lnTo>
                <a:lnTo>
                  <a:pt x="948702" y="72237"/>
                </a:lnTo>
                <a:lnTo>
                  <a:pt x="948893" y="72237"/>
                </a:lnTo>
                <a:lnTo>
                  <a:pt x="943762" y="61976"/>
                </a:lnTo>
                <a:lnTo>
                  <a:pt x="937882" y="52082"/>
                </a:lnTo>
                <a:lnTo>
                  <a:pt x="937882" y="52273"/>
                </a:lnTo>
                <a:lnTo>
                  <a:pt x="931037" y="43154"/>
                </a:lnTo>
                <a:lnTo>
                  <a:pt x="923442" y="34594"/>
                </a:lnTo>
                <a:lnTo>
                  <a:pt x="923442" y="34785"/>
                </a:lnTo>
                <a:lnTo>
                  <a:pt x="915085" y="27000"/>
                </a:lnTo>
                <a:lnTo>
                  <a:pt x="905789" y="20154"/>
                </a:lnTo>
                <a:lnTo>
                  <a:pt x="905979" y="20154"/>
                </a:lnTo>
                <a:lnTo>
                  <a:pt x="896099" y="14262"/>
                </a:lnTo>
                <a:lnTo>
                  <a:pt x="896289" y="14262"/>
                </a:lnTo>
                <a:lnTo>
                  <a:pt x="885850" y="9309"/>
                </a:lnTo>
                <a:lnTo>
                  <a:pt x="874826" y="5321"/>
                </a:lnTo>
                <a:lnTo>
                  <a:pt x="875017" y="5321"/>
                </a:lnTo>
                <a:lnTo>
                  <a:pt x="839698" y="0"/>
                </a:lnTo>
                <a:lnTo>
                  <a:pt x="118110" y="0"/>
                </a:lnTo>
                <a:lnTo>
                  <a:pt x="118300" y="0"/>
                </a:lnTo>
                <a:lnTo>
                  <a:pt x="106146" y="571"/>
                </a:lnTo>
                <a:lnTo>
                  <a:pt x="94373" y="2476"/>
                </a:lnTo>
                <a:lnTo>
                  <a:pt x="82981" y="5321"/>
                </a:lnTo>
                <a:lnTo>
                  <a:pt x="83172" y="5321"/>
                </a:lnTo>
                <a:lnTo>
                  <a:pt x="52031" y="20154"/>
                </a:lnTo>
                <a:lnTo>
                  <a:pt x="52222" y="20154"/>
                </a:lnTo>
                <a:lnTo>
                  <a:pt x="43103" y="27000"/>
                </a:lnTo>
                <a:lnTo>
                  <a:pt x="34556" y="34785"/>
                </a:lnTo>
                <a:lnTo>
                  <a:pt x="34747" y="34594"/>
                </a:lnTo>
                <a:lnTo>
                  <a:pt x="26962" y="43154"/>
                </a:lnTo>
                <a:lnTo>
                  <a:pt x="20129" y="52273"/>
                </a:lnTo>
                <a:lnTo>
                  <a:pt x="20129" y="52082"/>
                </a:lnTo>
                <a:lnTo>
                  <a:pt x="5321" y="83261"/>
                </a:lnTo>
                <a:lnTo>
                  <a:pt x="5321" y="83070"/>
                </a:lnTo>
                <a:lnTo>
                  <a:pt x="0" y="118440"/>
                </a:lnTo>
                <a:lnTo>
                  <a:pt x="0" y="118249"/>
                </a:lnTo>
                <a:lnTo>
                  <a:pt x="0" y="59503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74505" y="1485325"/>
            <a:ext cx="6000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 b="1">
                <a:solidFill>
                  <a:srgbClr val="D9D9D9"/>
                </a:solidFill>
                <a:latin typeface="맑은 고딕"/>
                <a:cs typeface="맑은 고딕"/>
              </a:rPr>
              <a:t>국민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 b="1">
                <a:solidFill>
                  <a:srgbClr val="D9D9D9"/>
                </a:solidFill>
                <a:latin typeface="맑은 고딕"/>
                <a:cs typeface="맑은 고딕"/>
              </a:rPr>
              <a:t>신문고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4614" y="2599880"/>
            <a:ext cx="4067175" cy="153670"/>
          </a:xfrm>
          <a:custGeom>
            <a:avLst/>
            <a:gdLst/>
            <a:ahLst/>
            <a:cxnLst/>
            <a:rect l="l" t="t" r="r" b="b"/>
            <a:pathLst>
              <a:path w="4067175" h="153669">
                <a:moveTo>
                  <a:pt x="4040886" y="0"/>
                </a:moveTo>
                <a:lnTo>
                  <a:pt x="26009" y="0"/>
                </a:lnTo>
                <a:lnTo>
                  <a:pt x="20878" y="558"/>
                </a:lnTo>
                <a:lnTo>
                  <a:pt x="0" y="26034"/>
                </a:lnTo>
                <a:lnTo>
                  <a:pt x="0" y="127177"/>
                </a:lnTo>
                <a:lnTo>
                  <a:pt x="26009" y="153212"/>
                </a:lnTo>
                <a:lnTo>
                  <a:pt x="4040886" y="153212"/>
                </a:lnTo>
                <a:lnTo>
                  <a:pt x="4046016" y="152653"/>
                </a:lnTo>
                <a:lnTo>
                  <a:pt x="4049722" y="151510"/>
                </a:lnTo>
                <a:lnTo>
                  <a:pt x="26200" y="151510"/>
                </a:lnTo>
                <a:lnTo>
                  <a:pt x="21069" y="151129"/>
                </a:lnTo>
                <a:lnTo>
                  <a:pt x="21259" y="151129"/>
                </a:lnTo>
                <a:lnTo>
                  <a:pt x="16509" y="149605"/>
                </a:lnTo>
                <a:lnTo>
                  <a:pt x="16700" y="149605"/>
                </a:lnTo>
                <a:lnTo>
                  <a:pt x="12707" y="147510"/>
                </a:lnTo>
                <a:lnTo>
                  <a:pt x="12522" y="147510"/>
                </a:lnTo>
                <a:lnTo>
                  <a:pt x="8949" y="144475"/>
                </a:lnTo>
                <a:lnTo>
                  <a:pt x="5689" y="140677"/>
                </a:lnTo>
                <a:lnTo>
                  <a:pt x="3705" y="136677"/>
                </a:lnTo>
                <a:lnTo>
                  <a:pt x="2205" y="132308"/>
                </a:lnTo>
                <a:lnTo>
                  <a:pt x="2082" y="132118"/>
                </a:lnTo>
                <a:lnTo>
                  <a:pt x="1715" y="127177"/>
                </a:lnTo>
                <a:lnTo>
                  <a:pt x="1715" y="26034"/>
                </a:lnTo>
                <a:lnTo>
                  <a:pt x="2068" y="21285"/>
                </a:lnTo>
                <a:lnTo>
                  <a:pt x="3606" y="16535"/>
                </a:lnTo>
                <a:lnTo>
                  <a:pt x="5787" y="12534"/>
                </a:lnTo>
                <a:lnTo>
                  <a:pt x="8753" y="8928"/>
                </a:lnTo>
                <a:lnTo>
                  <a:pt x="8915" y="8737"/>
                </a:lnTo>
                <a:lnTo>
                  <a:pt x="12522" y="5702"/>
                </a:lnTo>
                <a:lnTo>
                  <a:pt x="12707" y="5702"/>
                </a:lnTo>
                <a:lnTo>
                  <a:pt x="16700" y="3606"/>
                </a:lnTo>
                <a:lnTo>
                  <a:pt x="16509" y="3606"/>
                </a:lnTo>
                <a:lnTo>
                  <a:pt x="21259" y="2082"/>
                </a:lnTo>
                <a:lnTo>
                  <a:pt x="21069" y="2082"/>
                </a:lnTo>
                <a:lnTo>
                  <a:pt x="26200" y="1701"/>
                </a:lnTo>
                <a:lnTo>
                  <a:pt x="4049722" y="1701"/>
                </a:lnTo>
                <a:lnTo>
                  <a:pt x="4046016" y="558"/>
                </a:lnTo>
                <a:lnTo>
                  <a:pt x="4040886" y="0"/>
                </a:lnTo>
                <a:close/>
              </a:path>
              <a:path w="4067175" h="153669">
                <a:moveTo>
                  <a:pt x="4054563" y="147319"/>
                </a:moveTo>
                <a:lnTo>
                  <a:pt x="4050195" y="149605"/>
                </a:lnTo>
                <a:lnTo>
                  <a:pt x="4050385" y="149605"/>
                </a:lnTo>
                <a:lnTo>
                  <a:pt x="4045635" y="151129"/>
                </a:lnTo>
                <a:lnTo>
                  <a:pt x="4045826" y="151129"/>
                </a:lnTo>
                <a:lnTo>
                  <a:pt x="4040886" y="151510"/>
                </a:lnTo>
                <a:lnTo>
                  <a:pt x="4049722" y="151510"/>
                </a:lnTo>
                <a:lnTo>
                  <a:pt x="4050957" y="151129"/>
                </a:lnTo>
                <a:lnTo>
                  <a:pt x="4055325" y="148843"/>
                </a:lnTo>
                <a:lnTo>
                  <a:pt x="4056974" y="147510"/>
                </a:lnTo>
                <a:lnTo>
                  <a:pt x="4054373" y="147510"/>
                </a:lnTo>
                <a:lnTo>
                  <a:pt x="4054563" y="147319"/>
                </a:lnTo>
                <a:close/>
              </a:path>
              <a:path w="4067175" h="153669">
                <a:moveTo>
                  <a:pt x="12344" y="147319"/>
                </a:moveTo>
                <a:lnTo>
                  <a:pt x="12522" y="147510"/>
                </a:lnTo>
                <a:lnTo>
                  <a:pt x="12707" y="147510"/>
                </a:lnTo>
                <a:lnTo>
                  <a:pt x="12344" y="147319"/>
                </a:lnTo>
                <a:close/>
              </a:path>
              <a:path w="4067175" h="153669">
                <a:moveTo>
                  <a:pt x="4060388" y="144284"/>
                </a:moveTo>
                <a:lnTo>
                  <a:pt x="4058170" y="144284"/>
                </a:lnTo>
                <a:lnTo>
                  <a:pt x="4057980" y="144475"/>
                </a:lnTo>
                <a:lnTo>
                  <a:pt x="4054373" y="147510"/>
                </a:lnTo>
                <a:lnTo>
                  <a:pt x="4056974" y="147510"/>
                </a:lnTo>
                <a:lnTo>
                  <a:pt x="4059313" y="145618"/>
                </a:lnTo>
                <a:lnTo>
                  <a:pt x="4060388" y="144284"/>
                </a:lnTo>
                <a:close/>
              </a:path>
              <a:path w="4067175" h="153669">
                <a:moveTo>
                  <a:pt x="8827" y="144372"/>
                </a:moveTo>
                <a:close/>
              </a:path>
              <a:path w="4067175" h="153669">
                <a:moveTo>
                  <a:pt x="4058067" y="144372"/>
                </a:moveTo>
                <a:close/>
              </a:path>
              <a:path w="4067175" h="153669">
                <a:moveTo>
                  <a:pt x="8753" y="144284"/>
                </a:moveTo>
                <a:close/>
              </a:path>
              <a:path w="4067175" h="153669">
                <a:moveTo>
                  <a:pt x="4063028" y="140677"/>
                </a:moveTo>
                <a:lnTo>
                  <a:pt x="4061206" y="140677"/>
                </a:lnTo>
                <a:lnTo>
                  <a:pt x="4058067" y="144372"/>
                </a:lnTo>
                <a:lnTo>
                  <a:pt x="4060388" y="144284"/>
                </a:lnTo>
                <a:lnTo>
                  <a:pt x="4062539" y="141617"/>
                </a:lnTo>
                <a:lnTo>
                  <a:pt x="4063028" y="140677"/>
                </a:lnTo>
                <a:close/>
              </a:path>
              <a:path w="4067175" h="153669">
                <a:moveTo>
                  <a:pt x="5781" y="140677"/>
                </a:moveTo>
                <a:lnTo>
                  <a:pt x="5880" y="140868"/>
                </a:lnTo>
                <a:lnTo>
                  <a:pt x="5781" y="140677"/>
                </a:lnTo>
                <a:close/>
              </a:path>
              <a:path w="4067175" h="153669">
                <a:moveTo>
                  <a:pt x="4066908" y="26034"/>
                </a:moveTo>
                <a:lnTo>
                  <a:pt x="4065193" y="26034"/>
                </a:lnTo>
                <a:lnTo>
                  <a:pt x="4065179" y="127177"/>
                </a:lnTo>
                <a:lnTo>
                  <a:pt x="4064812" y="132118"/>
                </a:lnTo>
                <a:lnTo>
                  <a:pt x="4064691" y="132308"/>
                </a:lnTo>
                <a:lnTo>
                  <a:pt x="4063301" y="136677"/>
                </a:lnTo>
                <a:lnTo>
                  <a:pt x="4061015" y="140868"/>
                </a:lnTo>
                <a:lnTo>
                  <a:pt x="4061206" y="140677"/>
                </a:lnTo>
                <a:lnTo>
                  <a:pt x="4063028" y="140677"/>
                </a:lnTo>
                <a:lnTo>
                  <a:pt x="4064812" y="137248"/>
                </a:lnTo>
                <a:lnTo>
                  <a:pt x="4066336" y="132308"/>
                </a:lnTo>
                <a:lnTo>
                  <a:pt x="4066908" y="127177"/>
                </a:lnTo>
                <a:lnTo>
                  <a:pt x="4066908" y="26034"/>
                </a:lnTo>
                <a:close/>
              </a:path>
              <a:path w="4067175" h="153669">
                <a:moveTo>
                  <a:pt x="3606" y="136486"/>
                </a:moveTo>
                <a:lnTo>
                  <a:pt x="3606" y="136677"/>
                </a:lnTo>
                <a:lnTo>
                  <a:pt x="3606" y="136486"/>
                </a:lnTo>
                <a:close/>
              </a:path>
              <a:path w="4067175" h="153669">
                <a:moveTo>
                  <a:pt x="4063301" y="136486"/>
                </a:moveTo>
                <a:lnTo>
                  <a:pt x="4063202" y="136677"/>
                </a:lnTo>
                <a:lnTo>
                  <a:pt x="4063301" y="136486"/>
                </a:lnTo>
                <a:close/>
              </a:path>
              <a:path w="4067175" h="153669">
                <a:moveTo>
                  <a:pt x="2082" y="131927"/>
                </a:moveTo>
                <a:lnTo>
                  <a:pt x="2082" y="132118"/>
                </a:lnTo>
                <a:lnTo>
                  <a:pt x="2082" y="131927"/>
                </a:lnTo>
                <a:close/>
              </a:path>
              <a:path w="4067175" h="153669">
                <a:moveTo>
                  <a:pt x="4064812" y="131927"/>
                </a:moveTo>
                <a:lnTo>
                  <a:pt x="4064752" y="132118"/>
                </a:lnTo>
                <a:lnTo>
                  <a:pt x="4064812" y="131927"/>
                </a:lnTo>
                <a:close/>
              </a:path>
              <a:path w="4067175" h="153669">
                <a:moveTo>
                  <a:pt x="1715" y="26034"/>
                </a:moveTo>
                <a:lnTo>
                  <a:pt x="1701" y="26225"/>
                </a:lnTo>
                <a:lnTo>
                  <a:pt x="1715" y="26034"/>
                </a:lnTo>
                <a:close/>
              </a:path>
              <a:path w="4067175" h="153669">
                <a:moveTo>
                  <a:pt x="4066358" y="21094"/>
                </a:moveTo>
                <a:lnTo>
                  <a:pt x="4064812" y="21094"/>
                </a:lnTo>
                <a:lnTo>
                  <a:pt x="4065193" y="26225"/>
                </a:lnTo>
                <a:lnTo>
                  <a:pt x="4065193" y="26034"/>
                </a:lnTo>
                <a:lnTo>
                  <a:pt x="4066908" y="26034"/>
                </a:lnTo>
                <a:lnTo>
                  <a:pt x="4066358" y="21094"/>
                </a:lnTo>
                <a:close/>
              </a:path>
              <a:path w="4067175" h="153669">
                <a:moveTo>
                  <a:pt x="2143" y="21094"/>
                </a:moveTo>
                <a:lnTo>
                  <a:pt x="2082" y="21285"/>
                </a:lnTo>
                <a:lnTo>
                  <a:pt x="2143" y="21094"/>
                </a:lnTo>
                <a:close/>
              </a:path>
              <a:path w="4067175" h="153669">
                <a:moveTo>
                  <a:pt x="4064989" y="16535"/>
                </a:moveTo>
                <a:lnTo>
                  <a:pt x="4063301" y="16535"/>
                </a:lnTo>
                <a:lnTo>
                  <a:pt x="4064812" y="21285"/>
                </a:lnTo>
                <a:lnTo>
                  <a:pt x="4064812" y="21094"/>
                </a:lnTo>
                <a:lnTo>
                  <a:pt x="4066358" y="21094"/>
                </a:lnTo>
                <a:lnTo>
                  <a:pt x="4066336" y="20904"/>
                </a:lnTo>
                <a:lnTo>
                  <a:pt x="4064989" y="16535"/>
                </a:lnTo>
                <a:close/>
              </a:path>
              <a:path w="4067175" h="153669">
                <a:moveTo>
                  <a:pt x="3705" y="16535"/>
                </a:moveTo>
                <a:lnTo>
                  <a:pt x="3606" y="16725"/>
                </a:lnTo>
                <a:lnTo>
                  <a:pt x="3705" y="16535"/>
                </a:lnTo>
                <a:close/>
              </a:path>
              <a:path w="4067175" h="153669">
                <a:moveTo>
                  <a:pt x="4060281" y="8737"/>
                </a:moveTo>
                <a:lnTo>
                  <a:pt x="4057980" y="8737"/>
                </a:lnTo>
                <a:lnTo>
                  <a:pt x="4058170" y="8928"/>
                </a:lnTo>
                <a:lnTo>
                  <a:pt x="4061206" y="12534"/>
                </a:lnTo>
                <a:lnTo>
                  <a:pt x="4063301" y="16725"/>
                </a:lnTo>
                <a:lnTo>
                  <a:pt x="4063301" y="16535"/>
                </a:lnTo>
                <a:lnTo>
                  <a:pt x="4064989" y="16535"/>
                </a:lnTo>
                <a:lnTo>
                  <a:pt x="4064812" y="15963"/>
                </a:lnTo>
                <a:lnTo>
                  <a:pt x="4062539" y="11404"/>
                </a:lnTo>
                <a:lnTo>
                  <a:pt x="4060281" y="8737"/>
                </a:lnTo>
                <a:close/>
              </a:path>
              <a:path w="4067175" h="153669">
                <a:moveTo>
                  <a:pt x="5880" y="12357"/>
                </a:moveTo>
                <a:lnTo>
                  <a:pt x="5689" y="12534"/>
                </a:lnTo>
                <a:lnTo>
                  <a:pt x="5880" y="12357"/>
                </a:lnTo>
                <a:close/>
              </a:path>
              <a:path w="4067175" h="153669">
                <a:moveTo>
                  <a:pt x="4061015" y="12357"/>
                </a:moveTo>
                <a:lnTo>
                  <a:pt x="4061108" y="12534"/>
                </a:lnTo>
                <a:lnTo>
                  <a:pt x="4061015" y="12357"/>
                </a:lnTo>
                <a:close/>
              </a:path>
              <a:path w="4067175" h="153669">
                <a:moveTo>
                  <a:pt x="8827" y="8840"/>
                </a:moveTo>
                <a:close/>
              </a:path>
              <a:path w="4067175" h="153669">
                <a:moveTo>
                  <a:pt x="4058067" y="8840"/>
                </a:moveTo>
                <a:close/>
              </a:path>
              <a:path w="4067175" h="153669">
                <a:moveTo>
                  <a:pt x="8949" y="8737"/>
                </a:moveTo>
                <a:close/>
              </a:path>
              <a:path w="4067175" h="153669">
                <a:moveTo>
                  <a:pt x="4056974" y="5702"/>
                </a:moveTo>
                <a:lnTo>
                  <a:pt x="4054373" y="5702"/>
                </a:lnTo>
                <a:lnTo>
                  <a:pt x="4058067" y="8840"/>
                </a:lnTo>
                <a:lnTo>
                  <a:pt x="4060281" y="8737"/>
                </a:lnTo>
                <a:lnTo>
                  <a:pt x="4059313" y="7594"/>
                </a:lnTo>
                <a:lnTo>
                  <a:pt x="4056974" y="5702"/>
                </a:lnTo>
                <a:close/>
              </a:path>
              <a:path w="4067175" h="153669">
                <a:moveTo>
                  <a:pt x="12707" y="5702"/>
                </a:moveTo>
                <a:lnTo>
                  <a:pt x="12522" y="5702"/>
                </a:lnTo>
                <a:lnTo>
                  <a:pt x="12344" y="5892"/>
                </a:lnTo>
                <a:lnTo>
                  <a:pt x="12707" y="5702"/>
                </a:lnTo>
                <a:close/>
              </a:path>
              <a:path w="4067175" h="153669">
                <a:moveTo>
                  <a:pt x="4049722" y="1701"/>
                </a:moveTo>
                <a:lnTo>
                  <a:pt x="4040886" y="1701"/>
                </a:lnTo>
                <a:lnTo>
                  <a:pt x="4045826" y="2082"/>
                </a:lnTo>
                <a:lnTo>
                  <a:pt x="4045635" y="2082"/>
                </a:lnTo>
                <a:lnTo>
                  <a:pt x="4050385" y="3606"/>
                </a:lnTo>
                <a:lnTo>
                  <a:pt x="4050195" y="3606"/>
                </a:lnTo>
                <a:lnTo>
                  <a:pt x="4054563" y="5892"/>
                </a:lnTo>
                <a:lnTo>
                  <a:pt x="4054373" y="5702"/>
                </a:lnTo>
                <a:lnTo>
                  <a:pt x="4056974" y="5702"/>
                </a:lnTo>
                <a:lnTo>
                  <a:pt x="4055325" y="4368"/>
                </a:lnTo>
                <a:lnTo>
                  <a:pt x="4050957" y="2082"/>
                </a:lnTo>
                <a:lnTo>
                  <a:pt x="4049722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4614" y="2599880"/>
            <a:ext cx="4067175" cy="153670"/>
          </a:xfrm>
          <a:custGeom>
            <a:avLst/>
            <a:gdLst/>
            <a:ahLst/>
            <a:cxnLst/>
            <a:rect l="l" t="t" r="r" b="b"/>
            <a:pathLst>
              <a:path w="4067175" h="153669">
                <a:moveTo>
                  <a:pt x="0" y="26034"/>
                </a:moveTo>
                <a:lnTo>
                  <a:pt x="26009" y="0"/>
                </a:lnTo>
                <a:lnTo>
                  <a:pt x="4040886" y="0"/>
                </a:lnTo>
                <a:lnTo>
                  <a:pt x="4066908" y="26034"/>
                </a:lnTo>
                <a:lnTo>
                  <a:pt x="4066908" y="127177"/>
                </a:lnTo>
                <a:lnTo>
                  <a:pt x="4040886" y="153212"/>
                </a:lnTo>
                <a:lnTo>
                  <a:pt x="26009" y="153212"/>
                </a:lnTo>
                <a:lnTo>
                  <a:pt x="0" y="127177"/>
                </a:lnTo>
                <a:lnTo>
                  <a:pt x="0" y="2603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6315" y="2601582"/>
            <a:ext cx="4064000" cy="149860"/>
          </a:xfrm>
          <a:custGeom>
            <a:avLst/>
            <a:gdLst/>
            <a:ahLst/>
            <a:cxnLst/>
            <a:rect l="l" t="t" r="r" b="b"/>
            <a:pathLst>
              <a:path w="4064000" h="149860">
                <a:moveTo>
                  <a:pt x="0" y="125285"/>
                </a:moveTo>
                <a:lnTo>
                  <a:pt x="380" y="130416"/>
                </a:lnTo>
                <a:lnTo>
                  <a:pt x="380" y="130225"/>
                </a:lnTo>
                <a:lnTo>
                  <a:pt x="1904" y="134975"/>
                </a:lnTo>
                <a:lnTo>
                  <a:pt x="1904" y="134785"/>
                </a:lnTo>
                <a:lnTo>
                  <a:pt x="4178" y="139166"/>
                </a:lnTo>
                <a:lnTo>
                  <a:pt x="3987" y="138976"/>
                </a:lnTo>
                <a:lnTo>
                  <a:pt x="7213" y="142773"/>
                </a:lnTo>
                <a:lnTo>
                  <a:pt x="7023" y="142582"/>
                </a:lnTo>
                <a:lnTo>
                  <a:pt x="10820" y="145808"/>
                </a:lnTo>
                <a:lnTo>
                  <a:pt x="10642" y="145618"/>
                </a:lnTo>
                <a:lnTo>
                  <a:pt x="14998" y="147904"/>
                </a:lnTo>
                <a:lnTo>
                  <a:pt x="14808" y="147904"/>
                </a:lnTo>
                <a:lnTo>
                  <a:pt x="19557" y="149428"/>
                </a:lnTo>
                <a:lnTo>
                  <a:pt x="19367" y="149428"/>
                </a:lnTo>
                <a:lnTo>
                  <a:pt x="24498" y="149809"/>
                </a:lnTo>
                <a:lnTo>
                  <a:pt x="24307" y="149809"/>
                </a:lnTo>
                <a:lnTo>
                  <a:pt x="4039184" y="149809"/>
                </a:lnTo>
                <a:lnTo>
                  <a:pt x="4044124" y="149428"/>
                </a:lnTo>
                <a:lnTo>
                  <a:pt x="4043934" y="149428"/>
                </a:lnTo>
                <a:lnTo>
                  <a:pt x="4048683" y="147904"/>
                </a:lnTo>
                <a:lnTo>
                  <a:pt x="4048493" y="147904"/>
                </a:lnTo>
                <a:lnTo>
                  <a:pt x="4052862" y="145618"/>
                </a:lnTo>
                <a:lnTo>
                  <a:pt x="4052671" y="145808"/>
                </a:lnTo>
                <a:lnTo>
                  <a:pt x="4056468" y="142582"/>
                </a:lnTo>
                <a:lnTo>
                  <a:pt x="4056278" y="142773"/>
                </a:lnTo>
                <a:lnTo>
                  <a:pt x="4059504" y="138976"/>
                </a:lnTo>
                <a:lnTo>
                  <a:pt x="4059313" y="139166"/>
                </a:lnTo>
                <a:lnTo>
                  <a:pt x="4061599" y="134785"/>
                </a:lnTo>
                <a:lnTo>
                  <a:pt x="4061599" y="134975"/>
                </a:lnTo>
                <a:lnTo>
                  <a:pt x="4063111" y="130225"/>
                </a:lnTo>
                <a:lnTo>
                  <a:pt x="4063111" y="130416"/>
                </a:lnTo>
                <a:lnTo>
                  <a:pt x="4063491" y="125285"/>
                </a:lnTo>
                <a:lnTo>
                  <a:pt x="4063491" y="24333"/>
                </a:lnTo>
                <a:lnTo>
                  <a:pt x="4063491" y="24523"/>
                </a:lnTo>
                <a:lnTo>
                  <a:pt x="4063111" y="19392"/>
                </a:lnTo>
                <a:lnTo>
                  <a:pt x="4063111" y="19583"/>
                </a:lnTo>
                <a:lnTo>
                  <a:pt x="4061599" y="14833"/>
                </a:lnTo>
                <a:lnTo>
                  <a:pt x="4061599" y="15024"/>
                </a:lnTo>
                <a:lnTo>
                  <a:pt x="4059313" y="10655"/>
                </a:lnTo>
                <a:lnTo>
                  <a:pt x="4059504" y="10833"/>
                </a:lnTo>
                <a:lnTo>
                  <a:pt x="4056278" y="7035"/>
                </a:lnTo>
                <a:lnTo>
                  <a:pt x="4056468" y="7226"/>
                </a:lnTo>
                <a:lnTo>
                  <a:pt x="4052671" y="4000"/>
                </a:lnTo>
                <a:lnTo>
                  <a:pt x="4052862" y="4191"/>
                </a:lnTo>
                <a:lnTo>
                  <a:pt x="4048493" y="1905"/>
                </a:lnTo>
                <a:lnTo>
                  <a:pt x="4048683" y="1905"/>
                </a:lnTo>
                <a:lnTo>
                  <a:pt x="4043934" y="381"/>
                </a:lnTo>
                <a:lnTo>
                  <a:pt x="4044124" y="381"/>
                </a:lnTo>
                <a:lnTo>
                  <a:pt x="4039184" y="0"/>
                </a:lnTo>
                <a:lnTo>
                  <a:pt x="24307" y="0"/>
                </a:lnTo>
                <a:lnTo>
                  <a:pt x="24498" y="0"/>
                </a:lnTo>
                <a:lnTo>
                  <a:pt x="19367" y="381"/>
                </a:lnTo>
                <a:lnTo>
                  <a:pt x="19557" y="381"/>
                </a:lnTo>
                <a:lnTo>
                  <a:pt x="14808" y="1905"/>
                </a:lnTo>
                <a:lnTo>
                  <a:pt x="14998" y="1905"/>
                </a:lnTo>
                <a:lnTo>
                  <a:pt x="10642" y="4191"/>
                </a:lnTo>
                <a:lnTo>
                  <a:pt x="10820" y="4000"/>
                </a:lnTo>
                <a:lnTo>
                  <a:pt x="7023" y="7226"/>
                </a:lnTo>
                <a:lnTo>
                  <a:pt x="7213" y="7035"/>
                </a:lnTo>
                <a:lnTo>
                  <a:pt x="3987" y="10833"/>
                </a:lnTo>
                <a:lnTo>
                  <a:pt x="4178" y="10655"/>
                </a:lnTo>
                <a:lnTo>
                  <a:pt x="1904" y="15024"/>
                </a:lnTo>
                <a:lnTo>
                  <a:pt x="1904" y="14833"/>
                </a:lnTo>
                <a:lnTo>
                  <a:pt x="380" y="19583"/>
                </a:lnTo>
                <a:lnTo>
                  <a:pt x="380" y="19392"/>
                </a:lnTo>
                <a:lnTo>
                  <a:pt x="0" y="24523"/>
                </a:lnTo>
                <a:lnTo>
                  <a:pt x="0" y="24333"/>
                </a:lnTo>
                <a:lnTo>
                  <a:pt x="0" y="12528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457414" y="2594015"/>
            <a:ext cx="2413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푸터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160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1771408" y="0"/>
                </a:moveTo>
                <a:lnTo>
                  <a:pt x="82892" y="0"/>
                </a:lnTo>
                <a:lnTo>
                  <a:pt x="74536" y="381"/>
                </a:lnTo>
                <a:lnTo>
                  <a:pt x="36652" y="14160"/>
                </a:lnTo>
                <a:lnTo>
                  <a:pt x="10071" y="43434"/>
                </a:lnTo>
                <a:lnTo>
                  <a:pt x="0" y="82981"/>
                </a:lnTo>
                <a:lnTo>
                  <a:pt x="0" y="411861"/>
                </a:lnTo>
                <a:lnTo>
                  <a:pt x="10071" y="451396"/>
                </a:lnTo>
                <a:lnTo>
                  <a:pt x="36652" y="480669"/>
                </a:lnTo>
                <a:lnTo>
                  <a:pt x="74536" y="494461"/>
                </a:lnTo>
                <a:lnTo>
                  <a:pt x="82892" y="494842"/>
                </a:lnTo>
                <a:lnTo>
                  <a:pt x="1771408" y="494842"/>
                </a:lnTo>
                <a:lnTo>
                  <a:pt x="1779765" y="494461"/>
                </a:lnTo>
                <a:lnTo>
                  <a:pt x="1787481" y="493217"/>
                </a:lnTo>
                <a:lnTo>
                  <a:pt x="82994" y="493217"/>
                </a:lnTo>
                <a:lnTo>
                  <a:pt x="74637" y="492836"/>
                </a:lnTo>
                <a:lnTo>
                  <a:pt x="66560" y="491515"/>
                </a:lnTo>
                <a:lnTo>
                  <a:pt x="58775" y="489521"/>
                </a:lnTo>
                <a:lnTo>
                  <a:pt x="51557" y="486854"/>
                </a:lnTo>
                <a:lnTo>
                  <a:pt x="51371" y="486854"/>
                </a:lnTo>
                <a:lnTo>
                  <a:pt x="44157" y="483438"/>
                </a:lnTo>
                <a:lnTo>
                  <a:pt x="37515" y="479247"/>
                </a:lnTo>
                <a:lnTo>
                  <a:pt x="31380" y="474687"/>
                </a:lnTo>
                <a:lnTo>
                  <a:pt x="31242" y="474687"/>
                </a:lnTo>
                <a:lnTo>
                  <a:pt x="25547" y="469455"/>
                </a:lnTo>
                <a:lnTo>
                  <a:pt x="20231" y="463562"/>
                </a:lnTo>
                <a:lnTo>
                  <a:pt x="15558" y="457390"/>
                </a:lnTo>
                <a:lnTo>
                  <a:pt x="11546" y="450634"/>
                </a:lnTo>
                <a:lnTo>
                  <a:pt x="7975" y="443509"/>
                </a:lnTo>
                <a:lnTo>
                  <a:pt x="5358" y="436003"/>
                </a:lnTo>
                <a:lnTo>
                  <a:pt x="3423" y="428498"/>
                </a:lnTo>
                <a:lnTo>
                  <a:pt x="3312" y="428117"/>
                </a:lnTo>
                <a:lnTo>
                  <a:pt x="2024" y="420217"/>
                </a:lnTo>
                <a:lnTo>
                  <a:pt x="1630" y="411861"/>
                </a:lnTo>
                <a:lnTo>
                  <a:pt x="1629" y="82981"/>
                </a:lnTo>
                <a:lnTo>
                  <a:pt x="1989" y="74803"/>
                </a:lnTo>
                <a:lnTo>
                  <a:pt x="3310" y="66725"/>
                </a:lnTo>
                <a:lnTo>
                  <a:pt x="3423" y="66344"/>
                </a:lnTo>
                <a:lnTo>
                  <a:pt x="5321" y="58826"/>
                </a:lnTo>
                <a:lnTo>
                  <a:pt x="8039" y="51422"/>
                </a:lnTo>
                <a:lnTo>
                  <a:pt x="11450" y="44284"/>
                </a:lnTo>
                <a:lnTo>
                  <a:pt x="15528" y="37630"/>
                </a:lnTo>
                <a:lnTo>
                  <a:pt x="20320" y="31267"/>
                </a:lnTo>
                <a:lnTo>
                  <a:pt x="25459" y="25565"/>
                </a:lnTo>
                <a:lnTo>
                  <a:pt x="31242" y="20243"/>
                </a:lnTo>
                <a:lnTo>
                  <a:pt x="37604" y="15582"/>
                </a:lnTo>
                <a:lnTo>
                  <a:pt x="44246" y="11493"/>
                </a:lnTo>
                <a:lnTo>
                  <a:pt x="51371" y="7975"/>
                </a:lnTo>
                <a:lnTo>
                  <a:pt x="51558" y="7975"/>
                </a:lnTo>
                <a:lnTo>
                  <a:pt x="58775" y="5321"/>
                </a:lnTo>
                <a:lnTo>
                  <a:pt x="66662" y="3327"/>
                </a:lnTo>
                <a:lnTo>
                  <a:pt x="74726" y="1993"/>
                </a:lnTo>
                <a:lnTo>
                  <a:pt x="82994" y="1612"/>
                </a:lnTo>
                <a:lnTo>
                  <a:pt x="1787476" y="1612"/>
                </a:lnTo>
                <a:lnTo>
                  <a:pt x="1779765" y="381"/>
                </a:lnTo>
                <a:lnTo>
                  <a:pt x="1771408" y="0"/>
                </a:lnTo>
                <a:close/>
              </a:path>
              <a:path w="1854835" h="495300">
                <a:moveTo>
                  <a:pt x="1803031" y="486752"/>
                </a:moveTo>
                <a:lnTo>
                  <a:pt x="1795437" y="489521"/>
                </a:lnTo>
                <a:lnTo>
                  <a:pt x="1787652" y="491515"/>
                </a:lnTo>
                <a:lnTo>
                  <a:pt x="1779574" y="492836"/>
                </a:lnTo>
                <a:lnTo>
                  <a:pt x="1771319" y="493217"/>
                </a:lnTo>
                <a:lnTo>
                  <a:pt x="1787481" y="493217"/>
                </a:lnTo>
                <a:lnTo>
                  <a:pt x="1788033" y="493128"/>
                </a:lnTo>
                <a:lnTo>
                  <a:pt x="1796008" y="491134"/>
                </a:lnTo>
                <a:lnTo>
                  <a:pt x="1803692" y="488378"/>
                </a:lnTo>
                <a:lnTo>
                  <a:pt x="1806817" y="486854"/>
                </a:lnTo>
                <a:lnTo>
                  <a:pt x="1803031" y="486854"/>
                </a:lnTo>
                <a:close/>
              </a:path>
              <a:path w="1854835" h="495300">
                <a:moveTo>
                  <a:pt x="51282" y="486752"/>
                </a:moveTo>
                <a:lnTo>
                  <a:pt x="51557" y="486854"/>
                </a:lnTo>
                <a:lnTo>
                  <a:pt x="51282" y="486752"/>
                </a:lnTo>
                <a:close/>
              </a:path>
              <a:path w="1854835" h="495300">
                <a:moveTo>
                  <a:pt x="1823059" y="474586"/>
                </a:moveTo>
                <a:lnTo>
                  <a:pt x="1816798" y="479247"/>
                </a:lnTo>
                <a:lnTo>
                  <a:pt x="1810054" y="483438"/>
                </a:lnTo>
                <a:lnTo>
                  <a:pt x="1803031" y="486854"/>
                </a:lnTo>
                <a:lnTo>
                  <a:pt x="1806817" y="486854"/>
                </a:lnTo>
                <a:lnTo>
                  <a:pt x="1810905" y="484860"/>
                </a:lnTo>
                <a:lnTo>
                  <a:pt x="1817751" y="480669"/>
                </a:lnTo>
                <a:lnTo>
                  <a:pt x="1824101" y="475919"/>
                </a:lnTo>
                <a:lnTo>
                  <a:pt x="1825485" y="474687"/>
                </a:lnTo>
                <a:lnTo>
                  <a:pt x="1823059" y="474687"/>
                </a:lnTo>
                <a:close/>
              </a:path>
              <a:path w="1854835" h="495300">
                <a:moveTo>
                  <a:pt x="31242" y="474586"/>
                </a:moveTo>
                <a:lnTo>
                  <a:pt x="31380" y="474687"/>
                </a:lnTo>
                <a:lnTo>
                  <a:pt x="31242" y="474586"/>
                </a:lnTo>
                <a:close/>
              </a:path>
              <a:path w="1854835" h="495300">
                <a:moveTo>
                  <a:pt x="1831178" y="469366"/>
                </a:moveTo>
                <a:lnTo>
                  <a:pt x="1828952" y="469366"/>
                </a:lnTo>
                <a:lnTo>
                  <a:pt x="1823059" y="474687"/>
                </a:lnTo>
                <a:lnTo>
                  <a:pt x="1825485" y="474687"/>
                </a:lnTo>
                <a:lnTo>
                  <a:pt x="1830082" y="470598"/>
                </a:lnTo>
                <a:lnTo>
                  <a:pt x="1831178" y="469366"/>
                </a:lnTo>
                <a:close/>
              </a:path>
              <a:path w="1854835" h="495300">
                <a:moveTo>
                  <a:pt x="25472" y="469366"/>
                </a:moveTo>
                <a:close/>
              </a:path>
              <a:path w="1854835" h="495300">
                <a:moveTo>
                  <a:pt x="1854301" y="82981"/>
                </a:moveTo>
                <a:lnTo>
                  <a:pt x="1852688" y="82981"/>
                </a:lnTo>
                <a:lnTo>
                  <a:pt x="1852684" y="411861"/>
                </a:lnTo>
                <a:lnTo>
                  <a:pt x="1852307" y="420128"/>
                </a:lnTo>
                <a:lnTo>
                  <a:pt x="1850974" y="428205"/>
                </a:lnTo>
                <a:lnTo>
                  <a:pt x="1850877" y="428498"/>
                </a:lnTo>
                <a:lnTo>
                  <a:pt x="1848980" y="436003"/>
                </a:lnTo>
                <a:lnTo>
                  <a:pt x="1846224" y="443509"/>
                </a:lnTo>
                <a:lnTo>
                  <a:pt x="1842909" y="450634"/>
                </a:lnTo>
                <a:lnTo>
                  <a:pt x="1838731" y="457390"/>
                </a:lnTo>
                <a:lnTo>
                  <a:pt x="1834070" y="463562"/>
                </a:lnTo>
                <a:lnTo>
                  <a:pt x="1828850" y="469455"/>
                </a:lnTo>
                <a:lnTo>
                  <a:pt x="1831178" y="469366"/>
                </a:lnTo>
                <a:lnTo>
                  <a:pt x="1835403" y="464616"/>
                </a:lnTo>
                <a:lnTo>
                  <a:pt x="1852587" y="428498"/>
                </a:lnTo>
                <a:lnTo>
                  <a:pt x="1854301" y="411861"/>
                </a:lnTo>
                <a:lnTo>
                  <a:pt x="1854301" y="82981"/>
                </a:lnTo>
                <a:close/>
              </a:path>
              <a:path w="1854835" h="495300">
                <a:moveTo>
                  <a:pt x="15522" y="457288"/>
                </a:moveTo>
                <a:close/>
              </a:path>
              <a:path w="1854835" h="495300">
                <a:moveTo>
                  <a:pt x="1838731" y="457288"/>
                </a:moveTo>
                <a:close/>
              </a:path>
              <a:path w="1854835" h="495300">
                <a:moveTo>
                  <a:pt x="11493" y="450545"/>
                </a:moveTo>
                <a:close/>
              </a:path>
              <a:path w="1854835" h="495300">
                <a:moveTo>
                  <a:pt x="1842909" y="450545"/>
                </a:moveTo>
                <a:close/>
              </a:path>
              <a:path w="1854835" h="495300">
                <a:moveTo>
                  <a:pt x="5321" y="435902"/>
                </a:moveTo>
                <a:close/>
              </a:path>
              <a:path w="1854835" h="495300">
                <a:moveTo>
                  <a:pt x="1848980" y="435902"/>
                </a:moveTo>
                <a:close/>
              </a:path>
              <a:path w="1854835" h="495300">
                <a:moveTo>
                  <a:pt x="3327" y="428117"/>
                </a:moveTo>
                <a:close/>
              </a:path>
              <a:path w="1854835" h="495300">
                <a:moveTo>
                  <a:pt x="1850974" y="428117"/>
                </a:moveTo>
                <a:close/>
              </a:path>
              <a:path w="1854835" h="495300">
                <a:moveTo>
                  <a:pt x="1993" y="420027"/>
                </a:moveTo>
                <a:close/>
              </a:path>
              <a:path w="1854835" h="495300">
                <a:moveTo>
                  <a:pt x="1852307" y="420027"/>
                </a:moveTo>
                <a:close/>
              </a:path>
              <a:path w="1854835" h="495300">
                <a:moveTo>
                  <a:pt x="1629" y="82981"/>
                </a:moveTo>
                <a:close/>
              </a:path>
              <a:path w="1854835" h="495300">
                <a:moveTo>
                  <a:pt x="1853924" y="74701"/>
                </a:moveTo>
                <a:lnTo>
                  <a:pt x="1852307" y="74701"/>
                </a:lnTo>
                <a:lnTo>
                  <a:pt x="1852688" y="83070"/>
                </a:lnTo>
                <a:lnTo>
                  <a:pt x="1854301" y="82981"/>
                </a:lnTo>
                <a:lnTo>
                  <a:pt x="1853924" y="74701"/>
                </a:lnTo>
                <a:close/>
              </a:path>
              <a:path w="1854835" h="495300">
                <a:moveTo>
                  <a:pt x="2010" y="74701"/>
                </a:moveTo>
                <a:close/>
              </a:path>
              <a:path w="1854835" h="495300">
                <a:moveTo>
                  <a:pt x="1852632" y="66624"/>
                </a:moveTo>
                <a:lnTo>
                  <a:pt x="1850974" y="66624"/>
                </a:lnTo>
                <a:lnTo>
                  <a:pt x="1852307" y="74803"/>
                </a:lnTo>
                <a:lnTo>
                  <a:pt x="1853924" y="74701"/>
                </a:lnTo>
                <a:lnTo>
                  <a:pt x="1852632" y="66624"/>
                </a:lnTo>
                <a:close/>
              </a:path>
              <a:path w="1854835" h="495300">
                <a:moveTo>
                  <a:pt x="3353" y="66624"/>
                </a:moveTo>
                <a:close/>
              </a:path>
              <a:path w="1854835" h="495300">
                <a:moveTo>
                  <a:pt x="1844697" y="44196"/>
                </a:moveTo>
                <a:lnTo>
                  <a:pt x="1842909" y="44196"/>
                </a:lnTo>
                <a:lnTo>
                  <a:pt x="1846326" y="51422"/>
                </a:lnTo>
                <a:lnTo>
                  <a:pt x="1848980" y="58826"/>
                </a:lnTo>
                <a:lnTo>
                  <a:pt x="1850974" y="66725"/>
                </a:lnTo>
                <a:lnTo>
                  <a:pt x="1852632" y="66624"/>
                </a:lnTo>
                <a:lnTo>
                  <a:pt x="1852587" y="66344"/>
                </a:lnTo>
                <a:lnTo>
                  <a:pt x="1850593" y="58356"/>
                </a:lnTo>
                <a:lnTo>
                  <a:pt x="1847837" y="50749"/>
                </a:lnTo>
                <a:lnTo>
                  <a:pt x="1844697" y="44196"/>
                </a:lnTo>
                <a:close/>
              </a:path>
              <a:path w="1854835" h="495300">
                <a:moveTo>
                  <a:pt x="8077" y="51320"/>
                </a:moveTo>
                <a:close/>
              </a:path>
              <a:path w="1854835" h="495300">
                <a:moveTo>
                  <a:pt x="1846224" y="51320"/>
                </a:moveTo>
                <a:close/>
              </a:path>
              <a:path w="1854835" h="495300">
                <a:moveTo>
                  <a:pt x="11547" y="44196"/>
                </a:moveTo>
                <a:close/>
              </a:path>
              <a:path w="1854835" h="495300">
                <a:moveTo>
                  <a:pt x="1840681" y="37541"/>
                </a:moveTo>
                <a:lnTo>
                  <a:pt x="1838731" y="37541"/>
                </a:lnTo>
                <a:lnTo>
                  <a:pt x="1842909" y="44284"/>
                </a:lnTo>
                <a:lnTo>
                  <a:pt x="1844697" y="44196"/>
                </a:lnTo>
                <a:lnTo>
                  <a:pt x="1844332" y="43434"/>
                </a:lnTo>
                <a:lnTo>
                  <a:pt x="1840681" y="37541"/>
                </a:lnTo>
                <a:close/>
              </a:path>
              <a:path w="1854835" h="495300">
                <a:moveTo>
                  <a:pt x="15649" y="37541"/>
                </a:moveTo>
                <a:close/>
              </a:path>
              <a:path w="1854835" h="495300">
                <a:moveTo>
                  <a:pt x="1831103" y="25463"/>
                </a:moveTo>
                <a:lnTo>
                  <a:pt x="1828850" y="25463"/>
                </a:lnTo>
                <a:lnTo>
                  <a:pt x="1834172" y="31267"/>
                </a:lnTo>
                <a:lnTo>
                  <a:pt x="1838731" y="37630"/>
                </a:lnTo>
                <a:lnTo>
                  <a:pt x="1840681" y="37541"/>
                </a:lnTo>
                <a:lnTo>
                  <a:pt x="1840153" y="36690"/>
                </a:lnTo>
                <a:lnTo>
                  <a:pt x="1835403" y="30225"/>
                </a:lnTo>
                <a:lnTo>
                  <a:pt x="1831103" y="25463"/>
                </a:lnTo>
                <a:close/>
              </a:path>
              <a:path w="1854835" h="495300">
                <a:moveTo>
                  <a:pt x="1828903" y="25520"/>
                </a:moveTo>
                <a:close/>
              </a:path>
              <a:path w="1854835" h="495300">
                <a:moveTo>
                  <a:pt x="1819496" y="15493"/>
                </a:moveTo>
                <a:lnTo>
                  <a:pt x="1816798" y="15493"/>
                </a:lnTo>
                <a:lnTo>
                  <a:pt x="1823158" y="20332"/>
                </a:lnTo>
                <a:lnTo>
                  <a:pt x="1828903" y="25520"/>
                </a:lnTo>
                <a:lnTo>
                  <a:pt x="1831103" y="25463"/>
                </a:lnTo>
                <a:lnTo>
                  <a:pt x="1830082" y="24333"/>
                </a:lnTo>
                <a:lnTo>
                  <a:pt x="1824101" y="19011"/>
                </a:lnTo>
                <a:lnTo>
                  <a:pt x="1819496" y="15493"/>
                </a:lnTo>
                <a:close/>
              </a:path>
              <a:path w="1854835" h="495300">
                <a:moveTo>
                  <a:pt x="31361" y="20243"/>
                </a:moveTo>
                <a:close/>
              </a:path>
              <a:path w="1854835" h="495300">
                <a:moveTo>
                  <a:pt x="1806714" y="7975"/>
                </a:moveTo>
                <a:lnTo>
                  <a:pt x="1803031" y="7975"/>
                </a:lnTo>
                <a:lnTo>
                  <a:pt x="1810143" y="11493"/>
                </a:lnTo>
                <a:lnTo>
                  <a:pt x="1816887" y="15582"/>
                </a:lnTo>
                <a:lnTo>
                  <a:pt x="1819496" y="15493"/>
                </a:lnTo>
                <a:lnTo>
                  <a:pt x="1817751" y="14160"/>
                </a:lnTo>
                <a:lnTo>
                  <a:pt x="1810905" y="10071"/>
                </a:lnTo>
                <a:lnTo>
                  <a:pt x="1806714" y="7975"/>
                </a:lnTo>
                <a:close/>
              </a:path>
              <a:path w="1854835" h="495300">
                <a:moveTo>
                  <a:pt x="51558" y="7975"/>
                </a:moveTo>
                <a:lnTo>
                  <a:pt x="51371" y="7975"/>
                </a:lnTo>
                <a:lnTo>
                  <a:pt x="51558" y="7975"/>
                </a:lnTo>
                <a:close/>
              </a:path>
              <a:path w="1854835" h="495300">
                <a:moveTo>
                  <a:pt x="1787476" y="1612"/>
                </a:moveTo>
                <a:lnTo>
                  <a:pt x="1771319" y="1612"/>
                </a:lnTo>
                <a:lnTo>
                  <a:pt x="1779676" y="1993"/>
                </a:lnTo>
                <a:lnTo>
                  <a:pt x="1787740" y="3327"/>
                </a:lnTo>
                <a:lnTo>
                  <a:pt x="1795526" y="5321"/>
                </a:lnTo>
                <a:lnTo>
                  <a:pt x="1803031" y="8077"/>
                </a:lnTo>
                <a:lnTo>
                  <a:pt x="1806714" y="7975"/>
                </a:lnTo>
                <a:lnTo>
                  <a:pt x="1803692" y="6464"/>
                </a:lnTo>
                <a:lnTo>
                  <a:pt x="1796008" y="3708"/>
                </a:lnTo>
                <a:lnTo>
                  <a:pt x="1788033" y="1701"/>
                </a:lnTo>
                <a:lnTo>
                  <a:pt x="1787476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160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0" y="82981"/>
                </a:moveTo>
                <a:lnTo>
                  <a:pt x="10071" y="43434"/>
                </a:lnTo>
                <a:lnTo>
                  <a:pt x="36652" y="14160"/>
                </a:lnTo>
                <a:lnTo>
                  <a:pt x="74536" y="381"/>
                </a:lnTo>
                <a:lnTo>
                  <a:pt x="82892" y="0"/>
                </a:lnTo>
                <a:lnTo>
                  <a:pt x="1771408" y="0"/>
                </a:lnTo>
                <a:lnTo>
                  <a:pt x="1810905" y="10071"/>
                </a:lnTo>
                <a:lnTo>
                  <a:pt x="1840153" y="36690"/>
                </a:lnTo>
                <a:lnTo>
                  <a:pt x="1853920" y="74612"/>
                </a:lnTo>
                <a:lnTo>
                  <a:pt x="1854301" y="82981"/>
                </a:lnTo>
                <a:lnTo>
                  <a:pt x="1854301" y="411861"/>
                </a:lnTo>
                <a:lnTo>
                  <a:pt x="1844332" y="451396"/>
                </a:lnTo>
                <a:lnTo>
                  <a:pt x="1817751" y="480669"/>
                </a:lnTo>
                <a:lnTo>
                  <a:pt x="1779765" y="494461"/>
                </a:lnTo>
                <a:lnTo>
                  <a:pt x="1771408" y="494842"/>
                </a:lnTo>
                <a:lnTo>
                  <a:pt x="82892" y="494842"/>
                </a:lnTo>
                <a:lnTo>
                  <a:pt x="43395" y="484860"/>
                </a:lnTo>
                <a:lnTo>
                  <a:pt x="14147" y="458241"/>
                </a:lnTo>
                <a:lnTo>
                  <a:pt x="381" y="420217"/>
                </a:lnTo>
                <a:lnTo>
                  <a:pt x="0" y="411861"/>
                </a:lnTo>
                <a:lnTo>
                  <a:pt x="0" y="8298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0786" y="2020531"/>
            <a:ext cx="1851660" cy="492125"/>
          </a:xfrm>
          <a:custGeom>
            <a:avLst/>
            <a:gdLst/>
            <a:ahLst/>
            <a:cxnLst/>
            <a:rect l="l" t="t" r="r" b="b"/>
            <a:pathLst>
              <a:path w="1851660" h="492125">
                <a:moveTo>
                  <a:pt x="0" y="410146"/>
                </a:moveTo>
                <a:lnTo>
                  <a:pt x="368" y="418515"/>
                </a:lnTo>
                <a:lnTo>
                  <a:pt x="1701" y="426593"/>
                </a:lnTo>
                <a:lnTo>
                  <a:pt x="3695" y="434390"/>
                </a:lnTo>
                <a:lnTo>
                  <a:pt x="6451" y="441896"/>
                </a:lnTo>
                <a:lnTo>
                  <a:pt x="9867" y="449021"/>
                </a:lnTo>
                <a:lnTo>
                  <a:pt x="13957" y="455777"/>
                </a:lnTo>
                <a:lnTo>
                  <a:pt x="18605" y="461949"/>
                </a:lnTo>
                <a:lnTo>
                  <a:pt x="23926" y="467842"/>
                </a:lnTo>
                <a:lnTo>
                  <a:pt x="29616" y="473075"/>
                </a:lnTo>
                <a:lnTo>
                  <a:pt x="35979" y="477634"/>
                </a:lnTo>
                <a:lnTo>
                  <a:pt x="42621" y="481825"/>
                </a:lnTo>
                <a:lnTo>
                  <a:pt x="49745" y="485241"/>
                </a:lnTo>
                <a:lnTo>
                  <a:pt x="57150" y="487908"/>
                </a:lnTo>
                <a:lnTo>
                  <a:pt x="65036" y="489902"/>
                </a:lnTo>
                <a:lnTo>
                  <a:pt x="73101" y="491223"/>
                </a:lnTo>
                <a:lnTo>
                  <a:pt x="81368" y="491604"/>
                </a:lnTo>
                <a:lnTo>
                  <a:pt x="1769694" y="491604"/>
                </a:lnTo>
                <a:lnTo>
                  <a:pt x="1778050" y="491223"/>
                </a:lnTo>
                <a:lnTo>
                  <a:pt x="1786115" y="489902"/>
                </a:lnTo>
                <a:lnTo>
                  <a:pt x="1793900" y="487908"/>
                </a:lnTo>
                <a:lnTo>
                  <a:pt x="1801406" y="485140"/>
                </a:lnTo>
                <a:lnTo>
                  <a:pt x="1808518" y="481825"/>
                </a:lnTo>
                <a:lnTo>
                  <a:pt x="1815261" y="477634"/>
                </a:lnTo>
                <a:lnTo>
                  <a:pt x="1821433" y="472973"/>
                </a:lnTo>
                <a:lnTo>
                  <a:pt x="1827326" y="467753"/>
                </a:lnTo>
                <a:lnTo>
                  <a:pt x="1832546" y="461949"/>
                </a:lnTo>
                <a:lnTo>
                  <a:pt x="1837105" y="455676"/>
                </a:lnTo>
                <a:lnTo>
                  <a:pt x="1841284" y="448932"/>
                </a:lnTo>
                <a:lnTo>
                  <a:pt x="1844700" y="441896"/>
                </a:lnTo>
                <a:lnTo>
                  <a:pt x="1847354" y="434289"/>
                </a:lnTo>
                <a:lnTo>
                  <a:pt x="1849348" y="426504"/>
                </a:lnTo>
                <a:lnTo>
                  <a:pt x="1850682" y="418414"/>
                </a:lnTo>
                <a:lnTo>
                  <a:pt x="1851063" y="410146"/>
                </a:lnTo>
                <a:lnTo>
                  <a:pt x="1851063" y="81368"/>
                </a:lnTo>
                <a:lnTo>
                  <a:pt x="1850682" y="73088"/>
                </a:lnTo>
                <a:lnTo>
                  <a:pt x="1849348" y="65011"/>
                </a:lnTo>
                <a:lnTo>
                  <a:pt x="1847354" y="57213"/>
                </a:lnTo>
                <a:lnTo>
                  <a:pt x="1844598" y="49707"/>
                </a:lnTo>
                <a:lnTo>
                  <a:pt x="1841284" y="42583"/>
                </a:lnTo>
                <a:lnTo>
                  <a:pt x="1837105" y="35928"/>
                </a:lnTo>
                <a:lnTo>
                  <a:pt x="1832444" y="29654"/>
                </a:lnTo>
                <a:lnTo>
                  <a:pt x="1827225" y="23850"/>
                </a:lnTo>
                <a:lnTo>
                  <a:pt x="1821433" y="18630"/>
                </a:lnTo>
                <a:lnTo>
                  <a:pt x="1815172" y="13881"/>
                </a:lnTo>
                <a:lnTo>
                  <a:pt x="1808429" y="9880"/>
                </a:lnTo>
                <a:lnTo>
                  <a:pt x="1801406" y="6362"/>
                </a:lnTo>
                <a:lnTo>
                  <a:pt x="1793811" y="3708"/>
                </a:lnTo>
                <a:lnTo>
                  <a:pt x="1786026" y="1714"/>
                </a:lnTo>
                <a:lnTo>
                  <a:pt x="1777949" y="381"/>
                </a:lnTo>
                <a:lnTo>
                  <a:pt x="1769694" y="0"/>
                </a:lnTo>
                <a:lnTo>
                  <a:pt x="81267" y="0"/>
                </a:lnTo>
                <a:lnTo>
                  <a:pt x="73012" y="381"/>
                </a:lnTo>
                <a:lnTo>
                  <a:pt x="64935" y="1714"/>
                </a:lnTo>
                <a:lnTo>
                  <a:pt x="57150" y="3708"/>
                </a:lnTo>
                <a:lnTo>
                  <a:pt x="49657" y="6464"/>
                </a:lnTo>
                <a:lnTo>
                  <a:pt x="42532" y="9880"/>
                </a:lnTo>
                <a:lnTo>
                  <a:pt x="35890" y="13970"/>
                </a:lnTo>
                <a:lnTo>
                  <a:pt x="29616" y="18719"/>
                </a:lnTo>
                <a:lnTo>
                  <a:pt x="23825" y="23952"/>
                </a:lnTo>
                <a:lnTo>
                  <a:pt x="18605" y="29654"/>
                </a:lnTo>
                <a:lnTo>
                  <a:pt x="13957" y="36017"/>
                </a:lnTo>
                <a:lnTo>
                  <a:pt x="9867" y="42672"/>
                </a:lnTo>
                <a:lnTo>
                  <a:pt x="6350" y="49809"/>
                </a:lnTo>
                <a:lnTo>
                  <a:pt x="3695" y="57213"/>
                </a:lnTo>
                <a:lnTo>
                  <a:pt x="1701" y="65112"/>
                </a:lnTo>
                <a:lnTo>
                  <a:pt x="368" y="73190"/>
                </a:lnTo>
                <a:lnTo>
                  <a:pt x="0" y="81457"/>
                </a:lnTo>
                <a:lnTo>
                  <a:pt x="0" y="410146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86628" y="2184910"/>
            <a:ext cx="11741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대통령님 사진</a:t>
            </a:r>
            <a:r>
              <a:rPr dirty="0" sz="850" spc="-100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슬라이드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39758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1771497" y="0"/>
                </a:moveTo>
                <a:lnTo>
                  <a:pt x="82981" y="0"/>
                </a:lnTo>
                <a:lnTo>
                  <a:pt x="74625" y="381"/>
                </a:lnTo>
                <a:lnTo>
                  <a:pt x="36652" y="14249"/>
                </a:lnTo>
                <a:lnTo>
                  <a:pt x="10058" y="43522"/>
                </a:lnTo>
                <a:lnTo>
                  <a:pt x="0" y="83070"/>
                </a:lnTo>
                <a:lnTo>
                  <a:pt x="0" y="411949"/>
                </a:lnTo>
                <a:lnTo>
                  <a:pt x="10058" y="451497"/>
                </a:lnTo>
                <a:lnTo>
                  <a:pt x="36652" y="480771"/>
                </a:lnTo>
                <a:lnTo>
                  <a:pt x="74625" y="494461"/>
                </a:lnTo>
                <a:lnTo>
                  <a:pt x="82981" y="494842"/>
                </a:lnTo>
                <a:lnTo>
                  <a:pt x="1771497" y="494842"/>
                </a:lnTo>
                <a:lnTo>
                  <a:pt x="1779854" y="494461"/>
                </a:lnTo>
                <a:lnTo>
                  <a:pt x="1786853" y="493318"/>
                </a:lnTo>
                <a:lnTo>
                  <a:pt x="82981" y="493318"/>
                </a:lnTo>
                <a:lnTo>
                  <a:pt x="74625" y="492937"/>
                </a:lnTo>
                <a:lnTo>
                  <a:pt x="74815" y="492937"/>
                </a:lnTo>
                <a:lnTo>
                  <a:pt x="66649" y="491604"/>
                </a:lnTo>
                <a:lnTo>
                  <a:pt x="58864" y="489521"/>
                </a:lnTo>
                <a:lnTo>
                  <a:pt x="51269" y="486854"/>
                </a:lnTo>
                <a:lnTo>
                  <a:pt x="51460" y="486854"/>
                </a:lnTo>
                <a:lnTo>
                  <a:pt x="44246" y="483438"/>
                </a:lnTo>
                <a:lnTo>
                  <a:pt x="37604" y="479247"/>
                </a:lnTo>
                <a:lnTo>
                  <a:pt x="31330" y="474687"/>
                </a:lnTo>
                <a:lnTo>
                  <a:pt x="25661" y="469557"/>
                </a:lnTo>
                <a:lnTo>
                  <a:pt x="20319" y="463664"/>
                </a:lnTo>
                <a:lnTo>
                  <a:pt x="15570" y="457390"/>
                </a:lnTo>
                <a:lnTo>
                  <a:pt x="11693" y="450735"/>
                </a:lnTo>
                <a:lnTo>
                  <a:pt x="7975" y="443509"/>
                </a:lnTo>
                <a:lnTo>
                  <a:pt x="8166" y="443509"/>
                </a:lnTo>
                <a:lnTo>
                  <a:pt x="5392" y="436092"/>
                </a:lnTo>
                <a:lnTo>
                  <a:pt x="3507" y="428498"/>
                </a:lnTo>
                <a:lnTo>
                  <a:pt x="3416" y="428307"/>
                </a:lnTo>
                <a:lnTo>
                  <a:pt x="2082" y="420128"/>
                </a:lnTo>
                <a:lnTo>
                  <a:pt x="1722" y="411949"/>
                </a:lnTo>
                <a:lnTo>
                  <a:pt x="1714" y="83070"/>
                </a:lnTo>
                <a:lnTo>
                  <a:pt x="2074" y="74891"/>
                </a:lnTo>
                <a:lnTo>
                  <a:pt x="3416" y="66725"/>
                </a:lnTo>
                <a:lnTo>
                  <a:pt x="5321" y="58928"/>
                </a:lnTo>
                <a:lnTo>
                  <a:pt x="8094" y="51511"/>
                </a:lnTo>
                <a:lnTo>
                  <a:pt x="11582" y="44284"/>
                </a:lnTo>
                <a:lnTo>
                  <a:pt x="15570" y="37630"/>
                </a:lnTo>
                <a:lnTo>
                  <a:pt x="20319" y="31356"/>
                </a:lnTo>
                <a:lnTo>
                  <a:pt x="25469" y="25653"/>
                </a:lnTo>
                <a:lnTo>
                  <a:pt x="31330" y="20332"/>
                </a:lnTo>
                <a:lnTo>
                  <a:pt x="37604" y="15582"/>
                </a:lnTo>
                <a:lnTo>
                  <a:pt x="44246" y="11595"/>
                </a:lnTo>
                <a:lnTo>
                  <a:pt x="51460" y="7975"/>
                </a:lnTo>
                <a:lnTo>
                  <a:pt x="51778" y="7975"/>
                </a:lnTo>
                <a:lnTo>
                  <a:pt x="58864" y="5321"/>
                </a:lnTo>
                <a:lnTo>
                  <a:pt x="66649" y="3416"/>
                </a:lnTo>
                <a:lnTo>
                  <a:pt x="74815" y="2082"/>
                </a:lnTo>
                <a:lnTo>
                  <a:pt x="74625" y="2082"/>
                </a:lnTo>
                <a:lnTo>
                  <a:pt x="82981" y="1701"/>
                </a:lnTo>
                <a:lnTo>
                  <a:pt x="1788020" y="1701"/>
                </a:lnTo>
                <a:lnTo>
                  <a:pt x="1779854" y="381"/>
                </a:lnTo>
                <a:lnTo>
                  <a:pt x="1771497" y="0"/>
                </a:lnTo>
                <a:close/>
              </a:path>
              <a:path w="1854835" h="495300">
                <a:moveTo>
                  <a:pt x="1831338" y="469366"/>
                </a:moveTo>
                <a:lnTo>
                  <a:pt x="1829041" y="469366"/>
                </a:lnTo>
                <a:lnTo>
                  <a:pt x="1828850" y="469557"/>
                </a:lnTo>
                <a:lnTo>
                  <a:pt x="1823148" y="474687"/>
                </a:lnTo>
                <a:lnTo>
                  <a:pt x="1816887" y="479247"/>
                </a:lnTo>
                <a:lnTo>
                  <a:pt x="1810054" y="483438"/>
                </a:lnTo>
                <a:lnTo>
                  <a:pt x="1810232" y="483438"/>
                </a:lnTo>
                <a:lnTo>
                  <a:pt x="1803019" y="486854"/>
                </a:lnTo>
                <a:lnTo>
                  <a:pt x="1795424" y="489521"/>
                </a:lnTo>
                <a:lnTo>
                  <a:pt x="1795614" y="489521"/>
                </a:lnTo>
                <a:lnTo>
                  <a:pt x="1787639" y="491604"/>
                </a:lnTo>
                <a:lnTo>
                  <a:pt x="1787829" y="491604"/>
                </a:lnTo>
                <a:lnTo>
                  <a:pt x="1779663" y="492937"/>
                </a:lnTo>
                <a:lnTo>
                  <a:pt x="1771307" y="493318"/>
                </a:lnTo>
                <a:lnTo>
                  <a:pt x="1786853" y="493318"/>
                </a:lnTo>
                <a:lnTo>
                  <a:pt x="1824100" y="476021"/>
                </a:lnTo>
                <a:lnTo>
                  <a:pt x="1830171" y="470700"/>
                </a:lnTo>
                <a:lnTo>
                  <a:pt x="1831338" y="469366"/>
                </a:lnTo>
                <a:close/>
              </a:path>
              <a:path w="1854835" h="495300">
                <a:moveTo>
                  <a:pt x="25551" y="469458"/>
                </a:moveTo>
                <a:close/>
              </a:path>
              <a:path w="1854835" h="495300">
                <a:moveTo>
                  <a:pt x="1828940" y="469458"/>
                </a:moveTo>
                <a:close/>
              </a:path>
              <a:path w="1854835" h="495300">
                <a:moveTo>
                  <a:pt x="25469" y="469366"/>
                </a:moveTo>
                <a:close/>
              </a:path>
              <a:path w="1854835" h="495300">
                <a:moveTo>
                  <a:pt x="1853907" y="74701"/>
                </a:moveTo>
                <a:lnTo>
                  <a:pt x="1852396" y="74701"/>
                </a:lnTo>
                <a:lnTo>
                  <a:pt x="1852777" y="83070"/>
                </a:lnTo>
                <a:lnTo>
                  <a:pt x="1852768" y="411949"/>
                </a:lnTo>
                <a:lnTo>
                  <a:pt x="1852396" y="420128"/>
                </a:lnTo>
                <a:lnTo>
                  <a:pt x="1851063" y="428307"/>
                </a:lnTo>
                <a:lnTo>
                  <a:pt x="1850963" y="428498"/>
                </a:lnTo>
                <a:lnTo>
                  <a:pt x="1848980" y="436092"/>
                </a:lnTo>
                <a:lnTo>
                  <a:pt x="1846313" y="443509"/>
                </a:lnTo>
                <a:lnTo>
                  <a:pt x="1842896" y="450735"/>
                </a:lnTo>
                <a:lnTo>
                  <a:pt x="1838718" y="457390"/>
                </a:lnTo>
                <a:lnTo>
                  <a:pt x="1834159" y="463664"/>
                </a:lnTo>
                <a:lnTo>
                  <a:pt x="1828940" y="469458"/>
                </a:lnTo>
                <a:lnTo>
                  <a:pt x="1831338" y="469366"/>
                </a:lnTo>
                <a:lnTo>
                  <a:pt x="1850682" y="436473"/>
                </a:lnTo>
                <a:lnTo>
                  <a:pt x="1854288" y="411949"/>
                </a:lnTo>
                <a:lnTo>
                  <a:pt x="1854288" y="83070"/>
                </a:lnTo>
                <a:lnTo>
                  <a:pt x="1853907" y="74701"/>
                </a:lnTo>
                <a:close/>
              </a:path>
              <a:path w="1854835" h="495300">
                <a:moveTo>
                  <a:pt x="11582" y="450545"/>
                </a:moveTo>
                <a:lnTo>
                  <a:pt x="11582" y="450735"/>
                </a:lnTo>
                <a:lnTo>
                  <a:pt x="11582" y="450545"/>
                </a:lnTo>
                <a:close/>
              </a:path>
              <a:path w="1854835" h="495300">
                <a:moveTo>
                  <a:pt x="1842896" y="450545"/>
                </a:moveTo>
                <a:lnTo>
                  <a:pt x="1842780" y="450735"/>
                </a:lnTo>
                <a:lnTo>
                  <a:pt x="1842896" y="450545"/>
                </a:lnTo>
                <a:close/>
              </a:path>
              <a:path w="1854835" h="495300">
                <a:moveTo>
                  <a:pt x="5321" y="435902"/>
                </a:moveTo>
                <a:lnTo>
                  <a:pt x="5321" y="436092"/>
                </a:lnTo>
                <a:lnTo>
                  <a:pt x="5321" y="435902"/>
                </a:lnTo>
                <a:close/>
              </a:path>
              <a:path w="1854835" h="495300">
                <a:moveTo>
                  <a:pt x="1848980" y="435902"/>
                </a:moveTo>
                <a:lnTo>
                  <a:pt x="1848913" y="436092"/>
                </a:lnTo>
                <a:lnTo>
                  <a:pt x="1848980" y="435902"/>
                </a:lnTo>
                <a:close/>
              </a:path>
              <a:path w="1854835" h="495300">
                <a:moveTo>
                  <a:pt x="3416" y="428117"/>
                </a:moveTo>
                <a:lnTo>
                  <a:pt x="3416" y="428307"/>
                </a:lnTo>
                <a:lnTo>
                  <a:pt x="3416" y="428117"/>
                </a:lnTo>
                <a:close/>
              </a:path>
              <a:path w="1854835" h="495300">
                <a:moveTo>
                  <a:pt x="1851063" y="428117"/>
                </a:moveTo>
                <a:lnTo>
                  <a:pt x="1851013" y="428307"/>
                </a:lnTo>
                <a:lnTo>
                  <a:pt x="1851063" y="428117"/>
                </a:lnTo>
                <a:close/>
              </a:path>
              <a:path w="1854835" h="495300">
                <a:moveTo>
                  <a:pt x="2113" y="74701"/>
                </a:moveTo>
                <a:lnTo>
                  <a:pt x="2082" y="74891"/>
                </a:lnTo>
                <a:lnTo>
                  <a:pt x="2113" y="74701"/>
                </a:lnTo>
                <a:close/>
              </a:path>
              <a:path w="1854835" h="495300">
                <a:moveTo>
                  <a:pt x="1848051" y="51320"/>
                </a:moveTo>
                <a:lnTo>
                  <a:pt x="1846313" y="51320"/>
                </a:lnTo>
                <a:lnTo>
                  <a:pt x="1848980" y="58928"/>
                </a:lnTo>
                <a:lnTo>
                  <a:pt x="1851063" y="66725"/>
                </a:lnTo>
                <a:lnTo>
                  <a:pt x="1852396" y="74891"/>
                </a:lnTo>
                <a:lnTo>
                  <a:pt x="1852396" y="74701"/>
                </a:lnTo>
                <a:lnTo>
                  <a:pt x="1853907" y="74701"/>
                </a:lnTo>
                <a:lnTo>
                  <a:pt x="1852587" y="66344"/>
                </a:lnTo>
                <a:lnTo>
                  <a:pt x="1850682" y="58356"/>
                </a:lnTo>
                <a:lnTo>
                  <a:pt x="1848051" y="51320"/>
                </a:lnTo>
                <a:close/>
              </a:path>
              <a:path w="1854835" h="495300">
                <a:moveTo>
                  <a:pt x="8166" y="51320"/>
                </a:moveTo>
                <a:lnTo>
                  <a:pt x="7975" y="51511"/>
                </a:lnTo>
                <a:lnTo>
                  <a:pt x="8166" y="51320"/>
                </a:lnTo>
                <a:close/>
              </a:path>
              <a:path w="1854835" h="495300">
                <a:moveTo>
                  <a:pt x="1831192" y="25463"/>
                </a:moveTo>
                <a:lnTo>
                  <a:pt x="1828850" y="25463"/>
                </a:lnTo>
                <a:lnTo>
                  <a:pt x="1829041" y="25653"/>
                </a:lnTo>
                <a:lnTo>
                  <a:pt x="1834159" y="31356"/>
                </a:lnTo>
                <a:lnTo>
                  <a:pt x="1838718" y="37630"/>
                </a:lnTo>
                <a:lnTo>
                  <a:pt x="1842896" y="44284"/>
                </a:lnTo>
                <a:lnTo>
                  <a:pt x="1846313" y="51511"/>
                </a:lnTo>
                <a:lnTo>
                  <a:pt x="1846313" y="51320"/>
                </a:lnTo>
                <a:lnTo>
                  <a:pt x="1848051" y="51320"/>
                </a:lnTo>
                <a:lnTo>
                  <a:pt x="1847837" y="50749"/>
                </a:lnTo>
                <a:lnTo>
                  <a:pt x="1844420" y="43522"/>
                </a:lnTo>
                <a:lnTo>
                  <a:pt x="1840242" y="36690"/>
                </a:lnTo>
                <a:lnTo>
                  <a:pt x="1835492" y="30225"/>
                </a:lnTo>
                <a:lnTo>
                  <a:pt x="1831192" y="25463"/>
                </a:lnTo>
                <a:close/>
              </a:path>
              <a:path w="1854835" h="495300">
                <a:moveTo>
                  <a:pt x="1828940" y="25562"/>
                </a:moveTo>
                <a:close/>
              </a:path>
              <a:path w="1854835" h="495300">
                <a:moveTo>
                  <a:pt x="1806803" y="7975"/>
                </a:moveTo>
                <a:lnTo>
                  <a:pt x="1803019" y="7975"/>
                </a:lnTo>
                <a:lnTo>
                  <a:pt x="1810232" y="11595"/>
                </a:lnTo>
                <a:lnTo>
                  <a:pt x="1810054" y="11595"/>
                </a:lnTo>
                <a:lnTo>
                  <a:pt x="1816887" y="15582"/>
                </a:lnTo>
                <a:lnTo>
                  <a:pt x="1823148" y="20332"/>
                </a:lnTo>
                <a:lnTo>
                  <a:pt x="1828940" y="25562"/>
                </a:lnTo>
                <a:lnTo>
                  <a:pt x="1831192" y="25463"/>
                </a:lnTo>
                <a:lnTo>
                  <a:pt x="1830171" y="24333"/>
                </a:lnTo>
                <a:lnTo>
                  <a:pt x="1824100" y="19011"/>
                </a:lnTo>
                <a:lnTo>
                  <a:pt x="1817839" y="14249"/>
                </a:lnTo>
                <a:lnTo>
                  <a:pt x="1810994" y="10071"/>
                </a:lnTo>
                <a:lnTo>
                  <a:pt x="1806803" y="7975"/>
                </a:lnTo>
                <a:close/>
              </a:path>
              <a:path w="1854835" h="495300">
                <a:moveTo>
                  <a:pt x="25661" y="25463"/>
                </a:moveTo>
                <a:close/>
              </a:path>
              <a:path w="1854835" h="495300">
                <a:moveTo>
                  <a:pt x="51778" y="7975"/>
                </a:moveTo>
                <a:lnTo>
                  <a:pt x="51460" y="7975"/>
                </a:lnTo>
                <a:lnTo>
                  <a:pt x="51269" y="8166"/>
                </a:lnTo>
                <a:lnTo>
                  <a:pt x="51778" y="7975"/>
                </a:lnTo>
                <a:close/>
              </a:path>
              <a:path w="1854835" h="495300">
                <a:moveTo>
                  <a:pt x="1788020" y="1701"/>
                </a:moveTo>
                <a:lnTo>
                  <a:pt x="1771307" y="1701"/>
                </a:lnTo>
                <a:lnTo>
                  <a:pt x="1779663" y="2082"/>
                </a:lnTo>
                <a:lnTo>
                  <a:pt x="1787829" y="3416"/>
                </a:lnTo>
                <a:lnTo>
                  <a:pt x="1787639" y="3416"/>
                </a:lnTo>
                <a:lnTo>
                  <a:pt x="1795614" y="5321"/>
                </a:lnTo>
                <a:lnTo>
                  <a:pt x="1795424" y="5321"/>
                </a:lnTo>
                <a:lnTo>
                  <a:pt x="1803019" y="8166"/>
                </a:lnTo>
                <a:lnTo>
                  <a:pt x="1803019" y="7975"/>
                </a:lnTo>
                <a:lnTo>
                  <a:pt x="1806803" y="7975"/>
                </a:lnTo>
                <a:lnTo>
                  <a:pt x="1803781" y="6464"/>
                </a:lnTo>
                <a:lnTo>
                  <a:pt x="1795995" y="3797"/>
                </a:lnTo>
                <a:lnTo>
                  <a:pt x="1788020" y="1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39758" y="2018919"/>
            <a:ext cx="1854835" cy="495300"/>
          </a:xfrm>
          <a:custGeom>
            <a:avLst/>
            <a:gdLst/>
            <a:ahLst/>
            <a:cxnLst/>
            <a:rect l="l" t="t" r="r" b="b"/>
            <a:pathLst>
              <a:path w="1854835" h="495300">
                <a:moveTo>
                  <a:pt x="0" y="83070"/>
                </a:moveTo>
                <a:lnTo>
                  <a:pt x="10058" y="43522"/>
                </a:lnTo>
                <a:lnTo>
                  <a:pt x="36652" y="14249"/>
                </a:lnTo>
                <a:lnTo>
                  <a:pt x="74625" y="381"/>
                </a:lnTo>
                <a:lnTo>
                  <a:pt x="82981" y="0"/>
                </a:lnTo>
                <a:lnTo>
                  <a:pt x="1771497" y="0"/>
                </a:lnTo>
                <a:lnTo>
                  <a:pt x="1810994" y="10071"/>
                </a:lnTo>
                <a:lnTo>
                  <a:pt x="1840242" y="36690"/>
                </a:lnTo>
                <a:lnTo>
                  <a:pt x="1853907" y="74701"/>
                </a:lnTo>
                <a:lnTo>
                  <a:pt x="1854288" y="83070"/>
                </a:lnTo>
                <a:lnTo>
                  <a:pt x="1854288" y="411949"/>
                </a:lnTo>
                <a:lnTo>
                  <a:pt x="1844420" y="451497"/>
                </a:lnTo>
                <a:lnTo>
                  <a:pt x="1817839" y="480771"/>
                </a:lnTo>
                <a:lnTo>
                  <a:pt x="1779854" y="494461"/>
                </a:lnTo>
                <a:lnTo>
                  <a:pt x="1771497" y="494842"/>
                </a:lnTo>
                <a:lnTo>
                  <a:pt x="82981" y="494842"/>
                </a:lnTo>
                <a:lnTo>
                  <a:pt x="43484" y="484949"/>
                </a:lnTo>
                <a:lnTo>
                  <a:pt x="14236" y="458343"/>
                </a:lnTo>
                <a:lnTo>
                  <a:pt x="380" y="420319"/>
                </a:lnTo>
                <a:lnTo>
                  <a:pt x="0" y="411949"/>
                </a:lnTo>
                <a:lnTo>
                  <a:pt x="0" y="8307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41472" y="2020620"/>
            <a:ext cx="1851660" cy="492125"/>
          </a:xfrm>
          <a:custGeom>
            <a:avLst/>
            <a:gdLst/>
            <a:ahLst/>
            <a:cxnLst/>
            <a:rect l="l" t="t" r="r" b="b"/>
            <a:pathLst>
              <a:path w="1851660" h="492125">
                <a:moveTo>
                  <a:pt x="0" y="410057"/>
                </a:moveTo>
                <a:lnTo>
                  <a:pt x="368" y="418426"/>
                </a:lnTo>
                <a:lnTo>
                  <a:pt x="1701" y="426605"/>
                </a:lnTo>
                <a:lnTo>
                  <a:pt x="1701" y="426415"/>
                </a:lnTo>
                <a:lnTo>
                  <a:pt x="3606" y="434390"/>
                </a:lnTo>
                <a:lnTo>
                  <a:pt x="3606" y="434200"/>
                </a:lnTo>
                <a:lnTo>
                  <a:pt x="6451" y="441807"/>
                </a:lnTo>
                <a:lnTo>
                  <a:pt x="6261" y="441807"/>
                </a:lnTo>
                <a:lnTo>
                  <a:pt x="9867" y="449033"/>
                </a:lnTo>
                <a:lnTo>
                  <a:pt x="9867" y="448843"/>
                </a:lnTo>
                <a:lnTo>
                  <a:pt x="13855" y="455688"/>
                </a:lnTo>
                <a:lnTo>
                  <a:pt x="18605" y="461962"/>
                </a:lnTo>
                <a:lnTo>
                  <a:pt x="23926" y="467855"/>
                </a:lnTo>
                <a:lnTo>
                  <a:pt x="23736" y="467664"/>
                </a:lnTo>
                <a:lnTo>
                  <a:pt x="29616" y="472986"/>
                </a:lnTo>
                <a:lnTo>
                  <a:pt x="35890" y="477545"/>
                </a:lnTo>
                <a:lnTo>
                  <a:pt x="42532" y="481736"/>
                </a:lnTo>
                <a:lnTo>
                  <a:pt x="49745" y="485152"/>
                </a:lnTo>
                <a:lnTo>
                  <a:pt x="49555" y="485152"/>
                </a:lnTo>
                <a:lnTo>
                  <a:pt x="57150" y="487819"/>
                </a:lnTo>
                <a:lnTo>
                  <a:pt x="64935" y="489902"/>
                </a:lnTo>
                <a:lnTo>
                  <a:pt x="73101" y="491236"/>
                </a:lnTo>
                <a:lnTo>
                  <a:pt x="72910" y="491236"/>
                </a:lnTo>
                <a:lnTo>
                  <a:pt x="81267" y="491617"/>
                </a:lnTo>
                <a:lnTo>
                  <a:pt x="1769592" y="491617"/>
                </a:lnTo>
                <a:lnTo>
                  <a:pt x="1777949" y="491236"/>
                </a:lnTo>
                <a:lnTo>
                  <a:pt x="1786115" y="489902"/>
                </a:lnTo>
                <a:lnTo>
                  <a:pt x="1785924" y="489902"/>
                </a:lnTo>
                <a:lnTo>
                  <a:pt x="1793900" y="487819"/>
                </a:lnTo>
                <a:lnTo>
                  <a:pt x="1793709" y="487819"/>
                </a:lnTo>
                <a:lnTo>
                  <a:pt x="1801304" y="485152"/>
                </a:lnTo>
                <a:lnTo>
                  <a:pt x="1808518" y="481736"/>
                </a:lnTo>
                <a:lnTo>
                  <a:pt x="1808340" y="481736"/>
                </a:lnTo>
                <a:lnTo>
                  <a:pt x="1815172" y="477545"/>
                </a:lnTo>
                <a:lnTo>
                  <a:pt x="1821433" y="472986"/>
                </a:lnTo>
                <a:lnTo>
                  <a:pt x="1827326" y="467664"/>
                </a:lnTo>
                <a:lnTo>
                  <a:pt x="1827136" y="467855"/>
                </a:lnTo>
                <a:lnTo>
                  <a:pt x="1832444" y="461962"/>
                </a:lnTo>
                <a:lnTo>
                  <a:pt x="1837004" y="455688"/>
                </a:lnTo>
                <a:lnTo>
                  <a:pt x="1841182" y="448843"/>
                </a:lnTo>
                <a:lnTo>
                  <a:pt x="1841182" y="449033"/>
                </a:lnTo>
                <a:lnTo>
                  <a:pt x="1844598" y="441807"/>
                </a:lnTo>
                <a:lnTo>
                  <a:pt x="1847265" y="434200"/>
                </a:lnTo>
                <a:lnTo>
                  <a:pt x="1847265" y="434390"/>
                </a:lnTo>
                <a:lnTo>
                  <a:pt x="1849348" y="426415"/>
                </a:lnTo>
                <a:lnTo>
                  <a:pt x="1849348" y="426605"/>
                </a:lnTo>
                <a:lnTo>
                  <a:pt x="1850682" y="418426"/>
                </a:lnTo>
                <a:lnTo>
                  <a:pt x="1851063" y="410057"/>
                </a:lnTo>
                <a:lnTo>
                  <a:pt x="1851063" y="81368"/>
                </a:lnTo>
                <a:lnTo>
                  <a:pt x="1850682" y="72999"/>
                </a:lnTo>
                <a:lnTo>
                  <a:pt x="1850682" y="73190"/>
                </a:lnTo>
                <a:lnTo>
                  <a:pt x="1844598" y="49618"/>
                </a:lnTo>
                <a:lnTo>
                  <a:pt x="1844598" y="49809"/>
                </a:lnTo>
                <a:lnTo>
                  <a:pt x="1827136" y="23761"/>
                </a:lnTo>
                <a:lnTo>
                  <a:pt x="1827326" y="23952"/>
                </a:lnTo>
                <a:lnTo>
                  <a:pt x="1808340" y="9893"/>
                </a:lnTo>
                <a:lnTo>
                  <a:pt x="1808518" y="9893"/>
                </a:lnTo>
                <a:lnTo>
                  <a:pt x="1801304" y="6273"/>
                </a:lnTo>
                <a:lnTo>
                  <a:pt x="1801304" y="6464"/>
                </a:lnTo>
                <a:lnTo>
                  <a:pt x="1793709" y="3619"/>
                </a:lnTo>
                <a:lnTo>
                  <a:pt x="1793900" y="3619"/>
                </a:lnTo>
                <a:lnTo>
                  <a:pt x="1785924" y="1714"/>
                </a:lnTo>
                <a:lnTo>
                  <a:pt x="1786115" y="1714"/>
                </a:lnTo>
                <a:lnTo>
                  <a:pt x="1777949" y="381"/>
                </a:lnTo>
                <a:lnTo>
                  <a:pt x="1769592" y="0"/>
                </a:lnTo>
                <a:lnTo>
                  <a:pt x="81267" y="0"/>
                </a:lnTo>
                <a:lnTo>
                  <a:pt x="72910" y="381"/>
                </a:lnTo>
                <a:lnTo>
                  <a:pt x="73101" y="381"/>
                </a:lnTo>
                <a:lnTo>
                  <a:pt x="49555" y="6464"/>
                </a:lnTo>
                <a:lnTo>
                  <a:pt x="49745" y="6273"/>
                </a:lnTo>
                <a:lnTo>
                  <a:pt x="23736" y="23952"/>
                </a:lnTo>
                <a:lnTo>
                  <a:pt x="23926" y="23761"/>
                </a:lnTo>
                <a:lnTo>
                  <a:pt x="6261" y="49809"/>
                </a:lnTo>
                <a:lnTo>
                  <a:pt x="6451" y="49618"/>
                </a:lnTo>
                <a:lnTo>
                  <a:pt x="368" y="73190"/>
                </a:lnTo>
                <a:lnTo>
                  <a:pt x="368" y="72999"/>
                </a:lnTo>
                <a:lnTo>
                  <a:pt x="0" y="81368"/>
                </a:lnTo>
                <a:lnTo>
                  <a:pt x="0" y="410057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192676" y="2119514"/>
            <a:ext cx="9398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479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행사 </a:t>
            </a:r>
            <a:r>
              <a:rPr dirty="0" sz="850" spc="-5">
                <a:solidFill>
                  <a:srgbClr val="D9D9D9"/>
                </a:solidFill>
                <a:latin typeface="맑은 고딕"/>
                <a:cs typeface="맑은 고딕"/>
              </a:rPr>
              <a:t>정보  (ex.청와대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개방</a:t>
            </a: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10">
                <a:solidFill>
                  <a:srgbClr val="D9D9D9"/>
                </a:solidFill>
                <a:latin typeface="맑은 고딕"/>
                <a:cs typeface="맑은 고딕"/>
              </a:rPr>
              <a:t>등)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85679" y="218998"/>
            <a:ext cx="755650" cy="118110"/>
          </a:xfrm>
          <a:custGeom>
            <a:avLst/>
            <a:gdLst/>
            <a:ahLst/>
            <a:cxnLst/>
            <a:rect l="l" t="t" r="r" b="b"/>
            <a:pathLst>
              <a:path w="755650" h="118110">
                <a:moveTo>
                  <a:pt x="755205" y="0"/>
                </a:moveTo>
                <a:lnTo>
                  <a:pt x="0" y="0"/>
                </a:lnTo>
                <a:lnTo>
                  <a:pt x="0" y="117678"/>
                </a:lnTo>
                <a:lnTo>
                  <a:pt x="755205" y="117678"/>
                </a:lnTo>
                <a:lnTo>
                  <a:pt x="75520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84917" y="336550"/>
            <a:ext cx="756920" cy="1270"/>
          </a:xfrm>
          <a:custGeom>
            <a:avLst/>
            <a:gdLst/>
            <a:ahLst/>
            <a:cxnLst/>
            <a:rect l="l" t="t" r="r" b="b"/>
            <a:pathLst>
              <a:path w="756920" h="1270">
                <a:moveTo>
                  <a:pt x="0" y="1269"/>
                </a:moveTo>
                <a:lnTo>
                  <a:pt x="756729" y="1269"/>
                </a:lnTo>
                <a:lnTo>
                  <a:pt x="7567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84917" y="218440"/>
            <a:ext cx="1905" cy="118745"/>
          </a:xfrm>
          <a:custGeom>
            <a:avLst/>
            <a:gdLst/>
            <a:ahLst/>
            <a:cxnLst/>
            <a:rect l="l" t="t" r="r" b="b"/>
            <a:pathLst>
              <a:path w="1904" h="118745">
                <a:moveTo>
                  <a:pt x="0" y="118237"/>
                </a:moveTo>
                <a:lnTo>
                  <a:pt x="1714" y="118237"/>
                </a:lnTo>
                <a:lnTo>
                  <a:pt x="1714" y="0"/>
                </a:lnTo>
                <a:lnTo>
                  <a:pt x="0" y="0"/>
                </a:lnTo>
                <a:lnTo>
                  <a:pt x="0" y="1182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86632" y="335915"/>
            <a:ext cx="753745" cy="1270"/>
          </a:xfrm>
          <a:custGeom>
            <a:avLst/>
            <a:gdLst/>
            <a:ahLst/>
            <a:cxnLst/>
            <a:rect l="l" t="t" r="r" b="b"/>
            <a:pathLst>
              <a:path w="753745" h="1270">
                <a:moveTo>
                  <a:pt x="753300" y="0"/>
                </a:moveTo>
                <a:lnTo>
                  <a:pt x="0" y="0"/>
                </a:lnTo>
                <a:lnTo>
                  <a:pt x="0" y="762"/>
                </a:lnTo>
                <a:lnTo>
                  <a:pt x="753300" y="762"/>
                </a:lnTo>
                <a:lnTo>
                  <a:pt x="7533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39932" y="218440"/>
            <a:ext cx="1905" cy="118745"/>
          </a:xfrm>
          <a:custGeom>
            <a:avLst/>
            <a:gdLst/>
            <a:ahLst/>
            <a:cxnLst/>
            <a:rect l="l" t="t" r="r" b="b"/>
            <a:pathLst>
              <a:path w="1904" h="118745">
                <a:moveTo>
                  <a:pt x="0" y="118237"/>
                </a:moveTo>
                <a:lnTo>
                  <a:pt x="1714" y="118237"/>
                </a:lnTo>
                <a:lnTo>
                  <a:pt x="1714" y="0"/>
                </a:lnTo>
                <a:lnTo>
                  <a:pt x="0" y="0"/>
                </a:lnTo>
                <a:lnTo>
                  <a:pt x="0" y="1182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86632" y="218998"/>
            <a:ext cx="753745" cy="1270"/>
          </a:xfrm>
          <a:custGeom>
            <a:avLst/>
            <a:gdLst/>
            <a:ahLst/>
            <a:cxnLst/>
            <a:rect l="l" t="t" r="r" b="b"/>
            <a:pathLst>
              <a:path w="753745" h="1270">
                <a:moveTo>
                  <a:pt x="753300" y="0"/>
                </a:moveTo>
                <a:lnTo>
                  <a:pt x="0" y="0"/>
                </a:lnTo>
                <a:lnTo>
                  <a:pt x="0" y="952"/>
                </a:lnTo>
                <a:lnTo>
                  <a:pt x="753300" y="952"/>
                </a:lnTo>
                <a:lnTo>
                  <a:pt x="7533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84917" y="218236"/>
            <a:ext cx="756920" cy="119380"/>
          </a:xfrm>
          <a:custGeom>
            <a:avLst/>
            <a:gdLst/>
            <a:ahLst/>
            <a:cxnLst/>
            <a:rect l="l" t="t" r="r" b="b"/>
            <a:pathLst>
              <a:path w="756920" h="119379">
                <a:moveTo>
                  <a:pt x="0" y="0"/>
                </a:moveTo>
                <a:lnTo>
                  <a:pt x="756729" y="0"/>
                </a:lnTo>
                <a:lnTo>
                  <a:pt x="756729" y="119202"/>
                </a:lnTo>
                <a:lnTo>
                  <a:pt x="0" y="119202"/>
                </a:lnTo>
                <a:lnTo>
                  <a:pt x="0" y="0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85679" y="218998"/>
            <a:ext cx="755650" cy="118110"/>
          </a:xfrm>
          <a:custGeom>
            <a:avLst/>
            <a:gdLst/>
            <a:ahLst/>
            <a:cxnLst/>
            <a:rect l="l" t="t" r="r" b="b"/>
            <a:pathLst>
              <a:path w="755650" h="118110">
                <a:moveTo>
                  <a:pt x="952" y="117678"/>
                </a:moveTo>
                <a:lnTo>
                  <a:pt x="0" y="116916"/>
                </a:lnTo>
                <a:lnTo>
                  <a:pt x="755205" y="116916"/>
                </a:lnTo>
                <a:lnTo>
                  <a:pt x="754253" y="117678"/>
                </a:lnTo>
                <a:lnTo>
                  <a:pt x="754253" y="0"/>
                </a:lnTo>
                <a:lnTo>
                  <a:pt x="755205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17678"/>
                </a:lnTo>
                <a:close/>
              </a:path>
            </a:pathLst>
          </a:custGeom>
          <a:ln w="3987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07714" y="247891"/>
            <a:ext cx="1905" cy="61594"/>
          </a:xfrm>
          <a:custGeom>
            <a:avLst/>
            <a:gdLst/>
            <a:ahLst/>
            <a:cxnLst/>
            <a:rect l="l" t="t" r="r" b="b"/>
            <a:pathLst>
              <a:path w="1904" h="61595">
                <a:moveTo>
                  <a:pt x="1701" y="0"/>
                </a:moveTo>
                <a:lnTo>
                  <a:pt x="0" y="0"/>
                </a:lnTo>
                <a:lnTo>
                  <a:pt x="0" y="61023"/>
                </a:lnTo>
                <a:lnTo>
                  <a:pt x="1701" y="61023"/>
                </a:lnTo>
                <a:lnTo>
                  <a:pt x="170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43463" y="247904"/>
            <a:ext cx="68389" cy="76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097915" cy="135890"/>
          </a:xfrm>
          <a:custGeom>
            <a:avLst/>
            <a:gdLst/>
            <a:ahLst/>
            <a:cxnLst/>
            <a:rect l="l" t="t" r="r" b="b"/>
            <a:pathLst>
              <a:path w="1097915" h="135890">
                <a:moveTo>
                  <a:pt x="1097381" y="0"/>
                </a:moveTo>
                <a:lnTo>
                  <a:pt x="0" y="0"/>
                </a:lnTo>
                <a:lnTo>
                  <a:pt x="0" y="135356"/>
                </a:lnTo>
                <a:lnTo>
                  <a:pt x="1097381" y="135356"/>
                </a:lnTo>
                <a:lnTo>
                  <a:pt x="109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431" y="129463"/>
            <a:ext cx="4076700" cy="3175"/>
          </a:xfrm>
          <a:custGeom>
            <a:avLst/>
            <a:gdLst/>
            <a:ahLst/>
            <a:cxnLst/>
            <a:rect l="l" t="t" r="r" b="b"/>
            <a:pathLst>
              <a:path w="4076700" h="3175">
                <a:moveTo>
                  <a:pt x="4076598" y="0"/>
                </a:moveTo>
                <a:lnTo>
                  <a:pt x="0" y="0"/>
                </a:lnTo>
                <a:lnTo>
                  <a:pt x="0" y="2844"/>
                </a:lnTo>
                <a:lnTo>
                  <a:pt x="4076598" y="2844"/>
                </a:lnTo>
                <a:lnTo>
                  <a:pt x="407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352" y="354355"/>
            <a:ext cx="2813431" cy="1680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759" y="7070"/>
            <a:ext cx="70485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b="1">
                <a:solidFill>
                  <a:srgbClr val="FFFFFF"/>
                </a:solidFill>
                <a:latin typeface="맑은 고딕"/>
                <a:cs typeface="맑은 고딕"/>
              </a:rPr>
              <a:t>5-1.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와이어프레임</a:t>
            </a:r>
            <a:r>
              <a:rPr dirty="0" sz="500" spc="-6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맑은 고딕"/>
                <a:cs typeface="맑은 고딕"/>
              </a:rPr>
              <a:t>설명</a:t>
            </a:r>
            <a:endParaRPr sz="500">
              <a:latin typeface="맑은 고딕"/>
              <a:cs typeface="맑은 고딕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41027" y="263105"/>
          <a:ext cx="2063114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699895"/>
              </a:tblGrid>
              <a:tr h="155219">
                <a:tc>
                  <a:txBody>
                    <a:bodyPr/>
                    <a:lstStyle/>
                    <a:p>
                      <a:pPr algn="r" marR="1174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구분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설명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</a:tr>
              <a:tr h="183737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1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로고,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메뉴,</a:t>
                      </a:r>
                      <a:r>
                        <a:rPr dirty="0" sz="750" spc="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메뉴버튼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155124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2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검색창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271951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3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106045">
                        <a:lnSpc>
                          <a:spcPct val="101099"/>
                        </a:lnSpc>
                        <a:spcBef>
                          <a:spcPts val="114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과제가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어떤게있는지 대략적으로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보  이게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172326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4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뉴스,소식을 바로</a:t>
                      </a:r>
                      <a:r>
                        <a:rPr dirty="0" sz="75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볼수있도록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155219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5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일정을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한눈에</a:t>
                      </a:r>
                      <a:r>
                        <a:rPr dirty="0" sz="750" spc="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볼수있게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172332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6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행사,대통령관련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사진,영상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271843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7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106045">
                        <a:lnSpc>
                          <a:spcPct val="102499"/>
                        </a:lnSpc>
                        <a:spcBef>
                          <a:spcPts val="100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브리핑을 한눈에 요약해서</a:t>
                      </a:r>
                      <a:r>
                        <a:rPr dirty="0" sz="75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볼수있기 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위해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24713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8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서비스를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바로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사용할수 있도록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9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중요행사를 바로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알수있도록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24701">
                <a:tc>
                  <a:txBody>
                    <a:bodyPr/>
                    <a:lstStyle/>
                    <a:p>
                      <a:pPr algn="r" marR="1181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10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 spc="5">
                          <a:latin typeface="맑은 고딕"/>
                          <a:cs typeface="맑은 고딕"/>
                        </a:rPr>
                        <a:t>문의센터,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 안내사항들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271856">
                <a:tc>
                  <a:txBody>
                    <a:bodyPr/>
                    <a:lstStyle/>
                    <a:p>
                      <a:pPr algn="r" marR="1181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11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203200">
                        <a:lnSpc>
                          <a:spcPct val="101099"/>
                        </a:lnSpc>
                        <a:spcBef>
                          <a:spcPts val="11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클릭시 각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해당화면으로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이동하기 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및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페이지</a:t>
                      </a:r>
                      <a:r>
                        <a:rPr dirty="0" sz="75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5">
                          <a:latin typeface="맑은 고딕"/>
                          <a:cs typeface="맑은 고딕"/>
                        </a:rPr>
                        <a:t>연결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46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8254" y="375653"/>
            <a:ext cx="136626" cy="125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5684" y="384238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1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967" y="547497"/>
            <a:ext cx="114312" cy="114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2646" y="557614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3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390" y="559663"/>
            <a:ext cx="114312" cy="114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60072" y="569780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4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6147" y="545985"/>
            <a:ext cx="114312" cy="11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07750" y="553051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5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9198" y="1026566"/>
            <a:ext cx="114312" cy="11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56626" y="1048844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8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0898" y="1008316"/>
            <a:ext cx="114325" cy="11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17069" y="1016907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7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316" y="1018959"/>
            <a:ext cx="114312" cy="114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9917" y="1029073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6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0017" y="1022007"/>
            <a:ext cx="114325" cy="11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6187" y="1032115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6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659" y="1525397"/>
            <a:ext cx="114312" cy="114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8340" y="1535512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6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1165" y="1520837"/>
            <a:ext cx="114312" cy="114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17332" y="1530950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9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8254" y="1844776"/>
            <a:ext cx="114312" cy="114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6187" y="1853367"/>
            <a:ext cx="8826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5" b="1">
                <a:latin typeface="맑은 고딕"/>
                <a:cs typeface="맑은 고딕"/>
              </a:rPr>
              <a:t>1</a:t>
            </a:r>
            <a:r>
              <a:rPr dirty="0" sz="400" spc="10" b="1">
                <a:latin typeface="맑은 고딕"/>
                <a:cs typeface="맑은 고딕"/>
              </a:rPr>
              <a:t>0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78964" y="363486"/>
            <a:ext cx="114312" cy="114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93611" y="372071"/>
            <a:ext cx="5651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latin typeface="맑은 고딕"/>
                <a:cs typeface="맑은 고딕"/>
              </a:rPr>
              <a:t>2</a:t>
            </a:r>
            <a:endParaRPr sz="40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95473" y="678294"/>
            <a:ext cx="114312" cy="114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87330" y="686885"/>
            <a:ext cx="8826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5" b="1">
                <a:latin typeface="맑은 고딕"/>
                <a:cs typeface="맑은 고딕"/>
              </a:rPr>
              <a:t>1</a:t>
            </a:r>
            <a:r>
              <a:rPr dirty="0" sz="400" spc="10" b="1">
                <a:latin typeface="맑은 고딕"/>
                <a:cs typeface="맑은 고딕"/>
              </a:rPr>
              <a:t>1</a:t>
            </a:r>
            <a:endParaRPr sz="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2022-08-11T04:30:59.000</dcterms:created>
  <dc:creator>hs</dc:creator>
  <cp:lastModifiedBy>hs</cp:lastModifiedBy>
  <dcterms:modified xsi:type="dcterms:W3CDTF">2022-08-11T04:31:38.572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