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ochao Xie" initials="GX" lastIdx="0" clrIdx="0">
    <p:extLst>
      <p:ext uri="{19B8F6BF-5375-455C-9EA6-DF929625EA0E}">
        <p15:presenceInfo xmlns:p15="http://schemas.microsoft.com/office/powerpoint/2012/main" userId="Guochao X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660"/>
  </p:normalViewPr>
  <p:slideViewPr>
    <p:cSldViewPr snapToGrid="0">
      <p:cViewPr varScale="1">
        <p:scale>
          <a:sx n="79" d="100"/>
          <a:sy n="79" d="100"/>
        </p:scale>
        <p:origin x="63" y="4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Array/ma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nt.design/docs/react/use-with-create-react-app-cn" TargetMode="External"/><Relationship Id="rId2" Type="http://schemas.openxmlformats.org/officeDocument/2006/relationships/hyperlink" Target="https://ant.design/docs/react/introduce-c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117010307@link.cuhk.edu.cn" TargetMode="External"/><Relationship Id="rId2" Type="http://schemas.openxmlformats.org/officeDocument/2006/relationships/hyperlink" Target="https://www.ipolaris.club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.docschina.org/docs/jsx-in-depth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-ui.com/" TargetMode="External"/><Relationship Id="rId2" Type="http://schemas.openxmlformats.org/officeDocument/2006/relationships/hyperlink" Target="https://ant.design/index-c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js.org/community/ui-components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CD6AB-78AF-4530-AE28-789B7425F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React Course L6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E97344-8328-477B-9A3A-EEBFC8925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XIE Guochao</a:t>
            </a:r>
          </a:p>
          <a:p>
            <a:pPr algn="r"/>
            <a:r>
              <a:rPr lang="en-US" dirty="0"/>
              <a:t>2018-11-24</a:t>
            </a:r>
          </a:p>
        </p:txBody>
      </p:sp>
    </p:spTree>
    <p:extLst>
      <p:ext uri="{BB962C8B-B14F-4D97-AF65-F5344CB8AC3E}">
        <p14:creationId xmlns:p14="http://schemas.microsoft.com/office/powerpoint/2010/main" val="1250449949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B9562-04CF-4796-AF65-FEE0C0E5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Up</a:t>
            </a:r>
            <a:r>
              <a:rPr lang="en-US" dirty="0"/>
              <a:t>:</a:t>
            </a:r>
            <a:br>
              <a:rPr lang="en-US" dirty="0"/>
            </a:br>
            <a:r>
              <a:rPr lang="zh-CN" altLang="en-US" dirty="0"/>
              <a:t>状态提升</a:t>
            </a:r>
            <a:br>
              <a:rPr lang="en-US" altLang="zh-CN" dirty="0"/>
            </a:br>
            <a:r>
              <a:rPr lang="zh-CN" altLang="en-US" dirty="0"/>
              <a:t>当多个组件相互作用时，把函数写在共同父组件中，并把函数作为</a:t>
            </a:r>
            <a:r>
              <a:rPr lang="en-US" altLang="zh-CN" dirty="0"/>
              <a:t>props</a:t>
            </a:r>
            <a:r>
              <a:rPr lang="zh-CN" altLang="en-US" dirty="0"/>
              <a:t>传入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07E96F-A22C-476A-B58A-CE9F50469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例如：计算器</a:t>
            </a:r>
            <a:endParaRPr lang="en-US" altLang="zh-CN" dirty="0"/>
          </a:p>
          <a:p>
            <a:r>
              <a:rPr lang="zh-CN" altLang="en-US" dirty="0"/>
              <a:t>输入框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输入框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结果框</a:t>
            </a:r>
            <a:endParaRPr lang="en-US" altLang="zh-CN" dirty="0"/>
          </a:p>
          <a:p>
            <a:r>
              <a:rPr lang="zh-CN" altLang="en-US" dirty="0"/>
              <a:t>按钮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假如</a:t>
            </a:r>
            <a:r>
              <a:rPr lang="en-US" altLang="zh-CN" dirty="0"/>
              <a:t>Input</a:t>
            </a:r>
            <a:r>
              <a:rPr lang="zh-CN" altLang="en-US" dirty="0"/>
              <a:t>是一个自定义的组件，当</a:t>
            </a:r>
            <a:r>
              <a:rPr lang="en-US" altLang="zh-CN" dirty="0"/>
              <a:t>Input</a:t>
            </a:r>
            <a:r>
              <a:rPr lang="zh-CN" altLang="en-US" dirty="0"/>
              <a:t>输入框有变化时，</a:t>
            </a:r>
            <a:r>
              <a:rPr lang="en-US" altLang="zh-CN" dirty="0"/>
              <a:t>Calculator</a:t>
            </a:r>
            <a:r>
              <a:rPr lang="zh-CN" altLang="en-US" dirty="0"/>
              <a:t>怎么知道呢？那么我们不如把</a:t>
            </a:r>
            <a:r>
              <a:rPr lang="en-US" altLang="zh-CN" dirty="0"/>
              <a:t>Input</a:t>
            </a:r>
            <a:r>
              <a:rPr lang="zh-CN" altLang="en-US" dirty="0"/>
              <a:t>修改时调用的函数放在</a:t>
            </a:r>
            <a:r>
              <a:rPr lang="en-US" altLang="zh-CN" dirty="0"/>
              <a:t>Calculator</a:t>
            </a:r>
            <a:r>
              <a:rPr lang="zh-CN" altLang="en-US" dirty="0"/>
              <a:t>中，相当于子组件</a:t>
            </a:r>
            <a:r>
              <a:rPr lang="en-US" altLang="zh-CN" dirty="0"/>
              <a:t>Input</a:t>
            </a:r>
            <a:r>
              <a:rPr lang="zh-CN" altLang="en-US" dirty="0"/>
              <a:t>调用父组件的函数，修改父组件的值✌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84216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B9562-04CF-4796-AF65-FEE0C0E5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Up</a:t>
            </a:r>
            <a:r>
              <a:rPr lang="en-US" dirty="0"/>
              <a:t>:</a:t>
            </a:r>
            <a:br>
              <a:rPr lang="en-US" dirty="0"/>
            </a:br>
            <a:r>
              <a:rPr lang="zh-CN" altLang="en-US" dirty="0"/>
              <a:t>状态提升</a:t>
            </a:r>
            <a:br>
              <a:rPr lang="en-US" altLang="zh-CN" dirty="0"/>
            </a:br>
            <a:r>
              <a:rPr lang="zh-CN" altLang="en-US" dirty="0"/>
              <a:t>当多个组件相互作用时，把函数写在共同父组件中，并把函数作为</a:t>
            </a:r>
            <a:r>
              <a:rPr lang="en-US" altLang="zh-CN" dirty="0"/>
              <a:t>props</a:t>
            </a:r>
            <a:r>
              <a:rPr lang="zh-CN" altLang="en-US" dirty="0"/>
              <a:t>传入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07E96F-A22C-476A-B58A-CE9F50469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Calculator</a:t>
            </a:r>
          </a:p>
        </p:txBody>
      </p:sp>
    </p:spTree>
    <p:extLst>
      <p:ext uri="{BB962C8B-B14F-4D97-AF65-F5344CB8AC3E}">
        <p14:creationId xmlns:p14="http://schemas.microsoft.com/office/powerpoint/2010/main" val="177996705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B9562-04CF-4796-AF65-FEE0C0E5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Map:</a:t>
            </a:r>
            <a:br>
              <a:rPr lang="en-US" altLang="zh-CN" dirty="0"/>
            </a:br>
            <a:r>
              <a:rPr lang="zh-CN" altLang="en-US" dirty="0"/>
              <a:t>遍历</a:t>
            </a:r>
            <a:r>
              <a:rPr lang="en-US" altLang="zh-CN" dirty="0"/>
              <a:t>array</a:t>
            </a:r>
            <a:r>
              <a:rPr lang="zh-CN" altLang="en-US" dirty="0"/>
              <a:t>元素并生成值</a:t>
            </a:r>
            <a:r>
              <a:rPr lang="en-US" altLang="zh-CN" dirty="0"/>
              <a:t>/</a:t>
            </a:r>
            <a:r>
              <a:rPr lang="zh-CN" altLang="en-US" dirty="0"/>
              <a:t>组件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07E96F-A22C-476A-B58A-CE9F50469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https://developer.mozilla.org/en-US/docs/Web/JavaScript/Reference/Global_Objects/Array/map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React</a:t>
            </a:r>
            <a:r>
              <a:rPr lang="zh-CN" altLang="en-US" dirty="0"/>
              <a:t>中使用：看</a:t>
            </a:r>
            <a:r>
              <a:rPr lang="en-US" altLang="zh-CN" dirty="0"/>
              <a:t>Calculator </a:t>
            </a:r>
            <a:r>
              <a:rPr lang="zh-CN" altLang="en-US" dirty="0"/>
              <a:t>使用</a:t>
            </a:r>
            <a:r>
              <a:rPr lang="en-US" altLang="zh-CN" dirty="0"/>
              <a:t>map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Tips</a:t>
            </a:r>
            <a:r>
              <a:rPr lang="zh-CN" altLang="en-US" dirty="0"/>
              <a:t>：</a:t>
            </a:r>
            <a:r>
              <a:rPr lang="en-US" altLang="zh-CN" dirty="0"/>
              <a:t>Reduce</a:t>
            </a:r>
            <a:r>
              <a:rPr lang="zh-CN" altLang="en-US" dirty="0"/>
              <a:t>可用于累加</a:t>
            </a:r>
            <a:r>
              <a:rPr lang="en-US" altLang="zh-CN" dirty="0"/>
              <a:t>array</a:t>
            </a:r>
            <a:r>
              <a:rPr lang="zh-CN" altLang="en-US" dirty="0"/>
              <a:t>元素。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48542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B9562-04CF-4796-AF65-FEE0C0E5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Ant Design:</a:t>
            </a:r>
            <a:br>
              <a:rPr lang="en-US" altLang="zh-CN" dirty="0"/>
            </a:br>
            <a:r>
              <a:rPr lang="zh-CN" altLang="en-US" dirty="0"/>
              <a:t>蚂蚁金服开源</a:t>
            </a:r>
            <a:r>
              <a:rPr lang="en-US" altLang="zh-CN" dirty="0"/>
              <a:t>UI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07E96F-A22C-476A-B58A-CE9F50469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https://ant.design/docs/react/introduce-cn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create-react-app</a:t>
            </a:r>
            <a:r>
              <a:rPr lang="zh-CN" altLang="en-US" dirty="0"/>
              <a:t>中使用：先</a:t>
            </a:r>
            <a:r>
              <a:rPr lang="en-US" altLang="zh-CN" dirty="0"/>
              <a:t>create-react-app</a:t>
            </a:r>
            <a:r>
              <a:rPr lang="zh-CN" altLang="en-US" dirty="0"/>
              <a:t>，</a:t>
            </a:r>
            <a:r>
              <a:rPr lang="en-US" altLang="zh-CN" dirty="0"/>
              <a:t>cd</a:t>
            </a:r>
            <a:r>
              <a:rPr lang="zh-CN" altLang="en-US" dirty="0"/>
              <a:t>到该文件夹后，</a:t>
            </a:r>
            <a:r>
              <a:rPr lang="en-US" altLang="zh-CN" dirty="0"/>
              <a:t>yarn add </a:t>
            </a:r>
            <a:r>
              <a:rPr lang="en-US" altLang="zh-CN" dirty="0" err="1"/>
              <a:t>antd</a:t>
            </a:r>
            <a:r>
              <a:rPr lang="zh-CN" altLang="en-US" dirty="0"/>
              <a:t>即可。</a:t>
            </a:r>
            <a:r>
              <a:rPr lang="en-US" altLang="zh-CN" dirty="0">
                <a:hlinkClick r:id="rId3"/>
              </a:rPr>
              <a:t>https://ant.design/docs/react/use-with-create-react-app-cn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与</a:t>
            </a:r>
            <a:r>
              <a:rPr lang="en-US" altLang="zh-CN" dirty="0"/>
              <a:t>Bootstrap</a:t>
            </a:r>
            <a:r>
              <a:rPr lang="zh-CN" altLang="en-US" dirty="0"/>
              <a:t>类似，我们可以通过阅读文档使用组件。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Bootstrap</a:t>
            </a:r>
            <a:r>
              <a:rPr lang="zh-CN" altLang="en-US" dirty="0"/>
              <a:t>不同，我们直接引入的是组件，而非样式！组件即有封装好的内部处理的代码！同时，我们也可以传入我们的函数以应对我们的需求。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0678075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B9562-04CF-4796-AF65-FEE0C0E5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通知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07E96F-A22C-476A-B58A-CE9F50469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北极星工作室：</a:t>
            </a:r>
            <a:r>
              <a:rPr lang="en-US" altLang="zh-CN" dirty="0">
                <a:hlinkClick r:id="rId2"/>
              </a:rPr>
              <a:t>https://www.ipolaris.club</a:t>
            </a:r>
            <a:r>
              <a:rPr lang="en-US" altLang="zh-CN" dirty="0"/>
              <a:t> </a:t>
            </a:r>
            <a:r>
              <a:rPr lang="zh-CN" altLang="en-US" dirty="0"/>
              <a:t>为</a:t>
            </a:r>
            <a:r>
              <a:rPr lang="en-US" altLang="zh-CN" dirty="0"/>
              <a:t>CIDE</a:t>
            </a:r>
            <a:r>
              <a:rPr lang="zh-CN" altLang="en-US" dirty="0"/>
              <a:t>注册创业组织。</a:t>
            </a:r>
            <a:endParaRPr lang="en-US" altLang="zh-CN" dirty="0"/>
          </a:p>
          <a:p>
            <a:r>
              <a:rPr lang="zh-CN" altLang="en-US" dirty="0"/>
              <a:t>北极星工作室即将进行内部招新，本课程学员将获得 前端</a:t>
            </a:r>
            <a:r>
              <a:rPr lang="en-US" altLang="zh-CN" dirty="0"/>
              <a:t>-</a:t>
            </a:r>
            <a:r>
              <a:rPr lang="zh-CN" altLang="en-US" dirty="0"/>
              <a:t>内推资格。</a:t>
            </a:r>
            <a:endParaRPr lang="en-US" altLang="zh-CN" dirty="0"/>
          </a:p>
          <a:p>
            <a:r>
              <a:rPr lang="zh-CN" altLang="en-US" dirty="0"/>
              <a:t>报名方式：在</a:t>
            </a:r>
            <a:r>
              <a:rPr lang="en-US" altLang="zh-CN" dirty="0">
                <a:highlight>
                  <a:srgbClr val="FFFF00"/>
                </a:highlight>
              </a:rPr>
              <a:t>2018-11-29</a:t>
            </a:r>
            <a:r>
              <a:rPr lang="zh-CN" altLang="en-US" dirty="0">
                <a:highlight>
                  <a:srgbClr val="FFFF00"/>
                </a:highlight>
              </a:rPr>
              <a:t>（周四）晚上</a:t>
            </a:r>
            <a:r>
              <a:rPr lang="en-US" altLang="zh-CN" dirty="0">
                <a:highlight>
                  <a:srgbClr val="FFFF00"/>
                </a:highlight>
              </a:rPr>
              <a:t>8</a:t>
            </a:r>
            <a:r>
              <a:rPr lang="zh-CN" altLang="en-US" dirty="0">
                <a:highlight>
                  <a:srgbClr val="FFFF00"/>
                </a:highlight>
              </a:rPr>
              <a:t>点</a:t>
            </a:r>
            <a:r>
              <a:rPr lang="zh-CN" altLang="en-US" dirty="0"/>
              <a:t>前，将</a:t>
            </a:r>
            <a:endParaRPr lang="en-US" altLang="zh-CN" dirty="0"/>
          </a:p>
          <a:p>
            <a:pPr lvl="1"/>
            <a:r>
              <a:rPr lang="zh-CN" altLang="en-US" dirty="0"/>
              <a:t>个人简历：可用</a:t>
            </a:r>
            <a:r>
              <a:rPr lang="en-US" altLang="zh-CN" dirty="0"/>
              <a:t>PDF/HTML</a:t>
            </a:r>
            <a:r>
              <a:rPr lang="zh-CN" altLang="en-US" dirty="0"/>
              <a:t>格式</a:t>
            </a:r>
            <a:endParaRPr lang="en-US" altLang="zh-CN" dirty="0"/>
          </a:p>
          <a:p>
            <a:pPr lvl="1"/>
            <a:r>
              <a:rPr lang="zh-CN" altLang="en-US" dirty="0"/>
              <a:t>个人作品：可用之前的小组作品，备注好打开方式（直接</a:t>
            </a:r>
            <a:r>
              <a:rPr lang="en-US" altLang="zh-CN" dirty="0"/>
              <a:t>/</a:t>
            </a:r>
            <a:r>
              <a:rPr lang="en-US" altLang="zh-CN" dirty="0" err="1"/>
              <a:t>npm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面试时间段：</a:t>
            </a:r>
            <a:r>
              <a:rPr lang="en-US" altLang="zh-CN" dirty="0"/>
              <a:t>2018-12-1</a:t>
            </a:r>
            <a:r>
              <a:rPr lang="zh-CN" altLang="en-US" dirty="0"/>
              <a:t>（周六）晚 </a:t>
            </a:r>
            <a:r>
              <a:rPr lang="en-US" altLang="zh-CN" dirty="0"/>
              <a:t>/ 2018-12-2</a:t>
            </a:r>
            <a:r>
              <a:rPr lang="zh-CN" altLang="en-US" dirty="0"/>
              <a:t>（周日）晚</a:t>
            </a:r>
            <a:endParaRPr lang="en-US" altLang="zh-CN" dirty="0"/>
          </a:p>
          <a:p>
            <a:pPr marL="502920" lvl="1" indent="0">
              <a:buNone/>
            </a:pPr>
            <a:r>
              <a:rPr lang="zh-CN" altLang="en-US" dirty="0"/>
              <a:t>发至 </a:t>
            </a:r>
            <a:r>
              <a:rPr lang="en-US" altLang="zh-CN" dirty="0">
                <a:hlinkClick r:id="rId3"/>
              </a:rPr>
              <a:t>117010307@link.cuhk.edu.cn</a:t>
            </a:r>
            <a:endParaRPr lang="en-US" altLang="zh-CN" dirty="0"/>
          </a:p>
          <a:p>
            <a:r>
              <a:rPr lang="zh-CN" altLang="en-US" dirty="0"/>
              <a:t>面试内容：（约</a:t>
            </a:r>
            <a:r>
              <a:rPr lang="en-US" altLang="zh-CN" dirty="0"/>
              <a:t>15</a:t>
            </a:r>
            <a:r>
              <a:rPr lang="zh-CN" altLang="en-US" dirty="0"/>
              <a:t>分钟）</a:t>
            </a:r>
            <a:r>
              <a:rPr lang="en-US" altLang="zh-CN" dirty="0"/>
              <a:t>Behavior Questions + </a:t>
            </a:r>
            <a:r>
              <a:rPr lang="zh-CN" altLang="en-US" dirty="0"/>
              <a:t>简单展示作品（只按照效果，不看代码 评分）</a:t>
            </a:r>
            <a:r>
              <a:rPr lang="en-US" altLang="zh-CN" dirty="0"/>
              <a:t> + </a:t>
            </a:r>
            <a:r>
              <a:rPr lang="zh-CN" altLang="en-US" dirty="0"/>
              <a:t>简单讲述自己完成作品的经历</a:t>
            </a:r>
            <a:r>
              <a:rPr lang="en-US" altLang="zh-CN" dirty="0"/>
              <a:t>/</a:t>
            </a:r>
            <a:r>
              <a:rPr lang="zh-CN" altLang="en-US" dirty="0"/>
              <a:t>贡献 </a:t>
            </a:r>
            <a:r>
              <a:rPr lang="en-US" altLang="zh-CN" dirty="0"/>
              <a:t>+ </a:t>
            </a:r>
            <a:r>
              <a:rPr lang="zh-CN" altLang="en-US" dirty="0"/>
              <a:t>你对北极星的问题</a:t>
            </a:r>
            <a:endParaRPr lang="en-US" altLang="zh-CN" dirty="0"/>
          </a:p>
          <a:p>
            <a:pPr marL="50292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9867497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1DB14-D072-4693-B0F8-54996C09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0E776-ED1F-4982-9E3B-6CE50B3CD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https://react.docschina.org/docs/jsx-in-depth.html</a:t>
            </a:r>
            <a:endParaRPr lang="en-US" dirty="0"/>
          </a:p>
          <a:p>
            <a:r>
              <a:rPr lang="zh-CN" altLang="en-US" dirty="0"/>
              <a:t>可以参考 深入</a:t>
            </a:r>
            <a:r>
              <a:rPr lang="en-US" altLang="zh-CN" dirty="0"/>
              <a:t>JSX </a:t>
            </a:r>
            <a:r>
              <a:rPr lang="zh-CN" altLang="en-US" dirty="0"/>
              <a:t>的内容深入学习，比如 </a:t>
            </a:r>
            <a:r>
              <a:rPr lang="en-US" altLang="zh-CN" dirty="0"/>
              <a:t>ref……</a:t>
            </a:r>
          </a:p>
          <a:p>
            <a:endParaRPr lang="en-US" dirty="0"/>
          </a:p>
          <a:p>
            <a:r>
              <a:rPr lang="en-US" altLang="zh-CN" dirty="0"/>
              <a:t>Practice makes perfect!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95483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A40A6-9A40-4195-BBBD-5E0B6344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Homework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E079A1-D532-4156-B59B-ECEF5749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尝试不同的</a:t>
            </a:r>
            <a:r>
              <a:rPr lang="en-US" altLang="zh-CN" dirty="0"/>
              <a:t>UI</a:t>
            </a:r>
            <a:r>
              <a:rPr lang="zh-CN" altLang="en-US" dirty="0"/>
              <a:t>库：</a:t>
            </a:r>
            <a:endParaRPr lang="en-US" altLang="zh-CN" dirty="0"/>
          </a:p>
          <a:p>
            <a:r>
              <a:rPr lang="en-US" dirty="0">
                <a:hlinkClick r:id="rId2"/>
              </a:rPr>
              <a:t>https://ant.design/index-cn</a:t>
            </a:r>
            <a:endParaRPr lang="en-US" dirty="0"/>
          </a:p>
          <a:p>
            <a:r>
              <a:rPr lang="en-US" dirty="0">
                <a:hlinkClick r:id="rId3"/>
              </a:rPr>
              <a:t>https://material-ui.com/</a:t>
            </a:r>
            <a:endParaRPr lang="en-US" dirty="0"/>
          </a:p>
          <a:p>
            <a:r>
              <a:rPr lang="en-US" dirty="0"/>
              <a:t>…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dirty="0">
                <a:hlinkClick r:id="rId4"/>
              </a:rPr>
              <a:t>https://reactjs.org/community/ui-components.html</a:t>
            </a:r>
            <a:r>
              <a:rPr lang="en-US" dirty="0"/>
              <a:t> (</a:t>
            </a:r>
            <a:r>
              <a:rPr lang="zh-CN" altLang="en-US" dirty="0"/>
              <a:t>汇总</a:t>
            </a:r>
            <a:r>
              <a:rPr lang="en-US" altLang="zh-CN" dirty="0"/>
              <a:t>)</a:t>
            </a:r>
          </a:p>
          <a:p>
            <a:endParaRPr lang="en-US" dirty="0"/>
          </a:p>
          <a:p>
            <a:r>
              <a:rPr lang="zh-CN" altLang="en-US" dirty="0"/>
              <a:t>完善你们的</a:t>
            </a:r>
            <a:r>
              <a:rPr lang="en-US" altLang="zh-CN" dirty="0"/>
              <a:t>Project~</a:t>
            </a:r>
            <a:r>
              <a:rPr lang="zh-CN" altLang="en-US" dirty="0"/>
              <a:t>做一些有趣的事情！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Discussion:</a:t>
            </a:r>
          </a:p>
          <a:p>
            <a:r>
              <a:rPr lang="en-US" altLang="zh-CN" dirty="0"/>
              <a:t>  	1. </a:t>
            </a:r>
            <a:r>
              <a:rPr lang="zh-CN" altLang="en-US" dirty="0"/>
              <a:t>下周是否上课？展示？聚餐？</a:t>
            </a:r>
            <a:endParaRPr lang="en-US" altLang="zh-CN" dirty="0"/>
          </a:p>
          <a:p>
            <a:r>
              <a:rPr lang="en-US" altLang="zh-CN" dirty="0"/>
              <a:t> 	2. </a:t>
            </a:r>
            <a:r>
              <a:rPr lang="zh-CN" altLang="en-US" dirty="0"/>
              <a:t>是否把大家的作品传到网站上？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6798278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ED01604-6ACB-4270-A02B-EE76FA759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React &amp; Polaris Studio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THANK YOU!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90C3620-0740-4521-9482-DE07808DC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1433828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Polaris Studio</a:t>
            </a:r>
          </a:p>
          <a:p>
            <a:pPr algn="r"/>
            <a:r>
              <a:rPr lang="en-US" dirty="0"/>
              <a:t>XIE Guochao</a:t>
            </a:r>
          </a:p>
          <a:p>
            <a:pPr algn="r"/>
            <a:r>
              <a:rPr lang="en-US" dirty="0"/>
              <a:t>2018-11-24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85C8A0-EEAD-4305-B1E5-571C167934E2}"/>
              </a:ext>
            </a:extLst>
          </p:cNvPr>
          <p:cNvSpPr txBox="1"/>
          <p:nvPr/>
        </p:nvSpPr>
        <p:spPr>
          <a:xfrm>
            <a:off x="9422559" y="1071846"/>
            <a:ext cx="26463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Contributor</a:t>
            </a:r>
            <a:r>
              <a:rPr lang="en-US" altLang="zh-CN" sz="2800" dirty="0"/>
              <a:t>s:</a:t>
            </a:r>
          </a:p>
          <a:p>
            <a:r>
              <a:rPr lang="en-US" sz="2800" dirty="0"/>
              <a:t>XIE Guochao</a:t>
            </a:r>
          </a:p>
          <a:p>
            <a:r>
              <a:rPr lang="en-US" sz="2800" dirty="0"/>
              <a:t>SHI </a:t>
            </a:r>
            <a:r>
              <a:rPr lang="en-US" sz="2800" dirty="0" err="1"/>
              <a:t>Xiaoyu</a:t>
            </a:r>
            <a:endParaRPr lang="en-US" sz="2800" dirty="0"/>
          </a:p>
          <a:p>
            <a:r>
              <a:rPr lang="en-US" sz="2800" dirty="0"/>
              <a:t>ZHANG </a:t>
            </a:r>
            <a:r>
              <a:rPr lang="en-US" sz="2800" dirty="0" err="1"/>
              <a:t>Shiqi</a:t>
            </a:r>
            <a:endParaRPr lang="en-US" sz="2800" dirty="0"/>
          </a:p>
          <a:p>
            <a:r>
              <a:rPr lang="en-US" sz="2800" dirty="0"/>
              <a:t>GUO </a:t>
            </a:r>
            <a:r>
              <a:rPr lang="en-US" sz="2800" dirty="0" err="1"/>
              <a:t>Qicong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838280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02E65-B0BE-4033-BDCC-E0A2B477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E130B6-F484-4D1A-9EAC-4AA76C42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Class</a:t>
            </a:r>
          </a:p>
          <a:p>
            <a:r>
              <a:rPr lang="en-US" dirty="0"/>
              <a:t>2. JSX</a:t>
            </a:r>
          </a:p>
          <a:p>
            <a:r>
              <a:rPr lang="en-US" dirty="0"/>
              <a:t>3. Props</a:t>
            </a:r>
          </a:p>
          <a:p>
            <a:r>
              <a:rPr lang="en-US" altLang="zh-CN" dirty="0"/>
              <a:t>4</a:t>
            </a:r>
            <a:r>
              <a:rPr lang="en-US" dirty="0"/>
              <a:t>. State</a:t>
            </a:r>
          </a:p>
          <a:p>
            <a:r>
              <a:rPr lang="en-US" altLang="zh-CN" dirty="0"/>
              <a:t>5</a:t>
            </a:r>
            <a:r>
              <a:rPr lang="en-US" dirty="0"/>
              <a:t>. State Up</a:t>
            </a:r>
          </a:p>
          <a:p>
            <a:r>
              <a:rPr lang="en-US" altLang="zh-CN" dirty="0"/>
              <a:t>6. Map</a:t>
            </a:r>
            <a:endParaRPr lang="en-US" dirty="0"/>
          </a:p>
          <a:p>
            <a:r>
              <a:rPr lang="en-US" dirty="0"/>
              <a:t>7. Introduction to Ant Design</a:t>
            </a:r>
          </a:p>
          <a:p>
            <a:r>
              <a:rPr lang="en-US" dirty="0"/>
              <a:t>8. Announcement</a:t>
            </a:r>
          </a:p>
        </p:txBody>
      </p:sp>
    </p:spTree>
    <p:extLst>
      <p:ext uri="{BB962C8B-B14F-4D97-AF65-F5344CB8AC3E}">
        <p14:creationId xmlns:p14="http://schemas.microsoft.com/office/powerpoint/2010/main" val="388137564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E6433-3F67-4140-82A9-F017C186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2E16B9D-C7CF-469C-BEF9-79442B720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86" t="26827" r="52640" b="33738"/>
          <a:stretch/>
        </p:blipFill>
        <p:spPr>
          <a:xfrm>
            <a:off x="4918559" y="863600"/>
            <a:ext cx="4461221" cy="43805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2F2ACB-E5DB-4D07-879F-DF9BD182A094}"/>
              </a:ext>
            </a:extLst>
          </p:cNvPr>
          <p:cNvSpPr txBox="1"/>
          <p:nvPr/>
        </p:nvSpPr>
        <p:spPr>
          <a:xfrm>
            <a:off x="5056450" y="5419788"/>
            <a:ext cx="379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Constructor, get property, method, instantiate(</a:t>
            </a:r>
            <a:r>
              <a:rPr lang="zh-CN" altLang="en-US" dirty="0">
                <a:solidFill>
                  <a:srgbClr val="FF0000"/>
                </a:solidFill>
              </a:rPr>
              <a:t>实例化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838306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E6433-3F67-4140-82A9-F017C186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B3681CE-5C3C-453B-B6DE-D19AEA792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478" t="29172" r="50000" b="31232"/>
          <a:stretch/>
        </p:blipFill>
        <p:spPr>
          <a:xfrm>
            <a:off x="4662597" y="863600"/>
            <a:ext cx="4932967" cy="44108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973D031-982A-4A59-BF61-B26E1B886D86}"/>
              </a:ext>
            </a:extLst>
          </p:cNvPr>
          <p:cNvSpPr txBox="1"/>
          <p:nvPr/>
        </p:nvSpPr>
        <p:spPr>
          <a:xfrm flipH="1">
            <a:off x="4853888" y="5577233"/>
            <a:ext cx="284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Extends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45093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F4331-4C0E-4642-9009-9648215A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JSX:</a:t>
            </a:r>
            <a:br>
              <a:rPr lang="en-US" altLang="zh-CN" dirty="0"/>
            </a:br>
            <a:r>
              <a:rPr lang="en-US" altLang="zh-CN" dirty="0"/>
              <a:t>Using JavaScript to Write HTML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810FCA9-F728-4F8F-A332-BAC81A2B3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887" t="29934" r="41365" b="11112"/>
          <a:stretch/>
        </p:blipFill>
        <p:spPr>
          <a:xfrm>
            <a:off x="3621155" y="863790"/>
            <a:ext cx="5049000" cy="51212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2BFA8D9-3548-4F02-AF7D-1EA4A8E4BA45}"/>
              </a:ext>
            </a:extLst>
          </p:cNvPr>
          <p:cNvSpPr txBox="1"/>
          <p:nvPr/>
        </p:nvSpPr>
        <p:spPr>
          <a:xfrm>
            <a:off x="8859385" y="678230"/>
            <a:ext cx="271897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组件</a:t>
            </a:r>
            <a:r>
              <a:rPr lang="en-US" altLang="zh-CN" dirty="0"/>
              <a:t>: class</a:t>
            </a:r>
            <a:r>
              <a:rPr lang="zh-CN" altLang="en-US" dirty="0"/>
              <a:t>，必须</a:t>
            </a:r>
            <a:r>
              <a:rPr lang="en-US" altLang="zh-CN" dirty="0"/>
              <a:t>extends Component</a:t>
            </a:r>
          </a:p>
          <a:p>
            <a:pPr marL="342900" indent="-342900">
              <a:buAutoNum type="arabicPeriod"/>
            </a:pPr>
            <a:r>
              <a:rPr lang="zh-CN" altLang="en-US" dirty="0"/>
              <a:t>组件名：首字母大写，区分原生组件如</a:t>
            </a:r>
            <a:r>
              <a:rPr lang="en-US" altLang="zh-CN" dirty="0"/>
              <a:t>div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渲染组件：</a:t>
            </a:r>
            <a:r>
              <a:rPr lang="en-US" altLang="zh-CN" dirty="0"/>
              <a:t>render -&gt; return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嵌入</a:t>
            </a:r>
            <a:r>
              <a:rPr lang="en-US" altLang="zh-CN" dirty="0"/>
              <a:t>JavaScript</a:t>
            </a:r>
            <a:r>
              <a:rPr lang="zh-CN" altLang="en-US" dirty="0"/>
              <a:t>表达式：</a:t>
            </a:r>
            <a:r>
              <a:rPr lang="en-US" altLang="zh-CN" dirty="0"/>
              <a:t>{ … }</a:t>
            </a:r>
          </a:p>
          <a:p>
            <a:pPr marL="342900" indent="-342900">
              <a:buAutoNum type="arabicPeriod"/>
            </a:pPr>
            <a:r>
              <a:rPr lang="en-US" dirty="0"/>
              <a:t>Class: </a:t>
            </a:r>
            <a:r>
              <a:rPr lang="en-US" dirty="0" err="1"/>
              <a:t>ClassName</a:t>
            </a:r>
            <a:r>
              <a:rPr lang="en-US" altLang="zh-CN" dirty="0"/>
              <a:t>=“</a:t>
            </a:r>
            <a:r>
              <a:rPr lang="zh-CN" altLang="en-US" dirty="0"/>
              <a:t>一个字符串</a:t>
            </a:r>
            <a:r>
              <a:rPr lang="en-US" altLang="zh-CN" dirty="0"/>
              <a:t>”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Style: style={</a:t>
            </a:r>
            <a:r>
              <a:rPr lang="zh-CN" altLang="en-US" dirty="0"/>
              <a:t>一个</a:t>
            </a:r>
            <a:r>
              <a:rPr lang="en-US" altLang="zh-CN" dirty="0"/>
              <a:t>object</a:t>
            </a:r>
            <a:r>
              <a:rPr lang="en-US" dirty="0"/>
              <a:t>}</a:t>
            </a:r>
          </a:p>
          <a:p>
            <a:pPr marL="342900" indent="-342900">
              <a:buAutoNum type="arabicPeriod"/>
            </a:pPr>
            <a:r>
              <a:rPr lang="en-US" altLang="zh-CN" dirty="0"/>
              <a:t>Return</a:t>
            </a:r>
            <a:r>
              <a:rPr lang="zh-CN" altLang="en-US" dirty="0"/>
              <a:t>：最外层只能有一个组件，多个组件时可以用一个</a:t>
            </a:r>
            <a:r>
              <a:rPr lang="en-US" altLang="zh-CN" dirty="0"/>
              <a:t>div</a:t>
            </a:r>
            <a:r>
              <a:rPr lang="zh-CN" altLang="en-US" dirty="0"/>
              <a:t>包着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25920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F4331-4C0E-4642-9009-9648215A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JSX:</a:t>
            </a:r>
            <a:br>
              <a:rPr lang="en-US" altLang="zh-CN" dirty="0"/>
            </a:br>
            <a:r>
              <a:rPr lang="en-US" altLang="zh-CN" dirty="0"/>
              <a:t>Using JavaScript to Write HTML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BFA8D9-3548-4F02-AF7D-1EA4A8E4BA45}"/>
              </a:ext>
            </a:extLst>
          </p:cNvPr>
          <p:cNvSpPr txBox="1"/>
          <p:nvPr/>
        </p:nvSpPr>
        <p:spPr>
          <a:xfrm>
            <a:off x="8859385" y="678230"/>
            <a:ext cx="2718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使用组件：就像原生组件一样</a:t>
            </a:r>
            <a:endParaRPr 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C6F0C1B-D4E5-44E0-8AA0-73999A149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2387" y="769815"/>
            <a:ext cx="4041748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76166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B9562-04CF-4796-AF65-FEE0C0E5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Props:</a:t>
            </a:r>
            <a:br>
              <a:rPr lang="en-US" dirty="0"/>
            </a:br>
            <a:r>
              <a:rPr lang="zh-CN" altLang="en-US" dirty="0"/>
              <a:t>组件的性质（不可变）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8BBA980-C3F9-468C-8C1D-1E39DE081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463" y="863790"/>
            <a:ext cx="5537781" cy="51212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47E6837-43A9-4A82-A083-CB59200587BD}"/>
              </a:ext>
            </a:extLst>
          </p:cNvPr>
          <p:cNvSpPr txBox="1"/>
          <p:nvPr/>
        </p:nvSpPr>
        <p:spPr>
          <a:xfrm>
            <a:off x="9682951" y="863790"/>
            <a:ext cx="1943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优点：可复用代码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10037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B9562-04CF-4796-AF65-FEE0C0E5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Props:</a:t>
            </a:r>
            <a:br>
              <a:rPr lang="en-US" dirty="0"/>
            </a:br>
            <a:r>
              <a:rPr lang="zh-CN" altLang="en-US" dirty="0"/>
              <a:t>组件的性质（不可变）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7E6837-43A9-4A82-A083-CB59200587BD}"/>
              </a:ext>
            </a:extLst>
          </p:cNvPr>
          <p:cNvSpPr txBox="1"/>
          <p:nvPr/>
        </p:nvSpPr>
        <p:spPr>
          <a:xfrm>
            <a:off x="3837476" y="5646805"/>
            <a:ext cx="597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</a:t>
            </a:r>
            <a:r>
              <a:rPr lang="en-US" altLang="zh-CN" dirty="0"/>
              <a:t>props</a:t>
            </a:r>
            <a:r>
              <a:rPr lang="zh-CN" altLang="en-US" dirty="0"/>
              <a:t>存在一个</a:t>
            </a:r>
            <a:r>
              <a:rPr lang="en-US" altLang="zh-CN" dirty="0"/>
              <a:t>object</a:t>
            </a:r>
            <a:r>
              <a:rPr lang="zh-CN" altLang="en-US" dirty="0"/>
              <a:t>中，则使用</a:t>
            </a:r>
            <a:r>
              <a:rPr lang="en-US" altLang="zh-CN" dirty="0"/>
              <a:t>…</a:t>
            </a:r>
            <a:r>
              <a:rPr lang="zh-CN" altLang="en-US" dirty="0"/>
              <a:t>来展开</a:t>
            </a:r>
            <a:r>
              <a:rPr lang="en-US" altLang="zh-CN" dirty="0"/>
              <a:t>object</a:t>
            </a:r>
            <a:endParaRPr 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377AB92-8183-443D-953C-B001C0519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7476" y="779622"/>
            <a:ext cx="7430938" cy="475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06863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B9562-04CF-4796-AF65-FEE0C0E5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</a:t>
            </a:r>
            <a:r>
              <a:rPr lang="en-US" dirty="0"/>
              <a:t>:</a:t>
            </a:r>
            <a:br>
              <a:rPr lang="en-US" dirty="0"/>
            </a:br>
            <a:r>
              <a:rPr lang="zh-CN" altLang="en-US" dirty="0"/>
              <a:t>组件的状态（可变）</a:t>
            </a:r>
            <a:endParaRPr 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6CA2E0D-877E-48B4-A9F0-A72B8BD1B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8158" y="785813"/>
            <a:ext cx="4690443" cy="363838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B1AF18B-7E8D-4239-8B69-89022F1DDB20}"/>
              </a:ext>
            </a:extLst>
          </p:cNvPr>
          <p:cNvSpPr txBox="1"/>
          <p:nvPr/>
        </p:nvSpPr>
        <p:spPr>
          <a:xfrm>
            <a:off x="3648158" y="4396386"/>
            <a:ext cx="81416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/>
              <a:t>初始化</a:t>
            </a:r>
            <a:r>
              <a:rPr lang="en-US" altLang="zh-CN" sz="1600" dirty="0"/>
              <a:t>state</a:t>
            </a:r>
            <a:r>
              <a:rPr lang="zh-CN" altLang="en-US" sz="1600" dirty="0"/>
              <a:t>：要使用</a:t>
            </a:r>
            <a:r>
              <a:rPr lang="en-US" altLang="zh-CN" sz="1600" dirty="0"/>
              <a:t>constructor</a:t>
            </a:r>
            <a:r>
              <a:rPr lang="zh-CN" altLang="en-US" sz="1600" dirty="0"/>
              <a:t>，先</a:t>
            </a:r>
            <a:r>
              <a:rPr lang="en-US" altLang="zh-CN" sz="1600" dirty="0"/>
              <a:t>super</a:t>
            </a:r>
            <a:r>
              <a:rPr lang="zh-CN" altLang="en-US" sz="1600" dirty="0"/>
              <a:t>（</a:t>
            </a:r>
            <a:r>
              <a:rPr lang="en-US" altLang="zh-CN" sz="1600" dirty="0"/>
              <a:t>props</a:t>
            </a:r>
            <a:r>
              <a:rPr lang="zh-CN" altLang="en-US" sz="1600" dirty="0"/>
              <a:t>），再使用 </a:t>
            </a:r>
            <a:r>
              <a:rPr lang="en-US" altLang="zh-CN" sz="1600" dirty="0"/>
              <a:t>= </a:t>
            </a:r>
            <a:r>
              <a:rPr lang="zh-CN" altLang="en-US" sz="1600" dirty="0"/>
              <a:t>初始化</a:t>
            </a:r>
            <a:r>
              <a:rPr lang="en-US" altLang="zh-CN" sz="1600" dirty="0" err="1"/>
              <a:t>this.state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定义函数：</a:t>
            </a:r>
            <a:r>
              <a:rPr lang="en-US" altLang="zh-CN" sz="1600" dirty="0" err="1"/>
              <a:t>addTitle</a:t>
            </a:r>
            <a:r>
              <a:rPr lang="zh-CN" altLang="en-US" sz="1600" dirty="0"/>
              <a:t>，每一次触发，修改</a:t>
            </a:r>
            <a:r>
              <a:rPr lang="en-US" altLang="zh-CN" sz="1600" dirty="0"/>
              <a:t>state</a:t>
            </a:r>
            <a:r>
              <a:rPr lang="zh-CN" altLang="en-US" sz="1600" dirty="0"/>
              <a:t>。注意：修改</a:t>
            </a:r>
            <a:r>
              <a:rPr lang="en-US" altLang="zh-CN" sz="1600" dirty="0"/>
              <a:t>state</a:t>
            </a:r>
            <a:r>
              <a:rPr lang="zh-CN" altLang="en-US" sz="1600" dirty="0"/>
              <a:t>只能用</a:t>
            </a:r>
            <a:r>
              <a:rPr lang="en-US" altLang="zh-CN" sz="1600" dirty="0" err="1"/>
              <a:t>setState</a:t>
            </a:r>
            <a:r>
              <a:rPr lang="zh-CN" altLang="en-US" sz="1600" dirty="0"/>
              <a:t>！</a:t>
            </a:r>
            <a:endParaRPr lang="en-US" altLang="zh-CN" sz="1600" dirty="0"/>
          </a:p>
          <a:p>
            <a:pPr marL="342900" indent="-342900">
              <a:buFontTx/>
              <a:buAutoNum type="arabicPeriod"/>
            </a:pPr>
            <a:r>
              <a:rPr lang="zh-CN" altLang="en-US" sz="1600" dirty="0"/>
              <a:t>把</a:t>
            </a:r>
            <a:r>
              <a:rPr lang="en-US" altLang="zh-CN" sz="1600" dirty="0" err="1"/>
              <a:t>addTitle</a:t>
            </a:r>
            <a:r>
              <a:rPr lang="en-US" altLang="zh-CN" sz="1600" dirty="0"/>
              <a:t> bind</a:t>
            </a:r>
            <a:r>
              <a:rPr lang="zh-CN" altLang="en-US" sz="1600" dirty="0"/>
              <a:t>到</a:t>
            </a:r>
            <a:r>
              <a:rPr lang="en-US" altLang="zh-CN" sz="1600" dirty="0"/>
              <a:t>this</a:t>
            </a:r>
            <a:r>
              <a:rPr lang="zh-CN" altLang="en-US" sz="1600" dirty="0"/>
              <a:t>中，否则</a:t>
            </a:r>
            <a:r>
              <a:rPr lang="en-US" altLang="zh-CN" sz="1600" dirty="0" err="1"/>
              <a:t>addTitle</a:t>
            </a:r>
            <a:r>
              <a:rPr lang="zh-CN" altLang="en-US" sz="1600" dirty="0"/>
              <a:t>不知道</a:t>
            </a:r>
            <a:r>
              <a:rPr lang="en-US" altLang="zh-CN" sz="1600" dirty="0"/>
              <a:t>this</a:t>
            </a:r>
            <a:r>
              <a:rPr lang="zh-CN" altLang="en-US" sz="1600" dirty="0"/>
              <a:t>是谁</a:t>
            </a:r>
            <a:r>
              <a:rPr lang="en-US" sz="1600" dirty="0" err="1"/>
              <a:t>this.addTitle</a:t>
            </a:r>
            <a:r>
              <a:rPr lang="en-US" sz="1600" dirty="0"/>
              <a:t> = </a:t>
            </a:r>
            <a:r>
              <a:rPr lang="en-US" sz="1600" dirty="0" err="1"/>
              <a:t>this.addTitle.bind</a:t>
            </a:r>
            <a:r>
              <a:rPr lang="en-US" sz="1600" dirty="0"/>
              <a:t>(this);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h1</a:t>
            </a:r>
            <a:r>
              <a:rPr lang="zh-CN" altLang="en-US" sz="1600" dirty="0"/>
              <a:t>中改为</a:t>
            </a:r>
            <a:r>
              <a:rPr lang="en-US" altLang="zh-CN" sz="1600" dirty="0"/>
              <a:t>state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button</a:t>
            </a:r>
            <a:r>
              <a:rPr lang="zh-CN" altLang="en-US" sz="1600" dirty="0"/>
              <a:t>中添加触发函数</a:t>
            </a:r>
            <a:r>
              <a:rPr lang="en-US" altLang="zh-CN" sz="1600" dirty="0" err="1"/>
              <a:t>onClick</a:t>
            </a:r>
            <a:r>
              <a:rPr lang="zh-CN" altLang="en-US" sz="1600" dirty="0"/>
              <a:t>，传入</a:t>
            </a:r>
            <a:r>
              <a:rPr lang="en-US" altLang="zh-CN" sz="1600" dirty="0" err="1"/>
              <a:t>this.addTitle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797333166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0</TotalTime>
  <Words>693</Words>
  <Application>Microsoft Office PowerPoint</Application>
  <PresentationFormat>宽屏</PresentationFormat>
  <Paragraphs>95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幼圆</vt:lpstr>
      <vt:lpstr>Corbel</vt:lpstr>
      <vt:lpstr>Wingdings 2</vt:lpstr>
      <vt:lpstr>框架</vt:lpstr>
      <vt:lpstr>React Course L6</vt:lpstr>
      <vt:lpstr>Contents</vt:lpstr>
      <vt:lpstr>Class</vt:lpstr>
      <vt:lpstr>Class</vt:lpstr>
      <vt:lpstr>JSX: Using JavaScript to Write HTML</vt:lpstr>
      <vt:lpstr>JSX: Using JavaScript to Write HTML</vt:lpstr>
      <vt:lpstr>Props: 组件的性质（不可变）</vt:lpstr>
      <vt:lpstr>Props: 组件的性质（不可变）</vt:lpstr>
      <vt:lpstr>State: 组件的状态（可变）</vt:lpstr>
      <vt:lpstr>State Up: 状态提升 当多个组件相互作用时，把函数写在共同父组件中，并把函数作为props传入</vt:lpstr>
      <vt:lpstr>State Up: 状态提升 当多个组件相互作用时，把函数写在共同父组件中，并把函数作为props传入</vt:lpstr>
      <vt:lpstr>Map: 遍历array元素并生成值/组件</vt:lpstr>
      <vt:lpstr>Ant Design: 蚂蚁金服开源UI</vt:lpstr>
      <vt:lpstr>通知</vt:lpstr>
      <vt:lpstr>Remaining Work</vt:lpstr>
      <vt:lpstr>Final Homework</vt:lpstr>
      <vt:lpstr>React &amp; Polaris Studio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Guochao Xie</dc:creator>
  <cp:lastModifiedBy>Guochao Xie</cp:lastModifiedBy>
  <cp:revision>24</cp:revision>
  <dcterms:created xsi:type="dcterms:W3CDTF">2018-11-24T01:24:31Z</dcterms:created>
  <dcterms:modified xsi:type="dcterms:W3CDTF">2018-11-24T06:55:52Z</dcterms:modified>
</cp:coreProperties>
</file>