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BF40AB-CBE0-452D-BD08-BB8E8CBEA18D}">
  <a:tblStyle styleId="{1DBF40AB-CBE0-452D-BD08-BB8E8CBEA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-10325"/>
            <a:ext cx="9164700" cy="83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350"/>
            <a:ext cx="825009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21483"/>
            <a:ext cx="9164701" cy="30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921650"/>
            <a:ext cx="8520600" cy="28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using Google tools, the ultimate hope would be to integrate with Casey House’s internal database programs (patient records/scheduling systems).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Approximately 40 Hours (1 week) of implementation time assuming internal programs have the joining capabilities.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Resources needed: 2 technical resources, 1 functional resource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-10325"/>
            <a:ext cx="9164700" cy="83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350"/>
            <a:ext cx="82500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263900" y="10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Implementation: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44175" y="1587025"/>
            <a:ext cx="3097500" cy="86100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263900" y="1653925"/>
            <a:ext cx="8520600" cy="3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Fewer missed appointments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engagement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Stronger support system.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 in client satisfaction.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Stronger communication between clients &amp; Casey House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0" y="-10325"/>
            <a:ext cx="9164700" cy="83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350"/>
            <a:ext cx="82500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>
            <a:off x="263900" y="10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Values to Partners</a:t>
            </a: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344175" y="1587025"/>
            <a:ext cx="3422700" cy="66900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22050" y="1958825"/>
            <a:ext cx="85206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Cost/Resource Needs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Along with regular upkeep costs, staff resourcing is needed for training and ongoing management.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Adoption Fears: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Important that staff supports clients in addressing fears and demonstrating application benefits in action.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b="1"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Mitigating Unforeseen Consequences</a:t>
            </a: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pilot project will be needed to see application benefits as well as if there are any unseen consequences caused as a result of using this app.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0" y="-10325"/>
            <a:ext cx="9164700" cy="83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350"/>
            <a:ext cx="82500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263900" y="10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Key Issues: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44175" y="1587025"/>
            <a:ext cx="2074500" cy="66900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252" y="162525"/>
            <a:ext cx="6909272" cy="498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1723"/>
            <a:ext cx="8839199" cy="438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2214150" y="1870350"/>
            <a:ext cx="47157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Questions?</a:t>
            </a:r>
            <a:endParaRPr sz="7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0" y="-10325"/>
            <a:ext cx="9164700" cy="83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350"/>
            <a:ext cx="82500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2457042" y="3174042"/>
            <a:ext cx="4149300" cy="86100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1211875" y="1255814"/>
            <a:ext cx="688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Casey House is looking for a confidential and private application to communicate reminders to clients, such as for appointments, to take medication, or any health-related follow-up. It would also provide Casey House a secure way to check-in with and reach out to clients who have not been to Casey House recently.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0" y="-10325"/>
            <a:ext cx="9164700" cy="83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350"/>
            <a:ext cx="82500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13675" y="898889"/>
            <a:ext cx="13122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 b="1" sz="1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7955800" y="3564614"/>
            <a:ext cx="9816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b="1" sz="1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39375" y="10236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Key Considerations: 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39375" y="1860625"/>
            <a:ext cx="8520600" cy="23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Privacy &amp; Confidentiality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Accessibility (Web Based Tool vs. SMS Chat-bot)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Voice &amp; Tone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Audience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Minimal Staff Effort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-10325"/>
            <a:ext cx="9164700" cy="83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350"/>
            <a:ext cx="82500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344185" y="1587037"/>
            <a:ext cx="3623400" cy="86100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3900" y="10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Concept: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2146750"/>
            <a:ext cx="85206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 combination of Twilio (SMS management), Zapier (automation service), Google Calendar, and Google Sheets we envision an easy to use patient reminder system for Casey House to utilize with clients.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-10325"/>
            <a:ext cx="9164700" cy="83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350"/>
            <a:ext cx="82500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344175" y="1587025"/>
            <a:ext cx="1692300" cy="86100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902525"/>
            <a:ext cx="85206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Discrete reminders for appointment and medication reminders using a private number (not associated with Casey House)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Opt-in or out of reminders based on client’s needs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to communicate with clients who have either missed an appointment or whom the organization has lost contact with.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 messaging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**Additions: Application would allow for clients to request readouts of upcoming appointments and daily medication logs.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-10325"/>
            <a:ext cx="9164700" cy="83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350"/>
            <a:ext cx="82500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263900" y="10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Key Features: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344175" y="1587025"/>
            <a:ext cx="2533500" cy="86100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38" y="85475"/>
            <a:ext cx="67119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750" y="91104"/>
            <a:ext cx="6438670" cy="507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50" y="-53612"/>
            <a:ext cx="7136711" cy="52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425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-10325"/>
            <a:ext cx="9164700" cy="83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350"/>
            <a:ext cx="82500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263900" y="10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Cost Analysis</a:t>
            </a: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44175" y="1587025"/>
            <a:ext cx="2523900" cy="66900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Shape 116"/>
          <p:cNvGraphicFramePr/>
          <p:nvPr/>
        </p:nvGraphicFramePr>
        <p:xfrm>
          <a:off x="749450" y="2742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{1DBF40AB-CBE0-452D-BD08-BB8E8CBEA18D}</a:tableStyleId>
              </a:tblPr>
              <a:tblGrid>
                <a:gridCol w="1509900"/>
                <a:gridCol w="1509900"/>
                <a:gridCol w="1509900"/>
                <a:gridCol w="1509900"/>
                <a:gridCol w="15099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Tier 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E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Tier 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E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Tier 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E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Tier 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EF1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Clients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A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Texts Per Year: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A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83,200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166,400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332,800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665,600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Annual Cost: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A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$1,488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$2,736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$5,232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77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 Per Text: $0.0075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Zapier Account Subscription: $20+/month </a:t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749450" y="4437250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*Assumptions 4 texts daily (in/out)  from medical reminders, 4 texts weekly from appointment reminders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