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1" r:id="rId13"/>
    <p:sldMasterId id="2147483793" r:id="rId14"/>
    <p:sldMasterId id="2147483806" r:id="rId15"/>
    <p:sldMasterId id="2147483818" r:id="rId16"/>
  </p:sldMasterIdLst>
  <p:notesMasterIdLst>
    <p:notesMasterId r:id="rId23"/>
  </p:notesMasterIdLst>
  <p:handoutMasterIdLst>
    <p:handoutMasterId r:id="rId49"/>
  </p:handoutMasterIdLst>
  <p:sldIdLst>
    <p:sldId id="483" r:id="rId17"/>
    <p:sldId id="256" r:id="rId18"/>
    <p:sldId id="259" r:id="rId19"/>
    <p:sldId id="258" r:id="rId20"/>
    <p:sldId id="484" r:id="rId21"/>
    <p:sldId id="442" r:id="rId22"/>
    <p:sldId id="485" r:id="rId24"/>
    <p:sldId id="486" r:id="rId25"/>
    <p:sldId id="488" r:id="rId26"/>
    <p:sldId id="489" r:id="rId27"/>
    <p:sldId id="487" r:id="rId28"/>
    <p:sldId id="490" r:id="rId29"/>
    <p:sldId id="491" r:id="rId30"/>
    <p:sldId id="492" r:id="rId31"/>
    <p:sldId id="493" r:id="rId32"/>
    <p:sldId id="494" r:id="rId33"/>
    <p:sldId id="495" r:id="rId34"/>
    <p:sldId id="496" r:id="rId35"/>
    <p:sldId id="497" r:id="rId36"/>
    <p:sldId id="498" r:id="rId37"/>
    <p:sldId id="476" r:id="rId38"/>
    <p:sldId id="499" r:id="rId39"/>
    <p:sldId id="500" r:id="rId40"/>
    <p:sldId id="501" r:id="rId41"/>
    <p:sldId id="478" r:id="rId42"/>
    <p:sldId id="502" r:id="rId43"/>
    <p:sldId id="503" r:id="rId44"/>
    <p:sldId id="480" r:id="rId45"/>
    <p:sldId id="451" r:id="rId46"/>
    <p:sldId id="389" r:id="rId47"/>
    <p:sldId id="390" r:id="rId48"/>
  </p:sldIdLst>
  <p:sldSz cx="9144000" cy="6858000" type="screen4x3"/>
  <p:notesSz cx="6858000" cy="9144000"/>
  <p:defaultTextStyle>
    <a:defPPr>
      <a:defRPr lang="en-US"/>
    </a:defPPr>
    <a:lvl1pPr algn="l" rtl="0" eaLnBrk="0" fontAlgn="b" hangingPunct="0">
      <a:spcBef>
        <a:spcPct val="20000"/>
      </a:spcBef>
      <a:spcAft>
        <a:spcPct val="0"/>
      </a:spcAft>
      <a:buClr>
        <a:srgbClr val="0000CC"/>
      </a:buClr>
      <a:buFont typeface="Wingdings" pitchFamily="2" charset="2"/>
      <a:defRPr sz="2000" kern="1200">
        <a:solidFill>
          <a:schemeClr val="tx1"/>
        </a:solidFill>
        <a:latin typeface="Arial" charset="0"/>
        <a:ea typeface="黑体" pitchFamily="49" charset="-122"/>
        <a:cs typeface="+mn-cs"/>
      </a:defRPr>
    </a:lvl1pPr>
    <a:lvl2pPr marL="457200" algn="l" rtl="0" eaLnBrk="0" fontAlgn="b" hangingPunct="0">
      <a:spcBef>
        <a:spcPct val="20000"/>
      </a:spcBef>
      <a:spcAft>
        <a:spcPct val="0"/>
      </a:spcAft>
      <a:buClr>
        <a:srgbClr val="0000CC"/>
      </a:buClr>
      <a:buFont typeface="Wingdings" pitchFamily="2" charset="2"/>
      <a:defRPr sz="2000" kern="1200">
        <a:solidFill>
          <a:schemeClr val="tx1"/>
        </a:solidFill>
        <a:latin typeface="Arial" charset="0"/>
        <a:ea typeface="黑体" pitchFamily="49" charset="-122"/>
        <a:cs typeface="+mn-cs"/>
      </a:defRPr>
    </a:lvl2pPr>
    <a:lvl3pPr marL="914400" algn="l" rtl="0" eaLnBrk="0" fontAlgn="b" hangingPunct="0">
      <a:spcBef>
        <a:spcPct val="20000"/>
      </a:spcBef>
      <a:spcAft>
        <a:spcPct val="0"/>
      </a:spcAft>
      <a:buClr>
        <a:srgbClr val="0000CC"/>
      </a:buClr>
      <a:buFont typeface="Wingdings" pitchFamily="2" charset="2"/>
      <a:defRPr sz="2000" kern="1200">
        <a:solidFill>
          <a:schemeClr val="tx1"/>
        </a:solidFill>
        <a:latin typeface="Arial" charset="0"/>
        <a:ea typeface="黑体" pitchFamily="49" charset="-122"/>
        <a:cs typeface="+mn-cs"/>
      </a:defRPr>
    </a:lvl3pPr>
    <a:lvl4pPr marL="1371600" algn="l" rtl="0" eaLnBrk="0" fontAlgn="b" hangingPunct="0">
      <a:spcBef>
        <a:spcPct val="20000"/>
      </a:spcBef>
      <a:spcAft>
        <a:spcPct val="0"/>
      </a:spcAft>
      <a:buClr>
        <a:srgbClr val="0000CC"/>
      </a:buClr>
      <a:buFont typeface="Wingdings" pitchFamily="2" charset="2"/>
      <a:defRPr sz="2000" kern="1200">
        <a:solidFill>
          <a:schemeClr val="tx1"/>
        </a:solidFill>
        <a:latin typeface="Arial" charset="0"/>
        <a:ea typeface="黑体" pitchFamily="49" charset="-122"/>
        <a:cs typeface="+mn-cs"/>
      </a:defRPr>
    </a:lvl4pPr>
    <a:lvl5pPr marL="1828800" algn="l" rtl="0" eaLnBrk="0" fontAlgn="b" hangingPunct="0">
      <a:spcBef>
        <a:spcPct val="20000"/>
      </a:spcBef>
      <a:spcAft>
        <a:spcPct val="0"/>
      </a:spcAft>
      <a:buClr>
        <a:srgbClr val="0000CC"/>
      </a:buClr>
      <a:buFont typeface="Wingdings" pitchFamily="2" charset="2"/>
      <a:defRPr sz="2000" kern="1200">
        <a:solidFill>
          <a:schemeClr val="tx1"/>
        </a:solidFill>
        <a:latin typeface="Arial" charset="0"/>
        <a:ea typeface="黑体" pitchFamily="49" charset="-122"/>
        <a:cs typeface="+mn-cs"/>
      </a:defRPr>
    </a:lvl5pPr>
    <a:lvl6pPr marL="2286000" algn="l" defTabSz="914400" rtl="0" eaLnBrk="1" latinLnBrk="0" hangingPunct="1">
      <a:defRPr sz="2000" kern="1200">
        <a:solidFill>
          <a:schemeClr val="tx1"/>
        </a:solidFill>
        <a:latin typeface="Arial" charset="0"/>
        <a:ea typeface="黑体" pitchFamily="49" charset="-122"/>
        <a:cs typeface="+mn-cs"/>
      </a:defRPr>
    </a:lvl6pPr>
    <a:lvl7pPr marL="2743200" algn="l" defTabSz="914400" rtl="0" eaLnBrk="1" latinLnBrk="0" hangingPunct="1">
      <a:defRPr sz="2000" kern="1200">
        <a:solidFill>
          <a:schemeClr val="tx1"/>
        </a:solidFill>
        <a:latin typeface="Arial" charset="0"/>
        <a:ea typeface="黑体" pitchFamily="49" charset="-122"/>
        <a:cs typeface="+mn-cs"/>
      </a:defRPr>
    </a:lvl7pPr>
    <a:lvl8pPr marL="3200400" algn="l" defTabSz="914400" rtl="0" eaLnBrk="1" latinLnBrk="0" hangingPunct="1">
      <a:defRPr sz="2000" kern="1200">
        <a:solidFill>
          <a:schemeClr val="tx1"/>
        </a:solidFill>
        <a:latin typeface="Arial" charset="0"/>
        <a:ea typeface="黑体" pitchFamily="49" charset="-122"/>
        <a:cs typeface="+mn-cs"/>
      </a:defRPr>
    </a:lvl8pPr>
    <a:lvl9pPr marL="3657600" algn="l" defTabSz="914400" rtl="0" eaLnBrk="1" latinLnBrk="0" hangingPunct="1">
      <a:defRPr sz="20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69"/>
    <a:srgbClr val="FFFF00"/>
    <a:srgbClr val="CCECFF"/>
    <a:srgbClr val="969696"/>
    <a:srgbClr val="F8F8F8"/>
    <a:srgbClr val="6699FF"/>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163" autoAdjust="0"/>
    <p:restoredTop sz="81718" autoAdjust="0"/>
  </p:normalViewPr>
  <p:slideViewPr>
    <p:cSldViewPr>
      <p:cViewPr varScale="1">
        <p:scale>
          <a:sx n="58" d="100"/>
          <a:sy n="58" d="100"/>
        </p:scale>
        <p:origin x="-10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handoutMaster" Target="handoutMasters/handoutMaster1.xml"/><Relationship Id="rId48" Type="http://schemas.openxmlformats.org/officeDocument/2006/relationships/slide" Target="slides/slide31.xml"/><Relationship Id="rId47" Type="http://schemas.openxmlformats.org/officeDocument/2006/relationships/slide" Target="slides/slide30.xml"/><Relationship Id="rId46" Type="http://schemas.openxmlformats.org/officeDocument/2006/relationships/slide" Target="slides/slide29.xml"/><Relationship Id="rId45" Type="http://schemas.openxmlformats.org/officeDocument/2006/relationships/slide" Target="slides/slide28.xml"/><Relationship Id="rId44" Type="http://schemas.openxmlformats.org/officeDocument/2006/relationships/slide" Target="slides/slide27.xml"/><Relationship Id="rId43" Type="http://schemas.openxmlformats.org/officeDocument/2006/relationships/slide" Target="slides/slide26.xml"/><Relationship Id="rId42" Type="http://schemas.openxmlformats.org/officeDocument/2006/relationships/slide" Target="slides/slide25.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notesMaster" Target="notesMasters/notesMaster1.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fontAlgn="base" hangingPunct="1">
              <a:spcBef>
                <a:spcPct val="0"/>
              </a:spcBef>
              <a:buClrTx/>
              <a:buFontTx/>
              <a:buNone/>
              <a:defRPr sz="1200">
                <a:latin typeface="Tahoma" pitchFamily="34" charset="0"/>
                <a:ea typeface="宋体" pitchFamily="2" charset="-122"/>
              </a:defRPr>
            </a:lvl1pPr>
          </a:lstStyle>
          <a:p>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fontAlgn="base" hangingPunct="1">
              <a:spcBef>
                <a:spcPct val="0"/>
              </a:spcBef>
              <a:buClrTx/>
              <a:buFontTx/>
              <a:buNone/>
              <a:defRPr sz="1200">
                <a:latin typeface="Tahoma" pitchFamily="34" charset="0"/>
                <a:ea typeface="宋体" pitchFamily="2" charset="-122"/>
              </a:defRPr>
            </a:lvl1pPr>
          </a:lstStyle>
          <a:p>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fontAlgn="base" hangingPunct="1">
              <a:spcBef>
                <a:spcPct val="0"/>
              </a:spcBef>
              <a:buClrTx/>
              <a:buFontTx/>
              <a:buNone/>
              <a:defRPr sz="1200">
                <a:latin typeface="Tahoma" pitchFamily="34" charset="0"/>
                <a:ea typeface="宋体" pitchFamily="2" charset="-122"/>
              </a:defRPr>
            </a:lvl1pPr>
          </a:lstStyle>
          <a:p>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fontAlgn="base" hangingPunct="1">
              <a:spcBef>
                <a:spcPct val="0"/>
              </a:spcBef>
              <a:buClrTx/>
              <a:buFontTx/>
              <a:buNone/>
              <a:defRPr sz="1200">
                <a:latin typeface="Tahoma" pitchFamily="34" charset="0"/>
                <a:ea typeface="宋体" pitchFamily="2" charset="-122"/>
              </a:defRPr>
            </a:lvl1pPr>
          </a:lstStyle>
          <a:p>
            <a:fld id="{D9982CD1-64E0-4064-9C0E-45B6C67B56D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fontAlgn="base" hangingPunct="1">
              <a:spcBef>
                <a:spcPct val="0"/>
              </a:spcBef>
              <a:buClrTx/>
              <a:buFontTx/>
              <a:buNone/>
              <a:defRPr sz="1200">
                <a:latin typeface="Tahoma" pitchFamily="34" charset="0"/>
                <a:ea typeface="宋体" pitchFamily="2" charset="-122"/>
              </a:defRPr>
            </a:lvl1pPr>
          </a:lstStyle>
          <a:p>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fontAlgn="base" hangingPunct="1">
              <a:spcBef>
                <a:spcPct val="0"/>
              </a:spcBef>
              <a:buClrTx/>
              <a:buFontTx/>
              <a:buNone/>
              <a:defRPr sz="1200">
                <a:latin typeface="Tahoma" pitchFamily="34" charset="0"/>
                <a:ea typeface="宋体" pitchFamily="2" charset="-122"/>
              </a:defRPr>
            </a:lvl1pPr>
          </a:lstStyle>
          <a:p>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fontAlgn="base" hangingPunct="1">
              <a:spcBef>
                <a:spcPct val="0"/>
              </a:spcBef>
              <a:buClrTx/>
              <a:buFontTx/>
              <a:buNone/>
              <a:defRPr sz="1200">
                <a:latin typeface="Tahoma" pitchFamily="34" charset="0"/>
                <a:ea typeface="宋体" pitchFamily="2" charset="-122"/>
              </a:defRPr>
            </a:lvl1pPr>
          </a:lstStyle>
          <a:p>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fontAlgn="base" hangingPunct="1">
              <a:spcBef>
                <a:spcPct val="0"/>
              </a:spcBef>
              <a:buClrTx/>
              <a:buFontTx/>
              <a:buNone/>
              <a:defRPr sz="1200">
                <a:latin typeface="Tahoma" pitchFamily="34" charset="0"/>
                <a:ea typeface="宋体" pitchFamily="2" charset="-122"/>
              </a:defRPr>
            </a:lvl1pPr>
          </a:lstStyle>
          <a:p>
            <a:fld id="{121A8736-9913-4D51-8A4C-6D348886A5F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E350EB-C1AB-42B2-B748-5EA6770BF000}" type="slidenum">
              <a:rPr lang="zh-CN" altLang="en-US"/>
            </a:fld>
            <a:endParaRPr lang="en-US" altLang="zh-CN"/>
          </a:p>
        </p:txBody>
      </p:sp>
      <p:sp>
        <p:nvSpPr>
          <p:cNvPr id="608258" name="Rectangle 2"/>
          <p:cNvSpPr>
            <a:spLocks noGrp="1" noRot="1" noChangeAspect="1" noChangeArrowheads="1" noTextEdit="1"/>
          </p:cNvSpPr>
          <p:nvPr>
            <p:ph type="sldImg"/>
          </p:nvPr>
        </p:nvSpPr>
        <p:spPr/>
      </p:sp>
      <p:sp>
        <p:nvSpPr>
          <p:cNvPr id="608259" name="Rectangle 3"/>
          <p:cNvSpPr>
            <a:spLocks noGrp="1" noChangeArrowheads="1"/>
          </p:cNvSpPr>
          <p:nvPr>
            <p:ph type="body" idx="1"/>
          </p:nvPr>
        </p:nvSpPr>
        <p:spPr/>
        <p:txBody>
          <a:bodyPr/>
          <a:lstStyle/>
          <a:p>
            <a:pPr>
              <a:lnSpc>
                <a:spcPct val="80000"/>
              </a:lnSpc>
            </a:pPr>
            <a:endParaRPr lang="zh-CN" altLang="en-US" sz="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21A8736-9913-4D51-8A4C-6D348886A5F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314FA-EA14-4EB8-9C52-2E18BC76F9C7}" type="slidenum">
              <a:rPr lang="zh-CN" altLang="en-US"/>
            </a:fld>
            <a:endParaRPr lang="en-US" altLang="zh-CN"/>
          </a:p>
        </p:txBody>
      </p:sp>
      <p:sp>
        <p:nvSpPr>
          <p:cNvPr id="689154" name="Rectangle 2"/>
          <p:cNvSpPr>
            <a:spLocks noGrp="1" noRot="1" noChangeAspect="1" noChangeArrowheads="1" noTextEdit="1"/>
          </p:cNvSpPr>
          <p:nvPr>
            <p:ph type="sldImg"/>
          </p:nvPr>
        </p:nvSpPr>
        <p:spPr/>
      </p:sp>
      <p:sp>
        <p:nvSpPr>
          <p:cNvPr id="689155" name="Rectangle 3"/>
          <p:cNvSpPr>
            <a:spLocks noGrp="1" noChangeArrowheads="1"/>
          </p:cNvSpPr>
          <p:nvPr>
            <p:ph type="body" idx="1"/>
          </p:nvPr>
        </p:nvSpPr>
        <p:spPr/>
        <p:txBody>
          <a:bodyPr/>
          <a:lstStyle/>
          <a:p>
            <a:pPr>
              <a:lnSpc>
                <a:spcPct val="80000"/>
              </a:lnSpc>
            </a:pPr>
            <a:endParaRPr lang="zh-CN" altLang="en-US" sz="8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572423-5A89-44B5-8FE9-D18573E8380B}" type="slidenum">
              <a:rPr lang="zh-CN" altLang="en-US"/>
            </a:fld>
            <a:endParaRPr lang="en-US" altLang="zh-CN"/>
          </a:p>
        </p:txBody>
      </p:sp>
      <p:sp>
        <p:nvSpPr>
          <p:cNvPr id="693250" name="Rectangle 2"/>
          <p:cNvSpPr>
            <a:spLocks noGrp="1" noRot="1" noChangeAspect="1" noChangeArrowheads="1" noTextEdit="1"/>
          </p:cNvSpPr>
          <p:nvPr>
            <p:ph type="sldImg"/>
          </p:nvPr>
        </p:nvSpPr>
        <p:spPr/>
      </p:sp>
      <p:sp>
        <p:nvSpPr>
          <p:cNvPr id="693251" name="Rectangle 3"/>
          <p:cNvSpPr>
            <a:spLocks noGrp="1" noChangeArrowheads="1"/>
          </p:cNvSpPr>
          <p:nvPr>
            <p:ph type="body" idx="1"/>
          </p:nvPr>
        </p:nvSpPr>
        <p:spPr/>
        <p:txBody>
          <a:bodyPr/>
          <a:lstStyle/>
          <a:p>
            <a:pPr>
              <a:lnSpc>
                <a:spcPct val="80000"/>
              </a:lnSpc>
            </a:pPr>
            <a:endParaRPr lang="zh-CN" altLang="en-US" sz="8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6EBFD16D-BAEF-4C1A-8943-5853667D374A}"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D8CA0389-19BA-461D-BDC6-78A3DE56CBAB}" type="slidenum">
              <a:rPr lang="zh-CN" altLang="en-US"/>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0"/>
            <a:ext cx="21336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248400" cy="61261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36488E50-3DD5-4B89-A9E2-F3554C904E0F}" type="slidenum">
              <a:rPr lang="zh-CN" altLang="en-US"/>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5C526BF-C97A-4F56-94E9-82776DCBB3D9}"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A8994A7-FB42-4DDA-9E9F-89005D1099CC}"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F0128612-8C8C-4F4E-B5EA-C21C7A3DF302}"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F9A56BD-8475-412A-AA03-AC65DECFCAAA}" type="datetime1">
              <a:rPr lang="zh-CN" altLang="en-US"/>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4B710F5-7CE2-43DB-AD49-226F1BD21BF4}" type="datetime1">
              <a:rPr lang="zh-CN" altLang="en-US"/>
            </a:fld>
            <a:endParaRPr lang="en-US" altLang="zh-CN"/>
          </a:p>
        </p:txBody>
      </p:sp>
      <p:sp>
        <p:nvSpPr>
          <p:cNvPr id="8" name="灯片编号占位符 7"/>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215E433-DDEB-40E0-8653-20F5AF52D5A1}" type="datetime1">
              <a:rPr lang="zh-CN" altLang="en-US"/>
            </a:fld>
            <a:endParaRPr lang="en-US" altLang="zh-CN"/>
          </a:p>
        </p:txBody>
      </p:sp>
      <p:sp>
        <p:nvSpPr>
          <p:cNvPr id="4" name="灯片编号占位符 3"/>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88C9920-17FC-4DAC-AA99-994FDE5AB1FB}" type="datetime1">
              <a:rPr lang="zh-CN" altLang="en-US"/>
            </a:fld>
            <a:endParaRPr lang="en-US" altLang="zh-CN"/>
          </a:p>
        </p:txBody>
      </p:sp>
      <p:sp>
        <p:nvSpPr>
          <p:cNvPr id="3" name="灯片编号占位符 2"/>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8BECE720-722C-47FC-845A-15908BE6A522}" type="datetime1">
              <a:rPr lang="zh-CN" altLang="en-US"/>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0AD18279-988E-4157-857C-7DD7B674DAFC}" type="datetime1">
              <a:rPr lang="zh-CN" altLang="en-US"/>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E3FB4A33-205A-46FB-845E-8D62F0E6DD9F}" type="slidenum">
              <a:rPr lang="zh-CN" altLang="en-US"/>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479C152-FD2C-4F15-BB87-B5E9FAD6FD06}"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7C605E9-3E7A-4A34-854F-5A76040B060D}"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dgm" preserve="1" showMasterSp="0">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6858000" cy="8382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685800" y="1371600"/>
            <a:ext cx="7772400" cy="472440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BE305C21-589F-4D4C-9E1B-62BF4B2F5FDD}" type="datetime1">
              <a:rPr lang="zh-CN" altLang="en-US"/>
            </a:fld>
            <a:endParaRPr lang="en-US" altLang="zh-CN"/>
          </a:p>
        </p:txBody>
      </p:sp>
      <p:sp>
        <p:nvSpPr>
          <p:cNvPr id="5" name="灯片编号占位符 4"/>
          <p:cNvSpPr>
            <a:spLocks noGrp="1"/>
          </p:cNvSpPr>
          <p:nvPr>
            <p:ph type="sldNum" sz="quarter" idx="11"/>
          </p:nvPr>
        </p:nvSpPr>
        <p:spPr>
          <a:xfrm>
            <a:off x="6553200" y="6245225"/>
            <a:ext cx="2133600" cy="476250"/>
          </a:xfrm>
        </p:spPr>
        <p:txBody>
          <a:bodyPr/>
          <a:lstStyle>
            <a:lvl1pPr>
              <a:defRPr/>
            </a:lvl1pPr>
          </a:lstStyle>
          <a:p>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58914DAA-6BE8-4D10-BBA5-59B829BC40CD}" type="slidenum">
              <a:rPr lang="zh-CN" altLang="en-US"/>
            </a:fld>
            <a:endParaRPr lang="en-US" altLang="zh-CN"/>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F7C66807-A233-4EEF-8ED5-4C488DA19F5D}" type="slidenum">
              <a:rPr lang="zh-CN" altLang="en-US"/>
            </a:fld>
            <a:endParaRPr lang="en-US" altLang="zh-CN"/>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smtClean="0"/>
            </a:lvl1pPr>
          </a:lstStyle>
          <a:p>
            <a:pPr>
              <a:defRPr/>
            </a:pPr>
            <a:fld id="{E74C5D44-027C-4800-8F62-BBC2EA9A6E8D}" type="slidenum">
              <a:rPr lang="zh-CN" altLang="en-US"/>
            </a:fld>
            <a:endParaRPr lang="en-US" altLang="zh-CN"/>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smtClean="0"/>
            </a:lvl1pPr>
          </a:lstStyle>
          <a:p>
            <a:pPr>
              <a:defRPr/>
            </a:pPr>
            <a:fld id="{CE515B6A-F34C-488B-AE24-797D8676642B}" type="slidenum">
              <a:rPr lang="zh-CN" altLang="en-US"/>
            </a:fld>
            <a:endParaRPr lang="en-US" altLang="zh-CN"/>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smtClean="0"/>
            </a:lvl1pPr>
          </a:lstStyle>
          <a:p>
            <a:pPr>
              <a:defRPr/>
            </a:pPr>
            <a:fld id="{3B5E1C13-DC1E-40D2-B607-C512C22D3053}" type="slidenum">
              <a:rPr lang="zh-CN" altLang="en-US"/>
            </a:fld>
            <a:endParaRPr lang="en-US" altLang="zh-CN"/>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smtClean="0"/>
            </a:lvl1pPr>
          </a:lstStyle>
          <a:p>
            <a:pPr>
              <a:defRPr/>
            </a:pPr>
            <a:fld id="{92460686-61C9-406C-9F7A-ADB374B8ED99}" type="slidenum">
              <a:rPr lang="zh-CN" altLang="en-US"/>
            </a:fld>
            <a:endParaRPr lang="en-US" altLang="zh-CN"/>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D703E4F2-84F1-46F4-9681-D8B0BBA638FF}"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5435BFFC-55EC-4FC3-885E-CAE429BCCB20}" type="slidenum">
              <a:rPr lang="zh-CN" altLang="en-US"/>
            </a:fld>
            <a:endParaRPr lang="en-US"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680D7C1F-FE0A-4599-866A-2ABFA6191743}" type="slidenum">
              <a:rPr lang="zh-CN" altLang="en-US"/>
            </a:fld>
            <a:endParaRPr lang="en-US" altLang="zh-CN"/>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F089F1A7-F565-416A-B76C-FC47B56D9B11}" type="slidenum">
              <a:rPr lang="zh-CN" altLang="en-US"/>
            </a:fld>
            <a:endParaRPr lang="en-US" altLang="zh-CN"/>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1E8E64A9-AC78-40C8-BCD0-0ECE59359ECA}" type="slidenum">
              <a:rPr lang="zh-CN" altLang="en-US"/>
            </a:fld>
            <a:endParaRPr lang="en-US" altLang="zh-CN"/>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0"/>
            <a:ext cx="21336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248400" cy="61261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82536407-26BE-4A57-94A6-628E36315CF4}" type="slidenum">
              <a:rPr lang="zh-CN" altLang="en-US"/>
            </a:fld>
            <a:endParaRPr lang="en-US" altLang="zh-CN"/>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fld id="{E5C526BF-C97A-4F56-94E9-82776DCBB3D9}"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9A8994A7-FB42-4DDA-9E9F-89005D1099CC}"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F0128612-8C8C-4F4E-B5EA-C21C7A3DF302}"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fld id="{0F9A56BD-8475-412A-AA03-AC65DECFCAAA}" type="datetime1">
              <a:rPr lang="zh-CN" altLang="en-US" smtClean="0"/>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fld id="{E4B710F5-7CE2-43DB-AD49-226F1BD21BF4}" type="datetime1">
              <a:rPr lang="zh-CN" altLang="en-US" smtClean="0"/>
            </a:fld>
            <a:endParaRPr lang="en-US" altLang="zh-CN"/>
          </a:p>
        </p:txBody>
      </p:sp>
      <p:sp>
        <p:nvSpPr>
          <p:cNvPr id="8" name="灯片编号占位符 7"/>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fld id="{C215E433-DDEB-40E0-8653-20F5AF52D5A1}" type="datetime1">
              <a:rPr lang="zh-CN" altLang="en-US" smtClean="0"/>
            </a:fld>
            <a:endParaRPr lang="en-US" altLang="zh-CN"/>
          </a:p>
        </p:txBody>
      </p:sp>
      <p:sp>
        <p:nvSpPr>
          <p:cNvPr id="4" name="灯片编号占位符 3"/>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smtClean="0"/>
            </a:lvl1pPr>
          </a:lstStyle>
          <a:p>
            <a:pPr>
              <a:defRPr/>
            </a:pPr>
            <a:fld id="{2D9FA42A-3FF1-43CA-9E74-DF1FFA5FAF51}" type="slidenum">
              <a:rPr lang="zh-CN" altLang="en-US"/>
            </a:fld>
            <a:endParaRPr lang="en-US"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88C9920-17FC-4DAC-AA99-994FDE5AB1FB}" type="datetime1">
              <a:rPr lang="zh-CN" altLang="en-US" smtClean="0"/>
            </a:fld>
            <a:endParaRPr lang="en-US" altLang="zh-CN"/>
          </a:p>
        </p:txBody>
      </p:sp>
      <p:sp>
        <p:nvSpPr>
          <p:cNvPr id="3" name="灯片编号占位符 2"/>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8BECE720-722C-47FC-845A-15908BE6A522}" type="datetime1">
              <a:rPr lang="zh-CN" altLang="en-US" smtClean="0"/>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0AD18279-988E-4157-857C-7DD7B674DAFC}" type="datetime1">
              <a:rPr lang="zh-CN" altLang="en-US" smtClean="0"/>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9479C152-FD2C-4F15-BB87-B5E9FAD6FD06}"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07C605E9-3E7A-4A34-854F-5A76040B060D}"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dgm" showMasterSp="0">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6858000" cy="8382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685800" y="1371600"/>
            <a:ext cx="7772400" cy="472440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BE305C21-589F-4D4C-9E1B-62BF4B2F5FDD}" type="datetime1">
              <a:rPr lang="zh-CN" altLang="en-US"/>
            </a:fld>
            <a:endParaRPr lang="en-US" altLang="zh-CN"/>
          </a:p>
        </p:txBody>
      </p:sp>
      <p:sp>
        <p:nvSpPr>
          <p:cNvPr id="5" name="灯片编号占位符 4"/>
          <p:cNvSpPr>
            <a:spLocks noGrp="1"/>
          </p:cNvSpPr>
          <p:nvPr>
            <p:ph type="sldNum" sz="quarter" idx="11"/>
          </p:nvPr>
        </p:nvSpPr>
        <p:spPr>
          <a:xfrm>
            <a:off x="6553200" y="6245225"/>
            <a:ext cx="2133600" cy="476250"/>
          </a:xfrm>
        </p:spPr>
        <p:txBody>
          <a:bodyPr/>
          <a:lstStyle>
            <a:lvl1pPr>
              <a:defRPr/>
            </a:lvl1pPr>
          </a:lstStyle>
          <a:p>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fld id="{A9616BCD-007E-404B-AE80-B275246C512F}"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Chapter</a:t>
            </a:r>
            <a:endParaRPr lang="en-US" altLang="zh-CN"/>
          </a:p>
        </p:txBody>
      </p:sp>
      <p:sp>
        <p:nvSpPr>
          <p:cNvPr id="6" name="灯片编号占位符 5"/>
          <p:cNvSpPr>
            <a:spLocks noGrp="1"/>
          </p:cNvSpPr>
          <p:nvPr>
            <p:ph type="sldNum" sz="quarter" idx="12"/>
          </p:nvPr>
        </p:nvSpPr>
        <p:spPr/>
        <p:txBody>
          <a:bodyPr/>
          <a:lstStyle>
            <a:lvl1pPr>
              <a:defRPr/>
            </a:lvl1pPr>
          </a:lstStyle>
          <a:p>
            <a:fld id="{B4BDF664-4D42-4690-BE78-B76E7476448C}" type="slidenum">
              <a:rPr lang="zh-CN" altLang="en-US"/>
            </a:fld>
            <a:endParaRPr lang="en-US" altLang="zh-CN"/>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6C5E4782-96E5-4BF3-A108-ACB11991C81A}"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Chapter</a:t>
            </a:r>
            <a:endParaRPr lang="en-US" altLang="zh-CN"/>
          </a:p>
        </p:txBody>
      </p:sp>
      <p:sp>
        <p:nvSpPr>
          <p:cNvPr id="6" name="灯片编号占位符 5"/>
          <p:cNvSpPr>
            <a:spLocks noGrp="1"/>
          </p:cNvSpPr>
          <p:nvPr>
            <p:ph type="sldNum" sz="quarter" idx="12"/>
          </p:nvPr>
        </p:nvSpPr>
        <p:spPr/>
        <p:txBody>
          <a:bodyPr/>
          <a:lstStyle>
            <a:lvl1pPr>
              <a:defRPr/>
            </a:lvl1pPr>
          </a:lstStyle>
          <a:p>
            <a:fld id="{74DF7DBB-9BC9-4C8E-81F5-45CE449237CC}" type="slidenum">
              <a:rPr lang="zh-CN" altLang="en-US"/>
            </a:fld>
            <a:endParaRPr lang="en-US" altLang="zh-CN"/>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894D22AD-02DA-4B49-AEB4-AB8B5A9F492F}"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Chapter</a:t>
            </a:r>
            <a:endParaRPr lang="en-US" altLang="zh-CN"/>
          </a:p>
        </p:txBody>
      </p:sp>
      <p:sp>
        <p:nvSpPr>
          <p:cNvPr id="6" name="灯片编号占位符 5"/>
          <p:cNvSpPr>
            <a:spLocks noGrp="1"/>
          </p:cNvSpPr>
          <p:nvPr>
            <p:ph type="sldNum" sz="quarter" idx="12"/>
          </p:nvPr>
        </p:nvSpPr>
        <p:spPr/>
        <p:txBody>
          <a:bodyPr/>
          <a:lstStyle>
            <a:lvl1pPr>
              <a:defRPr/>
            </a:lvl1pPr>
          </a:lstStyle>
          <a:p>
            <a:fld id="{3F45C333-1366-4828-8996-463A21FBD79F}" type="slidenum">
              <a:rPr lang="zh-CN" altLang="en-US"/>
            </a:fld>
            <a:endParaRPr lang="en-US" altLang="zh-CN"/>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fld id="{1121B034-BA40-4E09-93C2-334F9DE22BA6}"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Chapter</a:t>
            </a:r>
            <a:endParaRPr lang="en-US" altLang="zh-CN"/>
          </a:p>
        </p:txBody>
      </p:sp>
      <p:sp>
        <p:nvSpPr>
          <p:cNvPr id="7" name="灯片编号占位符 6"/>
          <p:cNvSpPr>
            <a:spLocks noGrp="1"/>
          </p:cNvSpPr>
          <p:nvPr>
            <p:ph type="sldNum" sz="quarter" idx="12"/>
          </p:nvPr>
        </p:nvSpPr>
        <p:spPr/>
        <p:txBody>
          <a:bodyPr/>
          <a:lstStyle>
            <a:lvl1pPr>
              <a:defRPr/>
            </a:lvl1pPr>
          </a:lstStyle>
          <a:p>
            <a:fld id="{BF78983D-D2FF-422C-90A7-399EF9AB71CF}"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smtClean="0"/>
            </a:lvl1pPr>
          </a:lstStyle>
          <a:p>
            <a:pPr>
              <a:defRPr/>
            </a:pPr>
            <a:fld id="{2DCB87BF-19AE-4BAA-8633-0BB349C80F02}" type="slidenum">
              <a:rPr lang="zh-CN" altLang="en-US"/>
            </a:fld>
            <a:endParaRPr lang="en-US" altLang="zh-CN"/>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fld id="{831CF971-A9FE-4332-91F9-5E29B98736F7}" type="datetime1">
              <a:rPr lang="zh-CN" altLang="en-US"/>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Chapter</a:t>
            </a:r>
            <a:endParaRPr lang="en-US" altLang="zh-CN"/>
          </a:p>
        </p:txBody>
      </p:sp>
      <p:sp>
        <p:nvSpPr>
          <p:cNvPr id="9" name="灯片编号占位符 8"/>
          <p:cNvSpPr>
            <a:spLocks noGrp="1"/>
          </p:cNvSpPr>
          <p:nvPr>
            <p:ph type="sldNum" sz="quarter" idx="12"/>
          </p:nvPr>
        </p:nvSpPr>
        <p:spPr/>
        <p:txBody>
          <a:bodyPr/>
          <a:lstStyle>
            <a:lvl1pPr>
              <a:defRPr/>
            </a:lvl1pPr>
          </a:lstStyle>
          <a:p>
            <a:fld id="{B1C99FA8-2AFD-49DF-A26B-0C8911596B8E}" type="slidenum">
              <a:rPr lang="zh-CN" altLang="en-US"/>
            </a:fld>
            <a:endParaRPr lang="en-US" altLang="zh-CN"/>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fld id="{C0C9011E-AB8A-44DA-B250-B3F38CC7141A}" type="datetime1">
              <a:rPr lang="zh-CN" altLang="en-US"/>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Chapter</a:t>
            </a:r>
            <a:endParaRPr lang="en-US" altLang="zh-CN"/>
          </a:p>
        </p:txBody>
      </p:sp>
      <p:sp>
        <p:nvSpPr>
          <p:cNvPr id="5" name="灯片编号占位符 4"/>
          <p:cNvSpPr>
            <a:spLocks noGrp="1"/>
          </p:cNvSpPr>
          <p:nvPr>
            <p:ph type="sldNum" sz="quarter" idx="12"/>
          </p:nvPr>
        </p:nvSpPr>
        <p:spPr/>
        <p:txBody>
          <a:bodyPr/>
          <a:lstStyle>
            <a:lvl1pPr>
              <a:defRPr/>
            </a:lvl1pPr>
          </a:lstStyle>
          <a:p>
            <a:fld id="{90455C02-0CDE-4F87-9077-DAA2B29FCBF1}" type="slidenum">
              <a:rPr lang="zh-CN" altLang="en-US"/>
            </a:fld>
            <a:endParaRPr lang="en-US" altLang="zh-CN"/>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436DC9C-DAFF-443E-AE25-78AC62928AFB}" type="datetime1">
              <a:rPr lang="zh-CN" altLang="en-US"/>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Chapter</a:t>
            </a:r>
            <a:endParaRPr lang="en-US" altLang="zh-CN"/>
          </a:p>
        </p:txBody>
      </p:sp>
      <p:sp>
        <p:nvSpPr>
          <p:cNvPr id="4" name="灯片编号占位符 3"/>
          <p:cNvSpPr>
            <a:spLocks noGrp="1"/>
          </p:cNvSpPr>
          <p:nvPr>
            <p:ph type="sldNum" sz="quarter" idx="12"/>
          </p:nvPr>
        </p:nvSpPr>
        <p:spPr/>
        <p:txBody>
          <a:bodyPr/>
          <a:lstStyle>
            <a:lvl1pPr>
              <a:defRPr/>
            </a:lvl1pPr>
          </a:lstStyle>
          <a:p>
            <a:fld id="{00F16B4B-F7D3-413C-B35A-CE04B11E8DA9}" type="slidenum">
              <a:rPr lang="zh-CN" altLang="en-US"/>
            </a:fld>
            <a:endParaRPr lang="en-US" altLang="zh-CN"/>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183FBDCE-49CC-4E80-BDE9-18512EB24A08}"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Chapter</a:t>
            </a:r>
            <a:endParaRPr lang="en-US" altLang="zh-CN"/>
          </a:p>
        </p:txBody>
      </p:sp>
      <p:sp>
        <p:nvSpPr>
          <p:cNvPr id="7" name="灯片编号占位符 6"/>
          <p:cNvSpPr>
            <a:spLocks noGrp="1"/>
          </p:cNvSpPr>
          <p:nvPr>
            <p:ph type="sldNum" sz="quarter" idx="12"/>
          </p:nvPr>
        </p:nvSpPr>
        <p:spPr/>
        <p:txBody>
          <a:bodyPr/>
          <a:lstStyle>
            <a:lvl1pPr>
              <a:defRPr/>
            </a:lvl1pPr>
          </a:lstStyle>
          <a:p>
            <a:fld id="{BEB8A08C-04FE-484E-8A51-966F786F968E}" type="slidenum">
              <a:rPr lang="zh-CN" altLang="en-US"/>
            </a:fld>
            <a:endParaRPr lang="en-US" altLang="zh-CN"/>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044D8053-7DA5-45F3-91AC-6D2FB4DB93BD}"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Chapter</a:t>
            </a:r>
            <a:endParaRPr lang="en-US" altLang="zh-CN"/>
          </a:p>
        </p:txBody>
      </p:sp>
      <p:sp>
        <p:nvSpPr>
          <p:cNvPr id="7" name="灯片编号占位符 6"/>
          <p:cNvSpPr>
            <a:spLocks noGrp="1"/>
          </p:cNvSpPr>
          <p:nvPr>
            <p:ph type="sldNum" sz="quarter" idx="12"/>
          </p:nvPr>
        </p:nvSpPr>
        <p:spPr/>
        <p:txBody>
          <a:bodyPr/>
          <a:lstStyle>
            <a:lvl1pPr>
              <a:defRPr/>
            </a:lvl1pPr>
          </a:lstStyle>
          <a:p>
            <a:fld id="{260E6114-A36F-4749-9A52-5B5489BC91FF}" type="slidenum">
              <a:rPr lang="zh-CN" altLang="en-US"/>
            </a:fld>
            <a:endParaRPr lang="en-US" altLang="zh-CN"/>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F4B03D20-7078-4A0A-8351-7761FCD1CDBF}"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Chapter</a:t>
            </a:r>
            <a:endParaRPr lang="en-US" altLang="zh-CN"/>
          </a:p>
        </p:txBody>
      </p:sp>
      <p:sp>
        <p:nvSpPr>
          <p:cNvPr id="6" name="灯片编号占位符 5"/>
          <p:cNvSpPr>
            <a:spLocks noGrp="1"/>
          </p:cNvSpPr>
          <p:nvPr>
            <p:ph type="sldNum" sz="quarter" idx="12"/>
          </p:nvPr>
        </p:nvSpPr>
        <p:spPr/>
        <p:txBody>
          <a:bodyPr/>
          <a:lstStyle>
            <a:lvl1pPr>
              <a:defRPr/>
            </a:lvl1pPr>
          </a:lstStyle>
          <a:p>
            <a:fld id="{D109886A-E62C-4451-8D14-8B7B29197FEC}" type="slidenum">
              <a:rPr lang="zh-CN" altLang="en-US"/>
            </a:fld>
            <a:endParaRPr lang="en-US" altLang="zh-CN"/>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04F564AF-C71F-47CC-9AE0-D28FF3733C5D}"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Chapter</a:t>
            </a:r>
            <a:endParaRPr lang="en-US" altLang="zh-CN"/>
          </a:p>
        </p:txBody>
      </p:sp>
      <p:sp>
        <p:nvSpPr>
          <p:cNvPr id="6" name="灯片编号占位符 5"/>
          <p:cNvSpPr>
            <a:spLocks noGrp="1"/>
          </p:cNvSpPr>
          <p:nvPr>
            <p:ph type="sldNum" sz="quarter" idx="12"/>
          </p:nvPr>
        </p:nvSpPr>
        <p:spPr/>
        <p:txBody>
          <a:bodyPr/>
          <a:lstStyle>
            <a:lvl1pPr>
              <a:defRPr/>
            </a:lvl1pPr>
          </a:lstStyle>
          <a:p>
            <a:fld id="{8A9D1422-3620-4F5A-BB88-89A779567D43}" type="slidenum">
              <a:rPr lang="zh-CN" altLang="en-US"/>
            </a:fld>
            <a:endParaRPr lang="en-US" altLang="zh-CN"/>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5C526BF-C97A-4F56-94E9-82776DCBB3D9}"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A8994A7-FB42-4DDA-9E9F-89005D1099CC}"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F0128612-8C8C-4F4E-B5EA-C21C7A3DF302}"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smtClean="0"/>
            </a:lvl1pPr>
          </a:lstStyle>
          <a:p>
            <a:pPr>
              <a:defRPr/>
            </a:pPr>
            <a:fld id="{F1107222-8F62-45A6-9771-2816F9B375DD}" type="slidenum">
              <a:rPr lang="zh-CN" altLang="en-US"/>
            </a:fld>
            <a:endParaRPr lang="en-US" altLang="zh-CN"/>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6613"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F9A56BD-8475-412A-AA03-AC65DECFCAAA}" type="datetime1">
              <a:rPr lang="zh-CN" altLang="en-US" smtClean="0"/>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4B710F5-7CE2-43DB-AD49-226F1BD21BF4}" type="datetime1">
              <a:rPr lang="zh-CN" altLang="en-US" smtClean="0"/>
            </a:fld>
            <a:endParaRPr lang="en-US" altLang="zh-CN"/>
          </a:p>
        </p:txBody>
      </p:sp>
      <p:sp>
        <p:nvSpPr>
          <p:cNvPr id="8" name="灯片编号占位符 7"/>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215E433-DDEB-40E0-8653-20F5AF52D5A1}" type="datetime1">
              <a:rPr lang="zh-CN" altLang="en-US" smtClean="0"/>
            </a:fld>
            <a:endParaRPr lang="en-US" altLang="zh-CN"/>
          </a:p>
        </p:txBody>
      </p:sp>
      <p:sp>
        <p:nvSpPr>
          <p:cNvPr id="4" name="灯片编号占位符 3"/>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88C9920-17FC-4DAC-AA99-994FDE5AB1FB}" type="datetime1">
              <a:rPr lang="zh-CN" altLang="en-US" smtClean="0"/>
            </a:fld>
            <a:endParaRPr lang="en-US" altLang="zh-CN"/>
          </a:p>
        </p:txBody>
      </p:sp>
      <p:sp>
        <p:nvSpPr>
          <p:cNvPr id="3" name="灯片编号占位符 2"/>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8BECE720-722C-47FC-845A-15908BE6A522}" type="datetime1">
              <a:rPr lang="zh-CN" altLang="en-US" smtClean="0"/>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0AD18279-988E-4157-857C-7DD7B674DAFC}" type="datetime1">
              <a:rPr lang="zh-CN" altLang="en-US" smtClean="0"/>
            </a:fld>
            <a:endParaRPr lang="en-US" altLang="zh-CN"/>
          </a:p>
        </p:txBody>
      </p:sp>
      <p:sp>
        <p:nvSpPr>
          <p:cNvPr id="6" name="灯片编号占位符 5"/>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479C152-FD2C-4F15-BB87-B5E9FAD6FD06}"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4863"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7C605E9-3E7A-4A34-854F-5A76040B060D}" type="datetime1">
              <a:rPr lang="zh-CN" altLang="en-US" smtClean="0"/>
            </a:fld>
            <a:endParaRPr lang="en-US" altLang="zh-CN"/>
          </a:p>
        </p:txBody>
      </p:sp>
      <p:sp>
        <p:nvSpPr>
          <p:cNvPr id="5" name="灯片编号占位符 4"/>
          <p:cNvSpPr>
            <a:spLocks noGrp="1"/>
          </p:cNvSpPr>
          <p:nvPr>
            <p:ph type="sldNum" sz="quarter" idx="11"/>
          </p:nvPr>
        </p:nvSpPr>
        <p:spPr/>
        <p:txBody>
          <a:bodyPr/>
          <a:lstStyle>
            <a:lvl1pPr>
              <a:defRPr/>
            </a:lvl1pPr>
          </a:lstStyle>
          <a:p>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dgm" showMasterSp="0">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6858000" cy="8382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685800" y="1371600"/>
            <a:ext cx="7772400" cy="472440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BE305C21-589F-4D4C-9E1B-62BF4B2F5FDD}" type="datetime1">
              <a:rPr lang="zh-CN" altLang="en-US"/>
            </a:fld>
            <a:endParaRPr lang="en-US" altLang="zh-CN"/>
          </a:p>
        </p:txBody>
      </p:sp>
      <p:sp>
        <p:nvSpPr>
          <p:cNvPr id="5" name="灯片编号占位符 4"/>
          <p:cNvSpPr>
            <a:spLocks noGrp="1"/>
          </p:cNvSpPr>
          <p:nvPr>
            <p:ph type="sldNum" sz="quarter" idx="11"/>
          </p:nvPr>
        </p:nvSpPr>
        <p:spPr>
          <a:xfrm>
            <a:off x="6553200" y="6245225"/>
            <a:ext cx="2133600" cy="476250"/>
          </a:xfrm>
        </p:spPr>
        <p:txBody>
          <a:bodyPr/>
          <a:lstStyle>
            <a:lvl1pPr>
              <a:defRPr/>
            </a:lvl1p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smtClean="0"/>
            </a:lvl1pPr>
          </a:lstStyle>
          <a:p>
            <a:pPr>
              <a:defRPr/>
            </a:pPr>
            <a:fld id="{9EFAC075-7416-4B06-AB14-025CF9C87F28}"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386333B8-302F-4B43-AD87-35B1E08C52AD}"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CA078716-0BB2-4DE7-9CC1-7812115C286A}"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005C9492-ABF8-4754-92B6-7402CEB66DAD}"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C84A1CED-76F8-4CE4-AFF6-9CDA16D1F239}"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675C145F-C0DA-452E-86BC-6CB7BFC1384D}"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CACF40A9-92DC-4A04-9A26-E964B085BC78}" type="slidenum">
              <a:rPr lang="zh-CN" altLang="en-US"/>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smtClean="0"/>
            </a:lvl1pPr>
          </a:lstStyle>
          <a:p>
            <a:pPr>
              <a:defRPr/>
            </a:pPr>
            <a:fld id="{23EC9C17-5EF6-47B8-B8EB-B0D562DF0342}" type="slidenum">
              <a:rPr lang="zh-CN" altLang="en-US"/>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0"/>
            <a:ext cx="21336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248400" cy="61261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smtClean="0"/>
            </a:lvl1pPr>
          </a:lstStyle>
          <a:p>
            <a:pPr>
              <a:defRPr/>
            </a:pPr>
            <a:fld id="{B251895C-1E7F-4F83-A5C5-12F5BC32374F}" type="slidenum">
              <a:rPr lang="zh-CN" altLang="en-US"/>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2DC840A5-4DDB-4B9B-9169-E3B8689C286E}" type="slidenum">
              <a:rPr lang="zh-CN" altLang="en-US"/>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DC2E83D7-FD8D-4CB3-9CF4-D1EA051CBF57}" type="slidenum">
              <a:rPr lang="zh-CN" altLang="en-US"/>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smtClean="0"/>
            </a:lvl1pPr>
          </a:lstStyle>
          <a:p>
            <a:pPr>
              <a:defRPr/>
            </a:pPr>
            <a:fld id="{30E307AA-32E4-489E-8821-BCA6D6CC6788}" type="slidenum">
              <a:rPr lang="zh-CN" altLang="en-US"/>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smtClean="0"/>
            </a:lvl1pPr>
          </a:lstStyle>
          <a:p>
            <a:pPr>
              <a:defRPr/>
            </a:pPr>
            <a:fld id="{6BA391AC-97A0-47DF-AA35-D881758F808D}" type="slidenum">
              <a:rPr lang="zh-CN" altLang="en-US"/>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smtClean="0"/>
            </a:lvl1pPr>
          </a:lstStyle>
          <a:p>
            <a:pPr>
              <a:defRPr/>
            </a:pPr>
            <a:fld id="{924C133F-364E-4C89-8A61-B6EB0471DD1B}"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smtClean="0"/>
            </a:lvl1pPr>
          </a:lstStyle>
          <a:p>
            <a:pPr>
              <a:defRPr/>
            </a:pPr>
            <a:fld id="{5A36F63B-F02F-429E-AEBA-1BF724DD1197}" type="slidenum">
              <a:rPr lang="zh-CN" altLang="en-US"/>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smtClean="0"/>
            </a:lvl1pPr>
          </a:lstStyle>
          <a:p>
            <a:pPr>
              <a:defRPr/>
            </a:pPr>
            <a:fld id="{BDB500A0-E5E7-4CC8-94A2-1AA20D6C67F9}" type="slidenum">
              <a:rPr lang="zh-CN" altLang="en-US"/>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66132488-789B-4469-8A32-C63AA0D10E1C}" type="slidenum">
              <a:rPr lang="zh-CN" altLang="en-US"/>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DC892AAB-7CB6-4613-81EA-A5642D3557F1}" type="slidenum">
              <a:rPr lang="zh-CN" altLang="en-US"/>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9A6BD0B4-3001-42C4-A9A1-340BEEC9BD2A}" type="slidenum">
              <a:rPr lang="zh-CN" altLang="en-US"/>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6D2CB8BB-E2F8-4345-95BC-050043BEC52E}" type="slidenum">
              <a:rPr lang="zh-CN" altLang="en-US"/>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6E9B6E3A-40F9-44B8-BA48-2DBBD6F2F3A6}" type="slidenum">
              <a:rPr lang="zh-CN" altLang="en-US"/>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smtClean="0"/>
            </a:lvl1pPr>
          </a:lstStyle>
          <a:p>
            <a:pPr>
              <a:defRPr/>
            </a:pPr>
            <a:fld id="{B11270AE-66C4-4104-BB8B-1AE1C84B1C57}" type="slidenum">
              <a:rPr lang="zh-CN" altLang="en-US"/>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0"/>
            <a:ext cx="21336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248400" cy="61261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200E1DA7-8B91-4EC8-9971-BC9979383A2D}" type="slidenum">
              <a:rPr lang="zh-CN" altLang="en-US"/>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FF0264F6-9FC9-4D8C-8D21-6FD1E3205561}" type="slidenum">
              <a:rPr lang="zh-CN" altLang="en-US"/>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AFDE4EF9-5C21-4956-8D0F-04FAB856AF5C}"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89F47335-68D4-48D0-BC10-0B97AF965011}" type="slidenum">
              <a:rPr lang="zh-CN" altLang="en-US"/>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smtClean="0"/>
            </a:lvl1pPr>
          </a:lstStyle>
          <a:p>
            <a:pPr>
              <a:defRPr/>
            </a:pPr>
            <a:fld id="{9A0A0919-7336-4DB1-83A3-93219FC447DF}" type="slidenum">
              <a:rPr lang="zh-CN" altLang="en-US"/>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smtClean="0"/>
            </a:lvl1pPr>
          </a:lstStyle>
          <a:p>
            <a:pPr>
              <a:defRPr/>
            </a:pPr>
            <a:fld id="{06C1318A-AEF5-4A24-A4C2-CFF5E67D4E4B}" type="slidenum">
              <a:rPr lang="zh-CN" altLang="en-US"/>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smtClean="0"/>
            </a:lvl1pPr>
          </a:lstStyle>
          <a:p>
            <a:pPr>
              <a:defRPr/>
            </a:pPr>
            <a:fld id="{E1A91C50-0F73-4DAF-9BE7-80979F0AC3C4}" type="slidenum">
              <a:rPr lang="zh-CN" altLang="en-US"/>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smtClean="0"/>
            </a:lvl1pPr>
          </a:lstStyle>
          <a:p>
            <a:pPr>
              <a:defRPr/>
            </a:pPr>
            <a:fld id="{36A709E3-5305-4F88-8A73-370C7FA32744}" type="slidenum">
              <a:rPr lang="zh-CN" altLang="en-US"/>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CD022208-13EE-4705-A5DB-2C0768EB7C48}" type="slidenum">
              <a:rPr lang="zh-CN" altLang="en-US"/>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B0CA98AF-856C-4384-91F6-F9C92040DFE9}" type="slidenum">
              <a:rPr lang="zh-CN" altLang="en-US"/>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EA8D5143-29DC-48F1-BF22-EE07B68E9724}" type="slidenum">
              <a:rPr lang="zh-CN" altLang="en-US"/>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4A93BA52-66D7-4887-AC12-284FA92492B9}" type="slidenum">
              <a:rPr lang="zh-CN" altLang="en-US"/>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0"/>
            <a:ext cx="2076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0769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7409F957-72C8-4BDF-989D-AFB69B88B6D7}" type="slidenum">
              <a:rPr lang="zh-CN" altLang="en-US"/>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smtClean="0"/>
            </a:lvl1pPr>
          </a:lstStyle>
          <a:p>
            <a:pPr>
              <a:defRPr/>
            </a:pPr>
            <a:fld id="{9A934AA1-D85B-46C9-AD98-4D7141AAC57C}" type="slidenum">
              <a:rPr lang="zh-CN" altLang="en-US"/>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0"/>
            <a:ext cx="21336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0"/>
            <a:ext cx="6248400" cy="61261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7" Type="http://schemas.openxmlformats.org/officeDocument/2006/relationships/theme" Target="../theme/theme10.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8" Type="http://schemas.openxmlformats.org/officeDocument/2006/relationships/theme" Target="../theme/theme11.xml"/><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6.jpe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2.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5" Type="http://schemas.openxmlformats.org/officeDocument/2006/relationships/theme" Target="../theme/theme12.xml"/><Relationship Id="rId14" Type="http://schemas.openxmlformats.org/officeDocument/2006/relationships/image" Target="../media/image6.jpe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1" Type="http://schemas.openxmlformats.org/officeDocument/2006/relationships/theme" Target="../theme/theme13.xml"/><Relationship Id="rId20" Type="http://schemas.openxmlformats.org/officeDocument/2006/relationships/image" Target="../media/image10.png"/><Relationship Id="rId2" Type="http://schemas.openxmlformats.org/officeDocument/2006/relationships/slideLayout" Target="../slideLayouts/slideLayout135.xm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2.png"/><Relationship Id="rId14" Type="http://schemas.openxmlformats.org/officeDocument/2006/relationships/image" Target="../media/image7.png"/><Relationship Id="rId13" Type="http://schemas.openxmlformats.org/officeDocument/2006/relationships/image" Target="../media/image1.jpeg"/><Relationship Id="rId12" Type="http://schemas.openxmlformats.org/officeDocument/2006/relationships/slideLayout" Target="../slideLayouts/slideLayout145.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3" Type="http://schemas.openxmlformats.org/officeDocument/2006/relationships/theme" Target="../theme/theme14.xml"/><Relationship Id="rId12" Type="http://schemas.openxmlformats.org/officeDocument/2006/relationships/image" Target="../media/image1.jpeg"/><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2" Type="http://schemas.openxmlformats.org/officeDocument/2006/relationships/theme" Target="../theme/theme15.xml"/><Relationship Id="rId21" Type="http://schemas.openxmlformats.org/officeDocument/2006/relationships/image" Target="../media/image10.png"/><Relationship Id="rId20" Type="http://schemas.openxmlformats.org/officeDocument/2006/relationships/image" Target="../media/image9.png"/><Relationship Id="rId2" Type="http://schemas.openxmlformats.org/officeDocument/2006/relationships/slideLayout" Target="../slideLayouts/slideLayout158.xml"/><Relationship Id="rId19" Type="http://schemas.openxmlformats.org/officeDocument/2006/relationships/image" Target="../media/image8.png"/><Relationship Id="rId18" Type="http://schemas.openxmlformats.org/officeDocument/2006/relationships/image" Target="../media/image5.png"/><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image" Target="../media/image12.png"/><Relationship Id="rId14" Type="http://schemas.openxmlformats.org/officeDocument/2006/relationships/image" Target="../media/image11.png"/><Relationship Id="rId13" Type="http://schemas.openxmlformats.org/officeDocument/2006/relationships/image" Target="../media/image1.jpeg"/><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7" Type="http://schemas.openxmlformats.org/officeDocument/2006/relationships/theme" Target="../theme/theme5.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7" Type="http://schemas.openxmlformats.org/officeDocument/2006/relationships/theme" Target="../theme/theme7.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7" Type="http://schemas.openxmlformats.org/officeDocument/2006/relationships/theme" Target="../theme/theme8.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751619" name="Text Box 3"/>
          <p:cNvSpPr txBox="1">
            <a:spLocks noChangeArrowheads="1"/>
          </p:cNvSpPr>
          <p:nvPr/>
        </p:nvSpPr>
        <p:spPr bwMode="auto">
          <a:xfrm>
            <a:off x="5943600" y="6477000"/>
            <a:ext cx="1944688" cy="244475"/>
          </a:xfrm>
          <a:prstGeom prst="rect">
            <a:avLst/>
          </a:prstGeom>
          <a:noFill/>
          <a:ln w="9525">
            <a:noFill/>
            <a:miter lim="800000"/>
          </a:ln>
          <a:effectLst/>
        </p:spPr>
        <p:txBody>
          <a:bodyPr wrap="none">
            <a:spAutoFit/>
          </a:bodyPr>
          <a:lstStyle/>
          <a:p>
            <a:pPr fontAlgn="base">
              <a:spcBef>
                <a:spcPct val="0"/>
              </a:spcBef>
              <a:buClrTx/>
              <a:buFontTx/>
              <a:buNone/>
              <a:defRPr/>
            </a:pPr>
            <a:r>
              <a:rPr lang="en-US" altLang="zh-CN" sz="1000" b="1">
                <a:solidFill>
                  <a:schemeClr val="bg2"/>
                </a:solidFill>
                <a:latin typeface="Arial" pitchFamily="34" charset="0"/>
                <a:ea typeface="宋体" pitchFamily="2" charset="-122"/>
              </a:rPr>
              <a:t>IOTek Information Tchnology</a:t>
            </a:r>
            <a:endParaRPr lang="en-US" altLang="zh-CN" sz="1000" b="1">
              <a:solidFill>
                <a:schemeClr val="bg2"/>
              </a:solidFill>
              <a:latin typeface="Arial" pitchFamily="34" charset="0"/>
              <a:ea typeface="宋体" pitchFamily="2" charset="-122"/>
              <a:cs typeface="Arial" pitchFamily="34" charset="0"/>
            </a:endParaRPr>
          </a:p>
        </p:txBody>
      </p:sp>
      <p:sp>
        <p:nvSpPr>
          <p:cNvPr id="751621" name="Rectangle 5"/>
          <p:cNvSpPr>
            <a:spLocks noGrp="1" noChangeArrowheads="1"/>
          </p:cNvSpPr>
          <p:nvPr>
            <p:ph type="sldNum" sz="quarter" idx="4"/>
          </p:nvPr>
        </p:nvSpPr>
        <p:spPr bwMode="auto">
          <a:xfrm>
            <a:off x="8382000" y="6470650"/>
            <a:ext cx="533400" cy="304800"/>
          </a:xfrm>
          <a:prstGeom prst="rect">
            <a:avLst/>
          </a:prstGeom>
          <a:noFill/>
          <a:ln w="9525">
            <a:noFill/>
            <a:miter lim="800000"/>
          </a:ln>
        </p:spPr>
        <p:txBody>
          <a:bodyPr vert="horz" wrap="square" lIns="91440" tIns="45720" rIns="91440" bIns="45720" numCol="1" anchor="t" anchorCtr="0" compatLnSpc="1"/>
          <a:lstStyle>
            <a:lvl1pPr algn="r" fontAlgn="base">
              <a:spcBef>
                <a:spcPct val="0"/>
              </a:spcBef>
              <a:buClrTx/>
              <a:buFontTx/>
              <a:buNone/>
              <a:defRPr sz="900">
                <a:latin typeface="+mn-lt"/>
                <a:ea typeface="ヒラギノ角ゴ Pro W3" pitchFamily="1" charset="-128"/>
              </a:defRPr>
            </a:lvl1pPr>
          </a:lstStyle>
          <a:p>
            <a:pPr>
              <a:defRPr/>
            </a:pPr>
            <a:fld id="{E9DBEC47-71E0-4B1D-897A-5409A9AE5C17}" type="slidenum">
              <a:rPr lang="zh-CN" altLang="en-US"/>
            </a:fld>
            <a:endParaRPr lang="en-US" altLang="zh-CN"/>
          </a:p>
        </p:txBody>
      </p:sp>
      <p:sp>
        <p:nvSpPr>
          <p:cNvPr id="507908" name="Rectangle 7"/>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pic>
        <p:nvPicPr>
          <p:cNvPr id="507909" name="Picture 8"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113254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ＭＳ Ｐゴシック" pitchFamily="34" charset="-128"/>
        </a:defRPr>
      </a:lvl2pPr>
      <a:lvl3pPr algn="l" rtl="0" eaLnBrk="0" fontAlgn="base" hangingPunct="0">
        <a:spcBef>
          <a:spcPct val="0"/>
        </a:spcBef>
        <a:spcAft>
          <a:spcPct val="0"/>
        </a:spcAft>
        <a:defRPr sz="2800" b="1">
          <a:solidFill>
            <a:srgbClr val="4D4D4D"/>
          </a:solidFill>
          <a:latin typeface="Arial" charset="0"/>
          <a:ea typeface="ＭＳ Ｐゴシック" pitchFamily="34" charset="-128"/>
        </a:defRPr>
      </a:lvl3pPr>
      <a:lvl4pPr algn="l" rtl="0" eaLnBrk="0" fontAlgn="base" hangingPunct="0">
        <a:spcBef>
          <a:spcPct val="0"/>
        </a:spcBef>
        <a:spcAft>
          <a:spcPct val="0"/>
        </a:spcAft>
        <a:defRPr sz="2800" b="1">
          <a:solidFill>
            <a:srgbClr val="4D4D4D"/>
          </a:solidFill>
          <a:latin typeface="Arial" charset="0"/>
          <a:ea typeface="ＭＳ Ｐゴシック" pitchFamily="34" charset="-128"/>
        </a:defRPr>
      </a:lvl4pPr>
      <a:lvl5pPr algn="l" rtl="0" eaLnBrk="0" fontAlgn="base" hangingPunct="0">
        <a:spcBef>
          <a:spcPct val="0"/>
        </a:spcBef>
        <a:spcAft>
          <a:spcPct val="0"/>
        </a:spcAft>
        <a:defRPr sz="2800" b="1">
          <a:solidFill>
            <a:srgbClr val="4D4D4D"/>
          </a:solidFill>
          <a:latin typeface="Arial" charset="0"/>
          <a:ea typeface="ＭＳ Ｐゴシック" pitchFamily="34" charset="-128"/>
        </a:defRPr>
      </a:lvl5pPr>
      <a:lvl6pPr marL="457200" algn="l" rtl="0" eaLnBrk="0" fontAlgn="base" hangingPunct="0">
        <a:spcBef>
          <a:spcPct val="0"/>
        </a:spcBef>
        <a:spcAft>
          <a:spcPct val="0"/>
        </a:spcAft>
        <a:defRPr sz="2800" b="1">
          <a:solidFill>
            <a:srgbClr val="4D4D4D"/>
          </a:solidFill>
          <a:latin typeface="Arial" charset="0"/>
          <a:ea typeface="ＭＳ Ｐゴシック" pitchFamily="34" charset="-128"/>
        </a:defRPr>
      </a:lvl6pPr>
      <a:lvl7pPr marL="914400" algn="l" rtl="0" eaLnBrk="0" fontAlgn="base" hangingPunct="0">
        <a:spcBef>
          <a:spcPct val="0"/>
        </a:spcBef>
        <a:spcAft>
          <a:spcPct val="0"/>
        </a:spcAft>
        <a:defRPr sz="2800" b="1">
          <a:solidFill>
            <a:srgbClr val="4D4D4D"/>
          </a:solidFill>
          <a:latin typeface="Arial" charset="0"/>
          <a:ea typeface="ＭＳ Ｐゴシック" pitchFamily="34" charset="-128"/>
        </a:defRPr>
      </a:lvl7pPr>
      <a:lvl8pPr marL="1371600" algn="l" rtl="0" eaLnBrk="0" fontAlgn="base" hangingPunct="0">
        <a:spcBef>
          <a:spcPct val="0"/>
        </a:spcBef>
        <a:spcAft>
          <a:spcPct val="0"/>
        </a:spcAft>
        <a:defRPr sz="2800" b="1">
          <a:solidFill>
            <a:srgbClr val="4D4D4D"/>
          </a:solidFill>
          <a:latin typeface="Arial" charset="0"/>
          <a:ea typeface="ＭＳ Ｐゴシック" pitchFamily="34" charset="-128"/>
        </a:defRPr>
      </a:lvl8pPr>
      <a:lvl9pPr marL="1828800" algn="l" rtl="0" eaLnBrk="0" fontAlgn="base" hangingPunct="0">
        <a:spcBef>
          <a:spcPct val="0"/>
        </a:spcBef>
        <a:spcAft>
          <a:spcPct val="0"/>
        </a:spcAft>
        <a:defRPr sz="2800" b="1">
          <a:solidFill>
            <a:srgbClr val="4D4D4D"/>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24290" name="Picture 6"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10"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524292" name="Picture 2" descr="speedway_v2"/>
          <p:cNvPicPr>
            <a:picLocks noChangeAspect="1" noChangeArrowheads="1"/>
          </p:cNvPicPr>
          <p:nvPr/>
        </p:nvPicPr>
        <p:blipFill>
          <a:blip r:embed="rId14"/>
          <a:srcRect/>
          <a:stretch>
            <a:fillRect/>
          </a:stretch>
        </p:blipFill>
        <p:spPr bwMode="auto">
          <a:xfrm>
            <a:off x="28575" y="3581400"/>
            <a:ext cx="5305425" cy="3228975"/>
          </a:xfrm>
          <a:prstGeom prst="rect">
            <a:avLst/>
          </a:prstGeom>
          <a:noFill/>
          <a:ln w="9525">
            <a:noFill/>
            <a:miter lim="800000"/>
            <a:headEnd/>
            <a:tailEnd/>
          </a:ln>
        </p:spPr>
      </p:pic>
      <p:sp>
        <p:nvSpPr>
          <p:cNvPr id="524293"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24294"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黑体" pitchFamily="49" charset="-122"/>
        </a:defRPr>
      </a:lvl2pPr>
      <a:lvl3pPr algn="l" rtl="0" eaLnBrk="0" fontAlgn="base" hangingPunct="0">
        <a:spcBef>
          <a:spcPct val="0"/>
        </a:spcBef>
        <a:spcAft>
          <a:spcPct val="0"/>
        </a:spcAft>
        <a:defRPr sz="2800" b="1">
          <a:solidFill>
            <a:srgbClr val="4D4D4D"/>
          </a:solidFill>
          <a:latin typeface="Arial" charset="0"/>
          <a:ea typeface="黑体" pitchFamily="49" charset="-122"/>
        </a:defRPr>
      </a:lvl3pPr>
      <a:lvl4pPr algn="l" rtl="0" eaLnBrk="0" fontAlgn="base" hangingPunct="0">
        <a:spcBef>
          <a:spcPct val="0"/>
        </a:spcBef>
        <a:spcAft>
          <a:spcPct val="0"/>
        </a:spcAft>
        <a:defRPr sz="2800" b="1">
          <a:solidFill>
            <a:srgbClr val="4D4D4D"/>
          </a:solidFill>
          <a:latin typeface="Arial" charset="0"/>
          <a:ea typeface="黑体" pitchFamily="49" charset="-122"/>
        </a:defRPr>
      </a:lvl4pPr>
      <a:lvl5pPr algn="l" rtl="0" eaLnBrk="0" fontAlgn="base" hangingPunct="0">
        <a:spcBef>
          <a:spcPct val="0"/>
        </a:spcBef>
        <a:spcAft>
          <a:spcPct val="0"/>
        </a:spcAft>
        <a:defRPr sz="2800" b="1">
          <a:solidFill>
            <a:srgbClr val="4D4D4D"/>
          </a:solidFill>
          <a:latin typeface="Arial" charset="0"/>
          <a:ea typeface="黑体" pitchFamily="49" charset="-122"/>
        </a:defRPr>
      </a:lvl5pPr>
      <a:lvl6pPr marL="457200" algn="l" rtl="0" eaLnBrk="0" fontAlgn="base" hangingPunct="0">
        <a:spcBef>
          <a:spcPct val="0"/>
        </a:spcBef>
        <a:spcAft>
          <a:spcPct val="0"/>
        </a:spcAft>
        <a:defRPr sz="2800" b="1">
          <a:solidFill>
            <a:srgbClr val="4D4D4D"/>
          </a:solidFill>
          <a:latin typeface="Arial" charset="0"/>
          <a:ea typeface="黑体" pitchFamily="49" charset="-122"/>
        </a:defRPr>
      </a:lvl6pPr>
      <a:lvl7pPr marL="914400" algn="l" rtl="0" eaLnBrk="0" fontAlgn="base" hangingPunct="0">
        <a:spcBef>
          <a:spcPct val="0"/>
        </a:spcBef>
        <a:spcAft>
          <a:spcPct val="0"/>
        </a:spcAft>
        <a:defRPr sz="2800" b="1">
          <a:solidFill>
            <a:srgbClr val="4D4D4D"/>
          </a:solidFill>
          <a:latin typeface="Arial" charset="0"/>
          <a:ea typeface="黑体" pitchFamily="49" charset="-122"/>
        </a:defRPr>
      </a:lvl7pPr>
      <a:lvl8pPr marL="1371600" algn="l" rtl="0" eaLnBrk="0" fontAlgn="base" hangingPunct="0">
        <a:spcBef>
          <a:spcPct val="0"/>
        </a:spcBef>
        <a:spcAft>
          <a:spcPct val="0"/>
        </a:spcAft>
        <a:defRPr sz="2800" b="1">
          <a:solidFill>
            <a:srgbClr val="4D4D4D"/>
          </a:solidFill>
          <a:latin typeface="Arial" charset="0"/>
          <a:ea typeface="黑体" pitchFamily="49" charset="-122"/>
        </a:defRPr>
      </a:lvl8pPr>
      <a:lvl9pPr marL="1828800" algn="l" rtl="0" eaLnBrk="0" fontAlgn="base" hangingPunct="0">
        <a:spcBef>
          <a:spcPct val="0"/>
        </a:spcBef>
        <a:spcAft>
          <a:spcPct val="0"/>
        </a:spcAft>
        <a:defRPr sz="2800" b="1">
          <a:solidFill>
            <a:srgbClr val="4D4D4D"/>
          </a:solidFill>
          <a:latin typeface="Arial" charset="0"/>
          <a:ea typeface="黑体" pitchFamily="49" charset="-122"/>
        </a:defRPr>
      </a:lvl9pPr>
    </p:titleStyle>
    <p:bodyStyle>
      <a:lvl1pPr marL="342900" indent="-342900" algn="l" rtl="0" eaLnBrk="0" fontAlgn="base" hangingPunct="0">
        <a:spcBef>
          <a:spcPct val="20000"/>
        </a:spcBef>
        <a:spcAft>
          <a:spcPct val="0"/>
        </a:spcAft>
        <a:buBlip>
          <a:blip r:embed="rId15"/>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pic>
        <p:nvPicPr>
          <p:cNvPr id="601090" name="Picture 6" descr="IOtek logo"/>
          <p:cNvPicPr>
            <a:picLocks noChangeAspect="1" noChangeArrowheads="1"/>
          </p:cNvPicPr>
          <p:nvPr/>
        </p:nvPicPr>
        <p:blipFill>
          <a:blip r:embed="rId14"/>
          <a:srcRect/>
          <a:stretch>
            <a:fillRect/>
          </a:stretch>
        </p:blipFill>
        <p:spPr bwMode="auto">
          <a:xfrm>
            <a:off x="7048500" y="0"/>
            <a:ext cx="2095500" cy="695325"/>
          </a:xfrm>
          <a:prstGeom prst="rect">
            <a:avLst/>
          </a:prstGeom>
          <a:noFill/>
          <a:ln w="9525">
            <a:noFill/>
            <a:miter lim="800000"/>
            <a:headEnd/>
            <a:tailEnd/>
          </a:ln>
        </p:spPr>
      </p:pic>
      <p:sp>
        <p:nvSpPr>
          <p:cNvPr id="10"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sp>
        <p:nvSpPr>
          <p:cNvPr id="601092"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601093"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601094" name="Picture 6" descr="pic01c"/>
          <p:cNvPicPr>
            <a:picLocks noChangeAspect="1" noChangeArrowheads="1"/>
          </p:cNvPicPr>
          <p:nvPr/>
        </p:nvPicPr>
        <p:blipFill>
          <a:blip r:embed="rId15"/>
          <a:srcRect/>
          <a:stretch>
            <a:fillRect/>
          </a:stretch>
        </p:blipFill>
        <p:spPr bwMode="auto">
          <a:xfrm>
            <a:off x="3352800" y="2227263"/>
            <a:ext cx="5791200" cy="4630737"/>
          </a:xfrm>
          <a:prstGeom prst="rect">
            <a:avLst/>
          </a:prstGeom>
          <a:noFill/>
        </p:spPr>
      </p:pic>
      <p:sp>
        <p:nvSpPr>
          <p:cNvPr id="601095" name="Rectangle 7"/>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fontAlgn="base" hangingPunct="1">
              <a:spcBef>
                <a:spcPct val="0"/>
              </a:spcBef>
              <a:buClrTx/>
              <a:buFontTx/>
              <a:buNone/>
              <a:defRPr sz="1400">
                <a:ea typeface="宋体" pitchFamily="2" charset="-122"/>
              </a:defRPr>
            </a:lvl1pPr>
          </a:lstStyle>
          <a:p>
            <a:fld id="{C337A5A0-2CD6-410D-82E6-984B02A87F29}" type="datetime1">
              <a:rPr lang="zh-CN" altLang="en-US"/>
            </a:fld>
            <a:endParaRPr lang="en-US" altLang="zh-CN"/>
          </a:p>
        </p:txBody>
      </p:sp>
      <p:sp>
        <p:nvSpPr>
          <p:cNvPr id="601096" name="Rectangle 8"/>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fontAlgn="base" hangingPunct="1">
              <a:spcBef>
                <a:spcPct val="0"/>
              </a:spcBef>
              <a:buClrTx/>
              <a:buFontTx/>
              <a:buNone/>
              <a:defRPr sz="1400">
                <a:ea typeface="宋体" pitchFamily="2" charset="-122"/>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黑体" pitchFamily="49" charset="-122"/>
        </a:defRPr>
      </a:lvl2pPr>
      <a:lvl3pPr algn="l" rtl="0" eaLnBrk="0" fontAlgn="base" hangingPunct="0">
        <a:spcBef>
          <a:spcPct val="0"/>
        </a:spcBef>
        <a:spcAft>
          <a:spcPct val="0"/>
        </a:spcAft>
        <a:defRPr sz="2800" b="1">
          <a:solidFill>
            <a:srgbClr val="4D4D4D"/>
          </a:solidFill>
          <a:latin typeface="Arial" charset="0"/>
          <a:ea typeface="黑体" pitchFamily="49" charset="-122"/>
        </a:defRPr>
      </a:lvl3pPr>
      <a:lvl4pPr algn="l" rtl="0" eaLnBrk="0" fontAlgn="base" hangingPunct="0">
        <a:spcBef>
          <a:spcPct val="0"/>
        </a:spcBef>
        <a:spcAft>
          <a:spcPct val="0"/>
        </a:spcAft>
        <a:defRPr sz="2800" b="1">
          <a:solidFill>
            <a:srgbClr val="4D4D4D"/>
          </a:solidFill>
          <a:latin typeface="Arial" charset="0"/>
          <a:ea typeface="黑体" pitchFamily="49" charset="-122"/>
        </a:defRPr>
      </a:lvl4pPr>
      <a:lvl5pPr algn="l" rtl="0" eaLnBrk="0" fontAlgn="base" hangingPunct="0">
        <a:spcBef>
          <a:spcPct val="0"/>
        </a:spcBef>
        <a:spcAft>
          <a:spcPct val="0"/>
        </a:spcAft>
        <a:defRPr sz="2800" b="1">
          <a:solidFill>
            <a:srgbClr val="4D4D4D"/>
          </a:solidFill>
          <a:latin typeface="Arial" charset="0"/>
          <a:ea typeface="黑体" pitchFamily="49" charset="-122"/>
        </a:defRPr>
      </a:lvl5pPr>
      <a:lvl6pPr marL="457200" algn="l" rtl="0" eaLnBrk="0" fontAlgn="base" hangingPunct="0">
        <a:spcBef>
          <a:spcPct val="0"/>
        </a:spcBef>
        <a:spcAft>
          <a:spcPct val="0"/>
        </a:spcAft>
        <a:defRPr sz="2800" b="1">
          <a:solidFill>
            <a:srgbClr val="4D4D4D"/>
          </a:solidFill>
          <a:latin typeface="Arial" charset="0"/>
          <a:ea typeface="黑体" pitchFamily="49" charset="-122"/>
        </a:defRPr>
      </a:lvl6pPr>
      <a:lvl7pPr marL="914400" algn="l" rtl="0" eaLnBrk="0" fontAlgn="base" hangingPunct="0">
        <a:spcBef>
          <a:spcPct val="0"/>
        </a:spcBef>
        <a:spcAft>
          <a:spcPct val="0"/>
        </a:spcAft>
        <a:defRPr sz="2800" b="1">
          <a:solidFill>
            <a:srgbClr val="4D4D4D"/>
          </a:solidFill>
          <a:latin typeface="Arial" charset="0"/>
          <a:ea typeface="黑体" pitchFamily="49" charset="-122"/>
        </a:defRPr>
      </a:lvl7pPr>
      <a:lvl8pPr marL="1371600" algn="l" rtl="0" eaLnBrk="0" fontAlgn="base" hangingPunct="0">
        <a:spcBef>
          <a:spcPct val="0"/>
        </a:spcBef>
        <a:spcAft>
          <a:spcPct val="0"/>
        </a:spcAft>
        <a:defRPr sz="2800" b="1">
          <a:solidFill>
            <a:srgbClr val="4D4D4D"/>
          </a:solidFill>
          <a:latin typeface="Arial" charset="0"/>
          <a:ea typeface="黑体" pitchFamily="49" charset="-122"/>
        </a:defRPr>
      </a:lvl8pPr>
      <a:lvl9pPr marL="1828800" algn="l" rtl="0" eaLnBrk="0" fontAlgn="base" hangingPunct="0">
        <a:spcBef>
          <a:spcPct val="0"/>
        </a:spcBef>
        <a:spcAft>
          <a:spcPct val="0"/>
        </a:spcAft>
        <a:defRPr sz="2800" b="1">
          <a:solidFill>
            <a:srgbClr val="4D4D4D"/>
          </a:solidFill>
          <a:latin typeface="Arial" charset="0"/>
          <a:ea typeface="黑体" pitchFamily="49" charset="-122"/>
        </a:defRPr>
      </a:lvl9pPr>
    </p:titleStyle>
    <p:bodyStyle>
      <a:lvl1pPr marL="342900" indent="-342900" algn="l" rtl="0" eaLnBrk="0" fontAlgn="base" hangingPunct="0">
        <a:spcBef>
          <a:spcPct val="20000"/>
        </a:spcBef>
        <a:spcAft>
          <a:spcPct val="0"/>
        </a:spcAft>
        <a:buBlip>
          <a:blip r:embed="rId16"/>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7"/>
        </a:buBlip>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751619" name="Text Box 3"/>
          <p:cNvSpPr txBox="1">
            <a:spLocks noChangeArrowheads="1"/>
          </p:cNvSpPr>
          <p:nvPr/>
        </p:nvSpPr>
        <p:spPr bwMode="auto">
          <a:xfrm>
            <a:off x="5943600" y="6477000"/>
            <a:ext cx="1944688" cy="244475"/>
          </a:xfrm>
          <a:prstGeom prst="rect">
            <a:avLst/>
          </a:prstGeom>
          <a:noFill/>
          <a:ln w="9525">
            <a:noFill/>
            <a:miter lim="800000"/>
          </a:ln>
          <a:effectLst/>
        </p:spPr>
        <p:txBody>
          <a:bodyPr wrap="none">
            <a:spAutoFit/>
          </a:bodyPr>
          <a:lstStyle/>
          <a:p>
            <a:pPr fontAlgn="base">
              <a:spcBef>
                <a:spcPct val="0"/>
              </a:spcBef>
              <a:buClrTx/>
              <a:buFontTx/>
              <a:buNone/>
              <a:defRPr/>
            </a:pPr>
            <a:r>
              <a:rPr lang="en-US" altLang="zh-CN" sz="1000" b="1">
                <a:solidFill>
                  <a:schemeClr val="bg2"/>
                </a:solidFill>
                <a:latin typeface="Arial" pitchFamily="34" charset="0"/>
                <a:ea typeface="宋体" pitchFamily="2" charset="-122"/>
              </a:rPr>
              <a:t>IOTek Information Tchnology</a:t>
            </a:r>
            <a:endParaRPr lang="en-US" altLang="zh-CN" sz="1000" b="1">
              <a:solidFill>
                <a:schemeClr val="bg2"/>
              </a:solidFill>
              <a:latin typeface="Arial" pitchFamily="34" charset="0"/>
              <a:ea typeface="宋体" pitchFamily="2" charset="-122"/>
              <a:cs typeface="Arial" pitchFamily="34" charset="0"/>
            </a:endParaRPr>
          </a:p>
        </p:txBody>
      </p:sp>
      <p:sp>
        <p:nvSpPr>
          <p:cNvPr id="751621" name="Rectangle 5"/>
          <p:cNvSpPr>
            <a:spLocks noGrp="1" noChangeArrowheads="1"/>
          </p:cNvSpPr>
          <p:nvPr>
            <p:ph type="sldNum" sz="quarter" idx="4"/>
          </p:nvPr>
        </p:nvSpPr>
        <p:spPr bwMode="auto">
          <a:xfrm>
            <a:off x="8382000" y="6470650"/>
            <a:ext cx="533400" cy="304800"/>
          </a:xfrm>
          <a:prstGeom prst="rect">
            <a:avLst/>
          </a:prstGeom>
          <a:noFill/>
          <a:ln w="9525">
            <a:noFill/>
            <a:miter lim="800000"/>
          </a:ln>
        </p:spPr>
        <p:txBody>
          <a:bodyPr vert="horz" wrap="square" lIns="91440" tIns="45720" rIns="91440" bIns="45720" numCol="1" anchor="t" anchorCtr="0" compatLnSpc="1"/>
          <a:lstStyle>
            <a:lvl1pPr algn="r" fontAlgn="base">
              <a:spcBef>
                <a:spcPct val="0"/>
              </a:spcBef>
              <a:buClrTx/>
              <a:buFontTx/>
              <a:buNone/>
              <a:defRPr sz="900">
                <a:latin typeface="+mn-lt"/>
                <a:ea typeface="ヒラギノ角ゴ Pro W3" pitchFamily="1" charset="-128"/>
              </a:defRPr>
            </a:lvl1pPr>
          </a:lstStyle>
          <a:p>
            <a:pPr>
              <a:defRPr/>
            </a:pPr>
            <a:fld id="{2D2A269A-B1CD-474F-A309-18F02705CEAC}" type="slidenum">
              <a:rPr lang="zh-CN" altLang="en-US"/>
            </a:fld>
            <a:endParaRPr lang="en-US" altLang="zh-CN"/>
          </a:p>
        </p:txBody>
      </p:sp>
      <p:sp>
        <p:nvSpPr>
          <p:cNvPr id="603140" name="Rectangle 7"/>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pic>
        <p:nvPicPr>
          <p:cNvPr id="603141" name="Picture 8"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113254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603143" name="Picture 7" descr="pic01c"/>
          <p:cNvPicPr>
            <a:picLocks noChangeAspect="1" noChangeArrowheads="1"/>
          </p:cNvPicPr>
          <p:nvPr/>
        </p:nvPicPr>
        <p:blipFill>
          <a:blip r:embed="rId14"/>
          <a:srcRect/>
          <a:stretch>
            <a:fillRect/>
          </a:stretch>
        </p:blipFill>
        <p:spPr bwMode="auto">
          <a:xfrm>
            <a:off x="3352800" y="2227263"/>
            <a:ext cx="5791200" cy="4630737"/>
          </a:xfrm>
          <a:prstGeom prst="rect">
            <a:avLst/>
          </a:prstGeom>
          <a:noFill/>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ＭＳ Ｐゴシック" pitchFamily="34" charset="-128"/>
        </a:defRPr>
      </a:lvl2pPr>
      <a:lvl3pPr algn="l" rtl="0" eaLnBrk="0" fontAlgn="base" hangingPunct="0">
        <a:spcBef>
          <a:spcPct val="0"/>
        </a:spcBef>
        <a:spcAft>
          <a:spcPct val="0"/>
        </a:spcAft>
        <a:defRPr sz="2800" b="1">
          <a:solidFill>
            <a:srgbClr val="4D4D4D"/>
          </a:solidFill>
          <a:latin typeface="Arial" charset="0"/>
          <a:ea typeface="ＭＳ Ｐゴシック" pitchFamily="34" charset="-128"/>
        </a:defRPr>
      </a:lvl3pPr>
      <a:lvl4pPr algn="l" rtl="0" eaLnBrk="0" fontAlgn="base" hangingPunct="0">
        <a:spcBef>
          <a:spcPct val="0"/>
        </a:spcBef>
        <a:spcAft>
          <a:spcPct val="0"/>
        </a:spcAft>
        <a:defRPr sz="2800" b="1">
          <a:solidFill>
            <a:srgbClr val="4D4D4D"/>
          </a:solidFill>
          <a:latin typeface="Arial" charset="0"/>
          <a:ea typeface="ＭＳ Ｐゴシック" pitchFamily="34" charset="-128"/>
        </a:defRPr>
      </a:lvl4pPr>
      <a:lvl5pPr algn="l" rtl="0" eaLnBrk="0" fontAlgn="base" hangingPunct="0">
        <a:spcBef>
          <a:spcPct val="0"/>
        </a:spcBef>
        <a:spcAft>
          <a:spcPct val="0"/>
        </a:spcAft>
        <a:defRPr sz="2800" b="1">
          <a:solidFill>
            <a:srgbClr val="4D4D4D"/>
          </a:solidFill>
          <a:latin typeface="Arial" charset="0"/>
          <a:ea typeface="ＭＳ Ｐゴシック" pitchFamily="34" charset="-128"/>
        </a:defRPr>
      </a:lvl5pPr>
      <a:lvl6pPr marL="457200" algn="l" rtl="0" eaLnBrk="0" fontAlgn="base" hangingPunct="0">
        <a:spcBef>
          <a:spcPct val="0"/>
        </a:spcBef>
        <a:spcAft>
          <a:spcPct val="0"/>
        </a:spcAft>
        <a:defRPr sz="2800" b="1">
          <a:solidFill>
            <a:srgbClr val="4D4D4D"/>
          </a:solidFill>
          <a:latin typeface="Arial" charset="0"/>
          <a:ea typeface="ＭＳ Ｐゴシック" pitchFamily="34" charset="-128"/>
        </a:defRPr>
      </a:lvl6pPr>
      <a:lvl7pPr marL="914400" algn="l" rtl="0" eaLnBrk="0" fontAlgn="base" hangingPunct="0">
        <a:spcBef>
          <a:spcPct val="0"/>
        </a:spcBef>
        <a:spcAft>
          <a:spcPct val="0"/>
        </a:spcAft>
        <a:defRPr sz="2800" b="1">
          <a:solidFill>
            <a:srgbClr val="4D4D4D"/>
          </a:solidFill>
          <a:latin typeface="Arial" charset="0"/>
          <a:ea typeface="ＭＳ Ｐゴシック" pitchFamily="34" charset="-128"/>
        </a:defRPr>
      </a:lvl7pPr>
      <a:lvl8pPr marL="1371600" algn="l" rtl="0" eaLnBrk="0" fontAlgn="base" hangingPunct="0">
        <a:spcBef>
          <a:spcPct val="0"/>
        </a:spcBef>
        <a:spcAft>
          <a:spcPct val="0"/>
        </a:spcAft>
        <a:defRPr sz="2800" b="1">
          <a:solidFill>
            <a:srgbClr val="4D4D4D"/>
          </a:solidFill>
          <a:latin typeface="Arial" charset="0"/>
          <a:ea typeface="ＭＳ Ｐゴシック" pitchFamily="34" charset="-128"/>
        </a:defRPr>
      </a:lvl8pPr>
      <a:lvl9pPr marL="1828800" algn="l" rtl="0" eaLnBrk="0" fontAlgn="base" hangingPunct="0">
        <a:spcBef>
          <a:spcPct val="0"/>
        </a:spcBef>
        <a:spcAft>
          <a:spcPct val="0"/>
        </a:spcAft>
        <a:defRPr sz="2800" b="1">
          <a:solidFill>
            <a:srgbClr val="4D4D4D"/>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pic>
        <p:nvPicPr>
          <p:cNvPr id="601100" name="Picture 12" descr="WW copy"/>
          <p:cNvPicPr>
            <a:picLocks noChangeAspect="1" noChangeArrowheads="1"/>
          </p:cNvPicPr>
          <p:nvPr/>
        </p:nvPicPr>
        <p:blipFill>
          <a:blip r:embed="rId14" cstate="print"/>
          <a:srcRect/>
          <a:stretch>
            <a:fillRect/>
          </a:stretch>
        </p:blipFill>
        <p:spPr bwMode="auto">
          <a:xfrm>
            <a:off x="4289425" y="3209925"/>
            <a:ext cx="4854575" cy="3648075"/>
          </a:xfrm>
          <a:prstGeom prst="rect">
            <a:avLst/>
          </a:prstGeom>
          <a:noFill/>
        </p:spPr>
      </p:pic>
      <p:pic>
        <p:nvPicPr>
          <p:cNvPr id="601090" name="Picture 6" descr="IOtek logo"/>
          <p:cNvPicPr>
            <a:picLocks noChangeAspect="1" noChangeArrowheads="1"/>
          </p:cNvPicPr>
          <p:nvPr/>
        </p:nvPicPr>
        <p:blipFill>
          <a:blip r:embed="rId15"/>
          <a:srcRect/>
          <a:stretch>
            <a:fillRect/>
          </a:stretch>
        </p:blipFill>
        <p:spPr bwMode="auto">
          <a:xfrm>
            <a:off x="7048500" y="0"/>
            <a:ext cx="2095500" cy="695325"/>
          </a:xfrm>
          <a:prstGeom prst="rect">
            <a:avLst/>
          </a:prstGeom>
          <a:noFill/>
          <a:ln w="9525">
            <a:noFill/>
            <a:miter lim="800000"/>
            <a:headEnd/>
            <a:tailEnd/>
          </a:ln>
        </p:spPr>
      </p:pic>
      <p:sp>
        <p:nvSpPr>
          <p:cNvPr id="10"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eaLnBrk="0" hangingPunct="0">
              <a:spcBef>
                <a:spcPct val="0"/>
              </a:spcBef>
              <a:defRPr/>
            </a:pPr>
            <a:endParaRPr lang="zh-CN" altLang="en-US" b="0">
              <a:latin typeface="Arial" pitchFamily="34" charset="0"/>
              <a:ea typeface="+mn-ea"/>
            </a:endParaRPr>
          </a:p>
        </p:txBody>
      </p:sp>
      <p:sp>
        <p:nvSpPr>
          <p:cNvPr id="601092"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601093"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01095" name="Rectangle 7"/>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sz="1400" b="0">
                <a:latin typeface="+mn-lt"/>
              </a:defRPr>
            </a:lvl1pPr>
          </a:lstStyle>
          <a:p>
            <a:fld id="{FD6868A8-AA9A-45AD-B483-41C49997A688}" type="datetime1">
              <a:rPr lang="zh-CN" altLang="en-US"/>
            </a:fld>
            <a:endParaRPr lang="en-US" altLang="zh-CN"/>
          </a:p>
        </p:txBody>
      </p:sp>
      <p:sp>
        <p:nvSpPr>
          <p:cNvPr id="601096" name="Rectangle 8"/>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400" b="0">
                <a:latin typeface="+mn-lt"/>
              </a:defRPr>
            </a:lvl1pPr>
          </a:lstStyle>
          <a:p>
            <a:pPr>
              <a:defRPr/>
            </a:pPr>
            <a:fld id="{E9DBEC47-71E0-4B1D-897A-5409A9AE5C17}" type="slidenum">
              <a:rPr lang="zh-CN" altLang="en-US" smtClean="0"/>
            </a:fld>
            <a:endParaRPr lang="en-US" altLang="zh-CN"/>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rgbClr val="4D4D4D"/>
          </a:solidFill>
          <a:latin typeface="+mj-lt"/>
          <a:ea typeface="+mj-ea"/>
          <a:cs typeface="+mj-cs"/>
        </a:defRPr>
      </a:lvl1pPr>
      <a:lvl2pPr algn="l" rtl="0" eaLnBrk="1" fontAlgn="base" hangingPunct="1">
        <a:spcBef>
          <a:spcPct val="0"/>
        </a:spcBef>
        <a:spcAft>
          <a:spcPct val="0"/>
        </a:spcAft>
        <a:defRPr sz="2800" b="1">
          <a:solidFill>
            <a:srgbClr val="4D4D4D"/>
          </a:solidFill>
          <a:latin typeface="Arial" pitchFamily="34" charset="0"/>
          <a:ea typeface="黑体" pitchFamily="49" charset="-122"/>
        </a:defRPr>
      </a:lvl2pPr>
      <a:lvl3pPr algn="l" rtl="0" eaLnBrk="1" fontAlgn="base" hangingPunct="1">
        <a:spcBef>
          <a:spcPct val="0"/>
        </a:spcBef>
        <a:spcAft>
          <a:spcPct val="0"/>
        </a:spcAft>
        <a:defRPr sz="2800" b="1">
          <a:solidFill>
            <a:srgbClr val="4D4D4D"/>
          </a:solidFill>
          <a:latin typeface="Arial" pitchFamily="34" charset="0"/>
          <a:ea typeface="黑体" pitchFamily="49" charset="-122"/>
        </a:defRPr>
      </a:lvl3pPr>
      <a:lvl4pPr algn="l" rtl="0" eaLnBrk="1" fontAlgn="base" hangingPunct="1">
        <a:spcBef>
          <a:spcPct val="0"/>
        </a:spcBef>
        <a:spcAft>
          <a:spcPct val="0"/>
        </a:spcAft>
        <a:defRPr sz="2800" b="1">
          <a:solidFill>
            <a:srgbClr val="4D4D4D"/>
          </a:solidFill>
          <a:latin typeface="Arial" pitchFamily="34" charset="0"/>
          <a:ea typeface="黑体" pitchFamily="49" charset="-122"/>
        </a:defRPr>
      </a:lvl4pPr>
      <a:lvl5pPr algn="l" rtl="0" eaLnBrk="1" fontAlgn="base" hangingPunct="1">
        <a:spcBef>
          <a:spcPct val="0"/>
        </a:spcBef>
        <a:spcAft>
          <a:spcPct val="0"/>
        </a:spcAft>
        <a:defRPr sz="2800" b="1">
          <a:solidFill>
            <a:srgbClr val="4D4D4D"/>
          </a:solidFill>
          <a:latin typeface="Arial" pitchFamily="34" charset="0"/>
          <a:ea typeface="黑体" pitchFamily="49" charset="-122"/>
        </a:defRPr>
      </a:lvl5pPr>
      <a:lvl6pPr marL="457200" algn="l" rtl="0" eaLnBrk="1" fontAlgn="base" hangingPunct="1">
        <a:spcBef>
          <a:spcPct val="0"/>
        </a:spcBef>
        <a:spcAft>
          <a:spcPct val="0"/>
        </a:spcAft>
        <a:defRPr sz="2800" b="1">
          <a:solidFill>
            <a:srgbClr val="4D4D4D"/>
          </a:solidFill>
          <a:latin typeface="Arial" pitchFamily="34" charset="0"/>
          <a:ea typeface="黑体" pitchFamily="49" charset="-122"/>
        </a:defRPr>
      </a:lvl6pPr>
      <a:lvl7pPr marL="914400" algn="l" rtl="0" eaLnBrk="1" fontAlgn="base" hangingPunct="1">
        <a:spcBef>
          <a:spcPct val="0"/>
        </a:spcBef>
        <a:spcAft>
          <a:spcPct val="0"/>
        </a:spcAft>
        <a:defRPr sz="2800" b="1">
          <a:solidFill>
            <a:srgbClr val="4D4D4D"/>
          </a:solidFill>
          <a:latin typeface="Arial" pitchFamily="34" charset="0"/>
          <a:ea typeface="黑体" pitchFamily="49" charset="-122"/>
        </a:defRPr>
      </a:lvl7pPr>
      <a:lvl8pPr marL="1371600" algn="l" rtl="0" eaLnBrk="1" fontAlgn="base" hangingPunct="1">
        <a:spcBef>
          <a:spcPct val="0"/>
        </a:spcBef>
        <a:spcAft>
          <a:spcPct val="0"/>
        </a:spcAft>
        <a:defRPr sz="2800" b="1">
          <a:solidFill>
            <a:srgbClr val="4D4D4D"/>
          </a:solidFill>
          <a:latin typeface="Arial" pitchFamily="34" charset="0"/>
          <a:ea typeface="黑体" pitchFamily="49" charset="-122"/>
        </a:defRPr>
      </a:lvl8pPr>
      <a:lvl9pPr marL="1828800" algn="l" rtl="0" eaLnBrk="1" fontAlgn="base" hangingPunct="1">
        <a:spcBef>
          <a:spcPct val="0"/>
        </a:spcBef>
        <a:spcAft>
          <a:spcPct val="0"/>
        </a:spcAft>
        <a:defRPr sz="2800" b="1">
          <a:solidFill>
            <a:srgbClr val="4D4D4D"/>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Blip>
          <a:blip r:embed="rId16"/>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7"/>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18"/>
        </a:buBlip>
        <a:defRPr>
          <a:solidFill>
            <a:schemeClr val="tx1"/>
          </a:solidFill>
          <a:latin typeface="+mn-lt"/>
          <a:ea typeface="+mn-ea"/>
        </a:defRPr>
      </a:lvl3pPr>
      <a:lvl4pPr marL="1600200" indent="-228600" algn="l" rtl="0" eaLnBrk="1" fontAlgn="base" hangingPunct="1">
        <a:spcBef>
          <a:spcPct val="20000"/>
        </a:spcBef>
        <a:spcAft>
          <a:spcPct val="0"/>
        </a:spcAft>
        <a:buBlip>
          <a:blip r:embed="rId19"/>
        </a:buBlip>
        <a:defRPr sz="1600">
          <a:solidFill>
            <a:schemeClr val="tx1"/>
          </a:solidFill>
          <a:latin typeface="+mn-lt"/>
          <a:ea typeface="+mn-ea"/>
        </a:defRPr>
      </a:lvl4pPr>
      <a:lvl5pPr marL="2057400" indent="-228600" algn="l" rtl="0" eaLnBrk="1" fontAlgn="base" hangingPunct="1">
        <a:spcBef>
          <a:spcPct val="20000"/>
        </a:spcBef>
        <a:spcAft>
          <a:spcPct val="0"/>
        </a:spcAft>
        <a:buBlip>
          <a:blip r:embed="rId20"/>
        </a:buBlip>
        <a:defRPr sz="1400">
          <a:solidFill>
            <a:schemeClr val="tx1"/>
          </a:solidFill>
          <a:latin typeface="+mn-lt"/>
          <a:ea typeface="+mn-ea"/>
        </a:defRPr>
      </a:lvl5pPr>
      <a:lvl6pPr marL="2514600" indent="-228600" algn="l" rtl="0" eaLnBrk="1" fontAlgn="base" hangingPunct="1">
        <a:spcBef>
          <a:spcPct val="20000"/>
        </a:spcBef>
        <a:spcAft>
          <a:spcPct val="0"/>
        </a:spcAft>
        <a:buBlip>
          <a:blip r:embed="rId20"/>
        </a:buBlip>
        <a:defRPr sz="1400">
          <a:solidFill>
            <a:schemeClr val="tx1"/>
          </a:solidFill>
          <a:latin typeface="+mn-lt"/>
          <a:ea typeface="+mn-ea"/>
        </a:defRPr>
      </a:lvl6pPr>
      <a:lvl7pPr marL="2971800" indent="-228600" algn="l" rtl="0" eaLnBrk="1" fontAlgn="base" hangingPunct="1">
        <a:spcBef>
          <a:spcPct val="20000"/>
        </a:spcBef>
        <a:spcAft>
          <a:spcPct val="0"/>
        </a:spcAft>
        <a:buBlip>
          <a:blip r:embed="rId20"/>
        </a:buBlip>
        <a:defRPr sz="1400">
          <a:solidFill>
            <a:schemeClr val="tx1"/>
          </a:solidFill>
          <a:latin typeface="+mn-lt"/>
          <a:ea typeface="+mn-ea"/>
        </a:defRPr>
      </a:lvl7pPr>
      <a:lvl8pPr marL="3429000" indent="-228600" algn="l" rtl="0" eaLnBrk="1" fontAlgn="base" hangingPunct="1">
        <a:spcBef>
          <a:spcPct val="20000"/>
        </a:spcBef>
        <a:spcAft>
          <a:spcPct val="0"/>
        </a:spcAft>
        <a:buBlip>
          <a:blip r:embed="rId20"/>
        </a:buBlip>
        <a:defRPr sz="1400">
          <a:solidFill>
            <a:schemeClr val="tx1"/>
          </a:solidFill>
          <a:latin typeface="+mn-lt"/>
          <a:ea typeface="+mn-ea"/>
        </a:defRPr>
      </a:lvl8pPr>
      <a:lvl9pPr marL="3886200" indent="-228600" algn="l" rtl="0" eaLnBrk="1" fontAlgn="base" hangingPunct="1">
        <a:spcBef>
          <a:spcPct val="20000"/>
        </a:spcBef>
        <a:spcAft>
          <a:spcPct val="0"/>
        </a:spcAft>
        <a:buBlip>
          <a:blip r:embed="rId20"/>
        </a:buBlip>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61952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sz="1400" b="0">
                <a:latin typeface="Times New Roman" pitchFamily="18" charset="0"/>
              </a:defRPr>
            </a:lvl1pPr>
          </a:lstStyle>
          <a:p>
            <a:fld id="{F2D4D653-36A9-447B-BA2F-4D73B4408B6A}" type="datetime1">
              <a:rPr lang="zh-CN" altLang="en-US"/>
            </a:fld>
            <a:endParaRPr lang="en-US" altLang="zh-CN"/>
          </a:p>
        </p:txBody>
      </p:sp>
      <p:sp>
        <p:nvSpPr>
          <p:cNvPr id="61952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400" b="0">
                <a:latin typeface="Times New Roman" pitchFamily="18" charset="0"/>
              </a:defRPr>
            </a:lvl1pPr>
          </a:lstStyle>
          <a:p>
            <a:r>
              <a:rPr lang="zh-CN" altLang="en-US"/>
              <a:t>Chapter</a:t>
            </a:r>
            <a:endParaRPr lang="en-US" altLang="zh-CN"/>
          </a:p>
        </p:txBody>
      </p:sp>
      <p:sp>
        <p:nvSpPr>
          <p:cNvPr id="61952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400" b="0">
                <a:latin typeface="Times New Roman" pitchFamily="18" charset="0"/>
              </a:defRPr>
            </a:lvl1pPr>
          </a:lstStyle>
          <a:p>
            <a:fld id="{EF26119B-2ABE-4DCD-80DF-EF7F5892EA4B}" type="slidenum">
              <a:rPr lang="zh-CN" altLang="en-US"/>
            </a:fld>
            <a:endParaRPr lang="en-US" altLang="zh-CN"/>
          </a:p>
        </p:txBody>
      </p:sp>
      <p:sp>
        <p:nvSpPr>
          <p:cNvPr id="619527" name="AutoShape 7"/>
          <p:cNvSpPr>
            <a:spLocks noChangeArrowheads="1"/>
          </p:cNvSpPr>
          <p:nvPr/>
        </p:nvSpPr>
        <p:spPr bwMode="auto">
          <a:xfrm>
            <a:off x="722313" y="1781175"/>
            <a:ext cx="7810500" cy="4311650"/>
          </a:xfrm>
          <a:prstGeom prst="roundRect">
            <a:avLst>
              <a:gd name="adj" fmla="val 3704"/>
            </a:avLst>
          </a:prstGeom>
          <a:gradFill rotWithShape="1">
            <a:gsLst>
              <a:gs pos="0">
                <a:srgbClr val="CCFFFF"/>
              </a:gs>
              <a:gs pos="100000">
                <a:schemeClr val="bg1"/>
              </a:gs>
            </a:gsLst>
            <a:lin ang="5400000" scaled="1"/>
          </a:gradFill>
          <a:ln w="9525" algn="ctr">
            <a:solidFill>
              <a:srgbClr val="008080"/>
            </a:solidFill>
            <a:round/>
          </a:ln>
          <a:effectLst/>
        </p:spPr>
        <p:txBody>
          <a:bodyPr>
            <a:spAutoFit/>
          </a:bodyPr>
          <a:lstStyle/>
          <a:p>
            <a:pPr algn="l">
              <a:spcBef>
                <a:spcPct val="0"/>
              </a:spcBef>
            </a:pPr>
            <a:r>
              <a:rPr lang="en-US" altLang="en-US" noProof="1">
                <a:latin typeface="Arial" pitchFamily="34" charset="0"/>
              </a:rPr>
              <a:t>static void Main(string[</a:t>
            </a:r>
            <a:r>
              <a:rPr lang="en-US" altLang="zh-CN">
                <a:latin typeface="Arial" pitchFamily="34" charset="0"/>
              </a:rPr>
              <a:t> </a:t>
            </a:r>
            <a:r>
              <a:rPr lang="en-US" altLang="en-US" noProof="1">
                <a:latin typeface="Arial" pitchFamily="34" charset="0"/>
              </a:rPr>
              <a:t>] args)</a:t>
            </a:r>
            <a:endParaRPr lang="en-US" altLang="en-US" noProof="1">
              <a:latin typeface="Arial" pitchFamily="34" charset="0"/>
            </a:endParaRPr>
          </a:p>
          <a:p>
            <a:pPr algn="l">
              <a:spcBef>
                <a:spcPct val="0"/>
              </a:spcBef>
            </a:pPr>
            <a:r>
              <a:rPr lang="en-US" altLang="en-US" noProof="1">
                <a:latin typeface="Arial" pitchFamily="34" charset="0"/>
              </a:rPr>
              <a:t>{        </a:t>
            </a:r>
            <a:endParaRPr lang="en-US" altLang="en-US" noProof="1">
              <a:latin typeface="Arial" pitchFamily="34" charset="0"/>
            </a:endParaRPr>
          </a:p>
          <a:p>
            <a:pPr algn="l">
              <a:spcBef>
                <a:spcPct val="0"/>
              </a:spcBef>
            </a:pPr>
            <a:r>
              <a:rPr lang="en-US" altLang="en-US" noProof="1">
                <a:latin typeface="Arial" pitchFamily="34" charset="0"/>
              </a:rPr>
              <a:t>        Console.WriteLine("</a:t>
            </a:r>
            <a:r>
              <a:rPr lang="zh-CN" altLang="en-US" noProof="1">
                <a:latin typeface="Arial" pitchFamily="34" charset="0"/>
                <a:ea typeface="黑体" pitchFamily="49" charset="-122"/>
              </a:rPr>
              <a:t>请输入一个字符串</a:t>
            </a:r>
            <a:r>
              <a:rPr lang="zh-CN" altLang="en-US" noProof="1">
                <a:latin typeface="Arial" pitchFamily="34" charset="0"/>
              </a:rPr>
              <a:t>："); // </a:t>
            </a:r>
            <a:r>
              <a:rPr lang="zh-CN" altLang="en-US" noProof="1">
                <a:latin typeface="Arial" pitchFamily="34" charset="0"/>
                <a:ea typeface="黑体" pitchFamily="49" charset="-122"/>
              </a:rPr>
              <a:t>输入提示</a:t>
            </a:r>
            <a:endParaRPr lang="zh-CN" altLang="en-US">
              <a:latin typeface="Arial" pitchFamily="34" charset="0"/>
              <a:ea typeface="黑体" pitchFamily="49" charset="-122"/>
            </a:endParaRPr>
          </a:p>
          <a:p>
            <a:pPr algn="l">
              <a:spcBef>
                <a:spcPct val="0"/>
              </a:spcBef>
            </a:pPr>
            <a:endParaRPr lang="zh-CN" altLang="en-US" noProof="1">
              <a:latin typeface="Arial" pitchFamily="34" charset="0"/>
            </a:endParaRPr>
          </a:p>
          <a:p>
            <a:pPr algn="l">
              <a:spcBef>
                <a:spcPct val="0"/>
              </a:spcBef>
            </a:pPr>
            <a:r>
              <a:rPr lang="zh-CN" altLang="en-US" noProof="1">
                <a:latin typeface="Arial" pitchFamily="34" charset="0"/>
              </a:rPr>
              <a:t>        // </a:t>
            </a:r>
            <a:r>
              <a:rPr lang="zh-CN" altLang="en-US" noProof="1">
                <a:latin typeface="Arial" pitchFamily="34" charset="0"/>
                <a:ea typeface="黑体" pitchFamily="49" charset="-122"/>
              </a:rPr>
              <a:t>从控制台读入字符串</a:t>
            </a:r>
            <a:endParaRPr lang="zh-CN" altLang="en-US" noProof="1">
              <a:latin typeface="Arial" pitchFamily="34" charset="0"/>
              <a:ea typeface="黑体" pitchFamily="49" charset="-122"/>
            </a:endParaRPr>
          </a:p>
          <a:p>
            <a:pPr algn="l">
              <a:spcBef>
                <a:spcPct val="0"/>
              </a:spcBef>
            </a:pPr>
            <a:r>
              <a:rPr lang="en-US" altLang="en-US" noProof="1">
                <a:latin typeface="Arial" pitchFamily="34" charset="0"/>
              </a:rPr>
              <a:t>        string </a:t>
            </a:r>
            <a:r>
              <a:rPr lang="en-US" altLang="zh-CN">
                <a:latin typeface="Arial" pitchFamily="34" charset="0"/>
              </a:rPr>
              <a:t>line</a:t>
            </a:r>
            <a:r>
              <a:rPr lang="en-US" altLang="en-US" noProof="1">
                <a:latin typeface="Arial" pitchFamily="34" charset="0"/>
              </a:rPr>
              <a:t> = Console.ReadLine();</a:t>
            </a:r>
            <a:endParaRPr lang="en-US" altLang="en-US" noProof="1">
              <a:latin typeface="Arial" pitchFamily="34" charset="0"/>
            </a:endParaRPr>
          </a:p>
          <a:p>
            <a:pPr algn="l">
              <a:spcBef>
                <a:spcPct val="0"/>
              </a:spcBef>
            </a:pPr>
            <a:endParaRPr lang="en-US" altLang="en-US" noProof="1">
              <a:latin typeface="Arial" pitchFamily="34" charset="0"/>
            </a:endParaRPr>
          </a:p>
          <a:p>
            <a:pPr algn="l">
              <a:spcBef>
                <a:spcPct val="0"/>
              </a:spcBef>
            </a:pPr>
            <a:r>
              <a:rPr lang="en-US" altLang="en-US" noProof="1">
                <a:latin typeface="Arial" pitchFamily="34" charset="0"/>
              </a:rPr>
              <a:t>        // </a:t>
            </a:r>
            <a:r>
              <a:rPr lang="zh-CN" altLang="en-US" noProof="1">
                <a:latin typeface="Arial" pitchFamily="34" charset="0"/>
                <a:ea typeface="黑体" pitchFamily="49" charset="-122"/>
              </a:rPr>
              <a:t>循环输出字符串中的字符</a:t>
            </a:r>
            <a:endParaRPr lang="zh-CN" altLang="en-US" noProof="1">
              <a:latin typeface="Arial" pitchFamily="34" charset="0"/>
              <a:ea typeface="黑体" pitchFamily="49" charset="-122"/>
            </a:endParaRPr>
          </a:p>
          <a:p>
            <a:pPr algn="l">
              <a:spcBef>
                <a:spcPct val="0"/>
              </a:spcBef>
            </a:pPr>
            <a:r>
              <a:rPr lang="en-US" altLang="en-US" noProof="1">
                <a:latin typeface="Arial" pitchFamily="34" charset="0"/>
              </a:rPr>
              <a:t>        foreach (char c in </a:t>
            </a:r>
            <a:r>
              <a:rPr lang="en-US" altLang="zh-CN">
                <a:latin typeface="Arial" pitchFamily="34" charset="0"/>
              </a:rPr>
              <a:t>line</a:t>
            </a:r>
            <a:r>
              <a:rPr lang="en-US" altLang="en-US" noProof="1">
                <a:latin typeface="Arial" pitchFamily="34" charset="0"/>
              </a:rPr>
              <a:t>)</a:t>
            </a:r>
            <a:endParaRPr lang="en-US" altLang="en-US" noProof="1">
              <a:latin typeface="Arial" pitchFamily="34" charset="0"/>
            </a:endParaRPr>
          </a:p>
          <a:p>
            <a:pPr algn="l">
              <a:spcBef>
                <a:spcPct val="0"/>
              </a:spcBef>
            </a:pPr>
            <a:r>
              <a:rPr lang="en-US" altLang="en-US" noProof="1">
                <a:latin typeface="Arial" pitchFamily="34" charset="0"/>
              </a:rPr>
              <a:t>        {</a:t>
            </a:r>
            <a:endParaRPr lang="en-US" altLang="en-US" noProof="1">
              <a:latin typeface="Arial" pitchFamily="34" charset="0"/>
            </a:endParaRPr>
          </a:p>
          <a:p>
            <a:pPr algn="l">
              <a:spcBef>
                <a:spcPct val="0"/>
              </a:spcBef>
            </a:pPr>
            <a:r>
              <a:rPr lang="en-US" altLang="zh-CN" noProof="1">
                <a:latin typeface="Arial" pitchFamily="34" charset="0"/>
              </a:rPr>
              <a:t>　</a:t>
            </a:r>
            <a:r>
              <a:rPr lang="en-US" altLang="en-US" noProof="1">
                <a:latin typeface="Arial" pitchFamily="34" charset="0"/>
              </a:rPr>
              <a:t>             Console.WriteLine(c);</a:t>
            </a:r>
            <a:endParaRPr lang="en-US" altLang="en-US" noProof="1">
              <a:latin typeface="Arial" pitchFamily="34" charset="0"/>
            </a:endParaRPr>
          </a:p>
          <a:p>
            <a:pPr algn="l">
              <a:spcBef>
                <a:spcPct val="0"/>
              </a:spcBef>
            </a:pPr>
            <a:r>
              <a:rPr lang="en-US" altLang="en-US" noProof="1">
                <a:latin typeface="Arial" pitchFamily="34" charset="0"/>
              </a:rPr>
              <a:t>        }              </a:t>
            </a:r>
            <a:endParaRPr lang="en-US" altLang="en-US" noProof="1">
              <a:latin typeface="Arial" pitchFamily="34" charset="0"/>
            </a:endParaRPr>
          </a:p>
          <a:p>
            <a:pPr algn="l">
              <a:spcBef>
                <a:spcPct val="0"/>
              </a:spcBef>
            </a:pPr>
            <a:endParaRPr lang="en-US" altLang="en-US" noProof="1">
              <a:latin typeface="Arial" pitchFamily="34" charset="0"/>
            </a:endParaRPr>
          </a:p>
          <a:p>
            <a:pPr algn="l">
              <a:spcBef>
                <a:spcPct val="0"/>
              </a:spcBef>
            </a:pPr>
            <a:r>
              <a:rPr lang="en-US" altLang="en-US" noProof="1">
                <a:latin typeface="Arial" pitchFamily="34" charset="0"/>
              </a:rPr>
              <a:t>        Console.ReadLine();</a:t>
            </a:r>
            <a:endParaRPr lang="en-US" altLang="en-US" noProof="1">
              <a:latin typeface="Arial" pitchFamily="34" charset="0"/>
            </a:endParaRPr>
          </a:p>
          <a:p>
            <a:pPr algn="l">
              <a:spcBef>
                <a:spcPct val="0"/>
              </a:spcBef>
            </a:pPr>
            <a:r>
              <a:rPr lang="en-US" altLang="en-US" noProof="1">
                <a:latin typeface="Arial" pitchFamily="34" charset="0"/>
              </a:rPr>
              <a:t>}</a:t>
            </a:r>
            <a:endParaRPr lang="en-US" altLang="zh-CN">
              <a:latin typeface="Arial" pitchFamily="34" charset="0"/>
            </a:endParaRPr>
          </a:p>
        </p:txBody>
      </p:sp>
      <p:sp>
        <p:nvSpPr>
          <p:cNvPr id="619528" name="AutoShape 8"/>
          <p:cNvSpPr>
            <a:spLocks noChangeArrowheads="1"/>
          </p:cNvSpPr>
          <p:nvPr/>
        </p:nvSpPr>
        <p:spPr bwMode="auto">
          <a:xfrm>
            <a:off x="722313" y="1781175"/>
            <a:ext cx="7810500" cy="4311650"/>
          </a:xfrm>
          <a:prstGeom prst="roundRect">
            <a:avLst>
              <a:gd name="adj" fmla="val 3704"/>
            </a:avLst>
          </a:prstGeom>
          <a:gradFill rotWithShape="1">
            <a:gsLst>
              <a:gs pos="0">
                <a:srgbClr val="CCFFFF"/>
              </a:gs>
              <a:gs pos="100000">
                <a:schemeClr val="bg1"/>
              </a:gs>
            </a:gsLst>
            <a:lin ang="5400000" scaled="1"/>
          </a:gradFill>
          <a:ln w="9525" algn="ctr">
            <a:solidFill>
              <a:srgbClr val="008080"/>
            </a:solidFill>
            <a:round/>
          </a:ln>
          <a:effectLst/>
        </p:spPr>
        <p:txBody>
          <a:bodyPr>
            <a:spAutoFit/>
          </a:bodyPr>
          <a:lstStyle/>
          <a:p>
            <a:pPr algn="l">
              <a:spcBef>
                <a:spcPct val="0"/>
              </a:spcBef>
            </a:pPr>
            <a:r>
              <a:rPr lang="en-US" altLang="en-US" noProof="1">
                <a:latin typeface="Arial" pitchFamily="34" charset="0"/>
              </a:rPr>
              <a:t>static void Main(string[</a:t>
            </a:r>
            <a:r>
              <a:rPr lang="en-US" altLang="zh-CN">
                <a:latin typeface="Arial" pitchFamily="34" charset="0"/>
              </a:rPr>
              <a:t> </a:t>
            </a:r>
            <a:r>
              <a:rPr lang="en-US" altLang="en-US" noProof="1">
                <a:latin typeface="Arial" pitchFamily="34" charset="0"/>
              </a:rPr>
              <a:t>] args)</a:t>
            </a:r>
            <a:endParaRPr lang="en-US" altLang="en-US" noProof="1">
              <a:latin typeface="Arial" pitchFamily="34" charset="0"/>
            </a:endParaRPr>
          </a:p>
          <a:p>
            <a:pPr algn="l">
              <a:spcBef>
                <a:spcPct val="0"/>
              </a:spcBef>
            </a:pPr>
            <a:r>
              <a:rPr lang="en-US" altLang="en-US" noProof="1">
                <a:latin typeface="Arial" pitchFamily="34" charset="0"/>
              </a:rPr>
              <a:t>{        </a:t>
            </a:r>
            <a:endParaRPr lang="en-US" altLang="en-US" noProof="1">
              <a:latin typeface="Arial" pitchFamily="34" charset="0"/>
            </a:endParaRPr>
          </a:p>
          <a:p>
            <a:pPr algn="l">
              <a:spcBef>
                <a:spcPct val="0"/>
              </a:spcBef>
            </a:pPr>
            <a:r>
              <a:rPr lang="en-US" altLang="en-US" noProof="1">
                <a:latin typeface="Arial" pitchFamily="34" charset="0"/>
              </a:rPr>
              <a:t>        Console.WriteLine("</a:t>
            </a:r>
            <a:r>
              <a:rPr lang="zh-CN" altLang="en-US" noProof="1">
                <a:latin typeface="Arial" pitchFamily="34" charset="0"/>
                <a:ea typeface="黑体" pitchFamily="49" charset="-122"/>
              </a:rPr>
              <a:t>请输入一个字符串</a:t>
            </a:r>
            <a:r>
              <a:rPr lang="zh-CN" altLang="en-US" noProof="1">
                <a:latin typeface="Arial" pitchFamily="34" charset="0"/>
              </a:rPr>
              <a:t>："); // </a:t>
            </a:r>
            <a:r>
              <a:rPr lang="zh-CN" altLang="en-US" noProof="1">
                <a:latin typeface="Arial" pitchFamily="34" charset="0"/>
                <a:ea typeface="黑体" pitchFamily="49" charset="-122"/>
              </a:rPr>
              <a:t>输入提示</a:t>
            </a:r>
            <a:endParaRPr lang="zh-CN" altLang="en-US">
              <a:latin typeface="Arial" pitchFamily="34" charset="0"/>
              <a:ea typeface="黑体" pitchFamily="49" charset="-122"/>
            </a:endParaRPr>
          </a:p>
          <a:p>
            <a:pPr algn="l">
              <a:spcBef>
                <a:spcPct val="0"/>
              </a:spcBef>
            </a:pPr>
            <a:endParaRPr lang="zh-CN" altLang="en-US" noProof="1">
              <a:latin typeface="Arial" pitchFamily="34" charset="0"/>
            </a:endParaRPr>
          </a:p>
          <a:p>
            <a:pPr algn="l">
              <a:spcBef>
                <a:spcPct val="0"/>
              </a:spcBef>
            </a:pPr>
            <a:r>
              <a:rPr lang="zh-CN" altLang="en-US" noProof="1">
                <a:latin typeface="Arial" pitchFamily="34" charset="0"/>
              </a:rPr>
              <a:t>        // </a:t>
            </a:r>
            <a:r>
              <a:rPr lang="zh-CN" altLang="en-US" noProof="1">
                <a:latin typeface="Arial" pitchFamily="34" charset="0"/>
                <a:ea typeface="黑体" pitchFamily="49" charset="-122"/>
              </a:rPr>
              <a:t>从控制台读入字符串</a:t>
            </a:r>
            <a:endParaRPr lang="zh-CN" altLang="en-US" noProof="1">
              <a:latin typeface="Arial" pitchFamily="34" charset="0"/>
              <a:ea typeface="黑体" pitchFamily="49" charset="-122"/>
            </a:endParaRPr>
          </a:p>
          <a:p>
            <a:pPr algn="l">
              <a:spcBef>
                <a:spcPct val="0"/>
              </a:spcBef>
            </a:pPr>
            <a:r>
              <a:rPr lang="en-US" altLang="en-US" noProof="1">
                <a:latin typeface="Arial" pitchFamily="34" charset="0"/>
              </a:rPr>
              <a:t>        string </a:t>
            </a:r>
            <a:r>
              <a:rPr lang="en-US" altLang="zh-CN">
                <a:latin typeface="Arial" pitchFamily="34" charset="0"/>
              </a:rPr>
              <a:t>line</a:t>
            </a:r>
            <a:r>
              <a:rPr lang="en-US" altLang="en-US" noProof="1">
                <a:latin typeface="Arial" pitchFamily="34" charset="0"/>
              </a:rPr>
              <a:t> = Console.ReadLine();</a:t>
            </a:r>
            <a:endParaRPr lang="en-US" altLang="en-US" noProof="1">
              <a:latin typeface="Arial" pitchFamily="34" charset="0"/>
            </a:endParaRPr>
          </a:p>
          <a:p>
            <a:pPr algn="l">
              <a:spcBef>
                <a:spcPct val="0"/>
              </a:spcBef>
            </a:pPr>
            <a:endParaRPr lang="en-US" altLang="en-US" noProof="1">
              <a:latin typeface="Arial" pitchFamily="34" charset="0"/>
            </a:endParaRPr>
          </a:p>
          <a:p>
            <a:pPr algn="l">
              <a:spcBef>
                <a:spcPct val="0"/>
              </a:spcBef>
            </a:pPr>
            <a:r>
              <a:rPr lang="en-US" altLang="en-US" noProof="1">
                <a:latin typeface="Arial" pitchFamily="34" charset="0"/>
              </a:rPr>
              <a:t>        // </a:t>
            </a:r>
            <a:r>
              <a:rPr lang="zh-CN" altLang="en-US" noProof="1">
                <a:latin typeface="Arial" pitchFamily="34" charset="0"/>
                <a:ea typeface="黑体" pitchFamily="49" charset="-122"/>
              </a:rPr>
              <a:t>循环输出字符串中的字符</a:t>
            </a:r>
            <a:endParaRPr lang="zh-CN" altLang="en-US" noProof="1">
              <a:latin typeface="Arial" pitchFamily="34" charset="0"/>
              <a:ea typeface="黑体" pitchFamily="49" charset="-122"/>
            </a:endParaRPr>
          </a:p>
          <a:p>
            <a:pPr algn="l">
              <a:spcBef>
                <a:spcPct val="0"/>
              </a:spcBef>
            </a:pPr>
            <a:r>
              <a:rPr lang="en-US" altLang="en-US" noProof="1">
                <a:latin typeface="Arial" pitchFamily="34" charset="0"/>
              </a:rPr>
              <a:t>        foreach (char c in </a:t>
            </a:r>
            <a:r>
              <a:rPr lang="en-US" altLang="zh-CN">
                <a:latin typeface="Arial" pitchFamily="34" charset="0"/>
              </a:rPr>
              <a:t>line</a:t>
            </a:r>
            <a:r>
              <a:rPr lang="en-US" altLang="en-US" noProof="1">
                <a:latin typeface="Arial" pitchFamily="34" charset="0"/>
              </a:rPr>
              <a:t>)</a:t>
            </a:r>
            <a:endParaRPr lang="en-US" altLang="en-US" noProof="1">
              <a:latin typeface="Arial" pitchFamily="34" charset="0"/>
            </a:endParaRPr>
          </a:p>
          <a:p>
            <a:pPr algn="l">
              <a:spcBef>
                <a:spcPct val="0"/>
              </a:spcBef>
            </a:pPr>
            <a:r>
              <a:rPr lang="en-US" altLang="en-US" noProof="1">
                <a:latin typeface="Arial" pitchFamily="34" charset="0"/>
              </a:rPr>
              <a:t>        {</a:t>
            </a:r>
            <a:endParaRPr lang="en-US" altLang="en-US" noProof="1">
              <a:latin typeface="Arial" pitchFamily="34" charset="0"/>
            </a:endParaRPr>
          </a:p>
          <a:p>
            <a:pPr algn="l">
              <a:spcBef>
                <a:spcPct val="0"/>
              </a:spcBef>
            </a:pPr>
            <a:r>
              <a:rPr lang="en-US" altLang="zh-CN" noProof="1">
                <a:latin typeface="Arial" pitchFamily="34" charset="0"/>
              </a:rPr>
              <a:t>　</a:t>
            </a:r>
            <a:r>
              <a:rPr lang="en-US" altLang="en-US" noProof="1">
                <a:latin typeface="Arial" pitchFamily="34" charset="0"/>
              </a:rPr>
              <a:t>             Console.WriteLine(c);</a:t>
            </a:r>
            <a:endParaRPr lang="en-US" altLang="en-US" noProof="1">
              <a:latin typeface="Arial" pitchFamily="34" charset="0"/>
            </a:endParaRPr>
          </a:p>
          <a:p>
            <a:pPr algn="l">
              <a:spcBef>
                <a:spcPct val="0"/>
              </a:spcBef>
            </a:pPr>
            <a:r>
              <a:rPr lang="en-US" altLang="en-US" noProof="1">
                <a:latin typeface="Arial" pitchFamily="34" charset="0"/>
              </a:rPr>
              <a:t>        }              </a:t>
            </a:r>
            <a:endParaRPr lang="en-US" altLang="en-US" noProof="1">
              <a:latin typeface="Arial" pitchFamily="34" charset="0"/>
            </a:endParaRPr>
          </a:p>
          <a:p>
            <a:pPr algn="l">
              <a:spcBef>
                <a:spcPct val="0"/>
              </a:spcBef>
            </a:pPr>
            <a:endParaRPr lang="en-US" altLang="en-US" noProof="1">
              <a:latin typeface="Arial" pitchFamily="34" charset="0"/>
            </a:endParaRPr>
          </a:p>
          <a:p>
            <a:pPr algn="l">
              <a:spcBef>
                <a:spcPct val="0"/>
              </a:spcBef>
            </a:pPr>
            <a:r>
              <a:rPr lang="en-US" altLang="en-US" noProof="1">
                <a:latin typeface="Arial" pitchFamily="34" charset="0"/>
              </a:rPr>
              <a:t>        Console.ReadLine();</a:t>
            </a:r>
            <a:endParaRPr lang="en-US" altLang="en-US" noProof="1">
              <a:latin typeface="Arial" pitchFamily="34" charset="0"/>
            </a:endParaRPr>
          </a:p>
          <a:p>
            <a:pPr algn="l">
              <a:spcBef>
                <a:spcPct val="0"/>
              </a:spcBef>
            </a:pPr>
            <a:r>
              <a:rPr lang="en-US" altLang="en-US" noProof="1">
                <a:latin typeface="Arial" pitchFamily="34" charset="0"/>
              </a:rPr>
              <a:t>}</a:t>
            </a:r>
            <a:endParaRPr lang="en-US" altLang="zh-CN">
              <a:latin typeface="Arial" pitchFamily="34" charset="0"/>
            </a:endParaRPr>
          </a:p>
        </p:txBody>
      </p:sp>
      <p:sp>
        <p:nvSpPr>
          <p:cNvPr id="619529" name="Rectangle 9"/>
          <p:cNvSpPr>
            <a:spLocks noChangeArrowheads="1"/>
          </p:cNvSpPr>
          <p:nvPr/>
        </p:nvSpPr>
        <p:spPr bwMode="auto">
          <a:xfrm>
            <a:off x="1258888" y="3716338"/>
            <a:ext cx="3382962" cy="1512887"/>
          </a:xfrm>
          <a:prstGeom prst="rect">
            <a:avLst/>
          </a:prstGeom>
          <a:noFill/>
          <a:ln w="28575" algn="ctr">
            <a:solidFill>
              <a:srgbClr val="FF3300"/>
            </a:solidFill>
            <a:miter lim="800000"/>
          </a:ln>
          <a:effectLst/>
        </p:spPr>
        <p:txBody>
          <a:bodyPr wrap="none" anchor="ctr"/>
          <a:lstStyle/>
          <a:p>
            <a:endParaRPr lang="en-US"/>
          </a:p>
        </p:txBody>
      </p:sp>
      <p:sp>
        <p:nvSpPr>
          <p:cNvPr id="619530" name="AutoShape 10"/>
          <p:cNvSpPr>
            <a:spLocks noChangeArrowheads="1"/>
          </p:cNvSpPr>
          <p:nvPr/>
        </p:nvSpPr>
        <p:spPr bwMode="auto">
          <a:xfrm>
            <a:off x="5148263" y="3933825"/>
            <a:ext cx="2089150" cy="1016000"/>
          </a:xfrm>
          <a:prstGeom prst="roundRect">
            <a:avLst>
              <a:gd name="adj" fmla="val 11093"/>
            </a:avLst>
          </a:prstGeom>
          <a:gradFill rotWithShape="1">
            <a:gsLst>
              <a:gs pos="0">
                <a:srgbClr val="FFFF99"/>
              </a:gs>
              <a:gs pos="100000">
                <a:schemeClr val="bg1"/>
              </a:gs>
            </a:gsLst>
            <a:lin ang="5400000" scaled="1"/>
          </a:gradFill>
          <a:ln w="9525" algn="ctr">
            <a:solidFill>
              <a:srgbClr val="FF9900"/>
            </a:solidFill>
            <a:round/>
          </a:ln>
          <a:effectLst>
            <a:outerShdw dist="107763" dir="2700000" algn="ctr" rotWithShape="0">
              <a:schemeClr val="bg2">
                <a:alpha val="50000"/>
              </a:schemeClr>
            </a:outerShdw>
          </a:effectLst>
        </p:spPr>
        <p:txBody>
          <a:bodyPr anchor="ctr"/>
          <a:lstStyle/>
          <a:p>
            <a:pPr>
              <a:spcBef>
                <a:spcPct val="0"/>
              </a:spcBef>
            </a:pPr>
            <a:r>
              <a:rPr lang="zh-CN" altLang="en-US">
                <a:latin typeface="Arial" pitchFamily="34" charset="0"/>
                <a:ea typeface="黑体" pitchFamily="49" charset="-122"/>
              </a:rPr>
              <a:t>依次循环字符串中的每个字符</a:t>
            </a:r>
            <a:endParaRPr lang="zh-CN" altLang="en-US">
              <a:latin typeface="Arial"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9529"/>
                                        </p:tgtEl>
                                        <p:attrNameLst>
                                          <p:attrName>style.visibility</p:attrName>
                                        </p:attrNameLst>
                                      </p:cBhvr>
                                      <p:to>
                                        <p:strVal val="visible"/>
                                      </p:to>
                                    </p:set>
                                    <p:animEffect transition="in" filter="checkerboard(across)">
                                      <p:cBhvr>
                                        <p:cTn id="7" dur="500"/>
                                        <p:tgtEl>
                                          <p:spTgt spid="6195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9530"/>
                                        </p:tgtEl>
                                        <p:attrNameLst>
                                          <p:attrName>style.visibility</p:attrName>
                                        </p:attrNameLst>
                                      </p:cBhvr>
                                      <p:to>
                                        <p:strVal val="visible"/>
                                      </p:to>
                                    </p:set>
                                    <p:animEffect transition="in" filter="wipe(left)">
                                      <p:cBhvr>
                                        <p:cTn id="11" dur="500"/>
                                        <p:tgtEl>
                                          <p:spTgt spid="619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9" grpId="0" animBg="1"/>
      <p:bldP spid="619530" grpId="0" animBg="1"/>
    </p:bldLst>
  </p:timing>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pic>
        <p:nvPicPr>
          <p:cNvPr id="397332" name="Picture 20" descr="图片3"/>
          <p:cNvPicPr>
            <a:picLocks noChangeAspect="1" noChangeArrowheads="1"/>
          </p:cNvPicPr>
          <p:nvPr/>
        </p:nvPicPr>
        <p:blipFill>
          <a:blip r:embed="rId14"/>
          <a:srcRect/>
          <a:stretch>
            <a:fillRect/>
          </a:stretch>
        </p:blipFill>
        <p:spPr bwMode="auto">
          <a:xfrm>
            <a:off x="4292600" y="3213100"/>
            <a:ext cx="4851400" cy="3644900"/>
          </a:xfrm>
          <a:prstGeom prst="rect">
            <a:avLst/>
          </a:prstGeom>
          <a:noFill/>
        </p:spPr>
      </p:pic>
      <p:sp>
        <p:nvSpPr>
          <p:cNvPr id="397317"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97318" name="Rectangle 7"/>
          <p:cNvSpPr>
            <a:spLocks noGrp="1" noChangeArrowheads="1"/>
          </p:cNvSpPr>
          <p:nvPr>
            <p:ph type="body" idx="1"/>
          </p:nvPr>
        </p:nvSpPr>
        <p:spPr bwMode="auto">
          <a:xfrm>
            <a:off x="684213"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97319" name="Rectangle 7"/>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vl1pPr>
          </a:lstStyle>
          <a:p>
            <a:endParaRPr lang="en-US" altLang="zh-CN"/>
          </a:p>
        </p:txBody>
      </p:sp>
      <p:sp>
        <p:nvSpPr>
          <p:cNvPr id="397320" name="Rectangle 8"/>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E9DBEC47-71E0-4B1D-897A-5409A9AE5C17}" type="slidenum">
              <a:rPr lang="zh-CN" altLang="en-US" smtClean="0"/>
            </a:fld>
            <a:endParaRPr lang="en-US" altLang="zh-CN"/>
          </a:p>
        </p:txBody>
      </p:sp>
      <p:pic>
        <p:nvPicPr>
          <p:cNvPr id="397336" name="Picture 24" descr="LOGO1副本"/>
          <p:cNvPicPr>
            <a:picLocks noChangeAspect="1" noChangeArrowheads="1"/>
          </p:cNvPicPr>
          <p:nvPr/>
        </p:nvPicPr>
        <p:blipFill>
          <a:blip r:embed="rId15"/>
          <a:srcRect/>
          <a:stretch>
            <a:fillRect/>
          </a:stretch>
        </p:blipFill>
        <p:spPr bwMode="auto">
          <a:xfrm>
            <a:off x="7380288" y="44450"/>
            <a:ext cx="1692275" cy="676275"/>
          </a:xfrm>
          <a:prstGeom prst="rect">
            <a:avLst/>
          </a:prstGeom>
          <a:noFill/>
        </p:spPr>
      </p:pic>
      <p:pic>
        <p:nvPicPr>
          <p:cNvPr id="397338" name="Picture 26" descr="图片2副本1"/>
          <p:cNvPicPr>
            <a:picLocks noChangeAspect="1" noChangeArrowheads="1"/>
          </p:cNvPicPr>
          <p:nvPr/>
        </p:nvPicPr>
        <p:blipFill>
          <a:blip r:embed="rId16"/>
          <a:srcRect/>
          <a:stretch>
            <a:fillRect/>
          </a:stretch>
        </p:blipFill>
        <p:spPr bwMode="auto">
          <a:xfrm>
            <a:off x="0" y="688975"/>
            <a:ext cx="9148763" cy="292100"/>
          </a:xfrm>
          <a:prstGeom prst="rect">
            <a:avLst/>
          </a:prstGeom>
          <a:noFill/>
        </p:spPr>
      </p:pic>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rgbClr val="4D4D4D"/>
          </a:solidFill>
          <a:latin typeface="+mj-lt"/>
          <a:ea typeface="+mj-ea"/>
          <a:cs typeface="+mj-cs"/>
        </a:defRPr>
      </a:lvl1pPr>
      <a:lvl2pPr algn="l" rtl="0" eaLnBrk="1" fontAlgn="base" hangingPunct="1">
        <a:spcBef>
          <a:spcPct val="0"/>
        </a:spcBef>
        <a:spcAft>
          <a:spcPct val="0"/>
        </a:spcAft>
        <a:defRPr sz="2800" b="1">
          <a:solidFill>
            <a:srgbClr val="4D4D4D"/>
          </a:solidFill>
          <a:latin typeface="Arial" charset="0"/>
          <a:ea typeface="黑体" pitchFamily="49" charset="-122"/>
        </a:defRPr>
      </a:lvl2pPr>
      <a:lvl3pPr algn="l" rtl="0" eaLnBrk="1" fontAlgn="base" hangingPunct="1">
        <a:spcBef>
          <a:spcPct val="0"/>
        </a:spcBef>
        <a:spcAft>
          <a:spcPct val="0"/>
        </a:spcAft>
        <a:defRPr sz="2800" b="1">
          <a:solidFill>
            <a:srgbClr val="4D4D4D"/>
          </a:solidFill>
          <a:latin typeface="Arial" charset="0"/>
          <a:ea typeface="黑体" pitchFamily="49" charset="-122"/>
        </a:defRPr>
      </a:lvl3pPr>
      <a:lvl4pPr algn="l" rtl="0" eaLnBrk="1" fontAlgn="base" hangingPunct="1">
        <a:spcBef>
          <a:spcPct val="0"/>
        </a:spcBef>
        <a:spcAft>
          <a:spcPct val="0"/>
        </a:spcAft>
        <a:defRPr sz="2800" b="1">
          <a:solidFill>
            <a:srgbClr val="4D4D4D"/>
          </a:solidFill>
          <a:latin typeface="Arial" charset="0"/>
          <a:ea typeface="黑体" pitchFamily="49" charset="-122"/>
        </a:defRPr>
      </a:lvl4pPr>
      <a:lvl5pPr algn="l" rtl="0" eaLnBrk="1" fontAlgn="base" hangingPunct="1">
        <a:spcBef>
          <a:spcPct val="0"/>
        </a:spcBef>
        <a:spcAft>
          <a:spcPct val="0"/>
        </a:spcAft>
        <a:defRPr sz="2800" b="1">
          <a:solidFill>
            <a:srgbClr val="4D4D4D"/>
          </a:solidFill>
          <a:latin typeface="Arial" charset="0"/>
          <a:ea typeface="黑体" pitchFamily="49" charset="-122"/>
        </a:defRPr>
      </a:lvl5pPr>
      <a:lvl6pPr marL="457200" algn="l" rtl="0" eaLnBrk="1" fontAlgn="base" hangingPunct="1">
        <a:spcBef>
          <a:spcPct val="0"/>
        </a:spcBef>
        <a:spcAft>
          <a:spcPct val="0"/>
        </a:spcAft>
        <a:defRPr sz="2800" b="1">
          <a:solidFill>
            <a:srgbClr val="4D4D4D"/>
          </a:solidFill>
          <a:latin typeface="Arial" charset="0"/>
          <a:ea typeface="黑体" pitchFamily="49" charset="-122"/>
        </a:defRPr>
      </a:lvl6pPr>
      <a:lvl7pPr marL="914400" algn="l" rtl="0" eaLnBrk="1" fontAlgn="base" hangingPunct="1">
        <a:spcBef>
          <a:spcPct val="0"/>
        </a:spcBef>
        <a:spcAft>
          <a:spcPct val="0"/>
        </a:spcAft>
        <a:defRPr sz="2800" b="1">
          <a:solidFill>
            <a:srgbClr val="4D4D4D"/>
          </a:solidFill>
          <a:latin typeface="Arial" charset="0"/>
          <a:ea typeface="黑体" pitchFamily="49" charset="-122"/>
        </a:defRPr>
      </a:lvl7pPr>
      <a:lvl8pPr marL="1371600" algn="l" rtl="0" eaLnBrk="1" fontAlgn="base" hangingPunct="1">
        <a:spcBef>
          <a:spcPct val="0"/>
        </a:spcBef>
        <a:spcAft>
          <a:spcPct val="0"/>
        </a:spcAft>
        <a:defRPr sz="2800" b="1">
          <a:solidFill>
            <a:srgbClr val="4D4D4D"/>
          </a:solidFill>
          <a:latin typeface="Arial" charset="0"/>
          <a:ea typeface="黑体" pitchFamily="49" charset="-122"/>
        </a:defRPr>
      </a:lvl8pPr>
      <a:lvl9pPr marL="1828800" algn="l" rtl="0" eaLnBrk="1" fontAlgn="base" hangingPunct="1">
        <a:spcBef>
          <a:spcPct val="0"/>
        </a:spcBef>
        <a:spcAft>
          <a:spcPct val="0"/>
        </a:spcAft>
        <a:defRPr sz="2800" b="1">
          <a:solidFill>
            <a:srgbClr val="4D4D4D"/>
          </a:solidFill>
          <a:latin typeface="Arial" charset="0"/>
          <a:ea typeface="黑体" pitchFamily="49" charset="-122"/>
        </a:defRPr>
      </a:lvl9pPr>
    </p:titleStyle>
    <p:bodyStyle>
      <a:lvl1pPr marL="342900" indent="-342900" algn="l" rtl="0" eaLnBrk="1" fontAlgn="base" hangingPunct="1">
        <a:spcBef>
          <a:spcPct val="20000"/>
        </a:spcBef>
        <a:spcAft>
          <a:spcPct val="0"/>
        </a:spcAft>
        <a:buBlip>
          <a:blip r:embed="rId17"/>
        </a:buBlip>
        <a:defRPr sz="2400">
          <a:solidFill>
            <a:srgbClr val="0033CC"/>
          </a:solidFill>
          <a:latin typeface="+mn-lt"/>
          <a:ea typeface="+mn-ea"/>
          <a:cs typeface="+mn-cs"/>
        </a:defRPr>
      </a:lvl1pPr>
      <a:lvl2pPr marL="742950" indent="-285750" algn="l" rtl="0" eaLnBrk="1" fontAlgn="base" hangingPunct="1">
        <a:spcBef>
          <a:spcPct val="20000"/>
        </a:spcBef>
        <a:spcAft>
          <a:spcPct val="0"/>
        </a:spcAft>
        <a:buBlip>
          <a:blip r:embed="rId18"/>
        </a:buBlip>
        <a:defRPr>
          <a:solidFill>
            <a:schemeClr val="tx1"/>
          </a:solidFill>
          <a:latin typeface="+mn-lt"/>
          <a:ea typeface="+mn-ea"/>
        </a:defRPr>
      </a:lvl2pPr>
      <a:lvl3pPr marL="1143000" indent="-228600" algn="l" rtl="0" eaLnBrk="1" fontAlgn="base" hangingPunct="1">
        <a:spcBef>
          <a:spcPct val="20000"/>
        </a:spcBef>
        <a:spcAft>
          <a:spcPct val="0"/>
        </a:spcAft>
        <a:buBlip>
          <a:blip r:embed="rId19"/>
        </a:buBlip>
        <a:defRPr sz="1600">
          <a:solidFill>
            <a:schemeClr val="tx1"/>
          </a:solidFill>
          <a:latin typeface="+mn-lt"/>
          <a:ea typeface="+mn-ea"/>
        </a:defRPr>
      </a:lvl3pPr>
      <a:lvl4pPr marL="1600200" indent="-228600" algn="l" rtl="0" eaLnBrk="1" fontAlgn="base" hangingPunct="1">
        <a:spcBef>
          <a:spcPct val="20000"/>
        </a:spcBef>
        <a:spcAft>
          <a:spcPct val="0"/>
        </a:spcAft>
        <a:buBlip>
          <a:blip r:embed="rId20"/>
        </a:buBlip>
        <a:defRPr sz="1400">
          <a:solidFill>
            <a:schemeClr val="tx1"/>
          </a:solidFill>
          <a:latin typeface="+mn-lt"/>
          <a:ea typeface="+mn-ea"/>
        </a:defRPr>
      </a:lvl4pPr>
      <a:lvl5pPr marL="2057400" indent="-228600" algn="l" rtl="0" eaLnBrk="1" fontAlgn="base" hangingPunct="1">
        <a:spcBef>
          <a:spcPct val="20000"/>
        </a:spcBef>
        <a:spcAft>
          <a:spcPct val="0"/>
        </a:spcAft>
        <a:buBlip>
          <a:blip r:embed="rId21"/>
        </a:buBlip>
        <a:defRPr sz="1400">
          <a:solidFill>
            <a:schemeClr val="tx1"/>
          </a:solidFill>
          <a:latin typeface="+mn-lt"/>
          <a:ea typeface="+mn-ea"/>
        </a:defRPr>
      </a:lvl5pPr>
      <a:lvl6pPr marL="2514600" indent="-228600" algn="l" rtl="0" eaLnBrk="1" fontAlgn="base" hangingPunct="1">
        <a:spcBef>
          <a:spcPct val="20000"/>
        </a:spcBef>
        <a:spcAft>
          <a:spcPct val="0"/>
        </a:spcAft>
        <a:buBlip>
          <a:blip r:embed="rId21"/>
        </a:buBlip>
        <a:defRPr sz="1400">
          <a:solidFill>
            <a:schemeClr val="tx1"/>
          </a:solidFill>
          <a:latin typeface="+mn-lt"/>
          <a:ea typeface="+mn-ea"/>
        </a:defRPr>
      </a:lvl6pPr>
      <a:lvl7pPr marL="2971800" indent="-228600" algn="l" rtl="0" eaLnBrk="1" fontAlgn="base" hangingPunct="1">
        <a:spcBef>
          <a:spcPct val="20000"/>
        </a:spcBef>
        <a:spcAft>
          <a:spcPct val="0"/>
        </a:spcAft>
        <a:buBlip>
          <a:blip r:embed="rId21"/>
        </a:buBlip>
        <a:defRPr sz="1400">
          <a:solidFill>
            <a:schemeClr val="tx1"/>
          </a:solidFill>
          <a:latin typeface="+mn-lt"/>
          <a:ea typeface="+mn-ea"/>
        </a:defRPr>
      </a:lvl7pPr>
      <a:lvl8pPr marL="3429000" indent="-228600" algn="l" rtl="0" eaLnBrk="1" fontAlgn="base" hangingPunct="1">
        <a:spcBef>
          <a:spcPct val="20000"/>
        </a:spcBef>
        <a:spcAft>
          <a:spcPct val="0"/>
        </a:spcAft>
        <a:buBlip>
          <a:blip r:embed="rId21"/>
        </a:buBlip>
        <a:defRPr sz="1400">
          <a:solidFill>
            <a:schemeClr val="tx1"/>
          </a:solidFill>
          <a:latin typeface="+mn-lt"/>
          <a:ea typeface="+mn-ea"/>
        </a:defRPr>
      </a:lvl8pPr>
      <a:lvl9pPr marL="3886200" indent="-228600" algn="l" rtl="0" eaLnBrk="1" fontAlgn="base" hangingPunct="1">
        <a:spcBef>
          <a:spcPct val="20000"/>
        </a:spcBef>
        <a:spcAft>
          <a:spcPct val="0"/>
        </a:spcAft>
        <a:buBlip>
          <a:blip r:embed="rId21"/>
        </a:buBlip>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09954" name="Picture 2" descr="speedway_v2"/>
          <p:cNvPicPr>
            <a:picLocks noChangeAspect="1" noChangeArrowheads="1"/>
          </p:cNvPicPr>
          <p:nvPr/>
        </p:nvPicPr>
        <p:blipFill>
          <a:blip r:embed="rId13"/>
          <a:srcRect/>
          <a:stretch>
            <a:fillRect/>
          </a:stretch>
        </p:blipFill>
        <p:spPr bwMode="auto">
          <a:xfrm>
            <a:off x="28575" y="3581400"/>
            <a:ext cx="5305425" cy="3228975"/>
          </a:xfrm>
          <a:prstGeom prst="rect">
            <a:avLst/>
          </a:prstGeom>
          <a:noFill/>
          <a:ln w="9525">
            <a:noFill/>
            <a:miter lim="800000"/>
            <a:headEnd/>
            <a:tailEnd/>
          </a:ln>
        </p:spPr>
      </p:pic>
      <p:sp>
        <p:nvSpPr>
          <p:cNvPr id="1132547" name="Text Box 3"/>
          <p:cNvSpPr txBox="1">
            <a:spLocks noChangeArrowheads="1"/>
          </p:cNvSpPr>
          <p:nvPr/>
        </p:nvSpPr>
        <p:spPr bwMode="auto">
          <a:xfrm>
            <a:off x="5943600" y="6477000"/>
            <a:ext cx="1944688" cy="244475"/>
          </a:xfrm>
          <a:prstGeom prst="rect">
            <a:avLst/>
          </a:prstGeom>
          <a:noFill/>
          <a:ln w="9525">
            <a:noFill/>
            <a:miter lim="800000"/>
          </a:ln>
          <a:effectLst/>
        </p:spPr>
        <p:txBody>
          <a:bodyPr wrap="none">
            <a:spAutoFit/>
          </a:bodyPr>
          <a:lstStyle/>
          <a:p>
            <a:pPr fontAlgn="base">
              <a:spcBef>
                <a:spcPct val="0"/>
              </a:spcBef>
              <a:buClrTx/>
              <a:buFontTx/>
              <a:buNone/>
              <a:defRPr/>
            </a:pPr>
            <a:r>
              <a:rPr lang="en-US" altLang="zh-CN" sz="1000" b="1">
                <a:solidFill>
                  <a:schemeClr val="bg2"/>
                </a:solidFill>
                <a:latin typeface="Arial" pitchFamily="34" charset="0"/>
                <a:ea typeface="宋体" pitchFamily="2" charset="-122"/>
              </a:rPr>
              <a:t>IOTek Information Tchnology</a:t>
            </a:r>
            <a:endParaRPr lang="en-US" altLang="zh-CN" sz="1000" b="1">
              <a:solidFill>
                <a:schemeClr val="bg2"/>
              </a:solidFill>
              <a:latin typeface="Arial" pitchFamily="34" charset="0"/>
              <a:ea typeface="宋体" pitchFamily="2" charset="-122"/>
              <a:cs typeface="Arial" pitchFamily="34" charset="0"/>
            </a:endParaRPr>
          </a:p>
        </p:txBody>
      </p:sp>
      <p:sp>
        <p:nvSpPr>
          <p:cNvPr id="113254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sp>
        <p:nvSpPr>
          <p:cNvPr id="1132549" name="Rectangle 5"/>
          <p:cNvSpPr>
            <a:spLocks noGrp="1" noChangeArrowheads="1"/>
          </p:cNvSpPr>
          <p:nvPr>
            <p:ph type="sldNum" sz="quarter" idx="4"/>
          </p:nvPr>
        </p:nvSpPr>
        <p:spPr bwMode="auto">
          <a:xfrm>
            <a:off x="8382000" y="6470650"/>
            <a:ext cx="533400" cy="304800"/>
          </a:xfrm>
          <a:prstGeom prst="rect">
            <a:avLst/>
          </a:prstGeom>
          <a:noFill/>
          <a:ln w="9525">
            <a:noFill/>
            <a:miter lim="800000"/>
          </a:ln>
        </p:spPr>
        <p:txBody>
          <a:bodyPr vert="horz" wrap="square" lIns="91440" tIns="45720" rIns="91440" bIns="45720" numCol="1" anchor="t" anchorCtr="0" compatLnSpc="1"/>
          <a:lstStyle>
            <a:lvl1pPr algn="r" fontAlgn="base">
              <a:spcBef>
                <a:spcPct val="0"/>
              </a:spcBef>
              <a:buClrTx/>
              <a:buFontTx/>
              <a:buNone/>
              <a:defRPr sz="900">
                <a:latin typeface="+mn-lt"/>
                <a:ea typeface="ヒラギノ角ゴ Pro W3" pitchFamily="1" charset="-128"/>
              </a:defRPr>
            </a:lvl1pPr>
          </a:lstStyle>
          <a:p>
            <a:pPr>
              <a:defRPr/>
            </a:pPr>
            <a:fld id="{53787B1B-A260-4AB1-844E-A0B9885BFEE2}" type="slidenum">
              <a:rPr lang="zh-CN" altLang="en-US"/>
            </a:fld>
            <a:endParaRPr lang="en-US" altLang="zh-CN"/>
          </a:p>
        </p:txBody>
      </p:sp>
      <p:sp>
        <p:nvSpPr>
          <p:cNvPr id="509958"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09959"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509960" name="Picture 8" descr="IOtek logo"/>
          <p:cNvPicPr>
            <a:picLocks noChangeAspect="1" noChangeArrowheads="1"/>
          </p:cNvPicPr>
          <p:nvPr/>
        </p:nvPicPr>
        <p:blipFill>
          <a:blip r:embed="rId14"/>
          <a:srcRect/>
          <a:stretch>
            <a:fillRect/>
          </a:stretch>
        </p:blipFill>
        <p:spPr bwMode="auto">
          <a:xfrm>
            <a:off x="7048500" y="0"/>
            <a:ext cx="209550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宋体" pitchFamily="2" charset="-122"/>
        </a:defRPr>
      </a:lvl2pPr>
      <a:lvl3pPr algn="l" rtl="0" eaLnBrk="0" fontAlgn="base" hangingPunct="0">
        <a:spcBef>
          <a:spcPct val="0"/>
        </a:spcBef>
        <a:spcAft>
          <a:spcPct val="0"/>
        </a:spcAft>
        <a:defRPr sz="2800" b="1">
          <a:solidFill>
            <a:srgbClr val="4D4D4D"/>
          </a:solidFill>
          <a:latin typeface="Arial" charset="0"/>
          <a:ea typeface="宋体" pitchFamily="2" charset="-122"/>
        </a:defRPr>
      </a:lvl3pPr>
      <a:lvl4pPr algn="l" rtl="0" eaLnBrk="0" fontAlgn="base" hangingPunct="0">
        <a:spcBef>
          <a:spcPct val="0"/>
        </a:spcBef>
        <a:spcAft>
          <a:spcPct val="0"/>
        </a:spcAft>
        <a:defRPr sz="2800" b="1">
          <a:solidFill>
            <a:srgbClr val="4D4D4D"/>
          </a:solidFill>
          <a:latin typeface="Arial" charset="0"/>
          <a:ea typeface="宋体" pitchFamily="2" charset="-122"/>
        </a:defRPr>
      </a:lvl4pPr>
      <a:lvl5pPr algn="l" rtl="0" eaLnBrk="0" fontAlgn="base" hangingPunct="0">
        <a:spcBef>
          <a:spcPct val="0"/>
        </a:spcBef>
        <a:spcAft>
          <a:spcPct val="0"/>
        </a:spcAft>
        <a:defRPr sz="2800" b="1">
          <a:solidFill>
            <a:srgbClr val="4D4D4D"/>
          </a:solidFill>
          <a:latin typeface="Arial" charset="0"/>
          <a:ea typeface="宋体" pitchFamily="2" charset="-122"/>
        </a:defRPr>
      </a:lvl5pPr>
      <a:lvl6pPr marL="457200" algn="l" rtl="0" eaLnBrk="0" fontAlgn="base" hangingPunct="0">
        <a:spcBef>
          <a:spcPct val="0"/>
        </a:spcBef>
        <a:spcAft>
          <a:spcPct val="0"/>
        </a:spcAft>
        <a:defRPr sz="2800" b="1">
          <a:solidFill>
            <a:srgbClr val="4D4D4D"/>
          </a:solidFill>
          <a:latin typeface="Arial" charset="0"/>
          <a:ea typeface="宋体" pitchFamily="2" charset="-122"/>
        </a:defRPr>
      </a:lvl6pPr>
      <a:lvl7pPr marL="914400" algn="l" rtl="0" eaLnBrk="0" fontAlgn="base" hangingPunct="0">
        <a:spcBef>
          <a:spcPct val="0"/>
        </a:spcBef>
        <a:spcAft>
          <a:spcPct val="0"/>
        </a:spcAft>
        <a:defRPr sz="2800" b="1">
          <a:solidFill>
            <a:srgbClr val="4D4D4D"/>
          </a:solidFill>
          <a:latin typeface="Arial" charset="0"/>
          <a:ea typeface="宋体" pitchFamily="2" charset="-122"/>
        </a:defRPr>
      </a:lvl7pPr>
      <a:lvl8pPr marL="1371600" algn="l" rtl="0" eaLnBrk="0" fontAlgn="base" hangingPunct="0">
        <a:spcBef>
          <a:spcPct val="0"/>
        </a:spcBef>
        <a:spcAft>
          <a:spcPct val="0"/>
        </a:spcAft>
        <a:defRPr sz="2800" b="1">
          <a:solidFill>
            <a:srgbClr val="4D4D4D"/>
          </a:solidFill>
          <a:latin typeface="Arial" charset="0"/>
          <a:ea typeface="宋体" pitchFamily="2" charset="-122"/>
        </a:defRPr>
      </a:lvl8pPr>
      <a:lvl9pPr marL="1828800" algn="l" rtl="0" eaLnBrk="0" fontAlgn="base" hangingPunct="0">
        <a:spcBef>
          <a:spcPct val="0"/>
        </a:spcBef>
        <a:spcAft>
          <a:spcPct val="0"/>
        </a:spcAft>
        <a:defRPr sz="2800" b="1">
          <a:solidFill>
            <a:srgbClr val="4D4D4D"/>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5"/>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黑体"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eaLnBrk="0" fontAlgn="base" hangingPunct="0">
        <a:spcBef>
          <a:spcPct val="20000"/>
        </a:spcBef>
        <a:spcAft>
          <a:spcPct val="0"/>
        </a:spcAft>
        <a:buChar char="»"/>
        <a:defRPr sz="2000">
          <a:solidFill>
            <a:schemeClr val="tx1"/>
          </a:solidFill>
          <a:latin typeface="+mn-lt"/>
          <a:ea typeface="黑体" pitchFamily="49" charset="-122"/>
        </a:defRPr>
      </a:lvl6pPr>
      <a:lvl7pPr marL="2971800" indent="-228600" algn="l" rtl="0" eaLnBrk="0" fontAlgn="base" hangingPunct="0">
        <a:spcBef>
          <a:spcPct val="20000"/>
        </a:spcBef>
        <a:spcAft>
          <a:spcPct val="0"/>
        </a:spcAft>
        <a:buChar char="»"/>
        <a:defRPr sz="2000">
          <a:solidFill>
            <a:schemeClr val="tx1"/>
          </a:solidFill>
          <a:latin typeface="+mn-lt"/>
          <a:ea typeface="黑体" pitchFamily="49" charset="-122"/>
        </a:defRPr>
      </a:lvl7pPr>
      <a:lvl8pPr marL="3429000" indent="-228600" algn="l" rtl="0" eaLnBrk="0" fontAlgn="base" hangingPunct="0">
        <a:spcBef>
          <a:spcPct val="20000"/>
        </a:spcBef>
        <a:spcAft>
          <a:spcPct val="0"/>
        </a:spcAft>
        <a:buChar char="»"/>
        <a:defRPr sz="2000">
          <a:solidFill>
            <a:schemeClr val="tx1"/>
          </a:solidFill>
          <a:latin typeface="+mn-lt"/>
          <a:ea typeface="黑体" pitchFamily="49" charset="-122"/>
        </a:defRPr>
      </a:lvl8pPr>
      <a:lvl9pPr marL="3886200" indent="-228600" algn="l" rtl="0" eaLnBrk="0" fontAlgn="base" hangingPunct="0">
        <a:spcBef>
          <a:spcPct val="20000"/>
        </a:spcBef>
        <a:spcAft>
          <a:spcPct val="0"/>
        </a:spcAft>
        <a:buChar char="»"/>
        <a:defRPr sz="2000">
          <a:solidFill>
            <a:schemeClr val="tx1"/>
          </a:solidFill>
          <a:latin typeface="+mn-lt"/>
          <a:ea typeface="黑体"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10978" name="Picture 8"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510980" name="Picture 2" descr="speedway_v2"/>
          <p:cNvPicPr>
            <a:picLocks noChangeAspect="1" noChangeArrowheads="1"/>
          </p:cNvPicPr>
          <p:nvPr/>
        </p:nvPicPr>
        <p:blipFill>
          <a:blip r:embed="rId14"/>
          <a:srcRect/>
          <a:stretch>
            <a:fillRect/>
          </a:stretch>
        </p:blipFill>
        <p:spPr bwMode="auto">
          <a:xfrm>
            <a:off x="28575" y="3581400"/>
            <a:ext cx="5305425" cy="3228975"/>
          </a:xfrm>
          <a:prstGeom prst="rect">
            <a:avLst/>
          </a:prstGeom>
          <a:noFill/>
          <a:ln w="9525">
            <a:noFill/>
            <a:miter lim="800000"/>
            <a:headEnd/>
            <a:tailEnd/>
          </a:ln>
        </p:spPr>
      </p:pic>
      <p:sp>
        <p:nvSpPr>
          <p:cNvPr id="510981" name="Rectangle 7"/>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ＭＳ Ｐゴシック" pitchFamily="34" charset="-128"/>
        </a:defRPr>
      </a:lvl2pPr>
      <a:lvl3pPr algn="l" rtl="0" eaLnBrk="0" fontAlgn="base" hangingPunct="0">
        <a:spcBef>
          <a:spcPct val="0"/>
        </a:spcBef>
        <a:spcAft>
          <a:spcPct val="0"/>
        </a:spcAft>
        <a:defRPr sz="2800" b="1">
          <a:solidFill>
            <a:srgbClr val="4D4D4D"/>
          </a:solidFill>
          <a:latin typeface="Arial" charset="0"/>
          <a:ea typeface="ＭＳ Ｐゴシック" pitchFamily="34" charset="-128"/>
        </a:defRPr>
      </a:lvl3pPr>
      <a:lvl4pPr algn="l" rtl="0" eaLnBrk="0" fontAlgn="base" hangingPunct="0">
        <a:spcBef>
          <a:spcPct val="0"/>
        </a:spcBef>
        <a:spcAft>
          <a:spcPct val="0"/>
        </a:spcAft>
        <a:defRPr sz="2800" b="1">
          <a:solidFill>
            <a:srgbClr val="4D4D4D"/>
          </a:solidFill>
          <a:latin typeface="Arial" charset="0"/>
          <a:ea typeface="ＭＳ Ｐゴシック" pitchFamily="34" charset="-128"/>
        </a:defRPr>
      </a:lvl4pPr>
      <a:lvl5pPr algn="l" rtl="0" eaLnBrk="0" fontAlgn="base" hangingPunct="0">
        <a:spcBef>
          <a:spcPct val="0"/>
        </a:spcBef>
        <a:spcAft>
          <a:spcPct val="0"/>
        </a:spcAft>
        <a:defRPr sz="2800" b="1">
          <a:solidFill>
            <a:srgbClr val="4D4D4D"/>
          </a:solidFill>
          <a:latin typeface="Arial" charset="0"/>
          <a:ea typeface="ＭＳ Ｐゴシック" pitchFamily="34" charset="-128"/>
        </a:defRPr>
      </a:lvl5pPr>
      <a:lvl6pPr marL="457200" algn="l" rtl="0" eaLnBrk="0" fontAlgn="base" hangingPunct="0">
        <a:spcBef>
          <a:spcPct val="0"/>
        </a:spcBef>
        <a:spcAft>
          <a:spcPct val="0"/>
        </a:spcAft>
        <a:defRPr sz="2800" b="1">
          <a:solidFill>
            <a:srgbClr val="4D4D4D"/>
          </a:solidFill>
          <a:latin typeface="Arial" charset="0"/>
          <a:ea typeface="ＭＳ Ｐゴシック" pitchFamily="34" charset="-128"/>
        </a:defRPr>
      </a:lvl6pPr>
      <a:lvl7pPr marL="914400" algn="l" rtl="0" eaLnBrk="0" fontAlgn="base" hangingPunct="0">
        <a:spcBef>
          <a:spcPct val="0"/>
        </a:spcBef>
        <a:spcAft>
          <a:spcPct val="0"/>
        </a:spcAft>
        <a:defRPr sz="2800" b="1">
          <a:solidFill>
            <a:srgbClr val="4D4D4D"/>
          </a:solidFill>
          <a:latin typeface="Arial" charset="0"/>
          <a:ea typeface="ＭＳ Ｐゴシック" pitchFamily="34" charset="-128"/>
        </a:defRPr>
      </a:lvl7pPr>
      <a:lvl8pPr marL="1371600" algn="l" rtl="0" eaLnBrk="0" fontAlgn="base" hangingPunct="0">
        <a:spcBef>
          <a:spcPct val="0"/>
        </a:spcBef>
        <a:spcAft>
          <a:spcPct val="0"/>
        </a:spcAft>
        <a:defRPr sz="2800" b="1">
          <a:solidFill>
            <a:srgbClr val="4D4D4D"/>
          </a:solidFill>
          <a:latin typeface="Arial" charset="0"/>
          <a:ea typeface="ＭＳ Ｐゴシック" pitchFamily="34" charset="-128"/>
        </a:defRPr>
      </a:lvl8pPr>
      <a:lvl9pPr marL="1828800" algn="l" rtl="0" eaLnBrk="0" fontAlgn="base" hangingPunct="0">
        <a:spcBef>
          <a:spcPct val="0"/>
        </a:spcBef>
        <a:spcAft>
          <a:spcPct val="0"/>
        </a:spcAft>
        <a:defRPr sz="2800" b="1">
          <a:solidFill>
            <a:srgbClr val="4D4D4D"/>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12002" name="Picture 6"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10"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512004" name="Picture 2" descr="speedway_v2"/>
          <p:cNvPicPr>
            <a:picLocks noChangeAspect="1" noChangeArrowheads="1"/>
          </p:cNvPicPr>
          <p:nvPr/>
        </p:nvPicPr>
        <p:blipFill>
          <a:blip r:embed="rId14"/>
          <a:srcRect/>
          <a:stretch>
            <a:fillRect/>
          </a:stretch>
        </p:blipFill>
        <p:spPr bwMode="auto">
          <a:xfrm>
            <a:off x="28575" y="3581400"/>
            <a:ext cx="5305425" cy="3228975"/>
          </a:xfrm>
          <a:prstGeom prst="rect">
            <a:avLst/>
          </a:prstGeom>
          <a:noFill/>
          <a:ln w="9525">
            <a:noFill/>
            <a:miter lim="800000"/>
            <a:headEnd/>
            <a:tailEnd/>
          </a:ln>
        </p:spPr>
      </p:pic>
      <p:sp>
        <p:nvSpPr>
          <p:cNvPr id="512005"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2006"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宋体" pitchFamily="2" charset="-122"/>
        </a:defRPr>
      </a:lvl2pPr>
      <a:lvl3pPr algn="l" rtl="0" eaLnBrk="0" fontAlgn="base" hangingPunct="0">
        <a:spcBef>
          <a:spcPct val="0"/>
        </a:spcBef>
        <a:spcAft>
          <a:spcPct val="0"/>
        </a:spcAft>
        <a:defRPr sz="2800" b="1">
          <a:solidFill>
            <a:srgbClr val="4D4D4D"/>
          </a:solidFill>
          <a:latin typeface="Arial" charset="0"/>
          <a:ea typeface="宋体" pitchFamily="2" charset="-122"/>
        </a:defRPr>
      </a:lvl3pPr>
      <a:lvl4pPr algn="l" rtl="0" eaLnBrk="0" fontAlgn="base" hangingPunct="0">
        <a:spcBef>
          <a:spcPct val="0"/>
        </a:spcBef>
        <a:spcAft>
          <a:spcPct val="0"/>
        </a:spcAft>
        <a:defRPr sz="2800" b="1">
          <a:solidFill>
            <a:srgbClr val="4D4D4D"/>
          </a:solidFill>
          <a:latin typeface="Arial" charset="0"/>
          <a:ea typeface="宋体" pitchFamily="2" charset="-122"/>
        </a:defRPr>
      </a:lvl4pPr>
      <a:lvl5pPr algn="l" rtl="0" eaLnBrk="0" fontAlgn="base" hangingPunct="0">
        <a:spcBef>
          <a:spcPct val="0"/>
        </a:spcBef>
        <a:spcAft>
          <a:spcPct val="0"/>
        </a:spcAft>
        <a:defRPr sz="2800" b="1">
          <a:solidFill>
            <a:srgbClr val="4D4D4D"/>
          </a:solidFill>
          <a:latin typeface="Arial" charset="0"/>
          <a:ea typeface="宋体" pitchFamily="2" charset="-122"/>
        </a:defRPr>
      </a:lvl5pPr>
      <a:lvl6pPr marL="457200" algn="l" rtl="0" eaLnBrk="0" fontAlgn="base" hangingPunct="0">
        <a:spcBef>
          <a:spcPct val="0"/>
        </a:spcBef>
        <a:spcAft>
          <a:spcPct val="0"/>
        </a:spcAft>
        <a:defRPr sz="2800" b="1">
          <a:solidFill>
            <a:srgbClr val="4D4D4D"/>
          </a:solidFill>
          <a:latin typeface="Arial" charset="0"/>
          <a:ea typeface="宋体" pitchFamily="2" charset="-122"/>
        </a:defRPr>
      </a:lvl6pPr>
      <a:lvl7pPr marL="914400" algn="l" rtl="0" eaLnBrk="0" fontAlgn="base" hangingPunct="0">
        <a:spcBef>
          <a:spcPct val="0"/>
        </a:spcBef>
        <a:spcAft>
          <a:spcPct val="0"/>
        </a:spcAft>
        <a:defRPr sz="2800" b="1">
          <a:solidFill>
            <a:srgbClr val="4D4D4D"/>
          </a:solidFill>
          <a:latin typeface="Arial" charset="0"/>
          <a:ea typeface="宋体" pitchFamily="2" charset="-122"/>
        </a:defRPr>
      </a:lvl7pPr>
      <a:lvl8pPr marL="1371600" algn="l" rtl="0" eaLnBrk="0" fontAlgn="base" hangingPunct="0">
        <a:spcBef>
          <a:spcPct val="0"/>
        </a:spcBef>
        <a:spcAft>
          <a:spcPct val="0"/>
        </a:spcAft>
        <a:defRPr sz="2800" b="1">
          <a:solidFill>
            <a:srgbClr val="4D4D4D"/>
          </a:solidFill>
          <a:latin typeface="Arial" charset="0"/>
          <a:ea typeface="宋体" pitchFamily="2" charset="-122"/>
        </a:defRPr>
      </a:lvl8pPr>
      <a:lvl9pPr marL="1828800" algn="l" rtl="0" eaLnBrk="0" fontAlgn="base" hangingPunct="0">
        <a:spcBef>
          <a:spcPct val="0"/>
        </a:spcBef>
        <a:spcAft>
          <a:spcPct val="0"/>
        </a:spcAft>
        <a:defRPr sz="2800" b="1">
          <a:solidFill>
            <a:srgbClr val="4D4D4D"/>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5"/>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黑体"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eaLnBrk="0" fontAlgn="base" hangingPunct="0">
        <a:spcBef>
          <a:spcPct val="20000"/>
        </a:spcBef>
        <a:spcAft>
          <a:spcPct val="0"/>
        </a:spcAft>
        <a:buChar char="»"/>
        <a:defRPr sz="2000">
          <a:solidFill>
            <a:schemeClr val="tx1"/>
          </a:solidFill>
          <a:latin typeface="+mn-lt"/>
          <a:ea typeface="黑体" pitchFamily="49" charset="-122"/>
        </a:defRPr>
      </a:lvl6pPr>
      <a:lvl7pPr marL="2971800" indent="-228600" algn="l" rtl="0" eaLnBrk="0" fontAlgn="base" hangingPunct="0">
        <a:spcBef>
          <a:spcPct val="20000"/>
        </a:spcBef>
        <a:spcAft>
          <a:spcPct val="0"/>
        </a:spcAft>
        <a:buChar char="»"/>
        <a:defRPr sz="2000">
          <a:solidFill>
            <a:schemeClr val="tx1"/>
          </a:solidFill>
          <a:latin typeface="+mn-lt"/>
          <a:ea typeface="黑体" pitchFamily="49" charset="-122"/>
        </a:defRPr>
      </a:lvl7pPr>
      <a:lvl8pPr marL="3429000" indent="-228600" algn="l" rtl="0" eaLnBrk="0" fontAlgn="base" hangingPunct="0">
        <a:spcBef>
          <a:spcPct val="20000"/>
        </a:spcBef>
        <a:spcAft>
          <a:spcPct val="0"/>
        </a:spcAft>
        <a:buChar char="»"/>
        <a:defRPr sz="2000">
          <a:solidFill>
            <a:schemeClr val="tx1"/>
          </a:solidFill>
          <a:latin typeface="+mn-lt"/>
          <a:ea typeface="黑体" pitchFamily="49" charset="-122"/>
        </a:defRPr>
      </a:lvl8pPr>
      <a:lvl9pPr marL="3886200" indent="-228600" algn="l" rtl="0" eaLnBrk="0" fontAlgn="base" hangingPunct="0">
        <a:spcBef>
          <a:spcPct val="20000"/>
        </a:spcBef>
        <a:spcAft>
          <a:spcPct val="0"/>
        </a:spcAft>
        <a:buChar char="»"/>
        <a:defRPr sz="2000">
          <a:solidFill>
            <a:schemeClr val="tx1"/>
          </a:solidFill>
          <a:latin typeface="+mn-lt"/>
          <a:ea typeface="黑体"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16098" name="Picture 2" descr="speedway_v2"/>
          <p:cNvPicPr>
            <a:picLocks noChangeAspect="1" noChangeArrowheads="1"/>
          </p:cNvPicPr>
          <p:nvPr/>
        </p:nvPicPr>
        <p:blipFill>
          <a:blip r:embed="rId13"/>
          <a:srcRect/>
          <a:stretch>
            <a:fillRect/>
          </a:stretch>
        </p:blipFill>
        <p:spPr bwMode="auto">
          <a:xfrm>
            <a:off x="28575" y="3581400"/>
            <a:ext cx="5305425" cy="3228975"/>
          </a:xfrm>
          <a:prstGeom prst="rect">
            <a:avLst/>
          </a:prstGeom>
          <a:noFill/>
          <a:ln w="9525">
            <a:noFill/>
            <a:miter lim="800000"/>
            <a:headEnd/>
            <a:tailEnd/>
          </a:ln>
        </p:spPr>
      </p:pic>
      <p:sp>
        <p:nvSpPr>
          <p:cNvPr id="1132547" name="Text Box 3"/>
          <p:cNvSpPr txBox="1">
            <a:spLocks noChangeArrowheads="1"/>
          </p:cNvSpPr>
          <p:nvPr/>
        </p:nvSpPr>
        <p:spPr bwMode="auto">
          <a:xfrm>
            <a:off x="5943600" y="6477000"/>
            <a:ext cx="1944688" cy="244475"/>
          </a:xfrm>
          <a:prstGeom prst="rect">
            <a:avLst/>
          </a:prstGeom>
          <a:noFill/>
          <a:ln w="9525">
            <a:noFill/>
            <a:miter lim="800000"/>
          </a:ln>
          <a:effectLst/>
        </p:spPr>
        <p:txBody>
          <a:bodyPr wrap="none">
            <a:spAutoFit/>
          </a:bodyPr>
          <a:lstStyle/>
          <a:p>
            <a:pPr fontAlgn="base">
              <a:spcBef>
                <a:spcPct val="0"/>
              </a:spcBef>
              <a:buClrTx/>
              <a:buFontTx/>
              <a:buNone/>
              <a:defRPr/>
            </a:pPr>
            <a:r>
              <a:rPr lang="en-US" altLang="zh-CN" sz="1000" b="1">
                <a:solidFill>
                  <a:schemeClr val="bg2"/>
                </a:solidFill>
                <a:latin typeface="Arial" pitchFamily="34" charset="0"/>
                <a:ea typeface="宋体" pitchFamily="2" charset="-122"/>
              </a:rPr>
              <a:t>IOTek Information Tchnology</a:t>
            </a:r>
            <a:endParaRPr lang="en-US" altLang="zh-CN" sz="1000" b="1">
              <a:solidFill>
                <a:schemeClr val="bg2"/>
              </a:solidFill>
              <a:latin typeface="Arial" pitchFamily="34" charset="0"/>
              <a:ea typeface="宋体" pitchFamily="2" charset="-122"/>
              <a:cs typeface="Arial" pitchFamily="34" charset="0"/>
            </a:endParaRPr>
          </a:p>
        </p:txBody>
      </p:sp>
      <p:sp>
        <p:nvSpPr>
          <p:cNvPr id="113254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sp>
        <p:nvSpPr>
          <p:cNvPr id="1132549" name="Rectangle 5"/>
          <p:cNvSpPr>
            <a:spLocks noGrp="1" noChangeArrowheads="1"/>
          </p:cNvSpPr>
          <p:nvPr>
            <p:ph type="sldNum" sz="quarter" idx="4"/>
          </p:nvPr>
        </p:nvSpPr>
        <p:spPr bwMode="auto">
          <a:xfrm>
            <a:off x="8382000" y="6470650"/>
            <a:ext cx="533400" cy="304800"/>
          </a:xfrm>
          <a:prstGeom prst="rect">
            <a:avLst/>
          </a:prstGeom>
          <a:noFill/>
          <a:ln w="9525">
            <a:noFill/>
            <a:miter lim="800000"/>
          </a:ln>
        </p:spPr>
        <p:txBody>
          <a:bodyPr vert="horz" wrap="square" lIns="91440" tIns="45720" rIns="91440" bIns="45720" numCol="1" anchor="t" anchorCtr="0" compatLnSpc="1"/>
          <a:lstStyle>
            <a:lvl1pPr algn="r" fontAlgn="base">
              <a:spcBef>
                <a:spcPct val="0"/>
              </a:spcBef>
              <a:buClrTx/>
              <a:buFontTx/>
              <a:buNone/>
              <a:defRPr sz="900">
                <a:latin typeface="+mn-lt"/>
                <a:ea typeface="ヒラギノ角ゴ Pro W3" pitchFamily="1" charset="-128"/>
              </a:defRPr>
            </a:lvl1pPr>
          </a:lstStyle>
          <a:p>
            <a:pPr>
              <a:defRPr/>
            </a:pPr>
            <a:fld id="{10D03496-0C8D-4DFA-874F-8BB60A80CB4E}" type="slidenum">
              <a:rPr lang="zh-CN" altLang="en-US"/>
            </a:fld>
            <a:endParaRPr lang="en-US" altLang="zh-CN"/>
          </a:p>
        </p:txBody>
      </p:sp>
      <p:sp>
        <p:nvSpPr>
          <p:cNvPr id="516102"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6103"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516104" name="Picture 8" descr="IOtek logo"/>
          <p:cNvPicPr>
            <a:picLocks noChangeAspect="1" noChangeArrowheads="1"/>
          </p:cNvPicPr>
          <p:nvPr/>
        </p:nvPicPr>
        <p:blipFill>
          <a:blip r:embed="rId14"/>
          <a:srcRect/>
          <a:stretch>
            <a:fillRect/>
          </a:stretch>
        </p:blipFill>
        <p:spPr bwMode="auto">
          <a:xfrm>
            <a:off x="7048500" y="0"/>
            <a:ext cx="209550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宋体" pitchFamily="2" charset="-122"/>
        </a:defRPr>
      </a:lvl2pPr>
      <a:lvl3pPr algn="l" rtl="0" eaLnBrk="0" fontAlgn="base" hangingPunct="0">
        <a:spcBef>
          <a:spcPct val="0"/>
        </a:spcBef>
        <a:spcAft>
          <a:spcPct val="0"/>
        </a:spcAft>
        <a:defRPr sz="2800" b="1">
          <a:solidFill>
            <a:srgbClr val="4D4D4D"/>
          </a:solidFill>
          <a:latin typeface="Arial" charset="0"/>
          <a:ea typeface="宋体" pitchFamily="2" charset="-122"/>
        </a:defRPr>
      </a:lvl3pPr>
      <a:lvl4pPr algn="l" rtl="0" eaLnBrk="0" fontAlgn="base" hangingPunct="0">
        <a:spcBef>
          <a:spcPct val="0"/>
        </a:spcBef>
        <a:spcAft>
          <a:spcPct val="0"/>
        </a:spcAft>
        <a:defRPr sz="2800" b="1">
          <a:solidFill>
            <a:srgbClr val="4D4D4D"/>
          </a:solidFill>
          <a:latin typeface="Arial" charset="0"/>
          <a:ea typeface="宋体" pitchFamily="2" charset="-122"/>
        </a:defRPr>
      </a:lvl4pPr>
      <a:lvl5pPr algn="l" rtl="0" eaLnBrk="0" fontAlgn="base" hangingPunct="0">
        <a:spcBef>
          <a:spcPct val="0"/>
        </a:spcBef>
        <a:spcAft>
          <a:spcPct val="0"/>
        </a:spcAft>
        <a:defRPr sz="2800" b="1">
          <a:solidFill>
            <a:srgbClr val="4D4D4D"/>
          </a:solidFill>
          <a:latin typeface="Arial" charset="0"/>
          <a:ea typeface="宋体" pitchFamily="2" charset="-122"/>
        </a:defRPr>
      </a:lvl5pPr>
      <a:lvl6pPr marL="457200" algn="l" rtl="0" eaLnBrk="0" fontAlgn="base" hangingPunct="0">
        <a:spcBef>
          <a:spcPct val="0"/>
        </a:spcBef>
        <a:spcAft>
          <a:spcPct val="0"/>
        </a:spcAft>
        <a:defRPr sz="2800" b="1">
          <a:solidFill>
            <a:srgbClr val="4D4D4D"/>
          </a:solidFill>
          <a:latin typeface="Arial" charset="0"/>
          <a:ea typeface="宋体" pitchFamily="2" charset="-122"/>
        </a:defRPr>
      </a:lvl6pPr>
      <a:lvl7pPr marL="914400" algn="l" rtl="0" eaLnBrk="0" fontAlgn="base" hangingPunct="0">
        <a:spcBef>
          <a:spcPct val="0"/>
        </a:spcBef>
        <a:spcAft>
          <a:spcPct val="0"/>
        </a:spcAft>
        <a:defRPr sz="2800" b="1">
          <a:solidFill>
            <a:srgbClr val="4D4D4D"/>
          </a:solidFill>
          <a:latin typeface="Arial" charset="0"/>
          <a:ea typeface="宋体" pitchFamily="2" charset="-122"/>
        </a:defRPr>
      </a:lvl7pPr>
      <a:lvl8pPr marL="1371600" algn="l" rtl="0" eaLnBrk="0" fontAlgn="base" hangingPunct="0">
        <a:spcBef>
          <a:spcPct val="0"/>
        </a:spcBef>
        <a:spcAft>
          <a:spcPct val="0"/>
        </a:spcAft>
        <a:defRPr sz="2800" b="1">
          <a:solidFill>
            <a:srgbClr val="4D4D4D"/>
          </a:solidFill>
          <a:latin typeface="Arial" charset="0"/>
          <a:ea typeface="宋体" pitchFamily="2" charset="-122"/>
        </a:defRPr>
      </a:lvl8pPr>
      <a:lvl9pPr marL="1828800" algn="l" rtl="0" eaLnBrk="0" fontAlgn="base" hangingPunct="0">
        <a:spcBef>
          <a:spcPct val="0"/>
        </a:spcBef>
        <a:spcAft>
          <a:spcPct val="0"/>
        </a:spcAft>
        <a:defRPr sz="2800" b="1">
          <a:solidFill>
            <a:srgbClr val="4D4D4D"/>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5"/>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黑体"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eaLnBrk="0" fontAlgn="base" hangingPunct="0">
        <a:spcBef>
          <a:spcPct val="20000"/>
        </a:spcBef>
        <a:spcAft>
          <a:spcPct val="0"/>
        </a:spcAft>
        <a:buChar char="»"/>
        <a:defRPr sz="2000">
          <a:solidFill>
            <a:schemeClr val="tx1"/>
          </a:solidFill>
          <a:latin typeface="+mn-lt"/>
          <a:ea typeface="黑体" pitchFamily="49" charset="-122"/>
        </a:defRPr>
      </a:lvl6pPr>
      <a:lvl7pPr marL="2971800" indent="-228600" algn="l" rtl="0" eaLnBrk="0" fontAlgn="base" hangingPunct="0">
        <a:spcBef>
          <a:spcPct val="20000"/>
        </a:spcBef>
        <a:spcAft>
          <a:spcPct val="0"/>
        </a:spcAft>
        <a:buChar char="»"/>
        <a:defRPr sz="2000">
          <a:solidFill>
            <a:schemeClr val="tx1"/>
          </a:solidFill>
          <a:latin typeface="+mn-lt"/>
          <a:ea typeface="黑体" pitchFamily="49" charset="-122"/>
        </a:defRPr>
      </a:lvl7pPr>
      <a:lvl8pPr marL="3429000" indent="-228600" algn="l" rtl="0" eaLnBrk="0" fontAlgn="base" hangingPunct="0">
        <a:spcBef>
          <a:spcPct val="20000"/>
        </a:spcBef>
        <a:spcAft>
          <a:spcPct val="0"/>
        </a:spcAft>
        <a:buChar char="»"/>
        <a:defRPr sz="2000">
          <a:solidFill>
            <a:schemeClr val="tx1"/>
          </a:solidFill>
          <a:latin typeface="+mn-lt"/>
          <a:ea typeface="黑体" pitchFamily="49" charset="-122"/>
        </a:defRPr>
      </a:lvl8pPr>
      <a:lvl9pPr marL="3886200" indent="-228600" algn="l" rtl="0" eaLnBrk="0" fontAlgn="base" hangingPunct="0">
        <a:spcBef>
          <a:spcPct val="20000"/>
        </a:spcBef>
        <a:spcAft>
          <a:spcPct val="0"/>
        </a:spcAft>
        <a:buChar char="»"/>
        <a:defRPr sz="2000">
          <a:solidFill>
            <a:schemeClr val="tx1"/>
          </a:solidFill>
          <a:latin typeface="+mn-lt"/>
          <a:ea typeface="黑体"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17122" name="Picture 8"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517124" name="Picture 2" descr="speedway_v2"/>
          <p:cNvPicPr>
            <a:picLocks noChangeAspect="1" noChangeArrowheads="1"/>
          </p:cNvPicPr>
          <p:nvPr/>
        </p:nvPicPr>
        <p:blipFill>
          <a:blip r:embed="rId14"/>
          <a:srcRect/>
          <a:stretch>
            <a:fillRect/>
          </a:stretch>
        </p:blipFill>
        <p:spPr bwMode="auto">
          <a:xfrm>
            <a:off x="28575" y="3581400"/>
            <a:ext cx="5305425" cy="3228975"/>
          </a:xfrm>
          <a:prstGeom prst="rect">
            <a:avLst/>
          </a:prstGeom>
          <a:noFill/>
          <a:ln w="9525">
            <a:noFill/>
            <a:miter lim="800000"/>
            <a:headEnd/>
            <a:tailEnd/>
          </a:ln>
        </p:spPr>
      </p:pic>
      <p:sp>
        <p:nvSpPr>
          <p:cNvPr id="517125" name="Rectangle 7"/>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ＭＳ Ｐゴシック" pitchFamily="34" charset="-128"/>
        </a:defRPr>
      </a:lvl2pPr>
      <a:lvl3pPr algn="l" rtl="0" eaLnBrk="0" fontAlgn="base" hangingPunct="0">
        <a:spcBef>
          <a:spcPct val="0"/>
        </a:spcBef>
        <a:spcAft>
          <a:spcPct val="0"/>
        </a:spcAft>
        <a:defRPr sz="2800" b="1">
          <a:solidFill>
            <a:srgbClr val="4D4D4D"/>
          </a:solidFill>
          <a:latin typeface="Arial" charset="0"/>
          <a:ea typeface="ＭＳ Ｐゴシック" pitchFamily="34" charset="-128"/>
        </a:defRPr>
      </a:lvl3pPr>
      <a:lvl4pPr algn="l" rtl="0" eaLnBrk="0" fontAlgn="base" hangingPunct="0">
        <a:spcBef>
          <a:spcPct val="0"/>
        </a:spcBef>
        <a:spcAft>
          <a:spcPct val="0"/>
        </a:spcAft>
        <a:defRPr sz="2800" b="1">
          <a:solidFill>
            <a:srgbClr val="4D4D4D"/>
          </a:solidFill>
          <a:latin typeface="Arial" charset="0"/>
          <a:ea typeface="ＭＳ Ｐゴシック" pitchFamily="34" charset="-128"/>
        </a:defRPr>
      </a:lvl4pPr>
      <a:lvl5pPr algn="l" rtl="0" eaLnBrk="0" fontAlgn="base" hangingPunct="0">
        <a:spcBef>
          <a:spcPct val="0"/>
        </a:spcBef>
        <a:spcAft>
          <a:spcPct val="0"/>
        </a:spcAft>
        <a:defRPr sz="2800" b="1">
          <a:solidFill>
            <a:srgbClr val="4D4D4D"/>
          </a:solidFill>
          <a:latin typeface="Arial" charset="0"/>
          <a:ea typeface="ＭＳ Ｐゴシック" pitchFamily="34" charset="-128"/>
        </a:defRPr>
      </a:lvl5pPr>
      <a:lvl6pPr marL="457200" algn="l" rtl="0" eaLnBrk="0" fontAlgn="base" hangingPunct="0">
        <a:spcBef>
          <a:spcPct val="0"/>
        </a:spcBef>
        <a:spcAft>
          <a:spcPct val="0"/>
        </a:spcAft>
        <a:defRPr sz="2800" b="1">
          <a:solidFill>
            <a:srgbClr val="4D4D4D"/>
          </a:solidFill>
          <a:latin typeface="Arial" charset="0"/>
          <a:ea typeface="ＭＳ Ｐゴシック" pitchFamily="34" charset="-128"/>
        </a:defRPr>
      </a:lvl6pPr>
      <a:lvl7pPr marL="914400" algn="l" rtl="0" eaLnBrk="0" fontAlgn="base" hangingPunct="0">
        <a:spcBef>
          <a:spcPct val="0"/>
        </a:spcBef>
        <a:spcAft>
          <a:spcPct val="0"/>
        </a:spcAft>
        <a:defRPr sz="2800" b="1">
          <a:solidFill>
            <a:srgbClr val="4D4D4D"/>
          </a:solidFill>
          <a:latin typeface="Arial" charset="0"/>
          <a:ea typeface="ＭＳ Ｐゴシック" pitchFamily="34" charset="-128"/>
        </a:defRPr>
      </a:lvl7pPr>
      <a:lvl8pPr marL="1371600" algn="l" rtl="0" eaLnBrk="0" fontAlgn="base" hangingPunct="0">
        <a:spcBef>
          <a:spcPct val="0"/>
        </a:spcBef>
        <a:spcAft>
          <a:spcPct val="0"/>
        </a:spcAft>
        <a:defRPr sz="2800" b="1">
          <a:solidFill>
            <a:srgbClr val="4D4D4D"/>
          </a:solidFill>
          <a:latin typeface="Arial" charset="0"/>
          <a:ea typeface="ＭＳ Ｐゴシック" pitchFamily="34" charset="-128"/>
        </a:defRPr>
      </a:lvl8pPr>
      <a:lvl9pPr marL="1828800" algn="l" rtl="0" eaLnBrk="0" fontAlgn="base" hangingPunct="0">
        <a:spcBef>
          <a:spcPct val="0"/>
        </a:spcBef>
        <a:spcAft>
          <a:spcPct val="0"/>
        </a:spcAft>
        <a:defRPr sz="2800" b="1">
          <a:solidFill>
            <a:srgbClr val="4D4D4D"/>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18146" name="Picture 6"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10"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518148" name="Picture 2" descr="speedway_v2"/>
          <p:cNvPicPr>
            <a:picLocks noChangeAspect="1" noChangeArrowheads="1"/>
          </p:cNvPicPr>
          <p:nvPr/>
        </p:nvPicPr>
        <p:blipFill>
          <a:blip r:embed="rId14"/>
          <a:srcRect/>
          <a:stretch>
            <a:fillRect/>
          </a:stretch>
        </p:blipFill>
        <p:spPr bwMode="auto">
          <a:xfrm>
            <a:off x="28575" y="3581400"/>
            <a:ext cx="5305425" cy="3228975"/>
          </a:xfrm>
          <a:prstGeom prst="rect">
            <a:avLst/>
          </a:prstGeom>
          <a:noFill/>
          <a:ln w="9525">
            <a:noFill/>
            <a:miter lim="800000"/>
            <a:headEnd/>
            <a:tailEnd/>
          </a:ln>
        </p:spPr>
      </p:pic>
      <p:sp>
        <p:nvSpPr>
          <p:cNvPr id="518149"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8150"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宋体" pitchFamily="2" charset="-122"/>
        </a:defRPr>
      </a:lvl2pPr>
      <a:lvl3pPr algn="l" rtl="0" eaLnBrk="0" fontAlgn="base" hangingPunct="0">
        <a:spcBef>
          <a:spcPct val="0"/>
        </a:spcBef>
        <a:spcAft>
          <a:spcPct val="0"/>
        </a:spcAft>
        <a:defRPr sz="2800" b="1">
          <a:solidFill>
            <a:srgbClr val="4D4D4D"/>
          </a:solidFill>
          <a:latin typeface="Arial" charset="0"/>
          <a:ea typeface="宋体" pitchFamily="2" charset="-122"/>
        </a:defRPr>
      </a:lvl3pPr>
      <a:lvl4pPr algn="l" rtl="0" eaLnBrk="0" fontAlgn="base" hangingPunct="0">
        <a:spcBef>
          <a:spcPct val="0"/>
        </a:spcBef>
        <a:spcAft>
          <a:spcPct val="0"/>
        </a:spcAft>
        <a:defRPr sz="2800" b="1">
          <a:solidFill>
            <a:srgbClr val="4D4D4D"/>
          </a:solidFill>
          <a:latin typeface="Arial" charset="0"/>
          <a:ea typeface="宋体" pitchFamily="2" charset="-122"/>
        </a:defRPr>
      </a:lvl4pPr>
      <a:lvl5pPr algn="l" rtl="0" eaLnBrk="0" fontAlgn="base" hangingPunct="0">
        <a:spcBef>
          <a:spcPct val="0"/>
        </a:spcBef>
        <a:spcAft>
          <a:spcPct val="0"/>
        </a:spcAft>
        <a:defRPr sz="2800" b="1">
          <a:solidFill>
            <a:srgbClr val="4D4D4D"/>
          </a:solidFill>
          <a:latin typeface="Arial" charset="0"/>
          <a:ea typeface="宋体" pitchFamily="2" charset="-122"/>
        </a:defRPr>
      </a:lvl5pPr>
      <a:lvl6pPr marL="457200" algn="l" rtl="0" eaLnBrk="0" fontAlgn="base" hangingPunct="0">
        <a:spcBef>
          <a:spcPct val="0"/>
        </a:spcBef>
        <a:spcAft>
          <a:spcPct val="0"/>
        </a:spcAft>
        <a:defRPr sz="2800" b="1">
          <a:solidFill>
            <a:srgbClr val="4D4D4D"/>
          </a:solidFill>
          <a:latin typeface="Arial" charset="0"/>
          <a:ea typeface="宋体" pitchFamily="2" charset="-122"/>
        </a:defRPr>
      </a:lvl6pPr>
      <a:lvl7pPr marL="914400" algn="l" rtl="0" eaLnBrk="0" fontAlgn="base" hangingPunct="0">
        <a:spcBef>
          <a:spcPct val="0"/>
        </a:spcBef>
        <a:spcAft>
          <a:spcPct val="0"/>
        </a:spcAft>
        <a:defRPr sz="2800" b="1">
          <a:solidFill>
            <a:srgbClr val="4D4D4D"/>
          </a:solidFill>
          <a:latin typeface="Arial" charset="0"/>
          <a:ea typeface="宋体" pitchFamily="2" charset="-122"/>
        </a:defRPr>
      </a:lvl7pPr>
      <a:lvl8pPr marL="1371600" algn="l" rtl="0" eaLnBrk="0" fontAlgn="base" hangingPunct="0">
        <a:spcBef>
          <a:spcPct val="0"/>
        </a:spcBef>
        <a:spcAft>
          <a:spcPct val="0"/>
        </a:spcAft>
        <a:defRPr sz="2800" b="1">
          <a:solidFill>
            <a:srgbClr val="4D4D4D"/>
          </a:solidFill>
          <a:latin typeface="Arial" charset="0"/>
          <a:ea typeface="宋体" pitchFamily="2" charset="-122"/>
        </a:defRPr>
      </a:lvl8pPr>
      <a:lvl9pPr marL="1828800" algn="l" rtl="0" eaLnBrk="0" fontAlgn="base" hangingPunct="0">
        <a:spcBef>
          <a:spcPct val="0"/>
        </a:spcBef>
        <a:spcAft>
          <a:spcPct val="0"/>
        </a:spcAft>
        <a:defRPr sz="2800" b="1">
          <a:solidFill>
            <a:srgbClr val="4D4D4D"/>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5"/>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22242" name="Picture 2" descr="speedway_v2"/>
          <p:cNvPicPr>
            <a:picLocks noChangeAspect="1" noChangeArrowheads="1"/>
          </p:cNvPicPr>
          <p:nvPr/>
        </p:nvPicPr>
        <p:blipFill>
          <a:blip r:embed="rId13"/>
          <a:srcRect/>
          <a:stretch>
            <a:fillRect/>
          </a:stretch>
        </p:blipFill>
        <p:spPr bwMode="auto">
          <a:xfrm>
            <a:off x="28575" y="3581400"/>
            <a:ext cx="5305425" cy="3228975"/>
          </a:xfrm>
          <a:prstGeom prst="rect">
            <a:avLst/>
          </a:prstGeom>
          <a:noFill/>
          <a:ln w="9525">
            <a:noFill/>
            <a:miter lim="800000"/>
            <a:headEnd/>
            <a:tailEnd/>
          </a:ln>
        </p:spPr>
      </p:pic>
      <p:sp>
        <p:nvSpPr>
          <p:cNvPr id="1132547" name="Text Box 3"/>
          <p:cNvSpPr txBox="1">
            <a:spLocks noChangeArrowheads="1"/>
          </p:cNvSpPr>
          <p:nvPr/>
        </p:nvSpPr>
        <p:spPr bwMode="auto">
          <a:xfrm>
            <a:off x="5943600" y="6477000"/>
            <a:ext cx="1944688" cy="244475"/>
          </a:xfrm>
          <a:prstGeom prst="rect">
            <a:avLst/>
          </a:prstGeom>
          <a:noFill/>
          <a:ln w="9525">
            <a:noFill/>
            <a:miter lim="800000"/>
          </a:ln>
          <a:effectLst/>
        </p:spPr>
        <p:txBody>
          <a:bodyPr wrap="none">
            <a:spAutoFit/>
          </a:bodyPr>
          <a:lstStyle/>
          <a:p>
            <a:pPr fontAlgn="base">
              <a:spcBef>
                <a:spcPct val="0"/>
              </a:spcBef>
              <a:buClrTx/>
              <a:buFontTx/>
              <a:buNone/>
              <a:defRPr/>
            </a:pPr>
            <a:r>
              <a:rPr lang="en-US" altLang="zh-CN" sz="1000" b="1">
                <a:solidFill>
                  <a:schemeClr val="bg2"/>
                </a:solidFill>
                <a:latin typeface="Arial" pitchFamily="34" charset="0"/>
                <a:ea typeface="宋体" pitchFamily="2" charset="-122"/>
              </a:rPr>
              <a:t>IOTek Information Tchnology</a:t>
            </a:r>
            <a:endParaRPr lang="en-US" altLang="zh-CN" sz="1000" b="1">
              <a:solidFill>
                <a:schemeClr val="bg2"/>
              </a:solidFill>
              <a:latin typeface="Arial" pitchFamily="34" charset="0"/>
              <a:ea typeface="宋体" pitchFamily="2" charset="-122"/>
              <a:cs typeface="Arial" pitchFamily="34" charset="0"/>
            </a:endParaRPr>
          </a:p>
        </p:txBody>
      </p:sp>
      <p:sp>
        <p:nvSpPr>
          <p:cNvPr id="113254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sp>
        <p:nvSpPr>
          <p:cNvPr id="1132549" name="Rectangle 5"/>
          <p:cNvSpPr>
            <a:spLocks noGrp="1" noChangeArrowheads="1"/>
          </p:cNvSpPr>
          <p:nvPr>
            <p:ph type="sldNum" sz="quarter" idx="4"/>
          </p:nvPr>
        </p:nvSpPr>
        <p:spPr bwMode="auto">
          <a:xfrm>
            <a:off x="8382000" y="6470650"/>
            <a:ext cx="533400" cy="304800"/>
          </a:xfrm>
          <a:prstGeom prst="rect">
            <a:avLst/>
          </a:prstGeom>
          <a:noFill/>
          <a:ln w="9525">
            <a:noFill/>
            <a:miter lim="800000"/>
          </a:ln>
        </p:spPr>
        <p:txBody>
          <a:bodyPr vert="horz" wrap="square" lIns="91440" tIns="45720" rIns="91440" bIns="45720" numCol="1" anchor="t" anchorCtr="0" compatLnSpc="1"/>
          <a:lstStyle>
            <a:lvl1pPr algn="r" fontAlgn="base">
              <a:spcBef>
                <a:spcPct val="0"/>
              </a:spcBef>
              <a:buClrTx/>
              <a:buFontTx/>
              <a:buNone/>
              <a:defRPr sz="900">
                <a:latin typeface="+mn-lt"/>
                <a:ea typeface="ヒラギノ角ゴ Pro W3" pitchFamily="1" charset="-128"/>
              </a:defRPr>
            </a:lvl1pPr>
          </a:lstStyle>
          <a:p>
            <a:pPr>
              <a:defRPr/>
            </a:pPr>
            <a:fld id="{600F23C9-8698-4213-B3C1-04CF490C96FE}" type="slidenum">
              <a:rPr lang="zh-CN" altLang="en-US"/>
            </a:fld>
            <a:endParaRPr lang="en-US" altLang="zh-CN"/>
          </a:p>
        </p:txBody>
      </p:sp>
      <p:sp>
        <p:nvSpPr>
          <p:cNvPr id="522246" name="Rectangle 6"/>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22247" name="Rectangle 7"/>
          <p:cNvSpPr>
            <a:spLocks noGrp="1" noChangeArrowheads="1"/>
          </p:cNvSpPr>
          <p:nvPr>
            <p:ph type="body" idx="1"/>
          </p:nvPr>
        </p:nvSpPr>
        <p:spPr bwMode="auto">
          <a:xfrm>
            <a:off x="6858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522248" name="Picture 8" descr="IOtek logo"/>
          <p:cNvPicPr>
            <a:picLocks noChangeAspect="1" noChangeArrowheads="1"/>
          </p:cNvPicPr>
          <p:nvPr/>
        </p:nvPicPr>
        <p:blipFill>
          <a:blip r:embed="rId14"/>
          <a:srcRect/>
          <a:stretch>
            <a:fillRect/>
          </a:stretch>
        </p:blipFill>
        <p:spPr bwMode="auto">
          <a:xfrm>
            <a:off x="7048500" y="0"/>
            <a:ext cx="209550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宋体" pitchFamily="2" charset="-122"/>
        </a:defRPr>
      </a:lvl2pPr>
      <a:lvl3pPr algn="l" rtl="0" eaLnBrk="0" fontAlgn="base" hangingPunct="0">
        <a:spcBef>
          <a:spcPct val="0"/>
        </a:spcBef>
        <a:spcAft>
          <a:spcPct val="0"/>
        </a:spcAft>
        <a:defRPr sz="2800" b="1">
          <a:solidFill>
            <a:srgbClr val="4D4D4D"/>
          </a:solidFill>
          <a:latin typeface="Arial" charset="0"/>
          <a:ea typeface="宋体" pitchFamily="2" charset="-122"/>
        </a:defRPr>
      </a:lvl3pPr>
      <a:lvl4pPr algn="l" rtl="0" eaLnBrk="0" fontAlgn="base" hangingPunct="0">
        <a:spcBef>
          <a:spcPct val="0"/>
        </a:spcBef>
        <a:spcAft>
          <a:spcPct val="0"/>
        </a:spcAft>
        <a:defRPr sz="2800" b="1">
          <a:solidFill>
            <a:srgbClr val="4D4D4D"/>
          </a:solidFill>
          <a:latin typeface="Arial" charset="0"/>
          <a:ea typeface="宋体" pitchFamily="2" charset="-122"/>
        </a:defRPr>
      </a:lvl4pPr>
      <a:lvl5pPr algn="l" rtl="0" eaLnBrk="0" fontAlgn="base" hangingPunct="0">
        <a:spcBef>
          <a:spcPct val="0"/>
        </a:spcBef>
        <a:spcAft>
          <a:spcPct val="0"/>
        </a:spcAft>
        <a:defRPr sz="2800" b="1">
          <a:solidFill>
            <a:srgbClr val="4D4D4D"/>
          </a:solidFill>
          <a:latin typeface="Arial" charset="0"/>
          <a:ea typeface="宋体" pitchFamily="2" charset="-122"/>
        </a:defRPr>
      </a:lvl5pPr>
      <a:lvl6pPr marL="457200" algn="l" rtl="0" eaLnBrk="0" fontAlgn="base" hangingPunct="0">
        <a:spcBef>
          <a:spcPct val="0"/>
        </a:spcBef>
        <a:spcAft>
          <a:spcPct val="0"/>
        </a:spcAft>
        <a:defRPr sz="2800" b="1">
          <a:solidFill>
            <a:srgbClr val="4D4D4D"/>
          </a:solidFill>
          <a:latin typeface="Arial" charset="0"/>
          <a:ea typeface="宋体" pitchFamily="2" charset="-122"/>
        </a:defRPr>
      </a:lvl6pPr>
      <a:lvl7pPr marL="914400" algn="l" rtl="0" eaLnBrk="0" fontAlgn="base" hangingPunct="0">
        <a:spcBef>
          <a:spcPct val="0"/>
        </a:spcBef>
        <a:spcAft>
          <a:spcPct val="0"/>
        </a:spcAft>
        <a:defRPr sz="2800" b="1">
          <a:solidFill>
            <a:srgbClr val="4D4D4D"/>
          </a:solidFill>
          <a:latin typeface="Arial" charset="0"/>
          <a:ea typeface="宋体" pitchFamily="2" charset="-122"/>
        </a:defRPr>
      </a:lvl7pPr>
      <a:lvl8pPr marL="1371600" algn="l" rtl="0" eaLnBrk="0" fontAlgn="base" hangingPunct="0">
        <a:spcBef>
          <a:spcPct val="0"/>
        </a:spcBef>
        <a:spcAft>
          <a:spcPct val="0"/>
        </a:spcAft>
        <a:defRPr sz="2800" b="1">
          <a:solidFill>
            <a:srgbClr val="4D4D4D"/>
          </a:solidFill>
          <a:latin typeface="Arial" charset="0"/>
          <a:ea typeface="宋体" pitchFamily="2" charset="-122"/>
        </a:defRPr>
      </a:lvl8pPr>
      <a:lvl9pPr marL="1828800" algn="l" rtl="0" eaLnBrk="0" fontAlgn="base" hangingPunct="0">
        <a:spcBef>
          <a:spcPct val="0"/>
        </a:spcBef>
        <a:spcAft>
          <a:spcPct val="0"/>
        </a:spcAft>
        <a:defRPr sz="2800" b="1">
          <a:solidFill>
            <a:srgbClr val="4D4D4D"/>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5"/>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523266" name="Picture 8" descr="IOtek logo"/>
          <p:cNvPicPr>
            <a:picLocks noChangeAspect="1" noChangeArrowheads="1"/>
          </p:cNvPicPr>
          <p:nvPr/>
        </p:nvPicPr>
        <p:blipFill>
          <a:blip r:embed="rId13"/>
          <a:srcRect/>
          <a:stretch>
            <a:fillRect/>
          </a:stretch>
        </p:blipFill>
        <p:spPr bwMode="auto">
          <a:xfrm>
            <a:off x="7048500" y="0"/>
            <a:ext cx="2095500" cy="695325"/>
          </a:xfrm>
          <a:prstGeom prst="rect">
            <a:avLst/>
          </a:prstGeom>
          <a:noFill/>
          <a:ln w="9525">
            <a:noFill/>
            <a:miter lim="800000"/>
            <a:headEnd/>
            <a:tailEnd/>
          </a:ln>
        </p:spPr>
      </p:pic>
      <p:sp>
        <p:nvSpPr>
          <p:cNvPr id="8" name="Freeform 4"/>
          <p:cNvSpPr/>
          <p:nvPr/>
        </p:nvSpPr>
        <p:spPr bwMode="auto">
          <a:xfrm>
            <a:off x="0" y="685800"/>
            <a:ext cx="9144000" cy="152400"/>
          </a:xfrm>
          <a:custGeom>
            <a:avLst/>
            <a:gdLst>
              <a:gd name="T0" fmla="*/ 0 w 5760"/>
              <a:gd name="T1" fmla="*/ 0 h 96"/>
              <a:gd name="T2" fmla="*/ 4512 w 5760"/>
              <a:gd name="T3" fmla="*/ 0 h 96"/>
              <a:gd name="T4" fmla="*/ 4560 w 5760"/>
              <a:gd name="T5" fmla="*/ 48 h 96"/>
              <a:gd name="T6" fmla="*/ 5760 w 5760"/>
              <a:gd name="T7" fmla="*/ 48 h 96"/>
              <a:gd name="T8" fmla="*/ 5760 w 5760"/>
              <a:gd name="T9" fmla="*/ 96 h 96"/>
              <a:gd name="T10" fmla="*/ 528 w 5760"/>
              <a:gd name="T11" fmla="*/ 96 h 96"/>
              <a:gd name="T12" fmla="*/ 480 w 5760"/>
              <a:gd name="T13" fmla="*/ 48 h 96"/>
              <a:gd name="T14" fmla="*/ 0 w 5760"/>
              <a:gd name="T15" fmla="*/ 48 h 96"/>
              <a:gd name="T16" fmla="*/ 0 w 5760"/>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96"/>
              <a:gd name="T29" fmla="*/ 5760 w 5760"/>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96">
                <a:moveTo>
                  <a:pt x="0" y="0"/>
                </a:moveTo>
                <a:lnTo>
                  <a:pt x="4512" y="0"/>
                </a:lnTo>
                <a:lnTo>
                  <a:pt x="4560" y="48"/>
                </a:lnTo>
                <a:lnTo>
                  <a:pt x="5760" y="48"/>
                </a:lnTo>
                <a:lnTo>
                  <a:pt x="5760" y="96"/>
                </a:lnTo>
                <a:lnTo>
                  <a:pt x="528" y="96"/>
                </a:lnTo>
                <a:lnTo>
                  <a:pt x="480" y="48"/>
                </a:lnTo>
                <a:lnTo>
                  <a:pt x="0" y="48"/>
                </a:lnTo>
                <a:lnTo>
                  <a:pt x="0" y="0"/>
                </a:lnTo>
                <a:close/>
              </a:path>
            </a:pathLst>
          </a:custGeom>
          <a:gradFill rotWithShape="1">
            <a:gsLst>
              <a:gs pos="0">
                <a:srgbClr val="0000FF"/>
              </a:gs>
              <a:gs pos="100000">
                <a:srgbClr val="00CC99"/>
              </a:gs>
            </a:gsLst>
            <a:lin ang="0" scaled="1"/>
          </a:gradFill>
          <a:ln w="9525">
            <a:noFill/>
            <a:round/>
          </a:ln>
        </p:spPr>
        <p:txBody>
          <a:bodyPr wrap="none" anchor="ctr"/>
          <a:lstStyle/>
          <a:p>
            <a:pPr algn="ctr" fontAlgn="base">
              <a:spcBef>
                <a:spcPct val="0"/>
              </a:spcBef>
              <a:buClrTx/>
              <a:buFontTx/>
              <a:buNone/>
              <a:defRPr/>
            </a:pPr>
            <a:endParaRPr lang="zh-CN" altLang="en-US" sz="1800">
              <a:latin typeface="Arial" pitchFamily="34" charset="0"/>
              <a:ea typeface="+mn-ea"/>
            </a:endParaRPr>
          </a:p>
        </p:txBody>
      </p:sp>
      <p:pic>
        <p:nvPicPr>
          <p:cNvPr id="523268" name="Picture 2" descr="speedway_v2"/>
          <p:cNvPicPr>
            <a:picLocks noChangeAspect="1" noChangeArrowheads="1"/>
          </p:cNvPicPr>
          <p:nvPr/>
        </p:nvPicPr>
        <p:blipFill>
          <a:blip r:embed="rId14"/>
          <a:srcRect/>
          <a:stretch>
            <a:fillRect/>
          </a:stretch>
        </p:blipFill>
        <p:spPr bwMode="auto">
          <a:xfrm>
            <a:off x="28575" y="3581400"/>
            <a:ext cx="5305425" cy="3228975"/>
          </a:xfrm>
          <a:prstGeom prst="rect">
            <a:avLst/>
          </a:prstGeom>
          <a:noFill/>
          <a:ln w="9525">
            <a:noFill/>
            <a:miter lim="800000"/>
            <a:headEnd/>
            <a:tailEnd/>
          </a:ln>
        </p:spPr>
      </p:pic>
      <p:sp>
        <p:nvSpPr>
          <p:cNvPr id="523269" name="Rectangle 7"/>
          <p:cNvSpPr>
            <a:spLocks noGrp="1" noChangeArrowheads="1"/>
          </p:cNvSpPr>
          <p:nvPr>
            <p:ph type="title"/>
          </p:nvPr>
        </p:nvSpPr>
        <p:spPr bwMode="auto">
          <a:xfrm>
            <a:off x="152400" y="0"/>
            <a:ext cx="6858000" cy="8382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4D4D4D"/>
          </a:solidFill>
          <a:latin typeface="+mj-lt"/>
          <a:ea typeface="+mj-ea"/>
          <a:cs typeface="+mj-cs"/>
        </a:defRPr>
      </a:lvl1pPr>
      <a:lvl2pPr algn="l" rtl="0" eaLnBrk="0" fontAlgn="base" hangingPunct="0">
        <a:spcBef>
          <a:spcPct val="0"/>
        </a:spcBef>
        <a:spcAft>
          <a:spcPct val="0"/>
        </a:spcAft>
        <a:defRPr sz="2800" b="1">
          <a:solidFill>
            <a:srgbClr val="4D4D4D"/>
          </a:solidFill>
          <a:latin typeface="Arial" charset="0"/>
          <a:ea typeface="ＭＳ Ｐゴシック" pitchFamily="34" charset="-128"/>
        </a:defRPr>
      </a:lvl2pPr>
      <a:lvl3pPr algn="l" rtl="0" eaLnBrk="0" fontAlgn="base" hangingPunct="0">
        <a:spcBef>
          <a:spcPct val="0"/>
        </a:spcBef>
        <a:spcAft>
          <a:spcPct val="0"/>
        </a:spcAft>
        <a:defRPr sz="2800" b="1">
          <a:solidFill>
            <a:srgbClr val="4D4D4D"/>
          </a:solidFill>
          <a:latin typeface="Arial" charset="0"/>
          <a:ea typeface="ＭＳ Ｐゴシック" pitchFamily="34" charset="-128"/>
        </a:defRPr>
      </a:lvl3pPr>
      <a:lvl4pPr algn="l" rtl="0" eaLnBrk="0" fontAlgn="base" hangingPunct="0">
        <a:spcBef>
          <a:spcPct val="0"/>
        </a:spcBef>
        <a:spcAft>
          <a:spcPct val="0"/>
        </a:spcAft>
        <a:defRPr sz="2800" b="1">
          <a:solidFill>
            <a:srgbClr val="4D4D4D"/>
          </a:solidFill>
          <a:latin typeface="Arial" charset="0"/>
          <a:ea typeface="ＭＳ Ｐゴシック" pitchFamily="34" charset="-128"/>
        </a:defRPr>
      </a:lvl4pPr>
      <a:lvl5pPr algn="l" rtl="0" eaLnBrk="0" fontAlgn="base" hangingPunct="0">
        <a:spcBef>
          <a:spcPct val="0"/>
        </a:spcBef>
        <a:spcAft>
          <a:spcPct val="0"/>
        </a:spcAft>
        <a:defRPr sz="2800" b="1">
          <a:solidFill>
            <a:srgbClr val="4D4D4D"/>
          </a:solidFill>
          <a:latin typeface="Arial" charset="0"/>
          <a:ea typeface="ＭＳ Ｐゴシック" pitchFamily="34" charset="-128"/>
        </a:defRPr>
      </a:lvl5pPr>
      <a:lvl6pPr marL="457200" algn="l" rtl="0" eaLnBrk="0" fontAlgn="base" hangingPunct="0">
        <a:spcBef>
          <a:spcPct val="0"/>
        </a:spcBef>
        <a:spcAft>
          <a:spcPct val="0"/>
        </a:spcAft>
        <a:defRPr sz="2800" b="1">
          <a:solidFill>
            <a:srgbClr val="4D4D4D"/>
          </a:solidFill>
          <a:latin typeface="Arial" charset="0"/>
          <a:ea typeface="ＭＳ Ｐゴシック" pitchFamily="34" charset="-128"/>
        </a:defRPr>
      </a:lvl6pPr>
      <a:lvl7pPr marL="914400" algn="l" rtl="0" eaLnBrk="0" fontAlgn="base" hangingPunct="0">
        <a:spcBef>
          <a:spcPct val="0"/>
        </a:spcBef>
        <a:spcAft>
          <a:spcPct val="0"/>
        </a:spcAft>
        <a:defRPr sz="2800" b="1">
          <a:solidFill>
            <a:srgbClr val="4D4D4D"/>
          </a:solidFill>
          <a:latin typeface="Arial" charset="0"/>
          <a:ea typeface="ＭＳ Ｐゴシック" pitchFamily="34" charset="-128"/>
        </a:defRPr>
      </a:lvl7pPr>
      <a:lvl8pPr marL="1371600" algn="l" rtl="0" eaLnBrk="0" fontAlgn="base" hangingPunct="0">
        <a:spcBef>
          <a:spcPct val="0"/>
        </a:spcBef>
        <a:spcAft>
          <a:spcPct val="0"/>
        </a:spcAft>
        <a:defRPr sz="2800" b="1">
          <a:solidFill>
            <a:srgbClr val="4D4D4D"/>
          </a:solidFill>
          <a:latin typeface="Arial" charset="0"/>
          <a:ea typeface="ＭＳ Ｐゴシック" pitchFamily="34" charset="-128"/>
        </a:defRPr>
      </a:lvl8pPr>
      <a:lvl9pPr marL="1828800" algn="l" rtl="0" eaLnBrk="0" fontAlgn="base" hangingPunct="0">
        <a:spcBef>
          <a:spcPct val="0"/>
        </a:spcBef>
        <a:spcAft>
          <a:spcPct val="0"/>
        </a:spcAft>
        <a:defRPr sz="2800" b="1">
          <a:solidFill>
            <a:srgbClr val="4D4D4D"/>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上章回</a:t>
            </a:r>
            <a:r>
              <a:rPr lang="zh-CN" altLang="en-US" dirty="0"/>
              <a:t>顾</a:t>
            </a:r>
            <a:endParaRPr lang="zh-CN" altLang="en-US" dirty="0"/>
          </a:p>
        </p:txBody>
      </p:sp>
      <p:sp>
        <p:nvSpPr>
          <p:cNvPr id="3" name="内容占位符 2"/>
          <p:cNvSpPr>
            <a:spLocks noGrp="1"/>
          </p:cNvSpPr>
          <p:nvPr>
            <p:ph idx="1"/>
          </p:nvPr>
        </p:nvSpPr>
        <p:spPr/>
        <p:txBody>
          <a:bodyPr/>
          <a:lstStyle/>
          <a:p>
            <a:r>
              <a:rPr lang="zh-CN" altLang="en-US" dirty="0" smtClean="0"/>
              <a:t>从并发的需要，引起的竞争状态，到解决竞争状态的方法机制</a:t>
            </a:r>
            <a:r>
              <a:rPr lang="en-US" altLang="zh-CN" dirty="0" smtClean="0"/>
              <a:t>:</a:t>
            </a:r>
            <a:endParaRPr lang="en-US" altLang="zh-CN" dirty="0" smtClean="0"/>
          </a:p>
          <a:p>
            <a:pPr lvl="1"/>
            <a:r>
              <a:rPr lang="zh-CN" altLang="en-US" dirty="0"/>
              <a:t>禁</a:t>
            </a:r>
            <a:r>
              <a:rPr lang="zh-CN" altLang="en-US" dirty="0" smtClean="0"/>
              <a:t>止中断</a:t>
            </a:r>
            <a:endParaRPr lang="en-US" altLang="zh-CN" dirty="0" smtClean="0"/>
          </a:p>
          <a:p>
            <a:pPr lvl="1"/>
            <a:r>
              <a:rPr lang="zh-CN" altLang="en-US" dirty="0"/>
              <a:t>信号</a:t>
            </a:r>
            <a:r>
              <a:rPr lang="zh-CN" altLang="en-US" dirty="0" smtClean="0"/>
              <a:t>量</a:t>
            </a:r>
            <a:endParaRPr lang="en-US" altLang="zh-CN" dirty="0" smtClean="0"/>
          </a:p>
          <a:p>
            <a:pPr lvl="1"/>
            <a:r>
              <a:rPr lang="zh-CN" altLang="en-US" dirty="0"/>
              <a:t>自</a:t>
            </a:r>
            <a:r>
              <a:rPr lang="zh-CN" altLang="en-US" dirty="0" smtClean="0"/>
              <a:t>旋锁</a:t>
            </a:r>
            <a:endParaRPr lang="en-US" altLang="zh-CN" dirty="0" smtClean="0"/>
          </a:p>
          <a:p>
            <a:pPr lvl="1"/>
            <a:r>
              <a:rPr lang="en-US" altLang="zh-CN" dirty="0" smtClean="0"/>
              <a:t>Completion</a:t>
            </a:r>
            <a:endParaRPr lang="en-US" altLang="zh-CN" dirty="0" smtClean="0"/>
          </a:p>
          <a:p>
            <a:pPr lvl="1"/>
            <a:r>
              <a:rPr lang="zh-CN" altLang="en-US" dirty="0"/>
              <a:t>原子操</a:t>
            </a:r>
            <a:r>
              <a:rPr lang="zh-CN" altLang="en-US" dirty="0" smtClean="0"/>
              <a:t>作</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smtClean="0"/>
              <a:t>唤醒函数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1000100" y="1928802"/>
            <a:ext cx="7143800"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err="1"/>
              <a:t>wake_up</a:t>
            </a:r>
            <a:r>
              <a:rPr lang="en-US" sz="1800" dirty="0"/>
              <a:t>(</a:t>
            </a:r>
            <a:r>
              <a:rPr lang="en-US" sz="1800" dirty="0" err="1"/>
              <a:t>wait_queue_head_t</a:t>
            </a:r>
            <a:r>
              <a:rPr lang="en-US" sz="1800" dirty="0"/>
              <a:t> *queue)；</a:t>
            </a:r>
            <a:endParaRPr lang="zh-CN" altLang="en-US" sz="1800" dirty="0"/>
          </a:p>
          <a:p>
            <a:r>
              <a:rPr lang="en-US" sz="1800" dirty="0" err="1"/>
              <a:t>wake_up_interruptible</a:t>
            </a:r>
            <a:r>
              <a:rPr lang="en-US" sz="1800" dirty="0"/>
              <a:t>(</a:t>
            </a:r>
            <a:r>
              <a:rPr lang="en-US" sz="1800" dirty="0" err="1"/>
              <a:t>wait_queue_head_t</a:t>
            </a:r>
            <a:r>
              <a:rPr lang="en-US" sz="1800" dirty="0"/>
              <a:t> *queue</a:t>
            </a:r>
            <a:r>
              <a:rPr lang="en-US" sz="1800" dirty="0" smtClean="0"/>
              <a: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6" name="矩形标注 5"/>
          <p:cNvSpPr/>
          <p:nvPr/>
        </p:nvSpPr>
        <p:spPr bwMode="auto">
          <a:xfrm>
            <a:off x="5072066" y="928670"/>
            <a:ext cx="2571768" cy="369332"/>
          </a:xfrm>
          <a:prstGeom prst="wedgeRectCallout">
            <a:avLst>
              <a:gd name="adj1" fmla="val -50570"/>
              <a:gd name="adj2" fmla="val 211049"/>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约定的做法是成对使用</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7" name="横卷形 6"/>
          <p:cNvSpPr/>
          <p:nvPr/>
        </p:nvSpPr>
        <p:spPr bwMode="auto">
          <a:xfrm>
            <a:off x="1000100" y="3429000"/>
            <a:ext cx="7072362"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err="1"/>
              <a:t>wake_up_nr</a:t>
            </a:r>
            <a:r>
              <a:rPr lang="en-US" sz="1800" dirty="0"/>
              <a:t>(</a:t>
            </a:r>
            <a:r>
              <a:rPr lang="en-US" sz="1800" dirty="0" err="1"/>
              <a:t>wait_queue_head_t</a:t>
            </a:r>
            <a:r>
              <a:rPr lang="en-US" sz="1800" dirty="0"/>
              <a:t> *</a:t>
            </a:r>
            <a:r>
              <a:rPr lang="en-US" sz="1800" dirty="0" err="1"/>
              <a:t>queue，int</a:t>
            </a:r>
            <a:r>
              <a:rPr lang="en-US" sz="1800" dirty="0"/>
              <a:t> nr)；</a:t>
            </a:r>
            <a:endParaRPr lang="zh-CN" altLang="en-US" sz="1800" dirty="0"/>
          </a:p>
          <a:p>
            <a:r>
              <a:rPr lang="en-US" sz="1800" dirty="0" err="1"/>
              <a:t>wake_up_interruptible_nr</a:t>
            </a:r>
            <a:r>
              <a:rPr lang="en-US" sz="1800" dirty="0"/>
              <a:t>(</a:t>
            </a:r>
            <a:r>
              <a:rPr lang="en-US" sz="1800" dirty="0" err="1"/>
              <a:t>wait_queue_head_t</a:t>
            </a:r>
            <a:r>
              <a:rPr lang="en-US" sz="1800" dirty="0"/>
              <a:t> *</a:t>
            </a:r>
            <a:r>
              <a:rPr lang="en-US" sz="1800" dirty="0" err="1"/>
              <a:t>queue，int</a:t>
            </a:r>
            <a:r>
              <a:rPr lang="en-US" sz="1800" dirty="0"/>
              <a:t> nr</a:t>
            </a:r>
            <a:r>
              <a:rPr lang="en-US" sz="1800" dirty="0" smtClean="0"/>
              <a:t>)；</a:t>
            </a:r>
            <a:endParaRPr lang="zh-CN" altLang="en-US" sz="1800" dirty="0"/>
          </a:p>
        </p:txBody>
      </p:sp>
      <p:sp>
        <p:nvSpPr>
          <p:cNvPr id="8" name="矩形标注 7"/>
          <p:cNvSpPr/>
          <p:nvPr/>
        </p:nvSpPr>
        <p:spPr bwMode="auto">
          <a:xfrm>
            <a:off x="4929190" y="2786058"/>
            <a:ext cx="3929090" cy="646331"/>
          </a:xfrm>
          <a:prstGeom prst="wedgeRectCallout">
            <a:avLst>
              <a:gd name="adj1" fmla="val 5401"/>
              <a:gd name="adj2" fmla="val 134524"/>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唤醒</a:t>
            </a:r>
            <a:r>
              <a:rPr kumimoji="0" lang="en-US" altLang="zh-CN" sz="1800" b="1" i="0" u="none" strike="noStrike" cap="none" normalizeH="0" baseline="0" dirty="0" smtClean="0">
                <a:ln>
                  <a:noFill/>
                </a:ln>
                <a:solidFill>
                  <a:schemeClr val="tx1"/>
                </a:solidFill>
                <a:effectLst/>
                <a:latin typeface="Arial Narrow" pitchFamily="34" charset="0"/>
                <a:ea typeface="宋体" pitchFamily="2" charset="-122"/>
              </a:rPr>
              <a:t>nr</a:t>
            </a: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各独占等待进程，而不是一个，当</a:t>
            </a:r>
            <a:r>
              <a:rPr kumimoji="0" lang="en-US" altLang="zh-CN" sz="1800" b="1" i="0" u="none" strike="noStrike" cap="none" normalizeH="0" baseline="0" dirty="0" smtClean="0">
                <a:ln>
                  <a:noFill/>
                </a:ln>
                <a:solidFill>
                  <a:schemeClr val="tx1"/>
                </a:solidFill>
                <a:effectLst/>
                <a:latin typeface="Arial Narrow" pitchFamily="34" charset="0"/>
                <a:ea typeface="宋体" pitchFamily="2" charset="-122"/>
              </a:rPr>
              <a:t>nr=0</a:t>
            </a: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时，唤醒所有的独占等待进程。</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9" name="横卷形 8"/>
          <p:cNvSpPr/>
          <p:nvPr/>
        </p:nvSpPr>
        <p:spPr bwMode="auto">
          <a:xfrm>
            <a:off x="1000100" y="4429132"/>
            <a:ext cx="7072362"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err="1"/>
              <a:t>wake_up_all</a:t>
            </a:r>
            <a:r>
              <a:rPr lang="en-US" sz="1800" dirty="0"/>
              <a:t>(</a:t>
            </a:r>
            <a:r>
              <a:rPr lang="en-US" sz="1800" dirty="0" err="1"/>
              <a:t>wait_queue_head_t</a:t>
            </a:r>
            <a:r>
              <a:rPr lang="en-US" sz="1800" dirty="0"/>
              <a:t> *queue)；</a:t>
            </a:r>
            <a:endParaRPr lang="zh-CN" altLang="en-US" sz="1800" dirty="0"/>
          </a:p>
          <a:p>
            <a:r>
              <a:rPr lang="en-US" sz="1800" dirty="0" err="1"/>
              <a:t>wake_up_interruptible_all</a:t>
            </a:r>
            <a:r>
              <a:rPr lang="en-US" sz="1800" dirty="0"/>
              <a:t>(</a:t>
            </a:r>
            <a:r>
              <a:rPr lang="en-US" sz="1800" dirty="0" err="1"/>
              <a:t>wait_queue_head_t</a:t>
            </a:r>
            <a:r>
              <a:rPr lang="en-US" sz="1800" dirty="0"/>
              <a:t> *queue</a:t>
            </a:r>
            <a:r>
              <a:rPr lang="en-US" sz="1800" dirty="0" smtClean="0"/>
              <a:t>)；</a:t>
            </a:r>
            <a:endParaRPr lang="zh-CN" altLang="en-US" sz="1800" dirty="0"/>
          </a:p>
        </p:txBody>
      </p:sp>
      <p:sp>
        <p:nvSpPr>
          <p:cNvPr id="12" name="横卷形 11"/>
          <p:cNvSpPr/>
          <p:nvPr/>
        </p:nvSpPr>
        <p:spPr bwMode="auto">
          <a:xfrm>
            <a:off x="1071538" y="5572140"/>
            <a:ext cx="6929486"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sz="1800" dirty="0" err="1"/>
              <a:t>wake_up_interruptible_sync</a:t>
            </a:r>
            <a:r>
              <a:rPr lang="en-US" sz="1800" dirty="0"/>
              <a:t>(</a:t>
            </a:r>
            <a:r>
              <a:rPr lang="en-US" sz="1800" dirty="0" err="1"/>
              <a:t>wait_queue_head_t</a:t>
            </a:r>
            <a:r>
              <a:rPr lang="en-US" sz="1800" dirty="0"/>
              <a:t> *queue)；</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TextBox 4"/>
          <p:cNvSpPr txBox="1"/>
          <p:nvPr/>
        </p:nvSpPr>
        <p:spPr>
          <a:xfrm>
            <a:off x="-32" y="1428736"/>
            <a:ext cx="9144032" cy="4832092"/>
          </a:xfrm>
          <a:prstGeom prst="rect">
            <a:avLst/>
          </a:prstGeom>
          <a:gradFill flip="none" rotWithShape="1">
            <a:gsLst>
              <a:gs pos="51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static DECLARE_WAIT_QUEUE_HEAD(</a:t>
            </a:r>
            <a:r>
              <a:rPr lang="en-US" dirty="0" err="1"/>
              <a:t>wq</a:t>
            </a:r>
            <a:r>
              <a:rPr lang="en-US" dirty="0"/>
              <a:t>)；</a:t>
            </a:r>
            <a:endParaRPr lang="zh-CN" altLang="en-US" dirty="0"/>
          </a:p>
          <a:p>
            <a:r>
              <a:rPr lang="en-US" dirty="0"/>
              <a:t>static </a:t>
            </a:r>
            <a:r>
              <a:rPr lang="en-US" dirty="0" err="1"/>
              <a:t>int</a:t>
            </a:r>
            <a:r>
              <a:rPr lang="en-US" dirty="0"/>
              <a:t> flag = 0；</a:t>
            </a:r>
            <a:endParaRPr lang="zh-CN" altLang="en-US" dirty="0"/>
          </a:p>
          <a:p>
            <a:r>
              <a:rPr lang="en-US" dirty="0" err="1"/>
              <a:t>ssize_t</a:t>
            </a:r>
            <a:r>
              <a:rPr lang="en-US" dirty="0"/>
              <a:t> </a:t>
            </a:r>
            <a:r>
              <a:rPr lang="en-US" dirty="0" err="1"/>
              <a:t>sleepy_read</a:t>
            </a:r>
            <a:r>
              <a:rPr lang="en-US" dirty="0"/>
              <a:t>(</a:t>
            </a:r>
            <a:r>
              <a:rPr lang="en-US" dirty="0" err="1"/>
              <a:t>struct</a:t>
            </a:r>
            <a:r>
              <a:rPr lang="en-US" dirty="0"/>
              <a:t> file *</a:t>
            </a:r>
            <a:r>
              <a:rPr lang="en-US" dirty="0" err="1"/>
              <a:t>filp，char</a:t>
            </a:r>
            <a:r>
              <a:rPr lang="en-US" dirty="0"/>
              <a:t> __user *</a:t>
            </a:r>
            <a:r>
              <a:rPr lang="en-US" dirty="0" err="1"/>
              <a:t>buf</a:t>
            </a:r>
            <a:r>
              <a:rPr lang="en-US" dirty="0"/>
              <a:t>，</a:t>
            </a:r>
            <a:endParaRPr lang="zh-CN" altLang="en-US" dirty="0"/>
          </a:p>
          <a:p>
            <a:r>
              <a:rPr lang="en-US" dirty="0" err="1"/>
              <a:t>size_t</a:t>
            </a:r>
            <a:r>
              <a:rPr lang="en-US" dirty="0"/>
              <a:t> </a:t>
            </a:r>
            <a:r>
              <a:rPr lang="en-US" dirty="0" err="1"/>
              <a:t>count,loff</a:t>
            </a:r>
            <a:r>
              <a:rPr lang="en-US" dirty="0"/>
              <a:t> t *pos)</a:t>
            </a:r>
            <a:endParaRPr lang="zh-CN" altLang="en-US" dirty="0"/>
          </a:p>
          <a:p>
            <a:r>
              <a:rPr lang="en-US" dirty="0"/>
              <a:t>{</a:t>
            </a:r>
            <a:endParaRPr lang="zh-CN" altLang="en-US" dirty="0"/>
          </a:p>
          <a:p>
            <a:r>
              <a:rPr lang="en-US" dirty="0" smtClean="0"/>
              <a:t>    </a:t>
            </a:r>
            <a:r>
              <a:rPr lang="en-US" dirty="0" err="1" smtClean="0"/>
              <a:t>printk</a:t>
            </a:r>
            <a:r>
              <a:rPr lang="en-US" dirty="0" smtClean="0"/>
              <a:t>(KERN_DEBUG </a:t>
            </a:r>
            <a:r>
              <a:rPr lang="en-US" dirty="0"/>
              <a:t>“process %</a:t>
            </a:r>
            <a:r>
              <a:rPr lang="en-US" dirty="0" err="1"/>
              <a:t>i</a:t>
            </a:r>
            <a:r>
              <a:rPr lang="en-US" dirty="0"/>
              <a:t>  (%s)  going to sleep\n”，</a:t>
            </a:r>
            <a:endParaRPr lang="zh-CN" altLang="en-US" dirty="0"/>
          </a:p>
          <a:p>
            <a:r>
              <a:rPr lang="en-US" dirty="0" smtClean="0"/>
              <a:t>               current-</a:t>
            </a:r>
            <a:r>
              <a:rPr lang="en-US" dirty="0"/>
              <a:t>&gt;</a:t>
            </a:r>
            <a:r>
              <a:rPr lang="en-US" dirty="0" err="1"/>
              <a:t>pid，current</a:t>
            </a:r>
            <a:r>
              <a:rPr lang="en-US" dirty="0"/>
              <a:t>-&gt;</a:t>
            </a:r>
            <a:r>
              <a:rPr lang="en-US" dirty="0" err="1"/>
              <a:t>comm</a:t>
            </a:r>
            <a:r>
              <a:rPr lang="en-US" dirty="0"/>
              <a:t>)；</a:t>
            </a:r>
            <a:endParaRPr lang="zh-CN" altLang="en-US" dirty="0"/>
          </a:p>
          <a:p>
            <a:r>
              <a:rPr lang="en-US" dirty="0" smtClean="0"/>
              <a:t>    </a:t>
            </a:r>
            <a:r>
              <a:rPr lang="en-US" dirty="0" err="1" smtClean="0"/>
              <a:t>wait_event_interruptible</a:t>
            </a:r>
            <a:r>
              <a:rPr lang="en-US" dirty="0" smtClean="0"/>
              <a:t>(</a:t>
            </a:r>
            <a:r>
              <a:rPr lang="en-US" dirty="0" err="1" smtClean="0"/>
              <a:t>wq，flag</a:t>
            </a:r>
            <a:r>
              <a:rPr lang="en-US" dirty="0" smtClean="0"/>
              <a:t> </a:t>
            </a:r>
            <a:r>
              <a:rPr lang="en-US" dirty="0"/>
              <a:t>!= 0)；</a:t>
            </a:r>
            <a:endParaRPr lang="zh-CN" altLang="en-US" dirty="0"/>
          </a:p>
          <a:p>
            <a:r>
              <a:rPr lang="en-US" dirty="0" smtClean="0"/>
              <a:t>    flag </a:t>
            </a:r>
            <a:r>
              <a:rPr lang="en-US" dirty="0"/>
              <a:t>= 0；</a:t>
            </a:r>
            <a:endParaRPr lang="zh-CN" altLang="en-US" dirty="0"/>
          </a:p>
          <a:p>
            <a:r>
              <a:rPr lang="en-US" dirty="0" smtClean="0"/>
              <a:t>    </a:t>
            </a:r>
            <a:r>
              <a:rPr lang="en-US" dirty="0" err="1" smtClean="0"/>
              <a:t>printk</a:t>
            </a:r>
            <a:r>
              <a:rPr lang="en-US" dirty="0" smtClean="0"/>
              <a:t>(KERN_DEBUG </a:t>
            </a:r>
            <a:r>
              <a:rPr lang="en-US" dirty="0"/>
              <a:t>“awoken %</a:t>
            </a:r>
            <a:r>
              <a:rPr lang="en-US" dirty="0" err="1"/>
              <a:t>i</a:t>
            </a:r>
            <a:r>
              <a:rPr lang="en-US" dirty="0"/>
              <a:t>  (%s)\n”, current-&gt;</a:t>
            </a:r>
            <a:r>
              <a:rPr lang="en-US" dirty="0" err="1"/>
              <a:t>pid，current</a:t>
            </a:r>
            <a:r>
              <a:rPr lang="en-US" dirty="0"/>
              <a:t>-&gt;</a:t>
            </a:r>
            <a:r>
              <a:rPr lang="en-US" dirty="0" err="1"/>
              <a:t>comm</a:t>
            </a:r>
            <a:r>
              <a:rPr lang="en-US" dirty="0" smtClean="0"/>
              <a:t>)；</a:t>
            </a:r>
            <a:endParaRPr lang="en-US" dirty="0" smtClean="0"/>
          </a:p>
          <a:p>
            <a:r>
              <a:rPr lang="en-US" dirty="0" smtClean="0"/>
              <a:t>    return </a:t>
            </a:r>
            <a:r>
              <a:rPr lang="en-US" dirty="0"/>
              <a:t>0；</a:t>
            </a:r>
            <a:endParaRPr lang="zh-CN" altLang="en-US" dirty="0"/>
          </a:p>
          <a:p>
            <a:r>
              <a:rPr lang="en-US" dirty="0"/>
              <a:t>}</a:t>
            </a:r>
            <a:endParaRPr lang="zh-CN" altLang="en-US" dirty="0"/>
          </a:p>
          <a:p>
            <a:endParaRPr lang="zh-CN" altLang="en-US" dirty="0"/>
          </a:p>
        </p:txBody>
      </p:sp>
      <p:sp>
        <p:nvSpPr>
          <p:cNvPr id="6" name="圆角矩形 5"/>
          <p:cNvSpPr/>
          <p:nvPr/>
        </p:nvSpPr>
        <p:spPr bwMode="auto">
          <a:xfrm>
            <a:off x="0" y="1428736"/>
            <a:ext cx="5286380" cy="35719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7" name="圆角矩形 6"/>
          <p:cNvSpPr/>
          <p:nvPr/>
        </p:nvSpPr>
        <p:spPr bwMode="auto">
          <a:xfrm>
            <a:off x="152400" y="4071942"/>
            <a:ext cx="5286380" cy="35719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8" name="圆角矩形 7"/>
          <p:cNvSpPr/>
          <p:nvPr/>
        </p:nvSpPr>
        <p:spPr bwMode="auto">
          <a:xfrm>
            <a:off x="1000100" y="3643314"/>
            <a:ext cx="1643074" cy="357190"/>
          </a:xfrm>
          <a:prstGeom prst="roundRect">
            <a:avLst/>
          </a:prstGeom>
          <a:noFill/>
          <a:ln w="2857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9" name="矩形标注 8"/>
          <p:cNvSpPr/>
          <p:nvPr/>
        </p:nvSpPr>
        <p:spPr bwMode="auto">
          <a:xfrm>
            <a:off x="6500826" y="1428736"/>
            <a:ext cx="2357454" cy="646331"/>
          </a:xfrm>
          <a:prstGeom prst="wedgeRectCallout">
            <a:avLst>
              <a:gd name="adj1" fmla="val -98861"/>
              <a:gd name="adj2" fmla="val -1077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定义并初始化</a:t>
            </a:r>
            <a:r>
              <a:rPr kumimoji="0" lang="en-US" altLang="zh-CN" sz="1800" b="1" i="0" u="none" strike="noStrike" cap="none" normalizeH="0" baseline="0" dirty="0" err="1" smtClean="0">
                <a:ln>
                  <a:noFill/>
                </a:ln>
                <a:solidFill>
                  <a:schemeClr val="tx1"/>
                </a:solidFill>
                <a:effectLst/>
                <a:latin typeface="Arial Narrow" pitchFamily="34" charset="0"/>
                <a:ea typeface="宋体" pitchFamily="2" charset="-122"/>
              </a:rPr>
              <a:t>wait_queue_head_t</a:t>
            </a:r>
            <a:r>
              <a:rPr kumimoji="0" lang="en-US" altLang="zh-CN" sz="1800" b="1" i="0" u="none" strike="noStrike" cap="none" normalizeH="0" dirty="0" smtClean="0">
                <a:ln>
                  <a:noFill/>
                </a:ln>
                <a:solidFill>
                  <a:schemeClr val="tx1"/>
                </a:solidFill>
                <a:effectLst/>
                <a:latin typeface="Arial Narrow" pitchFamily="34" charset="0"/>
                <a:ea typeface="宋体" pitchFamily="2" charset="-122"/>
              </a:rPr>
              <a:t> </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0" name="矩形标注 9"/>
          <p:cNvSpPr/>
          <p:nvPr/>
        </p:nvSpPr>
        <p:spPr bwMode="auto">
          <a:xfrm>
            <a:off x="2857488" y="2643182"/>
            <a:ext cx="2071702" cy="646331"/>
          </a:xfrm>
          <a:prstGeom prst="wedgeRectCallout">
            <a:avLst>
              <a:gd name="adj1" fmla="val -69786"/>
              <a:gd name="adj2" fmla="val 111373"/>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打印出是哪个进程调用驱动程序。</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1" name="矩形标注 10"/>
          <p:cNvSpPr/>
          <p:nvPr/>
        </p:nvSpPr>
        <p:spPr bwMode="auto">
          <a:xfrm>
            <a:off x="5929322" y="3643314"/>
            <a:ext cx="3214678" cy="923330"/>
          </a:xfrm>
          <a:prstGeom prst="wedgeRectCallout">
            <a:avLst>
              <a:gd name="adj1" fmla="val -67378"/>
              <a:gd name="adj2" fmla="val 2803"/>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在调用前后都要检查</a:t>
            </a:r>
            <a:r>
              <a:rPr kumimoji="0" lang="en-US" altLang="zh-CN" sz="1800" b="1" i="0" u="none" strike="noStrike" cap="none" normalizeH="0" baseline="0" dirty="0" smtClean="0">
                <a:ln>
                  <a:noFill/>
                </a:ln>
                <a:solidFill>
                  <a:schemeClr val="tx1"/>
                </a:solidFill>
                <a:effectLst/>
                <a:latin typeface="Arial Narrow" pitchFamily="34" charset="0"/>
                <a:ea typeface="宋体" pitchFamily="2" charset="-122"/>
              </a:rPr>
              <a:t>condition,</a:t>
            </a: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如果满足条件，就不再休眠，否则进入休眠状态</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TextBox 4"/>
          <p:cNvSpPr txBox="1"/>
          <p:nvPr/>
        </p:nvSpPr>
        <p:spPr>
          <a:xfrm>
            <a:off x="285720" y="2000240"/>
            <a:ext cx="8642109" cy="3724096"/>
          </a:xfrm>
          <a:prstGeom prst="rect">
            <a:avLst/>
          </a:prstGeom>
          <a:gradFill flip="none" rotWithShape="1">
            <a:gsLst>
              <a:gs pos="50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a:t>ssize_t</a:t>
            </a:r>
            <a:r>
              <a:rPr lang="en-US" dirty="0"/>
              <a:t> </a:t>
            </a:r>
            <a:r>
              <a:rPr lang="en-US" dirty="0" err="1"/>
              <a:t>sleepy_write</a:t>
            </a:r>
            <a:r>
              <a:rPr lang="en-US" dirty="0"/>
              <a:t>(</a:t>
            </a:r>
            <a:r>
              <a:rPr lang="en-US" dirty="0" err="1"/>
              <a:t>struct</a:t>
            </a:r>
            <a:r>
              <a:rPr lang="en-US" dirty="0"/>
              <a:t> file *</a:t>
            </a:r>
            <a:r>
              <a:rPr lang="en-US" dirty="0" err="1"/>
              <a:t>filp</a:t>
            </a:r>
            <a:r>
              <a:rPr lang="en-US" dirty="0"/>
              <a:t>, const char __user *</a:t>
            </a:r>
            <a:r>
              <a:rPr lang="en-US" dirty="0" err="1"/>
              <a:t>buf</a:t>
            </a:r>
            <a:r>
              <a:rPr lang="en-US" dirty="0"/>
              <a:t>，  </a:t>
            </a:r>
            <a:endParaRPr lang="zh-CN" altLang="en-US" dirty="0"/>
          </a:p>
          <a:p>
            <a:r>
              <a:rPr lang="en-US" dirty="0" err="1"/>
              <a:t>size_t</a:t>
            </a:r>
            <a:r>
              <a:rPr lang="en-US" dirty="0"/>
              <a:t> </a:t>
            </a:r>
            <a:r>
              <a:rPr lang="en-US" dirty="0" err="1"/>
              <a:t>count,loff_t</a:t>
            </a:r>
            <a:r>
              <a:rPr lang="en-US" dirty="0"/>
              <a:t> *pos)</a:t>
            </a:r>
            <a:endParaRPr lang="zh-CN" altLang="en-US" dirty="0"/>
          </a:p>
          <a:p>
            <a:r>
              <a:rPr lang="en-US" dirty="0"/>
              <a:t>{</a:t>
            </a:r>
            <a:endParaRPr lang="zh-CN" altLang="en-US" dirty="0"/>
          </a:p>
          <a:p>
            <a:r>
              <a:rPr lang="en-US" dirty="0"/>
              <a:t>    </a:t>
            </a:r>
            <a:r>
              <a:rPr lang="en-US" dirty="0" err="1"/>
              <a:t>printk</a:t>
            </a:r>
            <a:r>
              <a:rPr lang="en-US" dirty="0"/>
              <a:t>(KERN_DEBUG  “process %</a:t>
            </a:r>
            <a:r>
              <a:rPr lang="en-US" dirty="0" err="1"/>
              <a:t>i</a:t>
            </a:r>
            <a:r>
              <a:rPr lang="en-US" dirty="0"/>
              <a:t>  (%s)  awakening the readers…\n”，</a:t>
            </a:r>
            <a:endParaRPr lang="zh-CN" altLang="en-US" dirty="0"/>
          </a:p>
          <a:p>
            <a:r>
              <a:rPr lang="en-US" dirty="0"/>
              <a:t>    	     current-&gt;</a:t>
            </a:r>
            <a:r>
              <a:rPr lang="en-US" dirty="0" err="1"/>
              <a:t>pid，current</a:t>
            </a:r>
            <a:r>
              <a:rPr lang="en-US" dirty="0"/>
              <a:t>-&gt;</a:t>
            </a:r>
            <a:r>
              <a:rPr lang="en-US" dirty="0" err="1"/>
              <a:t>comm</a:t>
            </a:r>
            <a:r>
              <a:rPr lang="en-US" dirty="0"/>
              <a:t>)；</a:t>
            </a:r>
            <a:endParaRPr lang="zh-CN" altLang="en-US" dirty="0"/>
          </a:p>
          <a:p>
            <a:r>
              <a:rPr lang="en-US" dirty="0"/>
              <a:t>    flag = 1；</a:t>
            </a:r>
            <a:endParaRPr lang="zh-CN" altLang="en-US" dirty="0"/>
          </a:p>
          <a:p>
            <a:r>
              <a:rPr lang="en-US" dirty="0"/>
              <a:t>    </a:t>
            </a:r>
            <a:r>
              <a:rPr lang="en-US" dirty="0" err="1"/>
              <a:t>wake_up_interruptible</a:t>
            </a:r>
            <a:r>
              <a:rPr lang="en-US" dirty="0"/>
              <a:t>(&amp;</a:t>
            </a:r>
            <a:r>
              <a:rPr lang="en-US" dirty="0" err="1"/>
              <a:t>wq</a:t>
            </a:r>
            <a:r>
              <a:rPr lang="en-US" dirty="0"/>
              <a:t>)；</a:t>
            </a:r>
            <a:endParaRPr lang="zh-CN" altLang="en-US" dirty="0"/>
          </a:p>
          <a:p>
            <a:r>
              <a:rPr lang="en-US" dirty="0"/>
              <a:t> </a:t>
            </a:r>
            <a:r>
              <a:rPr lang="en-US" dirty="0" smtClean="0"/>
              <a:t>   return </a:t>
            </a:r>
            <a:r>
              <a:rPr lang="en-US" dirty="0"/>
              <a:t>count；</a:t>
            </a:r>
            <a:endParaRPr lang="zh-CN" altLang="en-US" dirty="0"/>
          </a:p>
          <a:p>
            <a:r>
              <a:rPr lang="en-US" dirty="0"/>
              <a:t>}</a:t>
            </a:r>
            <a:endParaRPr lang="zh-CN" altLang="en-US" dirty="0"/>
          </a:p>
          <a:p>
            <a:endParaRPr lang="zh-CN" altLang="en-US" dirty="0"/>
          </a:p>
        </p:txBody>
      </p:sp>
      <p:sp>
        <p:nvSpPr>
          <p:cNvPr id="6" name="圆角矩形 5"/>
          <p:cNvSpPr/>
          <p:nvPr/>
        </p:nvSpPr>
        <p:spPr bwMode="auto">
          <a:xfrm>
            <a:off x="357190" y="4143380"/>
            <a:ext cx="4000496" cy="408623"/>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7" name="圆角矩形 6"/>
          <p:cNvSpPr/>
          <p:nvPr/>
        </p:nvSpPr>
        <p:spPr bwMode="auto">
          <a:xfrm>
            <a:off x="1428728" y="3429000"/>
            <a:ext cx="1714512" cy="428628"/>
          </a:xfrm>
          <a:prstGeom prst="roundRect">
            <a:avLst/>
          </a:prstGeom>
          <a:noFill/>
          <a:ln w="2857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8" name="矩形标注 7"/>
          <p:cNvSpPr/>
          <p:nvPr/>
        </p:nvSpPr>
        <p:spPr bwMode="auto">
          <a:xfrm>
            <a:off x="3286116" y="2428868"/>
            <a:ext cx="2643206" cy="646331"/>
          </a:xfrm>
          <a:prstGeom prst="wedgeRectCallout">
            <a:avLst>
              <a:gd name="adj1" fmla="val -89924"/>
              <a:gd name="adj2" fmla="val 103205"/>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察看那个进程调用</a:t>
            </a:r>
            <a:r>
              <a:rPr lang="zh-CN" altLang="en-US" sz="1800" b="1" dirty="0">
                <a:latin typeface="Arial Narrow" pitchFamily="34" charset="0"/>
                <a:ea typeface="宋体" pitchFamily="2" charset="-122"/>
              </a:rPr>
              <a:t>驱动</a:t>
            </a:r>
            <a:r>
              <a:rPr lang="zh-CN" altLang="en-US" sz="1800" b="1" dirty="0" smtClean="0">
                <a:latin typeface="Arial Narrow" pitchFamily="34" charset="0"/>
                <a:ea typeface="宋体" pitchFamily="2" charset="-122"/>
              </a:rPr>
              <a:t>的</a:t>
            </a:r>
            <a:r>
              <a:rPr lang="en-US" altLang="zh-CN" sz="1800" b="1" dirty="0" smtClean="0">
                <a:latin typeface="Arial Narrow" pitchFamily="34" charset="0"/>
                <a:ea typeface="宋体" pitchFamily="2" charset="-122"/>
              </a:rPr>
              <a:t>write</a:t>
            </a:r>
            <a:r>
              <a:rPr lang="zh-CN" altLang="en-US" sz="1800" b="1" dirty="0" smtClean="0">
                <a:latin typeface="Arial Narrow" pitchFamily="34" charset="0"/>
                <a:ea typeface="宋体" pitchFamily="2" charset="-122"/>
              </a:rPr>
              <a:t>函数</a:t>
            </a:r>
            <a:endParaRPr lang="en-US" altLang="zh-CN" sz="1800" b="1" dirty="0" smtClean="0">
              <a:latin typeface="Arial Narrow" pitchFamily="34" charset="0"/>
              <a:ea typeface="宋体" pitchFamily="2" charset="-122"/>
            </a:endParaRPr>
          </a:p>
        </p:txBody>
      </p:sp>
      <p:sp>
        <p:nvSpPr>
          <p:cNvPr id="9" name="矩形标注 8"/>
          <p:cNvSpPr/>
          <p:nvPr/>
        </p:nvSpPr>
        <p:spPr bwMode="auto">
          <a:xfrm>
            <a:off x="5143504" y="3929066"/>
            <a:ext cx="2500330" cy="646331"/>
          </a:xfrm>
          <a:prstGeom prst="wedgeRectCallout">
            <a:avLst>
              <a:gd name="adj1" fmla="val -78017"/>
              <a:gd name="adj2" fmla="val 2906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唤醒休眠在</a:t>
            </a:r>
            <a:r>
              <a:rPr kumimoji="0" lang="en-US" altLang="zh-CN" sz="1800" b="1" i="0" u="none" strike="noStrike" cap="none" normalizeH="0" baseline="0" dirty="0" err="1" smtClean="0">
                <a:ln>
                  <a:noFill/>
                </a:ln>
                <a:solidFill>
                  <a:schemeClr val="tx1"/>
                </a:solidFill>
                <a:effectLst/>
                <a:latin typeface="Arial Narrow" pitchFamily="34" charset="0"/>
                <a:ea typeface="宋体" pitchFamily="2" charset="-122"/>
              </a:rPr>
              <a:t>wq</a:t>
            </a: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队列上的所有的进程。</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smtClean="0"/>
              <a:t>上面实例中存在一个概率很小的竟态条件</a:t>
            </a:r>
            <a:endParaRPr lang="en-US" altLang="zh-CN" dirty="0" smtClean="0"/>
          </a:p>
          <a:p>
            <a:pPr lvl="1"/>
            <a:r>
              <a:rPr lang="en-US" altLang="zh-CN" dirty="0" smtClean="0"/>
              <a:t>A,B </a:t>
            </a:r>
            <a:r>
              <a:rPr lang="zh-CN" altLang="en-US" dirty="0" smtClean="0"/>
              <a:t>进程都等在</a:t>
            </a:r>
            <a:r>
              <a:rPr lang="en-US" altLang="zh-CN" dirty="0" err="1" smtClean="0"/>
              <a:t>wq</a:t>
            </a:r>
            <a:r>
              <a:rPr lang="zh-CN" altLang="en-US" dirty="0" smtClean="0"/>
              <a:t>的队列上</a:t>
            </a:r>
            <a:endParaRPr lang="en-US" altLang="zh-CN" dirty="0" smtClean="0"/>
          </a:p>
          <a:p>
            <a:pPr lvl="1"/>
            <a:r>
              <a:rPr lang="en-US" altLang="zh-CN" dirty="0" smtClean="0"/>
              <a:t>C</a:t>
            </a:r>
            <a:r>
              <a:rPr lang="zh-CN" altLang="en-US" dirty="0" smtClean="0"/>
              <a:t>进程调用</a:t>
            </a:r>
            <a:r>
              <a:rPr lang="en-US" altLang="zh-CN" dirty="0" err="1" smtClean="0"/>
              <a:t>wait_event_interruptible</a:t>
            </a:r>
            <a:endParaRPr lang="en-US" altLang="zh-CN" dirty="0" smtClean="0"/>
          </a:p>
          <a:p>
            <a:pPr lvl="1"/>
            <a:r>
              <a:rPr lang="en-US" altLang="zh-CN" dirty="0" smtClean="0"/>
              <a:t>A</a:t>
            </a:r>
            <a:r>
              <a:rPr lang="zh-CN" altLang="en-US" dirty="0" smtClean="0"/>
              <a:t>进程被唤醒，检查条件</a:t>
            </a:r>
            <a:r>
              <a:rPr lang="en-US" altLang="zh-CN" dirty="0" smtClean="0"/>
              <a:t>flag !=0 </a:t>
            </a:r>
            <a:r>
              <a:rPr lang="zh-CN" altLang="en-US" dirty="0" smtClean="0"/>
              <a:t>成立</a:t>
            </a:r>
            <a:endParaRPr lang="en-US" altLang="zh-CN" dirty="0" smtClean="0"/>
          </a:p>
          <a:p>
            <a:pPr lvl="1"/>
            <a:r>
              <a:rPr lang="zh-CN" altLang="en-US" dirty="0" smtClean="0"/>
              <a:t>此时，调度到</a:t>
            </a:r>
            <a:r>
              <a:rPr lang="en-US" altLang="zh-CN" dirty="0" smtClean="0"/>
              <a:t>B</a:t>
            </a:r>
            <a:r>
              <a:rPr lang="zh-CN" altLang="en-US" dirty="0" smtClean="0"/>
              <a:t>进程</a:t>
            </a:r>
            <a:endParaRPr lang="en-US" altLang="zh-CN" dirty="0" smtClean="0"/>
          </a:p>
          <a:p>
            <a:pPr lvl="1"/>
            <a:r>
              <a:rPr lang="en-US" altLang="zh-CN" dirty="0" smtClean="0"/>
              <a:t>B</a:t>
            </a:r>
            <a:r>
              <a:rPr lang="zh-CN" altLang="en-US" dirty="0" smtClean="0"/>
              <a:t>进程也检查到</a:t>
            </a:r>
            <a:r>
              <a:rPr lang="en-US" altLang="zh-CN" dirty="0" smtClean="0"/>
              <a:t>flag != 0</a:t>
            </a:r>
            <a:r>
              <a:rPr lang="zh-CN" altLang="en-US" dirty="0" smtClean="0"/>
              <a:t>成立，</a:t>
            </a:r>
            <a:endParaRPr lang="en-US" altLang="zh-CN" dirty="0" smtClean="0"/>
          </a:p>
          <a:p>
            <a:pPr lvl="1"/>
            <a:endParaRPr lang="en-US" altLang="zh-CN" dirty="0" smtClean="0"/>
          </a:p>
          <a:p>
            <a:pPr lvl="1"/>
            <a:r>
              <a:rPr lang="zh-CN" altLang="en-US" dirty="0" smtClean="0"/>
              <a:t>这样，一个事件唤醒了  两   个进程，可能产生竞 态</a:t>
            </a:r>
            <a:endParaRPr lang="en-US" altLang="zh-CN" dirty="0" smtClean="0"/>
          </a:p>
          <a:p>
            <a:r>
              <a:rPr lang="zh-CN" altLang="en-US" dirty="0" smtClean="0"/>
              <a:t>可以用原子操作防止这种情况         </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a:xfrm>
            <a:off x="685800" y="1371600"/>
            <a:ext cx="7772400" cy="4629168"/>
          </a:xfrm>
        </p:spPr>
        <p:txBody>
          <a:bodyPr/>
          <a:lstStyle/>
          <a:p>
            <a:r>
              <a:rPr lang="zh-CN" altLang="en-US" b="1" dirty="0" smtClean="0"/>
              <a:t>设置进程休眠的内部细节</a:t>
            </a:r>
            <a:endParaRPr lang="en-US" altLang="zh-CN" b="1" dirty="0" smtClean="0"/>
          </a:p>
          <a:p>
            <a:pPr lvl="1"/>
            <a:r>
              <a:rPr lang="zh-CN" altLang="en-US" b="1" dirty="0" smtClean="0"/>
              <a:t>分配并初始化一个</a:t>
            </a:r>
            <a:r>
              <a:rPr lang="en-US" altLang="zh-CN" b="1" dirty="0" err="1" smtClean="0"/>
              <a:t>wait_queue_t</a:t>
            </a:r>
            <a:r>
              <a:rPr lang="zh-CN" altLang="en-US" b="1" dirty="0" smtClean="0"/>
              <a:t>结构</a:t>
            </a:r>
            <a:endParaRPr lang="en-US" altLang="zh-CN" b="1" dirty="0" smtClean="0"/>
          </a:p>
          <a:p>
            <a:pPr lvl="2"/>
            <a:r>
              <a:rPr lang="zh-CN" altLang="en-US" b="1" dirty="0" smtClean="0"/>
              <a:t>包含休眠进程的信息，以及期望被唤醒的相关细节</a:t>
            </a:r>
            <a:endParaRPr lang="en-US" altLang="zh-CN" b="1" dirty="0" smtClean="0"/>
          </a:p>
          <a:p>
            <a:pPr lvl="1"/>
            <a:r>
              <a:rPr lang="zh-CN" altLang="en-US" b="1" dirty="0" smtClean="0"/>
              <a:t>设置进程的状态，将其标记为休眠状态</a:t>
            </a:r>
            <a:endParaRPr lang="en-US" altLang="zh-CN" b="1" dirty="0" smtClean="0"/>
          </a:p>
          <a:p>
            <a:pPr lvl="2"/>
            <a:r>
              <a:rPr lang="en-US" altLang="zh-CN" b="1" dirty="0" smtClean="0"/>
              <a:t>TASK_INTERRUTIBLE</a:t>
            </a:r>
            <a:endParaRPr lang="en-US" altLang="zh-CN" b="1" dirty="0" smtClean="0"/>
          </a:p>
          <a:p>
            <a:pPr lvl="2"/>
            <a:r>
              <a:rPr lang="en-US" altLang="zh-CN" b="1" dirty="0" smtClean="0"/>
              <a:t>TASK_UNINTERRUPTIBLE</a:t>
            </a:r>
            <a:endParaRPr lang="en-US" altLang="zh-CN" b="1" dirty="0" smtClean="0"/>
          </a:p>
          <a:p>
            <a:endParaRPr lang="en-US" altLang="zh-CN" dirty="0" smtClean="0"/>
          </a:p>
          <a:p>
            <a:pPr>
              <a:buNone/>
            </a:pPr>
            <a:r>
              <a:rPr lang="en-US" altLang="zh-CN" dirty="0" smtClean="0"/>
              <a:t>	</a:t>
            </a:r>
            <a:endParaRPr lang="en-US" altLang="zh-CN" dirty="0" smtClean="0"/>
          </a:p>
          <a:p>
            <a:pPr lvl="1"/>
            <a:r>
              <a:rPr lang="zh-CN" altLang="en-US" b="1" dirty="0" smtClean="0"/>
              <a:t>让出处理器</a:t>
            </a:r>
            <a:endParaRPr lang="en-US" altLang="zh-CN" b="1" dirty="0" smtClean="0"/>
          </a:p>
          <a:p>
            <a:pPr lvl="1"/>
            <a:endParaRPr lang="zh-CN" altLang="en-US" b="1"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1000100" y="3509728"/>
            <a:ext cx="7143800"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sz="1800" dirty="0" smtClean="0"/>
              <a:t>void </a:t>
            </a:r>
            <a:r>
              <a:rPr lang="en-US" sz="1800" dirty="0" err="1" smtClean="0"/>
              <a:t>set_current_state</a:t>
            </a:r>
            <a:r>
              <a:rPr lang="en-US" sz="1800" dirty="0" smtClean="0"/>
              <a:t>(</a:t>
            </a:r>
            <a:r>
              <a:rPr lang="en-US" sz="1800" dirty="0" err="1" smtClean="0"/>
              <a:t>int</a:t>
            </a:r>
            <a:r>
              <a:rPr lang="en-US" sz="1800" dirty="0" smtClean="0"/>
              <a:t> </a:t>
            </a:r>
            <a:r>
              <a:rPr lang="en-US" sz="1800" dirty="0" err="1" smtClean="0"/>
              <a:t>new_state</a:t>
            </a:r>
            <a:r>
              <a:rPr lang="en-US" sz="1800" dirty="0" smtClean="0"/>
              <a:t>);</a:t>
            </a:r>
            <a:endParaRPr lang="zh-CN" altLang="en-US" sz="1800" dirty="0" smtClean="0"/>
          </a:p>
        </p:txBody>
      </p:sp>
      <p:sp>
        <p:nvSpPr>
          <p:cNvPr id="7" name="横卷形 6"/>
          <p:cNvSpPr/>
          <p:nvPr/>
        </p:nvSpPr>
        <p:spPr bwMode="auto">
          <a:xfrm>
            <a:off x="1000100" y="3938356"/>
            <a:ext cx="7143800"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sz="1800" dirty="0" smtClean="0"/>
              <a:t>current-&gt;state=TASK_INTERRUPTIBLE;</a:t>
            </a:r>
            <a:endParaRPr lang="zh-CN" altLang="en-US" sz="1800" dirty="0" smtClean="0"/>
          </a:p>
        </p:txBody>
      </p:sp>
      <p:sp>
        <p:nvSpPr>
          <p:cNvPr id="9" name="横卷形 8"/>
          <p:cNvSpPr/>
          <p:nvPr/>
        </p:nvSpPr>
        <p:spPr bwMode="auto">
          <a:xfrm>
            <a:off x="1000100" y="4857760"/>
            <a:ext cx="7215238"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smtClean="0"/>
              <a:t>if(!condition)</a:t>
            </a:r>
            <a:endParaRPr lang="zh-CN" altLang="en-US" sz="1800" dirty="0" smtClean="0"/>
          </a:p>
          <a:p>
            <a:r>
              <a:rPr lang="en-US" sz="1800" dirty="0" smtClean="0"/>
              <a:t>    schedule();</a:t>
            </a:r>
            <a:endParaRPr lang="zh-CN" altLang="en-US" sz="1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smtClean="0"/>
              <a:t>手工休眠</a:t>
            </a:r>
            <a:endParaRPr lang="en-US" altLang="zh-CN" dirty="0" smtClean="0"/>
          </a:p>
          <a:p>
            <a:pPr lvl="1"/>
            <a:r>
              <a:rPr lang="zh-CN" altLang="en-US" dirty="0" smtClean="0"/>
              <a:t>早期版本的方法</a:t>
            </a:r>
            <a:endParaRPr lang="en-US" altLang="zh-CN" dirty="0" smtClean="0"/>
          </a:p>
          <a:p>
            <a:pPr lvl="1"/>
            <a:r>
              <a:rPr lang="zh-CN" altLang="en-US" dirty="0" smtClean="0"/>
              <a:t>读者可以自行了解</a:t>
            </a:r>
            <a:endParaRPr lang="en-US" altLang="zh-CN" dirty="0" smtClean="0"/>
          </a:p>
          <a:p>
            <a:pPr lvl="1"/>
            <a:endParaRPr lang="en-US" altLang="zh-CN" dirty="0" smtClean="0"/>
          </a:p>
          <a:p>
            <a:r>
              <a:rPr lang="zh-CN" altLang="en-US" dirty="0" smtClean="0"/>
              <a:t>唤醒等待队列可能发生的情况</a:t>
            </a:r>
            <a:endParaRPr lang="en-US" altLang="zh-CN" dirty="0" smtClean="0"/>
          </a:p>
          <a:p>
            <a:pPr lvl="1"/>
            <a:r>
              <a:rPr lang="zh-CN" altLang="en-US" dirty="0" smtClean="0"/>
              <a:t>当调用</a:t>
            </a:r>
            <a:r>
              <a:rPr lang="en-US" altLang="zh-CN" dirty="0" err="1" smtClean="0"/>
              <a:t>wake_up</a:t>
            </a:r>
            <a:r>
              <a:rPr lang="zh-CN" altLang="en-US" dirty="0" smtClean="0"/>
              <a:t>时，所有等待在该队列上的进程都被唤醒，并进入可运行状态</a:t>
            </a:r>
            <a:endParaRPr lang="en-US" altLang="zh-CN" dirty="0" smtClean="0"/>
          </a:p>
          <a:p>
            <a:pPr lvl="1"/>
            <a:r>
              <a:rPr lang="zh-CN" altLang="en-US" dirty="0" smtClean="0"/>
              <a:t>如果只有一个进程可获得资源，此时，其他的进程又将再次进入休眠</a:t>
            </a:r>
            <a:endParaRPr lang="en-US" altLang="zh-CN" dirty="0" smtClean="0"/>
          </a:p>
          <a:p>
            <a:pPr lvl="1"/>
            <a:r>
              <a:rPr lang="zh-CN" altLang="en-US" dirty="0" smtClean="0"/>
              <a:t>如果数量很大，被称为</a:t>
            </a:r>
            <a:r>
              <a:rPr lang="en-US" altLang="zh-CN" dirty="0" smtClean="0"/>
              <a:t>”</a:t>
            </a:r>
            <a:r>
              <a:rPr lang="zh-CN" altLang="en-US" dirty="0" smtClean="0"/>
              <a:t>疯狂售群</a:t>
            </a:r>
            <a:r>
              <a:rPr lang="en-US" altLang="zh-CN" dirty="0" smtClean="0"/>
              <a:t>”</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smtClean="0"/>
              <a:t>独占等待</a:t>
            </a:r>
            <a:endParaRPr lang="en-US" altLang="zh-CN" dirty="0" smtClean="0"/>
          </a:p>
          <a:p>
            <a:pPr lvl="1"/>
            <a:r>
              <a:rPr lang="zh-CN" altLang="en-US" b="1" dirty="0" smtClean="0"/>
              <a:t>与普通休眠的不同</a:t>
            </a:r>
            <a:endParaRPr lang="en-US" altLang="zh-CN" b="1" dirty="0" smtClean="0"/>
          </a:p>
          <a:p>
            <a:pPr lvl="2"/>
            <a:r>
              <a:rPr lang="zh-CN" altLang="en-US" dirty="0" smtClean="0"/>
              <a:t>等待队列入口设置了</a:t>
            </a:r>
            <a:r>
              <a:rPr lang="en-US" altLang="zh-CN" dirty="0" smtClean="0"/>
              <a:t>WQ_FLAG_EXCLUSIVE</a:t>
            </a:r>
            <a:r>
              <a:rPr lang="zh-CN" altLang="en-US" dirty="0" smtClean="0"/>
              <a:t>标志时，则会被添加到等待队列的尾部。而没有这个标志的入口会被添加到头部。</a:t>
            </a:r>
            <a:endParaRPr lang="zh-CN" altLang="en-US" dirty="0" smtClean="0"/>
          </a:p>
          <a:p>
            <a:pPr lvl="2"/>
            <a:r>
              <a:rPr lang="zh-CN" altLang="en-US" dirty="0" smtClean="0"/>
              <a:t>在某个等待队列上调用</a:t>
            </a:r>
            <a:r>
              <a:rPr lang="en-US" altLang="zh-CN" dirty="0" err="1" smtClean="0"/>
              <a:t>wake_up</a:t>
            </a:r>
            <a:r>
              <a:rPr lang="zh-CN" altLang="en-US" dirty="0" smtClean="0"/>
              <a:t>时，它会在唤醒第一个具有</a:t>
            </a:r>
            <a:r>
              <a:rPr lang="en-US" altLang="zh-CN" dirty="0" smtClean="0"/>
              <a:t>WQ_FLAG_EXCLUSIVE</a:t>
            </a:r>
            <a:r>
              <a:rPr lang="zh-CN" altLang="en-US" dirty="0" smtClean="0"/>
              <a:t>标志的进程之后停止唤醒其他进程。</a:t>
            </a:r>
            <a:endParaRPr lang="en-US" altLang="zh-CN" dirty="0" smtClean="0"/>
          </a:p>
          <a:p>
            <a:pPr lvl="1"/>
            <a:r>
              <a:rPr lang="zh-CN" altLang="en-US" b="1" dirty="0" smtClean="0"/>
              <a:t>使进程进入独占等待函数：</a:t>
            </a:r>
            <a:endParaRPr lang="en-US" altLang="zh-CN" b="1" dirty="0" smtClean="0"/>
          </a:p>
          <a:p>
            <a:pPr lvl="1"/>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285720" y="3857628"/>
            <a:ext cx="8858280"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smtClean="0"/>
              <a:t>void </a:t>
            </a:r>
            <a:r>
              <a:rPr lang="en-US" sz="1800" dirty="0" err="1" smtClean="0"/>
              <a:t>prepare_to_wait_exclusive</a:t>
            </a:r>
            <a:r>
              <a:rPr lang="en-US" sz="1800" dirty="0" smtClean="0"/>
              <a:t>(</a:t>
            </a:r>
            <a:r>
              <a:rPr lang="en-US" sz="1800" dirty="0" err="1" smtClean="0"/>
              <a:t>wait_queue_head_t</a:t>
            </a:r>
            <a:r>
              <a:rPr lang="en-US" sz="1800" dirty="0" smtClean="0"/>
              <a:t> *queue</a:t>
            </a:r>
            <a:endParaRPr lang="zh-CN" altLang="en-US" sz="1800" dirty="0" smtClean="0"/>
          </a:p>
          <a:p>
            <a:r>
              <a:rPr lang="en-US" sz="1800" dirty="0" smtClean="0"/>
              <a:t>    				</a:t>
            </a:r>
            <a:r>
              <a:rPr lang="en-US" sz="1800" dirty="0" err="1" smtClean="0"/>
              <a:t>wait_queue_t</a:t>
            </a:r>
            <a:r>
              <a:rPr lang="en-US" sz="1800" dirty="0" smtClean="0"/>
              <a:t> *</a:t>
            </a:r>
            <a:r>
              <a:rPr lang="en-US" sz="1800" dirty="0" err="1" smtClean="0"/>
              <a:t>wait，int</a:t>
            </a:r>
            <a:r>
              <a:rPr lang="en-US" sz="1800" dirty="0" smtClean="0"/>
              <a:t> state)；</a:t>
            </a:r>
            <a:endParaRPr lang="zh-CN" altLang="en-US" sz="1800" dirty="0" smtClean="0"/>
          </a:p>
        </p:txBody>
      </p:sp>
      <p:sp>
        <p:nvSpPr>
          <p:cNvPr id="7" name="上凸带形 6"/>
          <p:cNvSpPr/>
          <p:nvPr/>
        </p:nvSpPr>
        <p:spPr bwMode="auto">
          <a:xfrm>
            <a:off x="1643042" y="5072074"/>
            <a:ext cx="5072098" cy="844808"/>
          </a:xfrm>
          <a:prstGeom prst="ribbon2">
            <a:avLst/>
          </a:prstGeom>
          <a:solidFill>
            <a:srgbClr val="FFD86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lang="zh-CN" altLang="en-US" b="1" dirty="0" smtClean="0">
                <a:latin typeface="Arial Narrow" pitchFamily="34" charset="0"/>
                <a:ea typeface="宋体" pitchFamily="2" charset="-122"/>
              </a:rPr>
              <a:t>使用</a:t>
            </a:r>
            <a:r>
              <a:rPr lang="en-US" altLang="zh-CN" b="1" dirty="0" err="1" smtClean="0">
                <a:latin typeface="Arial Narrow" pitchFamily="34" charset="0"/>
                <a:ea typeface="宋体" pitchFamily="2" charset="-122"/>
              </a:rPr>
              <a:t>wait_event</a:t>
            </a:r>
            <a:r>
              <a:rPr lang="zh-CN" altLang="en-US" b="1" dirty="0" smtClean="0">
                <a:latin typeface="Arial Narrow" pitchFamily="34" charset="0"/>
                <a:ea typeface="宋体" pitchFamily="2" charset="-122"/>
              </a:rPr>
              <a:t>的变种都无法使用独占等待</a:t>
            </a:r>
            <a:endParaRPr kumimoji="0" lang="zh-CN" altLang="en-US"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smtClean="0"/>
              <a:t>其他休眠调用</a:t>
            </a:r>
            <a:endParaRPr lang="en-US" altLang="zh-CN" dirty="0" smtClean="0"/>
          </a:p>
          <a:p>
            <a:pPr>
              <a:buNone/>
            </a:pP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1071538" y="2143116"/>
            <a:ext cx="7786742" cy="148459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a:buFontTx/>
              <a:buNone/>
            </a:pPr>
            <a:r>
              <a:rPr lang="en-US" altLang="zh-CN" sz="1800" dirty="0" smtClean="0"/>
              <a:t>void </a:t>
            </a:r>
            <a:r>
              <a:rPr lang="en-US" altLang="zh-CN" sz="1800" dirty="0" err="1" smtClean="0"/>
              <a:t>sleep_on</a:t>
            </a:r>
            <a:r>
              <a:rPr lang="en-US" altLang="zh-CN" sz="1800" dirty="0" smtClean="0"/>
              <a:t>(</a:t>
            </a:r>
            <a:r>
              <a:rPr lang="en-US" altLang="zh-CN" sz="1800" dirty="0" err="1" smtClean="0"/>
              <a:t>wait_queue_head_t</a:t>
            </a:r>
            <a:r>
              <a:rPr lang="en-US" altLang="zh-CN" sz="1800" dirty="0" smtClean="0"/>
              <a:t> *queue)</a:t>
            </a:r>
            <a:r>
              <a:rPr lang="zh-CN" altLang="en-US" sz="1800" dirty="0" smtClean="0"/>
              <a:t>；</a:t>
            </a:r>
            <a:endParaRPr lang="zh-CN" altLang="en-US" sz="1800" dirty="0" smtClean="0"/>
          </a:p>
          <a:p>
            <a:pPr>
              <a:buFontTx/>
              <a:buNone/>
            </a:pPr>
            <a:r>
              <a:rPr lang="en-US" altLang="zh-CN" sz="1800" dirty="0" smtClean="0"/>
              <a:t>void </a:t>
            </a:r>
            <a:r>
              <a:rPr lang="en-US" altLang="zh-CN" sz="1800" dirty="0" err="1" smtClean="0"/>
              <a:t>interruptible_sleep_on</a:t>
            </a:r>
            <a:r>
              <a:rPr lang="en-US" altLang="zh-CN" sz="1800" dirty="0" smtClean="0"/>
              <a:t>(</a:t>
            </a:r>
            <a:r>
              <a:rPr lang="en-US" altLang="zh-CN" sz="1800" dirty="0" err="1" smtClean="0"/>
              <a:t>wait_queue_head_t</a:t>
            </a:r>
            <a:r>
              <a:rPr lang="en-US" altLang="zh-CN" sz="1800" dirty="0" smtClean="0"/>
              <a:t> *queue)</a:t>
            </a:r>
            <a:r>
              <a:rPr lang="zh-CN" altLang="en-US" sz="1800" dirty="0" smtClean="0"/>
              <a:t>；</a:t>
            </a:r>
            <a:endParaRPr lang="zh-CN" altLang="en-US" sz="1800" dirty="0" smtClean="0"/>
          </a:p>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阻塞型</a:t>
            </a:r>
            <a:r>
              <a:rPr lang="en-US" altLang="zh-CN" dirty="0" smtClean="0"/>
              <a:t>IO</a:t>
            </a:r>
            <a:r>
              <a:rPr lang="zh-CN" altLang="en-US" dirty="0" smtClean="0"/>
              <a:t>实例</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TextBox 4"/>
          <p:cNvSpPr txBox="1"/>
          <p:nvPr/>
        </p:nvSpPr>
        <p:spPr>
          <a:xfrm>
            <a:off x="571472" y="1357298"/>
            <a:ext cx="7143800" cy="4093428"/>
          </a:xfrm>
          <a:prstGeom prst="rect">
            <a:avLst/>
          </a:prstGeom>
          <a:gradFill flip="none" rotWithShape="1">
            <a:gsLst>
              <a:gs pos="49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smtClean="0"/>
              <a:t>struct</a:t>
            </a:r>
            <a:r>
              <a:rPr lang="en-US" dirty="0" smtClean="0"/>
              <a:t> </a:t>
            </a:r>
            <a:r>
              <a:rPr lang="en-US" dirty="0" err="1" smtClean="0"/>
              <a:t>xxx_pipe</a:t>
            </a:r>
            <a:r>
              <a:rPr lang="en-US" dirty="0" smtClean="0"/>
              <a:t>{</a:t>
            </a:r>
            <a:endParaRPr lang="zh-CN" altLang="en-US" dirty="0" smtClean="0"/>
          </a:p>
          <a:p>
            <a:r>
              <a:rPr lang="en-US" dirty="0" smtClean="0"/>
              <a:t>    </a:t>
            </a:r>
            <a:r>
              <a:rPr lang="en-US" dirty="0" err="1" smtClean="0"/>
              <a:t>wait_queue_head_t</a:t>
            </a:r>
            <a:r>
              <a:rPr lang="en-US" dirty="0" smtClean="0"/>
              <a:t> </a:t>
            </a:r>
            <a:r>
              <a:rPr lang="en-US" dirty="0" err="1" smtClean="0"/>
              <a:t>inq，outq</a:t>
            </a:r>
            <a:r>
              <a:rPr lang="en-US" dirty="0" smtClean="0"/>
              <a:t>；    /*</a:t>
            </a:r>
            <a:r>
              <a:rPr lang="en-US" dirty="0" err="1" smtClean="0"/>
              <a:t>读取和写入队列</a:t>
            </a:r>
            <a:r>
              <a:rPr lang="en-US" dirty="0" smtClean="0"/>
              <a:t>*/</a:t>
            </a:r>
            <a:endParaRPr lang="zh-CN" altLang="en-US" dirty="0" smtClean="0"/>
          </a:p>
          <a:p>
            <a:r>
              <a:rPr lang="en-US" dirty="0" smtClean="0"/>
              <a:t>    char *buffer，*end；                       /*</a:t>
            </a:r>
            <a:r>
              <a:rPr lang="en-US" dirty="0" err="1" smtClean="0"/>
              <a:t>缓冲区的起始和结尾</a:t>
            </a:r>
            <a:r>
              <a:rPr lang="en-US" dirty="0" smtClean="0"/>
              <a:t>*/</a:t>
            </a:r>
            <a:endParaRPr lang="zh-CN" altLang="en-US" dirty="0" smtClean="0"/>
          </a:p>
          <a:p>
            <a:r>
              <a:rPr lang="en-US" dirty="0" smtClean="0"/>
              <a:t>    </a:t>
            </a:r>
            <a:r>
              <a:rPr lang="en-US" dirty="0" err="1" smtClean="0"/>
              <a:t>int</a:t>
            </a:r>
            <a:r>
              <a:rPr lang="en-US" dirty="0" smtClean="0"/>
              <a:t> </a:t>
            </a:r>
            <a:r>
              <a:rPr lang="en-US" dirty="0" err="1" smtClean="0"/>
              <a:t>buffersize</a:t>
            </a:r>
            <a:r>
              <a:rPr lang="en-US" dirty="0" smtClean="0"/>
              <a:t>；                                 /*</a:t>
            </a:r>
            <a:r>
              <a:rPr lang="en-US" dirty="0" err="1" smtClean="0"/>
              <a:t>用于指针计算</a:t>
            </a:r>
            <a:r>
              <a:rPr lang="en-US" dirty="0" smtClean="0"/>
              <a:t>*/</a:t>
            </a:r>
            <a:endParaRPr lang="zh-CN" altLang="en-US" dirty="0" smtClean="0"/>
          </a:p>
          <a:p>
            <a:r>
              <a:rPr lang="en-US" dirty="0" smtClean="0"/>
              <a:t>    char *</a:t>
            </a:r>
            <a:r>
              <a:rPr lang="en-US" dirty="0" err="1" smtClean="0"/>
              <a:t>rp</a:t>
            </a:r>
            <a:r>
              <a:rPr lang="en-US" dirty="0" smtClean="0"/>
              <a:t>，*</a:t>
            </a:r>
            <a:r>
              <a:rPr lang="en-US" dirty="0" err="1" smtClean="0"/>
              <a:t>wp</a:t>
            </a:r>
            <a:r>
              <a:rPr lang="en-US" dirty="0" smtClean="0"/>
              <a:t>；                               /*</a:t>
            </a:r>
            <a:r>
              <a:rPr lang="en-US" dirty="0" err="1" smtClean="0"/>
              <a:t>读取和写入的位置</a:t>
            </a:r>
            <a:r>
              <a:rPr lang="en-US" dirty="0" smtClean="0"/>
              <a:t>*/</a:t>
            </a:r>
            <a:endParaRPr lang="zh-CN" altLang="en-US" dirty="0" smtClean="0"/>
          </a:p>
          <a:p>
            <a:r>
              <a:rPr lang="en-US" dirty="0" smtClean="0"/>
              <a:t>    </a:t>
            </a:r>
            <a:r>
              <a:rPr lang="en-US" dirty="0" err="1" smtClean="0"/>
              <a:t>int</a:t>
            </a:r>
            <a:r>
              <a:rPr lang="en-US" dirty="0" smtClean="0"/>
              <a:t> </a:t>
            </a:r>
            <a:r>
              <a:rPr lang="en-US" dirty="0" err="1" smtClean="0"/>
              <a:t>nreaders，nwriters</a:t>
            </a:r>
            <a:r>
              <a:rPr lang="en-US" dirty="0" smtClean="0"/>
              <a:t>；                  /*</a:t>
            </a:r>
            <a:r>
              <a:rPr lang="en-US" dirty="0" err="1" smtClean="0"/>
              <a:t>用于读写打开的数量</a:t>
            </a:r>
            <a:r>
              <a:rPr lang="en-US" dirty="0" smtClean="0"/>
              <a:t>*/</a:t>
            </a:r>
            <a:endParaRPr lang="zh-CN" altLang="en-US" dirty="0" smtClean="0"/>
          </a:p>
          <a:p>
            <a:r>
              <a:rPr lang="en-US" dirty="0" smtClean="0"/>
              <a:t>    </a:t>
            </a:r>
            <a:r>
              <a:rPr lang="en-US" dirty="0" err="1" smtClean="0"/>
              <a:t>struct</a:t>
            </a:r>
            <a:r>
              <a:rPr lang="en-US" dirty="0" smtClean="0"/>
              <a:t> </a:t>
            </a:r>
            <a:r>
              <a:rPr lang="en-US" dirty="0" err="1" smtClean="0"/>
              <a:t>fasync_struct</a:t>
            </a:r>
            <a:r>
              <a:rPr lang="en-US" dirty="0" smtClean="0"/>
              <a:t> *</a:t>
            </a:r>
            <a:r>
              <a:rPr lang="en-US" dirty="0" err="1" smtClean="0"/>
              <a:t>async_queue</a:t>
            </a:r>
            <a:r>
              <a:rPr lang="en-US" dirty="0" smtClean="0"/>
              <a:t>；/*</a:t>
            </a:r>
            <a:r>
              <a:rPr lang="en-US" dirty="0" err="1" smtClean="0"/>
              <a:t>异步读取者</a:t>
            </a:r>
            <a:r>
              <a:rPr lang="en-US" dirty="0" smtClean="0"/>
              <a:t>*/</a:t>
            </a:r>
            <a:endParaRPr lang="zh-CN" altLang="en-US" dirty="0" smtClean="0"/>
          </a:p>
          <a:p>
            <a:r>
              <a:rPr lang="en-US" dirty="0" smtClean="0"/>
              <a:t>    </a:t>
            </a:r>
            <a:r>
              <a:rPr lang="en-US" dirty="0" err="1" smtClean="0"/>
              <a:t>struct</a:t>
            </a:r>
            <a:r>
              <a:rPr lang="en-US" dirty="0" smtClean="0"/>
              <a:t> semaphore </a:t>
            </a:r>
            <a:r>
              <a:rPr lang="en-US" dirty="0" err="1" smtClean="0"/>
              <a:t>sem</a:t>
            </a:r>
            <a:r>
              <a:rPr lang="en-US" dirty="0" smtClean="0"/>
              <a:t>；                  /*</a:t>
            </a:r>
            <a:r>
              <a:rPr lang="en-US" dirty="0" err="1" smtClean="0"/>
              <a:t>互斥信号量</a:t>
            </a:r>
            <a:r>
              <a:rPr lang="en-US" dirty="0" smtClean="0"/>
              <a:t>*/</a:t>
            </a:r>
            <a:endParaRPr lang="zh-CN" altLang="en-US" dirty="0" smtClean="0"/>
          </a:p>
          <a:p>
            <a:r>
              <a:rPr lang="en-US" dirty="0" smtClean="0"/>
              <a:t>    </a:t>
            </a:r>
            <a:r>
              <a:rPr lang="en-US" dirty="0" err="1" smtClean="0"/>
              <a:t>struct</a:t>
            </a:r>
            <a:r>
              <a:rPr lang="en-US" dirty="0" smtClean="0"/>
              <a:t> </a:t>
            </a:r>
            <a:r>
              <a:rPr lang="en-US" dirty="0" err="1" smtClean="0"/>
              <a:t>cdev</a:t>
            </a:r>
            <a:r>
              <a:rPr lang="en-US" dirty="0" smtClean="0"/>
              <a:t> </a:t>
            </a:r>
            <a:r>
              <a:rPr lang="en-US" dirty="0" err="1" smtClean="0"/>
              <a:t>cdev</a:t>
            </a:r>
            <a:r>
              <a:rPr lang="en-US" dirty="0" smtClean="0"/>
              <a:t>；                            /*</a:t>
            </a:r>
            <a:r>
              <a:rPr lang="en-US" dirty="0" err="1" smtClean="0"/>
              <a:t>字符设备结构</a:t>
            </a:r>
            <a:r>
              <a:rPr lang="en-US" dirty="0" smtClean="0"/>
              <a:t>*/</a:t>
            </a:r>
            <a:endParaRPr lang="zh-CN" altLang="en-US" dirty="0" smtClean="0"/>
          </a:p>
          <a:p>
            <a:r>
              <a:rPr lang="en-US" dirty="0" smtClean="0"/>
              <a:t>}；</a:t>
            </a:r>
            <a:endParaRPr lang="zh-CN" altLang="en-US" dirty="0" smtClean="0"/>
          </a:p>
          <a:p>
            <a:endParaRPr lang="zh-CN" altLang="en-US" dirty="0"/>
          </a:p>
        </p:txBody>
      </p:sp>
      <p:sp>
        <p:nvSpPr>
          <p:cNvPr id="6" name="圆角矩形 5"/>
          <p:cNvSpPr/>
          <p:nvPr/>
        </p:nvSpPr>
        <p:spPr bwMode="auto">
          <a:xfrm>
            <a:off x="857224" y="1785926"/>
            <a:ext cx="3643338" cy="28575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7" name="圆角矩形 6"/>
          <p:cNvSpPr/>
          <p:nvPr/>
        </p:nvSpPr>
        <p:spPr bwMode="auto">
          <a:xfrm>
            <a:off x="857224" y="2857496"/>
            <a:ext cx="3643338" cy="28575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8" name="圆角矩形 7"/>
          <p:cNvSpPr/>
          <p:nvPr/>
        </p:nvSpPr>
        <p:spPr bwMode="auto">
          <a:xfrm>
            <a:off x="857224" y="4000504"/>
            <a:ext cx="3643338" cy="28575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阻塞型</a:t>
            </a:r>
            <a:r>
              <a:rPr lang="en-US" altLang="zh-CN" dirty="0" smtClean="0"/>
              <a:t>IO</a:t>
            </a:r>
            <a:r>
              <a:rPr lang="zh-CN" altLang="en-US" dirty="0" smtClean="0"/>
              <a:t>实例</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TextBox 4"/>
          <p:cNvSpPr txBox="1"/>
          <p:nvPr/>
        </p:nvSpPr>
        <p:spPr>
          <a:xfrm>
            <a:off x="0" y="928670"/>
            <a:ext cx="9144000" cy="5940088"/>
          </a:xfrm>
          <a:prstGeom prst="rect">
            <a:avLst/>
          </a:prstGeom>
          <a:gradFill flip="none" rotWithShape="1">
            <a:gsLst>
              <a:gs pos="64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static </a:t>
            </a:r>
            <a:r>
              <a:rPr lang="en-US" dirty="0" err="1" smtClean="0"/>
              <a:t>ssize_t</a:t>
            </a:r>
            <a:r>
              <a:rPr lang="en-US" dirty="0" smtClean="0"/>
              <a:t> </a:t>
            </a:r>
            <a:r>
              <a:rPr lang="en-US" dirty="0" err="1" smtClean="0"/>
              <a:t>xxx_read</a:t>
            </a:r>
            <a:r>
              <a:rPr lang="en-US" dirty="0" smtClean="0"/>
              <a:t>(</a:t>
            </a:r>
            <a:r>
              <a:rPr lang="en-US" dirty="0" err="1" smtClean="0"/>
              <a:t>struct</a:t>
            </a:r>
            <a:r>
              <a:rPr lang="en-US" dirty="0" smtClean="0"/>
              <a:t> file *</a:t>
            </a:r>
            <a:r>
              <a:rPr lang="en-US" dirty="0" err="1" smtClean="0"/>
              <a:t>filp，char</a:t>
            </a:r>
            <a:r>
              <a:rPr lang="en-US" dirty="0" smtClean="0"/>
              <a:t> __user *</a:t>
            </a:r>
            <a:r>
              <a:rPr lang="en-US" dirty="0" err="1" smtClean="0"/>
              <a:t>buf</a:t>
            </a:r>
            <a:r>
              <a:rPr lang="en-US" dirty="0" smtClean="0"/>
              <a:t>，</a:t>
            </a:r>
            <a:endParaRPr lang="en-US" dirty="0" smtClean="0"/>
          </a:p>
          <a:p>
            <a:r>
              <a:rPr lang="en-US" dirty="0" smtClean="0"/>
              <a:t>			</a:t>
            </a:r>
            <a:r>
              <a:rPr lang="en-US" dirty="0" err="1" smtClean="0"/>
              <a:t>size_t</a:t>
            </a:r>
            <a:r>
              <a:rPr lang="en-US" dirty="0" smtClean="0"/>
              <a:t> </a:t>
            </a:r>
            <a:r>
              <a:rPr lang="en-US" dirty="0" err="1" smtClean="0"/>
              <a:t>count,loff_t</a:t>
            </a:r>
            <a:r>
              <a:rPr lang="en-US" dirty="0" smtClean="0"/>
              <a:t> *</a:t>
            </a:r>
            <a:r>
              <a:rPr lang="en-US" dirty="0" err="1" smtClean="0"/>
              <a:t>f_pos</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struct</a:t>
            </a:r>
            <a:r>
              <a:rPr lang="en-US" dirty="0" smtClean="0"/>
              <a:t> </a:t>
            </a:r>
            <a:r>
              <a:rPr lang="en-US" dirty="0" err="1" smtClean="0"/>
              <a:t>xxx_pipe</a:t>
            </a:r>
            <a:r>
              <a:rPr lang="en-US" dirty="0" smtClean="0"/>
              <a:t> *dev=</a:t>
            </a:r>
            <a:r>
              <a:rPr lang="en-US" dirty="0" err="1" smtClean="0"/>
              <a:t>filp</a:t>
            </a:r>
            <a:r>
              <a:rPr lang="en-US" dirty="0" smtClean="0"/>
              <a:t>-&gt;</a:t>
            </a:r>
            <a:r>
              <a:rPr lang="en-US" dirty="0" err="1" smtClean="0"/>
              <a:t>private_data</a:t>
            </a:r>
            <a:r>
              <a:rPr lang="en-US" dirty="0" smtClean="0"/>
              <a:t>；</a:t>
            </a:r>
            <a:endParaRPr lang="zh-CN" altLang="en-US" dirty="0" smtClean="0"/>
          </a:p>
          <a:p>
            <a:r>
              <a:rPr lang="en-US" dirty="0" smtClean="0"/>
              <a:t>  if(</a:t>
            </a:r>
            <a:r>
              <a:rPr lang="en-US" dirty="0" err="1" smtClean="0"/>
              <a:t>down_interruptible</a:t>
            </a:r>
            <a:r>
              <a:rPr lang="en-US" dirty="0" smtClean="0"/>
              <a:t>(&amp;dev-&gt;</a:t>
            </a:r>
            <a:r>
              <a:rPr lang="en-US" dirty="0" err="1" smtClean="0"/>
              <a:t>sem</a:t>
            </a:r>
            <a:r>
              <a:rPr lang="en-US" dirty="0" smtClean="0"/>
              <a:t>))</a:t>
            </a:r>
            <a:endParaRPr lang="zh-CN" altLang="en-US" dirty="0" smtClean="0"/>
          </a:p>
          <a:p>
            <a:r>
              <a:rPr lang="en-US" dirty="0" smtClean="0"/>
              <a:t>  	return -ERESTARTSYS；</a:t>
            </a:r>
            <a:endParaRPr lang="zh-CN" altLang="en-US" dirty="0" smtClean="0"/>
          </a:p>
          <a:p>
            <a:r>
              <a:rPr lang="en-US" dirty="0" smtClean="0"/>
              <a:t>  while(dev-&gt;</a:t>
            </a:r>
            <a:r>
              <a:rPr lang="en-US" dirty="0" err="1" smtClean="0"/>
              <a:t>rp</a:t>
            </a:r>
            <a:r>
              <a:rPr lang="en-US" dirty="0" smtClean="0"/>
              <a:t> == dev-&gt;</a:t>
            </a:r>
            <a:r>
              <a:rPr lang="en-US" dirty="0" err="1" smtClean="0"/>
              <a:t>wp</a:t>
            </a:r>
            <a:r>
              <a:rPr lang="en-US" dirty="0" smtClean="0"/>
              <a:t>){ /*</a:t>
            </a:r>
            <a:r>
              <a:rPr lang="en-US" dirty="0" err="1" smtClean="0"/>
              <a:t>无数据可读取</a:t>
            </a:r>
            <a:r>
              <a:rPr lang="en-US" dirty="0" smtClean="0"/>
              <a:t>*/</a:t>
            </a:r>
            <a:endParaRPr lang="zh-CN" altLang="en-US" dirty="0" smtClean="0"/>
          </a:p>
          <a:p>
            <a:r>
              <a:rPr lang="en-US" dirty="0" smtClean="0"/>
              <a:t>     up(&amp;dev-&gt;</a:t>
            </a:r>
            <a:r>
              <a:rPr lang="en-US" dirty="0" err="1" smtClean="0"/>
              <a:t>sem</a:t>
            </a:r>
            <a:r>
              <a:rPr lang="en-US" dirty="0" smtClean="0"/>
              <a:t>)；/*</a:t>
            </a:r>
            <a:r>
              <a:rPr lang="en-US" dirty="0" err="1" smtClean="0"/>
              <a:t>释放锁</a:t>
            </a:r>
            <a:r>
              <a:rPr lang="en-US" dirty="0" smtClean="0"/>
              <a:t>*/</a:t>
            </a:r>
            <a:endParaRPr lang="zh-CN" altLang="en-US" dirty="0" smtClean="0"/>
          </a:p>
          <a:p>
            <a:r>
              <a:rPr lang="en-US" dirty="0" smtClean="0"/>
              <a:t>     if(</a:t>
            </a:r>
            <a:r>
              <a:rPr lang="en-US" dirty="0" err="1" smtClean="0"/>
              <a:t>filp</a:t>
            </a:r>
            <a:r>
              <a:rPr lang="en-US" dirty="0" smtClean="0"/>
              <a:t>-&gt;f-flags ＆ O_NONBLOCK)</a:t>
            </a:r>
            <a:endParaRPr lang="zh-CN" altLang="en-US" dirty="0" smtClean="0"/>
          </a:p>
          <a:p>
            <a:r>
              <a:rPr lang="en-US" dirty="0" smtClean="0"/>
              <a:t>    	return -EAGAIN；</a:t>
            </a:r>
            <a:endParaRPr lang="zh-CN" altLang="en-US" dirty="0" smtClean="0"/>
          </a:p>
          <a:p>
            <a:r>
              <a:rPr lang="en-US" dirty="0" smtClean="0"/>
              <a:t>    if(</a:t>
            </a:r>
            <a:r>
              <a:rPr lang="en-US" dirty="0" err="1" smtClean="0"/>
              <a:t>wait_event_interruptible</a:t>
            </a:r>
            <a:r>
              <a:rPr lang="en-US" dirty="0" smtClean="0"/>
              <a:t>(dev-&gt;</a:t>
            </a:r>
            <a:r>
              <a:rPr lang="en-US" dirty="0" err="1" smtClean="0"/>
              <a:t>inq</a:t>
            </a:r>
            <a:r>
              <a:rPr lang="en-US" dirty="0" smtClean="0"/>
              <a:t>，(dev-&gt;</a:t>
            </a:r>
            <a:r>
              <a:rPr lang="en-US" dirty="0" err="1" smtClean="0"/>
              <a:t>rp</a:t>
            </a:r>
            <a:r>
              <a:rPr lang="en-US" dirty="0" smtClean="0"/>
              <a:t>!=dev-&gt;</a:t>
            </a:r>
            <a:r>
              <a:rPr lang="en-US" dirty="0" err="1" smtClean="0"/>
              <a:t>wp</a:t>
            </a:r>
            <a:r>
              <a:rPr lang="en-US" dirty="0" smtClean="0"/>
              <a:t>))</a:t>
            </a:r>
            <a:endParaRPr lang="zh-CN" altLang="en-US" dirty="0" smtClean="0"/>
          </a:p>
          <a:p>
            <a:r>
              <a:rPr lang="en-US" dirty="0" smtClean="0"/>
              <a:t>              return -ERESTARTSYS；/*</a:t>
            </a:r>
            <a:r>
              <a:rPr lang="en-US" dirty="0" err="1" smtClean="0"/>
              <a:t>信号，通知fs层做相应处理</a:t>
            </a:r>
            <a:r>
              <a:rPr lang="en-US" dirty="0" smtClean="0"/>
              <a:t>*/</a:t>
            </a:r>
            <a:endParaRPr lang="zh-CN" altLang="en-US" dirty="0" smtClean="0"/>
          </a:p>
          <a:p>
            <a:r>
              <a:rPr lang="en-US" dirty="0" smtClean="0"/>
              <a:t>    	/*</a:t>
            </a:r>
            <a:r>
              <a:rPr lang="en-US" dirty="0" err="1" smtClean="0"/>
              <a:t>否则循环，但首先获取锁</a:t>
            </a:r>
            <a:r>
              <a:rPr lang="en-US" dirty="0" smtClean="0"/>
              <a:t>*/</a:t>
            </a:r>
            <a:endParaRPr lang="zh-CN" altLang="en-US" dirty="0" smtClean="0"/>
          </a:p>
          <a:p>
            <a:r>
              <a:rPr lang="en-US" dirty="0" smtClean="0"/>
              <a:t>    	if(</a:t>
            </a:r>
            <a:r>
              <a:rPr lang="en-US" dirty="0" err="1" smtClean="0"/>
              <a:t>down_interruptible</a:t>
            </a:r>
            <a:r>
              <a:rPr lang="en-US" dirty="0" smtClean="0"/>
              <a:t>(&amp;dev-&gt;</a:t>
            </a:r>
            <a:r>
              <a:rPr lang="en-US" dirty="0" err="1" smtClean="0"/>
              <a:t>sem</a:t>
            </a:r>
            <a:r>
              <a:rPr lang="en-US" dirty="0" smtClean="0"/>
              <a:t>))</a:t>
            </a:r>
            <a:endParaRPr lang="zh-CN" altLang="en-US" dirty="0" smtClean="0"/>
          </a:p>
          <a:p>
            <a:r>
              <a:rPr lang="en-US" dirty="0" smtClean="0"/>
              <a:t>    		return -ERESTARTSYS；</a:t>
            </a:r>
            <a:endParaRPr lang="zh-CN" altLang="en-US" dirty="0" smtClean="0"/>
          </a:p>
          <a:p>
            <a:r>
              <a:rPr lang="en-US" dirty="0" smtClean="0"/>
              <a:t>   }</a:t>
            </a:r>
            <a:endParaRPr lang="zh-CN" altLang="en-US" dirty="0"/>
          </a:p>
        </p:txBody>
      </p:sp>
      <p:sp>
        <p:nvSpPr>
          <p:cNvPr id="6" name="圆角矩形 5"/>
          <p:cNvSpPr/>
          <p:nvPr/>
        </p:nvSpPr>
        <p:spPr bwMode="auto">
          <a:xfrm>
            <a:off x="285720" y="4643446"/>
            <a:ext cx="6929486" cy="408623"/>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Rectangle 2"/>
          <p:cNvSpPr>
            <a:spLocks noGrp="1" noChangeArrowheads="1"/>
          </p:cNvSpPr>
          <p:nvPr>
            <p:ph type="ctrTitle"/>
          </p:nvPr>
        </p:nvSpPr>
        <p:spPr>
          <a:xfrm>
            <a:off x="1258888" y="4076700"/>
            <a:ext cx="6408737" cy="1081088"/>
          </a:xfrm>
          <a:effectLst>
            <a:outerShdw dist="35921" dir="2700000" algn="ctr" rotWithShape="0">
              <a:srgbClr val="808080"/>
            </a:outerShdw>
          </a:effectLst>
        </p:spPr>
        <p:txBody>
          <a:bodyPr/>
          <a:lstStyle/>
          <a:p>
            <a:r>
              <a:rPr lang="zh-CN" altLang="en-US">
                <a:latin typeface="黑体" pitchFamily="49" charset="-122"/>
              </a:rPr>
              <a:t>   </a:t>
            </a:r>
            <a:r>
              <a:rPr lang="zh-CN" altLang="en-US"/>
              <a:t>            阻塞和非阻塞型</a:t>
            </a:r>
            <a:r>
              <a:rPr lang="en-US" altLang="zh-CN"/>
              <a:t>I/O</a:t>
            </a:r>
            <a:endParaRPr lang="zh-CN" altLang="en-US"/>
          </a:p>
        </p:txBody>
      </p:sp>
      <p:sp>
        <p:nvSpPr>
          <p:cNvPr id="303107" name="Rectangle 3"/>
          <p:cNvSpPr>
            <a:spLocks noGrp="1" noChangeArrowheads="1"/>
          </p:cNvSpPr>
          <p:nvPr>
            <p:ph type="subTitle" idx="1"/>
          </p:nvPr>
        </p:nvSpPr>
        <p:spPr>
          <a:xfrm>
            <a:off x="1258888" y="3500438"/>
            <a:ext cx="6400800" cy="647700"/>
          </a:xfrm>
        </p:spPr>
        <p:txBody>
          <a:bodyPr/>
          <a:lstStyle/>
          <a:p>
            <a:r>
              <a:rPr lang="zh-CN" altLang="en-US"/>
              <a:t>第</a:t>
            </a:r>
            <a:r>
              <a:rPr lang="en-US" altLang="zh-CN"/>
              <a:t>4</a:t>
            </a:r>
            <a:r>
              <a:rPr lang="zh-CN" altLang="en-US"/>
              <a:t>章</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阻塞型</a:t>
            </a:r>
            <a:r>
              <a:rPr lang="en-US" altLang="zh-CN" dirty="0" smtClean="0"/>
              <a:t>IO</a:t>
            </a:r>
            <a:r>
              <a:rPr lang="zh-CN" altLang="en-US" dirty="0" smtClean="0"/>
              <a:t>实例</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6" name="TextBox 5"/>
          <p:cNvSpPr txBox="1"/>
          <p:nvPr/>
        </p:nvSpPr>
        <p:spPr>
          <a:xfrm>
            <a:off x="500034" y="955999"/>
            <a:ext cx="8072494" cy="568771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800" dirty="0" smtClean="0"/>
              <a:t>/*</a:t>
            </a:r>
            <a:r>
              <a:rPr lang="en-US" sz="1800" dirty="0" err="1" smtClean="0"/>
              <a:t>数据已就绪，返回</a:t>
            </a:r>
            <a:r>
              <a:rPr lang="en-US" sz="1800" dirty="0" smtClean="0"/>
              <a:t>*/</a:t>
            </a:r>
            <a:endParaRPr lang="zh-CN" altLang="en-US" sz="1800" dirty="0" smtClean="0"/>
          </a:p>
          <a:p>
            <a:r>
              <a:rPr lang="en-US" sz="1800" dirty="0" smtClean="0"/>
              <a:t>  if(dev-&gt;</a:t>
            </a:r>
            <a:r>
              <a:rPr lang="en-US" sz="1800" dirty="0" err="1" smtClean="0"/>
              <a:t>wp</a:t>
            </a:r>
            <a:r>
              <a:rPr lang="en-US" sz="1800" dirty="0" smtClean="0"/>
              <a:t> &gt; dev-&gt;</a:t>
            </a:r>
            <a:r>
              <a:rPr lang="en-US" sz="1800" dirty="0" err="1" smtClean="0"/>
              <a:t>rp</a:t>
            </a:r>
            <a:r>
              <a:rPr lang="en-US" sz="1800" dirty="0" smtClean="0"/>
              <a:t>)</a:t>
            </a:r>
            <a:endParaRPr lang="zh-CN" altLang="en-US" sz="1800" dirty="0" smtClean="0"/>
          </a:p>
          <a:p>
            <a:r>
              <a:rPr lang="en-US" sz="1800" dirty="0" smtClean="0"/>
              <a:t>      count=min(count，(</a:t>
            </a:r>
            <a:r>
              <a:rPr lang="en-US" sz="1800" dirty="0" err="1" smtClean="0"/>
              <a:t>size_t</a:t>
            </a:r>
            <a:r>
              <a:rPr lang="en-US" sz="1800" dirty="0" smtClean="0"/>
              <a:t>)(dev-&gt;</a:t>
            </a:r>
            <a:r>
              <a:rPr lang="en-US" sz="1800" dirty="0" err="1" smtClean="0"/>
              <a:t>wp</a:t>
            </a:r>
            <a:r>
              <a:rPr lang="en-US" sz="1800" dirty="0" smtClean="0"/>
              <a:t> - dev-&gt;</a:t>
            </a:r>
            <a:r>
              <a:rPr lang="en-US" sz="1800" dirty="0" err="1" smtClean="0"/>
              <a:t>rp</a:t>
            </a:r>
            <a:r>
              <a:rPr lang="en-US" sz="1800" dirty="0" smtClean="0"/>
              <a:t>))；</a:t>
            </a:r>
            <a:endParaRPr lang="zh-CN" altLang="en-US" sz="1800" dirty="0" smtClean="0"/>
          </a:p>
          <a:p>
            <a:r>
              <a:rPr lang="en-US" sz="1800" dirty="0" smtClean="0"/>
              <a:t>  else/*</a:t>
            </a:r>
            <a:r>
              <a:rPr lang="en-US" sz="1800" dirty="0" err="1" smtClean="0"/>
              <a:t>写入指针回卷，返回数据直到dev</a:t>
            </a:r>
            <a:r>
              <a:rPr lang="en-US" sz="1800" dirty="0" smtClean="0"/>
              <a:t>-&gt;end*/</a:t>
            </a:r>
            <a:endParaRPr lang="zh-CN" altLang="en-US" sz="1800" dirty="0" smtClean="0"/>
          </a:p>
          <a:p>
            <a:r>
              <a:rPr lang="en-US" sz="1800" dirty="0" smtClean="0"/>
              <a:t>      count=min(count，(</a:t>
            </a:r>
            <a:r>
              <a:rPr lang="en-US" sz="1800" dirty="0" err="1" smtClean="0"/>
              <a:t>size_t</a:t>
            </a:r>
            <a:r>
              <a:rPr lang="en-US" sz="1800" dirty="0" smtClean="0"/>
              <a:t>)(dev-&gt;end – dev-&gt;</a:t>
            </a:r>
            <a:r>
              <a:rPr lang="en-US" sz="1800" dirty="0" err="1" smtClean="0"/>
              <a:t>rp</a:t>
            </a:r>
            <a:r>
              <a:rPr lang="en-US" sz="1800" dirty="0" smtClean="0"/>
              <a:t>))；</a:t>
            </a:r>
            <a:endParaRPr lang="zh-CN" altLang="en-US" sz="1800" dirty="0" smtClean="0"/>
          </a:p>
          <a:p>
            <a:r>
              <a:rPr lang="en-US" sz="1800" dirty="0" smtClean="0"/>
              <a:t>  if(</a:t>
            </a:r>
            <a:r>
              <a:rPr lang="en-US" sz="1800" dirty="0" err="1" smtClean="0"/>
              <a:t>copy_to_user</a:t>
            </a:r>
            <a:r>
              <a:rPr lang="en-US" sz="1800" dirty="0" smtClean="0"/>
              <a:t>(</a:t>
            </a:r>
            <a:r>
              <a:rPr lang="en-US" sz="1800" dirty="0" err="1" smtClean="0"/>
              <a:t>buf，dev</a:t>
            </a:r>
            <a:r>
              <a:rPr lang="en-US" sz="1800" dirty="0" smtClean="0"/>
              <a:t>-&gt;</a:t>
            </a:r>
            <a:r>
              <a:rPr lang="en-US" sz="1800" dirty="0" err="1" smtClean="0"/>
              <a:t>rp，count</a:t>
            </a:r>
            <a:r>
              <a:rPr lang="en-US" sz="1800" dirty="0" smtClean="0"/>
              <a:t>)){</a:t>
            </a:r>
            <a:endParaRPr lang="zh-CN" altLang="en-US" sz="1800" dirty="0" smtClean="0"/>
          </a:p>
          <a:p>
            <a:r>
              <a:rPr lang="en-US" sz="1800" dirty="0" smtClean="0"/>
              <a:t>    up(&amp;dev-&gt;</a:t>
            </a:r>
            <a:r>
              <a:rPr lang="en-US" sz="1800" dirty="0" err="1" smtClean="0"/>
              <a:t>sem</a:t>
            </a:r>
            <a:r>
              <a:rPr lang="en-US" sz="1800" dirty="0" smtClean="0"/>
              <a:t>)；</a:t>
            </a:r>
            <a:endParaRPr lang="zh-CN" altLang="en-US" sz="1800" dirty="0" smtClean="0"/>
          </a:p>
          <a:p>
            <a:r>
              <a:rPr lang="en-US" sz="1800" dirty="0" smtClean="0"/>
              <a:t>    return -EFAULT；</a:t>
            </a:r>
            <a:endParaRPr lang="zh-CN" altLang="en-US" sz="1800" dirty="0" smtClean="0"/>
          </a:p>
          <a:p>
            <a:r>
              <a:rPr lang="en-US" sz="1800" dirty="0" smtClean="0"/>
              <a:t>  }</a:t>
            </a:r>
            <a:endParaRPr lang="zh-CN" altLang="en-US" sz="1800" dirty="0" smtClean="0"/>
          </a:p>
          <a:p>
            <a:r>
              <a:rPr lang="en-US" sz="1800" dirty="0" smtClean="0"/>
              <a:t>  dev-&gt;</a:t>
            </a:r>
            <a:r>
              <a:rPr lang="en-US" sz="1800" dirty="0" err="1" smtClean="0"/>
              <a:t>rp</a:t>
            </a:r>
            <a:r>
              <a:rPr lang="en-US" sz="1800" dirty="0" smtClean="0"/>
              <a:t> += count：</a:t>
            </a:r>
            <a:endParaRPr lang="zh-CN" altLang="en-US" sz="1800" dirty="0" smtClean="0"/>
          </a:p>
          <a:p>
            <a:r>
              <a:rPr lang="en-US" sz="1800" dirty="0" smtClean="0"/>
              <a:t>  if(dev-&gt;</a:t>
            </a:r>
            <a:r>
              <a:rPr lang="en-US" sz="1800" dirty="0" err="1" smtClean="0"/>
              <a:t>rp</a:t>
            </a:r>
            <a:r>
              <a:rPr lang="en-US" sz="1800" dirty="0" smtClean="0"/>
              <a:t> == dev-&gt;end)</a:t>
            </a:r>
            <a:endParaRPr lang="zh-CN" altLang="en-US" sz="1800" dirty="0" smtClean="0"/>
          </a:p>
          <a:p>
            <a:r>
              <a:rPr lang="en-US" sz="1800" dirty="0" smtClean="0"/>
              <a:t>    dev-&gt;</a:t>
            </a:r>
            <a:r>
              <a:rPr lang="en-US" sz="1800" dirty="0" err="1" smtClean="0"/>
              <a:t>rp</a:t>
            </a:r>
            <a:r>
              <a:rPr lang="en-US" sz="1800" dirty="0" smtClean="0"/>
              <a:t> = dev-&gt;buffer；/*</a:t>
            </a:r>
            <a:r>
              <a:rPr lang="en-US" sz="1800" dirty="0" err="1" smtClean="0"/>
              <a:t>回卷</a:t>
            </a:r>
            <a:r>
              <a:rPr lang="en-US" sz="1800" dirty="0" smtClean="0"/>
              <a:t>*/</a:t>
            </a:r>
            <a:endParaRPr lang="zh-CN" altLang="en-US" sz="1800" dirty="0" smtClean="0"/>
          </a:p>
          <a:p>
            <a:r>
              <a:rPr lang="en-US" sz="1800" dirty="0" smtClean="0"/>
              <a:t>  up(&amp;dev-&gt;</a:t>
            </a:r>
            <a:r>
              <a:rPr lang="en-US" sz="1800" dirty="0" err="1" smtClean="0"/>
              <a:t>sem</a:t>
            </a:r>
            <a:r>
              <a:rPr lang="en-US" sz="1800" dirty="0" smtClean="0"/>
              <a:t>)；</a:t>
            </a:r>
            <a:endParaRPr lang="zh-CN" altLang="en-US" sz="1800" dirty="0" smtClean="0"/>
          </a:p>
          <a:p>
            <a:r>
              <a:rPr lang="en-US" sz="1800" dirty="0" smtClean="0"/>
              <a:t>  /*</a:t>
            </a:r>
            <a:r>
              <a:rPr lang="en-US" sz="1800" dirty="0" err="1" smtClean="0"/>
              <a:t>最后，唤醒所有写入者并返回</a:t>
            </a:r>
            <a:r>
              <a:rPr lang="en-US" sz="1800" dirty="0" smtClean="0"/>
              <a:t>*/</a:t>
            </a:r>
            <a:endParaRPr lang="zh-CN" altLang="en-US" sz="1800" dirty="0" smtClean="0"/>
          </a:p>
          <a:p>
            <a:r>
              <a:rPr lang="en-US" sz="1800" dirty="0" smtClean="0"/>
              <a:t>  </a:t>
            </a:r>
            <a:r>
              <a:rPr lang="en-US" sz="1800" dirty="0" err="1" smtClean="0"/>
              <a:t>wake_up_interruptible</a:t>
            </a:r>
            <a:r>
              <a:rPr lang="en-US" sz="1800" dirty="0" smtClean="0"/>
              <a:t>(&amp;dev-&gt;</a:t>
            </a:r>
            <a:r>
              <a:rPr lang="en-US" sz="1800" dirty="0" err="1" smtClean="0"/>
              <a:t>outq</a:t>
            </a:r>
            <a:r>
              <a:rPr lang="en-US" sz="1800" dirty="0" smtClean="0"/>
              <a:t>)；</a:t>
            </a:r>
            <a:endParaRPr lang="zh-CN" altLang="en-US" sz="1800" dirty="0" smtClean="0"/>
          </a:p>
          <a:p>
            <a:r>
              <a:rPr lang="en-US" sz="1800" dirty="0" smtClean="0"/>
              <a:t>  return count；</a:t>
            </a:r>
            <a:endParaRPr lang="zh-CN" altLang="en-US" sz="1800" dirty="0" smtClean="0"/>
          </a:p>
          <a:p>
            <a:r>
              <a:rPr lang="en-US" sz="1800" dirty="0" smtClean="0"/>
              <a:t>} </a:t>
            </a:r>
            <a:endParaRPr lang="zh-CN" altLang="en-US" sz="1800" dirty="0"/>
          </a:p>
        </p:txBody>
      </p:sp>
      <p:sp>
        <p:nvSpPr>
          <p:cNvPr id="7" name="圆角矩形 6"/>
          <p:cNvSpPr/>
          <p:nvPr/>
        </p:nvSpPr>
        <p:spPr bwMode="auto">
          <a:xfrm>
            <a:off x="642910" y="5572140"/>
            <a:ext cx="3857652" cy="408623"/>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a:t>阶段总结</a:t>
            </a:r>
            <a:endParaRPr lang="zh-CN" altLang="en-US"/>
          </a:p>
        </p:txBody>
      </p:sp>
      <p:sp>
        <p:nvSpPr>
          <p:cNvPr id="685059" name="Rectangle 3"/>
          <p:cNvSpPr>
            <a:spLocks noGrp="1" noChangeArrowheads="1"/>
          </p:cNvSpPr>
          <p:nvPr>
            <p:ph idx="1"/>
          </p:nvPr>
        </p:nvSpPr>
        <p:spPr/>
        <p:txBody>
          <a:bodyPr/>
          <a:lstStyle/>
          <a:p>
            <a:pPr>
              <a:buFont typeface="Wingdings" pitchFamily="2" charset="2"/>
              <a:buChar char="î"/>
            </a:pPr>
            <a:r>
              <a:rPr lang="zh-CN" altLang="en-US"/>
              <a:t>介绍了阻塞型</a:t>
            </a:r>
            <a:r>
              <a:rPr lang="en-US" altLang="zh-CN"/>
              <a:t>I/O</a:t>
            </a:r>
            <a:r>
              <a:rPr lang="zh-CN" altLang="en-US"/>
              <a:t>的实现方法</a:t>
            </a:r>
            <a:endParaRPr lang="zh-CN" altLang="en-US"/>
          </a:p>
          <a:p>
            <a:pPr>
              <a:buFont typeface="Wingdings" pitchFamily="2" charset="2"/>
              <a:buChar char="î"/>
            </a:pPr>
            <a:r>
              <a:rPr lang="zh-CN" altLang="en-US"/>
              <a:t>介绍了进程休眠和唤醒的方法，重点介绍了</a:t>
            </a:r>
            <a:r>
              <a:rPr lang="en-US" altLang="zh-CN"/>
              <a:t>wait_event</a:t>
            </a:r>
            <a:r>
              <a:rPr lang="zh-CN" altLang="en-US"/>
              <a:t>和</a:t>
            </a:r>
            <a:r>
              <a:rPr lang="en-US" altLang="zh-CN"/>
              <a:t>wake_up</a:t>
            </a:r>
            <a:endParaRPr lang="en-US" altLang="zh-CN"/>
          </a:p>
          <a:p>
            <a:pPr>
              <a:buFont typeface="Wingdings" pitchFamily="2" charset="2"/>
              <a:buChar char="î"/>
            </a:pPr>
            <a:endParaRPr lang="en-US" altLang="zh-CN"/>
          </a:p>
        </p:txBody>
      </p:sp>
      <p:sp>
        <p:nvSpPr>
          <p:cNvPr id="685060" name="Rectangle 4"/>
          <p:cNvSpPr>
            <a:spLocks noChangeArrowheads="1"/>
          </p:cNvSpPr>
          <p:nvPr/>
        </p:nvSpPr>
        <p:spPr bwMode="auto">
          <a:xfrm>
            <a:off x="827088" y="5876925"/>
            <a:ext cx="2449512" cy="865188"/>
          </a:xfrm>
          <a:prstGeom prst="rect">
            <a:avLst/>
          </a:prstGeom>
          <a:noFill/>
          <a:ln w="9525" algn="ctr">
            <a:noFill/>
            <a:miter lim="800000"/>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非阻塞</a:t>
            </a:r>
            <a:r>
              <a:rPr lang="en-US" altLang="zh-CN" dirty="0" smtClean="0"/>
              <a:t>I/O</a:t>
            </a:r>
            <a:endParaRPr lang="zh-CN" altLang="en-US" dirty="0"/>
          </a:p>
        </p:txBody>
      </p:sp>
      <p:sp>
        <p:nvSpPr>
          <p:cNvPr id="3" name="内容占位符 2"/>
          <p:cNvSpPr>
            <a:spLocks noGrp="1"/>
          </p:cNvSpPr>
          <p:nvPr>
            <p:ph idx="1"/>
          </p:nvPr>
        </p:nvSpPr>
        <p:spPr/>
        <p:txBody>
          <a:bodyPr/>
          <a:lstStyle/>
          <a:p>
            <a:r>
              <a:rPr lang="zh-CN" altLang="en-US" dirty="0" smtClean="0"/>
              <a:t>调用进程显式的指明不想阻塞</a:t>
            </a:r>
            <a:endParaRPr lang="en-US" altLang="zh-CN" dirty="0" smtClean="0"/>
          </a:p>
          <a:p>
            <a:r>
              <a:rPr lang="zh-CN" altLang="en-US" dirty="0" smtClean="0"/>
              <a:t>设置</a:t>
            </a:r>
            <a:r>
              <a:rPr lang="en-US" altLang="zh-CN" dirty="0" err="1" smtClean="0"/>
              <a:t>filp</a:t>
            </a:r>
            <a:r>
              <a:rPr lang="en-US" altLang="zh-CN" dirty="0" smtClean="0"/>
              <a:t>-&gt;</a:t>
            </a:r>
            <a:r>
              <a:rPr lang="en-US" altLang="zh-CN" dirty="0" err="1" smtClean="0"/>
              <a:t>f_flag</a:t>
            </a:r>
            <a:r>
              <a:rPr lang="en-US" altLang="zh-CN" dirty="0" smtClean="0"/>
              <a:t> |= O_NONBLOCK</a:t>
            </a:r>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TextBox 4"/>
          <p:cNvSpPr txBox="1"/>
          <p:nvPr/>
        </p:nvSpPr>
        <p:spPr>
          <a:xfrm>
            <a:off x="-32" y="2598849"/>
            <a:ext cx="9089348" cy="2616101"/>
          </a:xfrm>
          <a:prstGeom prst="rect">
            <a:avLst/>
          </a:prstGeom>
          <a:gradFill flip="none" rotWithShape="1">
            <a:gsLst>
              <a:gs pos="51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int</a:t>
            </a:r>
            <a:r>
              <a:rPr lang="en-US" dirty="0" smtClean="0"/>
              <a:t> </a:t>
            </a:r>
            <a:r>
              <a:rPr lang="en-US" dirty="0" err="1" smtClean="0"/>
              <a:t>fd</a:t>
            </a:r>
            <a:r>
              <a:rPr lang="en-US" dirty="0" smtClean="0"/>
              <a:t>;</a:t>
            </a:r>
            <a:endParaRPr lang="zh-CN" altLang="en-US" dirty="0" smtClean="0"/>
          </a:p>
          <a:p>
            <a:r>
              <a:rPr lang="en-US" dirty="0" smtClean="0"/>
              <a:t>char </a:t>
            </a:r>
            <a:r>
              <a:rPr lang="en-US" dirty="0" err="1" smtClean="0"/>
              <a:t>buf</a:t>
            </a:r>
            <a:r>
              <a:rPr lang="en-US" dirty="0" smtClean="0"/>
              <a:t>;</a:t>
            </a:r>
            <a:endParaRPr lang="zh-CN" altLang="en-US" dirty="0" smtClean="0"/>
          </a:p>
          <a:p>
            <a:r>
              <a:rPr lang="en-US" dirty="0" err="1" smtClean="0"/>
              <a:t>fd</a:t>
            </a:r>
            <a:r>
              <a:rPr lang="en-US" dirty="0" smtClean="0"/>
              <a:t> = open(“/dev/ttyS1”,O_RDWR | O_NONBLOCK);</a:t>
            </a:r>
            <a:endParaRPr lang="zh-CN" altLang="en-US" dirty="0" smtClean="0"/>
          </a:p>
          <a:p>
            <a:r>
              <a:rPr lang="en-US" dirty="0" smtClean="0"/>
              <a:t>…</a:t>
            </a:r>
            <a:endParaRPr lang="zh-CN" altLang="en-US" dirty="0" smtClean="0"/>
          </a:p>
          <a:p>
            <a:r>
              <a:rPr lang="en-US" dirty="0" smtClean="0"/>
              <a:t>while(read(</a:t>
            </a:r>
            <a:r>
              <a:rPr lang="en-US" dirty="0" err="1" smtClean="0"/>
              <a:t>fd</a:t>
            </a:r>
            <a:r>
              <a:rPr lang="en-US" dirty="0" smtClean="0"/>
              <a:t>, &amp;</a:t>
            </a:r>
            <a:r>
              <a:rPr lang="en-US" dirty="0" err="1" smtClean="0"/>
              <a:t>buf</a:t>
            </a:r>
            <a:r>
              <a:rPr lang="en-US" dirty="0" smtClean="0"/>
              <a:t>, 1) != 1);/*</a:t>
            </a:r>
            <a:r>
              <a:rPr lang="zh-CN" altLang="en-US" dirty="0" smtClean="0"/>
              <a:t>串口上无输入也返回，所以要循环尝试读取串口</a:t>
            </a:r>
            <a:r>
              <a:rPr lang="en-US" dirty="0" smtClean="0"/>
              <a:t>*/</a:t>
            </a:r>
            <a:endParaRPr lang="zh-CN" altLang="en-US" dirty="0" smtClean="0"/>
          </a:p>
          <a:p>
            <a:r>
              <a:rPr lang="en-US" dirty="0" smtClean="0"/>
              <a:t>   </a:t>
            </a:r>
            <a:r>
              <a:rPr lang="en-US" dirty="0" err="1" smtClean="0"/>
              <a:t>printf</a:t>
            </a:r>
            <a:r>
              <a:rPr lang="en-US" dirty="0" smtClean="0"/>
              <a:t>(“%c\</a:t>
            </a:r>
            <a:r>
              <a:rPr lang="en-US" dirty="0" err="1" smtClean="0"/>
              <a:t>n”,buf</a:t>
            </a:r>
            <a:r>
              <a:rPr lang="en-US" dirty="0" smtClean="0"/>
              <a:t>);</a:t>
            </a:r>
            <a:endParaRPr lang="zh-CN" altLang="en-US" dirty="0" smtClean="0"/>
          </a:p>
          <a:p>
            <a:endParaRPr lang="zh-CN" altLang="en-US" dirty="0"/>
          </a:p>
        </p:txBody>
      </p:sp>
      <p:sp>
        <p:nvSpPr>
          <p:cNvPr id="6" name="圆角矩形 5"/>
          <p:cNvSpPr/>
          <p:nvPr/>
        </p:nvSpPr>
        <p:spPr bwMode="auto">
          <a:xfrm>
            <a:off x="3857620" y="3357562"/>
            <a:ext cx="1857388" cy="35719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poll</a:t>
            </a:r>
            <a:r>
              <a:rPr lang="zh-CN" altLang="en-US" dirty="0" smtClean="0"/>
              <a:t>和</a:t>
            </a:r>
            <a:r>
              <a:rPr lang="en-US" altLang="zh-CN" dirty="0" smtClean="0"/>
              <a:t>select</a:t>
            </a:r>
            <a:endParaRPr lang="zh-CN" altLang="en-US" dirty="0"/>
          </a:p>
        </p:txBody>
      </p:sp>
      <p:sp>
        <p:nvSpPr>
          <p:cNvPr id="3" name="内容占位符 2"/>
          <p:cNvSpPr>
            <a:spLocks noGrp="1"/>
          </p:cNvSpPr>
          <p:nvPr>
            <p:ph idx="1"/>
          </p:nvPr>
        </p:nvSpPr>
        <p:spPr>
          <a:xfrm>
            <a:off x="214282" y="1214422"/>
            <a:ext cx="8243918" cy="4881578"/>
          </a:xfrm>
        </p:spPr>
        <p:txBody>
          <a:bodyPr/>
          <a:lstStyle/>
          <a:p>
            <a:r>
              <a:rPr lang="en-US" altLang="zh-CN" dirty="0" smtClean="0"/>
              <a:t>Poll</a:t>
            </a:r>
            <a:r>
              <a:rPr lang="zh-CN" altLang="en-US" dirty="0" smtClean="0"/>
              <a:t>、</a:t>
            </a:r>
            <a:r>
              <a:rPr lang="en-US" altLang="zh-CN" dirty="0" smtClean="0"/>
              <a:t>select</a:t>
            </a:r>
            <a:r>
              <a:rPr lang="zh-CN" altLang="en-US" dirty="0" smtClean="0"/>
              <a:t>、</a:t>
            </a:r>
            <a:r>
              <a:rPr lang="en-US" altLang="zh-CN" dirty="0" err="1" smtClean="0"/>
              <a:t>epoll</a:t>
            </a:r>
            <a:r>
              <a:rPr lang="en-US" altLang="zh-CN" dirty="0" smtClean="0"/>
              <a:t> </a:t>
            </a:r>
            <a:r>
              <a:rPr lang="zh-CN" altLang="en-US" dirty="0" smtClean="0"/>
              <a:t>都允许进程决定是否可以对一个或多个打开的文件做非阻塞的读取或写入</a:t>
            </a:r>
            <a:endParaRPr lang="en-US" altLang="zh-CN" dirty="0" smtClean="0"/>
          </a:p>
          <a:p>
            <a:endParaRPr lang="en-US" altLang="zh-CN" dirty="0" smtClean="0"/>
          </a:p>
          <a:p>
            <a:r>
              <a:rPr lang="zh-CN" altLang="en-US" dirty="0" smtClean="0"/>
              <a:t>这些调用也会阻塞进程，直到给定的文件描述符集合中的任何一个可读取或写入</a:t>
            </a:r>
            <a:endParaRPr lang="en-US" altLang="zh-CN" dirty="0" smtClean="0"/>
          </a:p>
          <a:p>
            <a:endParaRPr lang="en-US" altLang="zh-CN" dirty="0" smtClean="0"/>
          </a:p>
          <a:p>
            <a:r>
              <a:rPr lang="zh-CN" altLang="en-US" dirty="0" smtClean="0"/>
              <a:t>常常用于那些要使用多个输入或输出流而又不会阻塞于其中任何一个流的应用程序中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poll</a:t>
            </a:r>
            <a:r>
              <a:rPr lang="zh-CN" altLang="en-US" dirty="0" smtClean="0"/>
              <a:t>和</a:t>
            </a:r>
            <a:r>
              <a:rPr lang="en-US" altLang="zh-CN" dirty="0" smtClean="0"/>
              <a:t>select</a:t>
            </a:r>
            <a:endParaRPr lang="zh-CN" altLang="en-US" dirty="0"/>
          </a:p>
        </p:txBody>
      </p:sp>
      <p:sp>
        <p:nvSpPr>
          <p:cNvPr id="3" name="内容占位符 2"/>
          <p:cNvSpPr>
            <a:spLocks noGrp="1"/>
          </p:cNvSpPr>
          <p:nvPr>
            <p:ph idx="1"/>
          </p:nvPr>
        </p:nvSpPr>
        <p:spPr>
          <a:xfrm>
            <a:off x="0" y="1000108"/>
            <a:ext cx="8643998" cy="4724400"/>
          </a:xfrm>
        </p:spPr>
        <p:txBody>
          <a:bodyPr/>
          <a:lstStyle/>
          <a:p>
            <a:r>
              <a:rPr lang="zh-CN" altLang="en-US" dirty="0" smtClean="0"/>
              <a:t>都是调用驱动程序的</a:t>
            </a:r>
            <a:r>
              <a:rPr lang="en-US" altLang="zh-CN" dirty="0" smtClean="0"/>
              <a:t>poll</a:t>
            </a:r>
            <a:r>
              <a:rPr lang="zh-CN" altLang="en-US" dirty="0" smtClean="0"/>
              <a:t>来实现的</a:t>
            </a:r>
            <a:endParaRPr lang="en-US" altLang="zh-CN" dirty="0" smtClean="0"/>
          </a:p>
          <a:p>
            <a:endParaRPr lang="en-US" altLang="zh-CN" dirty="0" smtClean="0"/>
          </a:p>
          <a:p>
            <a:endParaRPr lang="en-US" altLang="zh-CN" dirty="0" smtClean="0"/>
          </a:p>
          <a:p>
            <a:pPr lvl="1"/>
            <a:endParaRPr lang="en-US" altLang="zh-CN" dirty="0" smtClean="0"/>
          </a:p>
          <a:p>
            <a:pPr lvl="1"/>
            <a:r>
              <a:rPr lang="zh-CN" altLang="en-US" dirty="0" smtClean="0"/>
              <a:t>在一个或多个可指示</a:t>
            </a:r>
            <a:r>
              <a:rPr lang="en-US" dirty="0" smtClean="0"/>
              <a:t>poll</a:t>
            </a:r>
            <a:r>
              <a:rPr lang="zh-CN" altLang="en-US" dirty="0" smtClean="0"/>
              <a:t>状态变化的等待队列上调用</a:t>
            </a:r>
            <a:r>
              <a:rPr lang="en-US" dirty="0" err="1" smtClean="0"/>
              <a:t>poll_wait</a:t>
            </a:r>
            <a:endParaRPr lang="en-US" altLang="zh-CN" dirty="0" smtClean="0"/>
          </a:p>
          <a:p>
            <a:pPr lvl="2"/>
            <a:r>
              <a:rPr lang="zh-CN" altLang="en-US" dirty="0" smtClean="0"/>
              <a:t>如果当前没有文件描述符可用来执行</a:t>
            </a:r>
            <a:r>
              <a:rPr lang="en-US" dirty="0" smtClean="0"/>
              <a:t>I/0</a:t>
            </a:r>
            <a:r>
              <a:rPr lang="zh-CN" altLang="en-US" dirty="0" smtClean="0"/>
              <a:t>，则内核将使进程在传递到该系统调用的所有文件描述符对应的等待队列上等待。</a:t>
            </a:r>
            <a:endParaRPr lang="en-US" altLang="zh-CN" dirty="0" smtClean="0"/>
          </a:p>
          <a:p>
            <a:endParaRPr lang="en-US" altLang="zh-CN" dirty="0" smtClean="0"/>
          </a:p>
          <a:p>
            <a:pPr lvl="1"/>
            <a:r>
              <a:rPr lang="zh-CN" altLang="en-US" dirty="0" smtClean="0"/>
              <a:t>返回一个用来描述操作是否可以立即无阻塞执行的位掩码</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1071538" y="2071678"/>
            <a:ext cx="6286544"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algn="ctr" eaLnBrk="1" fontAlgn="base" hangingPunct="1">
              <a:spcBef>
                <a:spcPct val="50000"/>
              </a:spcBef>
              <a:buClrTx/>
            </a:pPr>
            <a:r>
              <a:rPr lang="en-US" sz="1800" dirty="0" smtClean="0"/>
              <a:t>unsigned </a:t>
            </a:r>
            <a:r>
              <a:rPr lang="en-US" sz="1800" dirty="0" err="1" smtClean="0"/>
              <a:t>int</a:t>
            </a:r>
            <a:r>
              <a:rPr lang="en-US" sz="1800" dirty="0" smtClean="0"/>
              <a:t> (*poll)(</a:t>
            </a:r>
            <a:r>
              <a:rPr lang="en-US" sz="1800" dirty="0" err="1" smtClean="0"/>
              <a:t>struct</a:t>
            </a:r>
            <a:r>
              <a:rPr lang="en-US" sz="1800" dirty="0" smtClean="0"/>
              <a:t> file *</a:t>
            </a:r>
            <a:r>
              <a:rPr lang="en-US" sz="1800" dirty="0" err="1" smtClean="0"/>
              <a:t>filp，poll_table</a:t>
            </a:r>
            <a:r>
              <a:rPr lang="en-US" sz="1800" dirty="0" smtClean="0"/>
              <a:t> *wait)；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6" name="圆角矩形 5"/>
          <p:cNvSpPr/>
          <p:nvPr/>
        </p:nvSpPr>
        <p:spPr bwMode="auto">
          <a:xfrm>
            <a:off x="5072066" y="2214554"/>
            <a:ext cx="1785950"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7" name="矩形标注 6"/>
          <p:cNvSpPr/>
          <p:nvPr/>
        </p:nvSpPr>
        <p:spPr bwMode="auto">
          <a:xfrm>
            <a:off x="5286380" y="1000108"/>
            <a:ext cx="3214710" cy="646331"/>
          </a:xfrm>
          <a:prstGeom prst="wedgeRectCallout">
            <a:avLst>
              <a:gd name="adj1" fmla="val -41520"/>
              <a:gd name="adj2" fmla="val 131952"/>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Narrow" pitchFamily="34" charset="0"/>
                <a:ea typeface="宋体" pitchFamily="2" charset="-122"/>
              </a:rPr>
              <a:t>&lt;</a:t>
            </a:r>
            <a:r>
              <a:rPr kumimoji="0" lang="en-US" altLang="zh-CN" sz="1800" b="1" i="0" u="none" strike="noStrike" cap="none" normalizeH="0" baseline="0" dirty="0" err="1" smtClean="0">
                <a:ln>
                  <a:noFill/>
                </a:ln>
                <a:solidFill>
                  <a:schemeClr val="tx1"/>
                </a:solidFill>
                <a:effectLst/>
                <a:latin typeface="Arial Narrow" pitchFamily="34" charset="0"/>
                <a:ea typeface="宋体" pitchFamily="2" charset="-122"/>
              </a:rPr>
              <a:t>linux</a:t>
            </a:r>
            <a:r>
              <a:rPr kumimoji="0" lang="en-US" altLang="zh-CN" sz="1800" b="1" i="0" u="none" strike="noStrike" cap="none" normalizeH="0" baseline="0" dirty="0" smtClean="0">
                <a:ln>
                  <a:noFill/>
                </a:ln>
                <a:solidFill>
                  <a:schemeClr val="tx1"/>
                </a:solidFill>
                <a:effectLst/>
                <a:latin typeface="Arial Narrow" pitchFamily="34" charset="0"/>
                <a:ea typeface="宋体" pitchFamily="2" charset="-122"/>
              </a:rPr>
              <a:t>/</a:t>
            </a:r>
            <a:r>
              <a:rPr kumimoji="0" lang="en-US" altLang="zh-CN" sz="1800" b="1" i="0" u="none" strike="noStrike" cap="none" normalizeH="0" baseline="0" dirty="0" err="1" smtClean="0">
                <a:ln>
                  <a:noFill/>
                </a:ln>
                <a:solidFill>
                  <a:schemeClr val="tx1"/>
                </a:solidFill>
                <a:effectLst/>
                <a:latin typeface="Arial Narrow" pitchFamily="34" charset="0"/>
                <a:ea typeface="宋体" pitchFamily="2" charset="-122"/>
              </a:rPr>
              <a:t>poll</a:t>
            </a:r>
            <a:r>
              <a:rPr lang="en-US" altLang="zh-CN" sz="1800" b="1" dirty="0" err="1" smtClean="0">
                <a:latin typeface="Arial Narrow" pitchFamily="34" charset="0"/>
                <a:ea typeface="宋体" pitchFamily="2" charset="-122"/>
              </a:rPr>
              <a:t>.h</a:t>
            </a:r>
            <a:r>
              <a:rPr lang="en-US" altLang="zh-CN" sz="1800" b="1" dirty="0" smtClean="0">
                <a:latin typeface="Arial Narrow" pitchFamily="34" charset="0"/>
                <a:ea typeface="宋体" pitchFamily="2" charset="-122"/>
              </a:rPr>
              <a:t>&gt;</a:t>
            </a:r>
            <a:r>
              <a:rPr lang="zh-CN" altLang="en-US" sz="1800" b="1" dirty="0" smtClean="0">
                <a:latin typeface="Arial Narrow" pitchFamily="34" charset="0"/>
                <a:ea typeface="宋体" pitchFamily="2" charset="-122"/>
              </a:rPr>
              <a:t>中声明</a:t>
            </a:r>
            <a:r>
              <a:rPr lang="en-US" altLang="zh-CN" sz="1800" b="1" dirty="0" smtClean="0">
                <a:latin typeface="Arial Narrow" pitchFamily="34" charset="0"/>
                <a:ea typeface="宋体" pitchFamily="2" charset="-122"/>
              </a:rPr>
              <a:t>,</a:t>
            </a:r>
            <a:r>
              <a:rPr lang="zh-CN" altLang="en-US" sz="1800" b="1" dirty="0" smtClean="0">
                <a:latin typeface="Arial Narrow" pitchFamily="34" charset="0"/>
                <a:ea typeface="宋体" pitchFamily="2" charset="-122"/>
              </a:rPr>
              <a:t>驱动程序不需要了解该结构的细节</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8" name="横卷形 7"/>
          <p:cNvSpPr/>
          <p:nvPr/>
        </p:nvSpPr>
        <p:spPr bwMode="auto">
          <a:xfrm>
            <a:off x="1000100" y="4714884"/>
            <a:ext cx="7286676"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algn="ctr" eaLnBrk="1" fontAlgn="base" hangingPunct="1">
              <a:spcBef>
                <a:spcPct val="50000"/>
              </a:spcBef>
              <a:buClrTx/>
            </a:pPr>
            <a:r>
              <a:rPr lang="en-US" sz="1800" dirty="0" smtClean="0"/>
              <a:t>void </a:t>
            </a:r>
            <a:r>
              <a:rPr lang="en-US" sz="1800" dirty="0" err="1" smtClean="0"/>
              <a:t>poll_wait</a:t>
            </a:r>
            <a:r>
              <a:rPr lang="en-US" sz="1800" dirty="0" smtClean="0"/>
              <a:t>(</a:t>
            </a:r>
            <a:r>
              <a:rPr lang="en-US" sz="1800" dirty="0" err="1" smtClean="0"/>
              <a:t>struct</a:t>
            </a:r>
            <a:r>
              <a:rPr lang="en-US" sz="1800" dirty="0" smtClean="0"/>
              <a:t> file *</a:t>
            </a:r>
            <a:r>
              <a:rPr lang="zh-CN" altLang="en-US" sz="1800" dirty="0" smtClean="0"/>
              <a:t>，</a:t>
            </a:r>
            <a:r>
              <a:rPr lang="en-US" sz="1800" dirty="0" err="1" smtClean="0"/>
              <a:t>wait_queue_head_t</a:t>
            </a:r>
            <a:r>
              <a:rPr lang="en-US" sz="1800" dirty="0" smtClean="0"/>
              <a:t> *</a:t>
            </a:r>
            <a:r>
              <a:rPr lang="zh-CN" altLang="en-US" sz="1800" dirty="0" smtClean="0"/>
              <a:t>，</a:t>
            </a:r>
            <a:r>
              <a:rPr lang="en-US" sz="1800" dirty="0" err="1" smtClean="0"/>
              <a:t>poll_table</a:t>
            </a:r>
            <a:r>
              <a:rPr lang="en-US" sz="1800" dirty="0" smtClean="0"/>
              <a:t> *);</a:t>
            </a:r>
            <a:endParaRPr lang="zh-CN" altLang="en-US" sz="1800" dirty="0" smtClean="0"/>
          </a:p>
        </p:txBody>
      </p:sp>
      <p:sp>
        <p:nvSpPr>
          <p:cNvPr id="10" name="矩形标注 9"/>
          <p:cNvSpPr/>
          <p:nvPr/>
        </p:nvSpPr>
        <p:spPr bwMode="auto">
          <a:xfrm>
            <a:off x="1643042" y="5786454"/>
            <a:ext cx="3286148" cy="369332"/>
          </a:xfrm>
          <a:prstGeom prst="wedgeRectCallout">
            <a:avLst>
              <a:gd name="adj1" fmla="val -36659"/>
              <a:gd name="adj2" fmla="val -208423"/>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向</a:t>
            </a:r>
            <a:r>
              <a:rPr kumimoji="0" lang="en-US" altLang="zh-CN" sz="1800" b="1" i="0" u="none" strike="noStrike" cap="none" normalizeH="0" baseline="0" dirty="0" err="1" smtClean="0">
                <a:ln>
                  <a:noFill/>
                </a:ln>
                <a:solidFill>
                  <a:schemeClr val="tx1"/>
                </a:solidFill>
                <a:effectLst/>
                <a:latin typeface="Arial Narrow" pitchFamily="34" charset="0"/>
                <a:ea typeface="宋体" pitchFamily="2" charset="-122"/>
              </a:rPr>
              <a:t>poll_table</a:t>
            </a: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添加一个等待队列</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1" name="矩形标注 10"/>
          <p:cNvSpPr/>
          <p:nvPr/>
        </p:nvSpPr>
        <p:spPr bwMode="auto">
          <a:xfrm>
            <a:off x="0" y="1500174"/>
            <a:ext cx="3571900" cy="369332"/>
          </a:xfrm>
          <a:prstGeom prst="wedgeRectCallout">
            <a:avLst>
              <a:gd name="adj1" fmla="val -1440"/>
              <a:gd name="adj2" fmla="val 139025"/>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defTabSz="914400" rtl="0" eaLnBrk="1" fontAlgn="base" latinLnBrk="0" hangingPunct="1">
              <a:spcBef>
                <a:spcPct val="5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返回可以立即执行操作的位掩码</a:t>
            </a:r>
            <a:endParaRPr kumimoji="0" lang="en-US" altLang="zh-CN"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pPr marL="533400" indent="-533400"/>
            <a:r>
              <a:rPr lang="en-US" altLang="zh-CN" dirty="0" smtClean="0"/>
              <a:t>4-2-1 poll</a:t>
            </a:r>
            <a:r>
              <a:rPr lang="zh-CN" altLang="en-US" dirty="0" smtClean="0"/>
              <a:t>和</a:t>
            </a:r>
            <a:r>
              <a:rPr lang="en-US" altLang="zh-CN" dirty="0" smtClean="0"/>
              <a:t>select</a:t>
            </a:r>
            <a:endParaRPr lang="zh-CN" altLang="en-US" dirty="0"/>
          </a:p>
        </p:txBody>
      </p:sp>
      <p:sp>
        <p:nvSpPr>
          <p:cNvPr id="688131" name="Rectangle 3"/>
          <p:cNvSpPr>
            <a:spLocks noGrp="1" noChangeArrowheads="1"/>
          </p:cNvSpPr>
          <p:nvPr>
            <p:ph idx="1"/>
          </p:nvPr>
        </p:nvSpPr>
        <p:spPr>
          <a:xfrm>
            <a:off x="179388" y="908050"/>
            <a:ext cx="8750300" cy="5689600"/>
          </a:xfrm>
          <a:gradFill flip="none" rotWithShape="1">
            <a:gsLst>
              <a:gs pos="49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lstStyle/>
          <a:p>
            <a:pPr>
              <a:buFontTx/>
              <a:buNone/>
            </a:pPr>
            <a:r>
              <a:rPr lang="en-US" altLang="zh-CN" sz="1800" dirty="0"/>
              <a:t>	static unsigned </a:t>
            </a:r>
            <a:r>
              <a:rPr lang="en-US" altLang="zh-CN" sz="1800" dirty="0" err="1"/>
              <a:t>int</a:t>
            </a:r>
            <a:r>
              <a:rPr lang="en-US" altLang="zh-CN" sz="1800" dirty="0"/>
              <a:t> </a:t>
            </a:r>
            <a:r>
              <a:rPr lang="en-US" altLang="zh-CN" sz="1800" dirty="0" err="1"/>
              <a:t>xxx_poll</a:t>
            </a:r>
            <a:r>
              <a:rPr lang="en-US" altLang="zh-CN" sz="1800" dirty="0"/>
              <a:t>(</a:t>
            </a:r>
            <a:r>
              <a:rPr lang="en-US" altLang="zh-CN" sz="1800" dirty="0" err="1"/>
              <a:t>struct</a:t>
            </a:r>
            <a:r>
              <a:rPr lang="en-US" altLang="zh-CN" sz="1800" dirty="0"/>
              <a:t> file *</a:t>
            </a:r>
            <a:r>
              <a:rPr lang="en-US" altLang="zh-CN" sz="1800" dirty="0" err="1"/>
              <a:t>filp</a:t>
            </a:r>
            <a:r>
              <a:rPr lang="zh-CN" altLang="en-US" sz="1800" dirty="0"/>
              <a:t>，</a:t>
            </a:r>
            <a:r>
              <a:rPr lang="en-US" altLang="zh-CN" sz="1800" dirty="0" err="1"/>
              <a:t>poll_table</a:t>
            </a:r>
            <a:r>
              <a:rPr lang="en-US" altLang="zh-CN" sz="1800" dirty="0"/>
              <a:t> *wait)</a:t>
            </a:r>
            <a:endParaRPr lang="en-US" altLang="zh-CN" sz="1800" dirty="0"/>
          </a:p>
          <a:p>
            <a:pPr>
              <a:buFontTx/>
              <a:buNone/>
            </a:pPr>
            <a:r>
              <a:rPr lang="en-US" altLang="zh-CN" sz="1800" dirty="0"/>
              <a:t>	{</a:t>
            </a:r>
            <a:endParaRPr lang="en-US" altLang="zh-CN" sz="1800" dirty="0"/>
          </a:p>
          <a:p>
            <a:pPr>
              <a:buFontTx/>
              <a:buNone/>
            </a:pPr>
            <a:r>
              <a:rPr lang="en-US" altLang="zh-CN" sz="1800" dirty="0"/>
              <a:t>		</a:t>
            </a:r>
            <a:r>
              <a:rPr lang="en-US" altLang="zh-CN" sz="1800" dirty="0" err="1"/>
              <a:t>struct</a:t>
            </a:r>
            <a:r>
              <a:rPr lang="en-US" altLang="zh-CN" sz="1800" dirty="0"/>
              <a:t> </a:t>
            </a:r>
            <a:r>
              <a:rPr lang="en-US" altLang="zh-CN" sz="1800" dirty="0" err="1"/>
              <a:t>xxx_pipe</a:t>
            </a:r>
            <a:r>
              <a:rPr lang="en-US" altLang="zh-CN" sz="1800" dirty="0"/>
              <a:t> *dev = </a:t>
            </a:r>
            <a:r>
              <a:rPr lang="en-US" altLang="zh-CN" sz="1800" dirty="0" err="1"/>
              <a:t>filp</a:t>
            </a:r>
            <a:r>
              <a:rPr lang="en-US" altLang="zh-CN" sz="1800" dirty="0"/>
              <a:t>-&gt;</a:t>
            </a:r>
            <a:r>
              <a:rPr lang="en-US" altLang="zh-CN" sz="1800" dirty="0" err="1"/>
              <a:t>private_data</a:t>
            </a:r>
            <a:r>
              <a:rPr lang="zh-CN" altLang="en-US" sz="1800" dirty="0"/>
              <a:t>；</a:t>
            </a:r>
            <a:endParaRPr lang="zh-CN" altLang="en-US" sz="1800" dirty="0"/>
          </a:p>
          <a:p>
            <a:pPr>
              <a:buFontTx/>
              <a:buNone/>
            </a:pPr>
            <a:r>
              <a:rPr lang="en-US" altLang="zh-CN" sz="1800" dirty="0"/>
              <a:t>		unsigned </a:t>
            </a:r>
            <a:r>
              <a:rPr lang="en-US" altLang="zh-CN" sz="1800" dirty="0" err="1"/>
              <a:t>int</a:t>
            </a:r>
            <a:r>
              <a:rPr lang="en-US" altLang="zh-CN" sz="1800" dirty="0"/>
              <a:t> mask=0</a:t>
            </a:r>
            <a:r>
              <a:rPr lang="zh-CN" altLang="en-US" sz="1800" dirty="0"/>
              <a:t>；</a:t>
            </a:r>
            <a:endParaRPr lang="zh-CN" altLang="en-US" sz="1800" dirty="0"/>
          </a:p>
          <a:p>
            <a:pPr>
              <a:buFontTx/>
              <a:buNone/>
            </a:pPr>
            <a:endParaRPr lang="en-US" altLang="zh-CN" sz="1800" dirty="0"/>
          </a:p>
          <a:p>
            <a:pPr>
              <a:buFontTx/>
              <a:buNone/>
            </a:pPr>
            <a:r>
              <a:rPr lang="en-US" altLang="zh-CN" sz="1800" dirty="0"/>
              <a:t>		down(&amp;dev-&gt;</a:t>
            </a:r>
            <a:r>
              <a:rPr lang="en-US" altLang="zh-CN" sz="1800" dirty="0" err="1"/>
              <a:t>sem</a:t>
            </a:r>
            <a:r>
              <a:rPr lang="en-US" altLang="zh-CN" sz="1800" dirty="0"/>
              <a:t>)</a:t>
            </a:r>
            <a:r>
              <a:rPr lang="zh-CN" altLang="en-US" sz="1800" dirty="0"/>
              <a:t>；</a:t>
            </a:r>
            <a:endParaRPr lang="zh-CN" altLang="en-US" sz="1800" dirty="0"/>
          </a:p>
          <a:p>
            <a:pPr>
              <a:buFontTx/>
              <a:buNone/>
            </a:pPr>
            <a:r>
              <a:rPr lang="zh-CN" altLang="en-US" sz="1800" dirty="0"/>
              <a:t>    		</a:t>
            </a:r>
            <a:r>
              <a:rPr lang="en-US" altLang="zh-CN" sz="1800" dirty="0" err="1">
                <a:solidFill>
                  <a:srgbClr val="FF0000"/>
                </a:solidFill>
              </a:rPr>
              <a:t>poll_wait</a:t>
            </a:r>
            <a:r>
              <a:rPr lang="en-US" altLang="zh-CN" sz="1800" dirty="0">
                <a:solidFill>
                  <a:srgbClr val="FF0000"/>
                </a:solidFill>
              </a:rPr>
              <a:t>(</a:t>
            </a:r>
            <a:r>
              <a:rPr lang="en-US" altLang="zh-CN" sz="1800" dirty="0" err="1">
                <a:solidFill>
                  <a:srgbClr val="FF0000"/>
                </a:solidFill>
              </a:rPr>
              <a:t>filp</a:t>
            </a:r>
            <a:r>
              <a:rPr lang="zh-CN" altLang="en-US" sz="1800" dirty="0">
                <a:solidFill>
                  <a:srgbClr val="FF0000"/>
                </a:solidFill>
              </a:rPr>
              <a:t>，</a:t>
            </a:r>
            <a:r>
              <a:rPr lang="en-US" altLang="zh-CN" sz="1800" dirty="0">
                <a:solidFill>
                  <a:srgbClr val="FF0000"/>
                </a:solidFill>
              </a:rPr>
              <a:t>&amp;dev-&gt;</a:t>
            </a:r>
            <a:r>
              <a:rPr lang="en-US" altLang="zh-CN" sz="1800" dirty="0" err="1">
                <a:solidFill>
                  <a:srgbClr val="FF0000"/>
                </a:solidFill>
              </a:rPr>
              <a:t>inq</a:t>
            </a:r>
            <a:r>
              <a:rPr lang="zh-CN" altLang="en-US" sz="1800" dirty="0">
                <a:solidFill>
                  <a:srgbClr val="FF0000"/>
                </a:solidFill>
              </a:rPr>
              <a:t>，</a:t>
            </a:r>
            <a:r>
              <a:rPr lang="en-US" altLang="zh-CN" sz="1800" dirty="0">
                <a:solidFill>
                  <a:srgbClr val="FF0000"/>
                </a:solidFill>
              </a:rPr>
              <a:t>wait)</a:t>
            </a:r>
            <a:r>
              <a:rPr lang="zh-CN" altLang="en-US" sz="1800" dirty="0">
                <a:solidFill>
                  <a:srgbClr val="FF0000"/>
                </a:solidFill>
              </a:rPr>
              <a:t>；</a:t>
            </a:r>
            <a:endParaRPr lang="zh-CN" altLang="en-US" sz="1800" dirty="0">
              <a:solidFill>
                <a:srgbClr val="FF0000"/>
              </a:solidFill>
            </a:endParaRPr>
          </a:p>
          <a:p>
            <a:pPr>
              <a:buFontTx/>
              <a:buNone/>
            </a:pPr>
            <a:r>
              <a:rPr lang="zh-CN" altLang="en-US" sz="1800" dirty="0"/>
              <a:t>    		</a:t>
            </a:r>
            <a:r>
              <a:rPr lang="en-US" altLang="zh-CN" sz="1800" dirty="0" err="1">
                <a:solidFill>
                  <a:srgbClr val="FF0000"/>
                </a:solidFill>
              </a:rPr>
              <a:t>poll_wait</a:t>
            </a:r>
            <a:r>
              <a:rPr lang="en-US" altLang="zh-CN" sz="1800" dirty="0">
                <a:solidFill>
                  <a:srgbClr val="FF0000"/>
                </a:solidFill>
              </a:rPr>
              <a:t>(</a:t>
            </a:r>
            <a:r>
              <a:rPr lang="en-US" altLang="zh-CN" sz="1800" dirty="0" err="1">
                <a:solidFill>
                  <a:srgbClr val="FF0000"/>
                </a:solidFill>
              </a:rPr>
              <a:t>filp</a:t>
            </a:r>
            <a:r>
              <a:rPr lang="zh-CN" altLang="en-US" sz="1800" dirty="0">
                <a:solidFill>
                  <a:srgbClr val="FF0000"/>
                </a:solidFill>
              </a:rPr>
              <a:t>，</a:t>
            </a:r>
            <a:r>
              <a:rPr lang="en-US" altLang="zh-CN" sz="1800" dirty="0">
                <a:solidFill>
                  <a:srgbClr val="FF0000"/>
                </a:solidFill>
              </a:rPr>
              <a:t>&amp;dev-&gt;</a:t>
            </a:r>
            <a:r>
              <a:rPr lang="en-US" altLang="zh-CN" sz="1800" dirty="0" err="1">
                <a:solidFill>
                  <a:srgbClr val="FF0000"/>
                </a:solidFill>
              </a:rPr>
              <a:t>outq</a:t>
            </a:r>
            <a:r>
              <a:rPr lang="zh-CN" altLang="en-US" sz="1800" dirty="0">
                <a:solidFill>
                  <a:srgbClr val="FF0000"/>
                </a:solidFill>
              </a:rPr>
              <a:t>，</a:t>
            </a:r>
            <a:r>
              <a:rPr lang="en-US" altLang="zh-CN" sz="1800" dirty="0">
                <a:solidFill>
                  <a:srgbClr val="FF0000"/>
                </a:solidFill>
              </a:rPr>
              <a:t>wait)</a:t>
            </a:r>
            <a:r>
              <a:rPr lang="zh-CN" altLang="en-US" sz="1800" dirty="0">
                <a:solidFill>
                  <a:srgbClr val="FF0000"/>
                </a:solidFill>
              </a:rPr>
              <a:t>；</a:t>
            </a:r>
            <a:endParaRPr lang="zh-CN" altLang="en-US" sz="1800" dirty="0">
              <a:solidFill>
                <a:srgbClr val="FF0000"/>
              </a:solidFill>
            </a:endParaRPr>
          </a:p>
          <a:p>
            <a:pPr>
              <a:buFontTx/>
              <a:buNone/>
            </a:pPr>
            <a:r>
              <a:rPr lang="zh-CN" altLang="en-US" sz="1800" dirty="0"/>
              <a:t>   		</a:t>
            </a:r>
            <a:r>
              <a:rPr lang="en-US" altLang="zh-CN" sz="1800" dirty="0"/>
              <a:t>if(</a:t>
            </a:r>
            <a:r>
              <a:rPr lang="en-US" altLang="zh-CN" sz="1800" dirty="0" err="1"/>
              <a:t>read_buffer_not_empty</a:t>
            </a:r>
            <a:r>
              <a:rPr lang="en-US" altLang="zh-CN" sz="1800" dirty="0"/>
              <a:t>) //</a:t>
            </a:r>
            <a:r>
              <a:rPr lang="zh-CN" altLang="en-US" sz="1800" dirty="0"/>
              <a:t>如果接收</a:t>
            </a:r>
            <a:r>
              <a:rPr lang="en-US" altLang="zh-CN" sz="1800" dirty="0"/>
              <a:t>buffer</a:t>
            </a:r>
            <a:r>
              <a:rPr lang="zh-CN" altLang="en-US" sz="1800" dirty="0"/>
              <a:t>不为空，可</a:t>
            </a:r>
            <a:r>
              <a:rPr lang="zh-CN" altLang="en-US" sz="1800" dirty="0" smtClean="0"/>
              <a:t>读</a:t>
            </a:r>
            <a:endParaRPr lang="en-US" altLang="zh-CN" sz="1800" dirty="0" smtClean="0"/>
          </a:p>
          <a:p>
            <a:pPr>
              <a:buFontTx/>
              <a:buNone/>
            </a:pPr>
            <a:r>
              <a:rPr lang="en-US" altLang="zh-CN" sz="1800" dirty="0" smtClean="0"/>
              <a:t>	</a:t>
            </a:r>
            <a:r>
              <a:rPr lang="zh-CN" altLang="en-US" sz="1800" dirty="0"/>
              <a:t>		</a:t>
            </a:r>
            <a:r>
              <a:rPr lang="en-US" altLang="zh-CN" sz="1800" dirty="0"/>
              <a:t>mask |= </a:t>
            </a:r>
            <a:r>
              <a:rPr lang="en-US" altLang="zh-CN" sz="1800" dirty="0">
                <a:solidFill>
                  <a:srgbClr val="FF0000"/>
                </a:solidFill>
              </a:rPr>
              <a:t>POLLIN | POLLRDNORM</a:t>
            </a:r>
            <a:r>
              <a:rPr lang="zh-CN" altLang="en-US" sz="1800" dirty="0"/>
              <a:t>；     </a:t>
            </a:r>
            <a:r>
              <a:rPr lang="en-US" altLang="zh-CN" sz="1800" dirty="0"/>
              <a:t>/*</a:t>
            </a:r>
            <a:r>
              <a:rPr lang="zh-CN" altLang="en-US" sz="1800" dirty="0"/>
              <a:t>可读取*</a:t>
            </a:r>
            <a:r>
              <a:rPr lang="en-US" altLang="zh-CN" sz="1800" dirty="0"/>
              <a:t>/</a:t>
            </a:r>
            <a:endParaRPr lang="en-US" altLang="zh-CN" sz="1800" dirty="0"/>
          </a:p>
          <a:p>
            <a:pPr>
              <a:buFontTx/>
              <a:buNone/>
            </a:pPr>
            <a:r>
              <a:rPr lang="en-US" altLang="zh-CN" sz="1800" dirty="0"/>
              <a:t>    		if(</a:t>
            </a:r>
            <a:r>
              <a:rPr lang="en-US" altLang="zh-CN" sz="1800" dirty="0" err="1"/>
              <a:t>write_buffer_not_full</a:t>
            </a:r>
            <a:r>
              <a:rPr lang="en-US" altLang="zh-CN" sz="1800" dirty="0"/>
              <a:t>)      //</a:t>
            </a:r>
            <a:r>
              <a:rPr lang="zh-CN" altLang="en-US" sz="1800" dirty="0"/>
              <a:t>如果写</a:t>
            </a:r>
            <a:r>
              <a:rPr lang="en-US" altLang="zh-CN" sz="1800" dirty="0"/>
              <a:t>buffer</a:t>
            </a:r>
            <a:r>
              <a:rPr lang="zh-CN" altLang="en-US" sz="1800" dirty="0"/>
              <a:t>不满，可写</a:t>
            </a:r>
            <a:r>
              <a:rPr lang="en-US" altLang="zh-CN" sz="1800" dirty="0"/>
              <a:t>		</a:t>
            </a:r>
            <a:endParaRPr lang="en-US" altLang="zh-CN" sz="1800" dirty="0"/>
          </a:p>
          <a:p>
            <a:pPr>
              <a:buFontTx/>
              <a:buNone/>
            </a:pPr>
            <a:r>
              <a:rPr lang="en-US" altLang="zh-CN" sz="1800" dirty="0"/>
              <a:t>			mask |= </a:t>
            </a:r>
            <a:r>
              <a:rPr lang="en-US" altLang="zh-CN" sz="1800" dirty="0">
                <a:solidFill>
                  <a:srgbClr val="FF0000"/>
                </a:solidFill>
              </a:rPr>
              <a:t>POLLOUT | POLLWRNORM</a:t>
            </a:r>
            <a:r>
              <a:rPr lang="zh-CN" altLang="en-US" sz="1800" dirty="0"/>
              <a:t>；   </a:t>
            </a:r>
            <a:r>
              <a:rPr lang="en-US" altLang="zh-CN" sz="1800" dirty="0"/>
              <a:t>/*</a:t>
            </a:r>
            <a:r>
              <a:rPr lang="zh-CN" altLang="en-US" sz="1800" dirty="0"/>
              <a:t>可写入*</a:t>
            </a:r>
            <a:r>
              <a:rPr lang="en-US" altLang="zh-CN" sz="1800" dirty="0"/>
              <a:t>/</a:t>
            </a:r>
            <a:endParaRPr lang="en-US" altLang="zh-CN" sz="1800" dirty="0"/>
          </a:p>
          <a:p>
            <a:pPr>
              <a:buFontTx/>
              <a:buNone/>
            </a:pPr>
            <a:r>
              <a:rPr lang="en-US" altLang="zh-CN" sz="1800" dirty="0"/>
              <a:t>		up(&amp;dev-&gt;</a:t>
            </a:r>
            <a:r>
              <a:rPr lang="en-US" altLang="zh-CN" sz="1800" dirty="0" err="1"/>
              <a:t>sem</a:t>
            </a:r>
            <a:r>
              <a:rPr lang="en-US" altLang="zh-CN" sz="1800" dirty="0"/>
              <a:t>)</a:t>
            </a:r>
            <a:r>
              <a:rPr lang="zh-CN" altLang="en-US" sz="1800" dirty="0"/>
              <a:t>；</a:t>
            </a:r>
            <a:endParaRPr lang="zh-CN" altLang="en-US" sz="1800" dirty="0"/>
          </a:p>
          <a:p>
            <a:pPr>
              <a:buFontTx/>
              <a:buNone/>
            </a:pPr>
            <a:r>
              <a:rPr lang="en-US" altLang="zh-CN" sz="1800" dirty="0"/>
              <a:t>		return mask</a:t>
            </a:r>
            <a:r>
              <a:rPr lang="zh-CN" altLang="en-US" sz="1800" dirty="0"/>
              <a:t>；</a:t>
            </a:r>
            <a:endParaRPr lang="zh-CN" altLang="en-US" sz="1800" dirty="0"/>
          </a:p>
          <a:p>
            <a:pPr>
              <a:buFontTx/>
              <a:buNone/>
            </a:pPr>
            <a:r>
              <a:rPr lang="en-US" altLang="zh-CN" sz="1800" dirty="0"/>
              <a:t>	}</a:t>
            </a:r>
            <a:endParaRPr lang="zh-CN" altLang="en-US" sz="1800" dirty="0"/>
          </a:p>
        </p:txBody>
      </p:sp>
      <p:sp>
        <p:nvSpPr>
          <p:cNvPr id="4" name="圆角矩形 3"/>
          <p:cNvSpPr/>
          <p:nvPr/>
        </p:nvSpPr>
        <p:spPr bwMode="auto">
          <a:xfrm>
            <a:off x="928662" y="2857496"/>
            <a:ext cx="4143404" cy="714380"/>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5" name="圆角矩形 4"/>
          <p:cNvSpPr/>
          <p:nvPr/>
        </p:nvSpPr>
        <p:spPr bwMode="auto">
          <a:xfrm>
            <a:off x="1714480" y="3857628"/>
            <a:ext cx="4143404" cy="408623"/>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6" name="圆角矩形 5"/>
          <p:cNvSpPr/>
          <p:nvPr/>
        </p:nvSpPr>
        <p:spPr bwMode="auto">
          <a:xfrm>
            <a:off x="1785918" y="4520575"/>
            <a:ext cx="4143404" cy="408623"/>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7" name="矩形标注 6"/>
          <p:cNvSpPr/>
          <p:nvPr/>
        </p:nvSpPr>
        <p:spPr bwMode="auto">
          <a:xfrm>
            <a:off x="5857884" y="2071678"/>
            <a:ext cx="2357454" cy="646331"/>
          </a:xfrm>
          <a:prstGeom prst="wedgeRectCallout">
            <a:avLst>
              <a:gd name="adj1" fmla="val -83269"/>
              <a:gd name="adj2" fmla="val 76917"/>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eaLnBrk="1" fontAlgn="base" hangingPunct="1">
              <a:spcBef>
                <a:spcPct val="50000"/>
              </a:spcBef>
              <a:buClrTx/>
            </a:pPr>
            <a:r>
              <a:rPr lang="zh-CN" altLang="en-US" sz="1800" dirty="0" smtClean="0"/>
              <a:t>增加两个等待队列到</a:t>
            </a:r>
            <a:r>
              <a:rPr lang="en-US" sz="1800" dirty="0" err="1" smtClean="0"/>
              <a:t>poll_table</a:t>
            </a:r>
            <a:r>
              <a:rPr lang="zh-CN" altLang="en-US" sz="1800" dirty="0" smtClean="0"/>
              <a:t>中</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blinds(horizontal)">
                                      <p:cBhvr>
                                        <p:cTn id="7" dur="500"/>
                                        <p:tgtEl>
                                          <p:spTgt spid="68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8131">
                                            <p:txEl>
                                              <p:pRg st="1" end="1"/>
                                            </p:txEl>
                                          </p:spTgt>
                                        </p:tgtEl>
                                        <p:attrNameLst>
                                          <p:attrName>style.visibility</p:attrName>
                                        </p:attrNameLst>
                                      </p:cBhvr>
                                      <p:to>
                                        <p:strVal val="visible"/>
                                      </p:to>
                                    </p:set>
                                    <p:animEffect transition="in" filter="blinds(horizontal)">
                                      <p:cBhvr>
                                        <p:cTn id="10" dur="500"/>
                                        <p:tgtEl>
                                          <p:spTgt spid="6881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88131">
                                            <p:txEl>
                                              <p:pRg st="2" end="2"/>
                                            </p:txEl>
                                          </p:spTgt>
                                        </p:tgtEl>
                                        <p:attrNameLst>
                                          <p:attrName>style.visibility</p:attrName>
                                        </p:attrNameLst>
                                      </p:cBhvr>
                                      <p:to>
                                        <p:strVal val="visible"/>
                                      </p:to>
                                    </p:set>
                                    <p:animEffect transition="in" filter="blinds(horizontal)">
                                      <p:cBhvr>
                                        <p:cTn id="13" dur="500"/>
                                        <p:tgtEl>
                                          <p:spTgt spid="6881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88131">
                                            <p:txEl>
                                              <p:pRg st="3" end="3"/>
                                            </p:txEl>
                                          </p:spTgt>
                                        </p:tgtEl>
                                        <p:attrNameLst>
                                          <p:attrName>style.visibility</p:attrName>
                                        </p:attrNameLst>
                                      </p:cBhvr>
                                      <p:to>
                                        <p:strVal val="visible"/>
                                      </p:to>
                                    </p:set>
                                    <p:animEffect transition="in" filter="blinds(horizontal)">
                                      <p:cBhvr>
                                        <p:cTn id="16" dur="500"/>
                                        <p:tgtEl>
                                          <p:spTgt spid="68813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88131">
                                            <p:txEl>
                                              <p:pRg st="5" end="5"/>
                                            </p:txEl>
                                          </p:spTgt>
                                        </p:tgtEl>
                                        <p:attrNameLst>
                                          <p:attrName>style.visibility</p:attrName>
                                        </p:attrNameLst>
                                      </p:cBhvr>
                                      <p:to>
                                        <p:strVal val="visible"/>
                                      </p:to>
                                    </p:set>
                                    <p:animEffect transition="in" filter="blinds(horizontal)">
                                      <p:cBhvr>
                                        <p:cTn id="19" dur="500"/>
                                        <p:tgtEl>
                                          <p:spTgt spid="68813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88131">
                                            <p:txEl>
                                              <p:pRg st="6" end="6"/>
                                            </p:txEl>
                                          </p:spTgt>
                                        </p:tgtEl>
                                        <p:attrNameLst>
                                          <p:attrName>style.visibility</p:attrName>
                                        </p:attrNameLst>
                                      </p:cBhvr>
                                      <p:to>
                                        <p:strVal val="visible"/>
                                      </p:to>
                                    </p:set>
                                    <p:animEffect transition="in" filter="blinds(horizontal)">
                                      <p:cBhvr>
                                        <p:cTn id="22" dur="500"/>
                                        <p:tgtEl>
                                          <p:spTgt spid="68813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88131">
                                            <p:txEl>
                                              <p:pRg st="7" end="7"/>
                                            </p:txEl>
                                          </p:spTgt>
                                        </p:tgtEl>
                                        <p:attrNameLst>
                                          <p:attrName>style.visibility</p:attrName>
                                        </p:attrNameLst>
                                      </p:cBhvr>
                                      <p:to>
                                        <p:strVal val="visible"/>
                                      </p:to>
                                    </p:set>
                                    <p:animEffect transition="in" filter="blinds(horizontal)">
                                      <p:cBhvr>
                                        <p:cTn id="25" dur="500"/>
                                        <p:tgtEl>
                                          <p:spTgt spid="68813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88131">
                                            <p:txEl>
                                              <p:pRg st="8" end="8"/>
                                            </p:txEl>
                                          </p:spTgt>
                                        </p:tgtEl>
                                        <p:attrNameLst>
                                          <p:attrName>style.visibility</p:attrName>
                                        </p:attrNameLst>
                                      </p:cBhvr>
                                      <p:to>
                                        <p:strVal val="visible"/>
                                      </p:to>
                                    </p:set>
                                    <p:animEffect transition="in" filter="blinds(horizontal)">
                                      <p:cBhvr>
                                        <p:cTn id="28" dur="500"/>
                                        <p:tgtEl>
                                          <p:spTgt spid="688131">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88131">
                                            <p:txEl>
                                              <p:pRg st="9" end="9"/>
                                            </p:txEl>
                                          </p:spTgt>
                                        </p:tgtEl>
                                        <p:attrNameLst>
                                          <p:attrName>style.visibility</p:attrName>
                                        </p:attrNameLst>
                                      </p:cBhvr>
                                      <p:to>
                                        <p:strVal val="visible"/>
                                      </p:to>
                                    </p:set>
                                    <p:animEffect transition="in" filter="blinds(horizontal)">
                                      <p:cBhvr>
                                        <p:cTn id="31" dur="500"/>
                                        <p:tgtEl>
                                          <p:spTgt spid="688131">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88131">
                                            <p:txEl>
                                              <p:pRg st="10" end="10"/>
                                            </p:txEl>
                                          </p:spTgt>
                                        </p:tgtEl>
                                        <p:attrNameLst>
                                          <p:attrName>style.visibility</p:attrName>
                                        </p:attrNameLst>
                                      </p:cBhvr>
                                      <p:to>
                                        <p:strVal val="visible"/>
                                      </p:to>
                                    </p:set>
                                    <p:animEffect transition="in" filter="blinds(horizontal)">
                                      <p:cBhvr>
                                        <p:cTn id="34" dur="500"/>
                                        <p:tgtEl>
                                          <p:spTgt spid="688131">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88131">
                                            <p:txEl>
                                              <p:pRg st="11" end="11"/>
                                            </p:txEl>
                                          </p:spTgt>
                                        </p:tgtEl>
                                        <p:attrNameLst>
                                          <p:attrName>style.visibility</p:attrName>
                                        </p:attrNameLst>
                                      </p:cBhvr>
                                      <p:to>
                                        <p:strVal val="visible"/>
                                      </p:to>
                                    </p:set>
                                    <p:animEffect transition="in" filter="blinds(horizontal)">
                                      <p:cBhvr>
                                        <p:cTn id="37" dur="500"/>
                                        <p:tgtEl>
                                          <p:spTgt spid="688131">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88131">
                                            <p:txEl>
                                              <p:pRg st="12" end="12"/>
                                            </p:txEl>
                                          </p:spTgt>
                                        </p:tgtEl>
                                        <p:attrNameLst>
                                          <p:attrName>style.visibility</p:attrName>
                                        </p:attrNameLst>
                                      </p:cBhvr>
                                      <p:to>
                                        <p:strVal val="visible"/>
                                      </p:to>
                                    </p:set>
                                    <p:animEffect transition="in" filter="blinds(horizontal)">
                                      <p:cBhvr>
                                        <p:cTn id="40" dur="500"/>
                                        <p:tgtEl>
                                          <p:spTgt spid="688131">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88131">
                                            <p:txEl>
                                              <p:pRg st="13" end="13"/>
                                            </p:txEl>
                                          </p:spTgt>
                                        </p:tgtEl>
                                        <p:attrNameLst>
                                          <p:attrName>style.visibility</p:attrName>
                                        </p:attrNameLst>
                                      </p:cBhvr>
                                      <p:to>
                                        <p:strVal val="visible"/>
                                      </p:to>
                                    </p:set>
                                    <p:animEffect transition="in" filter="blinds(horizontal)">
                                      <p:cBhvr>
                                        <p:cTn id="43" dur="500"/>
                                        <p:tgtEl>
                                          <p:spTgt spid="688131">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88131">
                                            <p:txEl>
                                              <p:pRg st="14" end="14"/>
                                            </p:txEl>
                                          </p:spTgt>
                                        </p:tgtEl>
                                        <p:attrNameLst>
                                          <p:attrName>style.visibility</p:attrName>
                                        </p:attrNameLst>
                                      </p:cBhvr>
                                      <p:to>
                                        <p:strVal val="visible"/>
                                      </p:to>
                                    </p:set>
                                    <p:animEffect transition="in" filter="blinds(horizontal)">
                                      <p:cBhvr>
                                        <p:cTn id="46" dur="500"/>
                                        <p:tgtEl>
                                          <p:spTgt spid="6881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poll</a:t>
            </a:r>
            <a:r>
              <a:rPr lang="zh-CN" altLang="en-US" dirty="0" smtClean="0"/>
              <a:t>和</a:t>
            </a:r>
            <a:r>
              <a:rPr lang="en-US" altLang="zh-CN" dirty="0" smtClean="0"/>
              <a:t>select</a:t>
            </a:r>
            <a:endParaRPr lang="zh-CN" altLang="en-US" dirty="0"/>
          </a:p>
        </p:txBody>
      </p:sp>
      <p:sp>
        <p:nvSpPr>
          <p:cNvPr id="3" name="内容占位符 2"/>
          <p:cNvSpPr>
            <a:spLocks noGrp="1"/>
          </p:cNvSpPr>
          <p:nvPr>
            <p:ph idx="1"/>
          </p:nvPr>
        </p:nvSpPr>
        <p:spPr/>
        <p:txBody>
          <a:bodyPr/>
          <a:lstStyle/>
          <a:p>
            <a:r>
              <a:rPr lang="zh-CN" altLang="en-US" dirty="0" smtClean="0"/>
              <a:t>调用</a:t>
            </a:r>
            <a:r>
              <a:rPr lang="en-US" altLang="zh-CN" dirty="0" smtClean="0"/>
              <a:t>poll</a:t>
            </a:r>
            <a:r>
              <a:rPr lang="zh-CN" altLang="en-US" dirty="0" smtClean="0"/>
              <a:t>和</a:t>
            </a:r>
            <a:r>
              <a:rPr lang="en-US" altLang="zh-CN" dirty="0" smtClean="0"/>
              <a:t>select</a:t>
            </a:r>
            <a:r>
              <a:rPr lang="zh-CN" altLang="en-US" dirty="0" smtClean="0"/>
              <a:t>的目的是</a:t>
            </a:r>
            <a:r>
              <a:rPr lang="en-US" altLang="zh-CN" dirty="0" smtClean="0"/>
              <a:t>:</a:t>
            </a:r>
            <a:endParaRPr lang="en-US" altLang="zh-CN" dirty="0" smtClean="0"/>
          </a:p>
          <a:p>
            <a:pPr lvl="1"/>
            <a:r>
              <a:rPr lang="zh-CN" altLang="en-US" dirty="0" smtClean="0"/>
              <a:t>确定接下来的操作是否是阻塞型的</a:t>
            </a:r>
            <a:endParaRPr lang="en-US" altLang="zh-CN" dirty="0" smtClean="0"/>
          </a:p>
          <a:p>
            <a:r>
              <a:rPr lang="zh-CN" altLang="en-US" dirty="0" smtClean="0"/>
              <a:t>使应用程序可以同时等待多个数据流</a:t>
            </a:r>
            <a:endParaRPr lang="en-US" altLang="zh-CN" dirty="0" smtClean="0"/>
          </a:p>
          <a:p>
            <a:pPr lvl="1"/>
            <a:r>
              <a:rPr lang="zh-CN" altLang="en-US" dirty="0" smtClean="0"/>
              <a:t>从设备读取数据</a:t>
            </a:r>
            <a:endParaRPr lang="en-US" altLang="zh-CN" dirty="0" smtClean="0"/>
          </a:p>
          <a:p>
            <a:pPr lvl="2"/>
            <a:r>
              <a:rPr lang="en-US" altLang="zh-CN" dirty="0" smtClean="0"/>
              <a:t>read</a:t>
            </a:r>
            <a:r>
              <a:rPr lang="zh-CN" altLang="en-US" dirty="0" smtClean="0"/>
              <a:t>可以返回比请求少的数据</a:t>
            </a:r>
            <a:endParaRPr lang="en-US" altLang="zh-CN" dirty="0" smtClean="0"/>
          </a:p>
          <a:p>
            <a:pPr lvl="2"/>
            <a:r>
              <a:rPr lang="zh-CN" altLang="en-US" dirty="0" smtClean="0"/>
              <a:t>如果设置了</a:t>
            </a:r>
            <a:r>
              <a:rPr lang="en-US" altLang="zh-CN" dirty="0" smtClean="0"/>
              <a:t>O_NONBLOCK, </a:t>
            </a:r>
            <a:r>
              <a:rPr lang="zh-CN" altLang="en-US" dirty="0" smtClean="0"/>
              <a:t>在没有数据时，立即返回。此时</a:t>
            </a:r>
            <a:r>
              <a:rPr lang="en-US" altLang="zh-CN" dirty="0" smtClean="0"/>
              <a:t>poll</a:t>
            </a:r>
            <a:r>
              <a:rPr lang="zh-CN" altLang="en-US" dirty="0" smtClean="0"/>
              <a:t>会报告设备不可读。</a:t>
            </a:r>
            <a:endParaRPr lang="en-US" altLang="zh-CN" dirty="0" smtClean="0"/>
          </a:p>
          <a:p>
            <a:pPr lvl="2"/>
            <a:r>
              <a:rPr lang="zh-CN" altLang="en-US" dirty="0" smtClean="0"/>
              <a:t>如果到达文件尾，</a:t>
            </a:r>
            <a:r>
              <a:rPr lang="en-US" altLang="zh-CN" dirty="0" smtClean="0"/>
              <a:t>poll</a:t>
            </a:r>
            <a:r>
              <a:rPr lang="zh-CN" altLang="en-US" dirty="0" smtClean="0"/>
              <a:t>会报告</a:t>
            </a:r>
            <a:r>
              <a:rPr lang="en-US" altLang="zh-CN" dirty="0" smtClean="0"/>
              <a:t>POLLUP.</a:t>
            </a:r>
            <a:endParaRPr lang="en-US" altLang="zh-CN" dirty="0" smtClean="0"/>
          </a:p>
          <a:p>
            <a:pPr lvl="1"/>
            <a:r>
              <a:rPr lang="zh-CN" altLang="en-US" dirty="0" smtClean="0"/>
              <a:t>向设备些数据</a:t>
            </a:r>
            <a:endParaRPr lang="en-US" altLang="zh-CN" dirty="0" smtClean="0"/>
          </a:p>
          <a:p>
            <a:pPr lvl="2"/>
            <a:r>
              <a:rPr lang="zh-CN" altLang="en-US" dirty="0" smtClean="0"/>
              <a:t>写缓冲区有空间，</a:t>
            </a:r>
            <a:r>
              <a:rPr lang="en-US" altLang="zh-CN" dirty="0" smtClean="0"/>
              <a:t>poll</a:t>
            </a:r>
            <a:r>
              <a:rPr lang="zh-CN" altLang="en-US" dirty="0" smtClean="0"/>
              <a:t>应该报告设备可写</a:t>
            </a:r>
            <a:endParaRPr lang="en-US" altLang="zh-CN" dirty="0" smtClean="0"/>
          </a:p>
          <a:p>
            <a:pPr lvl="2"/>
            <a:r>
              <a:rPr lang="zh-CN" altLang="en-US" dirty="0" smtClean="0"/>
              <a:t>写缓冲区已满，</a:t>
            </a:r>
            <a:r>
              <a:rPr lang="en-US" altLang="zh-CN" dirty="0" smtClean="0"/>
              <a:t>poll</a:t>
            </a:r>
            <a:r>
              <a:rPr lang="zh-CN" altLang="en-US" dirty="0" smtClean="0"/>
              <a:t>应该报告设备不可写</a:t>
            </a:r>
            <a:endParaRPr lang="en-US" altLang="zh-CN" dirty="0" smtClean="0"/>
          </a:p>
          <a:p>
            <a:pPr lvl="2"/>
            <a:r>
              <a:rPr lang="zh-CN" altLang="en-US" dirty="0" smtClean="0"/>
              <a:t>永远不要让</a:t>
            </a:r>
            <a:r>
              <a:rPr lang="en-US" dirty="0" smtClean="0"/>
              <a:t>write</a:t>
            </a:r>
            <a:r>
              <a:rPr lang="zh-CN" altLang="en-US" dirty="0" smtClean="0"/>
              <a:t>调用在返回前等待数据的传输结束，即使</a:t>
            </a:r>
            <a:r>
              <a:rPr lang="en-US" dirty="0" smtClean="0"/>
              <a:t>O_NONBLOCK</a:t>
            </a:r>
            <a:r>
              <a:rPr lang="zh-CN" altLang="en-US" dirty="0" smtClean="0"/>
              <a:t>标志被清除。</a:t>
            </a:r>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poll</a:t>
            </a:r>
            <a:r>
              <a:rPr lang="zh-CN" altLang="en-US" dirty="0" smtClean="0"/>
              <a:t>和</a:t>
            </a:r>
            <a:r>
              <a:rPr lang="en-US" altLang="zh-CN" dirty="0" smtClean="0"/>
              <a:t>select</a:t>
            </a:r>
            <a:endParaRPr lang="zh-CN" altLang="en-US" dirty="0"/>
          </a:p>
        </p:txBody>
      </p:sp>
      <p:sp>
        <p:nvSpPr>
          <p:cNvPr id="3" name="内容占位符 2"/>
          <p:cNvSpPr>
            <a:spLocks noGrp="1"/>
          </p:cNvSpPr>
          <p:nvPr>
            <p:ph idx="1"/>
          </p:nvPr>
        </p:nvSpPr>
        <p:spPr>
          <a:xfrm>
            <a:off x="85748" y="1371600"/>
            <a:ext cx="7772400" cy="4724400"/>
          </a:xfrm>
        </p:spPr>
        <p:txBody>
          <a:bodyPr/>
          <a:lstStyle/>
          <a:p>
            <a:r>
              <a:rPr lang="en-US" altLang="zh-CN" b="1" dirty="0" smtClean="0"/>
              <a:t>select()</a:t>
            </a:r>
            <a:r>
              <a:rPr lang="zh-CN" altLang="en-US" b="1" dirty="0" smtClean="0"/>
              <a:t>系统调用的原型如下</a:t>
            </a:r>
            <a:r>
              <a:rPr lang="en-US" altLang="zh-CN" b="1" dirty="0" smtClean="0"/>
              <a:t>:</a:t>
            </a:r>
            <a:endParaRPr lang="en-US" altLang="zh-CN" b="1" dirty="0" smtClean="0"/>
          </a:p>
          <a:p>
            <a:endParaRPr lang="en-US" altLang="zh-CN" b="1" dirty="0" smtClean="0"/>
          </a:p>
          <a:p>
            <a:endParaRPr lang="en-US" altLang="zh-CN" b="1" dirty="0" smtClean="0"/>
          </a:p>
          <a:p>
            <a:r>
              <a:rPr lang="zh-CN" altLang="en-US" b="1" dirty="0" smtClean="0"/>
              <a:t>文件描述符集合相关函数：</a:t>
            </a:r>
            <a:endParaRPr lang="en-US" altLang="zh-CN" b="1" dirty="0" smtClean="0"/>
          </a:p>
          <a:p>
            <a:endParaRPr lang="en-US" altLang="zh-CN" b="1" dirty="0" smtClean="0"/>
          </a:p>
          <a:p>
            <a:endParaRPr lang="zh-CN" altLang="en-US" b="1" dirty="0" smtClean="0"/>
          </a:p>
          <a:p>
            <a:pPr>
              <a:buFontTx/>
              <a:buNone/>
            </a:pPr>
            <a:r>
              <a:rPr lang="en-US" altLang="zh-CN" dirty="0" smtClean="0"/>
              <a:t>	</a:t>
            </a:r>
            <a:endParaRPr lang="en-US" altLang="zh-CN" dirty="0" smtClean="0"/>
          </a:p>
          <a:p>
            <a:pPr>
              <a:buFontTx/>
              <a:buNone/>
            </a:pPr>
            <a:endParaRPr lang="zh-CN" altLang="en-US" dirty="0" smtClean="0"/>
          </a:p>
          <a:p>
            <a:pPr>
              <a:buFontTx/>
              <a:buNone/>
            </a:pPr>
            <a:r>
              <a:rPr lang="en-US" altLang="zh-CN" dirty="0" smtClean="0"/>
              <a:t>	</a:t>
            </a:r>
            <a:endParaRPr lang="zh-CN" altLang="en-US" b="1" dirty="0" smtClean="0"/>
          </a:p>
          <a:p>
            <a:pPr>
              <a:buFontTx/>
              <a:buNone/>
            </a:pP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285720" y="1857364"/>
            <a:ext cx="8643998"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a:buFontTx/>
              <a:buNone/>
            </a:pPr>
            <a:r>
              <a:rPr lang="en-US" altLang="zh-CN" sz="1800" dirty="0" err="1" smtClean="0"/>
              <a:t>int</a:t>
            </a:r>
            <a:r>
              <a:rPr lang="en-US" altLang="zh-CN" sz="1800" dirty="0" smtClean="0"/>
              <a:t> select ( </a:t>
            </a:r>
            <a:r>
              <a:rPr lang="en-US" altLang="zh-CN" sz="1800" dirty="0" err="1" smtClean="0"/>
              <a:t>int</a:t>
            </a:r>
            <a:r>
              <a:rPr lang="en-US" altLang="zh-CN" sz="1800" dirty="0" smtClean="0"/>
              <a:t> </a:t>
            </a:r>
            <a:r>
              <a:rPr lang="en-US" altLang="zh-CN" sz="1800" dirty="0" err="1" smtClean="0"/>
              <a:t>numfds</a:t>
            </a:r>
            <a:r>
              <a:rPr lang="en-US" altLang="zh-CN" sz="1800" dirty="0" smtClean="0"/>
              <a:t>, </a:t>
            </a:r>
            <a:r>
              <a:rPr lang="en-US" altLang="zh-CN" sz="1800" dirty="0" err="1" smtClean="0"/>
              <a:t>fd_set</a:t>
            </a:r>
            <a:r>
              <a:rPr lang="en-US" altLang="zh-CN" sz="1800" dirty="0" smtClean="0"/>
              <a:t>  *</a:t>
            </a:r>
            <a:r>
              <a:rPr lang="en-US" altLang="zh-CN" sz="1800" dirty="0" err="1" smtClean="0"/>
              <a:t>readfds</a:t>
            </a:r>
            <a:r>
              <a:rPr lang="en-US" altLang="zh-CN" sz="1800" dirty="0" smtClean="0"/>
              <a:t>, </a:t>
            </a:r>
            <a:r>
              <a:rPr lang="en-US" altLang="zh-CN" sz="1800" dirty="0" err="1" smtClean="0"/>
              <a:t>fd_set</a:t>
            </a:r>
            <a:r>
              <a:rPr lang="en-US" altLang="zh-CN" sz="1800" dirty="0" smtClean="0"/>
              <a:t>   *</a:t>
            </a:r>
            <a:r>
              <a:rPr lang="en-US" altLang="zh-CN" sz="1800" dirty="0" err="1" smtClean="0"/>
              <a:t>writefds</a:t>
            </a:r>
            <a:r>
              <a:rPr lang="en-US" altLang="zh-CN" sz="1800" dirty="0" smtClean="0"/>
              <a:t>, </a:t>
            </a:r>
            <a:endParaRPr lang="en-US" altLang="zh-CN" sz="1800" dirty="0" smtClean="0"/>
          </a:p>
          <a:p>
            <a:pPr>
              <a:buFontTx/>
              <a:buNone/>
            </a:pPr>
            <a:r>
              <a:rPr lang="en-US" altLang="zh-CN" sz="1800" dirty="0" smtClean="0"/>
              <a:t>		      </a:t>
            </a:r>
            <a:r>
              <a:rPr lang="en-US" altLang="zh-CN" sz="1800" dirty="0" err="1" smtClean="0"/>
              <a:t>fd_set</a:t>
            </a:r>
            <a:r>
              <a:rPr lang="en-US" altLang="zh-CN" sz="1800" dirty="0" smtClean="0"/>
              <a:t> *</a:t>
            </a:r>
            <a:r>
              <a:rPr lang="en-US" altLang="zh-CN" sz="1800" dirty="0" err="1" smtClean="0"/>
              <a:t>exceptfds</a:t>
            </a:r>
            <a:r>
              <a:rPr lang="en-US" altLang="zh-CN" sz="1800" dirty="0" smtClean="0"/>
              <a:t>, </a:t>
            </a:r>
            <a:r>
              <a:rPr lang="en-US" altLang="zh-CN" sz="1800" dirty="0" err="1" smtClean="0"/>
              <a:t>struct</a:t>
            </a:r>
            <a:r>
              <a:rPr lang="en-US" altLang="zh-CN" sz="1800" dirty="0" smtClean="0"/>
              <a:t> </a:t>
            </a:r>
            <a:r>
              <a:rPr lang="en-US" altLang="zh-CN" sz="1800" dirty="0" err="1" smtClean="0"/>
              <a:t>timeval</a:t>
            </a:r>
            <a:r>
              <a:rPr lang="en-US" altLang="zh-CN" sz="1800" dirty="0" smtClean="0"/>
              <a:t> *timeout);</a:t>
            </a:r>
            <a:endParaRPr lang="en-US" altLang="zh-CN" sz="1800" dirty="0" smtClean="0"/>
          </a:p>
        </p:txBody>
      </p:sp>
      <p:sp>
        <p:nvSpPr>
          <p:cNvPr id="6" name="圆角矩形 5"/>
          <p:cNvSpPr/>
          <p:nvPr/>
        </p:nvSpPr>
        <p:spPr bwMode="auto">
          <a:xfrm>
            <a:off x="4643438" y="2428868"/>
            <a:ext cx="2286016" cy="214314"/>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cxnSp>
        <p:nvCxnSpPr>
          <p:cNvPr id="8" name="直接箭头连接符 7"/>
          <p:cNvCxnSpPr/>
          <p:nvPr/>
        </p:nvCxnSpPr>
        <p:spPr bwMode="auto">
          <a:xfrm rot="5400000">
            <a:off x="6179355" y="2750339"/>
            <a:ext cx="785818" cy="571504"/>
          </a:xfrm>
          <a:prstGeom prst="straightConnector1">
            <a:avLst/>
          </a:prstGeom>
          <a:noFill/>
          <a:ln w="9525" cap="flat" cmpd="sng" algn="ctr">
            <a:solidFill>
              <a:srgbClr val="00B050"/>
            </a:solidFill>
            <a:prstDash val="solid"/>
            <a:round/>
            <a:headEnd type="none" w="med" len="med"/>
            <a:tailEnd type="arrow"/>
          </a:ln>
          <a:effectLst/>
        </p:spPr>
      </p:cxnSp>
      <p:sp>
        <p:nvSpPr>
          <p:cNvPr id="9" name="TextBox 8"/>
          <p:cNvSpPr txBox="1"/>
          <p:nvPr/>
        </p:nvSpPr>
        <p:spPr>
          <a:xfrm>
            <a:off x="6244367" y="3429000"/>
            <a:ext cx="2685351" cy="224676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buFontTx/>
              <a:buNone/>
            </a:pPr>
            <a:r>
              <a:rPr lang="en-US" altLang="zh-CN" dirty="0" err="1" smtClean="0"/>
              <a:t>struct</a:t>
            </a:r>
            <a:r>
              <a:rPr lang="en-US" altLang="zh-CN" dirty="0" smtClean="0"/>
              <a:t> </a:t>
            </a:r>
            <a:r>
              <a:rPr lang="en-US" altLang="zh-CN" dirty="0" err="1" smtClean="0"/>
              <a:t>timeval</a:t>
            </a:r>
            <a:endParaRPr lang="en-US" altLang="zh-CN" dirty="0" smtClean="0"/>
          </a:p>
          <a:p>
            <a:pPr>
              <a:buFontTx/>
              <a:buNone/>
            </a:pPr>
            <a:r>
              <a:rPr lang="en-US" altLang="zh-CN" dirty="0" smtClean="0"/>
              <a:t>{</a:t>
            </a:r>
            <a:endParaRPr lang="en-US" altLang="zh-CN" dirty="0" smtClean="0"/>
          </a:p>
          <a:p>
            <a:pPr>
              <a:buFontTx/>
              <a:buNone/>
            </a:pPr>
            <a:r>
              <a:rPr lang="en-US" altLang="zh-CN" dirty="0" smtClean="0"/>
              <a:t>    </a:t>
            </a:r>
            <a:r>
              <a:rPr lang="en-US" altLang="zh-CN" dirty="0" err="1" smtClean="0"/>
              <a:t>int</a:t>
            </a:r>
            <a:r>
              <a:rPr lang="en-US" altLang="zh-CN" dirty="0" smtClean="0"/>
              <a:t> </a:t>
            </a:r>
            <a:r>
              <a:rPr lang="en-US" altLang="zh-CN" dirty="0" err="1" smtClean="0"/>
              <a:t>tv_sec</a:t>
            </a:r>
            <a:r>
              <a:rPr lang="en-US" altLang="zh-CN" dirty="0" smtClean="0"/>
              <a:t>; /*</a:t>
            </a:r>
            <a:r>
              <a:rPr lang="zh-CN" altLang="en-US" dirty="0" smtClean="0"/>
              <a:t>秒*</a:t>
            </a:r>
            <a:r>
              <a:rPr lang="en-US" altLang="zh-CN" dirty="0" smtClean="0"/>
              <a:t>/</a:t>
            </a:r>
            <a:endParaRPr lang="en-US" altLang="zh-CN" dirty="0" smtClean="0"/>
          </a:p>
          <a:p>
            <a:pPr>
              <a:buFontTx/>
              <a:buNone/>
            </a:pPr>
            <a:r>
              <a:rPr lang="en-US" altLang="zh-CN" dirty="0" smtClean="0"/>
              <a:t>    </a:t>
            </a:r>
            <a:r>
              <a:rPr lang="en-US" altLang="zh-CN" dirty="0" err="1" smtClean="0"/>
              <a:t>int</a:t>
            </a:r>
            <a:r>
              <a:rPr lang="en-US" altLang="zh-CN" dirty="0" smtClean="0"/>
              <a:t> </a:t>
            </a:r>
            <a:r>
              <a:rPr lang="en-US" altLang="zh-CN" dirty="0" err="1" smtClean="0"/>
              <a:t>tv_usec</a:t>
            </a:r>
            <a:r>
              <a:rPr lang="en-US" altLang="zh-CN" dirty="0" smtClean="0"/>
              <a:t>; /*</a:t>
            </a:r>
            <a:r>
              <a:rPr lang="zh-CN" altLang="en-US" dirty="0" smtClean="0"/>
              <a:t>微妙*</a:t>
            </a:r>
            <a:r>
              <a:rPr lang="en-US" altLang="zh-CN" dirty="0" smtClean="0"/>
              <a:t>/</a:t>
            </a:r>
            <a:endParaRPr lang="en-US" altLang="zh-CN" dirty="0" smtClean="0"/>
          </a:p>
          <a:p>
            <a:pPr>
              <a:buFontTx/>
              <a:buNone/>
            </a:pPr>
            <a:r>
              <a:rPr lang="en-US" altLang="zh-CN" dirty="0" smtClean="0"/>
              <a:t>};</a:t>
            </a:r>
            <a:endParaRPr lang="en-US" altLang="zh-CN" dirty="0" smtClean="0"/>
          </a:p>
          <a:p>
            <a:endParaRPr lang="zh-CN" altLang="en-US" dirty="0"/>
          </a:p>
        </p:txBody>
      </p:sp>
      <p:sp>
        <p:nvSpPr>
          <p:cNvPr id="10" name="横卷形 9"/>
          <p:cNvSpPr/>
          <p:nvPr/>
        </p:nvSpPr>
        <p:spPr bwMode="auto">
          <a:xfrm>
            <a:off x="214282" y="3509728"/>
            <a:ext cx="4500594"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altLang="zh-CN" sz="1800" dirty="0" smtClean="0"/>
              <a:t>FD_ZERO(</a:t>
            </a:r>
            <a:r>
              <a:rPr lang="en-US" altLang="zh-CN" sz="1800" dirty="0" err="1" smtClean="0"/>
              <a:t>fd_set</a:t>
            </a:r>
            <a:r>
              <a:rPr lang="en-US" altLang="zh-CN" sz="1800" dirty="0" smtClean="0"/>
              <a:t> *set);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1" name="横卷形 10"/>
          <p:cNvSpPr/>
          <p:nvPr/>
        </p:nvSpPr>
        <p:spPr bwMode="auto">
          <a:xfrm>
            <a:off x="285720" y="4224108"/>
            <a:ext cx="4500594"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altLang="zh-CN" sz="1800" dirty="0" smtClean="0"/>
              <a:t>FD_SET(</a:t>
            </a:r>
            <a:r>
              <a:rPr lang="en-US" altLang="zh-CN" sz="1800" dirty="0" err="1" smtClean="0"/>
              <a:t>int</a:t>
            </a:r>
            <a:r>
              <a:rPr lang="en-US" altLang="zh-CN" sz="1800" dirty="0" smtClean="0"/>
              <a:t> </a:t>
            </a:r>
            <a:r>
              <a:rPr lang="en-US" altLang="zh-CN" sz="1800" dirty="0" err="1" smtClean="0"/>
              <a:t>fd</a:t>
            </a:r>
            <a:r>
              <a:rPr lang="en-US" altLang="zh-CN" sz="1800" dirty="0" smtClean="0"/>
              <a:t>, </a:t>
            </a:r>
            <a:r>
              <a:rPr lang="en-US" altLang="zh-CN" sz="1800" dirty="0" err="1" smtClean="0"/>
              <a:t>fd_set</a:t>
            </a:r>
            <a:r>
              <a:rPr lang="en-US" altLang="zh-CN" sz="1800" dirty="0" smtClean="0"/>
              <a:t> *set);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2" name="横卷形 11"/>
          <p:cNvSpPr/>
          <p:nvPr/>
        </p:nvSpPr>
        <p:spPr bwMode="auto">
          <a:xfrm>
            <a:off x="285720" y="5081364"/>
            <a:ext cx="4481546"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altLang="zh-CN" sz="1800" dirty="0" smtClean="0"/>
              <a:t>FD_CLR(</a:t>
            </a:r>
            <a:r>
              <a:rPr lang="en-US" altLang="zh-CN" sz="1800" dirty="0" err="1" smtClean="0"/>
              <a:t>int</a:t>
            </a:r>
            <a:r>
              <a:rPr lang="en-US" altLang="zh-CN" sz="1800" dirty="0" smtClean="0"/>
              <a:t> </a:t>
            </a:r>
            <a:r>
              <a:rPr lang="en-US" altLang="zh-CN" sz="1800" dirty="0" err="1" smtClean="0"/>
              <a:t>fd</a:t>
            </a:r>
            <a:r>
              <a:rPr lang="en-US" altLang="zh-CN" sz="1800" dirty="0" smtClean="0"/>
              <a:t>, </a:t>
            </a:r>
            <a:r>
              <a:rPr lang="en-US" altLang="zh-CN" sz="1800" dirty="0" err="1" smtClean="0"/>
              <a:t>fd_set</a:t>
            </a:r>
            <a:r>
              <a:rPr lang="en-US" altLang="zh-CN" sz="1800" dirty="0" smtClean="0"/>
              <a:t> *set)</a:t>
            </a:r>
            <a:r>
              <a:rPr lang="zh-CN" altLang="en-US" sz="1800" dirty="0" smtClean="0"/>
              <a: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3" name="横卷形 12"/>
          <p:cNvSpPr/>
          <p:nvPr/>
        </p:nvSpPr>
        <p:spPr bwMode="auto">
          <a:xfrm>
            <a:off x="357158" y="5938620"/>
            <a:ext cx="4643470"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pPr eaLnBrk="1" fontAlgn="base" hangingPunct="1">
              <a:spcBef>
                <a:spcPct val="50000"/>
              </a:spcBef>
              <a:buClrTx/>
            </a:pPr>
            <a:r>
              <a:rPr lang="en-US" altLang="zh-CN" sz="1800" dirty="0" smtClean="0"/>
              <a:t>FD_ISSET(</a:t>
            </a:r>
            <a:r>
              <a:rPr lang="en-US" altLang="zh-CN" sz="1800" dirty="0" err="1" smtClean="0"/>
              <a:t>int</a:t>
            </a:r>
            <a:r>
              <a:rPr lang="en-US" altLang="zh-CN" sz="1800" dirty="0" smtClean="0"/>
              <a:t> </a:t>
            </a:r>
            <a:r>
              <a:rPr lang="en-US" altLang="zh-CN" sz="1800" dirty="0" err="1" smtClean="0"/>
              <a:t>fd</a:t>
            </a:r>
            <a:r>
              <a:rPr lang="en-US" altLang="zh-CN" sz="1800" dirty="0" smtClean="0"/>
              <a:t>, </a:t>
            </a:r>
            <a:r>
              <a:rPr lang="en-US" altLang="zh-CN" sz="1800" dirty="0" err="1" smtClean="0"/>
              <a:t>fd_set</a:t>
            </a:r>
            <a:r>
              <a:rPr lang="en-US" altLang="zh-CN" sz="1800" dirty="0" smtClean="0"/>
              <a:t> *set);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4" name="矩形标注 13"/>
          <p:cNvSpPr/>
          <p:nvPr/>
        </p:nvSpPr>
        <p:spPr bwMode="auto">
          <a:xfrm>
            <a:off x="4643438" y="2786058"/>
            <a:ext cx="2714644" cy="369332"/>
          </a:xfrm>
          <a:prstGeom prst="wedgeRectCallout">
            <a:avLst>
              <a:gd name="adj1" fmla="val -67990"/>
              <a:gd name="adj2" fmla="val 17053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eaLnBrk="1" fontAlgn="base" hangingPunct="1">
              <a:spcBef>
                <a:spcPct val="50000"/>
              </a:spcBef>
              <a:buClrTx/>
            </a:pPr>
            <a:r>
              <a:rPr lang="zh-CN" altLang="en-US" sz="1800" dirty="0" smtClean="0"/>
              <a:t>清除一个文件描述符集</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5" name="矩形标注 14"/>
          <p:cNvSpPr/>
          <p:nvPr/>
        </p:nvSpPr>
        <p:spPr bwMode="auto">
          <a:xfrm>
            <a:off x="4857752" y="3425611"/>
            <a:ext cx="2571768" cy="646331"/>
          </a:xfrm>
          <a:prstGeom prst="wedgeRectCallout">
            <a:avLst>
              <a:gd name="adj1" fmla="val -84186"/>
              <a:gd name="adj2" fmla="val 90795"/>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eaLnBrk="1" fontAlgn="base" hangingPunct="1">
              <a:spcBef>
                <a:spcPct val="50000"/>
              </a:spcBef>
              <a:buClrTx/>
            </a:pPr>
            <a:r>
              <a:rPr lang="zh-CN" altLang="en-US" sz="1800" dirty="0" smtClean="0"/>
              <a:t>将一个文件描述符加入文件描述符集中</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6" name="矩形标注 15"/>
          <p:cNvSpPr/>
          <p:nvPr/>
        </p:nvSpPr>
        <p:spPr bwMode="auto">
          <a:xfrm>
            <a:off x="4643438" y="4282867"/>
            <a:ext cx="2286016" cy="646331"/>
          </a:xfrm>
          <a:prstGeom prst="wedgeRectCallout">
            <a:avLst>
              <a:gd name="adj1" fmla="val -42651"/>
              <a:gd name="adj2" fmla="val 88223"/>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eaLnBrk="1" fontAlgn="base" hangingPunct="1">
              <a:spcBef>
                <a:spcPct val="50000"/>
              </a:spcBef>
              <a:buClrTx/>
            </a:pPr>
            <a:r>
              <a:rPr lang="zh-CN" altLang="en-US" sz="1800" dirty="0" smtClean="0"/>
              <a:t>将一个文件描述符从文件描述符集中清除。</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7" name="矩形标注 16"/>
          <p:cNvSpPr/>
          <p:nvPr/>
        </p:nvSpPr>
        <p:spPr bwMode="auto">
          <a:xfrm>
            <a:off x="4929190" y="5488560"/>
            <a:ext cx="3143272" cy="369332"/>
          </a:xfrm>
          <a:prstGeom prst="wedgeRectCallout">
            <a:avLst>
              <a:gd name="adj1" fmla="val -48337"/>
              <a:gd name="adj2" fmla="val 85008"/>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buFontTx/>
              <a:buNone/>
            </a:pPr>
            <a:r>
              <a:rPr lang="zh-CN" altLang="en-US" sz="1800" dirty="0" smtClean="0"/>
              <a:t>判断文件描述符是否被置位 </a:t>
            </a:r>
            <a:endParaRPr lang="zh-CN" altLang="en-US" sz="1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pPr marL="533400" indent="-533400"/>
            <a:r>
              <a:rPr lang="en-US" altLang="zh-CN"/>
              <a:t>4-2 </a:t>
            </a:r>
            <a:r>
              <a:rPr lang="zh-CN" altLang="en-US"/>
              <a:t>非阻塞</a:t>
            </a:r>
            <a:r>
              <a:rPr lang="en-US" altLang="zh-CN"/>
              <a:t>I/O</a:t>
            </a:r>
            <a:endParaRPr lang="zh-CN" altLang="en-US"/>
          </a:p>
        </p:txBody>
      </p:sp>
      <p:sp>
        <p:nvSpPr>
          <p:cNvPr id="692227" name="Rectangle 3"/>
          <p:cNvSpPr>
            <a:spLocks noGrp="1" noChangeArrowheads="1"/>
          </p:cNvSpPr>
          <p:nvPr>
            <p:ph idx="1"/>
          </p:nvPr>
        </p:nvSpPr>
        <p:spPr>
          <a:xfrm>
            <a:off x="179388" y="908050"/>
            <a:ext cx="8750300" cy="5689600"/>
          </a:xfrm>
          <a:gradFill flip="none" rotWithShape="1">
            <a:gsLst>
              <a:gs pos="49000">
                <a:schemeClr val="bg1"/>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lstStyle/>
          <a:p>
            <a:pPr>
              <a:buFontTx/>
              <a:buNone/>
            </a:pPr>
            <a:r>
              <a:rPr lang="zh-CN" altLang="en-US" sz="1600" dirty="0"/>
              <a:t>		</a:t>
            </a:r>
            <a:r>
              <a:rPr lang="en-US" altLang="zh-CN" sz="1600" dirty="0" err="1"/>
              <a:t>int</a:t>
            </a:r>
            <a:r>
              <a:rPr lang="en-US" altLang="zh-CN" sz="1600" dirty="0"/>
              <a:t> </a:t>
            </a:r>
            <a:r>
              <a:rPr lang="en-US" altLang="zh-CN" sz="1600" dirty="0" err="1"/>
              <a:t>fd</a:t>
            </a:r>
            <a:r>
              <a:rPr lang="en-US" altLang="zh-CN" sz="1600" dirty="0"/>
              <a:t>;</a:t>
            </a:r>
            <a:endParaRPr lang="en-US" altLang="zh-CN" sz="1600" dirty="0"/>
          </a:p>
          <a:p>
            <a:pPr>
              <a:buFontTx/>
              <a:buNone/>
            </a:pPr>
            <a:r>
              <a:rPr lang="en-US" altLang="zh-CN" sz="1600" dirty="0"/>
              <a:t>		</a:t>
            </a:r>
            <a:r>
              <a:rPr lang="en-US" altLang="zh-CN" sz="1600" dirty="0" err="1"/>
              <a:t>fd_set</a:t>
            </a:r>
            <a:r>
              <a:rPr lang="en-US" altLang="zh-CN" sz="1600" dirty="0"/>
              <a:t> </a:t>
            </a:r>
            <a:r>
              <a:rPr lang="en-US" altLang="zh-CN" sz="1600" dirty="0" err="1"/>
              <a:t>rfds,wfds</a:t>
            </a:r>
            <a:r>
              <a:rPr lang="en-US" altLang="zh-CN" sz="1600" dirty="0"/>
              <a:t>;//</a:t>
            </a:r>
            <a:r>
              <a:rPr lang="zh-CN" altLang="en-US" sz="1600" dirty="0"/>
              <a:t>读</a:t>
            </a:r>
            <a:r>
              <a:rPr lang="en-US" altLang="zh-CN" sz="1600" dirty="0"/>
              <a:t>/</a:t>
            </a:r>
            <a:r>
              <a:rPr lang="zh-CN" altLang="en-US" sz="1600" dirty="0"/>
              <a:t>写文件描述符集	</a:t>
            </a:r>
            <a:endParaRPr lang="zh-CN" altLang="en-US" sz="1600" dirty="0"/>
          </a:p>
          <a:p>
            <a:pPr>
              <a:buFontTx/>
              <a:buNone/>
            </a:pPr>
            <a:r>
              <a:rPr lang="zh-CN" altLang="en-US" sz="1600" dirty="0"/>
              <a:t>		</a:t>
            </a:r>
            <a:r>
              <a:rPr lang="en-US" altLang="zh-CN" sz="1600" dirty="0"/>
              <a:t>/*</a:t>
            </a:r>
            <a:r>
              <a:rPr lang="zh-CN" altLang="en-US" sz="1600" dirty="0"/>
              <a:t>以非阻塞方式打开</a:t>
            </a:r>
            <a:r>
              <a:rPr lang="en-US" altLang="zh-CN" sz="1600" dirty="0"/>
              <a:t>/dev/xxx</a:t>
            </a:r>
            <a:r>
              <a:rPr lang="zh-CN" altLang="en-US" sz="1600" dirty="0"/>
              <a:t>设备文件*</a:t>
            </a:r>
            <a:r>
              <a:rPr lang="en-US" altLang="zh-CN" sz="1600" dirty="0"/>
              <a:t>/</a:t>
            </a:r>
            <a:endParaRPr lang="en-US" altLang="zh-CN" sz="1600" dirty="0"/>
          </a:p>
          <a:p>
            <a:pPr>
              <a:buFontTx/>
              <a:buNone/>
            </a:pPr>
            <a:r>
              <a:rPr lang="en-US" altLang="zh-CN" sz="1600" dirty="0"/>
              <a:t>		</a:t>
            </a:r>
            <a:r>
              <a:rPr lang="en-US" altLang="zh-CN" sz="1600" dirty="0" err="1"/>
              <a:t>fd</a:t>
            </a:r>
            <a:r>
              <a:rPr lang="en-US" altLang="zh-CN" sz="1600" dirty="0"/>
              <a:t> = open(“/dev/xxx”, O_RDWR | O_NONBLOCK);</a:t>
            </a:r>
            <a:endParaRPr lang="en-US" altLang="zh-CN" sz="1600" dirty="0"/>
          </a:p>
          <a:p>
            <a:pPr>
              <a:buFontTx/>
              <a:buNone/>
            </a:pPr>
            <a:r>
              <a:rPr lang="en-US" altLang="zh-CN" sz="1600" dirty="0"/>
              <a:t>		FD_ZERO(&amp;</a:t>
            </a:r>
            <a:r>
              <a:rPr lang="en-US" altLang="zh-CN" sz="1600" dirty="0" err="1"/>
              <a:t>rfds</a:t>
            </a:r>
            <a:r>
              <a:rPr lang="en-US" altLang="zh-CN" sz="1600" dirty="0"/>
              <a:t>);</a:t>
            </a:r>
            <a:endParaRPr lang="en-US" altLang="zh-CN" sz="1600" dirty="0"/>
          </a:p>
          <a:p>
            <a:pPr>
              <a:buFontTx/>
              <a:buNone/>
            </a:pPr>
            <a:r>
              <a:rPr lang="en-US" altLang="zh-CN" sz="1600" dirty="0"/>
              <a:t>		FD_ZERO(&amp;</a:t>
            </a:r>
            <a:r>
              <a:rPr lang="en-US" altLang="zh-CN" sz="1600" dirty="0" err="1"/>
              <a:t>wfds</a:t>
            </a:r>
            <a:r>
              <a:rPr lang="en-US" altLang="zh-CN" sz="1600" dirty="0"/>
              <a:t>);</a:t>
            </a:r>
            <a:endParaRPr lang="en-US" altLang="zh-CN" sz="1600" dirty="0"/>
          </a:p>
          <a:p>
            <a:pPr>
              <a:buFontTx/>
              <a:buNone/>
            </a:pPr>
            <a:r>
              <a:rPr lang="en-US" altLang="zh-CN" sz="1600" dirty="0"/>
              <a:t>		FD_SET(</a:t>
            </a:r>
            <a:r>
              <a:rPr lang="en-US" altLang="zh-CN" sz="1600" dirty="0" err="1"/>
              <a:t>fd</a:t>
            </a:r>
            <a:r>
              <a:rPr lang="en-US" altLang="zh-CN" sz="1600" dirty="0"/>
              <a:t>, &amp;</a:t>
            </a:r>
            <a:r>
              <a:rPr lang="en-US" altLang="zh-CN" sz="1600" dirty="0" err="1"/>
              <a:t>rfds</a:t>
            </a:r>
            <a:r>
              <a:rPr lang="en-US" altLang="zh-CN" sz="1600" dirty="0"/>
              <a:t>);</a:t>
            </a:r>
            <a:endParaRPr lang="en-US" altLang="zh-CN" sz="1600" dirty="0"/>
          </a:p>
          <a:p>
            <a:pPr>
              <a:buFontTx/>
              <a:buNone/>
            </a:pPr>
            <a:r>
              <a:rPr lang="en-US" altLang="zh-CN" sz="1600" dirty="0"/>
              <a:t>		FD_SET(</a:t>
            </a:r>
            <a:r>
              <a:rPr lang="en-US" altLang="zh-CN" sz="1600" dirty="0" err="1"/>
              <a:t>fd</a:t>
            </a:r>
            <a:r>
              <a:rPr lang="en-US" altLang="zh-CN" sz="1600" dirty="0"/>
              <a:t>, &amp;</a:t>
            </a:r>
            <a:r>
              <a:rPr lang="en-US" altLang="zh-CN" sz="1600" dirty="0" err="1"/>
              <a:t>wfds</a:t>
            </a:r>
            <a:r>
              <a:rPr lang="en-US" altLang="zh-CN" sz="1600" dirty="0"/>
              <a:t>);</a:t>
            </a:r>
            <a:endParaRPr lang="en-US" altLang="zh-CN" sz="1600" dirty="0"/>
          </a:p>
          <a:p>
            <a:pPr>
              <a:buFontTx/>
              <a:buNone/>
            </a:pPr>
            <a:r>
              <a:rPr lang="en-US" altLang="zh-CN" sz="1600" dirty="0"/>
              <a:t>		select(</a:t>
            </a:r>
            <a:r>
              <a:rPr lang="en-US" altLang="zh-CN" sz="1600" dirty="0" err="1"/>
              <a:t>fd</a:t>
            </a:r>
            <a:r>
              <a:rPr lang="en-US" altLang="zh-CN" sz="1600" dirty="0"/>
              <a:t> + 1, &amp;</a:t>
            </a:r>
            <a:r>
              <a:rPr lang="en-US" altLang="zh-CN" sz="1600" dirty="0" err="1"/>
              <a:t>rfds</a:t>
            </a:r>
            <a:r>
              <a:rPr lang="en-US" altLang="zh-CN" sz="1600" dirty="0"/>
              <a:t>, &amp;</a:t>
            </a:r>
            <a:r>
              <a:rPr lang="en-US" altLang="zh-CN" sz="1600" dirty="0" err="1"/>
              <a:t>wfds</a:t>
            </a:r>
            <a:r>
              <a:rPr lang="en-US" altLang="zh-CN" sz="1600" dirty="0"/>
              <a:t>, NULL, NULL);</a:t>
            </a:r>
            <a:endParaRPr lang="en-US" altLang="zh-CN" sz="1600" dirty="0"/>
          </a:p>
          <a:p>
            <a:pPr>
              <a:buFontTx/>
              <a:buNone/>
            </a:pPr>
            <a:r>
              <a:rPr lang="en-US" altLang="zh-CN" sz="1600" dirty="0"/>
              <a:t>		/*</a:t>
            </a:r>
            <a:r>
              <a:rPr lang="zh-CN" altLang="en-US" sz="1600" dirty="0"/>
              <a:t>数据可获得*</a:t>
            </a:r>
            <a:r>
              <a:rPr lang="en-US" altLang="zh-CN" sz="1600" dirty="0"/>
              <a:t>/</a:t>
            </a:r>
            <a:endParaRPr lang="en-US" altLang="zh-CN" sz="1600" dirty="0"/>
          </a:p>
          <a:p>
            <a:pPr>
              <a:buFontTx/>
              <a:buNone/>
            </a:pPr>
            <a:r>
              <a:rPr lang="en-US" altLang="zh-CN" sz="1600" dirty="0"/>
              <a:t>		if(FD_ISSET(</a:t>
            </a:r>
            <a:r>
              <a:rPr lang="en-US" altLang="zh-CN" sz="1600" dirty="0" err="1"/>
              <a:t>fd</a:t>
            </a:r>
            <a:r>
              <a:rPr lang="en-US" altLang="zh-CN" sz="1600" dirty="0"/>
              <a:t>, &amp;</a:t>
            </a:r>
            <a:r>
              <a:rPr lang="en-US" altLang="zh-CN" sz="1600" dirty="0" err="1"/>
              <a:t>rfds</a:t>
            </a:r>
            <a:r>
              <a:rPr lang="en-US" altLang="zh-CN" sz="1600" dirty="0"/>
              <a:t>))</a:t>
            </a:r>
            <a:endParaRPr lang="en-US" altLang="zh-CN" sz="1600" dirty="0"/>
          </a:p>
          <a:p>
            <a:pPr>
              <a:buFontTx/>
              <a:buNone/>
            </a:pPr>
            <a:r>
              <a:rPr lang="en-US" altLang="zh-CN" sz="1600" dirty="0"/>
              <a:t>		{</a:t>
            </a:r>
            <a:endParaRPr lang="en-US" altLang="zh-CN" sz="1600" dirty="0"/>
          </a:p>
          <a:p>
            <a:pPr>
              <a:buFontTx/>
              <a:buNone/>
            </a:pPr>
            <a:r>
              <a:rPr lang="en-US" altLang="zh-CN" sz="1600" dirty="0"/>
              <a:t>			//</a:t>
            </a:r>
            <a:r>
              <a:rPr lang="zh-CN" altLang="en-US" sz="1600" dirty="0"/>
              <a:t>读数据</a:t>
            </a:r>
            <a:endParaRPr lang="zh-CN" altLang="en-US" sz="1600" dirty="0"/>
          </a:p>
          <a:p>
            <a:pPr>
              <a:buFontTx/>
              <a:buNone/>
            </a:pPr>
            <a:r>
              <a:rPr lang="zh-CN" altLang="en-US" sz="1600" dirty="0"/>
              <a:t>		</a:t>
            </a:r>
            <a:r>
              <a:rPr lang="en-US" altLang="zh-CN" sz="1600" dirty="0"/>
              <a:t>} </a:t>
            </a:r>
            <a:endParaRPr lang="en-US" altLang="zh-CN" sz="1600" dirty="0"/>
          </a:p>
          <a:p>
            <a:pPr>
              <a:buFontTx/>
              <a:buNone/>
            </a:pPr>
            <a:r>
              <a:rPr lang="en-US" altLang="zh-CN" sz="1600" dirty="0"/>
              <a:t>		if(FD_ISSET(</a:t>
            </a:r>
            <a:r>
              <a:rPr lang="en-US" altLang="zh-CN" sz="1600" dirty="0" err="1"/>
              <a:t>fd</a:t>
            </a:r>
            <a:r>
              <a:rPr lang="en-US" altLang="zh-CN" sz="1600" dirty="0"/>
              <a:t>, &amp;</a:t>
            </a:r>
            <a:r>
              <a:rPr lang="en-US" altLang="zh-CN" sz="1600" dirty="0" err="1"/>
              <a:t>wfds</a:t>
            </a:r>
            <a:r>
              <a:rPr lang="en-US" altLang="zh-CN" sz="1600" dirty="0"/>
              <a:t>))</a:t>
            </a:r>
            <a:endParaRPr lang="en-US" altLang="zh-CN" sz="1600" dirty="0"/>
          </a:p>
          <a:p>
            <a:pPr>
              <a:buFontTx/>
              <a:buNone/>
            </a:pPr>
            <a:r>
              <a:rPr lang="en-US" altLang="zh-CN" sz="1600" dirty="0"/>
              <a:t>		{</a:t>
            </a:r>
            <a:endParaRPr lang="en-US" altLang="zh-CN" sz="1600" dirty="0"/>
          </a:p>
          <a:p>
            <a:pPr>
              <a:buFontTx/>
              <a:buNone/>
            </a:pPr>
            <a:r>
              <a:rPr lang="en-US" altLang="zh-CN" sz="1600" dirty="0"/>
              <a:t>			//</a:t>
            </a:r>
            <a:r>
              <a:rPr lang="zh-CN" altLang="en-US" sz="1600" dirty="0"/>
              <a:t>写数据</a:t>
            </a:r>
            <a:endParaRPr lang="zh-CN" altLang="en-US" sz="1600" dirty="0"/>
          </a:p>
          <a:p>
            <a:pPr>
              <a:buFontTx/>
              <a:buNone/>
            </a:pPr>
            <a:r>
              <a:rPr lang="zh-CN" altLang="en-US" sz="1600" dirty="0"/>
              <a:t>		</a:t>
            </a:r>
            <a:r>
              <a:rPr lang="en-US" altLang="zh-CN" sz="1600" dirty="0"/>
              <a:t>}</a:t>
            </a:r>
            <a:endParaRPr lang="zh-CN" altLang="en-US" sz="1600" dirty="0"/>
          </a:p>
        </p:txBody>
      </p:sp>
      <p:sp>
        <p:nvSpPr>
          <p:cNvPr id="4" name="圆角矩形 3"/>
          <p:cNvSpPr/>
          <p:nvPr/>
        </p:nvSpPr>
        <p:spPr bwMode="auto">
          <a:xfrm>
            <a:off x="1714480" y="3286124"/>
            <a:ext cx="571504" cy="28575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animEffect transition="in" filter="blinds(horizontal)">
                                      <p:cBhvr>
                                        <p:cTn id="7" dur="500"/>
                                        <p:tgtEl>
                                          <p:spTgt spid="6922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2227">
                                            <p:txEl>
                                              <p:pRg st="1" end="1"/>
                                            </p:txEl>
                                          </p:spTgt>
                                        </p:tgtEl>
                                        <p:attrNameLst>
                                          <p:attrName>style.visibility</p:attrName>
                                        </p:attrNameLst>
                                      </p:cBhvr>
                                      <p:to>
                                        <p:strVal val="visible"/>
                                      </p:to>
                                    </p:set>
                                    <p:animEffect transition="in" filter="blinds(horizontal)">
                                      <p:cBhvr>
                                        <p:cTn id="10" dur="500"/>
                                        <p:tgtEl>
                                          <p:spTgt spid="6922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2227">
                                            <p:txEl>
                                              <p:pRg st="2" end="2"/>
                                            </p:txEl>
                                          </p:spTgt>
                                        </p:tgtEl>
                                        <p:attrNameLst>
                                          <p:attrName>style.visibility</p:attrName>
                                        </p:attrNameLst>
                                      </p:cBhvr>
                                      <p:to>
                                        <p:strVal val="visible"/>
                                      </p:to>
                                    </p:set>
                                    <p:animEffect transition="in" filter="blinds(horizontal)">
                                      <p:cBhvr>
                                        <p:cTn id="13" dur="500"/>
                                        <p:tgtEl>
                                          <p:spTgt spid="69222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2227">
                                            <p:txEl>
                                              <p:pRg st="3" end="3"/>
                                            </p:txEl>
                                          </p:spTgt>
                                        </p:tgtEl>
                                        <p:attrNameLst>
                                          <p:attrName>style.visibility</p:attrName>
                                        </p:attrNameLst>
                                      </p:cBhvr>
                                      <p:to>
                                        <p:strVal val="visible"/>
                                      </p:to>
                                    </p:set>
                                    <p:animEffect transition="in" filter="blinds(horizontal)">
                                      <p:cBhvr>
                                        <p:cTn id="16" dur="500"/>
                                        <p:tgtEl>
                                          <p:spTgt spid="69222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92227">
                                            <p:txEl>
                                              <p:pRg st="4" end="4"/>
                                            </p:txEl>
                                          </p:spTgt>
                                        </p:tgtEl>
                                        <p:attrNameLst>
                                          <p:attrName>style.visibility</p:attrName>
                                        </p:attrNameLst>
                                      </p:cBhvr>
                                      <p:to>
                                        <p:strVal val="visible"/>
                                      </p:to>
                                    </p:set>
                                    <p:animEffect transition="in" filter="blinds(horizontal)">
                                      <p:cBhvr>
                                        <p:cTn id="19" dur="500"/>
                                        <p:tgtEl>
                                          <p:spTgt spid="69222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92227">
                                            <p:txEl>
                                              <p:pRg st="5" end="5"/>
                                            </p:txEl>
                                          </p:spTgt>
                                        </p:tgtEl>
                                        <p:attrNameLst>
                                          <p:attrName>style.visibility</p:attrName>
                                        </p:attrNameLst>
                                      </p:cBhvr>
                                      <p:to>
                                        <p:strVal val="visible"/>
                                      </p:to>
                                    </p:set>
                                    <p:animEffect transition="in" filter="blinds(horizontal)">
                                      <p:cBhvr>
                                        <p:cTn id="22" dur="500"/>
                                        <p:tgtEl>
                                          <p:spTgt spid="69222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92227">
                                            <p:txEl>
                                              <p:pRg st="6" end="6"/>
                                            </p:txEl>
                                          </p:spTgt>
                                        </p:tgtEl>
                                        <p:attrNameLst>
                                          <p:attrName>style.visibility</p:attrName>
                                        </p:attrNameLst>
                                      </p:cBhvr>
                                      <p:to>
                                        <p:strVal val="visible"/>
                                      </p:to>
                                    </p:set>
                                    <p:animEffect transition="in" filter="blinds(horizontal)">
                                      <p:cBhvr>
                                        <p:cTn id="25" dur="500"/>
                                        <p:tgtEl>
                                          <p:spTgt spid="69222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92227">
                                            <p:txEl>
                                              <p:pRg st="7" end="7"/>
                                            </p:txEl>
                                          </p:spTgt>
                                        </p:tgtEl>
                                        <p:attrNameLst>
                                          <p:attrName>style.visibility</p:attrName>
                                        </p:attrNameLst>
                                      </p:cBhvr>
                                      <p:to>
                                        <p:strVal val="visible"/>
                                      </p:to>
                                    </p:set>
                                    <p:animEffect transition="in" filter="blinds(horizontal)">
                                      <p:cBhvr>
                                        <p:cTn id="28" dur="500"/>
                                        <p:tgtEl>
                                          <p:spTgt spid="69222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92227">
                                            <p:txEl>
                                              <p:pRg st="8" end="8"/>
                                            </p:txEl>
                                          </p:spTgt>
                                        </p:tgtEl>
                                        <p:attrNameLst>
                                          <p:attrName>style.visibility</p:attrName>
                                        </p:attrNameLst>
                                      </p:cBhvr>
                                      <p:to>
                                        <p:strVal val="visible"/>
                                      </p:to>
                                    </p:set>
                                    <p:animEffect transition="in" filter="blinds(horizontal)">
                                      <p:cBhvr>
                                        <p:cTn id="31" dur="500"/>
                                        <p:tgtEl>
                                          <p:spTgt spid="69222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92227">
                                            <p:txEl>
                                              <p:pRg st="9" end="9"/>
                                            </p:txEl>
                                          </p:spTgt>
                                        </p:tgtEl>
                                        <p:attrNameLst>
                                          <p:attrName>style.visibility</p:attrName>
                                        </p:attrNameLst>
                                      </p:cBhvr>
                                      <p:to>
                                        <p:strVal val="visible"/>
                                      </p:to>
                                    </p:set>
                                    <p:animEffect transition="in" filter="blinds(horizontal)">
                                      <p:cBhvr>
                                        <p:cTn id="34" dur="500"/>
                                        <p:tgtEl>
                                          <p:spTgt spid="69222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92227">
                                            <p:txEl>
                                              <p:pRg st="10" end="10"/>
                                            </p:txEl>
                                          </p:spTgt>
                                        </p:tgtEl>
                                        <p:attrNameLst>
                                          <p:attrName>style.visibility</p:attrName>
                                        </p:attrNameLst>
                                      </p:cBhvr>
                                      <p:to>
                                        <p:strVal val="visible"/>
                                      </p:to>
                                    </p:set>
                                    <p:animEffect transition="in" filter="blinds(horizontal)">
                                      <p:cBhvr>
                                        <p:cTn id="37" dur="500"/>
                                        <p:tgtEl>
                                          <p:spTgt spid="692227">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92227">
                                            <p:txEl>
                                              <p:pRg st="11" end="11"/>
                                            </p:txEl>
                                          </p:spTgt>
                                        </p:tgtEl>
                                        <p:attrNameLst>
                                          <p:attrName>style.visibility</p:attrName>
                                        </p:attrNameLst>
                                      </p:cBhvr>
                                      <p:to>
                                        <p:strVal val="visible"/>
                                      </p:to>
                                    </p:set>
                                    <p:animEffect transition="in" filter="blinds(horizontal)">
                                      <p:cBhvr>
                                        <p:cTn id="40" dur="500"/>
                                        <p:tgtEl>
                                          <p:spTgt spid="692227">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92227">
                                            <p:txEl>
                                              <p:pRg st="12" end="12"/>
                                            </p:txEl>
                                          </p:spTgt>
                                        </p:tgtEl>
                                        <p:attrNameLst>
                                          <p:attrName>style.visibility</p:attrName>
                                        </p:attrNameLst>
                                      </p:cBhvr>
                                      <p:to>
                                        <p:strVal val="visible"/>
                                      </p:to>
                                    </p:set>
                                    <p:animEffect transition="in" filter="blinds(horizontal)">
                                      <p:cBhvr>
                                        <p:cTn id="43" dur="500"/>
                                        <p:tgtEl>
                                          <p:spTgt spid="692227">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92227">
                                            <p:txEl>
                                              <p:pRg st="13" end="13"/>
                                            </p:txEl>
                                          </p:spTgt>
                                        </p:tgtEl>
                                        <p:attrNameLst>
                                          <p:attrName>style.visibility</p:attrName>
                                        </p:attrNameLst>
                                      </p:cBhvr>
                                      <p:to>
                                        <p:strVal val="visible"/>
                                      </p:to>
                                    </p:set>
                                    <p:animEffect transition="in" filter="blinds(horizontal)">
                                      <p:cBhvr>
                                        <p:cTn id="46" dur="500"/>
                                        <p:tgtEl>
                                          <p:spTgt spid="692227">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92227">
                                            <p:txEl>
                                              <p:pRg st="14" end="14"/>
                                            </p:txEl>
                                          </p:spTgt>
                                        </p:tgtEl>
                                        <p:attrNameLst>
                                          <p:attrName>style.visibility</p:attrName>
                                        </p:attrNameLst>
                                      </p:cBhvr>
                                      <p:to>
                                        <p:strVal val="visible"/>
                                      </p:to>
                                    </p:set>
                                    <p:animEffect transition="in" filter="blinds(horizontal)">
                                      <p:cBhvr>
                                        <p:cTn id="49" dur="500"/>
                                        <p:tgtEl>
                                          <p:spTgt spid="692227">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692227">
                                            <p:txEl>
                                              <p:pRg st="15" end="15"/>
                                            </p:txEl>
                                          </p:spTgt>
                                        </p:tgtEl>
                                        <p:attrNameLst>
                                          <p:attrName>style.visibility</p:attrName>
                                        </p:attrNameLst>
                                      </p:cBhvr>
                                      <p:to>
                                        <p:strVal val="visible"/>
                                      </p:to>
                                    </p:set>
                                    <p:animEffect transition="in" filter="blinds(horizontal)">
                                      <p:cBhvr>
                                        <p:cTn id="52" dur="500"/>
                                        <p:tgtEl>
                                          <p:spTgt spid="692227">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692227">
                                            <p:txEl>
                                              <p:pRg st="16" end="16"/>
                                            </p:txEl>
                                          </p:spTgt>
                                        </p:tgtEl>
                                        <p:attrNameLst>
                                          <p:attrName>style.visibility</p:attrName>
                                        </p:attrNameLst>
                                      </p:cBhvr>
                                      <p:to>
                                        <p:strVal val="visible"/>
                                      </p:to>
                                    </p:set>
                                    <p:animEffect transition="in" filter="blinds(horizontal)">
                                      <p:cBhvr>
                                        <p:cTn id="55" dur="500"/>
                                        <p:tgtEl>
                                          <p:spTgt spid="692227">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692227">
                                            <p:txEl>
                                              <p:pRg st="17" end="17"/>
                                            </p:txEl>
                                          </p:spTgt>
                                        </p:tgtEl>
                                        <p:attrNameLst>
                                          <p:attrName>style.visibility</p:attrName>
                                        </p:attrNameLst>
                                      </p:cBhvr>
                                      <p:to>
                                        <p:strVal val="visible"/>
                                      </p:to>
                                    </p:set>
                                    <p:animEffect transition="in" filter="blinds(horizontal)">
                                      <p:cBhvr>
                                        <p:cTn id="58" dur="500"/>
                                        <p:tgtEl>
                                          <p:spTgt spid="69222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zh-CN" altLang="en-US"/>
              <a:t>阶段总结</a:t>
            </a:r>
            <a:endParaRPr lang="zh-CN" altLang="en-US"/>
          </a:p>
        </p:txBody>
      </p:sp>
      <p:sp>
        <p:nvSpPr>
          <p:cNvPr id="631811" name="Rectangle 3"/>
          <p:cNvSpPr>
            <a:spLocks noGrp="1" noChangeArrowheads="1"/>
          </p:cNvSpPr>
          <p:nvPr>
            <p:ph idx="1"/>
          </p:nvPr>
        </p:nvSpPr>
        <p:spPr/>
        <p:txBody>
          <a:bodyPr/>
          <a:lstStyle/>
          <a:p>
            <a:pPr>
              <a:buFont typeface="Wingdings" pitchFamily="2" charset="2"/>
              <a:buChar char="î"/>
            </a:pPr>
            <a:r>
              <a:rPr lang="en-US" altLang="zh-CN"/>
              <a:t>poll/select</a:t>
            </a:r>
            <a:r>
              <a:rPr lang="zh-CN" altLang="en-US"/>
              <a:t>在驱动程序中的实现</a:t>
            </a:r>
            <a:endParaRPr lang="zh-CN" altLang="en-US"/>
          </a:p>
          <a:p>
            <a:pPr>
              <a:buFont typeface="Wingdings" pitchFamily="2" charset="2"/>
              <a:buChar char="î"/>
            </a:pPr>
            <a:r>
              <a:rPr lang="zh-CN" altLang="en-US"/>
              <a:t>应用层如何调用驱动中的</a:t>
            </a:r>
            <a:r>
              <a:rPr lang="en-US" altLang="zh-CN"/>
              <a:t>poll/select</a:t>
            </a:r>
            <a:endParaRPr lang="en-US" altLang="zh-CN"/>
          </a:p>
        </p:txBody>
      </p:sp>
      <p:sp>
        <p:nvSpPr>
          <p:cNvPr id="631812" name="Rectangle 4"/>
          <p:cNvSpPr>
            <a:spLocks noChangeArrowheads="1"/>
          </p:cNvSpPr>
          <p:nvPr/>
        </p:nvSpPr>
        <p:spPr bwMode="auto">
          <a:xfrm>
            <a:off x="827088" y="5876925"/>
            <a:ext cx="2449512" cy="865188"/>
          </a:xfrm>
          <a:prstGeom prst="rect">
            <a:avLst/>
          </a:prstGeom>
          <a:noFill/>
          <a:ln w="9525" algn="ctr">
            <a:noFill/>
            <a:miter lim="800000"/>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1811">
                                            <p:txEl>
                                              <p:pRg st="1" end="1"/>
                                            </p:txEl>
                                          </p:spTgt>
                                        </p:tgtEl>
                                        <p:attrNameLst>
                                          <p:attrName>style.visibility</p:attrName>
                                        </p:attrNameLst>
                                      </p:cBhvr>
                                      <p:to>
                                        <p:strVal val="visible"/>
                                      </p:to>
                                    </p:set>
                                    <p:animEffect transition="in" filter="blinds(horizontal)">
                                      <p:cBhvr>
                                        <p:cTn id="7" dur="500"/>
                                        <p:tgtEl>
                                          <p:spTgt spid="631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1811">
                                            <p:txEl>
                                              <p:pRg st="0" end="0"/>
                                            </p:txEl>
                                          </p:spTgt>
                                        </p:tgtEl>
                                        <p:attrNameLst>
                                          <p:attrName>style.visibility</p:attrName>
                                        </p:attrNameLst>
                                      </p:cBhvr>
                                      <p:to>
                                        <p:strVal val="visible"/>
                                      </p:to>
                                    </p:set>
                                    <p:animEffect transition="in" filter="blinds(horizontal)">
                                      <p:cBhvr>
                                        <p:cTn id="12" dur="500"/>
                                        <p:tgtEl>
                                          <p:spTgt spid="631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zh-CN" altLang="en-US"/>
              <a:t>本章目标</a:t>
            </a:r>
            <a:endParaRPr lang="zh-CN" altLang="en-US"/>
          </a:p>
        </p:txBody>
      </p:sp>
      <p:sp>
        <p:nvSpPr>
          <p:cNvPr id="307203" name="Rectangle 3"/>
          <p:cNvSpPr>
            <a:spLocks noGrp="1" noChangeArrowheads="1"/>
          </p:cNvSpPr>
          <p:nvPr>
            <p:ph idx="1"/>
          </p:nvPr>
        </p:nvSpPr>
        <p:spPr/>
        <p:txBody>
          <a:bodyPr/>
          <a:lstStyle/>
          <a:p>
            <a:pPr lvl="1">
              <a:buFontTx/>
              <a:buNone/>
            </a:pPr>
            <a:endParaRPr lang="zh-CN" altLang="en-US" dirty="0"/>
          </a:p>
          <a:p>
            <a:r>
              <a:rPr lang="zh-CN" altLang="en-US" dirty="0"/>
              <a:t>掌握进程睡眠和唤醒的方法 </a:t>
            </a:r>
            <a:endParaRPr lang="zh-CN" altLang="en-US" dirty="0">
              <a:latin typeface="黑体" pitchFamily="49" charset="-122"/>
            </a:endParaRPr>
          </a:p>
          <a:p>
            <a:r>
              <a:rPr lang="zh-CN" altLang="en-US" dirty="0"/>
              <a:t>掌握阻塞型</a:t>
            </a:r>
            <a:r>
              <a:rPr lang="en-US" altLang="zh-CN" dirty="0"/>
              <a:t>I/O</a:t>
            </a:r>
            <a:r>
              <a:rPr lang="zh-CN" altLang="en-US" dirty="0"/>
              <a:t>的实现方法 </a:t>
            </a:r>
            <a:endParaRPr lang="zh-CN" altLang="en-US" dirty="0"/>
          </a:p>
          <a:p>
            <a:r>
              <a:rPr lang="zh-CN" altLang="en-US" dirty="0"/>
              <a:t>掌握</a:t>
            </a:r>
            <a:r>
              <a:rPr lang="en-US" altLang="zh-CN" dirty="0"/>
              <a:t>poll/select</a:t>
            </a:r>
            <a:r>
              <a:rPr lang="zh-CN" altLang="en-US" dirty="0"/>
              <a:t>系统调用的实现方法 </a:t>
            </a:r>
            <a:endParaRPr lang="zh-CN" altLang="en-US" dirty="0">
              <a:latin typeface="黑体" pitchFamily="49" charset="-122"/>
            </a:endParaRPr>
          </a:p>
          <a:p>
            <a:pPr>
              <a:buFontTx/>
              <a:buNone/>
            </a:pPr>
            <a:endParaRPr lang="zh-CN" altLang="en-US" dirty="0">
              <a:latin typeface="黑体" pitchFamily="49" charset="-122"/>
            </a:endParaRPr>
          </a:p>
          <a:p>
            <a:pPr lvl="1">
              <a:buFontTx/>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3">
                                            <p:txEl>
                                              <p:pRg st="1" end="1"/>
                                            </p:txEl>
                                          </p:spTgt>
                                        </p:tgtEl>
                                        <p:attrNameLst>
                                          <p:attrName>style.visibility</p:attrName>
                                        </p:attrNameLst>
                                      </p:cBhvr>
                                      <p:to>
                                        <p:strVal val="visible"/>
                                      </p:to>
                                    </p:set>
                                    <p:animEffect transition="in" filter="blinds(horizontal)">
                                      <p:cBhvr>
                                        <p:cTn id="7" dur="500"/>
                                        <p:tgtEl>
                                          <p:spTgt spid="307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03">
                                            <p:txEl>
                                              <p:pRg st="2" end="2"/>
                                            </p:txEl>
                                          </p:spTgt>
                                        </p:tgtEl>
                                        <p:attrNameLst>
                                          <p:attrName>style.visibility</p:attrName>
                                        </p:attrNameLst>
                                      </p:cBhvr>
                                      <p:to>
                                        <p:strVal val="visible"/>
                                      </p:to>
                                    </p:set>
                                    <p:animEffect transition="in" filter="blinds(horizontal)">
                                      <p:cBhvr>
                                        <p:cTn id="12" dur="500"/>
                                        <p:tgtEl>
                                          <p:spTgt spid="307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03">
                                            <p:txEl>
                                              <p:pRg st="3" end="3"/>
                                            </p:txEl>
                                          </p:spTgt>
                                        </p:tgtEl>
                                        <p:attrNameLst>
                                          <p:attrName>style.visibility</p:attrName>
                                        </p:attrNameLst>
                                      </p:cBhvr>
                                      <p:to>
                                        <p:strVal val="visible"/>
                                      </p:to>
                                    </p:set>
                                    <p:animEffect transition="in" filter="blinds(horizontal)">
                                      <p:cBhvr>
                                        <p:cTn id="17" dur="500"/>
                                        <p:tgtEl>
                                          <p:spTgt spid="307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7667" name="Rectangle 3"/>
          <p:cNvSpPr>
            <a:spLocks noGrp="1" noChangeArrowheads="1"/>
          </p:cNvSpPr>
          <p:nvPr>
            <p:ph type="title"/>
          </p:nvPr>
        </p:nvSpPr>
        <p:spPr>
          <a:xfrm>
            <a:off x="179388" y="0"/>
            <a:ext cx="6858000" cy="838200"/>
          </a:xfrm>
        </p:spPr>
        <p:txBody>
          <a:bodyPr/>
          <a:lstStyle/>
          <a:p>
            <a:r>
              <a:rPr lang="zh-CN" altLang="en-US"/>
              <a:t>本章总结</a:t>
            </a:r>
            <a:endParaRPr lang="zh-CN" altLang="en-US"/>
          </a:p>
        </p:txBody>
      </p:sp>
      <p:sp>
        <p:nvSpPr>
          <p:cNvPr id="497713" name="AutoShape 49"/>
          <p:cNvSpPr>
            <a:spLocks noChangeArrowheads="1"/>
          </p:cNvSpPr>
          <p:nvPr/>
        </p:nvSpPr>
        <p:spPr bwMode="auto">
          <a:xfrm>
            <a:off x="3779838" y="1090613"/>
            <a:ext cx="1871662" cy="533400"/>
          </a:xfrm>
          <a:prstGeom prst="foldedCorner">
            <a:avLst>
              <a:gd name="adj" fmla="val 12500"/>
            </a:avLst>
          </a:prstGeom>
          <a:solidFill>
            <a:schemeClr val="bg2"/>
          </a:solidFill>
          <a:ln w="19050">
            <a:noFill/>
            <a:round/>
          </a:ln>
          <a:effectLst>
            <a:prstShdw prst="shdw17" dist="17961" dir="2700000">
              <a:schemeClr val="bg2">
                <a:gamma/>
                <a:shade val="60000"/>
                <a:invGamma/>
              </a:schemeClr>
            </a:prstShdw>
          </a:effectLst>
        </p:spPr>
        <p:txBody>
          <a:bodyPr bIns="0" anchor="ctr">
            <a:spAutoFit/>
          </a:bodyPr>
          <a:lstStyle/>
          <a:p>
            <a:pPr eaLnBrk="1" fontAlgn="base" hangingPunct="1">
              <a:lnSpc>
                <a:spcPct val="80000"/>
              </a:lnSpc>
              <a:spcBef>
                <a:spcPct val="10000"/>
              </a:spcBef>
              <a:buClr>
                <a:schemeClr val="tx2"/>
              </a:buClr>
            </a:pPr>
            <a:r>
              <a:rPr lang="zh-CN" altLang="en-US" sz="1800" b="1">
                <a:ea typeface="楷体_GB2312" pitchFamily="49" charset="-122"/>
              </a:rPr>
              <a:t>重点掌握进程休眠和唤醒方法</a:t>
            </a:r>
            <a:endParaRPr lang="zh-CN" altLang="en-US" sz="1800" b="1">
              <a:ea typeface="楷体_GB2312" pitchFamily="49" charset="-122"/>
            </a:endParaRPr>
          </a:p>
        </p:txBody>
      </p:sp>
      <p:sp>
        <p:nvSpPr>
          <p:cNvPr id="497758" name="AutoShape 94"/>
          <p:cNvSpPr>
            <a:spLocks noChangeArrowheads="1"/>
          </p:cNvSpPr>
          <p:nvPr/>
        </p:nvSpPr>
        <p:spPr bwMode="auto">
          <a:xfrm>
            <a:off x="3708400" y="2746375"/>
            <a:ext cx="1871663" cy="777875"/>
          </a:xfrm>
          <a:prstGeom prst="foldedCorner">
            <a:avLst>
              <a:gd name="adj" fmla="val 12500"/>
            </a:avLst>
          </a:prstGeom>
          <a:solidFill>
            <a:schemeClr val="bg2"/>
          </a:solidFill>
          <a:ln w="19050">
            <a:noFill/>
            <a:round/>
          </a:ln>
          <a:effectLst>
            <a:prstShdw prst="shdw17" dist="17961" dir="2700000">
              <a:schemeClr val="bg2">
                <a:gamma/>
                <a:shade val="60000"/>
                <a:invGamma/>
              </a:schemeClr>
            </a:prstShdw>
          </a:effectLst>
        </p:spPr>
        <p:txBody>
          <a:bodyPr bIns="0" anchor="ctr">
            <a:spAutoFit/>
          </a:bodyPr>
          <a:lstStyle/>
          <a:p>
            <a:pPr eaLnBrk="1" fontAlgn="base" hangingPunct="1">
              <a:lnSpc>
                <a:spcPct val="80000"/>
              </a:lnSpc>
              <a:spcBef>
                <a:spcPct val="10000"/>
              </a:spcBef>
              <a:buClr>
                <a:schemeClr val="tx2"/>
              </a:buClr>
            </a:pPr>
            <a:r>
              <a:rPr lang="zh-CN" altLang="en-US" sz="1800" b="1">
                <a:ea typeface="楷体_GB2312" pitchFamily="49" charset="-122"/>
              </a:rPr>
              <a:t>重点掌握</a:t>
            </a:r>
            <a:r>
              <a:rPr lang="en-US" altLang="zh-CN" sz="1800" b="1">
                <a:ea typeface="楷体_GB2312" pitchFamily="49" charset="-122"/>
              </a:rPr>
              <a:t>poll/select</a:t>
            </a:r>
            <a:r>
              <a:rPr lang="zh-CN" altLang="en-US" sz="1800" b="1">
                <a:ea typeface="楷体_GB2312" pitchFamily="49" charset="-122"/>
              </a:rPr>
              <a:t>实现方法</a:t>
            </a:r>
            <a:endParaRPr lang="zh-CN" altLang="en-US" sz="1800" b="1">
              <a:ea typeface="楷体_GB2312" pitchFamily="49" charset="-122"/>
            </a:endParaRPr>
          </a:p>
        </p:txBody>
      </p:sp>
      <p:sp>
        <p:nvSpPr>
          <p:cNvPr id="497761" name="AutoShape 97"/>
          <p:cNvSpPr>
            <a:spLocks noChangeArrowheads="1"/>
          </p:cNvSpPr>
          <p:nvPr/>
        </p:nvSpPr>
        <p:spPr bwMode="auto">
          <a:xfrm>
            <a:off x="4356100" y="4941888"/>
            <a:ext cx="1511300" cy="290512"/>
          </a:xfrm>
          <a:prstGeom prst="foldedCorner">
            <a:avLst>
              <a:gd name="adj" fmla="val 12500"/>
            </a:avLst>
          </a:prstGeom>
          <a:solidFill>
            <a:schemeClr val="bg2"/>
          </a:solidFill>
          <a:ln w="19050">
            <a:noFill/>
            <a:round/>
          </a:ln>
          <a:effectLst>
            <a:prstShdw prst="shdw17" dist="17961" dir="2700000">
              <a:schemeClr val="bg2">
                <a:gamma/>
                <a:shade val="60000"/>
                <a:invGamma/>
              </a:schemeClr>
            </a:prstShdw>
          </a:effectLst>
        </p:spPr>
        <p:txBody>
          <a:bodyPr bIns="0" anchor="ctr">
            <a:spAutoFit/>
          </a:bodyPr>
          <a:lstStyle/>
          <a:p>
            <a:pPr eaLnBrk="1" fontAlgn="base" hangingPunct="1">
              <a:lnSpc>
                <a:spcPct val="80000"/>
              </a:lnSpc>
              <a:spcBef>
                <a:spcPct val="10000"/>
              </a:spcBef>
              <a:buClr>
                <a:schemeClr val="tx2"/>
              </a:buClr>
            </a:pPr>
            <a:r>
              <a:rPr lang="zh-CN" altLang="en-US" sz="1800" b="1">
                <a:ea typeface="楷体_GB2312" pitchFamily="49" charset="-122"/>
              </a:rPr>
              <a:t>一般了解</a:t>
            </a:r>
            <a:endParaRPr lang="zh-CN" altLang="en-US" sz="1800" b="1">
              <a:ea typeface="楷体_GB2312" pitchFamily="49" charset="-122"/>
            </a:endParaRPr>
          </a:p>
        </p:txBody>
      </p:sp>
      <p:sp>
        <p:nvSpPr>
          <p:cNvPr id="497789" name="AutoShape 125"/>
          <p:cNvSpPr>
            <a:spLocks noChangeArrowheads="1"/>
          </p:cNvSpPr>
          <p:nvPr/>
        </p:nvSpPr>
        <p:spPr bwMode="ltGray">
          <a:xfrm>
            <a:off x="3132138" y="1989138"/>
            <a:ext cx="2159000" cy="312737"/>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阻塞型</a:t>
            </a:r>
            <a:r>
              <a:rPr lang="en-US" altLang="zh-CN" sz="1600" b="1">
                <a:latin typeface="Arial Narrow" pitchFamily="34" charset="0"/>
                <a:ea typeface="宋体" pitchFamily="2" charset="-122"/>
              </a:rPr>
              <a:t>I/O</a:t>
            </a:r>
            <a:r>
              <a:rPr lang="en-US" altLang="zh-CN" sz="1800" b="1">
                <a:latin typeface="Arial Narrow" pitchFamily="34" charset="0"/>
                <a:ea typeface="宋体" pitchFamily="2" charset="-122"/>
              </a:rPr>
              <a:t> </a:t>
            </a:r>
            <a:endParaRPr lang="en-US" altLang="zh-CN" sz="1800" b="1">
              <a:latin typeface="Arial Narrow" pitchFamily="34" charset="0"/>
              <a:ea typeface="宋体" pitchFamily="2" charset="-122"/>
            </a:endParaRPr>
          </a:p>
        </p:txBody>
      </p:sp>
      <p:sp>
        <p:nvSpPr>
          <p:cNvPr id="497790" name="AutoShape 126"/>
          <p:cNvSpPr>
            <a:spLocks noChangeArrowheads="1"/>
          </p:cNvSpPr>
          <p:nvPr/>
        </p:nvSpPr>
        <p:spPr bwMode="ltGray">
          <a:xfrm>
            <a:off x="250825" y="3429000"/>
            <a:ext cx="2184400" cy="647700"/>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宋体" pitchFamily="2" charset="-122"/>
                <a:ea typeface="宋体" pitchFamily="2" charset="-122"/>
              </a:rPr>
              <a:t>阻塞和非阻塞型</a:t>
            </a:r>
            <a:r>
              <a:rPr lang="en-US" altLang="zh-CN" sz="1600" b="1">
                <a:latin typeface="宋体" pitchFamily="2" charset="-122"/>
                <a:ea typeface="宋体" pitchFamily="2" charset="-122"/>
              </a:rPr>
              <a:t>I/O</a:t>
            </a:r>
            <a:endParaRPr lang="zh-CN" altLang="en-US" sz="1600" b="1">
              <a:latin typeface="宋体" pitchFamily="2" charset="-122"/>
              <a:ea typeface="宋体" pitchFamily="2" charset="-122"/>
            </a:endParaRPr>
          </a:p>
        </p:txBody>
      </p:sp>
      <p:sp>
        <p:nvSpPr>
          <p:cNvPr id="497791" name="AutoShape 127"/>
          <p:cNvSpPr>
            <a:spLocks noChangeArrowheads="1"/>
          </p:cNvSpPr>
          <p:nvPr/>
        </p:nvSpPr>
        <p:spPr bwMode="ltGray">
          <a:xfrm>
            <a:off x="3132138" y="5229225"/>
            <a:ext cx="2160587" cy="360363"/>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异步通知</a:t>
            </a:r>
            <a:r>
              <a:rPr lang="zh-CN" altLang="en-US" sz="1800" b="1">
                <a:latin typeface="Arial Narrow" pitchFamily="34" charset="0"/>
                <a:ea typeface="宋体" pitchFamily="2" charset="-122"/>
              </a:rPr>
              <a:t> </a:t>
            </a:r>
            <a:endParaRPr lang="zh-CN" altLang="en-US" sz="1800" b="1">
              <a:latin typeface="Arial Narrow" pitchFamily="34" charset="0"/>
              <a:ea typeface="宋体" pitchFamily="2" charset="-122"/>
            </a:endParaRPr>
          </a:p>
        </p:txBody>
      </p:sp>
      <p:sp>
        <p:nvSpPr>
          <p:cNvPr id="497792" name="AutoShape 128"/>
          <p:cNvSpPr>
            <a:spLocks noChangeArrowheads="1"/>
          </p:cNvSpPr>
          <p:nvPr/>
        </p:nvSpPr>
        <p:spPr bwMode="ltGray">
          <a:xfrm>
            <a:off x="3132138" y="3573463"/>
            <a:ext cx="2160587" cy="360362"/>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非阻塞</a:t>
            </a:r>
            <a:r>
              <a:rPr lang="en-US" altLang="zh-CN" sz="1600" b="1">
                <a:latin typeface="Arial Narrow" pitchFamily="34" charset="0"/>
                <a:ea typeface="宋体" pitchFamily="2" charset="-122"/>
              </a:rPr>
              <a:t>I/O</a:t>
            </a:r>
            <a:r>
              <a:rPr lang="en-US" altLang="zh-CN" sz="1800" b="1">
                <a:latin typeface="Arial Narrow" pitchFamily="34" charset="0"/>
                <a:ea typeface="宋体" pitchFamily="2" charset="-122"/>
              </a:rPr>
              <a:t> </a:t>
            </a:r>
            <a:endParaRPr lang="en-US" altLang="zh-CN" sz="1800" b="1">
              <a:latin typeface="Arial Narrow" pitchFamily="34" charset="0"/>
              <a:ea typeface="宋体" pitchFamily="2" charset="-122"/>
            </a:endParaRPr>
          </a:p>
        </p:txBody>
      </p:sp>
      <p:grpSp>
        <p:nvGrpSpPr>
          <p:cNvPr id="497793" name="Group 129"/>
          <p:cNvGrpSpPr/>
          <p:nvPr/>
        </p:nvGrpSpPr>
        <p:grpSpPr bwMode="auto">
          <a:xfrm>
            <a:off x="2411413" y="2133600"/>
            <a:ext cx="731837" cy="3313113"/>
            <a:chOff x="1519" y="1117"/>
            <a:chExt cx="461" cy="2087"/>
          </a:xfrm>
        </p:grpSpPr>
        <p:sp>
          <p:nvSpPr>
            <p:cNvPr id="497794" name="Line 130"/>
            <p:cNvSpPr>
              <a:spLocks noChangeShapeType="1"/>
            </p:cNvSpPr>
            <p:nvPr/>
          </p:nvSpPr>
          <p:spPr bwMode="auto">
            <a:xfrm>
              <a:off x="1791" y="1117"/>
              <a:ext cx="0" cy="2086"/>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497795" name="Line 131"/>
            <p:cNvSpPr>
              <a:spLocks noChangeShapeType="1"/>
            </p:cNvSpPr>
            <p:nvPr/>
          </p:nvSpPr>
          <p:spPr bwMode="auto">
            <a:xfrm>
              <a:off x="1792" y="1117"/>
              <a:ext cx="188"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497796" name="Line 132"/>
            <p:cNvSpPr>
              <a:spLocks noChangeShapeType="1"/>
            </p:cNvSpPr>
            <p:nvPr/>
          </p:nvSpPr>
          <p:spPr bwMode="auto">
            <a:xfrm flipV="1">
              <a:off x="1791" y="3203"/>
              <a:ext cx="181" cy="1"/>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497797" name="Line 133"/>
            <p:cNvSpPr>
              <a:spLocks noChangeShapeType="1"/>
            </p:cNvSpPr>
            <p:nvPr/>
          </p:nvSpPr>
          <p:spPr bwMode="auto">
            <a:xfrm>
              <a:off x="1519" y="2160"/>
              <a:ext cx="272" cy="0"/>
            </a:xfrm>
            <a:prstGeom prst="line">
              <a:avLst/>
            </a:prstGeom>
            <a:noFill/>
            <a:ln w="28575">
              <a:solidFill>
                <a:schemeClr val="tx1"/>
              </a:solidFill>
              <a:round/>
            </a:ln>
            <a:effectLst/>
          </p:spPr>
          <p:txBody>
            <a:bodyPr anchor="b"/>
            <a:lstStyle/>
            <a:p>
              <a:endParaRPr lang="zh-CN" altLang="en-US"/>
            </a:p>
          </p:txBody>
        </p:sp>
        <p:sp>
          <p:nvSpPr>
            <p:cNvPr id="497798" name="Line 134"/>
            <p:cNvSpPr>
              <a:spLocks noChangeShapeType="1"/>
            </p:cNvSpPr>
            <p:nvPr/>
          </p:nvSpPr>
          <p:spPr bwMode="auto">
            <a:xfrm flipV="1">
              <a:off x="1791" y="2160"/>
              <a:ext cx="181" cy="1"/>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grpSp>
      <p:sp>
        <p:nvSpPr>
          <p:cNvPr id="497799" name="AutoShape 135"/>
          <p:cNvSpPr>
            <a:spLocks noChangeArrowheads="1"/>
          </p:cNvSpPr>
          <p:nvPr/>
        </p:nvSpPr>
        <p:spPr bwMode="ltGray">
          <a:xfrm>
            <a:off x="5724525" y="3213100"/>
            <a:ext cx="2735263" cy="360363"/>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非阻塞</a:t>
            </a:r>
            <a:r>
              <a:rPr lang="en-US" altLang="zh-CN" sz="1600" b="1">
                <a:latin typeface="Arial Narrow" pitchFamily="34" charset="0"/>
                <a:ea typeface="宋体" pitchFamily="2" charset="-122"/>
              </a:rPr>
              <a:t>I/O</a:t>
            </a:r>
            <a:endParaRPr lang="en-US" altLang="zh-CN" sz="1600" b="1">
              <a:latin typeface="Arial Narrow" pitchFamily="34" charset="0"/>
              <a:ea typeface="宋体" pitchFamily="2" charset="-122"/>
            </a:endParaRPr>
          </a:p>
        </p:txBody>
      </p:sp>
      <p:sp>
        <p:nvSpPr>
          <p:cNvPr id="497800" name="AutoShape 136"/>
          <p:cNvSpPr>
            <a:spLocks noChangeArrowheads="1"/>
          </p:cNvSpPr>
          <p:nvPr/>
        </p:nvSpPr>
        <p:spPr bwMode="ltGray">
          <a:xfrm>
            <a:off x="5724525" y="3860800"/>
            <a:ext cx="2735263" cy="360363"/>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en-US" altLang="zh-CN" sz="1600" b="1">
                <a:latin typeface="Arial Narrow" pitchFamily="34" charset="0"/>
                <a:ea typeface="宋体" pitchFamily="2" charset="-122"/>
              </a:rPr>
              <a:t>poll/select</a:t>
            </a:r>
            <a:endParaRPr lang="zh-CN" altLang="en-US" sz="1600" b="1">
              <a:latin typeface="Arial Narrow" pitchFamily="34" charset="0"/>
              <a:ea typeface="宋体" pitchFamily="2" charset="-122"/>
            </a:endParaRPr>
          </a:p>
        </p:txBody>
      </p:sp>
      <p:sp>
        <p:nvSpPr>
          <p:cNvPr id="497801" name="AutoShape 137"/>
          <p:cNvSpPr>
            <a:spLocks noChangeArrowheads="1"/>
          </p:cNvSpPr>
          <p:nvPr/>
        </p:nvSpPr>
        <p:spPr bwMode="ltGray">
          <a:xfrm>
            <a:off x="5724525" y="1557338"/>
            <a:ext cx="2735263" cy="360362"/>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ea typeface="宋体" pitchFamily="2" charset="-122"/>
              </a:rPr>
              <a:t>进程休眠和唤醒方法</a:t>
            </a:r>
            <a:r>
              <a:rPr lang="zh-CN" altLang="en-US"/>
              <a:t> </a:t>
            </a:r>
            <a:endParaRPr lang="zh-CN" altLang="en-US"/>
          </a:p>
        </p:txBody>
      </p:sp>
      <p:sp>
        <p:nvSpPr>
          <p:cNvPr id="497802" name="AutoShape 138"/>
          <p:cNvSpPr>
            <a:spLocks noChangeArrowheads="1"/>
          </p:cNvSpPr>
          <p:nvPr/>
        </p:nvSpPr>
        <p:spPr bwMode="ltGray">
          <a:xfrm>
            <a:off x="5724525" y="2205038"/>
            <a:ext cx="2735263" cy="360362"/>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宋体" pitchFamily="2" charset="-122"/>
                <a:ea typeface="宋体" pitchFamily="2" charset="-122"/>
              </a:rPr>
              <a:t>阻塞型</a:t>
            </a:r>
            <a:r>
              <a:rPr lang="en-US" altLang="zh-CN" sz="1600" b="1">
                <a:latin typeface="宋体" pitchFamily="2" charset="-122"/>
                <a:ea typeface="宋体" pitchFamily="2" charset="-122"/>
              </a:rPr>
              <a:t>I/O</a:t>
            </a:r>
            <a:r>
              <a:rPr lang="zh-CN" altLang="en-US" sz="1600" b="1">
                <a:latin typeface="宋体" pitchFamily="2" charset="-122"/>
                <a:ea typeface="宋体" pitchFamily="2" charset="-122"/>
              </a:rPr>
              <a:t>实例</a:t>
            </a:r>
            <a:r>
              <a:rPr lang="zh-CN" altLang="en-US"/>
              <a:t> </a:t>
            </a:r>
            <a:endParaRPr lang="zh-CN" altLang="en-US"/>
          </a:p>
        </p:txBody>
      </p:sp>
      <p:grpSp>
        <p:nvGrpSpPr>
          <p:cNvPr id="497803" name="Group 139"/>
          <p:cNvGrpSpPr/>
          <p:nvPr/>
        </p:nvGrpSpPr>
        <p:grpSpPr bwMode="auto">
          <a:xfrm>
            <a:off x="5292725" y="3429000"/>
            <a:ext cx="436563" cy="647700"/>
            <a:chOff x="3198" y="2160"/>
            <a:chExt cx="275" cy="408"/>
          </a:xfrm>
        </p:grpSpPr>
        <p:sp>
          <p:nvSpPr>
            <p:cNvPr id="497804" name="Line 140"/>
            <p:cNvSpPr>
              <a:spLocks noChangeShapeType="1"/>
            </p:cNvSpPr>
            <p:nvPr/>
          </p:nvSpPr>
          <p:spPr bwMode="auto">
            <a:xfrm flipH="1">
              <a:off x="3334" y="2371"/>
              <a:ext cx="1" cy="19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497805" name="Line 141"/>
            <p:cNvSpPr>
              <a:spLocks noChangeShapeType="1"/>
            </p:cNvSpPr>
            <p:nvPr/>
          </p:nvSpPr>
          <p:spPr bwMode="auto">
            <a:xfrm>
              <a:off x="3334" y="2160"/>
              <a:ext cx="1" cy="25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497806" name="Line 142"/>
            <p:cNvSpPr>
              <a:spLocks noChangeShapeType="1"/>
            </p:cNvSpPr>
            <p:nvPr/>
          </p:nvSpPr>
          <p:spPr bwMode="auto">
            <a:xfrm>
              <a:off x="3336" y="2160"/>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497807" name="Line 143"/>
            <p:cNvSpPr>
              <a:spLocks noChangeShapeType="1"/>
            </p:cNvSpPr>
            <p:nvPr/>
          </p:nvSpPr>
          <p:spPr bwMode="auto">
            <a:xfrm>
              <a:off x="3198" y="2371"/>
              <a:ext cx="136" cy="0"/>
            </a:xfrm>
            <a:prstGeom prst="line">
              <a:avLst/>
            </a:prstGeom>
            <a:noFill/>
            <a:ln w="28575">
              <a:solidFill>
                <a:schemeClr val="tx1"/>
              </a:solidFill>
              <a:round/>
            </a:ln>
            <a:effectLst/>
          </p:spPr>
          <p:txBody>
            <a:bodyPr anchor="b"/>
            <a:lstStyle/>
            <a:p>
              <a:endParaRPr lang="zh-CN" altLang="en-US"/>
            </a:p>
          </p:txBody>
        </p:sp>
        <p:sp>
          <p:nvSpPr>
            <p:cNvPr id="497808" name="Line 144"/>
            <p:cNvSpPr>
              <a:spLocks noChangeShapeType="1"/>
            </p:cNvSpPr>
            <p:nvPr/>
          </p:nvSpPr>
          <p:spPr bwMode="auto">
            <a:xfrm>
              <a:off x="3333" y="2568"/>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grpSp>
      <p:grpSp>
        <p:nvGrpSpPr>
          <p:cNvPr id="497809" name="Group 145"/>
          <p:cNvGrpSpPr/>
          <p:nvPr/>
        </p:nvGrpSpPr>
        <p:grpSpPr bwMode="auto">
          <a:xfrm>
            <a:off x="5292725" y="1773238"/>
            <a:ext cx="436563" cy="647700"/>
            <a:chOff x="3198" y="2160"/>
            <a:chExt cx="275" cy="408"/>
          </a:xfrm>
        </p:grpSpPr>
        <p:sp>
          <p:nvSpPr>
            <p:cNvPr id="497810" name="Line 146"/>
            <p:cNvSpPr>
              <a:spLocks noChangeShapeType="1"/>
            </p:cNvSpPr>
            <p:nvPr/>
          </p:nvSpPr>
          <p:spPr bwMode="auto">
            <a:xfrm flipH="1">
              <a:off x="3334" y="2371"/>
              <a:ext cx="1" cy="19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497811" name="Line 147"/>
            <p:cNvSpPr>
              <a:spLocks noChangeShapeType="1"/>
            </p:cNvSpPr>
            <p:nvPr/>
          </p:nvSpPr>
          <p:spPr bwMode="auto">
            <a:xfrm>
              <a:off x="3334" y="2160"/>
              <a:ext cx="1" cy="25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497812" name="Line 148"/>
            <p:cNvSpPr>
              <a:spLocks noChangeShapeType="1"/>
            </p:cNvSpPr>
            <p:nvPr/>
          </p:nvSpPr>
          <p:spPr bwMode="auto">
            <a:xfrm>
              <a:off x="3336" y="2160"/>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497813" name="Line 149"/>
            <p:cNvSpPr>
              <a:spLocks noChangeShapeType="1"/>
            </p:cNvSpPr>
            <p:nvPr/>
          </p:nvSpPr>
          <p:spPr bwMode="auto">
            <a:xfrm>
              <a:off x="3198" y="2371"/>
              <a:ext cx="136" cy="0"/>
            </a:xfrm>
            <a:prstGeom prst="line">
              <a:avLst/>
            </a:prstGeom>
            <a:noFill/>
            <a:ln w="28575">
              <a:solidFill>
                <a:schemeClr val="tx1"/>
              </a:solidFill>
              <a:round/>
            </a:ln>
            <a:effectLst/>
          </p:spPr>
          <p:txBody>
            <a:bodyPr anchor="b"/>
            <a:lstStyle/>
            <a:p>
              <a:endParaRPr lang="zh-CN" altLang="en-US"/>
            </a:p>
          </p:txBody>
        </p:sp>
        <p:sp>
          <p:nvSpPr>
            <p:cNvPr id="497814" name="Line 150"/>
            <p:cNvSpPr>
              <a:spLocks noChangeShapeType="1"/>
            </p:cNvSpPr>
            <p:nvPr/>
          </p:nvSpPr>
          <p:spPr bwMode="auto">
            <a:xfrm>
              <a:off x="3333" y="2568"/>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713"/>
                                        </p:tgtEl>
                                        <p:attrNameLst>
                                          <p:attrName>style.visibility</p:attrName>
                                        </p:attrNameLst>
                                      </p:cBhvr>
                                      <p:to>
                                        <p:strVal val="visible"/>
                                      </p:to>
                                    </p:set>
                                    <p:animEffect transition="in" filter="blinds(horizontal)">
                                      <p:cBhvr>
                                        <p:cTn id="7" dur="500"/>
                                        <p:tgtEl>
                                          <p:spTgt spid="4977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97713"/>
                                        </p:tgtEl>
                                      </p:cBhvr>
                                    </p:animEffect>
                                    <p:set>
                                      <p:cBhvr>
                                        <p:cTn id="12" dur="1" fill="hold">
                                          <p:stCondLst>
                                            <p:cond delay="499"/>
                                          </p:stCondLst>
                                        </p:cTn>
                                        <p:tgtEl>
                                          <p:spTgt spid="4977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7758"/>
                                        </p:tgtEl>
                                        <p:attrNameLst>
                                          <p:attrName>style.visibility</p:attrName>
                                        </p:attrNameLst>
                                      </p:cBhvr>
                                      <p:to>
                                        <p:strVal val="visible"/>
                                      </p:to>
                                    </p:set>
                                    <p:animEffect transition="in" filter="blinds(horizontal)">
                                      <p:cBhvr>
                                        <p:cTn id="17" dur="500"/>
                                        <p:tgtEl>
                                          <p:spTgt spid="4977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497758"/>
                                        </p:tgtEl>
                                      </p:cBhvr>
                                    </p:animEffect>
                                    <p:set>
                                      <p:cBhvr>
                                        <p:cTn id="22" dur="1" fill="hold">
                                          <p:stCondLst>
                                            <p:cond delay="499"/>
                                          </p:stCondLst>
                                        </p:cTn>
                                        <p:tgtEl>
                                          <p:spTgt spid="4977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7761"/>
                                        </p:tgtEl>
                                        <p:attrNameLst>
                                          <p:attrName>style.visibility</p:attrName>
                                        </p:attrNameLst>
                                      </p:cBhvr>
                                      <p:to>
                                        <p:strVal val="visible"/>
                                      </p:to>
                                    </p:set>
                                    <p:animEffect transition="in" filter="blinds(horizontal)">
                                      <p:cBhvr>
                                        <p:cTn id="27" dur="500"/>
                                        <p:tgtEl>
                                          <p:spTgt spid="4977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497761"/>
                                        </p:tgtEl>
                                      </p:cBhvr>
                                    </p:animEffect>
                                    <p:set>
                                      <p:cBhvr>
                                        <p:cTn id="32" dur="1" fill="hold">
                                          <p:stCondLst>
                                            <p:cond delay="499"/>
                                          </p:stCondLst>
                                        </p:cTn>
                                        <p:tgtEl>
                                          <p:spTgt spid="4977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713" grpId="0" animBg="1"/>
      <p:bldP spid="497713" grpId="1" animBg="1"/>
      <p:bldP spid="497758" grpId="0" animBg="1"/>
      <p:bldP spid="497758" grpId="1" animBg="1"/>
      <p:bldP spid="497761" grpId="0" animBg="1"/>
      <p:bldP spid="497761" grpId="1"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a:t>实验</a:t>
            </a:r>
            <a:endParaRPr lang="zh-CN" altLang="en-US"/>
          </a:p>
        </p:txBody>
      </p:sp>
      <p:sp>
        <p:nvSpPr>
          <p:cNvPr id="499715" name="Rectangle 3"/>
          <p:cNvSpPr>
            <a:spLocks noGrp="1" noChangeArrowheads="1"/>
          </p:cNvSpPr>
          <p:nvPr>
            <p:ph idx="1"/>
          </p:nvPr>
        </p:nvSpPr>
        <p:spPr>
          <a:xfrm>
            <a:off x="395288" y="1828800"/>
            <a:ext cx="7848600" cy="4495800"/>
          </a:xfrm>
        </p:spPr>
        <p:txBody>
          <a:bodyPr/>
          <a:lstStyle/>
          <a:p>
            <a:r>
              <a:rPr lang="zh-CN" altLang="en-US" b="1" dirty="0" smtClean="0"/>
              <a:t>任务一、阻塞型字符设备驱动实验</a:t>
            </a:r>
            <a:endParaRPr lang="en-US" altLang="zh-CN" b="1" dirty="0" smtClean="0"/>
          </a:p>
          <a:p>
            <a:endParaRPr lang="en-US" altLang="zh-CN" b="1" dirty="0" smtClean="0"/>
          </a:p>
          <a:p>
            <a:endParaRPr lang="zh-CN" alt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zh-CN" altLang="en-US"/>
              <a:t>本章结构</a:t>
            </a:r>
            <a:endParaRPr lang="zh-CN" altLang="en-US"/>
          </a:p>
        </p:txBody>
      </p:sp>
      <p:sp>
        <p:nvSpPr>
          <p:cNvPr id="305299" name="AutoShape 147"/>
          <p:cNvSpPr>
            <a:spLocks noChangeArrowheads="1"/>
          </p:cNvSpPr>
          <p:nvPr/>
        </p:nvSpPr>
        <p:spPr bwMode="ltGray">
          <a:xfrm>
            <a:off x="3132138" y="1963738"/>
            <a:ext cx="2159000" cy="312737"/>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阻塞型</a:t>
            </a:r>
            <a:r>
              <a:rPr lang="en-US" altLang="zh-CN" sz="1600" b="1">
                <a:latin typeface="Arial Narrow" pitchFamily="34" charset="0"/>
                <a:ea typeface="宋体" pitchFamily="2" charset="-122"/>
              </a:rPr>
              <a:t>I/O</a:t>
            </a:r>
            <a:r>
              <a:rPr lang="en-US" altLang="zh-CN" sz="1800" b="1">
                <a:latin typeface="Arial Narrow" pitchFamily="34" charset="0"/>
                <a:ea typeface="宋体" pitchFamily="2" charset="-122"/>
              </a:rPr>
              <a:t> </a:t>
            </a:r>
            <a:endParaRPr lang="en-US" altLang="zh-CN" sz="1800" b="1">
              <a:latin typeface="Arial Narrow" pitchFamily="34" charset="0"/>
              <a:ea typeface="宋体" pitchFamily="2" charset="-122"/>
            </a:endParaRPr>
          </a:p>
        </p:txBody>
      </p:sp>
      <p:sp>
        <p:nvSpPr>
          <p:cNvPr id="305301" name="AutoShape 149"/>
          <p:cNvSpPr>
            <a:spLocks noChangeArrowheads="1"/>
          </p:cNvSpPr>
          <p:nvPr/>
        </p:nvSpPr>
        <p:spPr bwMode="ltGray">
          <a:xfrm>
            <a:off x="250825" y="3429000"/>
            <a:ext cx="2184400" cy="647700"/>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宋体" pitchFamily="2" charset="-122"/>
                <a:ea typeface="宋体" pitchFamily="2" charset="-122"/>
              </a:rPr>
              <a:t>阻塞和非阻塞型</a:t>
            </a:r>
            <a:r>
              <a:rPr lang="en-US" altLang="zh-CN" sz="1600" b="1">
                <a:latin typeface="宋体" pitchFamily="2" charset="-122"/>
                <a:ea typeface="宋体" pitchFamily="2" charset="-122"/>
              </a:rPr>
              <a:t>I/O</a:t>
            </a:r>
            <a:endParaRPr lang="zh-CN" altLang="en-US" sz="1600" b="1">
              <a:latin typeface="宋体" pitchFamily="2" charset="-122"/>
              <a:ea typeface="宋体" pitchFamily="2" charset="-122"/>
            </a:endParaRPr>
          </a:p>
        </p:txBody>
      </p:sp>
      <p:sp>
        <p:nvSpPr>
          <p:cNvPr id="305309" name="AutoShape 157"/>
          <p:cNvSpPr>
            <a:spLocks noChangeArrowheads="1"/>
          </p:cNvSpPr>
          <p:nvPr/>
        </p:nvSpPr>
        <p:spPr bwMode="ltGray">
          <a:xfrm>
            <a:off x="3132138" y="5229225"/>
            <a:ext cx="2160587" cy="360363"/>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异步通知</a:t>
            </a:r>
            <a:r>
              <a:rPr lang="zh-CN" altLang="en-US" sz="1800" b="1">
                <a:latin typeface="Arial Narrow" pitchFamily="34" charset="0"/>
                <a:ea typeface="宋体" pitchFamily="2" charset="-122"/>
              </a:rPr>
              <a:t> </a:t>
            </a:r>
            <a:endParaRPr lang="zh-CN" altLang="en-US" sz="1800" b="1">
              <a:latin typeface="Arial Narrow" pitchFamily="34" charset="0"/>
              <a:ea typeface="宋体" pitchFamily="2" charset="-122"/>
            </a:endParaRPr>
          </a:p>
        </p:txBody>
      </p:sp>
      <p:sp>
        <p:nvSpPr>
          <p:cNvPr id="305316" name="AutoShape 164"/>
          <p:cNvSpPr>
            <a:spLocks noChangeArrowheads="1"/>
          </p:cNvSpPr>
          <p:nvPr/>
        </p:nvSpPr>
        <p:spPr bwMode="ltGray">
          <a:xfrm>
            <a:off x="3132138" y="3573463"/>
            <a:ext cx="2160587" cy="360362"/>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非阻塞</a:t>
            </a:r>
            <a:r>
              <a:rPr lang="en-US" altLang="zh-CN" sz="1600" b="1">
                <a:latin typeface="Arial Narrow" pitchFamily="34" charset="0"/>
                <a:ea typeface="宋体" pitchFamily="2" charset="-122"/>
              </a:rPr>
              <a:t>I/O</a:t>
            </a:r>
            <a:r>
              <a:rPr lang="en-US" altLang="zh-CN" sz="1800" b="1">
                <a:latin typeface="Arial Narrow" pitchFamily="34" charset="0"/>
                <a:ea typeface="宋体" pitchFamily="2" charset="-122"/>
              </a:rPr>
              <a:t> </a:t>
            </a:r>
            <a:endParaRPr lang="en-US" altLang="zh-CN" sz="1800" b="1">
              <a:latin typeface="Arial Narrow" pitchFamily="34" charset="0"/>
              <a:ea typeface="宋体" pitchFamily="2" charset="-122"/>
            </a:endParaRPr>
          </a:p>
        </p:txBody>
      </p:sp>
      <p:grpSp>
        <p:nvGrpSpPr>
          <p:cNvPr id="305331" name="Group 179"/>
          <p:cNvGrpSpPr/>
          <p:nvPr/>
        </p:nvGrpSpPr>
        <p:grpSpPr bwMode="auto">
          <a:xfrm>
            <a:off x="2411413" y="2133600"/>
            <a:ext cx="731837" cy="3313113"/>
            <a:chOff x="1519" y="1117"/>
            <a:chExt cx="461" cy="2087"/>
          </a:xfrm>
        </p:grpSpPr>
        <p:sp>
          <p:nvSpPr>
            <p:cNvPr id="305221" name="Line 69"/>
            <p:cNvSpPr>
              <a:spLocks noChangeShapeType="1"/>
            </p:cNvSpPr>
            <p:nvPr/>
          </p:nvSpPr>
          <p:spPr bwMode="auto">
            <a:xfrm>
              <a:off x="1791" y="1117"/>
              <a:ext cx="0" cy="2086"/>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305233" name="Line 81"/>
            <p:cNvSpPr>
              <a:spLocks noChangeShapeType="1"/>
            </p:cNvSpPr>
            <p:nvPr/>
          </p:nvSpPr>
          <p:spPr bwMode="auto">
            <a:xfrm>
              <a:off x="1792" y="1117"/>
              <a:ext cx="188"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305234" name="Line 82"/>
            <p:cNvSpPr>
              <a:spLocks noChangeShapeType="1"/>
            </p:cNvSpPr>
            <p:nvPr/>
          </p:nvSpPr>
          <p:spPr bwMode="auto">
            <a:xfrm flipV="1">
              <a:off x="1791" y="3203"/>
              <a:ext cx="181" cy="1"/>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305279" name="Line 127"/>
            <p:cNvSpPr>
              <a:spLocks noChangeShapeType="1"/>
            </p:cNvSpPr>
            <p:nvPr/>
          </p:nvSpPr>
          <p:spPr bwMode="auto">
            <a:xfrm>
              <a:off x="1519" y="2160"/>
              <a:ext cx="272" cy="0"/>
            </a:xfrm>
            <a:prstGeom prst="line">
              <a:avLst/>
            </a:prstGeom>
            <a:noFill/>
            <a:ln w="28575">
              <a:solidFill>
                <a:schemeClr val="tx1"/>
              </a:solidFill>
              <a:round/>
            </a:ln>
            <a:effectLst/>
          </p:spPr>
          <p:txBody>
            <a:bodyPr anchor="b"/>
            <a:lstStyle/>
            <a:p>
              <a:endParaRPr lang="zh-CN" altLang="en-US"/>
            </a:p>
          </p:txBody>
        </p:sp>
        <p:sp>
          <p:nvSpPr>
            <p:cNvPr id="305317" name="Line 165"/>
            <p:cNvSpPr>
              <a:spLocks noChangeShapeType="1"/>
            </p:cNvSpPr>
            <p:nvPr/>
          </p:nvSpPr>
          <p:spPr bwMode="auto">
            <a:xfrm flipV="1">
              <a:off x="1791" y="2160"/>
              <a:ext cx="181" cy="1"/>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grpSp>
      <p:sp>
        <p:nvSpPr>
          <p:cNvPr id="305335" name="AutoShape 183"/>
          <p:cNvSpPr>
            <a:spLocks noChangeArrowheads="1"/>
          </p:cNvSpPr>
          <p:nvPr/>
        </p:nvSpPr>
        <p:spPr bwMode="ltGray">
          <a:xfrm>
            <a:off x="5724525" y="3213100"/>
            <a:ext cx="2735263" cy="360363"/>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Arial Narrow" pitchFamily="34" charset="0"/>
                <a:ea typeface="宋体" pitchFamily="2" charset="-122"/>
              </a:rPr>
              <a:t>非阻塞</a:t>
            </a:r>
            <a:r>
              <a:rPr lang="en-US" altLang="zh-CN" sz="1600" b="1">
                <a:latin typeface="Arial Narrow" pitchFamily="34" charset="0"/>
                <a:ea typeface="宋体" pitchFamily="2" charset="-122"/>
              </a:rPr>
              <a:t>I/O</a:t>
            </a:r>
            <a:endParaRPr lang="en-US" altLang="zh-CN" sz="1600" b="1">
              <a:latin typeface="Arial Narrow" pitchFamily="34" charset="0"/>
              <a:ea typeface="宋体" pitchFamily="2" charset="-122"/>
            </a:endParaRPr>
          </a:p>
        </p:txBody>
      </p:sp>
      <p:sp>
        <p:nvSpPr>
          <p:cNvPr id="305336" name="AutoShape 184"/>
          <p:cNvSpPr>
            <a:spLocks noChangeArrowheads="1"/>
          </p:cNvSpPr>
          <p:nvPr/>
        </p:nvSpPr>
        <p:spPr bwMode="ltGray">
          <a:xfrm>
            <a:off x="5724525" y="3860800"/>
            <a:ext cx="2735263" cy="360363"/>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en-US" altLang="zh-CN" sz="1600" b="1">
                <a:latin typeface="Arial Narrow" pitchFamily="34" charset="0"/>
                <a:ea typeface="宋体" pitchFamily="2" charset="-122"/>
              </a:rPr>
              <a:t>poll/select</a:t>
            </a:r>
            <a:endParaRPr lang="zh-CN" altLang="en-US" sz="1600" b="1">
              <a:latin typeface="Arial Narrow" pitchFamily="34" charset="0"/>
              <a:ea typeface="宋体" pitchFamily="2" charset="-122"/>
            </a:endParaRPr>
          </a:p>
        </p:txBody>
      </p:sp>
      <p:sp>
        <p:nvSpPr>
          <p:cNvPr id="305344" name="AutoShape 192"/>
          <p:cNvSpPr>
            <a:spLocks noChangeArrowheads="1"/>
          </p:cNvSpPr>
          <p:nvPr/>
        </p:nvSpPr>
        <p:spPr bwMode="ltGray">
          <a:xfrm>
            <a:off x="5724525" y="1557338"/>
            <a:ext cx="2735263" cy="360362"/>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ea typeface="宋体" pitchFamily="2" charset="-122"/>
              </a:rPr>
              <a:t>进程休眠和唤醒方法</a:t>
            </a:r>
            <a:r>
              <a:rPr lang="zh-CN" altLang="en-US"/>
              <a:t> </a:t>
            </a:r>
            <a:endParaRPr lang="zh-CN" altLang="en-US"/>
          </a:p>
        </p:txBody>
      </p:sp>
      <p:sp>
        <p:nvSpPr>
          <p:cNvPr id="305352" name="AutoShape 200"/>
          <p:cNvSpPr>
            <a:spLocks noChangeArrowheads="1"/>
          </p:cNvSpPr>
          <p:nvPr/>
        </p:nvSpPr>
        <p:spPr bwMode="ltGray">
          <a:xfrm>
            <a:off x="5724525" y="2205038"/>
            <a:ext cx="2735263" cy="360362"/>
          </a:xfrm>
          <a:prstGeom prst="bevel">
            <a:avLst>
              <a:gd name="adj" fmla="val 4708"/>
            </a:avLst>
          </a:prstGeom>
          <a:solidFill>
            <a:schemeClr val="accent1"/>
          </a:solidFill>
          <a:ln w="9525">
            <a:noFill/>
            <a:miter lim="800000"/>
          </a:ln>
          <a:effectLst>
            <a:outerShdw dist="35921" dir="2700000" algn="ctr" rotWithShape="0">
              <a:schemeClr val="tx1"/>
            </a:outerShdw>
          </a:effectLst>
        </p:spPr>
        <p:txBody>
          <a:bodyPr wrap="none" anchor="ctr"/>
          <a:lstStyle/>
          <a:p>
            <a:pPr algn="ctr" eaLnBrk="1" fontAlgn="base" hangingPunct="1">
              <a:spcBef>
                <a:spcPct val="50000"/>
              </a:spcBef>
              <a:buClrTx/>
              <a:buFontTx/>
              <a:buNone/>
            </a:pPr>
            <a:r>
              <a:rPr lang="zh-CN" altLang="en-US" sz="1600" b="1">
                <a:latin typeface="宋体" pitchFamily="2" charset="-122"/>
                <a:ea typeface="宋体" pitchFamily="2" charset="-122"/>
              </a:rPr>
              <a:t>阻塞型</a:t>
            </a:r>
            <a:r>
              <a:rPr lang="en-US" altLang="zh-CN" sz="1600" b="1">
                <a:latin typeface="宋体" pitchFamily="2" charset="-122"/>
                <a:ea typeface="宋体" pitchFamily="2" charset="-122"/>
              </a:rPr>
              <a:t>I/O</a:t>
            </a:r>
            <a:r>
              <a:rPr lang="zh-CN" altLang="en-US" sz="1600" b="1">
                <a:latin typeface="宋体" pitchFamily="2" charset="-122"/>
                <a:ea typeface="宋体" pitchFamily="2" charset="-122"/>
              </a:rPr>
              <a:t>实例</a:t>
            </a:r>
            <a:r>
              <a:rPr lang="zh-CN" altLang="en-US"/>
              <a:t> </a:t>
            </a:r>
            <a:endParaRPr lang="zh-CN" altLang="en-US"/>
          </a:p>
        </p:txBody>
      </p:sp>
      <p:grpSp>
        <p:nvGrpSpPr>
          <p:cNvPr id="305353" name="Group 201"/>
          <p:cNvGrpSpPr/>
          <p:nvPr/>
        </p:nvGrpSpPr>
        <p:grpSpPr bwMode="auto">
          <a:xfrm>
            <a:off x="5292725" y="3429000"/>
            <a:ext cx="436563" cy="647700"/>
            <a:chOff x="3198" y="2160"/>
            <a:chExt cx="275" cy="408"/>
          </a:xfrm>
        </p:grpSpPr>
        <p:sp>
          <p:nvSpPr>
            <p:cNvPr id="305354" name="Line 202"/>
            <p:cNvSpPr>
              <a:spLocks noChangeShapeType="1"/>
            </p:cNvSpPr>
            <p:nvPr/>
          </p:nvSpPr>
          <p:spPr bwMode="auto">
            <a:xfrm flipH="1">
              <a:off x="3334" y="2371"/>
              <a:ext cx="1" cy="19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305355" name="Line 203"/>
            <p:cNvSpPr>
              <a:spLocks noChangeShapeType="1"/>
            </p:cNvSpPr>
            <p:nvPr/>
          </p:nvSpPr>
          <p:spPr bwMode="auto">
            <a:xfrm>
              <a:off x="3334" y="2160"/>
              <a:ext cx="1" cy="25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305356" name="Line 204"/>
            <p:cNvSpPr>
              <a:spLocks noChangeShapeType="1"/>
            </p:cNvSpPr>
            <p:nvPr/>
          </p:nvSpPr>
          <p:spPr bwMode="auto">
            <a:xfrm>
              <a:off x="3336" y="2160"/>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305357" name="Line 205"/>
            <p:cNvSpPr>
              <a:spLocks noChangeShapeType="1"/>
            </p:cNvSpPr>
            <p:nvPr/>
          </p:nvSpPr>
          <p:spPr bwMode="auto">
            <a:xfrm>
              <a:off x="3198" y="2371"/>
              <a:ext cx="136" cy="0"/>
            </a:xfrm>
            <a:prstGeom prst="line">
              <a:avLst/>
            </a:prstGeom>
            <a:noFill/>
            <a:ln w="28575">
              <a:solidFill>
                <a:schemeClr val="tx1"/>
              </a:solidFill>
              <a:round/>
            </a:ln>
            <a:effectLst/>
          </p:spPr>
          <p:txBody>
            <a:bodyPr anchor="b"/>
            <a:lstStyle/>
            <a:p>
              <a:endParaRPr lang="zh-CN" altLang="en-US"/>
            </a:p>
          </p:txBody>
        </p:sp>
        <p:sp>
          <p:nvSpPr>
            <p:cNvPr id="305358" name="Line 206"/>
            <p:cNvSpPr>
              <a:spLocks noChangeShapeType="1"/>
            </p:cNvSpPr>
            <p:nvPr/>
          </p:nvSpPr>
          <p:spPr bwMode="auto">
            <a:xfrm>
              <a:off x="3333" y="2568"/>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grpSp>
      <p:grpSp>
        <p:nvGrpSpPr>
          <p:cNvPr id="305359" name="Group 207"/>
          <p:cNvGrpSpPr/>
          <p:nvPr/>
        </p:nvGrpSpPr>
        <p:grpSpPr bwMode="auto">
          <a:xfrm>
            <a:off x="5292725" y="1773238"/>
            <a:ext cx="436563" cy="647700"/>
            <a:chOff x="3198" y="2160"/>
            <a:chExt cx="275" cy="408"/>
          </a:xfrm>
        </p:grpSpPr>
        <p:sp>
          <p:nvSpPr>
            <p:cNvPr id="305360" name="Line 208"/>
            <p:cNvSpPr>
              <a:spLocks noChangeShapeType="1"/>
            </p:cNvSpPr>
            <p:nvPr/>
          </p:nvSpPr>
          <p:spPr bwMode="auto">
            <a:xfrm flipH="1">
              <a:off x="3334" y="2371"/>
              <a:ext cx="1" cy="19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305361" name="Line 209"/>
            <p:cNvSpPr>
              <a:spLocks noChangeShapeType="1"/>
            </p:cNvSpPr>
            <p:nvPr/>
          </p:nvSpPr>
          <p:spPr bwMode="auto">
            <a:xfrm>
              <a:off x="3334" y="2160"/>
              <a:ext cx="1" cy="257"/>
            </a:xfrm>
            <a:prstGeom prst="line">
              <a:avLst/>
            </a:prstGeom>
            <a:noFill/>
            <a:ln w="28575">
              <a:solidFill>
                <a:schemeClr val="tx1"/>
              </a:solidFill>
              <a:round/>
            </a:ln>
            <a:effectLst>
              <a:prstShdw prst="shdw17" dist="17961" dir="2700000">
                <a:srgbClr val="EAEAEA"/>
              </a:prstShdw>
            </a:effectLst>
          </p:spPr>
          <p:txBody>
            <a:bodyPr>
              <a:spAutoFit/>
            </a:bodyPr>
            <a:lstStyle/>
            <a:p>
              <a:endParaRPr lang="zh-CN" altLang="en-US"/>
            </a:p>
          </p:txBody>
        </p:sp>
        <p:sp>
          <p:nvSpPr>
            <p:cNvPr id="305362" name="Line 210"/>
            <p:cNvSpPr>
              <a:spLocks noChangeShapeType="1"/>
            </p:cNvSpPr>
            <p:nvPr/>
          </p:nvSpPr>
          <p:spPr bwMode="auto">
            <a:xfrm>
              <a:off x="3336" y="2160"/>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sp>
          <p:nvSpPr>
            <p:cNvPr id="305363" name="Line 211"/>
            <p:cNvSpPr>
              <a:spLocks noChangeShapeType="1"/>
            </p:cNvSpPr>
            <p:nvPr/>
          </p:nvSpPr>
          <p:spPr bwMode="auto">
            <a:xfrm>
              <a:off x="3198" y="2371"/>
              <a:ext cx="136" cy="0"/>
            </a:xfrm>
            <a:prstGeom prst="line">
              <a:avLst/>
            </a:prstGeom>
            <a:noFill/>
            <a:ln w="28575">
              <a:solidFill>
                <a:schemeClr val="tx1"/>
              </a:solidFill>
              <a:round/>
            </a:ln>
            <a:effectLst/>
          </p:spPr>
          <p:txBody>
            <a:bodyPr anchor="b"/>
            <a:lstStyle/>
            <a:p>
              <a:endParaRPr lang="zh-CN" altLang="en-US"/>
            </a:p>
          </p:txBody>
        </p:sp>
        <p:sp>
          <p:nvSpPr>
            <p:cNvPr id="305364" name="Line 212"/>
            <p:cNvSpPr>
              <a:spLocks noChangeShapeType="1"/>
            </p:cNvSpPr>
            <p:nvPr/>
          </p:nvSpPr>
          <p:spPr bwMode="auto">
            <a:xfrm>
              <a:off x="3333" y="2568"/>
              <a:ext cx="137" cy="0"/>
            </a:xfrm>
            <a:prstGeom prst="line">
              <a:avLst/>
            </a:prstGeom>
            <a:noFill/>
            <a:ln w="28575">
              <a:solidFill>
                <a:schemeClr val="tx1"/>
              </a:solidFill>
              <a:round/>
              <a:tailEnd type="triangle" w="med" len="med"/>
            </a:ln>
            <a:effectLst>
              <a:prstShdw prst="shdw17" dist="17961" dir="2700000">
                <a:srgbClr val="EAEAEA"/>
              </a:prstShdw>
            </a:effec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5301"/>
                                        </p:tgtEl>
                                        <p:attrNameLst>
                                          <p:attrName>style.visibility</p:attrName>
                                        </p:attrNameLst>
                                      </p:cBhvr>
                                      <p:to>
                                        <p:strVal val="visible"/>
                                      </p:to>
                                    </p:set>
                                    <p:animEffect transition="in" filter="blinds(horizontal)">
                                      <p:cBhvr>
                                        <p:cTn id="7" dur="500"/>
                                        <p:tgtEl>
                                          <p:spTgt spid="305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331"/>
                                        </p:tgtEl>
                                        <p:attrNameLst>
                                          <p:attrName>style.visibility</p:attrName>
                                        </p:attrNameLst>
                                      </p:cBhvr>
                                      <p:to>
                                        <p:strVal val="visible"/>
                                      </p:to>
                                    </p:set>
                                    <p:animEffect transition="in" filter="blinds(horizontal)">
                                      <p:cBhvr>
                                        <p:cTn id="12" dur="500"/>
                                        <p:tgtEl>
                                          <p:spTgt spid="3053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5299"/>
                                        </p:tgtEl>
                                        <p:attrNameLst>
                                          <p:attrName>style.visibility</p:attrName>
                                        </p:attrNameLst>
                                      </p:cBhvr>
                                      <p:to>
                                        <p:strVal val="visible"/>
                                      </p:to>
                                    </p:set>
                                    <p:animEffect transition="in" filter="blinds(horizontal)">
                                      <p:cBhvr>
                                        <p:cTn id="17" dur="500"/>
                                        <p:tgtEl>
                                          <p:spTgt spid="30529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5309"/>
                                        </p:tgtEl>
                                        <p:attrNameLst>
                                          <p:attrName>style.visibility</p:attrName>
                                        </p:attrNameLst>
                                      </p:cBhvr>
                                      <p:to>
                                        <p:strVal val="visible"/>
                                      </p:to>
                                    </p:set>
                                    <p:animEffect transition="in" filter="blinds(horizontal)">
                                      <p:cBhvr>
                                        <p:cTn id="20" dur="500"/>
                                        <p:tgtEl>
                                          <p:spTgt spid="30530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5316"/>
                                        </p:tgtEl>
                                        <p:attrNameLst>
                                          <p:attrName>style.visibility</p:attrName>
                                        </p:attrNameLst>
                                      </p:cBhvr>
                                      <p:to>
                                        <p:strVal val="visible"/>
                                      </p:to>
                                    </p:set>
                                    <p:animEffect transition="in" filter="blinds(horizontal)">
                                      <p:cBhvr>
                                        <p:cTn id="23" dur="500"/>
                                        <p:tgtEl>
                                          <p:spTgt spid="30531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5359"/>
                                        </p:tgtEl>
                                        <p:attrNameLst>
                                          <p:attrName>style.visibility</p:attrName>
                                        </p:attrNameLst>
                                      </p:cBhvr>
                                      <p:to>
                                        <p:strVal val="visible"/>
                                      </p:to>
                                    </p:set>
                                    <p:animEffect transition="in" filter="blinds(horizontal)">
                                      <p:cBhvr>
                                        <p:cTn id="28" dur="500"/>
                                        <p:tgtEl>
                                          <p:spTgt spid="30535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5344"/>
                                        </p:tgtEl>
                                        <p:attrNameLst>
                                          <p:attrName>style.visibility</p:attrName>
                                        </p:attrNameLst>
                                      </p:cBhvr>
                                      <p:to>
                                        <p:strVal val="visible"/>
                                      </p:to>
                                    </p:set>
                                    <p:animEffect transition="in" filter="blinds(horizontal)">
                                      <p:cBhvr>
                                        <p:cTn id="33" dur="500"/>
                                        <p:tgtEl>
                                          <p:spTgt spid="3053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5352"/>
                                        </p:tgtEl>
                                        <p:attrNameLst>
                                          <p:attrName>style.visibility</p:attrName>
                                        </p:attrNameLst>
                                      </p:cBhvr>
                                      <p:to>
                                        <p:strVal val="visible"/>
                                      </p:to>
                                    </p:set>
                                    <p:animEffect transition="in" filter="blinds(horizontal)">
                                      <p:cBhvr>
                                        <p:cTn id="38" dur="500"/>
                                        <p:tgtEl>
                                          <p:spTgt spid="30535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05353"/>
                                        </p:tgtEl>
                                        <p:attrNameLst>
                                          <p:attrName>style.visibility</p:attrName>
                                        </p:attrNameLst>
                                      </p:cBhvr>
                                      <p:to>
                                        <p:strVal val="visible"/>
                                      </p:to>
                                    </p:set>
                                    <p:animEffect transition="in" filter="blinds(horizontal)">
                                      <p:cBhvr>
                                        <p:cTn id="43" dur="500"/>
                                        <p:tgtEl>
                                          <p:spTgt spid="30535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05335"/>
                                        </p:tgtEl>
                                        <p:attrNameLst>
                                          <p:attrName>style.visibility</p:attrName>
                                        </p:attrNameLst>
                                      </p:cBhvr>
                                      <p:to>
                                        <p:strVal val="visible"/>
                                      </p:to>
                                    </p:set>
                                    <p:animEffect transition="in" filter="blinds(horizontal)">
                                      <p:cBhvr>
                                        <p:cTn id="48" dur="500"/>
                                        <p:tgtEl>
                                          <p:spTgt spid="30533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05336"/>
                                        </p:tgtEl>
                                        <p:attrNameLst>
                                          <p:attrName>style.visibility</p:attrName>
                                        </p:attrNameLst>
                                      </p:cBhvr>
                                      <p:to>
                                        <p:strVal val="visible"/>
                                      </p:to>
                                    </p:set>
                                    <p:animEffect transition="in" filter="blinds(horizontal)">
                                      <p:cBhvr>
                                        <p:cTn id="53" dur="500"/>
                                        <p:tgtEl>
                                          <p:spTgt spid="305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99" grpId="0" animBg="1"/>
      <p:bldP spid="305301" grpId="0" animBg="1"/>
      <p:bldP spid="305309" grpId="0" animBg="1"/>
      <p:bldP spid="305316" grpId="0" animBg="1"/>
      <p:bldP spid="305335" grpId="0" animBg="1"/>
      <p:bldP spid="305336" grpId="0" animBg="1"/>
      <p:bldP spid="305344" grpId="0" animBg="1"/>
      <p:bldP spid="30535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阻塞型</a:t>
            </a:r>
            <a:r>
              <a:rPr lang="en-US" altLang="zh-CN" dirty="0" smtClean="0"/>
              <a:t>I/O</a:t>
            </a:r>
            <a:endParaRPr lang="zh-CN" altLang="en-US" dirty="0"/>
          </a:p>
        </p:txBody>
      </p:sp>
      <p:sp>
        <p:nvSpPr>
          <p:cNvPr id="4" name="横卷形 3"/>
          <p:cNvSpPr/>
          <p:nvPr/>
        </p:nvSpPr>
        <p:spPr bwMode="auto">
          <a:xfrm>
            <a:off x="857224" y="1357298"/>
            <a:ext cx="6143668" cy="1033272"/>
          </a:xfrm>
          <a:prstGeom prst="horizontalScroll">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defTabSz="914400" rtl="0" eaLnBrk="0" fontAlgn="b" latinLnBrk="0" hangingPunct="0">
              <a:spcBef>
                <a:spcPct val="20000"/>
              </a:spcBef>
              <a:spcAft>
                <a:spcPct val="0"/>
              </a:spcAft>
              <a:buClr>
                <a:srgbClr val="0000CC"/>
              </a:buClr>
              <a:buSzTx/>
              <a:buFont typeface="Wingdings" pitchFamily="2" charset="2"/>
              <a:buNone/>
            </a:pPr>
            <a:r>
              <a:rPr lang="zh-CN" altLang="en-US" dirty="0" smtClean="0"/>
              <a:t>当</a:t>
            </a:r>
            <a:r>
              <a:rPr lang="zh-CN" altLang="en-US" dirty="0"/>
              <a:t>用户程</a:t>
            </a:r>
            <a:r>
              <a:rPr lang="zh-CN" altLang="en-US" dirty="0" smtClean="0"/>
              <a:t>序</a:t>
            </a:r>
            <a:r>
              <a:rPr lang="zh-CN" altLang="en-US" dirty="0"/>
              <a:t>调</a:t>
            </a:r>
            <a:r>
              <a:rPr lang="zh-CN" altLang="en-US" dirty="0" smtClean="0"/>
              <a:t>用</a:t>
            </a:r>
            <a:r>
              <a:rPr lang="en-US" altLang="zh-CN" dirty="0" smtClean="0"/>
              <a:t>read</a:t>
            </a:r>
            <a:r>
              <a:rPr lang="zh-CN" altLang="en-US" dirty="0" smtClean="0"/>
              <a:t>函数时，驱动程序的</a:t>
            </a:r>
            <a:r>
              <a:rPr lang="en-US" altLang="zh-CN" dirty="0" smtClean="0"/>
              <a:t>read</a:t>
            </a:r>
            <a:r>
              <a:rPr lang="zh-CN" altLang="en-US" dirty="0" smtClean="0"/>
              <a:t>并没有准备好数据，怎么办？</a:t>
            </a:r>
            <a:endParaRPr kumimoji="0" lang="zh-CN" altLang="en-US" sz="2000" b="0" i="0" u="none" strike="noStrike" cap="none" normalizeH="0" baseline="0" dirty="0" smtClean="0">
              <a:ln>
                <a:noFill/>
              </a:ln>
              <a:solidFill>
                <a:schemeClr val="tx1"/>
              </a:solidFill>
              <a:effectLst/>
              <a:latin typeface="Arial" charset="0"/>
              <a:ea typeface="黑体" pitchFamily="49" charset="-122"/>
            </a:endParaRPr>
          </a:p>
        </p:txBody>
      </p:sp>
      <p:sp>
        <p:nvSpPr>
          <p:cNvPr id="5" name="动作按钮: 帮助 4">
            <a:hlinkClick r:id="" action="ppaction://noaction" highlightClick="1"/>
          </p:cNvPr>
          <p:cNvSpPr/>
          <p:nvPr/>
        </p:nvSpPr>
        <p:spPr bwMode="auto">
          <a:xfrm>
            <a:off x="7000892" y="1285860"/>
            <a:ext cx="1042416" cy="1042416"/>
          </a:xfrm>
          <a:prstGeom prst="actionButtonHelp">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 latinLnBrk="0" hangingPunct="0">
              <a:spcBef>
                <a:spcPct val="20000"/>
              </a:spcBef>
              <a:spcAft>
                <a:spcPct val="0"/>
              </a:spcAft>
              <a:buClr>
                <a:srgbClr val="0000CC"/>
              </a:buClr>
              <a:buSzTx/>
              <a:buFont typeface="Wingdings" pitchFamily="2" charset="2"/>
              <a:buNone/>
            </a:pPr>
            <a:endParaRPr kumimoji="0" lang="zh-CN" altLang="en-US" sz="2000" b="0" i="0" u="none" strike="noStrike" cap="none" normalizeH="0" baseline="0" smtClean="0">
              <a:ln>
                <a:noFill/>
              </a:ln>
              <a:solidFill>
                <a:schemeClr val="tx1"/>
              </a:solidFill>
              <a:effectLst/>
              <a:latin typeface="Arial" charset="0"/>
              <a:ea typeface="黑体" pitchFamily="49" charset="-122"/>
            </a:endParaRPr>
          </a:p>
        </p:txBody>
      </p:sp>
      <p:sp>
        <p:nvSpPr>
          <p:cNvPr id="6" name="横卷形 5"/>
          <p:cNvSpPr/>
          <p:nvPr/>
        </p:nvSpPr>
        <p:spPr bwMode="auto">
          <a:xfrm>
            <a:off x="1044232" y="5012889"/>
            <a:ext cx="6143668" cy="1033272"/>
          </a:xfrm>
          <a:prstGeom prst="horizontalScroll">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 latinLnBrk="0" hangingPunct="0">
              <a:spcBef>
                <a:spcPct val="20000"/>
              </a:spcBef>
              <a:spcAft>
                <a:spcPct val="0"/>
              </a:spcAft>
              <a:buClr>
                <a:srgbClr val="0000CC"/>
              </a:buClr>
              <a:buSzTx/>
              <a:buFont typeface="Wingdings" pitchFamily="2" charset="2"/>
              <a:buNone/>
            </a:pPr>
            <a:r>
              <a:rPr lang="zh-CN" altLang="en-US" dirty="0" smtClean="0"/>
              <a:t>当用户程序调用</a:t>
            </a:r>
            <a:r>
              <a:rPr lang="en-US" altLang="zh-CN" dirty="0" smtClean="0"/>
              <a:t>write</a:t>
            </a:r>
            <a:r>
              <a:rPr lang="zh-CN" altLang="en-US" dirty="0" smtClean="0"/>
              <a:t>时，驱动程序的</a:t>
            </a:r>
            <a:r>
              <a:rPr lang="en-US" altLang="zh-CN" dirty="0" smtClean="0"/>
              <a:t>write</a:t>
            </a:r>
            <a:r>
              <a:rPr lang="zh-CN" altLang="en-US" dirty="0" smtClean="0"/>
              <a:t>的缓冲区已满，此时怎么办？</a:t>
            </a:r>
            <a:endParaRPr kumimoji="0" lang="zh-CN" altLang="en-US" sz="2000" b="0" i="0" u="none" strike="noStrike" cap="none" normalizeH="0" baseline="0" dirty="0" smtClean="0">
              <a:ln>
                <a:noFill/>
              </a:ln>
              <a:solidFill>
                <a:schemeClr val="tx1"/>
              </a:solidFill>
              <a:effectLst/>
              <a:latin typeface="Arial" charset="0"/>
              <a:ea typeface="黑体" pitchFamily="49" charset="-122"/>
            </a:endParaRPr>
          </a:p>
        </p:txBody>
      </p:sp>
      <p:sp>
        <p:nvSpPr>
          <p:cNvPr id="7" name="动作按钮: 帮助 6">
            <a:hlinkClick r:id="" action="ppaction://noaction" highlightClick="1"/>
          </p:cNvPr>
          <p:cNvSpPr/>
          <p:nvPr/>
        </p:nvSpPr>
        <p:spPr bwMode="auto">
          <a:xfrm>
            <a:off x="7000892" y="3643314"/>
            <a:ext cx="1042416" cy="1042416"/>
          </a:xfrm>
          <a:prstGeom prst="actionButtonHelp">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 latinLnBrk="0" hangingPunct="0">
              <a:spcBef>
                <a:spcPct val="20000"/>
              </a:spcBef>
              <a:spcAft>
                <a:spcPct val="0"/>
              </a:spcAft>
              <a:buClr>
                <a:srgbClr val="0000CC"/>
              </a:buClr>
              <a:buSzTx/>
              <a:buFont typeface="Wingdings" pitchFamily="2" charset="2"/>
              <a:buNone/>
            </a:pPr>
            <a:endParaRPr kumimoji="0" lang="zh-CN" altLang="en-US" sz="2000" b="0" i="0" u="none" strike="noStrike" cap="none" normalizeH="0" baseline="0" smtClean="0">
              <a:ln>
                <a:noFill/>
              </a:ln>
              <a:solidFill>
                <a:schemeClr val="tx1"/>
              </a:solidFill>
              <a:effectLst/>
              <a:latin typeface="Arial" charset="0"/>
              <a:ea typeface="黑体" pitchFamily="49" charset="-122"/>
            </a:endParaRPr>
          </a:p>
        </p:txBody>
      </p:sp>
      <p:sp>
        <p:nvSpPr>
          <p:cNvPr id="8" name="横卷形 7"/>
          <p:cNvSpPr/>
          <p:nvPr/>
        </p:nvSpPr>
        <p:spPr bwMode="auto">
          <a:xfrm>
            <a:off x="900085" y="2708584"/>
            <a:ext cx="7786742" cy="2143140"/>
          </a:xfrm>
          <a:prstGeom prst="horizontalScroll">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0" fontAlgn="b" latinLnBrk="0" hangingPunct="0">
              <a:spcBef>
                <a:spcPct val="20000"/>
              </a:spcBef>
              <a:spcAft>
                <a:spcPct val="0"/>
              </a:spcAft>
              <a:buClr>
                <a:srgbClr val="0000CC"/>
              </a:buClr>
              <a:buSzTx/>
              <a:buFont typeface="Wingdings" pitchFamily="2" charset="2"/>
              <a:buNone/>
            </a:pPr>
            <a:r>
              <a:rPr lang="en-US" altLang="zh-CN" dirty="0" smtClean="0"/>
              <a:t>1.</a:t>
            </a:r>
            <a:r>
              <a:rPr lang="zh-CN" altLang="en-US" dirty="0" smtClean="0"/>
              <a:t>用户程序不会管理这些问题。</a:t>
            </a:r>
            <a:endParaRPr lang="en-US" altLang="zh-CN" dirty="0" smtClean="0"/>
          </a:p>
          <a:p>
            <a:pPr marL="342900" indent="-342900"/>
            <a:r>
              <a:rPr kumimoji="0" lang="en-US" altLang="zh-CN" sz="2000" b="0" i="0" u="none" strike="noStrike" cap="none" normalizeH="0" baseline="0" dirty="0" smtClean="0">
                <a:ln>
                  <a:noFill/>
                </a:ln>
                <a:solidFill>
                  <a:schemeClr val="tx1"/>
                </a:solidFill>
                <a:effectLst/>
                <a:latin typeface="Arial" charset="0"/>
                <a:ea typeface="黑体" pitchFamily="49" charset="-122"/>
              </a:rPr>
              <a:t>2.</a:t>
            </a:r>
            <a:r>
              <a:rPr kumimoji="0" lang="zh-CN" altLang="en-US" sz="2000" b="0" i="0" u="none" strike="noStrike" cap="none" normalizeH="0" baseline="0" dirty="0" smtClean="0">
                <a:ln>
                  <a:noFill/>
                </a:ln>
                <a:solidFill>
                  <a:schemeClr val="tx1"/>
                </a:solidFill>
                <a:effectLst/>
                <a:latin typeface="Arial" charset="0"/>
                <a:ea typeface="黑体" pitchFamily="49" charset="-122"/>
              </a:rPr>
              <a:t>驱动程序默认情况下，阻塞该进程。</a:t>
            </a:r>
            <a:r>
              <a:rPr lang="zh-CN" altLang="en-US" dirty="0"/>
              <a:t>将其置入休眠状态直到</a:t>
            </a:r>
            <a:r>
              <a:rPr lang="zh-CN" altLang="en-US" dirty="0" smtClean="0"/>
              <a:t>请求可</a:t>
            </a:r>
            <a:r>
              <a:rPr lang="zh-CN" altLang="en-US" dirty="0"/>
              <a:t>继</a:t>
            </a:r>
            <a:r>
              <a:rPr lang="zh-CN" altLang="en-US" dirty="0" smtClean="0"/>
              <a:t>续</a:t>
            </a:r>
            <a:endParaRPr lang="en-US" altLang="zh-CN" dirty="0" smtClean="0"/>
          </a:p>
          <a:p>
            <a:pPr marL="342900" indent="-342900"/>
            <a:r>
              <a:rPr lang="en-US" altLang="zh-CN" dirty="0" smtClean="0"/>
              <a:t>3. </a:t>
            </a:r>
            <a:r>
              <a:rPr lang="zh-CN" altLang="en-US" dirty="0" smtClean="0"/>
              <a:t>直接返回，这是非阻塞</a:t>
            </a:r>
            <a:r>
              <a:rPr lang="en-US" altLang="zh-CN" dirty="0" smtClean="0"/>
              <a:t>IO</a:t>
            </a:r>
            <a:endParaRPr lang="en-US" altLang="zh-CN" dirty="0" smtClean="0"/>
          </a:p>
          <a:p>
            <a:pPr marL="342900" indent="-342900"/>
            <a:endParaRPr kumimoji="0" lang="zh-CN" altLang="en-US" sz="2000" b="0" i="0" u="none" strike="noStrike" cap="none" normalizeH="0" baseline="0" dirty="0" smtClean="0">
              <a:ln>
                <a:noFill/>
              </a:ln>
              <a:solidFill>
                <a:schemeClr val="tx1"/>
              </a:solidFill>
              <a:effectLst/>
              <a:latin typeface="Arial" charset="0"/>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marL="533400" indent="-533400"/>
            <a:r>
              <a:rPr lang="en-US" altLang="zh-CN" dirty="0" smtClean="0"/>
              <a:t>4-1-1</a:t>
            </a:r>
            <a:r>
              <a:rPr lang="zh-CN" altLang="en-US" dirty="0"/>
              <a:t>进程休眠和唤醒</a:t>
            </a:r>
            <a:r>
              <a:rPr lang="zh-CN" altLang="en-US" dirty="0" smtClean="0"/>
              <a:t>方法</a:t>
            </a:r>
            <a:endParaRPr lang="zh-CN" altLang="en-US" dirty="0"/>
          </a:p>
        </p:txBody>
      </p:sp>
      <p:sp>
        <p:nvSpPr>
          <p:cNvPr id="607235" name="Rectangle 3"/>
          <p:cNvSpPr>
            <a:spLocks noGrp="1" noChangeArrowheads="1"/>
          </p:cNvSpPr>
          <p:nvPr>
            <p:ph idx="1"/>
          </p:nvPr>
        </p:nvSpPr>
        <p:spPr>
          <a:xfrm>
            <a:off x="609600" y="1219200"/>
            <a:ext cx="8139113" cy="4724400"/>
          </a:xfrm>
        </p:spPr>
        <p:txBody>
          <a:bodyPr/>
          <a:lstStyle/>
          <a:p>
            <a:pPr marL="457200" indent="-457200" algn="just" fontAlgn="b"/>
            <a:r>
              <a:rPr lang="zh-CN" altLang="en-US" dirty="0" smtClean="0"/>
              <a:t>休眠的意义？</a:t>
            </a:r>
            <a:endParaRPr lang="en-US" altLang="zh-CN" dirty="0" smtClean="0"/>
          </a:p>
          <a:p>
            <a:pPr marL="857250" lvl="1" indent="-457200" algn="just" fontAlgn="b"/>
            <a:r>
              <a:rPr lang="zh-CN" altLang="en-US" dirty="0" smtClean="0"/>
              <a:t>从调度器的运行队列</a:t>
            </a:r>
            <a:r>
              <a:rPr lang="en-US" altLang="zh-CN" dirty="0" smtClean="0">
                <a:sym typeface="Wingdings" pitchFamily="2" charset="2"/>
              </a:rPr>
              <a:t></a:t>
            </a:r>
            <a:r>
              <a:rPr lang="zh-CN" altLang="en-US" dirty="0" smtClean="0">
                <a:sym typeface="Wingdings" pitchFamily="2" charset="2"/>
              </a:rPr>
              <a:t>某个等待队列</a:t>
            </a:r>
            <a:endParaRPr lang="en-US" altLang="zh-CN" dirty="0" smtClean="0">
              <a:sym typeface="Wingdings" pitchFamily="2" charset="2"/>
            </a:endParaRPr>
          </a:p>
          <a:p>
            <a:pPr marL="857250" lvl="1" indent="-457200" algn="just" fontAlgn="b"/>
            <a:r>
              <a:rPr lang="zh-CN" altLang="en-US" dirty="0">
                <a:sym typeface="Wingdings" pitchFamily="2" charset="2"/>
              </a:rPr>
              <a:t>等</a:t>
            </a:r>
            <a:r>
              <a:rPr lang="zh-CN" altLang="en-US" dirty="0" smtClean="0">
                <a:sym typeface="Wingdings" pitchFamily="2" charset="2"/>
              </a:rPr>
              <a:t>到某个事件发生，在从等待队列返回到运行队列。</a:t>
            </a:r>
            <a:endParaRPr lang="en-US" altLang="zh-CN" dirty="0"/>
          </a:p>
          <a:p>
            <a:pPr marL="457200" indent="-457200" algn="just" fontAlgn="b"/>
            <a:endParaRPr lang="en-US" altLang="zh-CN" dirty="0" smtClean="0"/>
          </a:p>
          <a:p>
            <a:pPr marL="457200" indent="-457200" algn="just" fontAlgn="b"/>
            <a:r>
              <a:rPr lang="zh-CN" altLang="en-US" dirty="0" smtClean="0"/>
              <a:t>如何将进程安全的进入休眠状态？</a:t>
            </a:r>
            <a:endParaRPr lang="en-US" altLang="zh-CN" dirty="0" smtClean="0"/>
          </a:p>
          <a:p>
            <a:pPr marL="857250" lvl="1" indent="-457200" algn="just" fontAlgn="b"/>
            <a:r>
              <a:rPr lang="zh-CN" altLang="en-US" dirty="0"/>
              <a:t>不能在原子上下</a:t>
            </a:r>
            <a:r>
              <a:rPr lang="zh-CN" altLang="en-US" dirty="0" smtClean="0"/>
              <a:t>文进行休眠</a:t>
            </a:r>
            <a:r>
              <a:rPr lang="en-US" altLang="zh-CN" dirty="0" smtClean="0"/>
              <a:t>:</a:t>
            </a:r>
            <a:endParaRPr lang="en-US" altLang="zh-CN" dirty="0" smtClean="0"/>
          </a:p>
          <a:p>
            <a:pPr marL="857250" lvl="1" indent="-457200" algn="just" fontAlgn="b"/>
            <a:r>
              <a:rPr lang="zh-CN" altLang="en-US" dirty="0"/>
              <a:t>休</a:t>
            </a:r>
            <a:r>
              <a:rPr lang="zh-CN" altLang="en-US" dirty="0" smtClean="0"/>
              <a:t>眠时，对外界一无所知，进程必须重新检测等待条件</a:t>
            </a:r>
            <a:endParaRPr lang="en-US" altLang="zh-CN" dirty="0" smtClean="0"/>
          </a:p>
          <a:p>
            <a:pPr marL="857250" lvl="1" indent="-457200" algn="just" fontAlgn="b"/>
            <a:r>
              <a:rPr lang="zh-CN" altLang="en-US" dirty="0" smtClean="0"/>
              <a:t>进程只有确保会被其他进程唤醒，才能进入休眠</a:t>
            </a:r>
            <a:endParaRPr lang="en-US" altLang="zh-CN" dirty="0"/>
          </a:p>
          <a:p>
            <a:pPr marL="457200" indent="-457200" algn="just" fontAlgn="b"/>
            <a:endParaRPr lang="zh-CN" altLang="en-US" dirty="0"/>
          </a:p>
        </p:txBody>
      </p:sp>
      <p:sp>
        <p:nvSpPr>
          <p:cNvPr id="5" name="矩形标注 4"/>
          <p:cNvSpPr/>
          <p:nvPr/>
        </p:nvSpPr>
        <p:spPr bwMode="auto">
          <a:xfrm>
            <a:off x="4143372" y="4643422"/>
            <a:ext cx="4572000" cy="1500222"/>
          </a:xfrm>
          <a:prstGeom prst="wedgeRectCallout">
            <a:avLst>
              <a:gd name="adj1" fmla="val -55379"/>
              <a:gd name="adj2" fmla="val -73342"/>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defTabSz="914400" rtl="0" eaLnBrk="0" fontAlgn="b" latinLnBrk="0" hangingPunct="0">
              <a:spcBef>
                <a:spcPct val="20000"/>
              </a:spcBef>
              <a:spcAft>
                <a:spcPct val="0"/>
              </a:spcAft>
              <a:buClr>
                <a:srgbClr val="0000CC"/>
              </a:buClr>
              <a:buSzTx/>
              <a:buFont typeface="Wingdings" pitchFamily="2" charset="2"/>
              <a:buNone/>
            </a:pPr>
            <a:r>
              <a:rPr kumimoji="0" lang="zh-CN" altLang="en-US" sz="2000" b="0" i="0" u="none" strike="noStrike" cap="none" normalizeH="0" baseline="0" dirty="0" smtClean="0">
                <a:ln>
                  <a:noFill/>
                </a:ln>
                <a:solidFill>
                  <a:schemeClr val="tx1"/>
                </a:solidFill>
                <a:effectLst/>
                <a:latin typeface="Arial" charset="0"/>
                <a:ea typeface="黑体" pitchFamily="49" charset="-122"/>
              </a:rPr>
              <a:t>需要等待队列来管理和维护</a:t>
            </a:r>
            <a:r>
              <a:rPr kumimoji="0" lang="zh-CN" altLang="en-US" sz="2000" b="0" i="0" u="none" strike="noStrike" cap="none" normalizeH="0" baseline="0" dirty="0">
                <a:ln>
                  <a:noFill/>
                </a:ln>
                <a:solidFill>
                  <a:schemeClr val="tx1"/>
                </a:solidFill>
                <a:effectLst/>
                <a:latin typeface="Arial" charset="0"/>
                <a:ea typeface="黑体" pitchFamily="49" charset="-122"/>
              </a:rPr>
              <a:t>这些信</a:t>
            </a:r>
            <a:r>
              <a:rPr kumimoji="0" lang="zh-CN" altLang="en-US" sz="2000" b="0" i="0" u="none" strike="noStrike" cap="none" normalizeH="0" baseline="0" dirty="0" smtClean="0">
                <a:ln>
                  <a:noFill/>
                </a:ln>
                <a:solidFill>
                  <a:schemeClr val="tx1"/>
                </a:solidFill>
                <a:effectLst/>
                <a:latin typeface="Arial" charset="0"/>
                <a:ea typeface="黑体" pitchFamily="49" charset="-122"/>
              </a:rPr>
              <a:t>息</a:t>
            </a:r>
            <a:r>
              <a:rPr kumimoji="0" lang="en-US" altLang="zh-CN" sz="2000" b="0" i="0" u="none" strike="noStrike" cap="none" normalizeH="0" baseline="0" dirty="0" smtClean="0">
                <a:ln>
                  <a:noFill/>
                </a:ln>
                <a:solidFill>
                  <a:schemeClr val="tx1"/>
                </a:solidFill>
                <a:effectLst/>
                <a:latin typeface="Arial" charset="0"/>
                <a:ea typeface="黑体" pitchFamily="49" charset="-122"/>
              </a:rPr>
              <a:t>:</a:t>
            </a:r>
            <a:endParaRPr kumimoji="0" lang="en-US" altLang="zh-CN" sz="2000" b="0" i="0" u="none" strike="noStrike" cap="none" normalizeH="0" baseline="0" dirty="0" smtClean="0">
              <a:ln>
                <a:noFill/>
              </a:ln>
              <a:solidFill>
                <a:schemeClr val="tx1"/>
              </a:solidFill>
              <a:effectLst/>
              <a:latin typeface="Arial" charset="0"/>
              <a:ea typeface="黑体" pitchFamily="49" charset="-122"/>
            </a:endParaRPr>
          </a:p>
          <a:p>
            <a:pPr marL="342900" marR="0" indent="-342900" defTabSz="914400" rtl="0" eaLnBrk="0" fontAlgn="b" latinLnBrk="0" hangingPunct="0">
              <a:spcBef>
                <a:spcPct val="20000"/>
              </a:spcBef>
              <a:spcAft>
                <a:spcPct val="0"/>
              </a:spcAft>
              <a:buClr>
                <a:srgbClr val="0000CC"/>
              </a:buClr>
              <a:buSzTx/>
              <a:buFont typeface="Wingdings" pitchFamily="2" charset="2"/>
              <a:buNone/>
            </a:pPr>
            <a:endParaRPr kumimoji="0" lang="en-US" altLang="zh-CN" sz="2000" b="0" i="0" u="none" strike="noStrike" cap="none" normalizeH="0" baseline="0" dirty="0">
              <a:ln>
                <a:noFill/>
              </a:ln>
              <a:solidFill>
                <a:schemeClr val="tx1"/>
              </a:solidFill>
              <a:effectLst/>
              <a:latin typeface="Arial" charset="0"/>
              <a:ea typeface="黑体" pitchFamily="49" charset="-122"/>
            </a:endParaRPr>
          </a:p>
          <a:p>
            <a:pPr marL="342900" indent="-342900"/>
            <a:r>
              <a:rPr lang="zh-CN" altLang="en-US" dirty="0"/>
              <a:t>等待队列就是一个进程链表，其中包含了等待某个特定事件的所有进程</a:t>
            </a:r>
            <a:endParaRPr kumimoji="0" lang="zh-CN" altLang="en-US" sz="2000" b="0" i="0" u="none" strike="noStrike" cap="none" normalizeH="0" baseline="0" dirty="0" smtClean="0">
              <a:ln>
                <a:noFill/>
              </a:ln>
              <a:solidFill>
                <a:schemeClr val="tx1"/>
              </a:solidFill>
              <a:effectLst/>
              <a:latin typeface="Arial" charset="0"/>
              <a:ea typeface="黑体" pitchFamily="49"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animEffect transition="in" filter="blinds(horizontal)">
                                      <p:cBhvr>
                                        <p:cTn id="7" dur="500"/>
                                        <p:tgtEl>
                                          <p:spTgt spid="60723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10" dur="500"/>
                                        <p:tgtEl>
                                          <p:spTgt spid="60723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3" dur="500"/>
                                        <p:tgtEl>
                                          <p:spTgt spid="6072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7235">
                                            <p:txEl>
                                              <p:pRg st="4" end="4"/>
                                            </p:txEl>
                                          </p:spTgt>
                                        </p:tgtEl>
                                        <p:attrNameLst>
                                          <p:attrName>style.visibility</p:attrName>
                                        </p:attrNameLst>
                                      </p:cBhvr>
                                      <p:to>
                                        <p:strVal val="visible"/>
                                      </p:to>
                                    </p:set>
                                    <p:animEffect transition="in" filter="blinds(horizontal)">
                                      <p:cBhvr>
                                        <p:cTn id="18" dur="500"/>
                                        <p:tgtEl>
                                          <p:spTgt spid="607235">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1" dur="500"/>
                                        <p:tgtEl>
                                          <p:spTgt spid="607235">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4" dur="500"/>
                                        <p:tgtEl>
                                          <p:spTgt spid="607235">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07235">
                                            <p:txEl>
                                              <p:pRg st="7" end="7"/>
                                            </p:txEl>
                                          </p:spTgt>
                                        </p:tgtEl>
                                        <p:attrNameLst>
                                          <p:attrName>style.visibility</p:attrName>
                                        </p:attrNameLst>
                                      </p:cBhvr>
                                      <p:to>
                                        <p:strVal val="visible"/>
                                      </p:to>
                                    </p:set>
                                    <p:animEffect transition="in" filter="blinds(horizontal)">
                                      <p:cBhvr>
                                        <p:cTn id="27" dur="500"/>
                                        <p:tgtEl>
                                          <p:spTgt spid="607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a:t>等待队列</a:t>
            </a:r>
            <a:r>
              <a:rPr lang="zh-CN" altLang="en-US" dirty="0" smtClean="0"/>
              <a:t>的作用</a:t>
            </a:r>
            <a:endParaRPr lang="en-US" altLang="zh-CN" dirty="0" smtClean="0"/>
          </a:p>
          <a:p>
            <a:pPr lvl="1"/>
            <a:r>
              <a:rPr lang="zh-CN" altLang="en-US" dirty="0" smtClean="0"/>
              <a:t>实现阻塞进程的唤醒</a:t>
            </a:r>
            <a:endParaRPr lang="en-US" altLang="zh-CN" dirty="0" smtClean="0"/>
          </a:p>
          <a:p>
            <a:pPr lvl="1"/>
            <a:r>
              <a:rPr lang="zh-CN" dirty="0">
                <a:solidFill>
                  <a:schemeClr val="tx1"/>
                </a:solidFill>
                <a:latin typeface="+mn-lt"/>
                <a:ea typeface="+mn-ea"/>
              </a:rPr>
              <a:t>实现内核中的异步事件通知机</a:t>
            </a:r>
            <a:r>
              <a:rPr lang="zh-CN" dirty="0" smtClean="0">
                <a:solidFill>
                  <a:schemeClr val="tx1"/>
                </a:solidFill>
                <a:latin typeface="+mn-lt"/>
                <a:ea typeface="+mn-ea"/>
              </a:rPr>
              <a:t>制</a:t>
            </a:r>
            <a:endParaRPr lang="en-US" altLang="zh-CN" dirty="0" smtClean="0">
              <a:solidFill>
                <a:schemeClr val="tx1"/>
              </a:solidFill>
              <a:latin typeface="+mn-lt"/>
              <a:ea typeface="+mn-ea"/>
            </a:endParaRPr>
          </a:p>
          <a:p>
            <a:pPr lvl="2"/>
            <a:r>
              <a:rPr lang="zh-CN" altLang="en-US" dirty="0" smtClean="0"/>
              <a:t>队列的数据结构</a:t>
            </a:r>
            <a:endParaRPr lang="en-US" altLang="zh-CN" dirty="0" smtClean="0"/>
          </a:p>
          <a:p>
            <a:pPr lvl="2"/>
            <a:r>
              <a:rPr lang="zh-CN" altLang="en-US" dirty="0"/>
              <a:t>系统的调度机制</a:t>
            </a:r>
            <a:endParaRPr lang="en-US" altLang="zh-CN" dirty="0"/>
          </a:p>
          <a:p>
            <a:pPr lvl="1"/>
            <a:r>
              <a:rPr lang="zh-CN" altLang="en-US" dirty="0" smtClean="0"/>
              <a:t>同步系统资源的访问</a:t>
            </a:r>
            <a:endParaRPr lang="en-US" altLang="zh-CN" dirty="0" smtClean="0"/>
          </a:p>
          <a:p>
            <a:pPr lvl="2"/>
            <a:r>
              <a:rPr lang="en-US" altLang="zh-CN" dirty="0" smtClean="0"/>
              <a:t>Semaphore</a:t>
            </a:r>
            <a:r>
              <a:rPr lang="zh-CN" altLang="en-US" dirty="0" smtClean="0"/>
              <a:t>可以用</a:t>
            </a:r>
            <a:r>
              <a:rPr lang="en-US" altLang="zh-CN" dirty="0" smtClean="0"/>
              <a:t>wait queue</a:t>
            </a:r>
            <a:r>
              <a:rPr lang="zh-CN" altLang="en-US" dirty="0" smtClean="0"/>
              <a:t>来实现</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等待队列通过</a:t>
            </a:r>
            <a:r>
              <a:rPr lang="en-US" altLang="zh-CN" dirty="0" smtClean="0"/>
              <a:t>”</a:t>
            </a:r>
            <a:r>
              <a:rPr lang="zh-CN" altLang="en-US" dirty="0" smtClean="0"/>
              <a:t>等待队列头</a:t>
            </a:r>
            <a:r>
              <a:rPr lang="en-US" altLang="zh-CN" dirty="0" smtClean="0"/>
              <a:t>”</a:t>
            </a:r>
            <a:r>
              <a:rPr lang="zh-CN" altLang="en-US" dirty="0" smtClean="0"/>
              <a:t>来管理</a:t>
            </a:r>
            <a:endParaRPr lang="en-US" altLang="zh-CN" dirty="0" smtClean="0"/>
          </a:p>
          <a:p>
            <a:pPr lvl="1"/>
            <a:r>
              <a:rPr lang="en-US" altLang="zh-CN" dirty="0" err="1" smtClean="0"/>
              <a:t>Struct</a:t>
            </a:r>
            <a:r>
              <a:rPr lang="en-US" altLang="zh-CN" dirty="0" smtClean="0"/>
              <a:t> </a:t>
            </a:r>
            <a:r>
              <a:rPr lang="en-US" altLang="zh-CN" dirty="0" err="1" smtClean="0"/>
              <a:t>wait_queue_head_t</a:t>
            </a:r>
            <a:r>
              <a:rPr lang="en-US" altLang="zh-CN" dirty="0" smtClean="0"/>
              <a:t> </a:t>
            </a:r>
            <a:endParaRPr lang="en-US" altLang="zh-CN" dirty="0" smtClean="0"/>
          </a:p>
          <a:p>
            <a:pPr lvl="1"/>
            <a:endParaRPr lang="en-US" altLang="zh-CN" dirty="0" smtClean="0"/>
          </a:p>
          <a:p>
            <a:endParaRPr lang="en-US" altLang="zh-CN" dirty="0" smtClean="0"/>
          </a:p>
        </p:txBody>
      </p:sp>
      <p:sp>
        <p:nvSpPr>
          <p:cNvPr id="4" name="灯片编号占位符 3"/>
          <p:cNvSpPr>
            <a:spLocks noGrp="1"/>
          </p:cNvSpPr>
          <p:nvPr>
            <p:ph type="sldNum" sz="quarter" idx="11"/>
          </p:nvPr>
        </p:nvSpPr>
        <p:spPr/>
        <p:txBody>
          <a:bodyPr/>
          <a:lstStyle/>
          <a:p>
            <a:endParaRPr lang="zh-CN" altLang="en-US"/>
          </a:p>
        </p:txBody>
      </p:sp>
      <p:sp>
        <p:nvSpPr>
          <p:cNvPr id="6" name="横卷形 5"/>
          <p:cNvSpPr/>
          <p:nvPr/>
        </p:nvSpPr>
        <p:spPr bwMode="auto">
          <a:xfrm>
            <a:off x="1214414" y="2857496"/>
            <a:ext cx="6500858" cy="490776"/>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smtClean="0"/>
              <a:t>DECLARE_WAIT_QUEUE_HEAD(name)；</a:t>
            </a:r>
            <a:endParaRPr lang="zh-CN" altLang="en-US" sz="1800" dirty="0"/>
          </a:p>
        </p:txBody>
      </p:sp>
      <p:sp>
        <p:nvSpPr>
          <p:cNvPr id="8" name="横卷形 7"/>
          <p:cNvSpPr/>
          <p:nvPr/>
        </p:nvSpPr>
        <p:spPr bwMode="auto">
          <a:xfrm>
            <a:off x="1214414" y="3643314"/>
            <a:ext cx="6572296"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err="1" smtClean="0"/>
              <a:t>wait_queue_head_t</a:t>
            </a:r>
            <a:r>
              <a:rPr lang="en-US" sz="1800" dirty="0" smtClean="0"/>
              <a:t> </a:t>
            </a:r>
            <a:r>
              <a:rPr lang="en-US" sz="1800" dirty="0" err="1" smtClean="0"/>
              <a:t>xxx_queue</a:t>
            </a:r>
            <a:r>
              <a:rPr lang="en-US" sz="1800" dirty="0" smtClean="0"/>
              <a:t>；</a:t>
            </a:r>
            <a:endParaRPr lang="zh-CN" altLang="en-US" sz="1800" dirty="0" smtClean="0"/>
          </a:p>
          <a:p>
            <a:r>
              <a:rPr lang="en-US" sz="1800" dirty="0" err="1" smtClean="0"/>
              <a:t>init_waitqueue_head</a:t>
            </a:r>
            <a:r>
              <a:rPr lang="en-US" sz="1800" dirty="0" smtClean="0"/>
              <a:t>(&amp;</a:t>
            </a:r>
            <a:r>
              <a:rPr lang="en-US" sz="1800" dirty="0" err="1" smtClean="0"/>
              <a:t>xxx_queue</a:t>
            </a:r>
            <a:r>
              <a:rPr lang="en-US" sz="1800" dirty="0" smtClean="0"/>
              <a:t>)；</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en-US" dirty="0" smtClean="0"/>
              <a:t>进程休眠和唤醒方法</a:t>
            </a:r>
            <a:endParaRPr lang="zh-CN" altLang="en-US" dirty="0"/>
          </a:p>
        </p:txBody>
      </p:sp>
      <p:sp>
        <p:nvSpPr>
          <p:cNvPr id="3" name="内容占位符 2"/>
          <p:cNvSpPr>
            <a:spLocks noGrp="1"/>
          </p:cNvSpPr>
          <p:nvPr>
            <p:ph idx="1"/>
          </p:nvPr>
        </p:nvSpPr>
        <p:spPr/>
        <p:txBody>
          <a:bodyPr/>
          <a:lstStyle/>
          <a:p>
            <a:r>
              <a:rPr lang="zh-CN" altLang="en-US" dirty="0" smtClean="0"/>
              <a:t>等待事件</a:t>
            </a:r>
            <a:endParaRPr lang="en-US" altLang="zh-CN" dirty="0" smtClean="0"/>
          </a:p>
          <a:p>
            <a:pPr lvl="1"/>
            <a:r>
              <a:rPr lang="zh-CN" altLang="en-US" dirty="0" smtClean="0"/>
              <a:t>在休眠的同时，也检查进程等待的条件</a:t>
            </a:r>
            <a:endParaRPr lang="en-US" altLang="zh-CN" dirty="0" smtClean="0"/>
          </a:p>
          <a:p>
            <a:endParaRPr lang="en-US" altLang="zh-CN" dirty="0" smtClean="0"/>
          </a:p>
          <a:p>
            <a:r>
              <a:rPr lang="zh-CN" altLang="en-US" dirty="0" smtClean="0"/>
              <a:t>休眠函数</a:t>
            </a:r>
            <a:endParaRPr lang="zh-CN" altLang="en-US" dirty="0"/>
          </a:p>
        </p:txBody>
      </p:sp>
      <p:sp>
        <p:nvSpPr>
          <p:cNvPr id="4" name="灯片编号占位符 3"/>
          <p:cNvSpPr>
            <a:spLocks noGrp="1"/>
          </p:cNvSpPr>
          <p:nvPr>
            <p:ph type="sldNum" sz="quarter" idx="11"/>
          </p:nvPr>
        </p:nvSpPr>
        <p:spPr/>
        <p:txBody>
          <a:bodyPr/>
          <a:lstStyle/>
          <a:p>
            <a:endParaRPr lang="zh-CN" altLang="en-US"/>
          </a:p>
        </p:txBody>
      </p:sp>
      <p:sp>
        <p:nvSpPr>
          <p:cNvPr id="5" name="横卷形 4"/>
          <p:cNvSpPr/>
          <p:nvPr/>
        </p:nvSpPr>
        <p:spPr bwMode="auto">
          <a:xfrm>
            <a:off x="928662" y="3143248"/>
            <a:ext cx="7072362"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err="1"/>
              <a:t>wait_event</a:t>
            </a:r>
            <a:r>
              <a:rPr lang="en-US" sz="1800" dirty="0"/>
              <a:t>(</a:t>
            </a:r>
            <a:r>
              <a:rPr lang="en-US" sz="1800" dirty="0" err="1"/>
              <a:t>queue，condition</a:t>
            </a:r>
            <a:r>
              <a:rPr lang="en-US" sz="1800" dirty="0" smtClean="0"/>
              <a:t>)</a:t>
            </a:r>
            <a:r>
              <a:rPr lang="zh-CN" altLang="en-US" sz="1800" dirty="0" smtClean="0"/>
              <a:t>；</a:t>
            </a:r>
            <a:endParaRPr lang="zh-CN" altLang="en-US" sz="1800" dirty="0"/>
          </a:p>
          <a:p>
            <a:r>
              <a:rPr lang="en-US" sz="1800" dirty="0" err="1"/>
              <a:t>wait_event_interruptible</a:t>
            </a:r>
            <a:r>
              <a:rPr lang="en-US" sz="1800" dirty="0"/>
              <a:t>(</a:t>
            </a:r>
            <a:r>
              <a:rPr lang="en-US" sz="1800" dirty="0" err="1"/>
              <a:t>queue，condition</a:t>
            </a:r>
            <a:r>
              <a:rPr lang="en-US" sz="1800" dirty="0" smtClean="0"/>
              <a:t>)</a:t>
            </a:r>
            <a:r>
              <a:rPr lang="zh-CN" altLang="en-US" sz="1800" dirty="0" smtClean="0"/>
              <a:t>；</a:t>
            </a:r>
            <a:endParaRPr lang="zh-CN" altLang="en-US" sz="1800" dirty="0"/>
          </a:p>
        </p:txBody>
      </p:sp>
      <p:sp>
        <p:nvSpPr>
          <p:cNvPr id="7" name="横卷形 6"/>
          <p:cNvSpPr/>
          <p:nvPr/>
        </p:nvSpPr>
        <p:spPr bwMode="auto">
          <a:xfrm>
            <a:off x="928662" y="4572008"/>
            <a:ext cx="7429552" cy="932474"/>
          </a:xfrm>
          <a:prstGeom prst="horizont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spAutoFit/>
          </a:bodyPr>
          <a:lstStyle/>
          <a:p>
            <a:r>
              <a:rPr lang="en-US" sz="1800" dirty="0" err="1"/>
              <a:t>wait_event_timeout</a:t>
            </a:r>
            <a:r>
              <a:rPr lang="en-US" sz="1800" dirty="0"/>
              <a:t>(</a:t>
            </a:r>
            <a:r>
              <a:rPr lang="en-US" sz="1800" dirty="0" err="1"/>
              <a:t>queue，condition，timeout</a:t>
            </a:r>
            <a:r>
              <a:rPr lang="en-US" sz="1800" dirty="0" smtClean="0"/>
              <a:t>)</a:t>
            </a:r>
            <a:r>
              <a:rPr lang="zh-CN" altLang="en-US" sz="1800" dirty="0" smtClean="0"/>
              <a:t>；</a:t>
            </a:r>
            <a:endParaRPr lang="zh-CN" altLang="en-US" sz="1800" dirty="0"/>
          </a:p>
          <a:p>
            <a:r>
              <a:rPr lang="en-US" sz="1800" dirty="0" err="1"/>
              <a:t>wait_event_interruptible_timeout</a:t>
            </a:r>
            <a:r>
              <a:rPr lang="en-US" sz="1800" dirty="0"/>
              <a:t>(queue, </a:t>
            </a:r>
            <a:r>
              <a:rPr lang="en-US" sz="1800" dirty="0" err="1"/>
              <a:t>condition，timeout</a:t>
            </a:r>
            <a:r>
              <a:rPr lang="en-US" sz="1800" dirty="0" smtClean="0"/>
              <a:t>)</a:t>
            </a:r>
            <a:r>
              <a:rPr lang="zh-CN" altLang="en-US" sz="1800" dirty="0" smtClean="0"/>
              <a:t>；</a:t>
            </a:r>
            <a:endParaRPr lang="zh-CN" altLang="en-US" sz="1800" dirty="0"/>
          </a:p>
        </p:txBody>
      </p:sp>
      <p:sp>
        <p:nvSpPr>
          <p:cNvPr id="8" name="圆角矩形 7"/>
          <p:cNvSpPr/>
          <p:nvPr/>
        </p:nvSpPr>
        <p:spPr bwMode="auto">
          <a:xfrm>
            <a:off x="4500562" y="3643314"/>
            <a:ext cx="1000132" cy="28575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9" name="矩形标注 8"/>
          <p:cNvSpPr/>
          <p:nvPr/>
        </p:nvSpPr>
        <p:spPr bwMode="auto">
          <a:xfrm>
            <a:off x="5643570" y="2357430"/>
            <a:ext cx="2857520" cy="923330"/>
          </a:xfrm>
          <a:prstGeom prst="wedgeRectCallout">
            <a:avLst>
              <a:gd name="adj1" fmla="val -53996"/>
              <a:gd name="adj2" fmla="val 9131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eaLnBrk="1" fontAlgn="base" hangingPunct="1">
              <a:spcBef>
                <a:spcPct val="50000"/>
              </a:spcBef>
              <a:buClrTx/>
            </a:pPr>
            <a:r>
              <a:rPr lang="zh-CN" altLang="en-US" sz="1800" dirty="0"/>
              <a:t>休眠前后都要对该表达式求值；在条件为真之前，进程会保持休眠</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
        <p:nvSpPr>
          <p:cNvPr id="10" name="圆角矩形 9"/>
          <p:cNvSpPr/>
          <p:nvPr/>
        </p:nvSpPr>
        <p:spPr bwMode="auto">
          <a:xfrm>
            <a:off x="2285984" y="3286124"/>
            <a:ext cx="785818" cy="408623"/>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spcBef>
                <a:spcPct val="5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11" name="矩形标注 10"/>
          <p:cNvSpPr/>
          <p:nvPr/>
        </p:nvSpPr>
        <p:spPr bwMode="auto">
          <a:xfrm>
            <a:off x="2857488" y="2285992"/>
            <a:ext cx="1643074" cy="646331"/>
          </a:xfrm>
          <a:prstGeom prst="wedgeRectCallout">
            <a:avLst>
              <a:gd name="adj1" fmla="val -40058"/>
              <a:gd name="adj2" fmla="val 106229"/>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eaLnBrk="1" fontAlgn="base" hangingPunct="1">
              <a:spcBef>
                <a:spcPct val="50000"/>
              </a:spcBef>
              <a:buClrTx/>
            </a:pPr>
            <a:r>
              <a:rPr lang="zh-CN" altLang="en-US" sz="1800" dirty="0"/>
              <a:t>等待队列</a:t>
            </a:r>
            <a:r>
              <a:rPr lang="zh-CN" altLang="en-US" sz="1800" dirty="0" smtClean="0"/>
              <a:t>头，通过</a:t>
            </a:r>
            <a:r>
              <a:rPr lang="en-US" altLang="zh-CN" sz="1800" dirty="0" smtClean="0"/>
              <a:t>”</a:t>
            </a:r>
            <a:r>
              <a:rPr lang="zh-CN" altLang="en-US" sz="1800" dirty="0" smtClean="0"/>
              <a:t>值传递</a:t>
            </a:r>
            <a:r>
              <a:rPr lang="en-US" altLang="zh-CN" sz="1800" dirty="0" smtClean="0"/>
              <a:t>”</a:t>
            </a:r>
            <a:endParaRPr kumimoji="0" lang="zh-CN" altLang="en-US" sz="1800" b="1" i="0" u="none" strike="noStrike" cap="none" normalizeH="0" baseline="0" dirty="0" smtClean="0">
              <a:ln>
                <a:noFill/>
              </a:ln>
              <a:solidFill>
                <a:schemeClr val="tx1"/>
              </a:solidFill>
              <a:effectLst/>
              <a:latin typeface="Arial Narrow" pitchFamily="34" charset="0"/>
              <a:ea typeface="宋体" pitchFamily="2" charset="-122"/>
            </a:endParaRPr>
          </a:p>
        </p:txBody>
      </p:sp>
    </p:spTree>
  </p:cSld>
  <p:clrMapOvr>
    <a:masterClrMapping/>
  </p:clrMapOvr>
</p:sld>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Blank Presentation">
  <a:themeElements>
    <a:clrScheme name="10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_Blank Presentatio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0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Blank Presentation">
  <a:themeElements>
    <a:clrScheme name="1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Presentatio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Blank Presentation">
  <a:themeElements>
    <a:clrScheme name="1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海同PPT模版最终稿">
  <a:themeElements>
    <a:clrScheme name="海同PPT模版最终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海同PPT模版最终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spcBef>
            <a:spcPct val="50000"/>
          </a:spcBef>
          <a:spcAft>
            <a:spcPct val="0"/>
          </a:spcAft>
          <a:buClrTx/>
          <a:buSzTx/>
          <a:buFontTx/>
          <a:buNone/>
          <a:defRPr kumimoji="0" 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spcBef>
            <a:spcPct val="50000"/>
          </a:spcBef>
          <a:spcAft>
            <a:spcPct val="0"/>
          </a:spcAft>
          <a:buClrTx/>
          <a:buSzTx/>
          <a:buFontTx/>
          <a:buNone/>
          <a:defRPr kumimoji="0" 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海同PPT模版最终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海同PPT模版最终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海同PPT模版最终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海同PPT模版最终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海同PPT模版最终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海同PPT模版最终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海同PPT模版最终稿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海同PPT模版最终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海同PPT模版最终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海同PPT模版最终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海同PPT模版最终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海同PPT模版最终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spcBef>
            <a:spcPct val="50000"/>
          </a:spcBef>
          <a:spcAft>
            <a:spcPct val="0"/>
          </a:spcAft>
          <a:buClrTx/>
          <a:buSzTx/>
          <a:buFontTx/>
          <a:buNone/>
          <a:defRPr kumimoji="0" 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spcBef>
            <a:spcPct val="50000"/>
          </a:spcBef>
          <a:spcAft>
            <a:spcPct val="0"/>
          </a:spcAft>
          <a:buClrTx/>
          <a:buSzTx/>
          <a:buFontTx/>
          <a:buNone/>
          <a:defRPr kumimoji="0" 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海同课件模版最终版">
  <a:themeElements>
    <a:clrScheme name="海同课件模版最终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海同课件模版最终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FF"/>
            </a:gs>
            <a:gs pos="100000">
              <a:srgbClr val="00CC99"/>
            </a:gs>
          </a:gsLst>
          <a:lin ang="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gradFill rotWithShape="1">
          <a:gsLst>
            <a:gs pos="0">
              <a:srgbClr val="0000FF"/>
            </a:gs>
            <a:gs pos="100000">
              <a:srgbClr val="00CC99"/>
            </a:gs>
          </a:gsLst>
          <a:lin ang="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海同课件模版最终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海同课件模版最终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海同课件模版最终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海同课件模版最终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海同课件模版最终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海同课件模版最终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海同课件模版最终版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海同课件模版最终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海同课件模版最终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海同课件模版最终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海同课件模版最终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海同课件模版最终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ank Presentation">
  <a:themeElements>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ank Presentation">
  <a:themeElements>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lank Presentation">
  <a:themeElements>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Blank Presentati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lank Presentation">
  <a:themeElements>
    <a:clrScheme name="5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Blank Presentati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5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lank Presentation">
  <a:themeElements>
    <a:clrScheme name="6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6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Blank Presentation">
  <a:themeElements>
    <a:clrScheme name="7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Blank Presentation">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7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Blank Presentation">
  <a:themeElements>
    <a:clrScheme name="8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Blank Presentation">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8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Blank Presentation">
  <a:themeElements>
    <a:clrScheme name="9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 latinLnBrk="0" hangingPunct="0">
          <a:spcBef>
            <a:spcPct val="20000"/>
          </a:spcBef>
          <a:spcAft>
            <a:spcPct val="0"/>
          </a:spcAft>
          <a:buClr>
            <a:srgbClr val="0000CC"/>
          </a:buClr>
          <a:buSzTx/>
          <a:buFont typeface="Wingdings" pitchFamily="2" charset="2"/>
          <a:buNone/>
          <a:defRPr kumimoji="0" lang="en-US" sz="20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9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ICEE海同</Template>
  <TotalTime>0</TotalTime>
  <Words>6873</Words>
  <Application>Kingsoft Office WPP</Application>
  <PresentationFormat>全屏显示(4:3)</PresentationFormat>
  <Paragraphs>471</Paragraphs>
  <Slides>31</Slides>
  <Notes>4</Notes>
  <HiddenSlides>0</HiddenSlides>
  <MMClips>0</MMClips>
  <ScaleCrop>false</ScaleCrop>
  <HeadingPairs>
    <vt:vector size="4" baseType="variant">
      <vt:variant>
        <vt:lpstr>主题</vt:lpstr>
      </vt:variant>
      <vt:variant>
        <vt:i4>15</vt:i4>
      </vt:variant>
      <vt:variant>
        <vt:lpstr>幻灯片标题</vt:lpstr>
      </vt:variant>
      <vt:variant>
        <vt:i4>31</vt:i4>
      </vt:variant>
    </vt:vector>
  </HeadingPairs>
  <TitlesOfParts>
    <vt:vector size="46" baseType="lpstr">
      <vt:lpstr>1_Blank Presentation</vt:lpstr>
      <vt:lpstr>2_Blank Presentation</vt:lpstr>
      <vt:lpstr>3_Blank Presentation</vt:lpstr>
      <vt:lpstr>4_Blank Presentation</vt:lpstr>
      <vt:lpstr>5_Blank Presentation</vt:lpstr>
      <vt:lpstr>6_Blank Presentation</vt:lpstr>
      <vt:lpstr>7_Blank Presentation</vt:lpstr>
      <vt:lpstr>8_Blank Presentation</vt:lpstr>
      <vt:lpstr>9_Blank Presentation</vt:lpstr>
      <vt:lpstr>10_Blank Presentation</vt:lpstr>
      <vt:lpstr>11_Blank Presentation</vt:lpstr>
      <vt:lpstr>12_Blank Presentation</vt:lpstr>
      <vt:lpstr>海同PPT模版最终稿</vt:lpstr>
      <vt:lpstr>自定义设计方案</vt:lpstr>
      <vt:lpstr>海同课件模版最终版</vt:lpstr>
      <vt:lpstr>上章回顾</vt:lpstr>
      <vt:lpstr>               阻塞和非阻塞型I/O</vt:lpstr>
      <vt:lpstr>本章目标</vt:lpstr>
      <vt:lpstr>本章结构</vt:lpstr>
      <vt:lpstr>4-1 阻塞型I/O</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4-1-1进程休眠和唤醒方法</vt:lpstr>
      <vt:lpstr>4-1-2阻塞型IO实例</vt:lpstr>
      <vt:lpstr>4-1-2阻塞型IO实例</vt:lpstr>
      <vt:lpstr>4-1-2阻塞型IO实例</vt:lpstr>
      <vt:lpstr>阶段总结</vt:lpstr>
      <vt:lpstr>4-2 非阻塞I/O</vt:lpstr>
      <vt:lpstr>4-2-1 poll和select</vt:lpstr>
      <vt:lpstr>4-2-1 poll和select</vt:lpstr>
      <vt:lpstr>4-2-1 poll和select</vt:lpstr>
      <vt:lpstr>4-2-1 poll和select</vt:lpstr>
      <vt:lpstr>4-2-1 poll和select</vt:lpstr>
      <vt:lpstr>4-2 非阻塞I/O</vt:lpstr>
      <vt:lpstr>阶段总结</vt:lpstr>
      <vt:lpstr>本章总结</vt:lpstr>
      <vt:lpstr>实验</vt:lpstr>
    </vt:vector>
  </TitlesOfParts>
  <Company>foo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基础知识回顾</dc:title>
  <dc:creator>foo</dc:creator>
  <cp:lastModifiedBy>Administrator</cp:lastModifiedBy>
  <cp:revision>540</cp:revision>
  <dcterms:created xsi:type="dcterms:W3CDTF">2006-04-19T06:06:00Z</dcterms:created>
  <dcterms:modified xsi:type="dcterms:W3CDTF">2016-03-05T00:00:43Z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